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heme/theme2.xml" ContentType="application/vnd.openxmlformats-officedocument.them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notesSlides/notesSlide1.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notesSlides/notesSlide2.xml" ContentType="application/vnd.openxmlformats-officedocument.presentationml.notesSlid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notesSlides/notesSlide3.xml" ContentType="application/vnd.openxmlformats-officedocument.presentationml.notesSlide+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notesSlides/notesSlide4.xml" ContentType="application/vnd.openxmlformats-officedocument.presentationml.notesSlide+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notesSlides/notesSlide5.xml" ContentType="application/vnd.openxmlformats-officedocument.presentationml.notesSlide+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notesSlides/notesSlide6.xml" ContentType="application/vnd.openxmlformats-officedocument.presentationml.notesSlide+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5"/>
  </p:notesMasterIdLst>
  <p:sldIdLst>
    <p:sldId id="759" r:id="rId5"/>
    <p:sldId id="525" r:id="rId6"/>
    <p:sldId id="1120" r:id="rId7"/>
    <p:sldId id="1121" r:id="rId8"/>
    <p:sldId id="1122" r:id="rId9"/>
    <p:sldId id="1123" r:id="rId10"/>
    <p:sldId id="1128" r:id="rId11"/>
    <p:sldId id="1129" r:id="rId12"/>
    <p:sldId id="1132" r:id="rId13"/>
    <p:sldId id="1133" r:id="rId14"/>
    <p:sldId id="1134" r:id="rId15"/>
    <p:sldId id="1135" r:id="rId16"/>
    <p:sldId id="1137" r:id="rId17"/>
    <p:sldId id="1142" r:id="rId18"/>
    <p:sldId id="1141" r:id="rId19"/>
    <p:sldId id="1156" r:id="rId20"/>
    <p:sldId id="1157" r:id="rId21"/>
    <p:sldId id="1191" r:id="rId22"/>
    <p:sldId id="1192" r:id="rId23"/>
    <p:sldId id="1201" r:id="rId24"/>
  </p:sldIdLst>
  <p:sldSz cx="12192000" cy="6858000"/>
  <p:notesSz cx="6858000" cy="9144000"/>
  <p:embeddedFontLst>
    <p:embeddedFont>
      <p:font typeface="方正粗黑宋简体" panose="02000000000000000000" pitchFamily="2" charset="-122"/>
      <p:regular r:id="rId26"/>
    </p:embeddedFont>
    <p:embeddedFont>
      <p:font typeface="黑体" panose="02010609060101010101" pitchFamily="49" charset="-122"/>
      <p:regular r:id="rId27"/>
    </p:embeddedFont>
    <p:embeddedFont>
      <p:font typeface="华文行楷" panose="02010800040101010101" pitchFamily="2" charset="-122"/>
      <p:regular r:id="rId28"/>
    </p:embeddedFont>
    <p:embeddedFont>
      <p:font typeface="微软雅黑" panose="020B0503020204020204" pitchFamily="34" charset="-122"/>
      <p:regular r:id="rId29"/>
      <p:bold r:id="rId30"/>
    </p:embeddedFont>
  </p:embeddedFontLst>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64DE083C-D465-4794-9CE5-7A72FD93BF31}">
          <p14:sldIdLst>
            <p14:sldId id="759"/>
            <p14:sldId id="525"/>
            <p14:sldId id="1120"/>
            <p14:sldId id="1121"/>
            <p14:sldId id="1122"/>
            <p14:sldId id="1123"/>
            <p14:sldId id="1128"/>
            <p14:sldId id="1129"/>
            <p14:sldId id="1132"/>
            <p14:sldId id="1133"/>
            <p14:sldId id="1134"/>
            <p14:sldId id="1135"/>
            <p14:sldId id="1137"/>
            <p14:sldId id="1142"/>
            <p14:sldId id="1141"/>
            <p14:sldId id="1156"/>
            <p14:sldId id="1157"/>
            <p14:sldId id="1191"/>
            <p14:sldId id="1192"/>
            <p14:sldId id="1201"/>
          </p14:sldIdLst>
        </p14:section>
        <p14:section name="无标题节" id="{3BD453C8-71E3-4C35-8542-0051B7B891B3}">
          <p14:sldIdLst/>
        </p14:section>
      </p14:sectionLst>
    </p:ext>
    <p:ext uri="{EFAFB233-063F-42B5-8137-9DF3F51BA10A}">
      <p15:sldGuideLst xmlns:p15="http://schemas.microsoft.com/office/powerpoint/2012/main">
        <p15:guide id="1" orient="horz" pos="2666" userDrawn="1">
          <p15:clr>
            <a:srgbClr val="A4A3A4"/>
          </p15:clr>
        </p15:guide>
        <p15:guide id="2" pos="363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熊仪_aYju7RJj" initials="熊" lastIdx="0" clrIdx="0"/>
  <p:cmAuthor id="0" name="Administrator" initials="A" lastIdx="0" clrIdx="0"/>
  <p:cmAuthor id="1" name="哒哒 熊猫" initials="哒哒" lastIdx="0" clrIdx="0"/>
  <p:cmAuthor id="8" name="yifei" initials="y" lastIdx="0" clrIdx="7"/>
  <p:cmAuthor id="2" name="kingsoft" initials="k" lastIdx="0" clrIdx="1"/>
  <p:cmAuthor id="9" name="ADMIN" initials="A" lastIdx="0" clrIdx="8"/>
  <p:cmAuthor id="3" name="zhouzean" initials="z" lastIdx="0" clrIdx="2"/>
  <p:cmAuthor id="10" name="123" initials="1" lastIdx="0" clrIdx="9"/>
  <p:cmAuthor id="4" name="李鹏飞_6bQfzI3a" initials="李" lastIdx="0" clrIdx="0"/>
  <p:cmAuthor id="5" name="李晓菲_MZFnUzi6" initials="李" lastIdx="0" clrIdx="0"/>
  <p:cmAuthor id="6" name="小珞_QjMfU7FR" initials="小" lastIdx="0" clrIdx="0"/>
  <p:cmAuthor id="2001" name="骆倩怡_Znauj26B" initials="authorId_382814100"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4"/>
    <a:srgbClr val="00B0F0"/>
    <a:srgbClr val="864F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2DE63D5-997A-4646-A377-4702673A728D}" styleName="浅色样式 2 - 强调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778" autoAdjust="0"/>
    <p:restoredTop sz="73044" autoAdjust="0"/>
  </p:normalViewPr>
  <p:slideViewPr>
    <p:cSldViewPr snapToGrid="0" showGuides="1">
      <p:cViewPr varScale="1">
        <p:scale>
          <a:sx n="70" d="100"/>
          <a:sy n="70" d="100"/>
        </p:scale>
        <p:origin x="128" y="68"/>
      </p:cViewPr>
      <p:guideLst>
        <p:guide orient="horz" pos="2666"/>
        <p:guide pos="3638"/>
      </p:guideLst>
    </p:cSldViewPr>
  </p:slideViewPr>
  <p:notesTextViewPr>
    <p:cViewPr>
      <p:scale>
        <a:sx n="3" d="2"/>
        <a:sy n="3" d="2"/>
      </p:scale>
      <p:origin x="0" y="0"/>
    </p:cViewPr>
  </p:notesTextViewPr>
  <p:sorterViewPr>
    <p:cViewPr varScale="1">
      <p:scale>
        <a:sx n="1" d="1"/>
        <a:sy n="1" d="1"/>
      </p:scale>
      <p:origin x="0" y="-3408"/>
    </p:cViewPr>
  </p:sorter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3" Type="http://schemas.openxmlformats.org/officeDocument/2006/relationships/tags" Target="../tags/tag149.xml"/><Relationship Id="rId7" Type="http://schemas.openxmlformats.org/officeDocument/2006/relationships/tags" Target="../tags/tag153.xml"/><Relationship Id="rId2" Type="http://schemas.openxmlformats.org/officeDocument/2006/relationships/tags" Target="../tags/tag148.xml"/><Relationship Id="rId1" Type="http://schemas.openxmlformats.org/officeDocument/2006/relationships/theme" Target="../theme/theme2.xml"/><Relationship Id="rId6" Type="http://schemas.openxmlformats.org/officeDocument/2006/relationships/tags" Target="../tags/tag152.xml"/><Relationship Id="rId5" Type="http://schemas.openxmlformats.org/officeDocument/2006/relationships/tags" Target="../tags/tag151.xml"/><Relationship Id="rId4" Type="http://schemas.openxmlformats.org/officeDocument/2006/relationships/tags" Target="../tags/tag15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2025/3/21</a:t>
            </a:fld>
            <a:endParaRPr lang="zh-CN" altLang="en-US"/>
          </a:p>
        </p:txBody>
      </p:sp>
      <p:sp>
        <p:nvSpPr>
          <p:cNvPr id="4" name="幻灯片图像占位符 3"/>
          <p:cNvSpPr>
            <a:spLocks noGrp="1" noRot="1" noChangeAspect="1"/>
          </p:cNvSpPr>
          <p:nvPr>
            <p:ph type="sldImg" idx="2"/>
            <p:custDataLst>
              <p:tags r:id="rId4"/>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5"/>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custDataLst>
              <p:tags r:id="rId6"/>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7"/>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174.xml"/><Relationship Id="rId1" Type="http://schemas.openxmlformats.org/officeDocument/2006/relationships/tags" Target="../tags/tag173.xml"/><Relationship Id="rId4"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3" Type="http://schemas.openxmlformats.org/officeDocument/2006/relationships/tags" Target="../tags/tag264.xml"/><Relationship Id="rId2" Type="http://schemas.openxmlformats.org/officeDocument/2006/relationships/tags" Target="../tags/tag263.xml"/><Relationship Id="rId1" Type="http://schemas.openxmlformats.org/officeDocument/2006/relationships/tags" Target="../tags/tag262.xml"/><Relationship Id="rId5" Type="http://schemas.openxmlformats.org/officeDocument/2006/relationships/slide" Target="../slides/slide5.xml"/><Relationship Id="rId4"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tags" Target="../tags/tag356.xml"/><Relationship Id="rId2" Type="http://schemas.openxmlformats.org/officeDocument/2006/relationships/tags" Target="../tags/tag355.xml"/><Relationship Id="rId1" Type="http://schemas.openxmlformats.org/officeDocument/2006/relationships/tags" Target="../tags/tag354.xml"/><Relationship Id="rId5" Type="http://schemas.openxmlformats.org/officeDocument/2006/relationships/slide" Target="../slides/slide9.xml"/><Relationship Id="rId4"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tags" Target="../tags/tag412.xml"/><Relationship Id="rId2" Type="http://schemas.openxmlformats.org/officeDocument/2006/relationships/tags" Target="../tags/tag411.xml"/><Relationship Id="rId1" Type="http://schemas.openxmlformats.org/officeDocument/2006/relationships/tags" Target="../tags/tag410.xml"/><Relationship Id="rId5" Type="http://schemas.openxmlformats.org/officeDocument/2006/relationships/slide" Target="../slides/slide10.xml"/><Relationship Id="rId4"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tags" Target="../tags/tag443.xml"/><Relationship Id="rId2" Type="http://schemas.openxmlformats.org/officeDocument/2006/relationships/tags" Target="../tags/tag442.xml"/><Relationship Id="rId1" Type="http://schemas.openxmlformats.org/officeDocument/2006/relationships/tags" Target="../tags/tag441.xml"/><Relationship Id="rId5" Type="http://schemas.openxmlformats.org/officeDocument/2006/relationships/slide" Target="../slides/slide13.xml"/><Relationship Id="rId4"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1"/>
            </p:custDataLst>
          </p:nvPr>
        </p:nvSpPr>
        <p:spPr/>
      </p:sp>
      <p:sp>
        <p:nvSpPr>
          <p:cNvPr id="3" name="文本占位符 2"/>
          <p:cNvSpPr txBox="1">
            <a:spLocks noGrp="1"/>
          </p:cNvSpPr>
          <p:nvPr>
            <p:ph type="body" idx="3"/>
            <p:custDataLst>
              <p:tags r:id="rId2"/>
            </p:custDataLst>
          </p:nvPr>
        </p:nvSpPr>
        <p:spPr/>
        <p:txBody>
          <a:bodyPr/>
          <a:lstStyle/>
          <a:p>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r>
              <a:rPr lang="zh-CN" altLang="en-US">
                <a:sym typeface="+mn-ea"/>
              </a:rPr>
              <a:t>【讲解】我们来观察图像。这样的画法能够保证水平运动的气流既由高压指向低压又向前进方向右偏。是正确的画法示意。同理，我们把其它位置上气流运动示意箭头补充完整，即为低气压（气旋）的水平运动情况。可知，北半球低气压的水平运动方向为逆时针，这种大气流动现象，类似于江河中的旋涡，因此也被称为气旋。</a:t>
            </a:r>
          </a:p>
          <a:p>
            <a:r>
              <a:rPr lang="zh-CN" altLang="en-US">
                <a:sym typeface="+mn-ea"/>
              </a:rPr>
              <a:t>【提问】以上我们了解了气旋在水平方向上的运动情况。那么，在竖直方向上，低气压（气旋）又有怎样的特征呢？</a:t>
            </a:r>
          </a:p>
        </p:txBody>
      </p:sp>
      <p:sp>
        <p:nvSpPr>
          <p:cNvPr id="4" name="灯片编号占位符 3"/>
          <p:cNvSpPr>
            <a:spLocks noGrp="1"/>
          </p:cNvSpPr>
          <p:nvPr>
            <p:ph type="sldNum" sz="quarter" idx="5"/>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DEBF8934-6CED-46F5-B7D3-6CA10363127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panose="020B0604020202020204"/>
              </a:r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panose="020B0604020202020204"/>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r>
              <a:rPr lang="zh-CN" altLang="en-US">
                <a:sym typeface="+mn-ea"/>
              </a:rPr>
              <a:t>接下来，我们来学习高气压（反气旋）的相关内容。请同学们在北半球高气压示意图中，画出气流水平运动方向。</a:t>
            </a:r>
          </a:p>
          <a:p>
            <a:r>
              <a:rPr lang="zh-CN" altLang="en-US">
                <a:sym typeface="+mn-ea"/>
              </a:rPr>
              <a:t>根据气压梯度力与地转偏向力影响的表现，我们画出不同方位上的气流运动方向。</a:t>
            </a:r>
          </a:p>
          <a:p>
            <a:r>
              <a:rPr lang="zh-CN" altLang="en-US">
                <a:sym typeface="+mn-ea"/>
              </a:rPr>
              <a:t>据图可知，北半球高气压的水平运动方向为顺时针，由中心向四周流出。这种环流系统与气旋情况相反，因此，也叫反气旋。</a:t>
            </a:r>
          </a:p>
        </p:txBody>
      </p:sp>
      <p:sp>
        <p:nvSpPr>
          <p:cNvPr id="4" name="灯片编号占位符 3"/>
          <p:cNvSpPr>
            <a:spLocks noGrp="1"/>
          </p:cNvSpPr>
          <p:nvPr>
            <p:ph type="sldNum" sz="quarter" idx="5"/>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DEBF8934-6CED-46F5-B7D3-6CA10363127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panose="020B0604020202020204"/>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panose="020B0604020202020204"/>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endParaRPr lang="zh-CN" altLang="en-US" dirty="0">
              <a:sym typeface="+mn-ea"/>
            </a:endParaRPr>
          </a:p>
        </p:txBody>
      </p:sp>
      <p:sp>
        <p:nvSpPr>
          <p:cNvPr id="4" name="灯片编号占位符 3"/>
          <p:cNvSpPr>
            <a:spLocks noGrp="1"/>
          </p:cNvSpPr>
          <p:nvPr>
            <p:ph type="sldNum" sz="quarter" idx="5"/>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DEBF8934-6CED-46F5-B7D3-6CA10363127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panose="020B0604020202020204"/>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panose="020B0604020202020204"/>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txBox="1">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5"/>
            <p:custDataLst>
              <p:tags r:id="rId3"/>
            </p:custDataLst>
          </p:nvPr>
        </p:nvSpPr>
        <p:spPr/>
        <p:txBody>
          <a:bodyPr/>
          <a:lstStyle/>
          <a:p>
            <a:fld id="{DEBF8934-6CED-46F5-B7D3-6CA103631274}" type="slidenum">
              <a:rPr lang="zh-CN" altLang="en-US" smtClean="0"/>
              <a:t>13</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3385117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20</a:t>
            </a:fld>
            <a:endParaRPr lang="zh-CN" altLang="en-US"/>
          </a:p>
        </p:txBody>
      </p:sp>
    </p:spTree>
    <p:extLst>
      <p:ext uri="{BB962C8B-B14F-4D97-AF65-F5344CB8AC3E}">
        <p14:creationId xmlns:p14="http://schemas.microsoft.com/office/powerpoint/2010/main" val="23052309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slideMaster" Target="../slideMasters/slideMaster1.xml"/><Relationship Id="rId4" Type="http://schemas.openxmlformats.org/officeDocument/2006/relationships/tags" Target="../tags/tag50.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slideMaster" Target="../slideMasters/slideMaster1.xml"/><Relationship Id="rId5" Type="http://schemas.openxmlformats.org/officeDocument/2006/relationships/tags" Target="../tags/tag55.xml"/><Relationship Id="rId4" Type="http://schemas.openxmlformats.org/officeDocument/2006/relationships/tags" Target="../tags/tag5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66.xml"/><Relationship Id="rId13" Type="http://schemas.openxmlformats.org/officeDocument/2006/relationships/tags" Target="../tags/tag71.xml"/><Relationship Id="rId18" Type="http://schemas.openxmlformats.org/officeDocument/2006/relationships/tags" Target="../tags/tag76.xml"/><Relationship Id="rId3" Type="http://schemas.openxmlformats.org/officeDocument/2006/relationships/tags" Target="../tags/tag61.xml"/><Relationship Id="rId7" Type="http://schemas.openxmlformats.org/officeDocument/2006/relationships/tags" Target="../tags/tag65.xml"/><Relationship Id="rId12" Type="http://schemas.openxmlformats.org/officeDocument/2006/relationships/tags" Target="../tags/tag70.xml"/><Relationship Id="rId17" Type="http://schemas.openxmlformats.org/officeDocument/2006/relationships/tags" Target="../tags/tag75.xml"/><Relationship Id="rId2" Type="http://schemas.openxmlformats.org/officeDocument/2006/relationships/tags" Target="../tags/tag60.xml"/><Relationship Id="rId16" Type="http://schemas.openxmlformats.org/officeDocument/2006/relationships/tags" Target="../tags/tag74.xml"/><Relationship Id="rId20" Type="http://schemas.openxmlformats.org/officeDocument/2006/relationships/slideMaster" Target="../slideMasters/slideMaster1.xml"/><Relationship Id="rId1" Type="http://schemas.openxmlformats.org/officeDocument/2006/relationships/tags" Target="../tags/tag59.xml"/><Relationship Id="rId6" Type="http://schemas.openxmlformats.org/officeDocument/2006/relationships/tags" Target="../tags/tag64.xml"/><Relationship Id="rId11" Type="http://schemas.openxmlformats.org/officeDocument/2006/relationships/tags" Target="../tags/tag69.xml"/><Relationship Id="rId5" Type="http://schemas.openxmlformats.org/officeDocument/2006/relationships/tags" Target="../tags/tag63.xml"/><Relationship Id="rId15" Type="http://schemas.openxmlformats.org/officeDocument/2006/relationships/tags" Target="../tags/tag73.xml"/><Relationship Id="rId10" Type="http://schemas.openxmlformats.org/officeDocument/2006/relationships/tags" Target="../tags/tag68.xml"/><Relationship Id="rId19" Type="http://schemas.openxmlformats.org/officeDocument/2006/relationships/tags" Target="../tags/tag77.xml"/><Relationship Id="rId4" Type="http://schemas.openxmlformats.org/officeDocument/2006/relationships/tags" Target="../tags/tag62.xml"/><Relationship Id="rId9" Type="http://schemas.openxmlformats.org/officeDocument/2006/relationships/tags" Target="../tags/tag67.xml"/><Relationship Id="rId14" Type="http://schemas.openxmlformats.org/officeDocument/2006/relationships/tags" Target="../tags/tag7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80.xml"/><Relationship Id="rId7" Type="http://schemas.openxmlformats.org/officeDocument/2006/relationships/tags" Target="../tags/tag84.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87.xml"/><Relationship Id="rId7" Type="http://schemas.openxmlformats.org/officeDocument/2006/relationships/image" Target="../media/image2.png"/><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slideMaster" Target="../slideMasters/slideMaster1.xml"/><Relationship Id="rId5" Type="http://schemas.openxmlformats.org/officeDocument/2006/relationships/tags" Target="../tags/tag89.xml"/><Relationship Id="rId4" Type="http://schemas.openxmlformats.org/officeDocument/2006/relationships/tags" Target="../tags/tag88.xml"/></Relationships>
</file>

<file path=ppt/slideLayouts/_rels/slideLayout19.xml.rels><?xml version="1.0" encoding="UTF-8" standalone="yes"?>
<Relationships xmlns="http://schemas.openxmlformats.org/package/2006/relationships"><Relationship Id="rId13" Type="http://schemas.openxmlformats.org/officeDocument/2006/relationships/tags" Target="../tags/tag102.xml"/><Relationship Id="rId18" Type="http://schemas.openxmlformats.org/officeDocument/2006/relationships/tags" Target="../tags/tag107.xml"/><Relationship Id="rId26" Type="http://schemas.openxmlformats.org/officeDocument/2006/relationships/tags" Target="../tags/tag115.xml"/><Relationship Id="rId39" Type="http://schemas.openxmlformats.org/officeDocument/2006/relationships/tags" Target="../tags/tag128.xml"/><Relationship Id="rId21" Type="http://schemas.openxmlformats.org/officeDocument/2006/relationships/tags" Target="../tags/tag110.xml"/><Relationship Id="rId34" Type="http://schemas.openxmlformats.org/officeDocument/2006/relationships/tags" Target="../tags/tag123.xml"/><Relationship Id="rId42" Type="http://schemas.openxmlformats.org/officeDocument/2006/relationships/image" Target="../media/image3.png"/><Relationship Id="rId7" Type="http://schemas.openxmlformats.org/officeDocument/2006/relationships/tags" Target="../tags/tag96.xml"/><Relationship Id="rId2" Type="http://schemas.openxmlformats.org/officeDocument/2006/relationships/tags" Target="../tags/tag91.xml"/><Relationship Id="rId16" Type="http://schemas.openxmlformats.org/officeDocument/2006/relationships/tags" Target="../tags/tag105.xml"/><Relationship Id="rId29" Type="http://schemas.openxmlformats.org/officeDocument/2006/relationships/tags" Target="../tags/tag118.xml"/><Relationship Id="rId1" Type="http://schemas.openxmlformats.org/officeDocument/2006/relationships/tags" Target="../tags/tag90.xml"/><Relationship Id="rId6" Type="http://schemas.openxmlformats.org/officeDocument/2006/relationships/tags" Target="../tags/tag95.xml"/><Relationship Id="rId11" Type="http://schemas.openxmlformats.org/officeDocument/2006/relationships/tags" Target="../tags/tag100.xml"/><Relationship Id="rId24" Type="http://schemas.openxmlformats.org/officeDocument/2006/relationships/tags" Target="../tags/tag113.xml"/><Relationship Id="rId32" Type="http://schemas.openxmlformats.org/officeDocument/2006/relationships/tags" Target="../tags/tag121.xml"/><Relationship Id="rId37" Type="http://schemas.openxmlformats.org/officeDocument/2006/relationships/tags" Target="../tags/tag126.xml"/><Relationship Id="rId40" Type="http://schemas.openxmlformats.org/officeDocument/2006/relationships/tags" Target="../tags/tag129.xml"/><Relationship Id="rId45" Type="http://schemas.openxmlformats.org/officeDocument/2006/relationships/image" Target="../media/image6.png"/><Relationship Id="rId5" Type="http://schemas.openxmlformats.org/officeDocument/2006/relationships/tags" Target="../tags/tag94.xml"/><Relationship Id="rId15" Type="http://schemas.openxmlformats.org/officeDocument/2006/relationships/tags" Target="../tags/tag104.xml"/><Relationship Id="rId23" Type="http://schemas.openxmlformats.org/officeDocument/2006/relationships/tags" Target="../tags/tag112.xml"/><Relationship Id="rId28" Type="http://schemas.openxmlformats.org/officeDocument/2006/relationships/tags" Target="../tags/tag117.xml"/><Relationship Id="rId36" Type="http://schemas.openxmlformats.org/officeDocument/2006/relationships/tags" Target="../tags/tag125.xml"/><Relationship Id="rId10" Type="http://schemas.openxmlformats.org/officeDocument/2006/relationships/tags" Target="../tags/tag99.xml"/><Relationship Id="rId19" Type="http://schemas.openxmlformats.org/officeDocument/2006/relationships/tags" Target="../tags/tag108.xml"/><Relationship Id="rId31" Type="http://schemas.openxmlformats.org/officeDocument/2006/relationships/tags" Target="../tags/tag120.xml"/><Relationship Id="rId44" Type="http://schemas.openxmlformats.org/officeDocument/2006/relationships/image" Target="../media/image5.png"/><Relationship Id="rId4" Type="http://schemas.openxmlformats.org/officeDocument/2006/relationships/tags" Target="../tags/tag93.xml"/><Relationship Id="rId9" Type="http://schemas.openxmlformats.org/officeDocument/2006/relationships/tags" Target="../tags/tag98.xml"/><Relationship Id="rId14" Type="http://schemas.openxmlformats.org/officeDocument/2006/relationships/tags" Target="../tags/tag103.xml"/><Relationship Id="rId22" Type="http://schemas.openxmlformats.org/officeDocument/2006/relationships/tags" Target="../tags/tag111.xml"/><Relationship Id="rId27" Type="http://schemas.openxmlformats.org/officeDocument/2006/relationships/tags" Target="../tags/tag116.xml"/><Relationship Id="rId30" Type="http://schemas.openxmlformats.org/officeDocument/2006/relationships/tags" Target="../tags/tag119.xml"/><Relationship Id="rId35" Type="http://schemas.openxmlformats.org/officeDocument/2006/relationships/tags" Target="../tags/tag124.xml"/><Relationship Id="rId43" Type="http://schemas.openxmlformats.org/officeDocument/2006/relationships/image" Target="../media/image4.png"/><Relationship Id="rId8" Type="http://schemas.openxmlformats.org/officeDocument/2006/relationships/tags" Target="../tags/tag97.xml"/><Relationship Id="rId3" Type="http://schemas.openxmlformats.org/officeDocument/2006/relationships/tags" Target="../tags/tag92.xml"/><Relationship Id="rId12" Type="http://schemas.openxmlformats.org/officeDocument/2006/relationships/tags" Target="../tags/tag101.xml"/><Relationship Id="rId17" Type="http://schemas.openxmlformats.org/officeDocument/2006/relationships/tags" Target="../tags/tag106.xml"/><Relationship Id="rId25" Type="http://schemas.openxmlformats.org/officeDocument/2006/relationships/tags" Target="../tags/tag114.xml"/><Relationship Id="rId33" Type="http://schemas.openxmlformats.org/officeDocument/2006/relationships/tags" Target="../tags/tag122.xml"/><Relationship Id="rId38" Type="http://schemas.openxmlformats.org/officeDocument/2006/relationships/tags" Target="../tags/tag127.xml"/><Relationship Id="rId20" Type="http://schemas.openxmlformats.org/officeDocument/2006/relationships/tags" Target="../tags/tag109.xml"/><Relationship Id="rId4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132.xml"/><Relationship Id="rId7" Type="http://schemas.openxmlformats.org/officeDocument/2006/relationships/image" Target="../media/image7.png"/><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Master" Target="../slideMasters/slideMaster1.xml"/><Relationship Id="rId5" Type="http://schemas.openxmlformats.org/officeDocument/2006/relationships/tags" Target="../tags/tag134.xml"/><Relationship Id="rId4" Type="http://schemas.openxmlformats.org/officeDocument/2006/relationships/tags" Target="../tags/tag133.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137.xml"/><Relationship Id="rId7" Type="http://schemas.openxmlformats.org/officeDocument/2006/relationships/slideMaster" Target="../slideMasters/slideMaster1.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tags" Target="../tags/tag140.xml"/><Relationship Id="rId5" Type="http://schemas.openxmlformats.org/officeDocument/2006/relationships/tags" Target="../tags/tag139.xml"/><Relationship Id="rId4" Type="http://schemas.openxmlformats.org/officeDocument/2006/relationships/tags" Target="../tags/tag138.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43.xml"/><Relationship Id="rId7" Type="http://schemas.openxmlformats.org/officeDocument/2006/relationships/image" Target="../media/image12.jpeg"/><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tags" Target="../tags/tag144.xml"/><Relationship Id="rId5" Type="http://schemas.openxmlformats.org/officeDocument/2006/relationships/slideMaster" Target="../slideMasters/slideMaster1.xml"/><Relationship Id="rId4" Type="http://schemas.openxmlformats.org/officeDocument/2006/relationships/tags" Target="../tags/tag147.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slideMaster" Target="../slideMasters/slideMaster1.xml"/><Relationship Id="rId5" Type="http://schemas.openxmlformats.org/officeDocument/2006/relationships/tags" Target="../tags/tag14.xml"/><Relationship Id="rId4" Type="http://schemas.openxmlformats.org/officeDocument/2006/relationships/tags" Target="../tags/tag13.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28.xml"/><Relationship Id="rId3" Type="http://schemas.openxmlformats.org/officeDocument/2006/relationships/tags" Target="../tags/tag23.xml"/><Relationship Id="rId7" Type="http://schemas.openxmlformats.org/officeDocument/2006/relationships/tags" Target="../tags/tag27.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slideMaster" Target="../slideMasters/slideMaster1.xml"/><Relationship Id="rId4" Type="http://schemas.openxmlformats.org/officeDocument/2006/relationships/tags" Target="../tags/tag32.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38.xml"/><Relationship Id="rId7" Type="http://schemas.openxmlformats.org/officeDocument/2006/relationships/slideMaster" Target="../slideMasters/slideMaster1.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slideMaster" Target="../slideMasters/slideMaster1.xml"/><Relationship Id="rId5" Type="http://schemas.openxmlformats.org/officeDocument/2006/relationships/tags" Target="../tags/tag46.xml"/><Relationship Id="rId4" Type="http://schemas.openxmlformats.org/officeDocument/2006/relationships/tags" Target="../tags/tag4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048591" name="iṥ1ïḓe"/>
          <p:cNvSpPr/>
          <p:nvPr userDrawn="1">
            <p:custDataLst>
              <p:tags r:id="rId1"/>
            </p:custDataLst>
          </p:nvPr>
        </p:nvSpPr>
        <p:spPr>
          <a:xfrm>
            <a:off x="94615" y="118745"/>
            <a:ext cx="11969750" cy="6607175"/>
          </a:xfrm>
          <a:prstGeom prst="rect">
            <a:avLst/>
          </a:prstGeom>
          <a:solidFill>
            <a:schemeClr val="bg1"/>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2025/3/21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2025/3/21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2" name="灯片编号占位符 2"/>
          <p:cNvSpPr>
            <a:spLocks noGrp="1"/>
          </p:cNvSpPr>
          <p:nvPr>
            <p:ph type="sldNum" sz="quarter" idx="10"/>
          </p:nvPr>
        </p:nvSpPr>
        <p:spPr/>
        <p:txBody>
          <a:bodyPr/>
          <a:lstStyle>
            <a:lvl1pPr>
              <a:defRPr/>
            </a:lvl1pPr>
          </a:lstStyle>
          <a:p>
            <a:fld id="{18A26DFD-6E3B-4821-906D-AB71789B8E49}" type="slidenum">
              <a:rPr lang="en-US" altLang="zh-CN"/>
              <a:t>‹#›</a:t>
            </a:fld>
            <a:endParaRPr lang="en-US" altLang="zh-CN"/>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自定义版式">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838200" y="6356350"/>
            <a:ext cx="2743200" cy="365125"/>
          </a:xfrm>
          <a:prstGeom prst="rect">
            <a:avLst/>
          </a:prstGeom>
        </p:spPr>
        <p:txBody>
          <a:bodyPr rtlCol="0" anchor="ctr" anchorCtr="0"/>
          <a:lstStyle/>
          <a:p>
            <a:pPr marL="0" marR="0" lvl="0" indent="0" algn="l" defTabSz="914400" rtl="0" eaLnBrk="1" fontAlgn="auto" latinLnBrk="0" hangingPunct="1">
              <a:lnSpc>
                <a:spcPct val="100000"/>
              </a:lnSpc>
              <a:spcBef>
                <a:spcPct val="0"/>
              </a:spcBef>
              <a:spcAft>
                <a:spcPct val="0"/>
              </a:spcAft>
              <a:buClrTx/>
              <a:buSzTx/>
              <a:buFontTx/>
              <a:buNone/>
              <a:defRPr/>
            </a:pPr>
            <a:fld id="{B0197B09-8441-4F2D-AAB0-893A6C008CD7}" type="datetimeFigureOut">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t>2025/3/21</a:t>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custDataLst>
              <p:tags r:id="rId2"/>
            </p:custDataLst>
          </p:nvPr>
        </p:nvSpPr>
        <p:spPr>
          <a:xfrm>
            <a:off x="4038600" y="6356350"/>
            <a:ext cx="4114800" cy="365125"/>
          </a:xfrm>
          <a:prstGeom prst="rect">
            <a:avLst/>
          </a:prstGeom>
        </p:spPr>
        <p:txBody>
          <a:bodyPr rtlCol="0" anchor="ctr" anchorCtr="0"/>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charset="0"/>
              <a:ea typeface="宋体" panose="02010600030101010101" pitchFamily="2" charset="-122"/>
              <a:cs typeface="+mn-cs"/>
            </a:endParaRPr>
          </a:p>
        </p:txBody>
      </p:sp>
      <p:sp>
        <p:nvSpPr>
          <p:cNvPr id="4" name="灯片编号占位符 3"/>
          <p:cNvSpPr>
            <a:spLocks noGrp="1"/>
          </p:cNvSpPr>
          <p:nvPr>
            <p:ph type="sldNum" sz="quarter" idx="12"/>
            <p:custDataLst>
              <p:tags r:id="rId3"/>
            </p:custDataLst>
          </p:nvPr>
        </p:nvSpPr>
        <p:spPr>
          <a:xfrm>
            <a:off x="8610600" y="6356350"/>
            <a:ext cx="2743200" cy="365125"/>
          </a:xfrm>
          <a:prstGeom prst="rect">
            <a:avLst/>
          </a:prstGeom>
        </p:spPr>
        <p:txBody>
          <a:bodyPr rtlCol="0" anchor="ctr" anchorCtr="0"/>
          <a:lstStyle/>
          <a:p>
            <a:pPr lvl="0" eaLnBrk="1" fontAlgn="base" hangingPunct="1">
              <a:buNone/>
            </a:pPr>
            <a:fld id="{9A0DB2DC-4C9A-4742-B13C-FB6460FD3503}" type="slidenum">
              <a:rPr lang="zh-CN" altLang="en-US" strike="noStrike" noProof="1">
                <a:latin typeface="Calibri" panose="020F0502020204030204" charset="0"/>
                <a:ea typeface="宋体" panose="02010600030101010101" pitchFamily="2" charset="-122"/>
                <a:cs typeface="+mn-cs"/>
              </a:rPr>
              <a:t>‹#›</a:t>
            </a:fld>
            <a:endParaRPr lang="zh-CN" altLang="en-US" strike="noStrike" noProof="1">
              <a:latin typeface="Calibri" panose="020F0502020204030204" charset="0"/>
            </a:endParaRP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方法技巧">
    <p:spTree>
      <p:nvGrpSpPr>
        <p:cNvPr id="1" name=""/>
        <p:cNvGrpSpPr/>
        <p:nvPr/>
      </p:nvGrpSpPr>
      <p:grpSpPr>
        <a:xfrm>
          <a:off x="0" y="0"/>
          <a:ext cx="0" cy="0"/>
          <a:chOff x="0" y="0"/>
          <a:chExt cx="0" cy="0"/>
        </a:xfrm>
      </p:grpSpPr>
      <p:grpSp>
        <p:nvGrpSpPr>
          <p:cNvPr id="27" name="组合 26"/>
          <p:cNvGrpSpPr/>
          <p:nvPr userDrawn="1">
            <p:custDataLst>
              <p:tags r:id="rId1"/>
            </p:custDataLst>
          </p:nvPr>
        </p:nvGrpSpPr>
        <p:grpSpPr>
          <a:xfrm>
            <a:off x="0" y="0"/>
            <a:ext cx="1397049" cy="6858000"/>
            <a:chOff x="4511040" y="0"/>
            <a:chExt cx="1397049" cy="6858000"/>
          </a:xfrm>
          <a:solidFill>
            <a:srgbClr val="9B00BA"/>
          </a:solidFill>
        </p:grpSpPr>
        <p:sp>
          <p:nvSpPr>
            <p:cNvPr id="7" name="矩形 6"/>
            <p:cNvSpPr/>
            <p:nvPr userDrawn="1">
              <p:custDataLst>
                <p:tags r:id="rId3"/>
              </p:custDataLst>
            </p:nvPr>
          </p:nvSpPr>
          <p:spPr>
            <a:xfrm>
              <a:off x="4511040" y="0"/>
              <a:ext cx="1241690" cy="6858000"/>
            </a:xfrm>
            <a:prstGeom prst="rect">
              <a:avLst/>
            </a:prstGeom>
            <a:grpFill/>
            <a:ln>
              <a:solidFill>
                <a:srgbClr val="9B0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userDrawn="1">
              <p:custDataLst>
                <p:tags r:id="rId4"/>
              </p:custDataLst>
            </p:nvPr>
          </p:nvSpPr>
          <p:spPr>
            <a:xfrm>
              <a:off x="5739413" y="177553"/>
              <a:ext cx="168676" cy="168676"/>
            </a:xfrm>
            <a:prstGeom prst="ellipse">
              <a:avLst/>
            </a:prstGeom>
            <a:grpFill/>
            <a:ln>
              <a:solidFill>
                <a:srgbClr val="9B0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userDrawn="1">
              <p:custDataLst>
                <p:tags r:id="rId5"/>
              </p:custDataLst>
            </p:nvPr>
          </p:nvSpPr>
          <p:spPr>
            <a:xfrm>
              <a:off x="5739413" y="603682"/>
              <a:ext cx="168676" cy="168676"/>
            </a:xfrm>
            <a:prstGeom prst="ellipse">
              <a:avLst/>
            </a:prstGeom>
            <a:grpFill/>
            <a:ln>
              <a:solidFill>
                <a:srgbClr val="9B0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userDrawn="1">
              <p:custDataLst>
                <p:tags r:id="rId6"/>
              </p:custDataLst>
            </p:nvPr>
          </p:nvSpPr>
          <p:spPr>
            <a:xfrm>
              <a:off x="5739413" y="1025373"/>
              <a:ext cx="168676" cy="168676"/>
            </a:xfrm>
            <a:prstGeom prst="ellipse">
              <a:avLst/>
            </a:prstGeom>
            <a:grpFill/>
            <a:ln>
              <a:solidFill>
                <a:srgbClr val="9B0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userDrawn="1">
              <p:custDataLst>
                <p:tags r:id="rId7"/>
              </p:custDataLst>
            </p:nvPr>
          </p:nvSpPr>
          <p:spPr>
            <a:xfrm>
              <a:off x="5739413" y="1447064"/>
              <a:ext cx="168676" cy="168676"/>
            </a:xfrm>
            <a:prstGeom prst="ellipse">
              <a:avLst/>
            </a:prstGeom>
            <a:grpFill/>
            <a:ln>
              <a:solidFill>
                <a:srgbClr val="9B0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userDrawn="1">
              <p:custDataLst>
                <p:tags r:id="rId8"/>
              </p:custDataLst>
            </p:nvPr>
          </p:nvSpPr>
          <p:spPr>
            <a:xfrm>
              <a:off x="5739413" y="1868755"/>
              <a:ext cx="168676" cy="168676"/>
            </a:xfrm>
            <a:prstGeom prst="ellipse">
              <a:avLst/>
            </a:prstGeom>
            <a:grpFill/>
            <a:ln>
              <a:solidFill>
                <a:srgbClr val="9B0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userDrawn="1">
              <p:custDataLst>
                <p:tags r:id="rId9"/>
              </p:custDataLst>
            </p:nvPr>
          </p:nvSpPr>
          <p:spPr>
            <a:xfrm>
              <a:off x="5739413" y="2290452"/>
              <a:ext cx="168676" cy="168676"/>
            </a:xfrm>
            <a:prstGeom prst="ellipse">
              <a:avLst/>
            </a:prstGeom>
            <a:grpFill/>
            <a:ln>
              <a:solidFill>
                <a:srgbClr val="9B0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userDrawn="1">
              <p:custDataLst>
                <p:tags r:id="rId10"/>
              </p:custDataLst>
            </p:nvPr>
          </p:nvSpPr>
          <p:spPr>
            <a:xfrm>
              <a:off x="5739413" y="2716581"/>
              <a:ext cx="168676" cy="168676"/>
            </a:xfrm>
            <a:prstGeom prst="ellipse">
              <a:avLst/>
            </a:prstGeom>
            <a:grpFill/>
            <a:ln>
              <a:solidFill>
                <a:srgbClr val="9B0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userDrawn="1">
              <p:custDataLst>
                <p:tags r:id="rId11"/>
              </p:custDataLst>
            </p:nvPr>
          </p:nvSpPr>
          <p:spPr>
            <a:xfrm>
              <a:off x="5739413" y="3138272"/>
              <a:ext cx="168676" cy="168676"/>
            </a:xfrm>
            <a:prstGeom prst="ellipse">
              <a:avLst/>
            </a:prstGeom>
            <a:grpFill/>
            <a:ln>
              <a:solidFill>
                <a:srgbClr val="9B0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userDrawn="1">
              <p:custDataLst>
                <p:tags r:id="rId12"/>
              </p:custDataLst>
            </p:nvPr>
          </p:nvSpPr>
          <p:spPr>
            <a:xfrm>
              <a:off x="5739413" y="3559963"/>
              <a:ext cx="168676" cy="168676"/>
            </a:xfrm>
            <a:prstGeom prst="ellipse">
              <a:avLst/>
            </a:prstGeom>
            <a:grpFill/>
            <a:ln>
              <a:solidFill>
                <a:srgbClr val="9B0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userDrawn="1">
              <p:custDataLst>
                <p:tags r:id="rId13"/>
              </p:custDataLst>
            </p:nvPr>
          </p:nvSpPr>
          <p:spPr>
            <a:xfrm>
              <a:off x="5739413" y="3981654"/>
              <a:ext cx="168676" cy="168676"/>
            </a:xfrm>
            <a:prstGeom prst="ellipse">
              <a:avLst/>
            </a:prstGeom>
            <a:grpFill/>
            <a:ln>
              <a:solidFill>
                <a:srgbClr val="9B0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userDrawn="1">
              <p:custDataLst>
                <p:tags r:id="rId14"/>
              </p:custDataLst>
            </p:nvPr>
          </p:nvSpPr>
          <p:spPr>
            <a:xfrm>
              <a:off x="5739413" y="4403345"/>
              <a:ext cx="168676" cy="168676"/>
            </a:xfrm>
            <a:prstGeom prst="ellipse">
              <a:avLst/>
            </a:prstGeom>
            <a:grpFill/>
            <a:ln>
              <a:solidFill>
                <a:srgbClr val="9B0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userDrawn="1">
              <p:custDataLst>
                <p:tags r:id="rId15"/>
              </p:custDataLst>
            </p:nvPr>
          </p:nvSpPr>
          <p:spPr>
            <a:xfrm>
              <a:off x="5739413" y="4829474"/>
              <a:ext cx="168676" cy="168676"/>
            </a:xfrm>
            <a:prstGeom prst="ellipse">
              <a:avLst/>
            </a:prstGeom>
            <a:grpFill/>
            <a:ln>
              <a:solidFill>
                <a:srgbClr val="9B0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userDrawn="1">
              <p:custDataLst>
                <p:tags r:id="rId16"/>
              </p:custDataLst>
            </p:nvPr>
          </p:nvSpPr>
          <p:spPr>
            <a:xfrm>
              <a:off x="5739413" y="5251165"/>
              <a:ext cx="168676" cy="168676"/>
            </a:xfrm>
            <a:prstGeom prst="ellipse">
              <a:avLst/>
            </a:prstGeom>
            <a:grpFill/>
            <a:ln>
              <a:solidFill>
                <a:srgbClr val="9B0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userDrawn="1">
              <p:custDataLst>
                <p:tags r:id="rId17"/>
              </p:custDataLst>
            </p:nvPr>
          </p:nvSpPr>
          <p:spPr>
            <a:xfrm>
              <a:off x="5739413" y="5672856"/>
              <a:ext cx="168676" cy="168676"/>
            </a:xfrm>
            <a:prstGeom prst="ellipse">
              <a:avLst/>
            </a:prstGeom>
            <a:grpFill/>
            <a:ln>
              <a:solidFill>
                <a:srgbClr val="9B0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userDrawn="1">
              <p:custDataLst>
                <p:tags r:id="rId18"/>
              </p:custDataLst>
            </p:nvPr>
          </p:nvSpPr>
          <p:spPr>
            <a:xfrm>
              <a:off x="5739413" y="6094547"/>
              <a:ext cx="168676" cy="168676"/>
            </a:xfrm>
            <a:prstGeom prst="ellipse">
              <a:avLst/>
            </a:prstGeom>
            <a:grpFill/>
            <a:ln>
              <a:solidFill>
                <a:srgbClr val="9B0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userDrawn="1">
              <p:custDataLst>
                <p:tags r:id="rId19"/>
              </p:custDataLst>
            </p:nvPr>
          </p:nvSpPr>
          <p:spPr>
            <a:xfrm>
              <a:off x="5739413" y="6516238"/>
              <a:ext cx="168676" cy="168676"/>
            </a:xfrm>
            <a:prstGeom prst="ellipse">
              <a:avLst/>
            </a:prstGeom>
            <a:grpFill/>
            <a:ln>
              <a:solidFill>
                <a:srgbClr val="9B0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 name="文本框 27"/>
          <p:cNvSpPr txBox="1"/>
          <p:nvPr userDrawn="1">
            <p:custDataLst>
              <p:tags r:id="rId2"/>
            </p:custDataLst>
          </p:nvPr>
        </p:nvSpPr>
        <p:spPr>
          <a:xfrm>
            <a:off x="273827" y="2028616"/>
            <a:ext cx="680720" cy="2800767"/>
          </a:xfrm>
          <a:prstGeom prst="rect">
            <a:avLst/>
          </a:prstGeom>
          <a:noFill/>
        </p:spPr>
        <p:txBody>
          <a:bodyPr wrap="square" rtlCol="0">
            <a:spAutoFit/>
          </a:bodyPr>
          <a:lstStyle/>
          <a:p>
            <a:pPr algn="dist"/>
            <a:r>
              <a:rPr lang="zh-CN" altLang="en-US" sz="4400">
                <a:solidFill>
                  <a:schemeClr val="bg1"/>
                </a:solidFill>
                <a:latin typeface="思源宋体 CN SemiBold" panose="02020600000000000000" pitchFamily="18" charset="-122"/>
                <a:ea typeface="思源宋体 CN SemiBold" panose="02020600000000000000" pitchFamily="18" charset="-122"/>
              </a:rPr>
              <a:t>知识拓展</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xin?subject=geography#pid=61ee4acbc475800920df273a#tid=61f0ba6023790e515c96b62f">
    <p:spTree>
      <p:nvGrpSpPr>
        <p:cNvPr id="1" name=""/>
        <p:cNvGrpSpPr/>
        <p:nvPr/>
      </p:nvGrpSpPr>
      <p:grpSpPr>
        <a:xfrm>
          <a:off x="0" y="0"/>
          <a:ext cx="0" cy="0"/>
          <a:chOff x="0" y="0"/>
          <a:chExt cx="0" cy="0"/>
        </a:xfrm>
      </p:grpSpPr>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仅标题">
    <p:bg>
      <p:bgPr>
        <a:solidFill>
          <a:schemeClr val="tx1">
            <a:alpha val="70000"/>
          </a:schemeClr>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838200" y="6356350"/>
            <a:ext cx="2743200" cy="365125"/>
          </a:xfrm>
          <a:prstGeom prst="rect">
            <a:avLst/>
          </a:prstGeom>
        </p:spPr>
        <p:txBody>
          <a:bodyPr/>
          <a:lstStyle/>
          <a:p>
            <a:fld id="{0FE7A53B-05DE-4759-9CA8-7D302AF8BA84}" type="datetimeFigureOut">
              <a:rPr lang="zh-CN" altLang="en-US" smtClean="0"/>
              <a:t>2025/3/21</a:t>
            </a:fld>
            <a:endParaRPr lang="zh-CN" altLang="en-US"/>
          </a:p>
        </p:txBody>
      </p:sp>
      <p:sp>
        <p:nvSpPr>
          <p:cNvPr id="4" name="页脚占位符 3"/>
          <p:cNvSpPr>
            <a:spLocks noGrp="1"/>
          </p:cNvSpPr>
          <p:nvPr>
            <p:ph type="ftr" sz="quarter" idx="11"/>
            <p:custDataLst>
              <p:tags r:id="rId2"/>
            </p:custDataLst>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610600" y="6356350"/>
            <a:ext cx="2743200" cy="365125"/>
          </a:xfrm>
          <a:prstGeom prst="rect">
            <a:avLst/>
          </a:prstGeom>
        </p:spPr>
        <p:txBody>
          <a:bodyPr/>
          <a:lstStyle/>
          <a:p>
            <a:fld id="{4C7D0A99-BDC0-40B7-B0BC-D5614213BA60}" type="slidenum">
              <a:rPr lang="zh-CN" altLang="en-US" smtClean="0"/>
              <a:t>‹#›</a:t>
            </a:fld>
            <a:endParaRPr lang="zh-CN" altLang="en-US"/>
          </a:p>
        </p:txBody>
      </p:sp>
      <p:sp>
        <p:nvSpPr>
          <p:cNvPr id="6" name="矩形 5"/>
          <p:cNvSpPr/>
          <p:nvPr userDrawn="1">
            <p:custDataLst>
              <p:tags r:id="rId4"/>
            </p:custDataLst>
          </p:nvPr>
        </p:nvSpPr>
        <p:spPr>
          <a:xfrm>
            <a:off x="0" y="1433689"/>
            <a:ext cx="12192000" cy="54243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TextBox 51"/>
          <p:cNvSpPr txBox="1"/>
          <p:nvPr userDrawn="1">
            <p:custDataLst>
              <p:tags r:id="rId5"/>
            </p:custDataLst>
          </p:nvPr>
        </p:nvSpPr>
        <p:spPr>
          <a:xfrm>
            <a:off x="3030120" y="505247"/>
            <a:ext cx="3353912" cy="461665"/>
          </a:xfrm>
          <a:prstGeom prst="rect">
            <a:avLst/>
          </a:prstGeom>
          <a:noFill/>
        </p:spPr>
        <p:txBody>
          <a:bodyPr wrap="square" rtlCol="0">
            <a:spAutoFit/>
          </a:bodyPr>
          <a:lstStyle/>
          <a:p>
            <a:r>
              <a:rPr lang="zh-CN" altLang="en-US" sz="2400">
                <a:solidFill>
                  <a:schemeClr val="accent5">
                    <a:lumMod val="60000"/>
                    <a:lumOff val="40000"/>
                  </a:schemeClr>
                </a:solidFill>
              </a:rPr>
              <a:t>及时巩固　素养达成</a:t>
            </a:r>
            <a:endParaRPr lang="zh-CN" altLang="zh-CN" sz="2400">
              <a:solidFill>
                <a:schemeClr val="accent5">
                  <a:lumMod val="60000"/>
                  <a:lumOff val="40000"/>
                </a:schemeClr>
              </a:solidFill>
            </a:endParaRPr>
          </a:p>
        </p:txBody>
      </p:sp>
      <p:sp>
        <p:nvSpPr>
          <p:cNvPr id="8" name="文本框 32"/>
          <p:cNvSpPr txBox="1"/>
          <p:nvPr userDrawn="1">
            <p:custDataLst>
              <p:tags r:id="rId6"/>
            </p:custDataLst>
          </p:nvPr>
        </p:nvSpPr>
        <p:spPr>
          <a:xfrm>
            <a:off x="519364" y="385614"/>
            <a:ext cx="2294731" cy="707886"/>
          </a:xfrm>
          <a:prstGeom prst="rect">
            <a:avLst/>
          </a:prstGeom>
          <a:noFill/>
        </p:spPr>
        <p:txBody>
          <a:bodyPr wrap="square" rtlCol="0">
            <a:spAutoFit/>
          </a:bodyPr>
          <a:lstStyle>
            <a:defPPr>
              <a:defRPr lang="zh-CN"/>
            </a:defPPr>
            <a:lvl1pPr>
              <a:defRPr sz="2800">
                <a:solidFill>
                  <a:schemeClr val="bg1"/>
                </a:solidFill>
                <a:latin typeface="时尚中黑简体" panose="01010104010101010101" pitchFamily="2" charset="-122"/>
                <a:ea typeface="时尚中黑简体" panose="01010104010101010101" pitchFamily="2" charset="-122"/>
              </a:defRPr>
            </a:lvl1pPr>
          </a:lstStyle>
          <a:p>
            <a:pPr algn="just"/>
            <a:r>
              <a:rPr lang="zh-CN" altLang="en-US" sz="4000" b="1">
                <a:latin typeface="微软雅黑" panose="020B0503020204020204" charset="-122"/>
                <a:ea typeface="微软雅黑" panose="020B0503020204020204" charset="-122"/>
              </a:rPr>
              <a:t>对点落实</a:t>
            </a:r>
            <a:endParaRPr lang="en-US" altLang="zh-CN" sz="4000" b="1">
              <a:latin typeface="微软雅黑" panose="020B0503020204020204" charset="-122"/>
              <a:ea typeface="微软雅黑" panose="020B0503020204020204" charset="-122"/>
            </a:endParaRPr>
          </a:p>
        </p:txBody>
      </p:sp>
      <p:cxnSp>
        <p:nvCxnSpPr>
          <p:cNvPr id="9" name="直接连接符 8"/>
          <p:cNvCxnSpPr/>
          <p:nvPr userDrawn="1">
            <p:custDataLst>
              <p:tags r:id="rId7"/>
            </p:custDataLst>
          </p:nvPr>
        </p:nvCxnSpPr>
        <p:spPr>
          <a:xfrm flipH="1">
            <a:off x="2855640" y="505247"/>
            <a:ext cx="0" cy="460244"/>
          </a:xfrm>
          <a:prstGeom prst="line">
            <a:avLst/>
          </a:prstGeom>
          <a:ln w="285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sp>
        <p:nvSpPr>
          <p:cNvPr id="8" name="矩形 7"/>
          <p:cNvSpPr/>
          <p:nvPr userDrawn="1">
            <p:custDataLst>
              <p:tags r:id="rId1"/>
            </p:custDataLst>
          </p:nvPr>
        </p:nvSpPr>
        <p:spPr>
          <a:xfrm>
            <a:off x="450187" y="556100"/>
            <a:ext cx="1483265" cy="594407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5" tIns="45717" rIns="91435" bIns="45717" anchor="ctr"/>
          <a:lstStyle/>
          <a:p>
            <a:pPr algn="ctr">
              <a:defRPr/>
            </a:pPr>
            <a:endParaRPr lang="zh-CN" altLang="en-US" sz="1905"/>
          </a:p>
        </p:txBody>
      </p:sp>
      <p:grpSp>
        <p:nvGrpSpPr>
          <p:cNvPr id="9" name="组合 13"/>
          <p:cNvGrpSpPr/>
          <p:nvPr userDrawn="1">
            <p:custDataLst>
              <p:tags r:id="rId2"/>
            </p:custDataLst>
          </p:nvPr>
        </p:nvGrpSpPr>
        <p:grpSpPr>
          <a:xfrm>
            <a:off x="594650" y="2237838"/>
            <a:ext cx="1192659" cy="2381642"/>
            <a:chOff x="785989" y="1773637"/>
            <a:chExt cx="1191667" cy="2383086"/>
          </a:xfrm>
        </p:grpSpPr>
        <p:sp>
          <p:nvSpPr>
            <p:cNvPr id="10" name="矩形 9"/>
            <p:cNvSpPr/>
            <p:nvPr>
              <p:custDataLst>
                <p:tags r:id="rId4"/>
              </p:custDataLst>
            </p:nvPr>
          </p:nvSpPr>
          <p:spPr>
            <a:xfrm>
              <a:off x="785989" y="1773637"/>
              <a:ext cx="1191667" cy="1183479"/>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905"/>
            </a:p>
          </p:txBody>
        </p:sp>
        <p:sp>
          <p:nvSpPr>
            <p:cNvPr id="11" name="文本框 10"/>
            <p:cNvSpPr txBox="1">
              <a:spLocks noChangeArrowheads="1"/>
            </p:cNvSpPr>
            <p:nvPr>
              <p:custDataLst>
                <p:tags r:id="rId5"/>
              </p:custDataLst>
            </p:nvPr>
          </p:nvSpPr>
          <p:spPr bwMode="auto">
            <a:xfrm>
              <a:off x="785989" y="2957116"/>
              <a:ext cx="1191667" cy="1199607"/>
            </a:xfrm>
            <a:prstGeom prst="rect">
              <a:avLst/>
            </a:prstGeom>
            <a:solidFill>
              <a:srgbClr val="EAEAEA"/>
            </a:solidFill>
            <a:ln w="9525">
              <a:solidFill>
                <a:schemeClr val="bg1"/>
              </a:solidFill>
              <a:miter lim="800000"/>
            </a:ln>
          </p:spPr>
          <p:txBody>
            <a:bodyPr>
              <a:spAutoFit/>
            </a:bodyPr>
            <a:lstStyle>
              <a:lvl1pPr>
                <a:defRPr sz="2800">
                  <a:solidFill>
                    <a:srgbClr val="FF0000"/>
                  </a:solidFill>
                  <a:latin typeface="Arial" panose="020B0604020202020204" pitchFamily="34" charset="0"/>
                  <a:ea typeface="宋体" panose="02010600030101010101" pitchFamily="2" charset="-122"/>
                </a:defRPr>
              </a:lvl1pPr>
              <a:lvl2pPr marL="742950" indent="-285750">
                <a:defRPr sz="2800">
                  <a:solidFill>
                    <a:srgbClr val="FF0000"/>
                  </a:solidFill>
                  <a:latin typeface="Arial" panose="020B0604020202020204" pitchFamily="34" charset="0"/>
                  <a:ea typeface="宋体" panose="02010600030101010101" pitchFamily="2" charset="-122"/>
                </a:defRPr>
              </a:lvl2pPr>
              <a:lvl3pPr marL="1143000" indent="-228600">
                <a:defRPr sz="2800">
                  <a:solidFill>
                    <a:srgbClr val="FF0000"/>
                  </a:solidFill>
                  <a:latin typeface="Arial" panose="020B0604020202020204" pitchFamily="34" charset="0"/>
                  <a:ea typeface="宋体" panose="02010600030101010101" pitchFamily="2" charset="-122"/>
                </a:defRPr>
              </a:lvl3pPr>
              <a:lvl4pPr marL="1600200" indent="-228600">
                <a:defRPr sz="2800">
                  <a:solidFill>
                    <a:srgbClr val="FF0000"/>
                  </a:solidFill>
                  <a:latin typeface="Arial" panose="020B0604020202020204" pitchFamily="34" charset="0"/>
                  <a:ea typeface="宋体" panose="02010600030101010101" pitchFamily="2" charset="-122"/>
                </a:defRPr>
              </a:lvl4pPr>
              <a:lvl5pPr marL="2057400" indent="-228600">
                <a:defRPr sz="2800">
                  <a:solidFill>
                    <a:srgbClr val="FF0000"/>
                  </a:solidFill>
                  <a:latin typeface="Arial" panose="020B0604020202020204" pitchFamily="34" charset="0"/>
                  <a:ea typeface="宋体" panose="02010600030101010101" pitchFamily="2" charset="-122"/>
                </a:defRPr>
              </a:lvl5pPr>
              <a:lvl6pPr marL="2514600" indent="-228600" defTabSz="913130" eaLnBrk="0" fontAlgn="base" hangingPunct="0">
                <a:spcBef>
                  <a:spcPct val="0"/>
                </a:spcBef>
                <a:spcAft>
                  <a:spcPct val="0"/>
                </a:spcAft>
                <a:defRPr sz="2800">
                  <a:solidFill>
                    <a:srgbClr val="FF0000"/>
                  </a:solidFill>
                  <a:latin typeface="Arial" panose="020B0604020202020204" pitchFamily="34" charset="0"/>
                  <a:ea typeface="宋体" panose="02010600030101010101" pitchFamily="2" charset="-122"/>
                </a:defRPr>
              </a:lvl6pPr>
              <a:lvl7pPr marL="2971800" indent="-228600" defTabSz="913130" eaLnBrk="0" fontAlgn="base" hangingPunct="0">
                <a:spcBef>
                  <a:spcPct val="0"/>
                </a:spcBef>
                <a:spcAft>
                  <a:spcPct val="0"/>
                </a:spcAft>
                <a:defRPr sz="2800">
                  <a:solidFill>
                    <a:srgbClr val="FF0000"/>
                  </a:solidFill>
                  <a:latin typeface="Arial" panose="020B0604020202020204" pitchFamily="34" charset="0"/>
                  <a:ea typeface="宋体" panose="02010600030101010101" pitchFamily="2" charset="-122"/>
                </a:defRPr>
              </a:lvl7pPr>
              <a:lvl8pPr marL="3429000" indent="-228600" defTabSz="913130" eaLnBrk="0" fontAlgn="base" hangingPunct="0">
                <a:spcBef>
                  <a:spcPct val="0"/>
                </a:spcBef>
                <a:spcAft>
                  <a:spcPct val="0"/>
                </a:spcAft>
                <a:defRPr sz="2800">
                  <a:solidFill>
                    <a:srgbClr val="FF0000"/>
                  </a:solidFill>
                  <a:latin typeface="Arial" panose="020B0604020202020204" pitchFamily="34" charset="0"/>
                  <a:ea typeface="宋体" panose="02010600030101010101" pitchFamily="2" charset="-122"/>
                </a:defRPr>
              </a:lvl8pPr>
              <a:lvl9pPr marL="3886200" indent="-228600" defTabSz="913130" eaLnBrk="0" fontAlgn="base" hangingPunct="0">
                <a:spcBef>
                  <a:spcPct val="0"/>
                </a:spcBef>
                <a:spcAft>
                  <a:spcPct val="0"/>
                </a:spcAft>
                <a:defRPr sz="2800">
                  <a:solidFill>
                    <a:srgbClr val="FF0000"/>
                  </a:solidFill>
                  <a:latin typeface="Arial" panose="020B0604020202020204" pitchFamily="34" charset="0"/>
                  <a:ea typeface="宋体" panose="02010600030101010101" pitchFamily="2" charset="-122"/>
                </a:defRPr>
              </a:lvl9pPr>
            </a:lstStyle>
            <a:p>
              <a:pPr algn="ctr">
                <a:defRPr/>
              </a:pPr>
              <a:r>
                <a:rPr lang="zh-CN" altLang="en-US" sz="3600" b="1">
                  <a:solidFill>
                    <a:srgbClr val="333F50"/>
                  </a:solidFill>
                  <a:latin typeface="微软雅黑" panose="020B0503020204020204" charset="-122"/>
                  <a:ea typeface="微软雅黑" panose="020B0503020204020204" charset="-122"/>
                </a:rPr>
                <a:t>对点演练</a:t>
              </a:r>
            </a:p>
          </p:txBody>
        </p:sp>
      </p:grpSp>
      <p:pic>
        <p:nvPicPr>
          <p:cNvPr id="12" name="图形 6" descr="靶心"/>
          <p:cNvPicPr>
            <a:picLocks noChangeAspect="1"/>
          </p:cNvPicPr>
          <p:nvPr userDrawn="1">
            <p:custDataLst>
              <p:tags r:id="rId3"/>
            </p:custDataLst>
          </p:nvPr>
        </p:nvPicPr>
        <p:blipFill>
          <a:blip r:embed="rId7">
            <a:extLst>
              <a:ext uri="{28A0092B-C50C-407E-A947-70E740481C1C}">
                <a14:useLocalDpi xmlns:a14="http://schemas.microsoft.com/office/drawing/2010/main" val="0"/>
              </a:ext>
            </a:extLst>
          </a:blip>
          <a:stretch>
            <a:fillRect/>
          </a:stretch>
        </p:blipFill>
        <p:spPr bwMode="auto">
          <a:xfrm>
            <a:off x="688719" y="2372243"/>
            <a:ext cx="913812" cy="913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
    <p:bg>
      <p:bgPr>
        <a:solidFill>
          <a:schemeClr val="bg1"/>
        </a:solidFill>
        <a:effectLst/>
      </p:bgPr>
    </p:bg>
    <p:spTree>
      <p:nvGrpSpPr>
        <p:cNvPr id="1" name=""/>
        <p:cNvGrpSpPr/>
        <p:nvPr/>
      </p:nvGrpSpPr>
      <p:grpSpPr>
        <a:xfrm>
          <a:off x="0" y="0"/>
          <a:ext cx="0" cy="0"/>
          <a:chOff x="0" y="0"/>
          <a:chExt cx="0" cy="0"/>
        </a:xfrm>
      </p:grpSpPr>
      <p:pic>
        <p:nvPicPr>
          <p:cNvPr id="2050" name="그래픽 15"/>
          <p:cNvPicPr>
            <a:picLocks noGrp="1" noChangeAspect="1"/>
          </p:cNvPicPr>
          <p:nvPr>
            <p:custDataLst>
              <p:tags r:id="rId1"/>
            </p:custDataLst>
          </p:nvPr>
        </p:nvPicPr>
        <p:blipFill>
          <a:blip r:embed="rId42"/>
          <a:stretch>
            <a:fillRect/>
          </a:stretch>
        </p:blipFill>
        <p:spPr>
          <a:xfrm>
            <a:off x="11315700" y="219075"/>
            <a:ext cx="641350" cy="555625"/>
          </a:xfrm>
          <a:prstGeom prst="rect">
            <a:avLst/>
          </a:prstGeom>
          <a:noFill/>
          <a:ln w="9525">
            <a:noFill/>
          </a:ln>
        </p:spPr>
      </p:pic>
      <p:pic>
        <p:nvPicPr>
          <p:cNvPr id="2051" name="图片 2" descr="图层 0"/>
          <p:cNvPicPr>
            <a:picLocks noChangeAspect="1"/>
          </p:cNvPicPr>
          <p:nvPr userDrawn="1">
            <p:custDataLst>
              <p:tags r:id="rId2"/>
            </p:custDataLst>
          </p:nvPr>
        </p:nvPicPr>
        <p:blipFill>
          <a:blip r:embed="rId43"/>
          <a:stretch>
            <a:fillRect/>
          </a:stretch>
        </p:blipFill>
        <p:spPr>
          <a:xfrm>
            <a:off x="8237538" y="5600700"/>
            <a:ext cx="3630612" cy="882650"/>
          </a:xfrm>
          <a:prstGeom prst="rect">
            <a:avLst/>
          </a:prstGeom>
          <a:noFill/>
          <a:ln w="9525">
            <a:noFill/>
          </a:ln>
        </p:spPr>
      </p:pic>
      <p:grpSp>
        <p:nvGrpSpPr>
          <p:cNvPr id="1028" name="그룹 2"/>
          <p:cNvGrpSpPr/>
          <p:nvPr>
            <p:custDataLst>
              <p:tags r:id="rId3"/>
            </p:custDataLst>
          </p:nvPr>
        </p:nvGrpSpPr>
        <p:grpSpPr>
          <a:xfrm>
            <a:off x="395286" y="2349500"/>
            <a:ext cx="42862" cy="4133850"/>
            <a:chOff x="630012" y="1233831"/>
            <a:chExt cx="43201" cy="4133288"/>
          </a:xfrm>
        </p:grpSpPr>
        <p:grpSp>
          <p:nvGrpSpPr>
            <p:cNvPr id="5" name="그룹 7"/>
            <p:cNvGrpSpPr>
              <a:grpSpLocks noChangeAspect="1"/>
            </p:cNvGrpSpPr>
            <p:nvPr>
              <p:custDataLst>
                <p:tags r:id="rId7"/>
              </p:custDataLst>
            </p:nvPr>
          </p:nvGrpSpPr>
          <p:grpSpPr>
            <a:xfrm rot="5400000">
              <a:off x="-355548" y="2219392"/>
              <a:ext cx="2014321" cy="43200"/>
              <a:chOff x="3882524" y="5936798"/>
              <a:chExt cx="8882677" cy="190501"/>
            </a:xfrm>
            <a:solidFill>
              <a:schemeClr val="bg1">
                <a:lumMod val="85000"/>
                <a:alpha val="72000"/>
              </a:schemeClr>
            </a:solidFill>
          </p:grpSpPr>
          <p:sp>
            <p:nvSpPr>
              <p:cNvPr id="23" name="직사각형 8"/>
              <p:cNvSpPr/>
              <p:nvPr>
                <p:custDataLst>
                  <p:tags r:id="rId25"/>
                </p:custDataLst>
              </p:nvPr>
            </p:nvSpPr>
            <p:spPr>
              <a:xfrm>
                <a:off x="3882524"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1">
                  <a:ln>
                    <a:noFill/>
                  </a:ln>
                  <a:solidFill>
                    <a:schemeClr val="tx1"/>
                  </a:solidFill>
                  <a:effectLst/>
                  <a:uLnTx/>
                  <a:uFillTx/>
                  <a:latin typeface="Calibri" panose="020F0502020204030204" charset="0"/>
                  <a:ea typeface="宋体" panose="02010600030101010101" pitchFamily="2" charset="-122"/>
                  <a:cs typeface="+mn-cs"/>
                </a:endParaRPr>
              </a:p>
            </p:txBody>
          </p:sp>
          <p:sp>
            <p:nvSpPr>
              <p:cNvPr id="24" name="직사각형 9"/>
              <p:cNvSpPr/>
              <p:nvPr>
                <p:custDataLst>
                  <p:tags r:id="rId26"/>
                </p:custDataLst>
              </p:nvPr>
            </p:nvSpPr>
            <p:spPr>
              <a:xfrm>
                <a:off x="4462002"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1">
                  <a:ln>
                    <a:noFill/>
                  </a:ln>
                  <a:solidFill>
                    <a:schemeClr val="tx1"/>
                  </a:solidFill>
                  <a:effectLst/>
                  <a:uLnTx/>
                  <a:uFillTx/>
                  <a:latin typeface="Calibri" panose="020F0502020204030204" charset="0"/>
                  <a:ea typeface="宋体" panose="02010600030101010101" pitchFamily="2" charset="-122"/>
                  <a:cs typeface="+mn-cs"/>
                </a:endParaRPr>
              </a:p>
            </p:txBody>
          </p:sp>
          <p:sp>
            <p:nvSpPr>
              <p:cNvPr id="25" name="직사각형 10"/>
              <p:cNvSpPr/>
              <p:nvPr>
                <p:custDataLst>
                  <p:tags r:id="rId27"/>
                </p:custDataLst>
              </p:nvPr>
            </p:nvSpPr>
            <p:spPr>
              <a:xfrm>
                <a:off x="5041480"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1">
                  <a:ln>
                    <a:noFill/>
                  </a:ln>
                  <a:solidFill>
                    <a:schemeClr val="tx1"/>
                  </a:solidFill>
                  <a:effectLst/>
                  <a:uLnTx/>
                  <a:uFillTx/>
                  <a:latin typeface="Calibri" panose="020F0502020204030204" charset="0"/>
                  <a:ea typeface="宋体" panose="02010600030101010101" pitchFamily="2" charset="-122"/>
                  <a:cs typeface="+mn-cs"/>
                </a:endParaRPr>
              </a:p>
            </p:txBody>
          </p:sp>
          <p:sp>
            <p:nvSpPr>
              <p:cNvPr id="26" name="직사각형 11"/>
              <p:cNvSpPr/>
              <p:nvPr>
                <p:custDataLst>
                  <p:tags r:id="rId28"/>
                </p:custDataLst>
              </p:nvPr>
            </p:nvSpPr>
            <p:spPr>
              <a:xfrm>
                <a:off x="5620958"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1">
                  <a:ln>
                    <a:noFill/>
                  </a:ln>
                  <a:solidFill>
                    <a:schemeClr val="tx1"/>
                  </a:solidFill>
                  <a:effectLst/>
                  <a:uLnTx/>
                  <a:uFillTx/>
                  <a:latin typeface="Calibri" panose="020F0502020204030204" charset="0"/>
                  <a:ea typeface="宋体" panose="02010600030101010101" pitchFamily="2" charset="-122"/>
                  <a:cs typeface="+mn-cs"/>
                </a:endParaRPr>
              </a:p>
            </p:txBody>
          </p:sp>
          <p:sp>
            <p:nvSpPr>
              <p:cNvPr id="27" name="직사각형 12"/>
              <p:cNvSpPr/>
              <p:nvPr>
                <p:custDataLst>
                  <p:tags r:id="rId29"/>
                </p:custDataLst>
              </p:nvPr>
            </p:nvSpPr>
            <p:spPr>
              <a:xfrm>
                <a:off x="6200436"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1">
                  <a:ln>
                    <a:noFill/>
                  </a:ln>
                  <a:solidFill>
                    <a:schemeClr val="tx1"/>
                  </a:solidFill>
                  <a:effectLst/>
                  <a:uLnTx/>
                  <a:uFillTx/>
                  <a:latin typeface="Calibri" panose="020F0502020204030204" charset="0"/>
                  <a:ea typeface="宋体" panose="02010600030101010101" pitchFamily="2" charset="-122"/>
                  <a:cs typeface="+mn-cs"/>
                </a:endParaRPr>
              </a:p>
            </p:txBody>
          </p:sp>
          <p:sp>
            <p:nvSpPr>
              <p:cNvPr id="28" name="직사각형 13"/>
              <p:cNvSpPr/>
              <p:nvPr>
                <p:custDataLst>
                  <p:tags r:id="rId30"/>
                </p:custDataLst>
              </p:nvPr>
            </p:nvSpPr>
            <p:spPr>
              <a:xfrm>
                <a:off x="6779914"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1">
                  <a:ln>
                    <a:noFill/>
                  </a:ln>
                  <a:solidFill>
                    <a:schemeClr val="tx1"/>
                  </a:solidFill>
                  <a:effectLst/>
                  <a:uLnTx/>
                  <a:uFillTx/>
                  <a:latin typeface="Calibri" panose="020F0502020204030204" charset="0"/>
                  <a:ea typeface="宋体" panose="02010600030101010101" pitchFamily="2" charset="-122"/>
                  <a:cs typeface="+mn-cs"/>
                </a:endParaRPr>
              </a:p>
            </p:txBody>
          </p:sp>
          <p:sp>
            <p:nvSpPr>
              <p:cNvPr id="29" name="직사각형 14"/>
              <p:cNvSpPr/>
              <p:nvPr>
                <p:custDataLst>
                  <p:tags r:id="rId31"/>
                </p:custDataLst>
              </p:nvPr>
            </p:nvSpPr>
            <p:spPr>
              <a:xfrm>
                <a:off x="7359392"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1">
                  <a:ln>
                    <a:noFill/>
                  </a:ln>
                  <a:solidFill>
                    <a:schemeClr val="tx1"/>
                  </a:solidFill>
                  <a:effectLst/>
                  <a:uLnTx/>
                  <a:uFillTx/>
                  <a:latin typeface="Calibri" panose="020F0502020204030204" charset="0"/>
                  <a:ea typeface="宋体" panose="02010600030101010101" pitchFamily="2" charset="-122"/>
                  <a:cs typeface="+mn-cs"/>
                </a:endParaRPr>
              </a:p>
            </p:txBody>
          </p:sp>
          <p:sp>
            <p:nvSpPr>
              <p:cNvPr id="30" name="직사각형 15"/>
              <p:cNvSpPr/>
              <p:nvPr>
                <p:custDataLst>
                  <p:tags r:id="rId32"/>
                </p:custDataLst>
              </p:nvPr>
            </p:nvSpPr>
            <p:spPr>
              <a:xfrm>
                <a:off x="7938870"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1">
                  <a:ln>
                    <a:noFill/>
                  </a:ln>
                  <a:solidFill>
                    <a:schemeClr val="tx1"/>
                  </a:solidFill>
                  <a:effectLst/>
                  <a:uLnTx/>
                  <a:uFillTx/>
                  <a:latin typeface="Calibri" panose="020F0502020204030204" charset="0"/>
                  <a:ea typeface="宋体" panose="02010600030101010101" pitchFamily="2" charset="-122"/>
                  <a:cs typeface="+mn-cs"/>
                </a:endParaRPr>
              </a:p>
            </p:txBody>
          </p:sp>
          <p:sp>
            <p:nvSpPr>
              <p:cNvPr id="31" name="직사각형 16"/>
              <p:cNvSpPr/>
              <p:nvPr>
                <p:custDataLst>
                  <p:tags r:id="rId33"/>
                </p:custDataLst>
              </p:nvPr>
            </p:nvSpPr>
            <p:spPr>
              <a:xfrm>
                <a:off x="8518348"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1">
                  <a:ln>
                    <a:noFill/>
                  </a:ln>
                  <a:solidFill>
                    <a:schemeClr val="tx1"/>
                  </a:solidFill>
                  <a:effectLst/>
                  <a:uLnTx/>
                  <a:uFillTx/>
                  <a:latin typeface="Calibri" panose="020F0502020204030204" charset="0"/>
                  <a:ea typeface="宋体" panose="02010600030101010101" pitchFamily="2" charset="-122"/>
                  <a:cs typeface="+mn-cs"/>
                </a:endParaRPr>
              </a:p>
            </p:txBody>
          </p:sp>
          <p:sp>
            <p:nvSpPr>
              <p:cNvPr id="32" name="직사각형 17"/>
              <p:cNvSpPr/>
              <p:nvPr>
                <p:custDataLst>
                  <p:tags r:id="rId34"/>
                </p:custDataLst>
              </p:nvPr>
            </p:nvSpPr>
            <p:spPr>
              <a:xfrm>
                <a:off x="9097826"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1">
                  <a:ln>
                    <a:noFill/>
                  </a:ln>
                  <a:solidFill>
                    <a:schemeClr val="tx1"/>
                  </a:solidFill>
                  <a:effectLst/>
                  <a:uLnTx/>
                  <a:uFillTx/>
                  <a:latin typeface="Calibri" panose="020F0502020204030204" charset="0"/>
                  <a:ea typeface="宋体" panose="02010600030101010101" pitchFamily="2" charset="-122"/>
                  <a:cs typeface="+mn-cs"/>
                </a:endParaRPr>
              </a:p>
            </p:txBody>
          </p:sp>
          <p:sp>
            <p:nvSpPr>
              <p:cNvPr id="33" name="직사각형 18"/>
              <p:cNvSpPr/>
              <p:nvPr>
                <p:custDataLst>
                  <p:tags r:id="rId35"/>
                </p:custDataLst>
              </p:nvPr>
            </p:nvSpPr>
            <p:spPr>
              <a:xfrm>
                <a:off x="9677304"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1">
                  <a:ln>
                    <a:noFill/>
                  </a:ln>
                  <a:solidFill>
                    <a:schemeClr val="tx1"/>
                  </a:solidFill>
                  <a:effectLst/>
                  <a:uLnTx/>
                  <a:uFillTx/>
                  <a:latin typeface="Calibri" panose="020F0502020204030204" charset="0"/>
                  <a:ea typeface="宋体" panose="02010600030101010101" pitchFamily="2" charset="-122"/>
                  <a:cs typeface="+mn-cs"/>
                </a:endParaRPr>
              </a:p>
            </p:txBody>
          </p:sp>
          <p:sp>
            <p:nvSpPr>
              <p:cNvPr id="34" name="직사각형 19"/>
              <p:cNvSpPr/>
              <p:nvPr>
                <p:custDataLst>
                  <p:tags r:id="rId36"/>
                </p:custDataLst>
              </p:nvPr>
            </p:nvSpPr>
            <p:spPr>
              <a:xfrm>
                <a:off x="10256782"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1">
                  <a:ln>
                    <a:noFill/>
                  </a:ln>
                  <a:solidFill>
                    <a:schemeClr val="tx1"/>
                  </a:solidFill>
                  <a:effectLst/>
                  <a:uLnTx/>
                  <a:uFillTx/>
                  <a:latin typeface="Calibri" panose="020F0502020204030204" charset="0"/>
                  <a:ea typeface="宋体" panose="02010600030101010101" pitchFamily="2" charset="-122"/>
                  <a:cs typeface="+mn-cs"/>
                </a:endParaRPr>
              </a:p>
            </p:txBody>
          </p:sp>
          <p:sp>
            <p:nvSpPr>
              <p:cNvPr id="35" name="직사각형 20"/>
              <p:cNvSpPr/>
              <p:nvPr>
                <p:custDataLst>
                  <p:tags r:id="rId37"/>
                </p:custDataLst>
              </p:nvPr>
            </p:nvSpPr>
            <p:spPr>
              <a:xfrm>
                <a:off x="10836260"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1">
                  <a:ln>
                    <a:noFill/>
                  </a:ln>
                  <a:solidFill>
                    <a:schemeClr val="tx1"/>
                  </a:solidFill>
                  <a:effectLst/>
                  <a:uLnTx/>
                  <a:uFillTx/>
                  <a:latin typeface="Calibri" panose="020F0502020204030204" charset="0"/>
                  <a:ea typeface="宋体" panose="02010600030101010101" pitchFamily="2" charset="-122"/>
                  <a:cs typeface="+mn-cs"/>
                </a:endParaRPr>
              </a:p>
            </p:txBody>
          </p:sp>
          <p:sp>
            <p:nvSpPr>
              <p:cNvPr id="36" name="직사각형 21"/>
              <p:cNvSpPr/>
              <p:nvPr>
                <p:custDataLst>
                  <p:tags r:id="rId38"/>
                </p:custDataLst>
              </p:nvPr>
            </p:nvSpPr>
            <p:spPr>
              <a:xfrm>
                <a:off x="11415738"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1">
                  <a:ln>
                    <a:noFill/>
                  </a:ln>
                  <a:solidFill>
                    <a:schemeClr val="tx1"/>
                  </a:solidFill>
                  <a:effectLst/>
                  <a:uLnTx/>
                  <a:uFillTx/>
                  <a:latin typeface="Calibri" panose="020F0502020204030204" charset="0"/>
                  <a:ea typeface="宋体" panose="02010600030101010101" pitchFamily="2" charset="-122"/>
                  <a:cs typeface="+mn-cs"/>
                </a:endParaRPr>
              </a:p>
            </p:txBody>
          </p:sp>
          <p:sp>
            <p:nvSpPr>
              <p:cNvPr id="37" name="직사각형 22"/>
              <p:cNvSpPr/>
              <p:nvPr>
                <p:custDataLst>
                  <p:tags r:id="rId39"/>
                </p:custDataLst>
              </p:nvPr>
            </p:nvSpPr>
            <p:spPr>
              <a:xfrm>
                <a:off x="11995216"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1">
                  <a:ln>
                    <a:noFill/>
                  </a:ln>
                  <a:solidFill>
                    <a:schemeClr val="tx1"/>
                  </a:solidFill>
                  <a:effectLst/>
                  <a:uLnTx/>
                  <a:uFillTx/>
                  <a:latin typeface="Calibri" panose="020F0502020204030204" charset="0"/>
                  <a:ea typeface="宋体" panose="02010600030101010101" pitchFamily="2" charset="-122"/>
                  <a:cs typeface="+mn-cs"/>
                </a:endParaRPr>
              </a:p>
            </p:txBody>
          </p:sp>
          <p:sp>
            <p:nvSpPr>
              <p:cNvPr id="38" name="직사각형 23"/>
              <p:cNvSpPr/>
              <p:nvPr>
                <p:custDataLst>
                  <p:tags r:id="rId40"/>
                </p:custDataLst>
              </p:nvPr>
            </p:nvSpPr>
            <p:spPr>
              <a:xfrm>
                <a:off x="12574700"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1">
                  <a:ln>
                    <a:noFill/>
                  </a:ln>
                  <a:solidFill>
                    <a:schemeClr val="tx1"/>
                  </a:solidFill>
                  <a:effectLst/>
                  <a:uLnTx/>
                  <a:uFillTx/>
                  <a:latin typeface="Calibri" panose="020F0502020204030204" charset="0"/>
                  <a:ea typeface="宋体" panose="02010600030101010101" pitchFamily="2" charset="-122"/>
                  <a:cs typeface="+mn-cs"/>
                </a:endParaRPr>
              </a:p>
            </p:txBody>
          </p:sp>
        </p:grpSp>
        <p:grpSp>
          <p:nvGrpSpPr>
            <p:cNvPr id="6" name="그룹 28"/>
            <p:cNvGrpSpPr>
              <a:grpSpLocks noChangeAspect="1"/>
            </p:cNvGrpSpPr>
            <p:nvPr>
              <p:custDataLst>
                <p:tags r:id="rId8"/>
              </p:custDataLst>
            </p:nvPr>
          </p:nvGrpSpPr>
          <p:grpSpPr>
            <a:xfrm rot="5400000">
              <a:off x="-355549" y="4338351"/>
              <a:ext cx="2014321" cy="43200"/>
              <a:chOff x="3882524" y="5936798"/>
              <a:chExt cx="8882677" cy="190501"/>
            </a:xfrm>
            <a:solidFill>
              <a:schemeClr val="bg1">
                <a:lumMod val="85000"/>
                <a:alpha val="72000"/>
              </a:schemeClr>
            </a:solidFill>
          </p:grpSpPr>
          <p:sp>
            <p:nvSpPr>
              <p:cNvPr id="7" name="직사각형 29"/>
              <p:cNvSpPr/>
              <p:nvPr>
                <p:custDataLst>
                  <p:tags r:id="rId9"/>
                </p:custDataLst>
              </p:nvPr>
            </p:nvSpPr>
            <p:spPr>
              <a:xfrm>
                <a:off x="3882524"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1">
                  <a:ln>
                    <a:noFill/>
                  </a:ln>
                  <a:solidFill>
                    <a:schemeClr val="tx1"/>
                  </a:solidFill>
                  <a:effectLst/>
                  <a:uLnTx/>
                  <a:uFillTx/>
                  <a:latin typeface="Calibri" panose="020F0502020204030204" charset="0"/>
                  <a:ea typeface="宋体" panose="02010600030101010101" pitchFamily="2" charset="-122"/>
                  <a:cs typeface="+mn-cs"/>
                </a:endParaRPr>
              </a:p>
            </p:txBody>
          </p:sp>
          <p:sp>
            <p:nvSpPr>
              <p:cNvPr id="8" name="직사각형 30"/>
              <p:cNvSpPr/>
              <p:nvPr>
                <p:custDataLst>
                  <p:tags r:id="rId10"/>
                </p:custDataLst>
              </p:nvPr>
            </p:nvSpPr>
            <p:spPr>
              <a:xfrm>
                <a:off x="4462002"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1">
                  <a:ln>
                    <a:noFill/>
                  </a:ln>
                  <a:solidFill>
                    <a:schemeClr val="tx1"/>
                  </a:solidFill>
                  <a:effectLst/>
                  <a:uLnTx/>
                  <a:uFillTx/>
                  <a:latin typeface="Calibri" panose="020F0502020204030204" charset="0"/>
                  <a:ea typeface="宋体" panose="02010600030101010101" pitchFamily="2" charset="-122"/>
                  <a:cs typeface="+mn-cs"/>
                </a:endParaRPr>
              </a:p>
            </p:txBody>
          </p:sp>
          <p:sp>
            <p:nvSpPr>
              <p:cNvPr id="9" name="직사각형 31"/>
              <p:cNvSpPr/>
              <p:nvPr>
                <p:custDataLst>
                  <p:tags r:id="rId11"/>
                </p:custDataLst>
              </p:nvPr>
            </p:nvSpPr>
            <p:spPr>
              <a:xfrm>
                <a:off x="5041480"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1">
                  <a:ln>
                    <a:noFill/>
                  </a:ln>
                  <a:solidFill>
                    <a:schemeClr val="tx1"/>
                  </a:solidFill>
                  <a:effectLst/>
                  <a:uLnTx/>
                  <a:uFillTx/>
                  <a:latin typeface="Calibri" panose="020F0502020204030204" charset="0"/>
                  <a:ea typeface="宋体" panose="02010600030101010101" pitchFamily="2" charset="-122"/>
                  <a:cs typeface="+mn-cs"/>
                </a:endParaRPr>
              </a:p>
            </p:txBody>
          </p:sp>
          <p:sp>
            <p:nvSpPr>
              <p:cNvPr id="10" name="직사각형 32"/>
              <p:cNvSpPr/>
              <p:nvPr>
                <p:custDataLst>
                  <p:tags r:id="rId12"/>
                </p:custDataLst>
              </p:nvPr>
            </p:nvSpPr>
            <p:spPr>
              <a:xfrm>
                <a:off x="5620958"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1">
                  <a:ln>
                    <a:noFill/>
                  </a:ln>
                  <a:solidFill>
                    <a:schemeClr val="tx1"/>
                  </a:solidFill>
                  <a:effectLst/>
                  <a:uLnTx/>
                  <a:uFillTx/>
                  <a:latin typeface="Calibri" panose="020F0502020204030204" charset="0"/>
                  <a:ea typeface="宋体" panose="02010600030101010101" pitchFamily="2" charset="-122"/>
                  <a:cs typeface="+mn-cs"/>
                </a:endParaRPr>
              </a:p>
            </p:txBody>
          </p:sp>
          <p:sp>
            <p:nvSpPr>
              <p:cNvPr id="11" name="직사각형 33"/>
              <p:cNvSpPr/>
              <p:nvPr>
                <p:custDataLst>
                  <p:tags r:id="rId13"/>
                </p:custDataLst>
              </p:nvPr>
            </p:nvSpPr>
            <p:spPr>
              <a:xfrm>
                <a:off x="6200436"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1">
                  <a:ln>
                    <a:noFill/>
                  </a:ln>
                  <a:solidFill>
                    <a:schemeClr val="tx1"/>
                  </a:solidFill>
                  <a:effectLst/>
                  <a:uLnTx/>
                  <a:uFillTx/>
                  <a:latin typeface="Calibri" panose="020F0502020204030204" charset="0"/>
                  <a:ea typeface="宋体" panose="02010600030101010101" pitchFamily="2" charset="-122"/>
                  <a:cs typeface="+mn-cs"/>
                </a:endParaRPr>
              </a:p>
            </p:txBody>
          </p:sp>
          <p:sp>
            <p:nvSpPr>
              <p:cNvPr id="12" name="직사각형 34"/>
              <p:cNvSpPr/>
              <p:nvPr>
                <p:custDataLst>
                  <p:tags r:id="rId14"/>
                </p:custDataLst>
              </p:nvPr>
            </p:nvSpPr>
            <p:spPr>
              <a:xfrm>
                <a:off x="6779914"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1">
                  <a:ln>
                    <a:noFill/>
                  </a:ln>
                  <a:solidFill>
                    <a:schemeClr val="tx1"/>
                  </a:solidFill>
                  <a:effectLst/>
                  <a:uLnTx/>
                  <a:uFillTx/>
                  <a:latin typeface="Calibri" panose="020F0502020204030204" charset="0"/>
                  <a:ea typeface="宋体" panose="02010600030101010101" pitchFamily="2" charset="-122"/>
                  <a:cs typeface="+mn-cs"/>
                </a:endParaRPr>
              </a:p>
            </p:txBody>
          </p:sp>
          <p:sp>
            <p:nvSpPr>
              <p:cNvPr id="13" name="직사각형 35"/>
              <p:cNvSpPr/>
              <p:nvPr>
                <p:custDataLst>
                  <p:tags r:id="rId15"/>
                </p:custDataLst>
              </p:nvPr>
            </p:nvSpPr>
            <p:spPr>
              <a:xfrm>
                <a:off x="7359392"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1">
                  <a:ln>
                    <a:noFill/>
                  </a:ln>
                  <a:solidFill>
                    <a:schemeClr val="tx1"/>
                  </a:solidFill>
                  <a:effectLst/>
                  <a:uLnTx/>
                  <a:uFillTx/>
                  <a:latin typeface="Calibri" panose="020F0502020204030204" charset="0"/>
                  <a:ea typeface="宋体" panose="02010600030101010101" pitchFamily="2" charset="-122"/>
                  <a:cs typeface="+mn-cs"/>
                </a:endParaRPr>
              </a:p>
            </p:txBody>
          </p:sp>
          <p:sp>
            <p:nvSpPr>
              <p:cNvPr id="14" name="직사각형 36"/>
              <p:cNvSpPr/>
              <p:nvPr>
                <p:custDataLst>
                  <p:tags r:id="rId16"/>
                </p:custDataLst>
              </p:nvPr>
            </p:nvSpPr>
            <p:spPr>
              <a:xfrm>
                <a:off x="7938870"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1">
                  <a:ln>
                    <a:noFill/>
                  </a:ln>
                  <a:solidFill>
                    <a:schemeClr val="tx1"/>
                  </a:solidFill>
                  <a:effectLst/>
                  <a:uLnTx/>
                  <a:uFillTx/>
                  <a:latin typeface="Calibri" panose="020F0502020204030204" charset="0"/>
                  <a:ea typeface="宋体" panose="02010600030101010101" pitchFamily="2" charset="-122"/>
                  <a:cs typeface="+mn-cs"/>
                </a:endParaRPr>
              </a:p>
            </p:txBody>
          </p:sp>
          <p:sp>
            <p:nvSpPr>
              <p:cNvPr id="15" name="직사각형 37"/>
              <p:cNvSpPr/>
              <p:nvPr>
                <p:custDataLst>
                  <p:tags r:id="rId17"/>
                </p:custDataLst>
              </p:nvPr>
            </p:nvSpPr>
            <p:spPr>
              <a:xfrm>
                <a:off x="8518348"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1">
                  <a:ln>
                    <a:noFill/>
                  </a:ln>
                  <a:solidFill>
                    <a:schemeClr val="tx1"/>
                  </a:solidFill>
                  <a:effectLst/>
                  <a:uLnTx/>
                  <a:uFillTx/>
                  <a:latin typeface="Calibri" panose="020F0502020204030204" charset="0"/>
                  <a:ea typeface="宋体" panose="02010600030101010101" pitchFamily="2" charset="-122"/>
                  <a:cs typeface="+mn-cs"/>
                </a:endParaRPr>
              </a:p>
            </p:txBody>
          </p:sp>
          <p:sp>
            <p:nvSpPr>
              <p:cNvPr id="16" name="직사각형 38"/>
              <p:cNvSpPr/>
              <p:nvPr>
                <p:custDataLst>
                  <p:tags r:id="rId18"/>
                </p:custDataLst>
              </p:nvPr>
            </p:nvSpPr>
            <p:spPr>
              <a:xfrm>
                <a:off x="9097826"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1">
                  <a:ln>
                    <a:noFill/>
                  </a:ln>
                  <a:solidFill>
                    <a:schemeClr val="tx1"/>
                  </a:solidFill>
                  <a:effectLst/>
                  <a:uLnTx/>
                  <a:uFillTx/>
                  <a:latin typeface="Calibri" panose="020F0502020204030204" charset="0"/>
                  <a:ea typeface="宋体" panose="02010600030101010101" pitchFamily="2" charset="-122"/>
                  <a:cs typeface="+mn-cs"/>
                </a:endParaRPr>
              </a:p>
            </p:txBody>
          </p:sp>
          <p:sp>
            <p:nvSpPr>
              <p:cNvPr id="17" name="직사각형 39"/>
              <p:cNvSpPr/>
              <p:nvPr>
                <p:custDataLst>
                  <p:tags r:id="rId19"/>
                </p:custDataLst>
              </p:nvPr>
            </p:nvSpPr>
            <p:spPr>
              <a:xfrm>
                <a:off x="9677304"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1">
                  <a:ln>
                    <a:noFill/>
                  </a:ln>
                  <a:solidFill>
                    <a:schemeClr val="tx1"/>
                  </a:solidFill>
                  <a:effectLst/>
                  <a:uLnTx/>
                  <a:uFillTx/>
                  <a:latin typeface="Calibri" panose="020F0502020204030204" charset="0"/>
                  <a:ea typeface="宋体" panose="02010600030101010101" pitchFamily="2" charset="-122"/>
                  <a:cs typeface="+mn-cs"/>
                </a:endParaRPr>
              </a:p>
            </p:txBody>
          </p:sp>
          <p:sp>
            <p:nvSpPr>
              <p:cNvPr id="18" name="직사각형 40"/>
              <p:cNvSpPr/>
              <p:nvPr>
                <p:custDataLst>
                  <p:tags r:id="rId20"/>
                </p:custDataLst>
              </p:nvPr>
            </p:nvSpPr>
            <p:spPr>
              <a:xfrm>
                <a:off x="10256782"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1">
                  <a:ln>
                    <a:noFill/>
                  </a:ln>
                  <a:solidFill>
                    <a:schemeClr val="tx1"/>
                  </a:solidFill>
                  <a:effectLst/>
                  <a:uLnTx/>
                  <a:uFillTx/>
                  <a:latin typeface="Calibri" panose="020F0502020204030204" charset="0"/>
                  <a:ea typeface="宋体" panose="02010600030101010101" pitchFamily="2" charset="-122"/>
                  <a:cs typeface="+mn-cs"/>
                </a:endParaRPr>
              </a:p>
            </p:txBody>
          </p:sp>
          <p:sp>
            <p:nvSpPr>
              <p:cNvPr id="19" name="직사각형 41"/>
              <p:cNvSpPr/>
              <p:nvPr>
                <p:custDataLst>
                  <p:tags r:id="rId21"/>
                </p:custDataLst>
              </p:nvPr>
            </p:nvSpPr>
            <p:spPr>
              <a:xfrm>
                <a:off x="10836260"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1">
                  <a:ln>
                    <a:noFill/>
                  </a:ln>
                  <a:solidFill>
                    <a:schemeClr val="tx1"/>
                  </a:solidFill>
                  <a:effectLst/>
                  <a:uLnTx/>
                  <a:uFillTx/>
                  <a:latin typeface="Calibri" panose="020F0502020204030204" charset="0"/>
                  <a:ea typeface="宋体" panose="02010600030101010101" pitchFamily="2" charset="-122"/>
                  <a:cs typeface="+mn-cs"/>
                </a:endParaRPr>
              </a:p>
            </p:txBody>
          </p:sp>
          <p:sp>
            <p:nvSpPr>
              <p:cNvPr id="20" name="직사각형 42"/>
              <p:cNvSpPr/>
              <p:nvPr>
                <p:custDataLst>
                  <p:tags r:id="rId22"/>
                </p:custDataLst>
              </p:nvPr>
            </p:nvSpPr>
            <p:spPr>
              <a:xfrm>
                <a:off x="11415738"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1">
                  <a:ln>
                    <a:noFill/>
                  </a:ln>
                  <a:solidFill>
                    <a:schemeClr val="tx1"/>
                  </a:solidFill>
                  <a:effectLst/>
                  <a:uLnTx/>
                  <a:uFillTx/>
                  <a:latin typeface="Calibri" panose="020F0502020204030204" charset="0"/>
                  <a:ea typeface="宋体" panose="02010600030101010101" pitchFamily="2" charset="-122"/>
                  <a:cs typeface="+mn-cs"/>
                </a:endParaRPr>
              </a:p>
            </p:txBody>
          </p:sp>
          <p:sp>
            <p:nvSpPr>
              <p:cNvPr id="21" name="직사각형 43"/>
              <p:cNvSpPr/>
              <p:nvPr>
                <p:custDataLst>
                  <p:tags r:id="rId23"/>
                </p:custDataLst>
              </p:nvPr>
            </p:nvSpPr>
            <p:spPr>
              <a:xfrm>
                <a:off x="11995216"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1">
                  <a:ln>
                    <a:noFill/>
                  </a:ln>
                  <a:solidFill>
                    <a:schemeClr val="tx1"/>
                  </a:solidFill>
                  <a:effectLst/>
                  <a:uLnTx/>
                  <a:uFillTx/>
                  <a:latin typeface="Calibri" panose="020F0502020204030204" charset="0"/>
                  <a:ea typeface="宋体" panose="02010600030101010101" pitchFamily="2" charset="-122"/>
                  <a:cs typeface="+mn-cs"/>
                </a:endParaRPr>
              </a:p>
            </p:txBody>
          </p:sp>
          <p:sp>
            <p:nvSpPr>
              <p:cNvPr id="22" name="직사각형 44"/>
              <p:cNvSpPr/>
              <p:nvPr>
                <p:custDataLst>
                  <p:tags r:id="rId24"/>
                </p:custDataLst>
              </p:nvPr>
            </p:nvSpPr>
            <p:spPr>
              <a:xfrm>
                <a:off x="12574700" y="5936798"/>
                <a:ext cx="190501" cy="190501"/>
              </a:xfrm>
              <a:prstGeom prst="rect">
                <a:avLst/>
              </a:prstGeom>
              <a:grpFill/>
              <a:ln w="9525" cap="flat">
                <a:noFill/>
                <a:prstDash val="solid"/>
                <a:miter/>
              </a:ln>
            </p:spPr>
            <p:txBody>
              <a:bodyPr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sz="1800" b="0" i="0" u="none" strike="noStrike" kern="1200" cap="none" spc="0" normalizeH="0" baseline="0" noProof="1">
                  <a:ln>
                    <a:noFill/>
                  </a:ln>
                  <a:solidFill>
                    <a:schemeClr val="tx1"/>
                  </a:solidFill>
                  <a:effectLst/>
                  <a:uLnTx/>
                  <a:uFillTx/>
                  <a:latin typeface="Calibri" panose="020F0502020204030204" charset="0"/>
                  <a:ea typeface="宋体" panose="02010600030101010101" pitchFamily="2" charset="-122"/>
                  <a:cs typeface="+mn-cs"/>
                </a:endParaRPr>
              </a:p>
            </p:txBody>
          </p:sp>
        </p:grpSp>
      </p:grpSp>
      <p:grpSp>
        <p:nvGrpSpPr>
          <p:cNvPr id="2053" name="组合 67"/>
          <p:cNvGrpSpPr/>
          <p:nvPr userDrawn="1">
            <p:custDataLst>
              <p:tags r:id="rId4"/>
            </p:custDataLst>
          </p:nvPr>
        </p:nvGrpSpPr>
        <p:grpSpPr>
          <a:xfrm>
            <a:off x="285750" y="63500"/>
            <a:ext cx="2035175" cy="947738"/>
            <a:chOff x="540" y="348"/>
            <a:chExt cx="3206" cy="1492"/>
          </a:xfrm>
        </p:grpSpPr>
        <p:pic>
          <p:nvPicPr>
            <p:cNvPr id="2054" name="图片 4" descr="编组 2"/>
            <p:cNvPicPr>
              <a:picLocks noChangeAspect="1"/>
            </p:cNvPicPr>
            <p:nvPr>
              <p:custDataLst>
                <p:tags r:id="rId5"/>
              </p:custDataLst>
            </p:nvPr>
          </p:nvPicPr>
          <p:blipFill>
            <a:blip r:embed="rId44"/>
            <a:stretch>
              <a:fillRect/>
            </a:stretch>
          </p:blipFill>
          <p:spPr>
            <a:xfrm>
              <a:off x="540" y="348"/>
              <a:ext cx="3207" cy="1493"/>
            </a:xfrm>
            <a:prstGeom prst="rect">
              <a:avLst/>
            </a:prstGeom>
            <a:noFill/>
            <a:ln w="9525">
              <a:noFill/>
            </a:ln>
          </p:spPr>
        </p:pic>
        <p:pic>
          <p:nvPicPr>
            <p:cNvPr id="2055" name="图片 5" descr="lALPBFuNcg4cT0HNAjvNAzA_816_571"/>
            <p:cNvPicPr>
              <a:picLocks noChangeAspect="1"/>
            </p:cNvPicPr>
            <p:nvPr>
              <p:custDataLst>
                <p:tags r:id="rId6"/>
              </p:custDataLst>
            </p:nvPr>
          </p:nvPicPr>
          <p:blipFill>
            <a:blip r:embed="rId45"/>
            <a:stretch>
              <a:fillRect/>
            </a:stretch>
          </p:blipFill>
          <p:spPr>
            <a:xfrm>
              <a:off x="782" y="619"/>
              <a:ext cx="745" cy="521"/>
            </a:xfrm>
            <a:prstGeom prst="rect">
              <a:avLst/>
            </a:prstGeom>
            <a:noFill/>
            <a:ln w="9525">
              <a:noFill/>
            </a:ln>
          </p:spPr>
        </p:pic>
      </p:gr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48591" name="iṥ1ïḓe"/>
          <p:cNvSpPr/>
          <p:nvPr userDrawn="1">
            <p:custDataLst>
              <p:tags r:id="rId1"/>
            </p:custDataLst>
          </p:nvPr>
        </p:nvSpPr>
        <p:spPr>
          <a:xfrm>
            <a:off x="94615" y="118745"/>
            <a:ext cx="11969750" cy="6607175"/>
          </a:xfrm>
          <a:prstGeom prst="rect">
            <a:avLst/>
          </a:prstGeom>
          <a:solidFill>
            <a:schemeClr val="bg1"/>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699"/>
    </mc:Choice>
    <mc:Fallback xmlns="">
      <p:transition spd="med"/>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6" name="矩形: 圆角 5"/>
          <p:cNvSpPr/>
          <p:nvPr userDrawn="1">
            <p:custDataLst>
              <p:tags r:id="rId1"/>
            </p:custDataLst>
          </p:nvPr>
        </p:nvSpPr>
        <p:spPr>
          <a:xfrm>
            <a:off x="101600" y="118534"/>
            <a:ext cx="11988800" cy="6620933"/>
          </a:xfrm>
          <a:prstGeom prst="roundRect">
            <a:avLst>
              <a:gd name="adj" fmla="val 1322"/>
            </a:avLst>
          </a:prstGeom>
          <a:solidFill>
            <a:schemeClr val="bg1"/>
          </a:solidFill>
          <a:ln>
            <a:noFill/>
          </a:ln>
          <a:effectLst>
            <a:innerShdw blurRad="381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userDrawn="1">
            <p:custDataLst>
              <p:tags r:id="rId2"/>
            </p:custDataLst>
          </p:nvPr>
        </p:nvGrpSpPr>
        <p:grpSpPr>
          <a:xfrm>
            <a:off x="526959" y="453984"/>
            <a:ext cx="2301327" cy="743020"/>
            <a:chOff x="526959" y="453984"/>
            <a:chExt cx="2301327" cy="743020"/>
          </a:xfrm>
        </p:grpSpPr>
        <p:pic>
          <p:nvPicPr>
            <p:cNvPr id="8" name="图片 7"/>
            <p:cNvPicPr>
              <a:picLocks noChangeAspect="1"/>
            </p:cNvPicPr>
            <p:nvPr>
              <p:custDataLst>
                <p:tags r:id="rId4"/>
              </p:custDataLst>
            </p:nvPr>
          </p:nvPicPr>
          <p:blipFill>
            <a:blip r:embed="rId7"/>
            <a:stretch>
              <a:fillRect/>
            </a:stretch>
          </p:blipFill>
          <p:spPr>
            <a:xfrm>
              <a:off x="526959" y="453984"/>
              <a:ext cx="1420480" cy="743020"/>
            </a:xfrm>
            <a:prstGeom prst="rect">
              <a:avLst/>
            </a:prstGeom>
          </p:spPr>
        </p:pic>
        <p:pic>
          <p:nvPicPr>
            <p:cNvPr id="9" name="图片 8"/>
            <p:cNvPicPr>
              <a:picLocks noChangeAspect="1"/>
            </p:cNvPicPr>
            <p:nvPr>
              <p:custDataLst>
                <p:tags r:id="rId5"/>
              </p:custDataLst>
            </p:nvPr>
          </p:nvPicPr>
          <p:blipFill>
            <a:blip r:embed="rId8"/>
            <a:stretch>
              <a:fillRect/>
            </a:stretch>
          </p:blipFill>
          <p:spPr>
            <a:xfrm>
              <a:off x="1947439" y="482633"/>
              <a:ext cx="880847" cy="685723"/>
            </a:xfrm>
            <a:prstGeom prst="rect">
              <a:avLst/>
            </a:prstGeom>
          </p:spPr>
        </p:pic>
      </p:grpSp>
      <p:sp>
        <p:nvSpPr>
          <p:cNvPr id="10" name="标题 1"/>
          <p:cNvSpPr>
            <a:spLocks noGrp="1"/>
          </p:cNvSpPr>
          <p:nvPr>
            <p:ph type="title"/>
            <p:custDataLst>
              <p:tags r:id="rId3"/>
            </p:custDataLst>
          </p:nvPr>
        </p:nvSpPr>
        <p:spPr>
          <a:xfrm>
            <a:off x="3018878" y="455843"/>
            <a:ext cx="5289459" cy="663467"/>
          </a:xfrm>
        </p:spPr>
        <p:txBody>
          <a:bodyPr>
            <a:normAutofit/>
          </a:bodyPr>
          <a:lstStyle>
            <a:lvl1pPr>
              <a:defRPr sz="3200" b="1">
                <a:latin typeface="微软雅黑" panose="020B0503020204020204" charset="-122"/>
                <a:ea typeface="微软雅黑" panose="020B0503020204020204" charset="-122"/>
              </a:defRPr>
            </a:lvl1pPr>
          </a:lstStyle>
          <a:p>
            <a:r>
              <a:rPr lang="zh-CN" altLang="en-US"/>
              <a:t>单击此处编辑母版标题样式</a:t>
            </a: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
        <p:nvSpPr>
          <p:cNvPr id="8" name="日期占位符 1"/>
          <p:cNvSpPr>
            <a:spLocks noGrp="1"/>
          </p:cNvSpPr>
          <p:nvPr>
            <p:ph type="dt" sz="half" idx="10"/>
            <p:custDataLst>
              <p:tags r:id="rId1"/>
            </p:custDataLst>
          </p:nvPr>
        </p:nvSpPr>
        <p:spPr>
          <a:xfrm>
            <a:off x="838200" y="6356350"/>
            <a:ext cx="2743200" cy="365125"/>
          </a:xfrm>
        </p:spPr>
        <p:txBody>
          <a:bodyPr/>
          <a:lstStyle/>
          <a:p>
            <a:fld id="{FA4FF7D8-7350-4A65-B807-4A68D01D2D3A}" type="datetimeFigureOut">
              <a:rPr lang="zh-CN" altLang="en-US" smtClean="0"/>
              <a:t>2025/3/21</a:t>
            </a:fld>
            <a:endParaRPr lang="zh-CN" altLang="en-US"/>
          </a:p>
        </p:txBody>
      </p:sp>
      <p:sp>
        <p:nvSpPr>
          <p:cNvPr id="9" name="页脚占位符 2"/>
          <p:cNvSpPr>
            <a:spLocks noGrp="1"/>
          </p:cNvSpPr>
          <p:nvPr>
            <p:ph type="ftr" sz="quarter" idx="11"/>
            <p:custDataLst>
              <p:tags r:id="rId2"/>
            </p:custDataLst>
          </p:nvPr>
        </p:nvSpPr>
        <p:spPr>
          <a:xfrm>
            <a:off x="4038600" y="6356350"/>
            <a:ext cx="4114800" cy="365125"/>
          </a:xfrm>
        </p:spPr>
        <p:txBody>
          <a:bodyPr/>
          <a:lstStyle/>
          <a:p>
            <a:endParaRPr lang="zh-CN" altLang="en-US"/>
          </a:p>
        </p:txBody>
      </p:sp>
      <p:sp>
        <p:nvSpPr>
          <p:cNvPr id="10" name="灯片编号占位符 3"/>
          <p:cNvSpPr>
            <a:spLocks noGrp="1"/>
          </p:cNvSpPr>
          <p:nvPr>
            <p:ph type="sldNum" sz="quarter" idx="12"/>
            <p:custDataLst>
              <p:tags r:id="rId3"/>
            </p:custDataLst>
          </p:nvPr>
        </p:nvSpPr>
        <p:spPr>
          <a:xfrm>
            <a:off x="8610600" y="6356350"/>
            <a:ext cx="2743200" cy="365125"/>
          </a:xfrm>
        </p:spPr>
        <p:txBody>
          <a:bodyPr/>
          <a:lstStyle/>
          <a:p>
            <a:fld id="{E789D9E3-6BBE-4E72-A620-207FC36E4772}" type="slidenum">
              <a:rPr lang="zh-CN" altLang="en-US" smtClean="0"/>
              <a:t>‹#›</a:t>
            </a:fld>
            <a:endParaRPr lang="zh-CN" altLang="en-US"/>
          </a:p>
        </p:txBody>
      </p:sp>
      <p:cxnSp>
        <p:nvCxnSpPr>
          <p:cNvPr id="11" name="直接连接符 10"/>
          <p:cNvCxnSpPr/>
          <p:nvPr userDrawn="1">
            <p:custDataLst>
              <p:tags r:id="rId4"/>
            </p:custDataLst>
          </p:nvPr>
        </p:nvCxnSpPr>
        <p:spPr>
          <a:xfrm>
            <a:off x="669923" y="1028700"/>
            <a:ext cx="10850563" cy="0"/>
          </a:xfrm>
          <a:prstGeom prst="line">
            <a:avLst/>
          </a:prstGeom>
          <a:noFill/>
          <a:ln w="12700" cap="flat" cmpd="sng" algn="ctr">
            <a:solidFill>
              <a:schemeClr val="tx1"/>
            </a:solidFill>
            <a:prstDash val="solid"/>
            <a:miter lim="800000"/>
          </a:ln>
          <a:effectLst/>
        </p:spPr>
      </p:cxnSp>
      <p:sp>
        <p:nvSpPr>
          <p:cNvPr id="13" name="标题 1"/>
          <p:cNvSpPr>
            <a:spLocks noGrp="1"/>
          </p:cNvSpPr>
          <p:nvPr>
            <p:ph type="title"/>
            <p:custDataLst>
              <p:tags r:id="rId5"/>
            </p:custDataLst>
          </p:nvPr>
        </p:nvSpPr>
        <p:spPr>
          <a:xfrm>
            <a:off x="1416563" y="430213"/>
            <a:ext cx="10515600" cy="663467"/>
          </a:xfrm>
        </p:spPr>
        <p:txBody>
          <a:bodyPr>
            <a:normAutofit/>
          </a:bodyPr>
          <a:lstStyle>
            <a:lvl1pPr>
              <a:defRPr sz="3200" b="1">
                <a:latin typeface="微软雅黑" panose="020B0503020204020204" charset="-122"/>
                <a:ea typeface="微软雅黑" panose="020B0503020204020204" charset="-122"/>
              </a:defRPr>
            </a:lvl1pPr>
          </a:lstStyle>
          <a:p>
            <a:r>
              <a:rPr lang="zh-CN" altLang="en-US"/>
              <a:t>单击此处编辑母版标题样式</a:t>
            </a:r>
          </a:p>
        </p:txBody>
      </p:sp>
      <p:pic>
        <p:nvPicPr>
          <p:cNvPr id="4" name="图片 3" descr="图片包含 图标  描述已自动生成"/>
          <p:cNvPicPr>
            <a:picLocks noChangeAspect="1"/>
          </p:cNvPicPr>
          <p:nvPr userDrawn="1">
            <p:custDataLst>
              <p:tags r:id="rId6"/>
            </p:custDataLst>
          </p:nvPr>
        </p:nvPicPr>
        <p:blipFill>
          <a:blip r:embed="rId8">
            <a:extLst>
              <a:ext uri="{28A0092B-C50C-407E-A947-70E740481C1C}">
                <a14:useLocalDpi xmlns:a14="http://schemas.microsoft.com/office/drawing/2010/main" val="0"/>
              </a:ext>
            </a:extLst>
          </a:blip>
          <a:stretch>
            <a:fillRect/>
          </a:stretch>
        </p:blipFill>
        <p:spPr>
          <a:xfrm>
            <a:off x="552992" y="396904"/>
            <a:ext cx="800212" cy="566817"/>
          </a:xfrm>
          <a:prstGeom prst="rect">
            <a:avLst/>
          </a:prstGeom>
        </p:spPr>
      </p:pic>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pic>
        <p:nvPicPr>
          <p:cNvPr id="2" name="图片 26"/>
          <p:cNvPicPr>
            <a:picLocks noChangeAspect="1"/>
          </p:cNvPicPr>
          <p:nvPr userDrawn="1">
            <p:custDataLst>
              <p:tags r:id="rId1"/>
            </p:custDataLst>
          </p:nvPr>
        </p:nvPicPr>
        <p:blipFill>
          <a:blip r:embed="rId5">
            <a:extLst>
              <a:ext uri="{28A0092B-C50C-407E-A947-70E740481C1C}">
                <a14:useLocalDpi xmlns:a14="http://schemas.microsoft.com/office/drawing/2010/main" val="0"/>
              </a:ext>
            </a:extLst>
          </a:blip>
          <a:srcRect l="2" r="49113"/>
          <a:stretch>
            <a:fillRect/>
          </a:stretch>
        </p:blipFill>
        <p:spPr bwMode="auto">
          <a:xfrm>
            <a:off x="0" y="0"/>
            <a:ext cx="275726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descr="artplus_nature_naturalcity42_a"/>
          <p:cNvPicPr>
            <a:picLocks noChangeAspect="1" noChangeArrowheads="1"/>
          </p:cNvPicPr>
          <p:nvPr userDrawn="1">
            <p:custDataLst>
              <p:tags r:id="rId2"/>
            </p:custDataLst>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10905067" y="6206676"/>
            <a:ext cx="1286933" cy="651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descr="校徽"/>
          <p:cNvPicPr>
            <a:picLocks noChangeAspect="1"/>
          </p:cNvPicPr>
          <p:nvPr userDrawn="1">
            <p:custDataLst>
              <p:tags r:id="rId3"/>
            </p:custDataLst>
          </p:nvPr>
        </p:nvPicPr>
        <p:blipFill>
          <a:blip r:embed="rId7"/>
          <a:stretch>
            <a:fillRect/>
          </a:stretch>
        </p:blipFill>
        <p:spPr>
          <a:xfrm>
            <a:off x="0" y="0"/>
            <a:ext cx="2397760" cy="14630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矩形 5"/>
          <p:cNvSpPr/>
          <p:nvPr userDrawn="1">
            <p:custDataLst>
              <p:tags r:id="rId1"/>
            </p:custDataLst>
          </p:nvPr>
        </p:nvSpPr>
        <p:spPr>
          <a:xfrm>
            <a:off x="1270" y="0"/>
            <a:ext cx="12190095" cy="6858000"/>
          </a:xfrm>
          <a:prstGeom prst="rect">
            <a:avLst/>
          </a:prstGeom>
          <a:solidFill>
            <a:srgbClr val="09AB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p:cNvSpPr/>
          <p:nvPr userDrawn="1">
            <p:custDataLst>
              <p:tags r:id="rId2"/>
            </p:custDataLst>
          </p:nvPr>
        </p:nvSpPr>
        <p:spPr>
          <a:xfrm>
            <a:off x="152400" y="177800"/>
            <a:ext cx="11887201" cy="6502400"/>
          </a:xfrm>
          <a:prstGeom prst="roundRect">
            <a:avLst>
              <a:gd name="adj" fmla="val 2671"/>
            </a:avLst>
          </a:prstGeom>
          <a:solidFill>
            <a:srgbClr val="FFFFFF">
              <a:alpha val="9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
          <p:cNvSpPr>
            <a:spLocks noChangeArrowheads="1"/>
          </p:cNvSpPr>
          <p:nvPr>
            <p:custDataLst>
              <p:tags r:id="rId3"/>
            </p:custDataLst>
          </p:nvPr>
        </p:nvSpPr>
        <p:spPr bwMode="auto">
          <a:xfrm>
            <a:off x="1146175" y="316230"/>
            <a:ext cx="2011680" cy="645160"/>
          </a:xfrm>
          <a:prstGeom prst="rect">
            <a:avLst/>
          </a:prstGeom>
          <a:noFill/>
          <a:ln>
            <a:noFill/>
          </a:ln>
          <a:effectLst>
            <a:outerShdw blurRad="50800" dist="38100" dir="2700000" algn="tl" rotWithShape="0">
              <a:schemeClr val="bg2">
                <a:lumMod val="50000"/>
                <a:alpha val="4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zh-CN" altLang="en-US" sz="3600">
                <a:solidFill>
                  <a:srgbClr val="09ABAD"/>
                </a:solidFill>
                <a:sym typeface="+mn-ea"/>
              </a:rPr>
              <a:t>探究活动</a:t>
            </a:r>
          </a:p>
        </p:txBody>
      </p:sp>
      <p:sp>
        <p:nvSpPr>
          <p:cNvPr id="17" name="stationery-stacked-papers_29343"/>
          <p:cNvSpPr>
            <a:spLocks noChangeAspect="1"/>
          </p:cNvSpPr>
          <p:nvPr userDrawn="1">
            <p:custDataLst>
              <p:tags r:id="rId4"/>
            </p:custDataLst>
          </p:nvPr>
        </p:nvSpPr>
        <p:spPr bwMode="auto">
          <a:xfrm>
            <a:off x="276225" y="316230"/>
            <a:ext cx="869950" cy="577850"/>
          </a:xfrm>
          <a:custGeom>
            <a:avLst/>
            <a:gdLst>
              <a:gd name="connsiteX0" fmla="*/ 0 w 604107"/>
              <a:gd name="connsiteY0" fmla="*/ 379555 h 401360"/>
              <a:gd name="connsiteX1" fmla="*/ 375408 w 604107"/>
              <a:gd name="connsiteY1" fmla="*/ 379555 h 401360"/>
              <a:gd name="connsiteX2" fmla="*/ 375408 w 604107"/>
              <a:gd name="connsiteY2" fmla="*/ 401360 h 401360"/>
              <a:gd name="connsiteX3" fmla="*/ 0 w 604107"/>
              <a:gd name="connsiteY3" fmla="*/ 401360 h 401360"/>
              <a:gd name="connsiteX4" fmla="*/ 593808 w 604107"/>
              <a:gd name="connsiteY4" fmla="*/ 283516 h 401360"/>
              <a:gd name="connsiteX5" fmla="*/ 593808 w 604107"/>
              <a:gd name="connsiteY5" fmla="*/ 305281 h 401360"/>
              <a:gd name="connsiteX6" fmla="*/ 380983 w 604107"/>
              <a:gd name="connsiteY6" fmla="*/ 401360 h 401360"/>
              <a:gd name="connsiteX7" fmla="*/ 380983 w 604107"/>
              <a:gd name="connsiteY7" fmla="*/ 379596 h 401360"/>
              <a:gd name="connsiteX8" fmla="*/ 538457 w 604107"/>
              <a:gd name="connsiteY8" fmla="*/ 275965 h 401360"/>
              <a:gd name="connsiteX9" fmla="*/ 593808 w 604107"/>
              <a:gd name="connsiteY9" fmla="*/ 275965 h 401360"/>
              <a:gd name="connsiteX10" fmla="*/ 375988 w 604107"/>
              <a:gd name="connsiteY10" fmla="*/ 371722 h 401360"/>
              <a:gd name="connsiteX11" fmla="*/ 0 w 604107"/>
              <a:gd name="connsiteY11" fmla="*/ 371722 h 401360"/>
              <a:gd name="connsiteX12" fmla="*/ 141676 w 604107"/>
              <a:gd name="connsiteY12" fmla="*/ 314755 h 401360"/>
              <a:gd name="connsiteX13" fmla="*/ 372833 w 604107"/>
              <a:gd name="connsiteY13" fmla="*/ 351540 h 401360"/>
              <a:gd name="connsiteX14" fmla="*/ 379716 w 604107"/>
              <a:gd name="connsiteY14" fmla="*/ 351540 h 401360"/>
              <a:gd name="connsiteX15" fmla="*/ 153160 w 604107"/>
              <a:gd name="connsiteY15" fmla="*/ 175127 h 401360"/>
              <a:gd name="connsiteX16" fmla="*/ 375148 w 604107"/>
              <a:gd name="connsiteY16" fmla="*/ 311733 h 401360"/>
              <a:gd name="connsiteX17" fmla="*/ 378016 w 604107"/>
              <a:gd name="connsiteY17" fmla="*/ 312019 h 401360"/>
              <a:gd name="connsiteX18" fmla="*/ 557557 w 604107"/>
              <a:gd name="connsiteY18" fmla="*/ 230256 h 401360"/>
              <a:gd name="connsiteX19" fmla="*/ 587528 w 604107"/>
              <a:gd name="connsiteY19" fmla="*/ 230829 h 401360"/>
              <a:gd name="connsiteX20" fmla="*/ 377442 w 604107"/>
              <a:gd name="connsiteY20" fmla="*/ 330921 h 401360"/>
              <a:gd name="connsiteX21" fmla="*/ 40445 w 604107"/>
              <a:gd name="connsiteY21" fmla="*/ 245435 h 401360"/>
              <a:gd name="connsiteX22" fmla="*/ 42166 w 604107"/>
              <a:gd name="connsiteY22" fmla="*/ 225245 h 401360"/>
              <a:gd name="connsiteX23" fmla="*/ 310750 w 604107"/>
              <a:gd name="connsiteY23" fmla="*/ 20564 h 401360"/>
              <a:gd name="connsiteX24" fmla="*/ 308025 w 604107"/>
              <a:gd name="connsiteY24" fmla="*/ 20850 h 401360"/>
              <a:gd name="connsiteX25" fmla="*/ 130338 w 604107"/>
              <a:gd name="connsiteY25" fmla="*/ 63649 h 401360"/>
              <a:gd name="connsiteX26" fmla="*/ 125749 w 604107"/>
              <a:gd name="connsiteY26" fmla="*/ 66941 h 401360"/>
              <a:gd name="connsiteX27" fmla="*/ 126179 w 604107"/>
              <a:gd name="connsiteY27" fmla="*/ 71951 h 401360"/>
              <a:gd name="connsiteX28" fmla="*/ 379444 w 604107"/>
              <a:gd name="connsiteY28" fmla="*/ 272920 h 401360"/>
              <a:gd name="connsiteX29" fmla="*/ 555553 w 604107"/>
              <a:gd name="connsiteY29" fmla="*/ 192618 h 401360"/>
              <a:gd name="connsiteX30" fmla="*/ 324948 w 604107"/>
              <a:gd name="connsiteY30" fmla="*/ 29438 h 401360"/>
              <a:gd name="connsiteX31" fmla="*/ 310750 w 604107"/>
              <a:gd name="connsiteY31" fmla="*/ 20564 h 401360"/>
              <a:gd name="connsiteX32" fmla="*/ 303149 w 604107"/>
              <a:gd name="connsiteY32" fmla="*/ 810 h 401360"/>
              <a:gd name="connsiteX33" fmla="*/ 343448 w 604107"/>
              <a:gd name="connsiteY33" fmla="*/ 20134 h 401360"/>
              <a:gd name="connsiteX34" fmla="*/ 593844 w 604107"/>
              <a:gd name="connsiteY34" fmla="*/ 176300 h 401360"/>
              <a:gd name="connsiteX35" fmla="*/ 603883 w 604107"/>
              <a:gd name="connsiteY35" fmla="*/ 184459 h 401360"/>
              <a:gd name="connsiteX36" fmla="*/ 598003 w 604107"/>
              <a:gd name="connsiteY36" fmla="*/ 196054 h 401360"/>
              <a:gd name="connsiteX37" fmla="*/ 385324 w 604107"/>
              <a:gd name="connsiteY37" fmla="*/ 292816 h 401360"/>
              <a:gd name="connsiteX38" fmla="*/ 381021 w 604107"/>
              <a:gd name="connsiteY38" fmla="*/ 293818 h 401360"/>
              <a:gd name="connsiteX39" fmla="*/ 379731 w 604107"/>
              <a:gd name="connsiteY39" fmla="*/ 293675 h 401360"/>
              <a:gd name="connsiteX40" fmla="*/ 108109 w 604107"/>
              <a:gd name="connsiteY40" fmla="*/ 81684 h 401360"/>
              <a:gd name="connsiteX41" fmla="*/ 106818 w 604107"/>
              <a:gd name="connsiteY41" fmla="*/ 58496 h 401360"/>
              <a:gd name="connsiteX42" fmla="*/ 125605 w 604107"/>
              <a:gd name="connsiteY42" fmla="*/ 43609 h 40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04107" h="401360">
                <a:moveTo>
                  <a:pt x="0" y="379555"/>
                </a:moveTo>
                <a:lnTo>
                  <a:pt x="375408" y="379555"/>
                </a:lnTo>
                <a:lnTo>
                  <a:pt x="375408" y="401360"/>
                </a:lnTo>
                <a:lnTo>
                  <a:pt x="0" y="401360"/>
                </a:lnTo>
                <a:close/>
                <a:moveTo>
                  <a:pt x="593808" y="283516"/>
                </a:moveTo>
                <a:lnTo>
                  <a:pt x="593808" y="305281"/>
                </a:lnTo>
                <a:lnTo>
                  <a:pt x="380983" y="401360"/>
                </a:lnTo>
                <a:lnTo>
                  <a:pt x="380983" y="379596"/>
                </a:lnTo>
                <a:close/>
                <a:moveTo>
                  <a:pt x="538457" y="275965"/>
                </a:moveTo>
                <a:lnTo>
                  <a:pt x="593808" y="275965"/>
                </a:lnTo>
                <a:lnTo>
                  <a:pt x="375988" y="371722"/>
                </a:lnTo>
                <a:lnTo>
                  <a:pt x="0" y="371722"/>
                </a:lnTo>
                <a:lnTo>
                  <a:pt x="141676" y="314755"/>
                </a:lnTo>
                <a:cubicBezTo>
                  <a:pt x="199466" y="334650"/>
                  <a:pt x="276757" y="351540"/>
                  <a:pt x="372833" y="351540"/>
                </a:cubicBezTo>
                <a:lnTo>
                  <a:pt x="379716" y="351540"/>
                </a:lnTo>
                <a:close/>
                <a:moveTo>
                  <a:pt x="153160" y="175127"/>
                </a:moveTo>
                <a:cubicBezTo>
                  <a:pt x="199192" y="232977"/>
                  <a:pt x="272471" y="298416"/>
                  <a:pt x="375148" y="311733"/>
                </a:cubicBezTo>
                <a:lnTo>
                  <a:pt x="378016" y="312019"/>
                </a:lnTo>
                <a:lnTo>
                  <a:pt x="557557" y="230256"/>
                </a:lnTo>
                <a:cubicBezTo>
                  <a:pt x="576199" y="230829"/>
                  <a:pt x="587528" y="230829"/>
                  <a:pt x="587528" y="230829"/>
                </a:cubicBezTo>
                <a:lnTo>
                  <a:pt x="377442" y="330921"/>
                </a:lnTo>
                <a:cubicBezTo>
                  <a:pt x="197041" y="331923"/>
                  <a:pt x="81745" y="271353"/>
                  <a:pt x="40445" y="245435"/>
                </a:cubicBezTo>
                <a:cubicBezTo>
                  <a:pt x="30837" y="239277"/>
                  <a:pt x="31841" y="229970"/>
                  <a:pt x="42166" y="225245"/>
                </a:cubicBezTo>
                <a:close/>
                <a:moveTo>
                  <a:pt x="310750" y="20564"/>
                </a:moveTo>
                <a:cubicBezTo>
                  <a:pt x="309746" y="20564"/>
                  <a:pt x="308885" y="20707"/>
                  <a:pt x="308025" y="20850"/>
                </a:cubicBezTo>
                <a:lnTo>
                  <a:pt x="130338" y="63649"/>
                </a:lnTo>
                <a:cubicBezTo>
                  <a:pt x="128043" y="64078"/>
                  <a:pt x="126322" y="65366"/>
                  <a:pt x="125749" y="66941"/>
                </a:cubicBezTo>
                <a:cubicBezTo>
                  <a:pt x="124888" y="68659"/>
                  <a:pt x="125605" y="70663"/>
                  <a:pt x="126179" y="71951"/>
                </a:cubicBezTo>
                <a:cubicBezTo>
                  <a:pt x="155435" y="125915"/>
                  <a:pt x="238184" y="253023"/>
                  <a:pt x="379444" y="272920"/>
                </a:cubicBezTo>
                <a:lnTo>
                  <a:pt x="555553" y="192618"/>
                </a:lnTo>
                <a:cubicBezTo>
                  <a:pt x="496755" y="182455"/>
                  <a:pt x="384177" y="147529"/>
                  <a:pt x="324948" y="29438"/>
                </a:cubicBezTo>
                <a:cubicBezTo>
                  <a:pt x="322366" y="24285"/>
                  <a:pt x="316486" y="20564"/>
                  <a:pt x="310750" y="20564"/>
                </a:cubicBezTo>
                <a:close/>
                <a:moveTo>
                  <a:pt x="303149" y="810"/>
                </a:moveTo>
                <a:cubicBezTo>
                  <a:pt x="318494" y="-2768"/>
                  <a:pt x="336277" y="5820"/>
                  <a:pt x="343448" y="20134"/>
                </a:cubicBezTo>
                <a:cubicBezTo>
                  <a:pt x="419886" y="172578"/>
                  <a:pt x="592123" y="176300"/>
                  <a:pt x="593844" y="176300"/>
                </a:cubicBezTo>
                <a:cubicBezTo>
                  <a:pt x="598720" y="176300"/>
                  <a:pt x="602879" y="179736"/>
                  <a:pt x="603883" y="184459"/>
                </a:cubicBezTo>
                <a:cubicBezTo>
                  <a:pt x="604887" y="189183"/>
                  <a:pt x="602449" y="194050"/>
                  <a:pt x="598003" y="196054"/>
                </a:cubicBezTo>
                <a:lnTo>
                  <a:pt x="385324" y="292816"/>
                </a:lnTo>
                <a:cubicBezTo>
                  <a:pt x="384033" y="293389"/>
                  <a:pt x="382456" y="293818"/>
                  <a:pt x="381021" y="293818"/>
                </a:cubicBezTo>
                <a:cubicBezTo>
                  <a:pt x="380591" y="293818"/>
                  <a:pt x="380161" y="293675"/>
                  <a:pt x="379731" y="293675"/>
                </a:cubicBezTo>
                <a:cubicBezTo>
                  <a:pt x="227141" y="273922"/>
                  <a:pt x="138943" y="138797"/>
                  <a:pt x="108109" y="81684"/>
                </a:cubicBezTo>
                <a:cubicBezTo>
                  <a:pt x="104094" y="74241"/>
                  <a:pt x="103520" y="65796"/>
                  <a:pt x="106818" y="58496"/>
                </a:cubicBezTo>
                <a:cubicBezTo>
                  <a:pt x="110117" y="51052"/>
                  <a:pt x="117001" y="45613"/>
                  <a:pt x="125605" y="43609"/>
                </a:cubicBezTo>
                <a:close/>
              </a:path>
            </a:pathLst>
          </a:custGeom>
          <a:solidFill>
            <a:srgbClr val="09ABAD"/>
          </a:solidFill>
          <a:ln>
            <a:noFill/>
          </a:ln>
        </p:spPr>
        <p:txBody>
          <a:bodyPr/>
          <a:lstStyle/>
          <a:p>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2025/3/21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2025/3/21</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2025/3/21</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2025/3/21</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2025/3/21</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2025/3/21</a:t>
            </a:fld>
            <a:endParaRPr lang="zh-CN" altLang="en-US"/>
          </a:p>
        </p:txBody>
      </p:sp>
      <p:sp>
        <p:nvSpPr>
          <p:cNvPr id="6" name="页脚占位符 5"/>
          <p:cNvSpPr>
            <a:spLocks noGrp="1"/>
          </p:cNvSpPr>
          <p:nvPr>
            <p:ph type="ftr" sz="quarter" idx="11"/>
            <p:custDataLst>
              <p:tags r:id="rId4"/>
            </p:custDataLst>
          </p:nvPr>
        </p:nvSpPr>
        <p:spPr/>
        <p:txBody>
          <a:bodyPr/>
          <a:lstStyle/>
          <a:p>
            <a:endParaRPr lang="zh-CN" altLang="en-US"/>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2025/3/21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33" Type="http://schemas.openxmlformats.org/officeDocument/2006/relationships/image" Target="file:///D:\qq&#25991;&#20214;\712321467\Image\C2C\Image2\%7b75232B38-A165-1FB7-499C-2E1C792CACB5%7d.png" TargetMode="Externa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4.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7.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3.xml"/><Relationship Id="rId30" Type="http://schemas.openxmlformats.org/officeDocument/2006/relationships/tags" Target="../tags/tag6.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6"/>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p>
        </p:txBody>
      </p:sp>
      <p:sp>
        <p:nvSpPr>
          <p:cNvPr id="3" name="文本占位符 2"/>
          <p:cNvSpPr>
            <a:spLocks noGrp="1"/>
          </p:cNvSpPr>
          <p:nvPr>
            <p:ph type="body" idx="1"/>
            <p:custDataLst>
              <p:tags r:id="rId27"/>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custDataLst>
              <p:tags r:id="rId28"/>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2025/3/21</a:t>
            </a:fld>
            <a:endParaRPr lang="zh-CN" altLang="en-US"/>
          </a:p>
        </p:txBody>
      </p:sp>
      <p:sp>
        <p:nvSpPr>
          <p:cNvPr id="5" name="页脚占位符 4"/>
          <p:cNvSpPr>
            <a:spLocks noGrp="1"/>
          </p:cNvSpPr>
          <p:nvPr>
            <p:ph type="ftr" sz="quarter" idx="3"/>
            <p:custDataLst>
              <p:tags r:id="rId29"/>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30"/>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a:p>
        </p:txBody>
      </p:sp>
      <p:pic>
        <p:nvPicPr>
          <p:cNvPr id="7" name="图片 1073743875" descr="学科网 zxxk.com"/>
          <p:cNvPicPr>
            <a:picLocks noChangeAspect="1"/>
          </p:cNvPicPr>
          <p:nvPr>
            <p:custDataLst>
              <p:tags r:id="rId31"/>
            </p:custDataLst>
          </p:nvPr>
        </p:nvPicPr>
        <p:blipFill>
          <a:blip r:embed="rId32" r:link="rId33"/>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161.xml"/><Relationship Id="rId3" Type="http://schemas.openxmlformats.org/officeDocument/2006/relationships/tags" Target="../tags/tag156.xml"/><Relationship Id="rId7" Type="http://schemas.openxmlformats.org/officeDocument/2006/relationships/tags" Target="../tags/tag160.xml"/><Relationship Id="rId2" Type="http://schemas.openxmlformats.org/officeDocument/2006/relationships/tags" Target="../tags/tag155.xml"/><Relationship Id="rId1" Type="http://schemas.openxmlformats.org/officeDocument/2006/relationships/tags" Target="../tags/tag154.xml"/><Relationship Id="rId6" Type="http://schemas.openxmlformats.org/officeDocument/2006/relationships/tags" Target="../tags/tag159.xml"/><Relationship Id="rId5" Type="http://schemas.openxmlformats.org/officeDocument/2006/relationships/tags" Target="../tags/tag158.xml"/><Relationship Id="rId10" Type="http://schemas.openxmlformats.org/officeDocument/2006/relationships/image" Target="../media/image13.jpeg"/><Relationship Id="rId4" Type="http://schemas.openxmlformats.org/officeDocument/2006/relationships/tags" Target="../tags/tag157.xml"/><Relationship Id="rId9"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3" Type="http://schemas.openxmlformats.org/officeDocument/2006/relationships/tags" Target="../tags/tag369.xml"/><Relationship Id="rId18" Type="http://schemas.openxmlformats.org/officeDocument/2006/relationships/tags" Target="../tags/tag374.xml"/><Relationship Id="rId26" Type="http://schemas.openxmlformats.org/officeDocument/2006/relationships/tags" Target="../tags/tag382.xml"/><Relationship Id="rId39" Type="http://schemas.openxmlformats.org/officeDocument/2006/relationships/tags" Target="../tags/tag395.xml"/><Relationship Id="rId21" Type="http://schemas.openxmlformats.org/officeDocument/2006/relationships/tags" Target="../tags/tag377.xml"/><Relationship Id="rId34" Type="http://schemas.openxmlformats.org/officeDocument/2006/relationships/tags" Target="../tags/tag390.xml"/><Relationship Id="rId42" Type="http://schemas.openxmlformats.org/officeDocument/2006/relationships/tags" Target="../tags/tag398.xml"/><Relationship Id="rId47" Type="http://schemas.openxmlformats.org/officeDocument/2006/relationships/tags" Target="../tags/tag403.xml"/><Relationship Id="rId50" Type="http://schemas.openxmlformats.org/officeDocument/2006/relationships/tags" Target="../tags/tag406.xml"/><Relationship Id="rId55" Type="http://schemas.openxmlformats.org/officeDocument/2006/relationships/notesSlide" Target="../notesSlides/notesSlide4.xml"/><Relationship Id="rId7" Type="http://schemas.openxmlformats.org/officeDocument/2006/relationships/tags" Target="../tags/tag363.xml"/><Relationship Id="rId2" Type="http://schemas.openxmlformats.org/officeDocument/2006/relationships/tags" Target="../tags/tag358.xml"/><Relationship Id="rId16" Type="http://schemas.openxmlformats.org/officeDocument/2006/relationships/tags" Target="../tags/tag372.xml"/><Relationship Id="rId29" Type="http://schemas.openxmlformats.org/officeDocument/2006/relationships/tags" Target="../tags/tag385.xml"/><Relationship Id="rId11" Type="http://schemas.openxmlformats.org/officeDocument/2006/relationships/tags" Target="../tags/tag367.xml"/><Relationship Id="rId24" Type="http://schemas.openxmlformats.org/officeDocument/2006/relationships/tags" Target="../tags/tag380.xml"/><Relationship Id="rId32" Type="http://schemas.openxmlformats.org/officeDocument/2006/relationships/tags" Target="../tags/tag388.xml"/><Relationship Id="rId37" Type="http://schemas.openxmlformats.org/officeDocument/2006/relationships/tags" Target="../tags/tag393.xml"/><Relationship Id="rId40" Type="http://schemas.openxmlformats.org/officeDocument/2006/relationships/tags" Target="../tags/tag396.xml"/><Relationship Id="rId45" Type="http://schemas.openxmlformats.org/officeDocument/2006/relationships/tags" Target="../tags/tag401.xml"/><Relationship Id="rId53" Type="http://schemas.openxmlformats.org/officeDocument/2006/relationships/tags" Target="../tags/tag409.xml"/><Relationship Id="rId5" Type="http://schemas.openxmlformats.org/officeDocument/2006/relationships/tags" Target="../tags/tag361.xml"/><Relationship Id="rId10" Type="http://schemas.openxmlformats.org/officeDocument/2006/relationships/tags" Target="../tags/tag366.xml"/><Relationship Id="rId19" Type="http://schemas.openxmlformats.org/officeDocument/2006/relationships/tags" Target="../tags/tag375.xml"/><Relationship Id="rId31" Type="http://schemas.openxmlformats.org/officeDocument/2006/relationships/tags" Target="../tags/tag387.xml"/><Relationship Id="rId44" Type="http://schemas.openxmlformats.org/officeDocument/2006/relationships/tags" Target="../tags/tag400.xml"/><Relationship Id="rId52" Type="http://schemas.openxmlformats.org/officeDocument/2006/relationships/tags" Target="../tags/tag408.xml"/><Relationship Id="rId4" Type="http://schemas.openxmlformats.org/officeDocument/2006/relationships/tags" Target="../tags/tag360.xml"/><Relationship Id="rId9" Type="http://schemas.openxmlformats.org/officeDocument/2006/relationships/tags" Target="../tags/tag365.xml"/><Relationship Id="rId14" Type="http://schemas.openxmlformats.org/officeDocument/2006/relationships/tags" Target="../tags/tag370.xml"/><Relationship Id="rId22" Type="http://schemas.openxmlformats.org/officeDocument/2006/relationships/tags" Target="../tags/tag378.xml"/><Relationship Id="rId27" Type="http://schemas.openxmlformats.org/officeDocument/2006/relationships/tags" Target="../tags/tag383.xml"/><Relationship Id="rId30" Type="http://schemas.openxmlformats.org/officeDocument/2006/relationships/tags" Target="../tags/tag386.xml"/><Relationship Id="rId35" Type="http://schemas.openxmlformats.org/officeDocument/2006/relationships/tags" Target="../tags/tag391.xml"/><Relationship Id="rId43" Type="http://schemas.openxmlformats.org/officeDocument/2006/relationships/tags" Target="../tags/tag399.xml"/><Relationship Id="rId48" Type="http://schemas.openxmlformats.org/officeDocument/2006/relationships/tags" Target="../tags/tag404.xml"/><Relationship Id="rId8" Type="http://schemas.openxmlformats.org/officeDocument/2006/relationships/tags" Target="../tags/tag364.xml"/><Relationship Id="rId51" Type="http://schemas.openxmlformats.org/officeDocument/2006/relationships/tags" Target="../tags/tag407.xml"/><Relationship Id="rId3" Type="http://schemas.openxmlformats.org/officeDocument/2006/relationships/tags" Target="../tags/tag359.xml"/><Relationship Id="rId12" Type="http://schemas.openxmlformats.org/officeDocument/2006/relationships/tags" Target="../tags/tag368.xml"/><Relationship Id="rId17" Type="http://schemas.openxmlformats.org/officeDocument/2006/relationships/tags" Target="../tags/tag373.xml"/><Relationship Id="rId25" Type="http://schemas.openxmlformats.org/officeDocument/2006/relationships/tags" Target="../tags/tag381.xml"/><Relationship Id="rId33" Type="http://schemas.openxmlformats.org/officeDocument/2006/relationships/tags" Target="../tags/tag389.xml"/><Relationship Id="rId38" Type="http://schemas.openxmlformats.org/officeDocument/2006/relationships/tags" Target="../tags/tag394.xml"/><Relationship Id="rId46" Type="http://schemas.openxmlformats.org/officeDocument/2006/relationships/tags" Target="../tags/tag402.xml"/><Relationship Id="rId20" Type="http://schemas.openxmlformats.org/officeDocument/2006/relationships/tags" Target="../tags/tag376.xml"/><Relationship Id="rId41" Type="http://schemas.openxmlformats.org/officeDocument/2006/relationships/tags" Target="../tags/tag397.xml"/><Relationship Id="rId54" Type="http://schemas.openxmlformats.org/officeDocument/2006/relationships/slideLayout" Target="../slideLayouts/slideLayout20.xml"/><Relationship Id="rId1" Type="http://schemas.openxmlformats.org/officeDocument/2006/relationships/tags" Target="../tags/tag357.xml"/><Relationship Id="rId6" Type="http://schemas.openxmlformats.org/officeDocument/2006/relationships/tags" Target="../tags/tag362.xml"/><Relationship Id="rId15" Type="http://schemas.openxmlformats.org/officeDocument/2006/relationships/tags" Target="../tags/tag371.xml"/><Relationship Id="rId23" Type="http://schemas.openxmlformats.org/officeDocument/2006/relationships/tags" Target="../tags/tag379.xml"/><Relationship Id="rId28" Type="http://schemas.openxmlformats.org/officeDocument/2006/relationships/tags" Target="../tags/tag384.xml"/><Relationship Id="rId36" Type="http://schemas.openxmlformats.org/officeDocument/2006/relationships/tags" Target="../tags/tag392.xml"/><Relationship Id="rId49" Type="http://schemas.openxmlformats.org/officeDocument/2006/relationships/tags" Target="../tags/tag405.xml"/></Relationships>
</file>

<file path=ppt/slides/_rels/slide11.xml.rels><?xml version="1.0" encoding="UTF-8" standalone="yes"?>
<Relationships xmlns="http://schemas.openxmlformats.org/package/2006/relationships"><Relationship Id="rId8" Type="http://schemas.openxmlformats.org/officeDocument/2006/relationships/tags" Target="../tags/tag420.xml"/><Relationship Id="rId3" Type="http://schemas.openxmlformats.org/officeDocument/2006/relationships/tags" Target="../tags/tag415.xml"/><Relationship Id="rId7" Type="http://schemas.openxmlformats.org/officeDocument/2006/relationships/tags" Target="../tags/tag419.xml"/><Relationship Id="rId2" Type="http://schemas.openxmlformats.org/officeDocument/2006/relationships/tags" Target="../tags/tag414.xml"/><Relationship Id="rId1" Type="http://schemas.openxmlformats.org/officeDocument/2006/relationships/tags" Target="../tags/tag413.xml"/><Relationship Id="rId6" Type="http://schemas.openxmlformats.org/officeDocument/2006/relationships/tags" Target="../tags/tag418.xml"/><Relationship Id="rId11" Type="http://schemas.openxmlformats.org/officeDocument/2006/relationships/image" Target="../media/image18.jpeg"/><Relationship Id="rId5" Type="http://schemas.openxmlformats.org/officeDocument/2006/relationships/tags" Target="../tags/tag417.xml"/><Relationship Id="rId10" Type="http://schemas.openxmlformats.org/officeDocument/2006/relationships/image" Target="../media/image16.jpeg"/><Relationship Id="rId4" Type="http://schemas.openxmlformats.org/officeDocument/2006/relationships/tags" Target="../tags/tag416.xml"/><Relationship Id="rId9"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tags" Target="../tags/tag428.xml"/><Relationship Id="rId3" Type="http://schemas.openxmlformats.org/officeDocument/2006/relationships/tags" Target="../tags/tag423.xml"/><Relationship Id="rId7" Type="http://schemas.openxmlformats.org/officeDocument/2006/relationships/tags" Target="../tags/tag427.xml"/><Relationship Id="rId2" Type="http://schemas.openxmlformats.org/officeDocument/2006/relationships/tags" Target="../tags/tag422.xml"/><Relationship Id="rId1" Type="http://schemas.openxmlformats.org/officeDocument/2006/relationships/tags" Target="../tags/tag421.xml"/><Relationship Id="rId6" Type="http://schemas.openxmlformats.org/officeDocument/2006/relationships/tags" Target="../tags/tag426.xml"/><Relationship Id="rId5" Type="http://schemas.openxmlformats.org/officeDocument/2006/relationships/tags" Target="../tags/tag425.xml"/><Relationship Id="rId10" Type="http://schemas.openxmlformats.org/officeDocument/2006/relationships/image" Target="../media/image18.jpeg"/><Relationship Id="rId4" Type="http://schemas.openxmlformats.org/officeDocument/2006/relationships/tags" Target="../tags/tag424.xml"/><Relationship Id="rId9"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tags" Target="../tags/tag436.xml"/><Relationship Id="rId13" Type="http://schemas.openxmlformats.org/officeDocument/2006/relationships/slideLayout" Target="../slideLayouts/slideLayout7.xml"/><Relationship Id="rId3" Type="http://schemas.openxmlformats.org/officeDocument/2006/relationships/tags" Target="../tags/tag431.xml"/><Relationship Id="rId7" Type="http://schemas.openxmlformats.org/officeDocument/2006/relationships/tags" Target="../tags/tag435.xml"/><Relationship Id="rId12" Type="http://schemas.openxmlformats.org/officeDocument/2006/relationships/tags" Target="../tags/tag440.xml"/><Relationship Id="rId17" Type="http://schemas.openxmlformats.org/officeDocument/2006/relationships/image" Target="../media/image21.jpeg"/><Relationship Id="rId2" Type="http://schemas.openxmlformats.org/officeDocument/2006/relationships/tags" Target="../tags/tag430.xml"/><Relationship Id="rId16" Type="http://schemas.openxmlformats.org/officeDocument/2006/relationships/image" Target="../media/image20.jpeg"/><Relationship Id="rId1" Type="http://schemas.openxmlformats.org/officeDocument/2006/relationships/tags" Target="../tags/tag429.xml"/><Relationship Id="rId6" Type="http://schemas.openxmlformats.org/officeDocument/2006/relationships/tags" Target="../tags/tag434.xml"/><Relationship Id="rId11" Type="http://schemas.openxmlformats.org/officeDocument/2006/relationships/tags" Target="../tags/tag439.xml"/><Relationship Id="rId5" Type="http://schemas.openxmlformats.org/officeDocument/2006/relationships/tags" Target="../tags/tag433.xml"/><Relationship Id="rId15" Type="http://schemas.openxmlformats.org/officeDocument/2006/relationships/image" Target="../media/image19.jpeg"/><Relationship Id="rId10" Type="http://schemas.openxmlformats.org/officeDocument/2006/relationships/tags" Target="../tags/tag438.xml"/><Relationship Id="rId4" Type="http://schemas.openxmlformats.org/officeDocument/2006/relationships/tags" Target="../tags/tag432.xml"/><Relationship Id="rId9" Type="http://schemas.openxmlformats.org/officeDocument/2006/relationships/tags" Target="../tags/tag437.xml"/><Relationship Id="rId1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8" Type="http://schemas.openxmlformats.org/officeDocument/2006/relationships/tags" Target="../tags/tag451.xml"/><Relationship Id="rId13" Type="http://schemas.openxmlformats.org/officeDocument/2006/relationships/tags" Target="../tags/tag456.xml"/><Relationship Id="rId18" Type="http://schemas.openxmlformats.org/officeDocument/2006/relationships/tags" Target="../tags/tag461.xml"/><Relationship Id="rId3" Type="http://schemas.openxmlformats.org/officeDocument/2006/relationships/tags" Target="../tags/tag446.xml"/><Relationship Id="rId21" Type="http://schemas.openxmlformats.org/officeDocument/2006/relationships/tags" Target="../tags/tag464.xml"/><Relationship Id="rId7" Type="http://schemas.openxmlformats.org/officeDocument/2006/relationships/tags" Target="../tags/tag450.xml"/><Relationship Id="rId12" Type="http://schemas.openxmlformats.org/officeDocument/2006/relationships/tags" Target="../tags/tag455.xml"/><Relationship Id="rId17" Type="http://schemas.openxmlformats.org/officeDocument/2006/relationships/tags" Target="../tags/tag460.xml"/><Relationship Id="rId2" Type="http://schemas.openxmlformats.org/officeDocument/2006/relationships/tags" Target="../tags/tag445.xml"/><Relationship Id="rId16" Type="http://schemas.openxmlformats.org/officeDocument/2006/relationships/tags" Target="../tags/tag459.xml"/><Relationship Id="rId20" Type="http://schemas.openxmlformats.org/officeDocument/2006/relationships/tags" Target="../tags/tag463.xml"/><Relationship Id="rId1" Type="http://schemas.openxmlformats.org/officeDocument/2006/relationships/tags" Target="../tags/tag444.xml"/><Relationship Id="rId6" Type="http://schemas.openxmlformats.org/officeDocument/2006/relationships/tags" Target="../tags/tag449.xml"/><Relationship Id="rId11" Type="http://schemas.openxmlformats.org/officeDocument/2006/relationships/tags" Target="../tags/tag454.xml"/><Relationship Id="rId5" Type="http://schemas.openxmlformats.org/officeDocument/2006/relationships/tags" Target="../tags/tag448.xml"/><Relationship Id="rId15" Type="http://schemas.openxmlformats.org/officeDocument/2006/relationships/tags" Target="../tags/tag458.xml"/><Relationship Id="rId10" Type="http://schemas.openxmlformats.org/officeDocument/2006/relationships/tags" Target="../tags/tag453.xml"/><Relationship Id="rId19" Type="http://schemas.openxmlformats.org/officeDocument/2006/relationships/tags" Target="../tags/tag462.xml"/><Relationship Id="rId4" Type="http://schemas.openxmlformats.org/officeDocument/2006/relationships/tags" Target="../tags/tag447.xml"/><Relationship Id="rId9" Type="http://schemas.openxmlformats.org/officeDocument/2006/relationships/tags" Target="../tags/tag452.xml"/><Relationship Id="rId14" Type="http://schemas.openxmlformats.org/officeDocument/2006/relationships/tags" Target="../tags/tag457.xml"/><Relationship Id="rId22"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tags" Target="../tags/tag472.xml"/><Relationship Id="rId13" Type="http://schemas.openxmlformats.org/officeDocument/2006/relationships/tags" Target="../tags/tag477.xml"/><Relationship Id="rId18" Type="http://schemas.openxmlformats.org/officeDocument/2006/relationships/tags" Target="../tags/tag482.xml"/><Relationship Id="rId26" Type="http://schemas.openxmlformats.org/officeDocument/2006/relationships/slideLayout" Target="../slideLayouts/slideLayout7.xml"/><Relationship Id="rId3" Type="http://schemas.openxmlformats.org/officeDocument/2006/relationships/tags" Target="../tags/tag467.xml"/><Relationship Id="rId21" Type="http://schemas.openxmlformats.org/officeDocument/2006/relationships/tags" Target="../tags/tag485.xml"/><Relationship Id="rId7" Type="http://schemas.openxmlformats.org/officeDocument/2006/relationships/tags" Target="../tags/tag471.xml"/><Relationship Id="rId12" Type="http://schemas.openxmlformats.org/officeDocument/2006/relationships/tags" Target="../tags/tag476.xml"/><Relationship Id="rId17" Type="http://schemas.openxmlformats.org/officeDocument/2006/relationships/tags" Target="../tags/tag481.xml"/><Relationship Id="rId25" Type="http://schemas.openxmlformats.org/officeDocument/2006/relationships/tags" Target="../tags/tag489.xml"/><Relationship Id="rId2" Type="http://schemas.openxmlformats.org/officeDocument/2006/relationships/tags" Target="../tags/tag466.xml"/><Relationship Id="rId16" Type="http://schemas.openxmlformats.org/officeDocument/2006/relationships/tags" Target="../tags/tag480.xml"/><Relationship Id="rId20" Type="http://schemas.openxmlformats.org/officeDocument/2006/relationships/tags" Target="../tags/tag484.xml"/><Relationship Id="rId29" Type="http://schemas.openxmlformats.org/officeDocument/2006/relationships/image" Target="../media/image24.png"/><Relationship Id="rId1" Type="http://schemas.openxmlformats.org/officeDocument/2006/relationships/tags" Target="../tags/tag465.xml"/><Relationship Id="rId6" Type="http://schemas.openxmlformats.org/officeDocument/2006/relationships/tags" Target="../tags/tag470.xml"/><Relationship Id="rId11" Type="http://schemas.openxmlformats.org/officeDocument/2006/relationships/tags" Target="../tags/tag475.xml"/><Relationship Id="rId24" Type="http://schemas.openxmlformats.org/officeDocument/2006/relationships/tags" Target="../tags/tag488.xml"/><Relationship Id="rId32" Type="http://schemas.openxmlformats.org/officeDocument/2006/relationships/image" Target="../media/image27.png"/><Relationship Id="rId5" Type="http://schemas.openxmlformats.org/officeDocument/2006/relationships/tags" Target="../tags/tag469.xml"/><Relationship Id="rId15" Type="http://schemas.openxmlformats.org/officeDocument/2006/relationships/tags" Target="../tags/tag479.xml"/><Relationship Id="rId23" Type="http://schemas.openxmlformats.org/officeDocument/2006/relationships/tags" Target="../tags/tag487.xml"/><Relationship Id="rId28" Type="http://schemas.openxmlformats.org/officeDocument/2006/relationships/image" Target="../media/image23.png"/><Relationship Id="rId10" Type="http://schemas.openxmlformats.org/officeDocument/2006/relationships/tags" Target="../tags/tag474.xml"/><Relationship Id="rId19" Type="http://schemas.openxmlformats.org/officeDocument/2006/relationships/tags" Target="../tags/tag483.xml"/><Relationship Id="rId31" Type="http://schemas.openxmlformats.org/officeDocument/2006/relationships/image" Target="../media/image26.png"/><Relationship Id="rId4" Type="http://schemas.openxmlformats.org/officeDocument/2006/relationships/tags" Target="../tags/tag468.xml"/><Relationship Id="rId9" Type="http://schemas.openxmlformats.org/officeDocument/2006/relationships/tags" Target="../tags/tag473.xml"/><Relationship Id="rId14" Type="http://schemas.openxmlformats.org/officeDocument/2006/relationships/tags" Target="../tags/tag478.xml"/><Relationship Id="rId22" Type="http://schemas.openxmlformats.org/officeDocument/2006/relationships/tags" Target="../tags/tag486.xml"/><Relationship Id="rId27" Type="http://schemas.openxmlformats.org/officeDocument/2006/relationships/image" Target="../media/image22.png"/><Relationship Id="rId30"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490.xml"/></Relationships>
</file>

<file path=ppt/slides/_rels/slide17.xml.rels><?xml version="1.0" encoding="UTF-8" standalone="yes"?>
<Relationships xmlns="http://schemas.openxmlformats.org/package/2006/relationships"><Relationship Id="rId13" Type="http://schemas.openxmlformats.org/officeDocument/2006/relationships/tags" Target="../tags/tag503.xml"/><Relationship Id="rId18" Type="http://schemas.openxmlformats.org/officeDocument/2006/relationships/tags" Target="../tags/tag508.xml"/><Relationship Id="rId26" Type="http://schemas.openxmlformats.org/officeDocument/2006/relationships/tags" Target="../tags/tag516.xml"/><Relationship Id="rId39" Type="http://schemas.openxmlformats.org/officeDocument/2006/relationships/tags" Target="../tags/tag529.xml"/><Relationship Id="rId21" Type="http://schemas.openxmlformats.org/officeDocument/2006/relationships/tags" Target="../tags/tag511.xml"/><Relationship Id="rId34" Type="http://schemas.openxmlformats.org/officeDocument/2006/relationships/tags" Target="../tags/tag524.xml"/><Relationship Id="rId42" Type="http://schemas.openxmlformats.org/officeDocument/2006/relationships/tags" Target="../tags/tag532.xml"/><Relationship Id="rId47" Type="http://schemas.openxmlformats.org/officeDocument/2006/relationships/tags" Target="../tags/tag537.xml"/><Relationship Id="rId50" Type="http://schemas.openxmlformats.org/officeDocument/2006/relationships/tags" Target="../tags/tag540.xml"/><Relationship Id="rId55" Type="http://schemas.openxmlformats.org/officeDocument/2006/relationships/tags" Target="../tags/tag545.xml"/><Relationship Id="rId63" Type="http://schemas.openxmlformats.org/officeDocument/2006/relationships/slideLayout" Target="../slideLayouts/slideLayout7.xml"/><Relationship Id="rId7" Type="http://schemas.openxmlformats.org/officeDocument/2006/relationships/tags" Target="../tags/tag497.xml"/><Relationship Id="rId2" Type="http://schemas.openxmlformats.org/officeDocument/2006/relationships/tags" Target="../tags/tag492.xml"/><Relationship Id="rId16" Type="http://schemas.openxmlformats.org/officeDocument/2006/relationships/tags" Target="../tags/tag506.xml"/><Relationship Id="rId29" Type="http://schemas.openxmlformats.org/officeDocument/2006/relationships/tags" Target="../tags/tag519.xml"/><Relationship Id="rId11" Type="http://schemas.openxmlformats.org/officeDocument/2006/relationships/tags" Target="../tags/tag501.xml"/><Relationship Id="rId24" Type="http://schemas.openxmlformats.org/officeDocument/2006/relationships/tags" Target="../tags/tag514.xml"/><Relationship Id="rId32" Type="http://schemas.openxmlformats.org/officeDocument/2006/relationships/tags" Target="../tags/tag522.xml"/><Relationship Id="rId37" Type="http://schemas.openxmlformats.org/officeDocument/2006/relationships/tags" Target="../tags/tag527.xml"/><Relationship Id="rId40" Type="http://schemas.openxmlformats.org/officeDocument/2006/relationships/tags" Target="../tags/tag530.xml"/><Relationship Id="rId45" Type="http://schemas.openxmlformats.org/officeDocument/2006/relationships/tags" Target="../tags/tag535.xml"/><Relationship Id="rId53" Type="http://schemas.openxmlformats.org/officeDocument/2006/relationships/tags" Target="../tags/tag543.xml"/><Relationship Id="rId58" Type="http://schemas.openxmlformats.org/officeDocument/2006/relationships/tags" Target="../tags/tag548.xml"/><Relationship Id="rId5" Type="http://schemas.openxmlformats.org/officeDocument/2006/relationships/tags" Target="../tags/tag495.xml"/><Relationship Id="rId61" Type="http://schemas.openxmlformats.org/officeDocument/2006/relationships/tags" Target="../tags/tag551.xml"/><Relationship Id="rId19" Type="http://schemas.openxmlformats.org/officeDocument/2006/relationships/tags" Target="../tags/tag509.xml"/><Relationship Id="rId14" Type="http://schemas.openxmlformats.org/officeDocument/2006/relationships/tags" Target="../tags/tag504.xml"/><Relationship Id="rId22" Type="http://schemas.openxmlformats.org/officeDocument/2006/relationships/tags" Target="../tags/tag512.xml"/><Relationship Id="rId27" Type="http://schemas.openxmlformats.org/officeDocument/2006/relationships/tags" Target="../tags/tag517.xml"/><Relationship Id="rId30" Type="http://schemas.openxmlformats.org/officeDocument/2006/relationships/tags" Target="../tags/tag520.xml"/><Relationship Id="rId35" Type="http://schemas.openxmlformats.org/officeDocument/2006/relationships/tags" Target="../tags/tag525.xml"/><Relationship Id="rId43" Type="http://schemas.openxmlformats.org/officeDocument/2006/relationships/tags" Target="../tags/tag533.xml"/><Relationship Id="rId48" Type="http://schemas.openxmlformats.org/officeDocument/2006/relationships/tags" Target="../tags/tag538.xml"/><Relationship Id="rId56" Type="http://schemas.openxmlformats.org/officeDocument/2006/relationships/tags" Target="../tags/tag546.xml"/><Relationship Id="rId8" Type="http://schemas.openxmlformats.org/officeDocument/2006/relationships/tags" Target="../tags/tag498.xml"/><Relationship Id="rId51" Type="http://schemas.openxmlformats.org/officeDocument/2006/relationships/tags" Target="../tags/tag541.xml"/><Relationship Id="rId3" Type="http://schemas.openxmlformats.org/officeDocument/2006/relationships/tags" Target="../tags/tag493.xml"/><Relationship Id="rId12" Type="http://schemas.openxmlformats.org/officeDocument/2006/relationships/tags" Target="../tags/tag502.xml"/><Relationship Id="rId17" Type="http://schemas.openxmlformats.org/officeDocument/2006/relationships/tags" Target="../tags/tag507.xml"/><Relationship Id="rId25" Type="http://schemas.openxmlformats.org/officeDocument/2006/relationships/tags" Target="../tags/tag515.xml"/><Relationship Id="rId33" Type="http://schemas.openxmlformats.org/officeDocument/2006/relationships/tags" Target="../tags/tag523.xml"/><Relationship Id="rId38" Type="http://schemas.openxmlformats.org/officeDocument/2006/relationships/tags" Target="../tags/tag528.xml"/><Relationship Id="rId46" Type="http://schemas.openxmlformats.org/officeDocument/2006/relationships/tags" Target="../tags/tag536.xml"/><Relationship Id="rId59" Type="http://schemas.openxmlformats.org/officeDocument/2006/relationships/tags" Target="../tags/tag549.xml"/><Relationship Id="rId20" Type="http://schemas.openxmlformats.org/officeDocument/2006/relationships/tags" Target="../tags/tag510.xml"/><Relationship Id="rId41" Type="http://schemas.openxmlformats.org/officeDocument/2006/relationships/tags" Target="../tags/tag531.xml"/><Relationship Id="rId54" Type="http://schemas.openxmlformats.org/officeDocument/2006/relationships/tags" Target="../tags/tag544.xml"/><Relationship Id="rId62" Type="http://schemas.openxmlformats.org/officeDocument/2006/relationships/tags" Target="../tags/tag552.xml"/><Relationship Id="rId1" Type="http://schemas.openxmlformats.org/officeDocument/2006/relationships/tags" Target="../tags/tag491.xml"/><Relationship Id="rId6" Type="http://schemas.openxmlformats.org/officeDocument/2006/relationships/tags" Target="../tags/tag496.xml"/><Relationship Id="rId15" Type="http://schemas.openxmlformats.org/officeDocument/2006/relationships/tags" Target="../tags/tag505.xml"/><Relationship Id="rId23" Type="http://schemas.openxmlformats.org/officeDocument/2006/relationships/tags" Target="../tags/tag513.xml"/><Relationship Id="rId28" Type="http://schemas.openxmlformats.org/officeDocument/2006/relationships/tags" Target="../tags/tag518.xml"/><Relationship Id="rId36" Type="http://schemas.openxmlformats.org/officeDocument/2006/relationships/tags" Target="../tags/tag526.xml"/><Relationship Id="rId49" Type="http://schemas.openxmlformats.org/officeDocument/2006/relationships/tags" Target="../tags/tag539.xml"/><Relationship Id="rId57" Type="http://schemas.openxmlformats.org/officeDocument/2006/relationships/tags" Target="../tags/tag547.xml"/><Relationship Id="rId10" Type="http://schemas.openxmlformats.org/officeDocument/2006/relationships/tags" Target="../tags/tag500.xml"/><Relationship Id="rId31" Type="http://schemas.openxmlformats.org/officeDocument/2006/relationships/tags" Target="../tags/tag521.xml"/><Relationship Id="rId44" Type="http://schemas.openxmlformats.org/officeDocument/2006/relationships/tags" Target="../tags/tag534.xml"/><Relationship Id="rId52" Type="http://schemas.openxmlformats.org/officeDocument/2006/relationships/tags" Target="../tags/tag542.xml"/><Relationship Id="rId60" Type="http://schemas.openxmlformats.org/officeDocument/2006/relationships/tags" Target="../tags/tag550.xml"/><Relationship Id="rId4" Type="http://schemas.openxmlformats.org/officeDocument/2006/relationships/tags" Target="../tags/tag494.xml"/><Relationship Id="rId9" Type="http://schemas.openxmlformats.org/officeDocument/2006/relationships/tags" Target="../tags/tag499.xml"/></Relationships>
</file>

<file path=ppt/slides/_rels/slide18.xml.rels><?xml version="1.0" encoding="UTF-8" standalone="yes"?>
<Relationships xmlns="http://schemas.openxmlformats.org/package/2006/relationships"><Relationship Id="rId26" Type="http://schemas.openxmlformats.org/officeDocument/2006/relationships/tags" Target="../tags/tag578.xml"/><Relationship Id="rId21" Type="http://schemas.openxmlformats.org/officeDocument/2006/relationships/tags" Target="../tags/tag573.xml"/><Relationship Id="rId42" Type="http://schemas.openxmlformats.org/officeDocument/2006/relationships/tags" Target="../tags/tag594.xml"/><Relationship Id="rId47" Type="http://schemas.openxmlformats.org/officeDocument/2006/relationships/tags" Target="../tags/tag599.xml"/><Relationship Id="rId63" Type="http://schemas.openxmlformats.org/officeDocument/2006/relationships/tags" Target="../tags/tag615.xml"/><Relationship Id="rId68" Type="http://schemas.openxmlformats.org/officeDocument/2006/relationships/tags" Target="../tags/tag620.xml"/><Relationship Id="rId16" Type="http://schemas.openxmlformats.org/officeDocument/2006/relationships/tags" Target="../tags/tag568.xml"/><Relationship Id="rId11" Type="http://schemas.openxmlformats.org/officeDocument/2006/relationships/tags" Target="../tags/tag563.xml"/><Relationship Id="rId24" Type="http://schemas.openxmlformats.org/officeDocument/2006/relationships/tags" Target="../tags/tag576.xml"/><Relationship Id="rId32" Type="http://schemas.openxmlformats.org/officeDocument/2006/relationships/tags" Target="../tags/tag584.xml"/><Relationship Id="rId37" Type="http://schemas.openxmlformats.org/officeDocument/2006/relationships/tags" Target="../tags/tag589.xml"/><Relationship Id="rId40" Type="http://schemas.openxmlformats.org/officeDocument/2006/relationships/tags" Target="../tags/tag592.xml"/><Relationship Id="rId45" Type="http://schemas.openxmlformats.org/officeDocument/2006/relationships/tags" Target="../tags/tag597.xml"/><Relationship Id="rId53" Type="http://schemas.openxmlformats.org/officeDocument/2006/relationships/tags" Target="../tags/tag605.xml"/><Relationship Id="rId58" Type="http://schemas.openxmlformats.org/officeDocument/2006/relationships/tags" Target="../tags/tag610.xml"/><Relationship Id="rId66" Type="http://schemas.openxmlformats.org/officeDocument/2006/relationships/tags" Target="../tags/tag618.xml"/><Relationship Id="rId74" Type="http://schemas.openxmlformats.org/officeDocument/2006/relationships/tags" Target="../tags/tag626.xml"/><Relationship Id="rId5" Type="http://schemas.openxmlformats.org/officeDocument/2006/relationships/tags" Target="../tags/tag557.xml"/><Relationship Id="rId61" Type="http://schemas.openxmlformats.org/officeDocument/2006/relationships/tags" Target="../tags/tag613.xml"/><Relationship Id="rId19" Type="http://schemas.openxmlformats.org/officeDocument/2006/relationships/tags" Target="../tags/tag571.xml"/><Relationship Id="rId14" Type="http://schemas.openxmlformats.org/officeDocument/2006/relationships/tags" Target="../tags/tag566.xml"/><Relationship Id="rId22" Type="http://schemas.openxmlformats.org/officeDocument/2006/relationships/tags" Target="../tags/tag574.xml"/><Relationship Id="rId27" Type="http://schemas.openxmlformats.org/officeDocument/2006/relationships/tags" Target="../tags/tag579.xml"/><Relationship Id="rId30" Type="http://schemas.openxmlformats.org/officeDocument/2006/relationships/tags" Target="../tags/tag582.xml"/><Relationship Id="rId35" Type="http://schemas.openxmlformats.org/officeDocument/2006/relationships/tags" Target="../tags/tag587.xml"/><Relationship Id="rId43" Type="http://schemas.openxmlformats.org/officeDocument/2006/relationships/tags" Target="../tags/tag595.xml"/><Relationship Id="rId48" Type="http://schemas.openxmlformats.org/officeDocument/2006/relationships/tags" Target="../tags/tag600.xml"/><Relationship Id="rId56" Type="http://schemas.openxmlformats.org/officeDocument/2006/relationships/tags" Target="../tags/tag608.xml"/><Relationship Id="rId64" Type="http://schemas.openxmlformats.org/officeDocument/2006/relationships/tags" Target="../tags/tag616.xml"/><Relationship Id="rId69" Type="http://schemas.openxmlformats.org/officeDocument/2006/relationships/tags" Target="../tags/tag621.xml"/><Relationship Id="rId77" Type="http://schemas.openxmlformats.org/officeDocument/2006/relationships/slideLayout" Target="../slideLayouts/slideLayout7.xml"/><Relationship Id="rId8" Type="http://schemas.openxmlformats.org/officeDocument/2006/relationships/tags" Target="../tags/tag560.xml"/><Relationship Id="rId51" Type="http://schemas.openxmlformats.org/officeDocument/2006/relationships/tags" Target="../tags/tag603.xml"/><Relationship Id="rId72" Type="http://schemas.openxmlformats.org/officeDocument/2006/relationships/tags" Target="../tags/tag624.xml"/><Relationship Id="rId3" Type="http://schemas.openxmlformats.org/officeDocument/2006/relationships/tags" Target="../tags/tag555.xml"/><Relationship Id="rId12" Type="http://schemas.openxmlformats.org/officeDocument/2006/relationships/tags" Target="../tags/tag564.xml"/><Relationship Id="rId17" Type="http://schemas.openxmlformats.org/officeDocument/2006/relationships/tags" Target="../tags/tag569.xml"/><Relationship Id="rId25" Type="http://schemas.openxmlformats.org/officeDocument/2006/relationships/tags" Target="../tags/tag577.xml"/><Relationship Id="rId33" Type="http://schemas.openxmlformats.org/officeDocument/2006/relationships/tags" Target="../tags/tag585.xml"/><Relationship Id="rId38" Type="http://schemas.openxmlformats.org/officeDocument/2006/relationships/tags" Target="../tags/tag590.xml"/><Relationship Id="rId46" Type="http://schemas.openxmlformats.org/officeDocument/2006/relationships/tags" Target="../tags/tag598.xml"/><Relationship Id="rId59" Type="http://schemas.openxmlformats.org/officeDocument/2006/relationships/tags" Target="../tags/tag611.xml"/><Relationship Id="rId67" Type="http://schemas.openxmlformats.org/officeDocument/2006/relationships/tags" Target="../tags/tag619.xml"/><Relationship Id="rId20" Type="http://schemas.openxmlformats.org/officeDocument/2006/relationships/tags" Target="../tags/tag572.xml"/><Relationship Id="rId41" Type="http://schemas.openxmlformats.org/officeDocument/2006/relationships/tags" Target="../tags/tag593.xml"/><Relationship Id="rId54" Type="http://schemas.openxmlformats.org/officeDocument/2006/relationships/tags" Target="../tags/tag606.xml"/><Relationship Id="rId62" Type="http://schemas.openxmlformats.org/officeDocument/2006/relationships/tags" Target="../tags/tag614.xml"/><Relationship Id="rId70" Type="http://schemas.openxmlformats.org/officeDocument/2006/relationships/tags" Target="../tags/tag622.xml"/><Relationship Id="rId75" Type="http://schemas.openxmlformats.org/officeDocument/2006/relationships/tags" Target="../tags/tag627.xml"/><Relationship Id="rId1" Type="http://schemas.openxmlformats.org/officeDocument/2006/relationships/tags" Target="../tags/tag553.xml"/><Relationship Id="rId6" Type="http://schemas.openxmlformats.org/officeDocument/2006/relationships/tags" Target="../tags/tag558.xml"/><Relationship Id="rId15" Type="http://schemas.openxmlformats.org/officeDocument/2006/relationships/tags" Target="../tags/tag567.xml"/><Relationship Id="rId23" Type="http://schemas.openxmlformats.org/officeDocument/2006/relationships/tags" Target="../tags/tag575.xml"/><Relationship Id="rId28" Type="http://schemas.openxmlformats.org/officeDocument/2006/relationships/tags" Target="../tags/tag580.xml"/><Relationship Id="rId36" Type="http://schemas.openxmlformats.org/officeDocument/2006/relationships/tags" Target="../tags/tag588.xml"/><Relationship Id="rId49" Type="http://schemas.openxmlformats.org/officeDocument/2006/relationships/tags" Target="../tags/tag601.xml"/><Relationship Id="rId57" Type="http://schemas.openxmlformats.org/officeDocument/2006/relationships/tags" Target="../tags/tag609.xml"/><Relationship Id="rId10" Type="http://schemas.openxmlformats.org/officeDocument/2006/relationships/tags" Target="../tags/tag562.xml"/><Relationship Id="rId31" Type="http://schemas.openxmlformats.org/officeDocument/2006/relationships/tags" Target="../tags/tag583.xml"/><Relationship Id="rId44" Type="http://schemas.openxmlformats.org/officeDocument/2006/relationships/tags" Target="../tags/tag596.xml"/><Relationship Id="rId52" Type="http://schemas.openxmlformats.org/officeDocument/2006/relationships/tags" Target="../tags/tag604.xml"/><Relationship Id="rId60" Type="http://schemas.openxmlformats.org/officeDocument/2006/relationships/tags" Target="../tags/tag612.xml"/><Relationship Id="rId65" Type="http://schemas.openxmlformats.org/officeDocument/2006/relationships/tags" Target="../tags/tag617.xml"/><Relationship Id="rId73" Type="http://schemas.openxmlformats.org/officeDocument/2006/relationships/tags" Target="../tags/tag625.xml"/><Relationship Id="rId78" Type="http://schemas.openxmlformats.org/officeDocument/2006/relationships/notesSlide" Target="../notesSlides/notesSlide6.xml"/><Relationship Id="rId4" Type="http://schemas.openxmlformats.org/officeDocument/2006/relationships/tags" Target="../tags/tag556.xml"/><Relationship Id="rId9" Type="http://schemas.openxmlformats.org/officeDocument/2006/relationships/tags" Target="../tags/tag561.xml"/><Relationship Id="rId13" Type="http://schemas.openxmlformats.org/officeDocument/2006/relationships/tags" Target="../tags/tag565.xml"/><Relationship Id="rId18" Type="http://schemas.openxmlformats.org/officeDocument/2006/relationships/tags" Target="../tags/tag570.xml"/><Relationship Id="rId39" Type="http://schemas.openxmlformats.org/officeDocument/2006/relationships/tags" Target="../tags/tag591.xml"/><Relationship Id="rId34" Type="http://schemas.openxmlformats.org/officeDocument/2006/relationships/tags" Target="../tags/tag586.xml"/><Relationship Id="rId50" Type="http://schemas.openxmlformats.org/officeDocument/2006/relationships/tags" Target="../tags/tag602.xml"/><Relationship Id="rId55" Type="http://schemas.openxmlformats.org/officeDocument/2006/relationships/tags" Target="../tags/tag607.xml"/><Relationship Id="rId76" Type="http://schemas.openxmlformats.org/officeDocument/2006/relationships/tags" Target="../tags/tag628.xml"/><Relationship Id="rId7" Type="http://schemas.openxmlformats.org/officeDocument/2006/relationships/tags" Target="../tags/tag559.xml"/><Relationship Id="rId71" Type="http://schemas.openxmlformats.org/officeDocument/2006/relationships/tags" Target="../tags/tag623.xml"/><Relationship Id="rId2" Type="http://schemas.openxmlformats.org/officeDocument/2006/relationships/tags" Target="../tags/tag554.xml"/><Relationship Id="rId29" Type="http://schemas.openxmlformats.org/officeDocument/2006/relationships/tags" Target="../tags/tag581.xml"/></Relationships>
</file>

<file path=ppt/slides/_rels/slide19.xml.rels><?xml version="1.0" encoding="UTF-8" standalone="yes"?>
<Relationships xmlns="http://schemas.openxmlformats.org/package/2006/relationships"><Relationship Id="rId26" Type="http://schemas.openxmlformats.org/officeDocument/2006/relationships/tags" Target="../tags/tag654.xml"/><Relationship Id="rId21" Type="http://schemas.openxmlformats.org/officeDocument/2006/relationships/tags" Target="../tags/tag649.xml"/><Relationship Id="rId42" Type="http://schemas.openxmlformats.org/officeDocument/2006/relationships/tags" Target="../tags/tag670.xml"/><Relationship Id="rId47" Type="http://schemas.openxmlformats.org/officeDocument/2006/relationships/tags" Target="../tags/tag675.xml"/><Relationship Id="rId63" Type="http://schemas.openxmlformats.org/officeDocument/2006/relationships/tags" Target="../tags/tag691.xml"/><Relationship Id="rId68" Type="http://schemas.openxmlformats.org/officeDocument/2006/relationships/tags" Target="../tags/tag696.xml"/><Relationship Id="rId16" Type="http://schemas.openxmlformats.org/officeDocument/2006/relationships/tags" Target="../tags/tag644.xml"/><Relationship Id="rId11" Type="http://schemas.openxmlformats.org/officeDocument/2006/relationships/tags" Target="../tags/tag639.xml"/><Relationship Id="rId24" Type="http://schemas.openxmlformats.org/officeDocument/2006/relationships/tags" Target="../tags/tag652.xml"/><Relationship Id="rId32" Type="http://schemas.openxmlformats.org/officeDocument/2006/relationships/tags" Target="../tags/tag660.xml"/><Relationship Id="rId37" Type="http://schemas.openxmlformats.org/officeDocument/2006/relationships/tags" Target="../tags/tag665.xml"/><Relationship Id="rId40" Type="http://schemas.openxmlformats.org/officeDocument/2006/relationships/tags" Target="../tags/tag668.xml"/><Relationship Id="rId45" Type="http://schemas.openxmlformats.org/officeDocument/2006/relationships/tags" Target="../tags/tag673.xml"/><Relationship Id="rId53" Type="http://schemas.openxmlformats.org/officeDocument/2006/relationships/tags" Target="../tags/tag681.xml"/><Relationship Id="rId58" Type="http://schemas.openxmlformats.org/officeDocument/2006/relationships/tags" Target="../tags/tag686.xml"/><Relationship Id="rId66" Type="http://schemas.openxmlformats.org/officeDocument/2006/relationships/tags" Target="../tags/tag694.xml"/><Relationship Id="rId74" Type="http://schemas.openxmlformats.org/officeDocument/2006/relationships/tags" Target="../tags/tag702.xml"/><Relationship Id="rId5" Type="http://schemas.openxmlformats.org/officeDocument/2006/relationships/tags" Target="../tags/tag633.xml"/><Relationship Id="rId61" Type="http://schemas.openxmlformats.org/officeDocument/2006/relationships/tags" Target="../tags/tag689.xml"/><Relationship Id="rId19" Type="http://schemas.openxmlformats.org/officeDocument/2006/relationships/tags" Target="../tags/tag647.xml"/><Relationship Id="rId14" Type="http://schemas.openxmlformats.org/officeDocument/2006/relationships/tags" Target="../tags/tag642.xml"/><Relationship Id="rId22" Type="http://schemas.openxmlformats.org/officeDocument/2006/relationships/tags" Target="../tags/tag650.xml"/><Relationship Id="rId27" Type="http://schemas.openxmlformats.org/officeDocument/2006/relationships/tags" Target="../tags/tag655.xml"/><Relationship Id="rId30" Type="http://schemas.openxmlformats.org/officeDocument/2006/relationships/tags" Target="../tags/tag658.xml"/><Relationship Id="rId35" Type="http://schemas.openxmlformats.org/officeDocument/2006/relationships/tags" Target="../tags/tag663.xml"/><Relationship Id="rId43" Type="http://schemas.openxmlformats.org/officeDocument/2006/relationships/tags" Target="../tags/tag671.xml"/><Relationship Id="rId48" Type="http://schemas.openxmlformats.org/officeDocument/2006/relationships/tags" Target="../tags/tag676.xml"/><Relationship Id="rId56" Type="http://schemas.openxmlformats.org/officeDocument/2006/relationships/tags" Target="../tags/tag684.xml"/><Relationship Id="rId64" Type="http://schemas.openxmlformats.org/officeDocument/2006/relationships/tags" Target="../tags/tag692.xml"/><Relationship Id="rId69" Type="http://schemas.openxmlformats.org/officeDocument/2006/relationships/tags" Target="../tags/tag697.xml"/><Relationship Id="rId77" Type="http://schemas.openxmlformats.org/officeDocument/2006/relationships/tags" Target="../tags/tag705.xml"/><Relationship Id="rId8" Type="http://schemas.openxmlformats.org/officeDocument/2006/relationships/tags" Target="../tags/tag636.xml"/><Relationship Id="rId51" Type="http://schemas.openxmlformats.org/officeDocument/2006/relationships/tags" Target="../tags/tag679.xml"/><Relationship Id="rId72" Type="http://schemas.openxmlformats.org/officeDocument/2006/relationships/tags" Target="../tags/tag700.xml"/><Relationship Id="rId3" Type="http://schemas.openxmlformats.org/officeDocument/2006/relationships/tags" Target="../tags/tag631.xml"/><Relationship Id="rId12" Type="http://schemas.openxmlformats.org/officeDocument/2006/relationships/tags" Target="../tags/tag640.xml"/><Relationship Id="rId17" Type="http://schemas.openxmlformats.org/officeDocument/2006/relationships/tags" Target="../tags/tag645.xml"/><Relationship Id="rId25" Type="http://schemas.openxmlformats.org/officeDocument/2006/relationships/tags" Target="../tags/tag653.xml"/><Relationship Id="rId33" Type="http://schemas.openxmlformats.org/officeDocument/2006/relationships/tags" Target="../tags/tag661.xml"/><Relationship Id="rId38" Type="http://schemas.openxmlformats.org/officeDocument/2006/relationships/tags" Target="../tags/tag666.xml"/><Relationship Id="rId46" Type="http://schemas.openxmlformats.org/officeDocument/2006/relationships/tags" Target="../tags/tag674.xml"/><Relationship Id="rId59" Type="http://schemas.openxmlformats.org/officeDocument/2006/relationships/tags" Target="../tags/tag687.xml"/><Relationship Id="rId67" Type="http://schemas.openxmlformats.org/officeDocument/2006/relationships/tags" Target="../tags/tag695.xml"/><Relationship Id="rId20" Type="http://schemas.openxmlformats.org/officeDocument/2006/relationships/tags" Target="../tags/tag648.xml"/><Relationship Id="rId41" Type="http://schemas.openxmlformats.org/officeDocument/2006/relationships/tags" Target="../tags/tag669.xml"/><Relationship Id="rId54" Type="http://schemas.openxmlformats.org/officeDocument/2006/relationships/tags" Target="../tags/tag682.xml"/><Relationship Id="rId62" Type="http://schemas.openxmlformats.org/officeDocument/2006/relationships/tags" Target="../tags/tag690.xml"/><Relationship Id="rId70" Type="http://schemas.openxmlformats.org/officeDocument/2006/relationships/tags" Target="../tags/tag698.xml"/><Relationship Id="rId75" Type="http://schemas.openxmlformats.org/officeDocument/2006/relationships/tags" Target="../tags/tag703.xml"/><Relationship Id="rId1" Type="http://schemas.openxmlformats.org/officeDocument/2006/relationships/tags" Target="../tags/tag629.xml"/><Relationship Id="rId6" Type="http://schemas.openxmlformats.org/officeDocument/2006/relationships/tags" Target="../tags/tag634.xml"/><Relationship Id="rId15" Type="http://schemas.openxmlformats.org/officeDocument/2006/relationships/tags" Target="../tags/tag643.xml"/><Relationship Id="rId23" Type="http://schemas.openxmlformats.org/officeDocument/2006/relationships/tags" Target="../tags/tag651.xml"/><Relationship Id="rId28" Type="http://schemas.openxmlformats.org/officeDocument/2006/relationships/tags" Target="../tags/tag656.xml"/><Relationship Id="rId36" Type="http://schemas.openxmlformats.org/officeDocument/2006/relationships/tags" Target="../tags/tag664.xml"/><Relationship Id="rId49" Type="http://schemas.openxmlformats.org/officeDocument/2006/relationships/tags" Target="../tags/tag677.xml"/><Relationship Id="rId57" Type="http://schemas.openxmlformats.org/officeDocument/2006/relationships/tags" Target="../tags/tag685.xml"/><Relationship Id="rId10" Type="http://schemas.openxmlformats.org/officeDocument/2006/relationships/tags" Target="../tags/tag638.xml"/><Relationship Id="rId31" Type="http://schemas.openxmlformats.org/officeDocument/2006/relationships/tags" Target="../tags/tag659.xml"/><Relationship Id="rId44" Type="http://schemas.openxmlformats.org/officeDocument/2006/relationships/tags" Target="../tags/tag672.xml"/><Relationship Id="rId52" Type="http://schemas.openxmlformats.org/officeDocument/2006/relationships/tags" Target="../tags/tag680.xml"/><Relationship Id="rId60" Type="http://schemas.openxmlformats.org/officeDocument/2006/relationships/tags" Target="../tags/tag688.xml"/><Relationship Id="rId65" Type="http://schemas.openxmlformats.org/officeDocument/2006/relationships/tags" Target="../tags/tag693.xml"/><Relationship Id="rId73" Type="http://schemas.openxmlformats.org/officeDocument/2006/relationships/tags" Target="../tags/tag701.xml"/><Relationship Id="rId78" Type="http://schemas.openxmlformats.org/officeDocument/2006/relationships/slideLayout" Target="../slideLayouts/slideLayout7.xml"/><Relationship Id="rId4" Type="http://schemas.openxmlformats.org/officeDocument/2006/relationships/tags" Target="../tags/tag632.xml"/><Relationship Id="rId9" Type="http://schemas.openxmlformats.org/officeDocument/2006/relationships/tags" Target="../tags/tag637.xml"/><Relationship Id="rId13" Type="http://schemas.openxmlformats.org/officeDocument/2006/relationships/tags" Target="../tags/tag641.xml"/><Relationship Id="rId18" Type="http://schemas.openxmlformats.org/officeDocument/2006/relationships/tags" Target="../tags/tag646.xml"/><Relationship Id="rId39" Type="http://schemas.openxmlformats.org/officeDocument/2006/relationships/tags" Target="../tags/tag667.xml"/><Relationship Id="rId34" Type="http://schemas.openxmlformats.org/officeDocument/2006/relationships/tags" Target="../tags/tag662.xml"/><Relationship Id="rId50" Type="http://schemas.openxmlformats.org/officeDocument/2006/relationships/tags" Target="../tags/tag678.xml"/><Relationship Id="rId55" Type="http://schemas.openxmlformats.org/officeDocument/2006/relationships/tags" Target="../tags/tag683.xml"/><Relationship Id="rId76" Type="http://schemas.openxmlformats.org/officeDocument/2006/relationships/tags" Target="../tags/tag704.xml"/><Relationship Id="rId7" Type="http://schemas.openxmlformats.org/officeDocument/2006/relationships/tags" Target="../tags/tag635.xml"/><Relationship Id="rId71" Type="http://schemas.openxmlformats.org/officeDocument/2006/relationships/tags" Target="../tags/tag699.xml"/><Relationship Id="rId2" Type="http://schemas.openxmlformats.org/officeDocument/2006/relationships/tags" Target="../tags/tag630.xml"/><Relationship Id="rId29" Type="http://schemas.openxmlformats.org/officeDocument/2006/relationships/tags" Target="../tags/tag657.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tags" Target="../tags/tag162.xml"/></Relationships>
</file>

<file path=ppt/slides/_rels/slide20.xml.rels><?xml version="1.0" encoding="UTF-8" standalone="yes"?>
<Relationships xmlns="http://schemas.openxmlformats.org/package/2006/relationships"><Relationship Id="rId8" Type="http://schemas.openxmlformats.org/officeDocument/2006/relationships/tags" Target="../tags/tag713.xml"/><Relationship Id="rId13" Type="http://schemas.openxmlformats.org/officeDocument/2006/relationships/tags" Target="../tags/tag718.xml"/><Relationship Id="rId18" Type="http://schemas.openxmlformats.org/officeDocument/2006/relationships/tags" Target="../tags/tag723.xml"/><Relationship Id="rId26" Type="http://schemas.openxmlformats.org/officeDocument/2006/relationships/notesSlide" Target="../notesSlides/notesSlide7.xml"/><Relationship Id="rId3" Type="http://schemas.openxmlformats.org/officeDocument/2006/relationships/tags" Target="../tags/tag708.xml"/><Relationship Id="rId21" Type="http://schemas.openxmlformats.org/officeDocument/2006/relationships/tags" Target="../tags/tag726.xml"/><Relationship Id="rId7" Type="http://schemas.openxmlformats.org/officeDocument/2006/relationships/tags" Target="../tags/tag712.xml"/><Relationship Id="rId12" Type="http://schemas.openxmlformats.org/officeDocument/2006/relationships/tags" Target="../tags/tag717.xml"/><Relationship Id="rId17" Type="http://schemas.openxmlformats.org/officeDocument/2006/relationships/tags" Target="../tags/tag722.xml"/><Relationship Id="rId25" Type="http://schemas.openxmlformats.org/officeDocument/2006/relationships/slideLayout" Target="../slideLayouts/slideLayout7.xml"/><Relationship Id="rId2" Type="http://schemas.openxmlformats.org/officeDocument/2006/relationships/tags" Target="../tags/tag707.xml"/><Relationship Id="rId16" Type="http://schemas.openxmlformats.org/officeDocument/2006/relationships/tags" Target="../tags/tag721.xml"/><Relationship Id="rId20" Type="http://schemas.openxmlformats.org/officeDocument/2006/relationships/tags" Target="../tags/tag725.xml"/><Relationship Id="rId1" Type="http://schemas.openxmlformats.org/officeDocument/2006/relationships/tags" Target="../tags/tag706.xml"/><Relationship Id="rId6" Type="http://schemas.openxmlformats.org/officeDocument/2006/relationships/tags" Target="../tags/tag711.xml"/><Relationship Id="rId11" Type="http://schemas.openxmlformats.org/officeDocument/2006/relationships/tags" Target="../tags/tag716.xml"/><Relationship Id="rId24" Type="http://schemas.openxmlformats.org/officeDocument/2006/relationships/tags" Target="../tags/tag729.xml"/><Relationship Id="rId5" Type="http://schemas.openxmlformats.org/officeDocument/2006/relationships/tags" Target="../tags/tag710.xml"/><Relationship Id="rId15" Type="http://schemas.openxmlformats.org/officeDocument/2006/relationships/tags" Target="../tags/tag720.xml"/><Relationship Id="rId23" Type="http://schemas.openxmlformats.org/officeDocument/2006/relationships/tags" Target="../tags/tag728.xml"/><Relationship Id="rId28" Type="http://schemas.openxmlformats.org/officeDocument/2006/relationships/image" Target="../media/image30.png"/><Relationship Id="rId10" Type="http://schemas.openxmlformats.org/officeDocument/2006/relationships/tags" Target="../tags/tag715.xml"/><Relationship Id="rId19" Type="http://schemas.openxmlformats.org/officeDocument/2006/relationships/tags" Target="../tags/tag724.xml"/><Relationship Id="rId4" Type="http://schemas.openxmlformats.org/officeDocument/2006/relationships/tags" Target="../tags/tag709.xml"/><Relationship Id="rId9" Type="http://schemas.openxmlformats.org/officeDocument/2006/relationships/tags" Target="../tags/tag714.xml"/><Relationship Id="rId14" Type="http://schemas.openxmlformats.org/officeDocument/2006/relationships/tags" Target="../tags/tag719.xml"/><Relationship Id="rId22" Type="http://schemas.openxmlformats.org/officeDocument/2006/relationships/tags" Target="../tags/tag727.xml"/><Relationship Id="rId27"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tags" Target="../tags/tag170.xml"/><Relationship Id="rId13" Type="http://schemas.openxmlformats.org/officeDocument/2006/relationships/image" Target="../media/image15.png"/><Relationship Id="rId3" Type="http://schemas.openxmlformats.org/officeDocument/2006/relationships/tags" Target="../tags/tag165.xml"/><Relationship Id="rId7" Type="http://schemas.openxmlformats.org/officeDocument/2006/relationships/tags" Target="../tags/tag169.xml"/><Relationship Id="rId12" Type="http://schemas.openxmlformats.org/officeDocument/2006/relationships/notesSlide" Target="../notesSlides/notesSlide1.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tags" Target="../tags/tag168.xml"/><Relationship Id="rId11" Type="http://schemas.openxmlformats.org/officeDocument/2006/relationships/slideLayout" Target="../slideLayouts/slideLayout7.xml"/><Relationship Id="rId5" Type="http://schemas.openxmlformats.org/officeDocument/2006/relationships/tags" Target="../tags/tag167.xml"/><Relationship Id="rId10" Type="http://schemas.openxmlformats.org/officeDocument/2006/relationships/tags" Target="../tags/tag172.xml"/><Relationship Id="rId4" Type="http://schemas.openxmlformats.org/officeDocument/2006/relationships/tags" Target="../tags/tag166.xml"/><Relationship Id="rId9" Type="http://schemas.openxmlformats.org/officeDocument/2006/relationships/tags" Target="../tags/tag171.xml"/></Relationships>
</file>

<file path=ppt/slides/_rels/slide4.xml.rels><?xml version="1.0" encoding="UTF-8" standalone="yes"?>
<Relationships xmlns="http://schemas.openxmlformats.org/package/2006/relationships"><Relationship Id="rId13" Type="http://schemas.openxmlformats.org/officeDocument/2006/relationships/tags" Target="../tags/tag187.xml"/><Relationship Id="rId18" Type="http://schemas.openxmlformats.org/officeDocument/2006/relationships/tags" Target="../tags/tag192.xml"/><Relationship Id="rId26" Type="http://schemas.openxmlformats.org/officeDocument/2006/relationships/tags" Target="../tags/tag200.xml"/><Relationship Id="rId3" Type="http://schemas.openxmlformats.org/officeDocument/2006/relationships/tags" Target="../tags/tag177.xml"/><Relationship Id="rId21" Type="http://schemas.openxmlformats.org/officeDocument/2006/relationships/tags" Target="../tags/tag195.xml"/><Relationship Id="rId34" Type="http://schemas.openxmlformats.org/officeDocument/2006/relationships/tags" Target="../tags/tag208.xml"/><Relationship Id="rId7" Type="http://schemas.openxmlformats.org/officeDocument/2006/relationships/tags" Target="../tags/tag181.xml"/><Relationship Id="rId12" Type="http://schemas.openxmlformats.org/officeDocument/2006/relationships/tags" Target="../tags/tag186.xml"/><Relationship Id="rId17" Type="http://schemas.openxmlformats.org/officeDocument/2006/relationships/tags" Target="../tags/tag191.xml"/><Relationship Id="rId25" Type="http://schemas.openxmlformats.org/officeDocument/2006/relationships/tags" Target="../tags/tag199.xml"/><Relationship Id="rId33" Type="http://schemas.openxmlformats.org/officeDocument/2006/relationships/tags" Target="../tags/tag207.xml"/><Relationship Id="rId2" Type="http://schemas.openxmlformats.org/officeDocument/2006/relationships/tags" Target="../tags/tag176.xml"/><Relationship Id="rId16" Type="http://schemas.openxmlformats.org/officeDocument/2006/relationships/tags" Target="../tags/tag190.xml"/><Relationship Id="rId20" Type="http://schemas.openxmlformats.org/officeDocument/2006/relationships/tags" Target="../tags/tag194.xml"/><Relationship Id="rId29" Type="http://schemas.openxmlformats.org/officeDocument/2006/relationships/tags" Target="../tags/tag203.xml"/><Relationship Id="rId1" Type="http://schemas.openxmlformats.org/officeDocument/2006/relationships/tags" Target="../tags/tag175.xml"/><Relationship Id="rId6" Type="http://schemas.openxmlformats.org/officeDocument/2006/relationships/tags" Target="../tags/tag180.xml"/><Relationship Id="rId11" Type="http://schemas.openxmlformats.org/officeDocument/2006/relationships/tags" Target="../tags/tag185.xml"/><Relationship Id="rId24" Type="http://schemas.openxmlformats.org/officeDocument/2006/relationships/tags" Target="../tags/tag198.xml"/><Relationship Id="rId32" Type="http://schemas.openxmlformats.org/officeDocument/2006/relationships/tags" Target="../tags/tag206.xml"/><Relationship Id="rId5" Type="http://schemas.openxmlformats.org/officeDocument/2006/relationships/tags" Target="../tags/tag179.xml"/><Relationship Id="rId15" Type="http://schemas.openxmlformats.org/officeDocument/2006/relationships/tags" Target="../tags/tag189.xml"/><Relationship Id="rId23" Type="http://schemas.openxmlformats.org/officeDocument/2006/relationships/tags" Target="../tags/tag197.xml"/><Relationship Id="rId28" Type="http://schemas.openxmlformats.org/officeDocument/2006/relationships/tags" Target="../tags/tag202.xml"/><Relationship Id="rId10" Type="http://schemas.openxmlformats.org/officeDocument/2006/relationships/tags" Target="../tags/tag184.xml"/><Relationship Id="rId19" Type="http://schemas.openxmlformats.org/officeDocument/2006/relationships/tags" Target="../tags/tag193.xml"/><Relationship Id="rId31" Type="http://schemas.openxmlformats.org/officeDocument/2006/relationships/tags" Target="../tags/tag205.xml"/><Relationship Id="rId4" Type="http://schemas.openxmlformats.org/officeDocument/2006/relationships/tags" Target="../tags/tag178.xml"/><Relationship Id="rId9" Type="http://schemas.openxmlformats.org/officeDocument/2006/relationships/tags" Target="../tags/tag183.xml"/><Relationship Id="rId14" Type="http://schemas.openxmlformats.org/officeDocument/2006/relationships/tags" Target="../tags/tag188.xml"/><Relationship Id="rId22" Type="http://schemas.openxmlformats.org/officeDocument/2006/relationships/tags" Target="../tags/tag196.xml"/><Relationship Id="rId27" Type="http://schemas.openxmlformats.org/officeDocument/2006/relationships/tags" Target="../tags/tag201.xml"/><Relationship Id="rId30" Type="http://schemas.openxmlformats.org/officeDocument/2006/relationships/tags" Target="../tags/tag204.xml"/><Relationship Id="rId35" Type="http://schemas.openxmlformats.org/officeDocument/2006/relationships/slideLayout" Target="../slideLayouts/slideLayout7.xml"/><Relationship Id="rId8" Type="http://schemas.openxmlformats.org/officeDocument/2006/relationships/tags" Target="../tags/tag182.xml"/></Relationships>
</file>

<file path=ppt/slides/_rels/slide5.xml.rels><?xml version="1.0" encoding="UTF-8" standalone="yes"?>
<Relationships xmlns="http://schemas.openxmlformats.org/package/2006/relationships"><Relationship Id="rId13" Type="http://schemas.openxmlformats.org/officeDocument/2006/relationships/tags" Target="../tags/tag221.xml"/><Relationship Id="rId18" Type="http://schemas.openxmlformats.org/officeDocument/2006/relationships/tags" Target="../tags/tag226.xml"/><Relationship Id="rId26" Type="http://schemas.openxmlformats.org/officeDocument/2006/relationships/tags" Target="../tags/tag234.xml"/><Relationship Id="rId39" Type="http://schemas.openxmlformats.org/officeDocument/2006/relationships/tags" Target="../tags/tag247.xml"/><Relationship Id="rId21" Type="http://schemas.openxmlformats.org/officeDocument/2006/relationships/tags" Target="../tags/tag229.xml"/><Relationship Id="rId34" Type="http://schemas.openxmlformats.org/officeDocument/2006/relationships/tags" Target="../tags/tag242.xml"/><Relationship Id="rId42" Type="http://schemas.openxmlformats.org/officeDocument/2006/relationships/tags" Target="../tags/tag250.xml"/><Relationship Id="rId47" Type="http://schemas.openxmlformats.org/officeDocument/2006/relationships/tags" Target="../tags/tag255.xml"/><Relationship Id="rId50" Type="http://schemas.openxmlformats.org/officeDocument/2006/relationships/tags" Target="../tags/tag258.xml"/><Relationship Id="rId55" Type="http://schemas.openxmlformats.org/officeDocument/2006/relationships/notesSlide" Target="../notesSlides/notesSlide2.xml"/><Relationship Id="rId7" Type="http://schemas.openxmlformats.org/officeDocument/2006/relationships/tags" Target="../tags/tag215.xml"/><Relationship Id="rId2" Type="http://schemas.openxmlformats.org/officeDocument/2006/relationships/tags" Target="../tags/tag210.xml"/><Relationship Id="rId16" Type="http://schemas.openxmlformats.org/officeDocument/2006/relationships/tags" Target="../tags/tag224.xml"/><Relationship Id="rId29" Type="http://schemas.openxmlformats.org/officeDocument/2006/relationships/tags" Target="../tags/tag237.xml"/><Relationship Id="rId11" Type="http://schemas.openxmlformats.org/officeDocument/2006/relationships/tags" Target="../tags/tag219.xml"/><Relationship Id="rId24" Type="http://schemas.openxmlformats.org/officeDocument/2006/relationships/tags" Target="../tags/tag232.xml"/><Relationship Id="rId32" Type="http://schemas.openxmlformats.org/officeDocument/2006/relationships/tags" Target="../tags/tag240.xml"/><Relationship Id="rId37" Type="http://schemas.openxmlformats.org/officeDocument/2006/relationships/tags" Target="../tags/tag245.xml"/><Relationship Id="rId40" Type="http://schemas.openxmlformats.org/officeDocument/2006/relationships/tags" Target="../tags/tag248.xml"/><Relationship Id="rId45" Type="http://schemas.openxmlformats.org/officeDocument/2006/relationships/tags" Target="../tags/tag253.xml"/><Relationship Id="rId53" Type="http://schemas.openxmlformats.org/officeDocument/2006/relationships/tags" Target="../tags/tag261.xml"/><Relationship Id="rId5" Type="http://schemas.openxmlformats.org/officeDocument/2006/relationships/tags" Target="../tags/tag213.xml"/><Relationship Id="rId10" Type="http://schemas.openxmlformats.org/officeDocument/2006/relationships/tags" Target="../tags/tag218.xml"/><Relationship Id="rId19" Type="http://schemas.openxmlformats.org/officeDocument/2006/relationships/tags" Target="../tags/tag227.xml"/><Relationship Id="rId31" Type="http://schemas.openxmlformats.org/officeDocument/2006/relationships/tags" Target="../tags/tag239.xml"/><Relationship Id="rId44" Type="http://schemas.openxmlformats.org/officeDocument/2006/relationships/tags" Target="../tags/tag252.xml"/><Relationship Id="rId52" Type="http://schemas.openxmlformats.org/officeDocument/2006/relationships/tags" Target="../tags/tag260.xml"/><Relationship Id="rId4" Type="http://schemas.openxmlformats.org/officeDocument/2006/relationships/tags" Target="../tags/tag212.xml"/><Relationship Id="rId9" Type="http://schemas.openxmlformats.org/officeDocument/2006/relationships/tags" Target="../tags/tag217.xml"/><Relationship Id="rId14" Type="http://schemas.openxmlformats.org/officeDocument/2006/relationships/tags" Target="../tags/tag222.xml"/><Relationship Id="rId22" Type="http://schemas.openxmlformats.org/officeDocument/2006/relationships/tags" Target="../tags/tag230.xml"/><Relationship Id="rId27" Type="http://schemas.openxmlformats.org/officeDocument/2006/relationships/tags" Target="../tags/tag235.xml"/><Relationship Id="rId30" Type="http://schemas.openxmlformats.org/officeDocument/2006/relationships/tags" Target="../tags/tag238.xml"/><Relationship Id="rId35" Type="http://schemas.openxmlformats.org/officeDocument/2006/relationships/tags" Target="../tags/tag243.xml"/><Relationship Id="rId43" Type="http://schemas.openxmlformats.org/officeDocument/2006/relationships/tags" Target="../tags/tag251.xml"/><Relationship Id="rId48" Type="http://schemas.openxmlformats.org/officeDocument/2006/relationships/tags" Target="../tags/tag256.xml"/><Relationship Id="rId8" Type="http://schemas.openxmlformats.org/officeDocument/2006/relationships/tags" Target="../tags/tag216.xml"/><Relationship Id="rId51" Type="http://schemas.openxmlformats.org/officeDocument/2006/relationships/tags" Target="../tags/tag259.xml"/><Relationship Id="rId3" Type="http://schemas.openxmlformats.org/officeDocument/2006/relationships/tags" Target="../tags/tag211.xml"/><Relationship Id="rId12" Type="http://schemas.openxmlformats.org/officeDocument/2006/relationships/tags" Target="../tags/tag220.xml"/><Relationship Id="rId17" Type="http://schemas.openxmlformats.org/officeDocument/2006/relationships/tags" Target="../tags/tag225.xml"/><Relationship Id="rId25" Type="http://schemas.openxmlformats.org/officeDocument/2006/relationships/tags" Target="../tags/tag233.xml"/><Relationship Id="rId33" Type="http://schemas.openxmlformats.org/officeDocument/2006/relationships/tags" Target="../tags/tag241.xml"/><Relationship Id="rId38" Type="http://schemas.openxmlformats.org/officeDocument/2006/relationships/tags" Target="../tags/tag246.xml"/><Relationship Id="rId46" Type="http://schemas.openxmlformats.org/officeDocument/2006/relationships/tags" Target="../tags/tag254.xml"/><Relationship Id="rId20" Type="http://schemas.openxmlformats.org/officeDocument/2006/relationships/tags" Target="../tags/tag228.xml"/><Relationship Id="rId41" Type="http://schemas.openxmlformats.org/officeDocument/2006/relationships/tags" Target="../tags/tag249.xml"/><Relationship Id="rId54" Type="http://schemas.openxmlformats.org/officeDocument/2006/relationships/slideLayout" Target="../slideLayouts/slideLayout20.xml"/><Relationship Id="rId1" Type="http://schemas.openxmlformats.org/officeDocument/2006/relationships/tags" Target="../tags/tag209.xml"/><Relationship Id="rId6" Type="http://schemas.openxmlformats.org/officeDocument/2006/relationships/tags" Target="../tags/tag214.xml"/><Relationship Id="rId15" Type="http://schemas.openxmlformats.org/officeDocument/2006/relationships/tags" Target="../tags/tag223.xml"/><Relationship Id="rId23" Type="http://schemas.openxmlformats.org/officeDocument/2006/relationships/tags" Target="../tags/tag231.xml"/><Relationship Id="rId28" Type="http://schemas.openxmlformats.org/officeDocument/2006/relationships/tags" Target="../tags/tag236.xml"/><Relationship Id="rId36" Type="http://schemas.openxmlformats.org/officeDocument/2006/relationships/tags" Target="../tags/tag244.xml"/><Relationship Id="rId49" Type="http://schemas.openxmlformats.org/officeDocument/2006/relationships/tags" Target="../tags/tag257.xml"/></Relationships>
</file>

<file path=ppt/slides/_rels/slide6.xml.rels><?xml version="1.0" encoding="UTF-8" standalone="yes"?>
<Relationships xmlns="http://schemas.openxmlformats.org/package/2006/relationships"><Relationship Id="rId13" Type="http://schemas.openxmlformats.org/officeDocument/2006/relationships/tags" Target="../tags/tag277.xml"/><Relationship Id="rId18" Type="http://schemas.openxmlformats.org/officeDocument/2006/relationships/tags" Target="../tags/tag282.xml"/><Relationship Id="rId26" Type="http://schemas.openxmlformats.org/officeDocument/2006/relationships/tags" Target="../tags/tag290.xml"/><Relationship Id="rId39" Type="http://schemas.openxmlformats.org/officeDocument/2006/relationships/tags" Target="../tags/tag303.xml"/><Relationship Id="rId21" Type="http://schemas.openxmlformats.org/officeDocument/2006/relationships/tags" Target="../tags/tag285.xml"/><Relationship Id="rId34" Type="http://schemas.openxmlformats.org/officeDocument/2006/relationships/tags" Target="../tags/tag298.xml"/><Relationship Id="rId42" Type="http://schemas.openxmlformats.org/officeDocument/2006/relationships/slideLayout" Target="../slideLayouts/slideLayout7.xml"/><Relationship Id="rId7" Type="http://schemas.openxmlformats.org/officeDocument/2006/relationships/tags" Target="../tags/tag271.xml"/><Relationship Id="rId2" Type="http://schemas.openxmlformats.org/officeDocument/2006/relationships/tags" Target="../tags/tag266.xml"/><Relationship Id="rId16" Type="http://schemas.openxmlformats.org/officeDocument/2006/relationships/tags" Target="../tags/tag280.xml"/><Relationship Id="rId20" Type="http://schemas.openxmlformats.org/officeDocument/2006/relationships/tags" Target="../tags/tag284.xml"/><Relationship Id="rId29" Type="http://schemas.openxmlformats.org/officeDocument/2006/relationships/tags" Target="../tags/tag293.xml"/><Relationship Id="rId41" Type="http://schemas.openxmlformats.org/officeDocument/2006/relationships/tags" Target="../tags/tag305.xml"/><Relationship Id="rId1" Type="http://schemas.openxmlformats.org/officeDocument/2006/relationships/tags" Target="../tags/tag265.xml"/><Relationship Id="rId6" Type="http://schemas.openxmlformats.org/officeDocument/2006/relationships/tags" Target="../tags/tag270.xml"/><Relationship Id="rId11" Type="http://schemas.openxmlformats.org/officeDocument/2006/relationships/tags" Target="../tags/tag275.xml"/><Relationship Id="rId24" Type="http://schemas.openxmlformats.org/officeDocument/2006/relationships/tags" Target="../tags/tag288.xml"/><Relationship Id="rId32" Type="http://schemas.openxmlformats.org/officeDocument/2006/relationships/tags" Target="../tags/tag296.xml"/><Relationship Id="rId37" Type="http://schemas.openxmlformats.org/officeDocument/2006/relationships/tags" Target="../tags/tag301.xml"/><Relationship Id="rId40" Type="http://schemas.openxmlformats.org/officeDocument/2006/relationships/tags" Target="../tags/tag304.xml"/><Relationship Id="rId5" Type="http://schemas.openxmlformats.org/officeDocument/2006/relationships/tags" Target="../tags/tag269.xml"/><Relationship Id="rId15" Type="http://schemas.openxmlformats.org/officeDocument/2006/relationships/tags" Target="../tags/tag279.xml"/><Relationship Id="rId23" Type="http://schemas.openxmlformats.org/officeDocument/2006/relationships/tags" Target="../tags/tag287.xml"/><Relationship Id="rId28" Type="http://schemas.openxmlformats.org/officeDocument/2006/relationships/tags" Target="../tags/tag292.xml"/><Relationship Id="rId36" Type="http://schemas.openxmlformats.org/officeDocument/2006/relationships/tags" Target="../tags/tag300.xml"/><Relationship Id="rId10" Type="http://schemas.openxmlformats.org/officeDocument/2006/relationships/tags" Target="../tags/tag274.xml"/><Relationship Id="rId19" Type="http://schemas.openxmlformats.org/officeDocument/2006/relationships/tags" Target="../tags/tag283.xml"/><Relationship Id="rId31" Type="http://schemas.openxmlformats.org/officeDocument/2006/relationships/tags" Target="../tags/tag295.xml"/><Relationship Id="rId4" Type="http://schemas.openxmlformats.org/officeDocument/2006/relationships/tags" Target="../tags/tag268.xml"/><Relationship Id="rId9" Type="http://schemas.openxmlformats.org/officeDocument/2006/relationships/tags" Target="../tags/tag273.xml"/><Relationship Id="rId14" Type="http://schemas.openxmlformats.org/officeDocument/2006/relationships/tags" Target="../tags/tag278.xml"/><Relationship Id="rId22" Type="http://schemas.openxmlformats.org/officeDocument/2006/relationships/tags" Target="../tags/tag286.xml"/><Relationship Id="rId27" Type="http://schemas.openxmlformats.org/officeDocument/2006/relationships/tags" Target="../tags/tag291.xml"/><Relationship Id="rId30" Type="http://schemas.openxmlformats.org/officeDocument/2006/relationships/tags" Target="../tags/tag294.xml"/><Relationship Id="rId35" Type="http://schemas.openxmlformats.org/officeDocument/2006/relationships/tags" Target="../tags/tag299.xml"/><Relationship Id="rId43" Type="http://schemas.openxmlformats.org/officeDocument/2006/relationships/image" Target="../media/image16.jpeg"/><Relationship Id="rId8" Type="http://schemas.openxmlformats.org/officeDocument/2006/relationships/tags" Target="../tags/tag272.xml"/><Relationship Id="rId3" Type="http://schemas.openxmlformats.org/officeDocument/2006/relationships/tags" Target="../tags/tag267.xml"/><Relationship Id="rId12" Type="http://schemas.openxmlformats.org/officeDocument/2006/relationships/tags" Target="../tags/tag276.xml"/><Relationship Id="rId17" Type="http://schemas.openxmlformats.org/officeDocument/2006/relationships/tags" Target="../tags/tag281.xml"/><Relationship Id="rId25" Type="http://schemas.openxmlformats.org/officeDocument/2006/relationships/tags" Target="../tags/tag289.xml"/><Relationship Id="rId33" Type="http://schemas.openxmlformats.org/officeDocument/2006/relationships/tags" Target="../tags/tag297.xml"/><Relationship Id="rId38" Type="http://schemas.openxmlformats.org/officeDocument/2006/relationships/tags" Target="../tags/tag302.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308.xml"/><Relationship Id="rId7" Type="http://schemas.openxmlformats.org/officeDocument/2006/relationships/tags" Target="../tags/tag312.xml"/><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tags" Target="../tags/tag311.xml"/><Relationship Id="rId5" Type="http://schemas.openxmlformats.org/officeDocument/2006/relationships/tags" Target="../tags/tag310.xml"/><Relationship Id="rId4" Type="http://schemas.openxmlformats.org/officeDocument/2006/relationships/tags" Target="../tags/tag309.xml"/><Relationship Id="rId9"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tags" Target="../tags/tag315.xml"/><Relationship Id="rId7" Type="http://schemas.openxmlformats.org/officeDocument/2006/relationships/slideLayout" Target="../slideLayouts/slideLayout7.xml"/><Relationship Id="rId2" Type="http://schemas.openxmlformats.org/officeDocument/2006/relationships/tags" Target="../tags/tag314.xml"/><Relationship Id="rId1" Type="http://schemas.openxmlformats.org/officeDocument/2006/relationships/tags" Target="../tags/tag313.xml"/><Relationship Id="rId6" Type="http://schemas.openxmlformats.org/officeDocument/2006/relationships/tags" Target="../tags/tag318.xml"/><Relationship Id="rId5" Type="http://schemas.openxmlformats.org/officeDocument/2006/relationships/tags" Target="../tags/tag317.xml"/><Relationship Id="rId4" Type="http://schemas.openxmlformats.org/officeDocument/2006/relationships/tags" Target="../tags/tag316.xml"/></Relationships>
</file>

<file path=ppt/slides/_rels/slide9.xml.rels><?xml version="1.0" encoding="UTF-8" standalone="yes"?>
<Relationships xmlns="http://schemas.openxmlformats.org/package/2006/relationships"><Relationship Id="rId13" Type="http://schemas.openxmlformats.org/officeDocument/2006/relationships/tags" Target="../tags/tag331.xml"/><Relationship Id="rId18" Type="http://schemas.openxmlformats.org/officeDocument/2006/relationships/tags" Target="../tags/tag336.xml"/><Relationship Id="rId26" Type="http://schemas.openxmlformats.org/officeDocument/2006/relationships/tags" Target="../tags/tag344.xml"/><Relationship Id="rId21" Type="http://schemas.openxmlformats.org/officeDocument/2006/relationships/tags" Target="../tags/tag339.xml"/><Relationship Id="rId34" Type="http://schemas.openxmlformats.org/officeDocument/2006/relationships/tags" Target="../tags/tag352.xml"/><Relationship Id="rId7" Type="http://schemas.openxmlformats.org/officeDocument/2006/relationships/tags" Target="../tags/tag325.xml"/><Relationship Id="rId12" Type="http://schemas.openxmlformats.org/officeDocument/2006/relationships/tags" Target="../tags/tag330.xml"/><Relationship Id="rId17" Type="http://schemas.openxmlformats.org/officeDocument/2006/relationships/tags" Target="../tags/tag335.xml"/><Relationship Id="rId25" Type="http://schemas.openxmlformats.org/officeDocument/2006/relationships/tags" Target="../tags/tag343.xml"/><Relationship Id="rId33" Type="http://schemas.openxmlformats.org/officeDocument/2006/relationships/tags" Target="../tags/tag351.xml"/><Relationship Id="rId2" Type="http://schemas.openxmlformats.org/officeDocument/2006/relationships/tags" Target="../tags/tag320.xml"/><Relationship Id="rId16" Type="http://schemas.openxmlformats.org/officeDocument/2006/relationships/tags" Target="../tags/tag334.xml"/><Relationship Id="rId20" Type="http://schemas.openxmlformats.org/officeDocument/2006/relationships/tags" Target="../tags/tag338.xml"/><Relationship Id="rId29" Type="http://schemas.openxmlformats.org/officeDocument/2006/relationships/tags" Target="../tags/tag347.xml"/><Relationship Id="rId1" Type="http://schemas.openxmlformats.org/officeDocument/2006/relationships/tags" Target="../tags/tag319.xml"/><Relationship Id="rId6" Type="http://schemas.openxmlformats.org/officeDocument/2006/relationships/tags" Target="../tags/tag324.xml"/><Relationship Id="rId11" Type="http://schemas.openxmlformats.org/officeDocument/2006/relationships/tags" Target="../tags/tag329.xml"/><Relationship Id="rId24" Type="http://schemas.openxmlformats.org/officeDocument/2006/relationships/tags" Target="../tags/tag342.xml"/><Relationship Id="rId32" Type="http://schemas.openxmlformats.org/officeDocument/2006/relationships/tags" Target="../tags/tag350.xml"/><Relationship Id="rId37" Type="http://schemas.openxmlformats.org/officeDocument/2006/relationships/notesSlide" Target="../notesSlides/notesSlide3.xml"/><Relationship Id="rId5" Type="http://schemas.openxmlformats.org/officeDocument/2006/relationships/tags" Target="../tags/tag323.xml"/><Relationship Id="rId15" Type="http://schemas.openxmlformats.org/officeDocument/2006/relationships/tags" Target="../tags/tag333.xml"/><Relationship Id="rId23" Type="http://schemas.openxmlformats.org/officeDocument/2006/relationships/tags" Target="../tags/tag341.xml"/><Relationship Id="rId28" Type="http://schemas.openxmlformats.org/officeDocument/2006/relationships/tags" Target="../tags/tag346.xml"/><Relationship Id="rId36" Type="http://schemas.openxmlformats.org/officeDocument/2006/relationships/slideLayout" Target="../slideLayouts/slideLayout20.xml"/><Relationship Id="rId10" Type="http://schemas.openxmlformats.org/officeDocument/2006/relationships/tags" Target="../tags/tag328.xml"/><Relationship Id="rId19" Type="http://schemas.openxmlformats.org/officeDocument/2006/relationships/tags" Target="../tags/tag337.xml"/><Relationship Id="rId31" Type="http://schemas.openxmlformats.org/officeDocument/2006/relationships/tags" Target="../tags/tag349.xml"/><Relationship Id="rId4" Type="http://schemas.openxmlformats.org/officeDocument/2006/relationships/tags" Target="../tags/tag322.xml"/><Relationship Id="rId9" Type="http://schemas.openxmlformats.org/officeDocument/2006/relationships/tags" Target="../tags/tag327.xml"/><Relationship Id="rId14" Type="http://schemas.openxmlformats.org/officeDocument/2006/relationships/tags" Target="../tags/tag332.xml"/><Relationship Id="rId22" Type="http://schemas.openxmlformats.org/officeDocument/2006/relationships/tags" Target="../tags/tag340.xml"/><Relationship Id="rId27" Type="http://schemas.openxmlformats.org/officeDocument/2006/relationships/tags" Target="../tags/tag345.xml"/><Relationship Id="rId30" Type="http://schemas.openxmlformats.org/officeDocument/2006/relationships/tags" Target="../tags/tag348.xml"/><Relationship Id="rId35" Type="http://schemas.openxmlformats.org/officeDocument/2006/relationships/tags" Target="../tags/tag353.xml"/><Relationship Id="rId8" Type="http://schemas.openxmlformats.org/officeDocument/2006/relationships/tags" Target="../tags/tag326.xml"/><Relationship Id="rId3" Type="http://schemas.openxmlformats.org/officeDocument/2006/relationships/tags" Target="../tags/tag3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图片 1"/>
          <p:cNvPicPr>
            <a:picLocks noChangeAspect="1"/>
          </p:cNvPicPr>
          <p:nvPr>
            <p:custDataLst>
              <p:tags r:id="rId1"/>
            </p:custDataLst>
          </p:nvPr>
        </p:nvPicPr>
        <p:blipFill>
          <a:blip r:embed="rId10"/>
          <a:srcRect t="14911"/>
          <a:stretch>
            <a:fillRect/>
          </a:stretch>
        </p:blipFill>
        <p:spPr>
          <a:xfrm>
            <a:off x="0" y="0"/>
            <a:ext cx="12192000" cy="6869113"/>
          </a:xfrm>
          <a:prstGeom prst="rect">
            <a:avLst/>
          </a:prstGeom>
          <a:noFill/>
          <a:ln w="9525">
            <a:noFill/>
          </a:ln>
        </p:spPr>
      </p:pic>
      <p:sp>
        <p:nvSpPr>
          <p:cNvPr id="11" name="圆角矩形 10"/>
          <p:cNvSpPr/>
          <p:nvPr>
            <p:custDataLst>
              <p:tags r:id="rId2"/>
            </p:custDataLst>
          </p:nvPr>
        </p:nvSpPr>
        <p:spPr>
          <a:xfrm>
            <a:off x="367665" y="2445385"/>
            <a:ext cx="11466830" cy="2148840"/>
          </a:xfrm>
          <a:prstGeom prst="round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粗黑宋简体" panose="02000000000000000000" charset="-122"/>
              <a:ea typeface="方正粗黑宋简体" panose="02000000000000000000" charset="-122"/>
            </a:endParaRPr>
          </a:p>
        </p:txBody>
      </p:sp>
      <p:sp>
        <p:nvSpPr>
          <p:cNvPr id="1048586" name="矩形 5"/>
          <p:cNvSpPr/>
          <p:nvPr>
            <p:custDataLst>
              <p:tags r:id="rId3"/>
            </p:custDataLst>
          </p:nvPr>
        </p:nvSpPr>
        <p:spPr>
          <a:xfrm>
            <a:off x="3083432" y="2890863"/>
            <a:ext cx="6936740" cy="583565"/>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pPr>
            <a:r>
              <a:rPr kumimoji="0" lang="en-US" altLang="zh-CN" sz="32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 </a:t>
            </a:r>
            <a:r>
              <a:rPr kumimoji="0" lang="zh-CN" altLang="en-US" sz="32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第三章第一节</a:t>
            </a:r>
            <a:r>
              <a:rPr kumimoji="0" lang="en-US" altLang="zh-CN" sz="32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      </a:t>
            </a:r>
            <a:r>
              <a:rPr kumimoji="0" lang="zh-CN" altLang="en-US" sz="3200" b="1" i="0" u="none" strike="noStrike" kern="1200" cap="none" spc="0" normalizeH="0" baseline="0" noProof="0">
                <a:ln>
                  <a:noFill/>
                </a:ln>
                <a:solidFill>
                  <a:schemeClr val="tx1"/>
                </a:solidFill>
                <a:effectLst/>
                <a:uLnTx/>
                <a:uFillTx/>
                <a:latin typeface="微软雅黑" panose="020B0503020204020204" charset="-122"/>
                <a:ea typeface="微软雅黑" panose="020B0503020204020204" charset="-122"/>
                <a:cs typeface="微软雅黑" panose="020B0503020204020204" charset="-122"/>
              </a:rPr>
              <a:t>常见的天气系统</a:t>
            </a:r>
          </a:p>
        </p:txBody>
      </p:sp>
      <p:sp>
        <p:nvSpPr>
          <p:cNvPr id="2" name="文本框 1"/>
          <p:cNvSpPr txBox="1"/>
          <p:nvPr>
            <p:custDataLst>
              <p:tags r:id="rId4"/>
            </p:custDataLst>
          </p:nvPr>
        </p:nvSpPr>
        <p:spPr>
          <a:xfrm>
            <a:off x="1393825" y="3638550"/>
            <a:ext cx="10316210" cy="645160"/>
          </a:xfrm>
          <a:prstGeom prst="rect">
            <a:avLst/>
          </a:prstGeom>
          <a:noFill/>
        </p:spPr>
        <p:txBody>
          <a:bodyPr wrap="square" rtlCol="0">
            <a:spAutoFit/>
          </a:bodyPr>
          <a:lstStyle/>
          <a:p>
            <a:r>
              <a:rPr lang="zh-CN" altLang="en-US" sz="3600" b="1">
                <a:solidFill>
                  <a:srgbClr val="C00000"/>
                </a:solidFill>
                <a:latin typeface="方正粗黑宋简体" panose="02000000000000000000" charset="-122"/>
                <a:ea typeface="方正粗黑宋简体" panose="02000000000000000000" charset="-122"/>
                <a:cs typeface="方正粗黑宋简体" panose="02000000000000000000" charset="-122"/>
              </a:rPr>
              <a:t>第</a:t>
            </a:r>
            <a:r>
              <a:rPr lang="en-US" altLang="zh-CN" sz="3600" b="1">
                <a:solidFill>
                  <a:srgbClr val="C00000"/>
                </a:solidFill>
                <a:latin typeface="方正粗黑宋简体" panose="02000000000000000000" charset="-122"/>
                <a:ea typeface="方正粗黑宋简体" panose="02000000000000000000" charset="-122"/>
                <a:cs typeface="方正粗黑宋简体" panose="02000000000000000000" charset="-122"/>
              </a:rPr>
              <a:t>2</a:t>
            </a:r>
            <a:r>
              <a:rPr lang="zh-CN" altLang="en-US" sz="3600" b="1">
                <a:solidFill>
                  <a:srgbClr val="C00000"/>
                </a:solidFill>
                <a:latin typeface="方正粗黑宋简体" panose="02000000000000000000" charset="-122"/>
                <a:ea typeface="方正粗黑宋简体" panose="02000000000000000000" charset="-122"/>
                <a:cs typeface="方正粗黑宋简体" panose="02000000000000000000" charset="-122"/>
              </a:rPr>
              <a:t>课时</a:t>
            </a:r>
            <a:r>
              <a:rPr lang="en-US" altLang="zh-CN" sz="3600" b="1">
                <a:solidFill>
                  <a:srgbClr val="C00000"/>
                </a:solidFill>
                <a:latin typeface="方正粗黑宋简体" panose="02000000000000000000" charset="-122"/>
                <a:ea typeface="方正粗黑宋简体" panose="02000000000000000000" charset="-122"/>
                <a:cs typeface="方正粗黑宋简体" panose="02000000000000000000" charset="-122"/>
              </a:rPr>
              <a:t>     </a:t>
            </a:r>
            <a:r>
              <a:rPr lang="zh-CN" altLang="en-US" sz="3600" b="1">
                <a:solidFill>
                  <a:srgbClr val="C00000"/>
                </a:solidFill>
                <a:latin typeface="方正粗黑宋简体" panose="02000000000000000000" charset="-122"/>
                <a:ea typeface="方正粗黑宋简体" panose="02000000000000000000" charset="-122"/>
                <a:cs typeface="方正粗黑宋简体" panose="02000000000000000000" charset="-122"/>
              </a:rPr>
              <a:t>低气压（气旋）与高气压（反气旋）</a:t>
            </a:r>
          </a:p>
        </p:txBody>
      </p:sp>
      <p:cxnSp>
        <p:nvCxnSpPr>
          <p:cNvPr id="5" name="直接连接符 4"/>
          <p:cNvCxnSpPr/>
          <p:nvPr>
            <p:custDataLst>
              <p:tags r:id="rId5"/>
            </p:custDataLst>
          </p:nvPr>
        </p:nvCxnSpPr>
        <p:spPr>
          <a:xfrm>
            <a:off x="3368040" y="3638550"/>
            <a:ext cx="6737350"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6" name="矩形 5"/>
          <p:cNvSpPr/>
          <p:nvPr>
            <p:custDataLst>
              <p:tags r:id="rId6"/>
            </p:custDataLst>
          </p:nvPr>
        </p:nvSpPr>
        <p:spPr>
          <a:xfrm>
            <a:off x="2679700" y="2897505"/>
            <a:ext cx="403860" cy="373380"/>
          </a:xfrm>
          <a:prstGeom prst="rect">
            <a:avLst/>
          </a:prstGeom>
          <a:no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custDataLst>
              <p:tags r:id="rId7"/>
            </p:custDataLst>
          </p:nvPr>
        </p:nvSpPr>
        <p:spPr>
          <a:xfrm>
            <a:off x="2877820" y="3065145"/>
            <a:ext cx="403860" cy="373380"/>
          </a:xfrm>
          <a:prstGeom prst="rect">
            <a:avLst/>
          </a:prstGeom>
          <a:no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3"/>
          <p:cNvSpPr/>
          <p:nvPr>
            <p:custDataLst>
              <p:tags r:id="rId8"/>
            </p:custDataLst>
          </p:nvPr>
        </p:nvSpPr>
        <p:spPr>
          <a:xfrm>
            <a:off x="9848215" y="87630"/>
            <a:ext cx="2224405" cy="1143000"/>
          </a:xfrm>
          <a:prstGeom prst="roundRect">
            <a:avLst/>
          </a:prstGeom>
          <a:gradFill>
            <a:gsLst>
              <a:gs pos="0">
                <a:srgbClr val="012D86"/>
              </a:gs>
              <a:gs pos="100000">
                <a:srgbClr val="0E2557">
                  <a:alpha val="66000"/>
                </a:srgbClr>
              </a:gs>
            </a:gsLst>
            <a:lin ang="8100000" scaled="0"/>
          </a:gradFill>
          <a:effectLst>
            <a:glow rad="63500">
              <a:schemeClr val="accent1">
                <a:satMod val="175000"/>
                <a:alpha val="40000"/>
              </a:schemeClr>
            </a:glow>
            <a:innerShdw blurRad="63500" dist="50800">
              <a:prstClr val="black">
                <a:alpha val="50000"/>
              </a:prstClr>
            </a:innerShdw>
            <a:reflection stA="45000"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a:latin typeface="方正粗黑宋简体" panose="02000000000000000000" charset="-122"/>
                <a:ea typeface="方正粗黑宋简体" panose="02000000000000000000" charset="-122"/>
              </a:rPr>
              <a:t>2019</a:t>
            </a:r>
            <a:endParaRPr lang="en-US" altLang="zh-CN" sz="2800"/>
          </a:p>
          <a:p>
            <a:pPr algn="ctr"/>
            <a:r>
              <a:rPr lang="zh-CN" altLang="en-US" sz="2400">
                <a:latin typeface="方正粗黑宋简体" panose="02000000000000000000" charset="-122"/>
                <a:ea typeface="方正粗黑宋简体" panose="02000000000000000000" charset="-122"/>
              </a:rPr>
              <a:t>新课标人教版</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椭圆 54"/>
          <p:cNvSpPr/>
          <p:nvPr>
            <p:custDataLst>
              <p:tags r:id="rId2"/>
            </p:custDataLst>
          </p:nvPr>
        </p:nvSpPr>
        <p:spPr>
          <a:xfrm>
            <a:off x="1998164" y="3209230"/>
            <a:ext cx="2590800" cy="2590800"/>
          </a:xfrm>
          <a:prstGeom prst="ellipse">
            <a:avLst/>
          </a:prstGeom>
          <a:solidFill>
            <a:schemeClr val="bg1"/>
          </a:solidFill>
          <a:ln>
            <a:solidFill>
              <a:schemeClr val="tx1">
                <a:lumMod val="50000"/>
                <a:lumOff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56" name="椭圆 55"/>
          <p:cNvSpPr/>
          <p:nvPr>
            <p:custDataLst>
              <p:tags r:id="rId3"/>
            </p:custDataLst>
          </p:nvPr>
        </p:nvSpPr>
        <p:spPr>
          <a:xfrm>
            <a:off x="2302964" y="3514030"/>
            <a:ext cx="1976936" cy="1976936"/>
          </a:xfrm>
          <a:prstGeom prst="ellipse">
            <a:avLst/>
          </a:prstGeom>
          <a:solidFill>
            <a:schemeClr val="bg1"/>
          </a:solidFill>
          <a:ln>
            <a:solidFill>
              <a:schemeClr val="tx1">
                <a:lumMod val="50000"/>
                <a:lumOff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57" name="椭圆 56"/>
          <p:cNvSpPr/>
          <p:nvPr>
            <p:custDataLst>
              <p:tags r:id="rId4"/>
            </p:custDataLst>
          </p:nvPr>
        </p:nvSpPr>
        <p:spPr>
          <a:xfrm>
            <a:off x="2636293" y="3847359"/>
            <a:ext cx="1310278" cy="1310278"/>
          </a:xfrm>
          <a:prstGeom prst="ellipse">
            <a:avLst/>
          </a:prstGeom>
          <a:solidFill>
            <a:schemeClr val="bg1"/>
          </a:solidFill>
          <a:ln>
            <a:solidFill>
              <a:schemeClr val="tx1">
                <a:lumMod val="50000"/>
                <a:lumOff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58" name="矩形 57"/>
          <p:cNvSpPr/>
          <p:nvPr>
            <p:custDataLst>
              <p:tags r:id="rId5"/>
            </p:custDataLst>
          </p:nvPr>
        </p:nvSpPr>
        <p:spPr>
          <a:xfrm>
            <a:off x="193040" y="1378585"/>
            <a:ext cx="11805920" cy="953135"/>
          </a:xfrm>
          <a:prstGeom prst="rect">
            <a:avLst/>
          </a:prstGeom>
        </p:spPr>
        <p:txBody>
          <a:bodyPr wrap="square">
            <a:spAutoFit/>
          </a:bodyPr>
          <a:lstStyle/>
          <a:p>
            <a:pPr marR="0" lvl="0" indent="0" algn="just" defTabSz="914400" rtl="0" fontAlgn="auto">
              <a:lnSpc>
                <a:spcPct val="100000"/>
              </a:lnSpc>
              <a:spcBef>
                <a:spcPct val="0"/>
              </a:spcBef>
              <a:spcAft>
                <a:spcPct val="0"/>
              </a:spcAft>
              <a:buClrTx/>
              <a:buSzTx/>
              <a:buFont typeface="Wingdings" panose="05000000000000000000" charset="0"/>
              <a:buNone/>
              <a:defRPr/>
            </a:pPr>
            <a:r>
              <a:rPr kumimoji="0" lang="zh-CN" altLang="en-US" sz="2800" b="1" i="0" u="none" strike="noStrike" kern="1200" cap="none" spc="0" normalizeH="0" baseline="0" noProof="0" dirty="0">
                <a:ln>
                  <a:noFill/>
                </a:ln>
                <a:solidFill>
                  <a:srgbClr val="002060"/>
                </a:solidFill>
                <a:effectLst/>
                <a:uLnTx/>
                <a:uFillTx/>
                <a:latin typeface="微软雅黑" panose="020B0503020204020204" charset="-122"/>
                <a:ea typeface="微软雅黑" panose="020B0503020204020204" charset="-122"/>
                <a:cs typeface="Arial" panose="020B0604020202020204"/>
              </a:rPr>
              <a:t>受地转偏向力影响，高压的气流在北半球向右偏转，按逆时针方向流动；南半球则向左偏转，按顺时针方向流动。</a:t>
            </a:r>
          </a:p>
        </p:txBody>
      </p:sp>
      <p:sp>
        <p:nvSpPr>
          <p:cNvPr id="60" name="文本框 59"/>
          <p:cNvSpPr txBox="1"/>
          <p:nvPr>
            <p:custDataLst>
              <p:tags r:id="rId6"/>
            </p:custDataLst>
          </p:nvPr>
        </p:nvSpPr>
        <p:spPr>
          <a:xfrm>
            <a:off x="2842146" y="4271116"/>
            <a:ext cx="898571" cy="523220"/>
          </a:xfrm>
          <a:prstGeom prst="rect">
            <a:avLst/>
          </a:prstGeom>
          <a:noFill/>
        </p:spPr>
        <p:txBody>
          <a:bodyPr wrap="square">
            <a:spAutoFit/>
            <a:scene3d>
              <a:camera prst="orthographicFront"/>
              <a:lightRig rig="threePt" dir="t"/>
            </a:scene3d>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w="12700" cmpd="sng">
                  <a:solidFill>
                    <a:srgbClr val="FFC000"/>
                  </a:solidFill>
                  <a:prstDash val="solid"/>
                </a:ln>
                <a:effectLst/>
                <a:uLnTx/>
                <a:uFillTx/>
                <a:latin typeface="微软雅黑" panose="020B0503020204020204" charset="-122"/>
                <a:ea typeface="微软雅黑" panose="020B0503020204020204" charset="-122"/>
                <a:cs typeface="Arial" panose="020B0604020202020204"/>
              </a:rPr>
              <a:t>高压</a:t>
            </a:r>
          </a:p>
        </p:txBody>
      </p:sp>
      <p:sp>
        <p:nvSpPr>
          <p:cNvPr id="62" name="椭圆 61"/>
          <p:cNvSpPr/>
          <p:nvPr>
            <p:custDataLst>
              <p:tags r:id="rId7"/>
            </p:custDataLst>
          </p:nvPr>
        </p:nvSpPr>
        <p:spPr>
          <a:xfrm>
            <a:off x="7425282" y="3209230"/>
            <a:ext cx="2590800" cy="2590800"/>
          </a:xfrm>
          <a:prstGeom prst="ellipse">
            <a:avLst/>
          </a:prstGeom>
          <a:solidFill>
            <a:schemeClr val="bg1"/>
          </a:solidFill>
          <a:ln>
            <a:solidFill>
              <a:schemeClr val="tx1">
                <a:lumMod val="50000"/>
                <a:lumOff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63" name="椭圆 62"/>
          <p:cNvSpPr/>
          <p:nvPr>
            <p:custDataLst>
              <p:tags r:id="rId8"/>
            </p:custDataLst>
          </p:nvPr>
        </p:nvSpPr>
        <p:spPr>
          <a:xfrm>
            <a:off x="7730082" y="3514030"/>
            <a:ext cx="1976936" cy="1976936"/>
          </a:xfrm>
          <a:prstGeom prst="ellipse">
            <a:avLst/>
          </a:prstGeom>
          <a:solidFill>
            <a:schemeClr val="bg1"/>
          </a:solidFill>
          <a:ln>
            <a:solidFill>
              <a:schemeClr val="tx1">
                <a:lumMod val="50000"/>
                <a:lumOff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64" name="椭圆 63"/>
          <p:cNvSpPr/>
          <p:nvPr>
            <p:custDataLst>
              <p:tags r:id="rId9"/>
            </p:custDataLst>
          </p:nvPr>
        </p:nvSpPr>
        <p:spPr>
          <a:xfrm>
            <a:off x="8063411" y="3847359"/>
            <a:ext cx="1310278" cy="1310278"/>
          </a:xfrm>
          <a:prstGeom prst="ellipse">
            <a:avLst/>
          </a:prstGeom>
          <a:solidFill>
            <a:schemeClr val="bg1"/>
          </a:solidFill>
          <a:ln>
            <a:solidFill>
              <a:schemeClr val="tx1">
                <a:lumMod val="50000"/>
                <a:lumOff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66" name="文本框 65"/>
          <p:cNvSpPr txBox="1"/>
          <p:nvPr>
            <p:custDataLst>
              <p:tags r:id="rId10"/>
            </p:custDataLst>
          </p:nvPr>
        </p:nvSpPr>
        <p:spPr>
          <a:xfrm>
            <a:off x="8269264" y="4271116"/>
            <a:ext cx="898571" cy="523220"/>
          </a:xfrm>
          <a:prstGeom prst="rect">
            <a:avLst/>
          </a:prstGeom>
          <a:noFill/>
        </p:spPr>
        <p:txBody>
          <a:bodyPr wrap="square">
            <a:spAutoFit/>
            <a:scene3d>
              <a:camera prst="orthographicFront"/>
              <a:lightRig rig="threePt" dir="t"/>
            </a:scene3d>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w="12700" cmpd="sng">
                  <a:solidFill>
                    <a:srgbClr val="FFC000"/>
                  </a:solidFill>
                  <a:prstDash val="solid"/>
                </a:ln>
                <a:effectLst/>
                <a:uLnTx/>
                <a:uFillTx/>
                <a:latin typeface="微软雅黑" panose="020B0503020204020204" charset="-122"/>
                <a:ea typeface="微软雅黑" panose="020B0503020204020204" charset="-122"/>
                <a:cs typeface="Arial" panose="020B0604020202020204"/>
              </a:rPr>
              <a:t>高压</a:t>
            </a:r>
          </a:p>
        </p:txBody>
      </p:sp>
      <p:cxnSp>
        <p:nvCxnSpPr>
          <p:cNvPr id="67" name="直接箭头连接符 66"/>
          <p:cNvCxnSpPr/>
          <p:nvPr>
            <p:custDataLst>
              <p:tags r:id="rId11"/>
            </p:custDataLst>
          </p:nvPr>
        </p:nvCxnSpPr>
        <p:spPr>
          <a:xfrm flipH="1" flipV="1">
            <a:off x="1998164" y="4501949"/>
            <a:ext cx="843982" cy="2681"/>
          </a:xfrm>
          <a:prstGeom prst="straightConnector1">
            <a:avLst/>
          </a:prstGeom>
          <a:ln w="12700">
            <a:solidFill>
              <a:schemeClr val="tx1">
                <a:lumMod val="75000"/>
                <a:lumOff val="2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8" name="文本框 67"/>
          <p:cNvSpPr txBox="1"/>
          <p:nvPr>
            <p:custDataLst>
              <p:tags r:id="rId12"/>
            </p:custDataLst>
          </p:nvPr>
        </p:nvSpPr>
        <p:spPr>
          <a:xfrm rot="19517390">
            <a:off x="3750945" y="5249545"/>
            <a:ext cx="768985" cy="337185"/>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6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1015</a:t>
            </a:r>
          </a:p>
        </p:txBody>
      </p:sp>
      <p:sp>
        <p:nvSpPr>
          <p:cNvPr id="69" name="文本框 68"/>
          <p:cNvSpPr txBox="1"/>
          <p:nvPr>
            <p:custDataLst>
              <p:tags r:id="rId13"/>
            </p:custDataLst>
          </p:nvPr>
        </p:nvSpPr>
        <p:spPr>
          <a:xfrm rot="19517390">
            <a:off x="3536950" y="5007610"/>
            <a:ext cx="732155" cy="337185"/>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6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1020</a:t>
            </a:r>
          </a:p>
        </p:txBody>
      </p:sp>
      <p:sp>
        <p:nvSpPr>
          <p:cNvPr id="70" name="文本框 69"/>
          <p:cNvSpPr txBox="1"/>
          <p:nvPr>
            <p:custDataLst>
              <p:tags r:id="rId14"/>
            </p:custDataLst>
          </p:nvPr>
        </p:nvSpPr>
        <p:spPr>
          <a:xfrm rot="19517390">
            <a:off x="3312160" y="4679315"/>
            <a:ext cx="736600" cy="337185"/>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6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1025</a:t>
            </a:r>
          </a:p>
        </p:txBody>
      </p:sp>
      <p:sp>
        <p:nvSpPr>
          <p:cNvPr id="71" name="文本框 70"/>
          <p:cNvSpPr txBox="1"/>
          <p:nvPr>
            <p:custDataLst>
              <p:tags r:id="rId15"/>
            </p:custDataLst>
          </p:nvPr>
        </p:nvSpPr>
        <p:spPr>
          <a:xfrm rot="19517390">
            <a:off x="9264015" y="5321935"/>
            <a:ext cx="772160" cy="337185"/>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6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1015</a:t>
            </a:r>
          </a:p>
        </p:txBody>
      </p:sp>
      <p:sp>
        <p:nvSpPr>
          <p:cNvPr id="72" name="文本框 71"/>
          <p:cNvSpPr txBox="1"/>
          <p:nvPr>
            <p:custDataLst>
              <p:tags r:id="rId16"/>
            </p:custDataLst>
          </p:nvPr>
        </p:nvSpPr>
        <p:spPr>
          <a:xfrm rot="19517390">
            <a:off x="9046210" y="5066030"/>
            <a:ext cx="784225" cy="337185"/>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6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1020</a:t>
            </a:r>
          </a:p>
        </p:txBody>
      </p:sp>
      <p:sp>
        <p:nvSpPr>
          <p:cNvPr id="73" name="文本框 72"/>
          <p:cNvSpPr txBox="1"/>
          <p:nvPr>
            <p:custDataLst>
              <p:tags r:id="rId17"/>
            </p:custDataLst>
          </p:nvPr>
        </p:nvSpPr>
        <p:spPr>
          <a:xfrm rot="19517390">
            <a:off x="8823325" y="4745990"/>
            <a:ext cx="758825" cy="337185"/>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6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1025</a:t>
            </a:r>
          </a:p>
        </p:txBody>
      </p:sp>
      <p:cxnSp>
        <p:nvCxnSpPr>
          <p:cNvPr id="74" name="直接箭头连接符 73"/>
          <p:cNvCxnSpPr/>
          <p:nvPr>
            <p:custDataLst>
              <p:tags r:id="rId18"/>
            </p:custDataLst>
          </p:nvPr>
        </p:nvCxnSpPr>
        <p:spPr>
          <a:xfrm flipH="1" flipV="1">
            <a:off x="3276600" y="3209230"/>
            <a:ext cx="0" cy="913190"/>
          </a:xfrm>
          <a:prstGeom prst="straightConnector1">
            <a:avLst/>
          </a:prstGeom>
          <a:ln w="12700">
            <a:solidFill>
              <a:schemeClr val="tx1">
                <a:lumMod val="75000"/>
                <a:lumOff val="2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5" name="直接箭头连接符 74"/>
          <p:cNvCxnSpPr/>
          <p:nvPr>
            <p:custDataLst>
              <p:tags r:id="rId19"/>
            </p:custDataLst>
          </p:nvPr>
        </p:nvCxnSpPr>
        <p:spPr>
          <a:xfrm flipH="1">
            <a:off x="3276600" y="4886840"/>
            <a:ext cx="0" cy="913190"/>
          </a:xfrm>
          <a:prstGeom prst="straightConnector1">
            <a:avLst/>
          </a:prstGeom>
          <a:ln w="12700">
            <a:solidFill>
              <a:schemeClr val="tx1">
                <a:lumMod val="75000"/>
                <a:lumOff val="2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6" name="直接箭头连接符 75"/>
          <p:cNvCxnSpPr/>
          <p:nvPr>
            <p:custDataLst>
              <p:tags r:id="rId20"/>
            </p:custDataLst>
          </p:nvPr>
        </p:nvCxnSpPr>
        <p:spPr>
          <a:xfrm flipV="1">
            <a:off x="3740718" y="4477129"/>
            <a:ext cx="843982" cy="2681"/>
          </a:xfrm>
          <a:prstGeom prst="straightConnector1">
            <a:avLst/>
          </a:prstGeom>
          <a:ln w="12700">
            <a:solidFill>
              <a:schemeClr val="tx1">
                <a:lumMod val="75000"/>
                <a:lumOff val="2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7" name="直接箭头连接符 76"/>
          <p:cNvCxnSpPr/>
          <p:nvPr>
            <p:custDataLst>
              <p:tags r:id="rId21"/>
            </p:custDataLst>
          </p:nvPr>
        </p:nvCxnSpPr>
        <p:spPr>
          <a:xfrm flipH="1" flipV="1">
            <a:off x="7434138" y="4514828"/>
            <a:ext cx="843982" cy="2681"/>
          </a:xfrm>
          <a:prstGeom prst="straightConnector1">
            <a:avLst/>
          </a:prstGeom>
          <a:ln w="12700">
            <a:solidFill>
              <a:schemeClr val="tx1">
                <a:lumMod val="75000"/>
                <a:lumOff val="2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8" name="直接箭头连接符 77"/>
          <p:cNvCxnSpPr/>
          <p:nvPr>
            <p:custDataLst>
              <p:tags r:id="rId22"/>
            </p:custDataLst>
          </p:nvPr>
        </p:nvCxnSpPr>
        <p:spPr>
          <a:xfrm flipH="1" flipV="1">
            <a:off x="8712574" y="3222109"/>
            <a:ext cx="0" cy="913190"/>
          </a:xfrm>
          <a:prstGeom prst="straightConnector1">
            <a:avLst/>
          </a:prstGeom>
          <a:ln w="12700">
            <a:solidFill>
              <a:schemeClr val="tx1">
                <a:lumMod val="75000"/>
                <a:lumOff val="2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9" name="直接箭头连接符 78"/>
          <p:cNvCxnSpPr/>
          <p:nvPr>
            <p:custDataLst>
              <p:tags r:id="rId23"/>
            </p:custDataLst>
          </p:nvPr>
        </p:nvCxnSpPr>
        <p:spPr>
          <a:xfrm flipH="1">
            <a:off x="8712574" y="4887019"/>
            <a:ext cx="0" cy="913190"/>
          </a:xfrm>
          <a:prstGeom prst="straightConnector1">
            <a:avLst/>
          </a:prstGeom>
          <a:ln w="12700">
            <a:solidFill>
              <a:schemeClr val="tx1">
                <a:lumMod val="75000"/>
                <a:lumOff val="2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0" name="直接箭头连接符 79"/>
          <p:cNvCxnSpPr/>
          <p:nvPr>
            <p:custDataLst>
              <p:tags r:id="rId24"/>
            </p:custDataLst>
          </p:nvPr>
        </p:nvCxnSpPr>
        <p:spPr>
          <a:xfrm flipV="1">
            <a:off x="9176692" y="4490008"/>
            <a:ext cx="843982" cy="2681"/>
          </a:xfrm>
          <a:prstGeom prst="straightConnector1">
            <a:avLst/>
          </a:prstGeom>
          <a:ln w="12700">
            <a:solidFill>
              <a:schemeClr val="tx1">
                <a:lumMod val="75000"/>
                <a:lumOff val="2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1" name="弧形 80"/>
          <p:cNvSpPr/>
          <p:nvPr>
            <p:custDataLst>
              <p:tags r:id="rId25"/>
            </p:custDataLst>
          </p:nvPr>
        </p:nvSpPr>
        <p:spPr>
          <a:xfrm rot="5400000">
            <a:off x="8585573" y="3139896"/>
            <a:ext cx="1337253" cy="1337253"/>
          </a:xfrm>
          <a:prstGeom prst="arc">
            <a:avLst/>
          </a:prstGeom>
          <a:noFill/>
          <a:ln w="28575">
            <a:solidFill>
              <a:srgbClr val="FF0000"/>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82" name="弧形 81"/>
          <p:cNvSpPr/>
          <p:nvPr>
            <p:custDataLst>
              <p:tags r:id="rId26"/>
            </p:custDataLst>
          </p:nvPr>
        </p:nvSpPr>
        <p:spPr>
          <a:xfrm rot="16200000">
            <a:off x="7571558" y="4536665"/>
            <a:ext cx="1337253" cy="1337253"/>
          </a:xfrm>
          <a:prstGeom prst="arc">
            <a:avLst/>
          </a:prstGeom>
          <a:noFill/>
          <a:ln w="28575">
            <a:solidFill>
              <a:srgbClr val="FF0000"/>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83" name="弧形 82"/>
          <p:cNvSpPr/>
          <p:nvPr>
            <p:custDataLst>
              <p:tags r:id="rId27"/>
            </p:custDataLst>
          </p:nvPr>
        </p:nvSpPr>
        <p:spPr>
          <a:xfrm>
            <a:off x="7375813" y="3339424"/>
            <a:ext cx="1337253" cy="1337253"/>
          </a:xfrm>
          <a:prstGeom prst="arc">
            <a:avLst/>
          </a:prstGeom>
          <a:noFill/>
          <a:ln w="28575">
            <a:solidFill>
              <a:srgbClr val="FF0000"/>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84" name="弧形 83"/>
          <p:cNvSpPr/>
          <p:nvPr>
            <p:custDataLst>
              <p:tags r:id="rId28"/>
            </p:custDataLst>
          </p:nvPr>
        </p:nvSpPr>
        <p:spPr>
          <a:xfrm rot="10800000">
            <a:off x="8712829" y="4235406"/>
            <a:ext cx="1337253" cy="1337253"/>
          </a:xfrm>
          <a:prstGeom prst="arc">
            <a:avLst/>
          </a:prstGeom>
          <a:noFill/>
          <a:ln w="28575">
            <a:solidFill>
              <a:srgbClr val="FF0000"/>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85" name="弧形 84"/>
          <p:cNvSpPr/>
          <p:nvPr>
            <p:custDataLst>
              <p:tags r:id="rId29"/>
            </p:custDataLst>
          </p:nvPr>
        </p:nvSpPr>
        <p:spPr>
          <a:xfrm rot="16200000" flipH="1">
            <a:off x="2168517" y="3140390"/>
            <a:ext cx="1337253" cy="1337253"/>
          </a:xfrm>
          <a:prstGeom prst="arc">
            <a:avLst/>
          </a:prstGeom>
          <a:noFill/>
          <a:ln w="28575">
            <a:solidFill>
              <a:srgbClr val="FF0000"/>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86" name="弧形 85"/>
          <p:cNvSpPr/>
          <p:nvPr>
            <p:custDataLst>
              <p:tags r:id="rId30"/>
            </p:custDataLst>
          </p:nvPr>
        </p:nvSpPr>
        <p:spPr>
          <a:xfrm rot="5400000" flipH="1">
            <a:off x="3120368" y="4490056"/>
            <a:ext cx="1337253" cy="1337253"/>
          </a:xfrm>
          <a:prstGeom prst="arc">
            <a:avLst/>
          </a:prstGeom>
          <a:noFill/>
          <a:ln w="28575">
            <a:solidFill>
              <a:srgbClr val="FF0000"/>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87" name="弧形 86"/>
          <p:cNvSpPr/>
          <p:nvPr>
            <p:custDataLst>
              <p:tags r:id="rId31"/>
            </p:custDataLst>
          </p:nvPr>
        </p:nvSpPr>
        <p:spPr>
          <a:xfrm rot="10800000" flipH="1">
            <a:off x="1939369" y="4291874"/>
            <a:ext cx="1337253" cy="1337253"/>
          </a:xfrm>
          <a:prstGeom prst="arc">
            <a:avLst/>
          </a:prstGeom>
          <a:noFill/>
          <a:ln w="28575">
            <a:solidFill>
              <a:srgbClr val="FF0000"/>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88" name="弧形 87"/>
          <p:cNvSpPr/>
          <p:nvPr>
            <p:custDataLst>
              <p:tags r:id="rId32"/>
            </p:custDataLst>
          </p:nvPr>
        </p:nvSpPr>
        <p:spPr>
          <a:xfrm flipH="1">
            <a:off x="3301023" y="3395284"/>
            <a:ext cx="1337253" cy="1337253"/>
          </a:xfrm>
          <a:prstGeom prst="arc">
            <a:avLst/>
          </a:prstGeom>
          <a:noFill/>
          <a:ln w="28575">
            <a:solidFill>
              <a:srgbClr val="FF0000"/>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Arial" panose="020B0604020202020204"/>
            </a:endParaRPr>
          </a:p>
        </p:txBody>
      </p:sp>
      <p:sp>
        <p:nvSpPr>
          <p:cNvPr id="89" name="文本框 88"/>
          <p:cNvSpPr txBox="1"/>
          <p:nvPr>
            <p:custDataLst>
              <p:tags r:id="rId33"/>
            </p:custDataLst>
          </p:nvPr>
        </p:nvSpPr>
        <p:spPr>
          <a:xfrm>
            <a:off x="1193052" y="4008165"/>
            <a:ext cx="956587" cy="369332"/>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东南风</a:t>
            </a:r>
            <a:endParaRPr kumimoji="0" lang="zh-CN" altLang="en-US" sz="14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endParaRPr>
          </a:p>
        </p:txBody>
      </p:sp>
      <p:sp>
        <p:nvSpPr>
          <p:cNvPr id="90" name="文本框 89"/>
          <p:cNvSpPr txBox="1"/>
          <p:nvPr>
            <p:custDataLst>
              <p:tags r:id="rId34"/>
            </p:custDataLst>
          </p:nvPr>
        </p:nvSpPr>
        <p:spPr>
          <a:xfrm>
            <a:off x="4612203" y="4429351"/>
            <a:ext cx="956587" cy="369332"/>
          </a:xfrm>
          <a:prstGeom prst="rect">
            <a:avLst/>
          </a:prstGeom>
          <a:noFill/>
        </p:spPr>
        <p:txBody>
          <a:bodyPr wrap="square">
            <a:spAutoFit/>
          </a:body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西北风</a:t>
            </a:r>
            <a:endParaRPr kumimoji="0" lang="zh-CN" altLang="en-US" sz="14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endParaRPr>
          </a:p>
        </p:txBody>
      </p:sp>
      <p:sp>
        <p:nvSpPr>
          <p:cNvPr id="91" name="文本框 90"/>
          <p:cNvSpPr txBox="1"/>
          <p:nvPr>
            <p:custDataLst>
              <p:tags r:id="rId35"/>
            </p:custDataLst>
          </p:nvPr>
        </p:nvSpPr>
        <p:spPr>
          <a:xfrm>
            <a:off x="1891558" y="5596073"/>
            <a:ext cx="956587" cy="369332"/>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东北风</a:t>
            </a:r>
            <a:endParaRPr kumimoji="0" lang="zh-CN" altLang="en-US" sz="14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endParaRPr>
          </a:p>
        </p:txBody>
      </p:sp>
      <p:sp>
        <p:nvSpPr>
          <p:cNvPr id="92" name="文本框 91"/>
          <p:cNvSpPr txBox="1"/>
          <p:nvPr>
            <p:custDataLst>
              <p:tags r:id="rId36"/>
            </p:custDataLst>
          </p:nvPr>
        </p:nvSpPr>
        <p:spPr>
          <a:xfrm>
            <a:off x="3310613" y="2916778"/>
            <a:ext cx="956587" cy="369332"/>
          </a:xfrm>
          <a:prstGeom prst="rect">
            <a:avLst/>
          </a:prstGeom>
          <a:noFill/>
        </p:spPr>
        <p:txBody>
          <a:bodyPr wrap="square">
            <a:spAutoFit/>
          </a:body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西南风</a:t>
            </a:r>
            <a:endParaRPr kumimoji="0" lang="zh-CN" altLang="en-US" sz="14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endParaRPr>
          </a:p>
        </p:txBody>
      </p:sp>
      <p:sp>
        <p:nvSpPr>
          <p:cNvPr id="93" name="文本框 92"/>
          <p:cNvSpPr txBox="1"/>
          <p:nvPr>
            <p:custDataLst>
              <p:tags r:id="rId37"/>
            </p:custDataLst>
          </p:nvPr>
        </p:nvSpPr>
        <p:spPr>
          <a:xfrm>
            <a:off x="7417518" y="3055264"/>
            <a:ext cx="956587" cy="369332"/>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东南风</a:t>
            </a:r>
            <a:endParaRPr kumimoji="0" lang="zh-CN" altLang="en-US" sz="14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endParaRPr>
          </a:p>
        </p:txBody>
      </p:sp>
      <p:sp>
        <p:nvSpPr>
          <p:cNvPr id="94" name="文本框 93"/>
          <p:cNvSpPr txBox="1"/>
          <p:nvPr>
            <p:custDataLst>
              <p:tags r:id="rId38"/>
            </p:custDataLst>
          </p:nvPr>
        </p:nvSpPr>
        <p:spPr>
          <a:xfrm>
            <a:off x="8638053" y="5610025"/>
            <a:ext cx="956587" cy="369332"/>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西北风</a:t>
            </a:r>
            <a:endParaRPr kumimoji="0" lang="zh-CN" altLang="en-US" sz="14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endParaRPr>
          </a:p>
        </p:txBody>
      </p:sp>
      <p:sp>
        <p:nvSpPr>
          <p:cNvPr id="95" name="文本框 94"/>
          <p:cNvSpPr txBox="1"/>
          <p:nvPr>
            <p:custDataLst>
              <p:tags r:id="rId39"/>
            </p:custDataLst>
          </p:nvPr>
        </p:nvSpPr>
        <p:spPr>
          <a:xfrm>
            <a:off x="6615645" y="4742227"/>
            <a:ext cx="956587" cy="369332"/>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东北风</a:t>
            </a:r>
            <a:endParaRPr kumimoji="0" lang="zh-CN" altLang="en-US" sz="14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endParaRPr>
          </a:p>
        </p:txBody>
      </p:sp>
      <p:sp>
        <p:nvSpPr>
          <p:cNvPr id="96" name="文本框 95"/>
          <p:cNvSpPr txBox="1"/>
          <p:nvPr>
            <p:custDataLst>
              <p:tags r:id="rId40"/>
            </p:custDataLst>
          </p:nvPr>
        </p:nvSpPr>
        <p:spPr>
          <a:xfrm>
            <a:off x="9866688" y="3823499"/>
            <a:ext cx="956587" cy="369332"/>
          </a:xfrm>
          <a:prstGeom prst="rect">
            <a:avLst/>
          </a:prstGeom>
          <a:noFill/>
        </p:spPr>
        <p:txBody>
          <a:bodyPr wrap="square">
            <a:spAutoFit/>
          </a:body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西南风</a:t>
            </a:r>
            <a:endParaRPr kumimoji="0" lang="zh-CN" altLang="en-US" sz="14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endParaRPr>
          </a:p>
        </p:txBody>
      </p:sp>
      <p:sp>
        <p:nvSpPr>
          <p:cNvPr id="102" name="文本框 101"/>
          <p:cNvSpPr txBox="1"/>
          <p:nvPr>
            <p:custDataLst>
              <p:tags r:id="rId41"/>
            </p:custDataLst>
          </p:nvPr>
        </p:nvSpPr>
        <p:spPr>
          <a:xfrm>
            <a:off x="1998163" y="5958581"/>
            <a:ext cx="2586538" cy="461665"/>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Arial" panose="020B0604020202020204"/>
              </a:rPr>
              <a:t>北半球</a:t>
            </a:r>
          </a:p>
        </p:txBody>
      </p:sp>
      <p:sp>
        <p:nvSpPr>
          <p:cNvPr id="103" name="文本框 102"/>
          <p:cNvSpPr txBox="1"/>
          <p:nvPr>
            <p:custDataLst>
              <p:tags r:id="rId42"/>
            </p:custDataLst>
          </p:nvPr>
        </p:nvSpPr>
        <p:spPr>
          <a:xfrm>
            <a:off x="7421018" y="5958581"/>
            <a:ext cx="2595064" cy="461665"/>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Arial" panose="020B0604020202020204"/>
              </a:rPr>
              <a:t>南半球</a:t>
            </a:r>
          </a:p>
        </p:txBody>
      </p:sp>
      <p:sp>
        <p:nvSpPr>
          <p:cNvPr id="2" name="文本框 1"/>
          <p:cNvSpPr txBox="1"/>
          <p:nvPr>
            <p:custDataLst>
              <p:tags r:id="rId43"/>
            </p:custDataLst>
          </p:nvPr>
        </p:nvSpPr>
        <p:spPr>
          <a:xfrm>
            <a:off x="4846540" y="5446241"/>
            <a:ext cx="1633042" cy="39878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单位：</a:t>
            </a:r>
            <a:r>
              <a:rPr kumimoji="0" lang="en-US" altLang="zh-CN" sz="2000" b="1" i="0" u="none" strike="noStrike" kern="1200" cap="none" spc="0" normalizeH="0" baseline="0" noProof="0" err="1">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hPa</a:t>
            </a:r>
          </a:p>
        </p:txBody>
      </p:sp>
      <p:cxnSp>
        <p:nvCxnSpPr>
          <p:cNvPr id="4" name="直接箭头连接符 3"/>
          <p:cNvCxnSpPr/>
          <p:nvPr>
            <p:custDataLst>
              <p:tags r:id="rId44"/>
            </p:custDataLst>
          </p:nvPr>
        </p:nvCxnSpPr>
        <p:spPr>
          <a:xfrm flipV="1">
            <a:off x="5281799" y="6072367"/>
            <a:ext cx="377975" cy="1"/>
          </a:xfrm>
          <a:prstGeom prst="straightConnector1">
            <a:avLst/>
          </a:prstGeom>
          <a:ln w="12700">
            <a:solidFill>
              <a:schemeClr val="tx1">
                <a:lumMod val="75000"/>
                <a:lumOff val="2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custDataLst>
              <p:tags r:id="rId45"/>
            </p:custDataLst>
          </p:nvPr>
        </p:nvCxnSpPr>
        <p:spPr>
          <a:xfrm flipH="1" flipV="1">
            <a:off x="5292356" y="6417793"/>
            <a:ext cx="377975" cy="1"/>
          </a:xfrm>
          <a:prstGeom prst="straightConnector1">
            <a:avLst/>
          </a:prstGeom>
          <a:ln>
            <a:headEnd type="arrow" w="med" len="med"/>
            <a:tailEnd type="none" w="med" len="med"/>
          </a:ln>
        </p:spPr>
        <p:style>
          <a:lnRef idx="1">
            <a:schemeClr val="accent2"/>
          </a:lnRef>
          <a:fillRef idx="0">
            <a:schemeClr val="accent2"/>
          </a:fillRef>
          <a:effectRef idx="0">
            <a:schemeClr val="accent2"/>
          </a:effectRef>
          <a:fontRef idx="minor">
            <a:schemeClr val="tx1"/>
          </a:fontRef>
        </p:style>
      </p:cxnSp>
      <p:sp>
        <p:nvSpPr>
          <p:cNvPr id="6" name="文本框 5"/>
          <p:cNvSpPr txBox="1"/>
          <p:nvPr>
            <p:custDataLst>
              <p:tags r:id="rId46"/>
            </p:custDataLst>
          </p:nvPr>
        </p:nvSpPr>
        <p:spPr>
          <a:xfrm>
            <a:off x="5658978" y="5873647"/>
            <a:ext cx="2566637" cy="39878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水平气压梯度力</a:t>
            </a:r>
          </a:p>
        </p:txBody>
      </p:sp>
      <p:sp>
        <p:nvSpPr>
          <p:cNvPr id="7" name="文本框 6"/>
          <p:cNvSpPr txBox="1"/>
          <p:nvPr>
            <p:custDataLst>
              <p:tags r:id="rId47"/>
            </p:custDataLst>
          </p:nvPr>
        </p:nvSpPr>
        <p:spPr>
          <a:xfrm>
            <a:off x="5670331" y="6202569"/>
            <a:ext cx="851340" cy="39878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风向</a:t>
            </a:r>
          </a:p>
        </p:txBody>
      </p:sp>
      <p:sp>
        <p:nvSpPr>
          <p:cNvPr id="53" name="Text Box 15"/>
          <p:cNvSpPr txBox="1">
            <a:spLocks noChangeArrowheads="1"/>
          </p:cNvSpPr>
          <p:nvPr>
            <p:custDataLst>
              <p:tags r:id="rId48"/>
            </p:custDataLst>
          </p:nvPr>
        </p:nvSpPr>
        <p:spPr bwMode="auto">
          <a:xfrm>
            <a:off x="193249" y="3139855"/>
            <a:ext cx="2198370" cy="521970"/>
          </a:xfrm>
          <a:prstGeom prst="rect">
            <a:avLst/>
          </a:prstGeom>
          <a:noFill/>
        </p:spPr>
        <p:txBody>
          <a:bodyPr wrap="square" rtlCol="0">
            <a:spAutoFit/>
          </a:bodyPr>
          <a:lstStyle>
            <a:defPPr>
              <a:defRPr lang="zh-CN"/>
            </a:defPPr>
            <a:lvl1pPr algn="ctr">
              <a:defRPr sz="3200">
                <a:solidFill>
                  <a:schemeClr val="accent2"/>
                </a:solidFill>
                <a:latin typeface="+mj-ea"/>
                <a:ea typeface="+mj-ea"/>
              </a:defRPr>
            </a:lvl1pPr>
            <a:lvl2pPr>
              <a:defRPr sz="2800">
                <a:solidFill>
                  <a:schemeClr val="tx1"/>
                </a:solidFill>
                <a:latin typeface="Arial" panose="020B0604020202020204" pitchFamily="34" charset="0"/>
                <a:ea typeface="宋体" panose="02010600030101010101" pitchFamily="2" charset="-122"/>
              </a:defRPr>
            </a:lvl2pPr>
            <a:lvl3pPr>
              <a:defRPr sz="2400">
                <a:solidFill>
                  <a:schemeClr val="tx1"/>
                </a:solidFill>
                <a:latin typeface="Arial" panose="020B0604020202020204" pitchFamily="34" charset="0"/>
                <a:ea typeface="宋体" panose="02010600030101010101" pitchFamily="2" charset="-122"/>
              </a:defRPr>
            </a:lvl3pPr>
            <a:lvl4pPr>
              <a:defRPr sz="2000">
                <a:solidFill>
                  <a:schemeClr val="tx1"/>
                </a:solidFill>
                <a:latin typeface="Arial" panose="020B0604020202020204" pitchFamily="34" charset="0"/>
                <a:ea typeface="宋体" panose="02010600030101010101" pitchFamily="2" charset="-122"/>
              </a:defRPr>
            </a:lvl4pPr>
            <a:lvl5pPr>
              <a:defRPr sz="2000">
                <a:solidFill>
                  <a:schemeClr val="tx1"/>
                </a:solidFill>
                <a:latin typeface="Arial" panose="020B0604020202020204" pitchFamily="34" charset="0"/>
                <a:ea typeface="宋体" panose="02010600030101010101" pitchFamily="2" charset="-122"/>
              </a:defRPr>
            </a:lvl5pPr>
            <a:lvl6pPr rtl="0" eaLnBrk="0" hangingPunct="0">
              <a:defRPr sz="2000">
                <a:solidFill>
                  <a:schemeClr val="tx1"/>
                </a:solidFill>
                <a:latin typeface="Arial" panose="020B0604020202020204" pitchFamily="34" charset="0"/>
                <a:ea typeface="宋体" panose="02010600030101010101" pitchFamily="2" charset="-122"/>
              </a:defRPr>
            </a:lvl6pPr>
            <a:lvl7pPr rtl="0" eaLnBrk="0" hangingPunct="0">
              <a:defRPr sz="2000">
                <a:solidFill>
                  <a:schemeClr val="tx1"/>
                </a:solidFill>
                <a:latin typeface="Arial" panose="020B0604020202020204" pitchFamily="34" charset="0"/>
                <a:ea typeface="宋体" panose="02010600030101010101" pitchFamily="2" charset="-122"/>
              </a:defRPr>
            </a:lvl7pPr>
            <a:lvl8pPr rtl="0" eaLnBrk="0" hangingPunct="0">
              <a:defRPr sz="2000">
                <a:solidFill>
                  <a:schemeClr val="tx1"/>
                </a:solidFill>
                <a:latin typeface="Arial" panose="020B0604020202020204" pitchFamily="34" charset="0"/>
                <a:ea typeface="宋体" panose="02010600030101010101" pitchFamily="2" charset="-122"/>
              </a:defRPr>
            </a:lvl8pPr>
            <a:lvl9pPr rtl="0" eaLnBrk="0" hangingPunct="0">
              <a:defRPr sz="2000">
                <a:solidFill>
                  <a:schemeClr val="tx1"/>
                </a:solidFill>
                <a:latin typeface="Arial" panose="020B0604020202020204" pitchFamily="34" charset="0"/>
                <a:ea typeface="宋体" panose="02010600030101010101" pitchFamily="2" charset="-122"/>
              </a:defRPr>
            </a:lvl9pPr>
          </a:lstStyle>
          <a:p>
            <a:pPr lvl="0" algn="ctr">
              <a:buClrTx/>
              <a:buSzTx/>
              <a:buFontTx/>
            </a:pPr>
            <a:r>
              <a:rPr lang="zh-CN" altLang="en-US" sz="2800" b="1">
                <a:solidFill>
                  <a:srgbClr val="C00000"/>
                </a:solidFill>
                <a:latin typeface="微软雅黑" panose="020B0503020204020204" charset="-122"/>
                <a:ea typeface="微软雅黑" panose="020B0503020204020204" charset="-122"/>
                <a:sym typeface="+mn-ea"/>
              </a:rPr>
              <a:t>顺时针辐散</a:t>
            </a:r>
            <a:endParaRPr lang="zh-CN" altLang="en-US" sz="2800">
              <a:solidFill>
                <a:srgbClr val="FF0000"/>
              </a:solidFill>
              <a:latin typeface="微软雅黑" panose="020B0503020204020204" charset="-122"/>
              <a:ea typeface="微软雅黑" panose="020B0503020204020204" charset="-122"/>
              <a:sym typeface="+mn-ea"/>
            </a:endParaRPr>
          </a:p>
        </p:txBody>
      </p:sp>
      <p:sp>
        <p:nvSpPr>
          <p:cNvPr id="3" name="文本框 2"/>
          <p:cNvSpPr txBox="1"/>
          <p:nvPr>
            <p:custDataLst>
              <p:tags r:id="rId49"/>
            </p:custDataLst>
          </p:nvPr>
        </p:nvSpPr>
        <p:spPr>
          <a:xfrm>
            <a:off x="80645" y="15875"/>
            <a:ext cx="5155565" cy="415925"/>
          </a:xfrm>
          <a:prstGeom prst="rect">
            <a:avLst/>
          </a:prstGeom>
          <a:noFill/>
        </p:spPr>
        <p:txBody>
          <a:bodyPr wrap="square" rtlCol="0">
            <a:noAutofit/>
          </a:bodyPr>
          <a:lstStyle/>
          <a:p>
            <a:pPr indent="0" algn="l">
              <a:lnSpc>
                <a:spcPct val="130000"/>
              </a:lnSpc>
              <a:spcBef>
                <a:spcPct val="50000"/>
              </a:spcBef>
              <a:buFont typeface="+mj-lt"/>
              <a:buNone/>
            </a:pPr>
            <a:r>
              <a:rPr lang="en-US" altLang="zh-CN" sz="2800" b="1">
                <a:latin typeface="微软雅黑" panose="020B0503020204020204" charset="-122"/>
                <a:ea typeface="微软雅黑" panose="020B0503020204020204" charset="-122"/>
                <a:sym typeface="+mn-ea"/>
              </a:rPr>
              <a:t>3.</a:t>
            </a:r>
            <a:r>
              <a:rPr lang="zh-CN" altLang="en-US" sz="2800" b="1">
                <a:latin typeface="微软雅黑" panose="020B0503020204020204" charset="-122"/>
                <a:ea typeface="微软雅黑" panose="020B0503020204020204" charset="-122"/>
                <a:sym typeface="+mn-ea"/>
              </a:rPr>
              <a:t>高气压（反气旋）</a:t>
            </a:r>
          </a:p>
        </p:txBody>
      </p:sp>
      <p:cxnSp>
        <p:nvCxnSpPr>
          <p:cNvPr id="11" name="直接连接符 10"/>
          <p:cNvCxnSpPr/>
          <p:nvPr>
            <p:custDataLst>
              <p:tags r:id="rId50"/>
            </p:custDataLst>
          </p:nvPr>
        </p:nvCxnSpPr>
        <p:spPr>
          <a:xfrm flipV="1">
            <a:off x="80689" y="612583"/>
            <a:ext cx="3969385" cy="17145"/>
          </a:xfrm>
          <a:prstGeom prst="line">
            <a:avLst/>
          </a:prstGeom>
          <a:ln w="38100"/>
        </p:spPr>
        <p:style>
          <a:lnRef idx="1">
            <a:schemeClr val="dk1"/>
          </a:lnRef>
          <a:fillRef idx="0">
            <a:schemeClr val="dk1"/>
          </a:fillRef>
          <a:effectRef idx="0">
            <a:schemeClr val="dk1"/>
          </a:effectRef>
          <a:fontRef idx="minor">
            <a:schemeClr val="tx1"/>
          </a:fontRef>
        </p:style>
      </p:cxnSp>
      <p:sp>
        <p:nvSpPr>
          <p:cNvPr id="12" name="文本框 11"/>
          <p:cNvSpPr txBox="1"/>
          <p:nvPr>
            <p:custDataLst>
              <p:tags r:id="rId51"/>
            </p:custDataLst>
          </p:nvPr>
        </p:nvSpPr>
        <p:spPr>
          <a:xfrm>
            <a:off x="80645" y="694055"/>
            <a:ext cx="4658995" cy="607695"/>
          </a:xfrm>
          <a:prstGeom prst="rect">
            <a:avLst/>
          </a:prstGeom>
          <a:noFill/>
        </p:spPr>
        <p:txBody>
          <a:bodyPr wrap="square" rtlCol="0">
            <a:spAutoFit/>
          </a:bodyPr>
          <a:lstStyle/>
          <a:p>
            <a:pPr algn="l" defTabSz="457200">
              <a:lnSpc>
                <a:spcPct val="120000"/>
              </a:lnSpc>
              <a:buClrTx/>
              <a:buSzTx/>
              <a:buFontTx/>
              <a:defRPr/>
            </a:pPr>
            <a:r>
              <a:rPr lang="en-US" altLang="zh-CN" sz="2800" b="1">
                <a:solidFill>
                  <a:srgbClr val="C00000"/>
                </a:solidFill>
                <a:latin typeface="Calibri" panose="020F0502020204030204" charset="0"/>
                <a:ea typeface="微软雅黑" panose="020B0503020204020204" charset="-122"/>
                <a:cs typeface="微软雅黑" panose="020B0503020204020204" charset="-122"/>
              </a:rPr>
              <a:t>②</a:t>
            </a:r>
            <a:r>
              <a:rPr lang="zh-CN" altLang="en-US" sz="2800" b="1">
                <a:solidFill>
                  <a:srgbClr val="C00000"/>
                </a:solidFill>
                <a:latin typeface="Calibri" panose="020F0502020204030204" charset="0"/>
                <a:ea typeface="微软雅黑" panose="020B0503020204020204" charset="-122"/>
                <a:cs typeface="微软雅黑" panose="020B0503020204020204" charset="-122"/>
              </a:rPr>
              <a:t>气流水平方向运动</a:t>
            </a:r>
            <a:r>
              <a:rPr lang="zh-CN" altLang="en-US" sz="2800" b="1">
                <a:solidFill>
                  <a:srgbClr val="C00000"/>
                </a:solidFill>
                <a:latin typeface="微软雅黑" panose="020B0503020204020204" charset="-122"/>
                <a:ea typeface="微软雅黑" panose="020B0503020204020204" charset="-122"/>
                <a:cs typeface="微软雅黑" panose="020B0503020204020204" charset="-122"/>
              </a:rPr>
              <a:t>：</a:t>
            </a:r>
          </a:p>
        </p:txBody>
      </p:sp>
      <p:sp>
        <p:nvSpPr>
          <p:cNvPr id="13" name="文本框 12"/>
          <p:cNvSpPr txBox="1"/>
          <p:nvPr>
            <p:custDataLst>
              <p:tags r:id="rId52"/>
            </p:custDataLst>
          </p:nvPr>
        </p:nvSpPr>
        <p:spPr>
          <a:xfrm>
            <a:off x="4318000" y="779780"/>
            <a:ext cx="6378575" cy="521970"/>
          </a:xfrm>
          <a:prstGeom prst="rect">
            <a:avLst/>
          </a:prstGeom>
          <a:noFill/>
        </p:spPr>
        <p:txBody>
          <a:bodyPr wrap="square">
            <a:spAutoFit/>
          </a:bodyPr>
          <a:lstStyle/>
          <a:p>
            <a:r>
              <a:rPr kumimoji="0" lang="zh-CN" altLang="en-US" sz="2800" b="1" i="0" u="none" strike="noStrike" kern="100" cap="none" spc="0" normalizeH="0" baseline="0" noProof="0" dirty="0">
                <a:ln>
                  <a:noFill/>
                </a:ln>
                <a:solidFill>
                  <a:schemeClr val="accent6">
                    <a:lumMod val="50000"/>
                  </a:schemeClr>
                </a:solidFill>
                <a:effectLst/>
                <a:uLnTx/>
                <a:uFillTx/>
                <a:latin typeface="微软雅黑" panose="020B0503020204020204" charset="-122"/>
                <a:ea typeface="微软雅黑" panose="020B0503020204020204" charset="-122"/>
                <a:cs typeface="Courier New" panose="02070309020205020404" pitchFamily="49" charset="0"/>
              </a:rPr>
              <a:t>由中心向四周辐散（北顺南逆）</a:t>
            </a:r>
          </a:p>
        </p:txBody>
      </p:sp>
      <p:sp>
        <p:nvSpPr>
          <p:cNvPr id="54" name="Text Box 15"/>
          <p:cNvSpPr txBox="1">
            <a:spLocks noChangeArrowheads="1"/>
          </p:cNvSpPr>
          <p:nvPr>
            <p:custDataLst>
              <p:tags r:id="rId53"/>
            </p:custDataLst>
          </p:nvPr>
        </p:nvSpPr>
        <p:spPr bwMode="auto">
          <a:xfrm>
            <a:off x="9707431" y="3209260"/>
            <a:ext cx="2198370" cy="521970"/>
          </a:xfrm>
          <a:prstGeom prst="rect">
            <a:avLst/>
          </a:prstGeom>
          <a:noFill/>
        </p:spPr>
        <p:txBody>
          <a:bodyPr wrap="square" rtlCol="0">
            <a:spAutoFit/>
          </a:bodyPr>
          <a:lstStyle>
            <a:defPPr>
              <a:defRPr lang="zh-CN"/>
            </a:defPPr>
            <a:lvl1pPr algn="ctr">
              <a:defRPr sz="3200">
                <a:solidFill>
                  <a:schemeClr val="accent2"/>
                </a:solidFill>
                <a:latin typeface="+mj-ea"/>
                <a:ea typeface="+mj-ea"/>
              </a:defRPr>
            </a:lvl1pPr>
            <a:lvl2pPr>
              <a:defRPr sz="2800">
                <a:solidFill>
                  <a:schemeClr val="tx1"/>
                </a:solidFill>
                <a:latin typeface="Arial" panose="020B0604020202020204" pitchFamily="34" charset="0"/>
                <a:ea typeface="宋体" panose="02010600030101010101" pitchFamily="2" charset="-122"/>
              </a:defRPr>
            </a:lvl2pPr>
            <a:lvl3pPr>
              <a:defRPr sz="2400">
                <a:solidFill>
                  <a:schemeClr val="tx1"/>
                </a:solidFill>
                <a:latin typeface="Arial" panose="020B0604020202020204" pitchFamily="34" charset="0"/>
                <a:ea typeface="宋体" panose="02010600030101010101" pitchFamily="2" charset="-122"/>
              </a:defRPr>
            </a:lvl3pPr>
            <a:lvl4pPr>
              <a:defRPr sz="2000">
                <a:solidFill>
                  <a:schemeClr val="tx1"/>
                </a:solidFill>
                <a:latin typeface="Arial" panose="020B0604020202020204" pitchFamily="34" charset="0"/>
                <a:ea typeface="宋体" panose="02010600030101010101" pitchFamily="2" charset="-122"/>
              </a:defRPr>
            </a:lvl4pPr>
            <a:lvl5pPr>
              <a:defRPr sz="2000">
                <a:solidFill>
                  <a:schemeClr val="tx1"/>
                </a:solidFill>
                <a:latin typeface="Arial" panose="020B0604020202020204" pitchFamily="34" charset="0"/>
                <a:ea typeface="宋体" panose="02010600030101010101" pitchFamily="2" charset="-122"/>
              </a:defRPr>
            </a:lvl5pPr>
            <a:lvl6pPr rtl="0" eaLnBrk="0" hangingPunct="0">
              <a:defRPr sz="2000">
                <a:solidFill>
                  <a:schemeClr val="tx1"/>
                </a:solidFill>
                <a:latin typeface="Arial" panose="020B0604020202020204" pitchFamily="34" charset="0"/>
                <a:ea typeface="宋体" panose="02010600030101010101" pitchFamily="2" charset="-122"/>
              </a:defRPr>
            </a:lvl6pPr>
            <a:lvl7pPr rtl="0" eaLnBrk="0" hangingPunct="0">
              <a:defRPr sz="2000">
                <a:solidFill>
                  <a:schemeClr val="tx1"/>
                </a:solidFill>
                <a:latin typeface="Arial" panose="020B0604020202020204" pitchFamily="34" charset="0"/>
                <a:ea typeface="宋体" panose="02010600030101010101" pitchFamily="2" charset="-122"/>
              </a:defRPr>
            </a:lvl7pPr>
            <a:lvl8pPr rtl="0" eaLnBrk="0" hangingPunct="0">
              <a:defRPr sz="2000">
                <a:solidFill>
                  <a:schemeClr val="tx1"/>
                </a:solidFill>
                <a:latin typeface="Arial" panose="020B0604020202020204" pitchFamily="34" charset="0"/>
                <a:ea typeface="宋体" panose="02010600030101010101" pitchFamily="2" charset="-122"/>
              </a:defRPr>
            </a:lvl8pPr>
            <a:lvl9pPr rtl="0" eaLnBrk="0" hangingPunct="0">
              <a:defRPr sz="2000">
                <a:solidFill>
                  <a:schemeClr val="tx1"/>
                </a:solidFill>
                <a:latin typeface="Arial" panose="020B0604020202020204" pitchFamily="34" charset="0"/>
                <a:ea typeface="宋体" panose="02010600030101010101" pitchFamily="2" charset="-122"/>
              </a:defRPr>
            </a:lvl9pPr>
          </a:lstStyle>
          <a:p>
            <a:r>
              <a:rPr lang="zh-CN" altLang="en-US" sz="2800" b="1">
                <a:solidFill>
                  <a:srgbClr val="C00000"/>
                </a:solidFill>
                <a:latin typeface="微软雅黑" panose="020B0503020204020204" charset="-122"/>
                <a:ea typeface="微软雅黑" panose="020B0503020204020204" charset="-122"/>
              </a:rPr>
              <a:t>逆时针辐散</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wipe(down)">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wipe(left)">
                                      <p:cBhvr>
                                        <p:cTn id="17" dur="500"/>
                                        <p:tgtEl>
                                          <p:spTgt spid="8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0"/>
                                        </p:tgtEl>
                                        <p:attrNameLst>
                                          <p:attrName>style.visibility</p:attrName>
                                        </p:attrNameLst>
                                      </p:cBhvr>
                                      <p:to>
                                        <p:strVal val="visible"/>
                                      </p:to>
                                    </p:set>
                                    <p:animEffect transition="in" filter="fade">
                                      <p:cBhvr>
                                        <p:cTn id="22" dur="500"/>
                                        <p:tgtEl>
                                          <p:spTgt spid="9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87"/>
                                        </p:tgtEl>
                                        <p:attrNameLst>
                                          <p:attrName>style.visibility</p:attrName>
                                        </p:attrNameLst>
                                      </p:cBhvr>
                                      <p:to>
                                        <p:strVal val="visible"/>
                                      </p:to>
                                    </p:set>
                                    <p:animEffect transition="in" filter="wipe(up)">
                                      <p:cBhvr>
                                        <p:cTn id="27" dur="500"/>
                                        <p:tgtEl>
                                          <p:spTgt spid="8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1"/>
                                        </p:tgtEl>
                                        <p:attrNameLst>
                                          <p:attrName>style.visibility</p:attrName>
                                        </p:attrNameLst>
                                      </p:cBhvr>
                                      <p:to>
                                        <p:strVal val="visible"/>
                                      </p:to>
                                    </p:set>
                                    <p:animEffect transition="in" filter="fade">
                                      <p:cBhvr>
                                        <p:cTn id="32" dur="500"/>
                                        <p:tgtEl>
                                          <p:spTgt spid="9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85"/>
                                        </p:tgtEl>
                                        <p:attrNameLst>
                                          <p:attrName>style.visibility</p:attrName>
                                        </p:attrNameLst>
                                      </p:cBhvr>
                                      <p:to>
                                        <p:strVal val="visible"/>
                                      </p:to>
                                    </p:set>
                                    <p:animEffect transition="in" filter="wipe(right)">
                                      <p:cBhvr>
                                        <p:cTn id="37" dur="500"/>
                                        <p:tgtEl>
                                          <p:spTgt spid="8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9"/>
                                        </p:tgtEl>
                                        <p:attrNameLst>
                                          <p:attrName>style.visibility</p:attrName>
                                        </p:attrNameLst>
                                      </p:cBhvr>
                                      <p:to>
                                        <p:strVal val="visible"/>
                                      </p:to>
                                    </p:set>
                                    <p:animEffect transition="in" filter="fade">
                                      <p:cBhvr>
                                        <p:cTn id="42" dur="500"/>
                                        <p:tgtEl>
                                          <p:spTgt spid="8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3"/>
                                        </p:tgtEl>
                                        <p:attrNameLst>
                                          <p:attrName>style.visibility</p:attrName>
                                        </p:attrNameLst>
                                      </p:cBhvr>
                                      <p:to>
                                        <p:strVal val="visible"/>
                                      </p:to>
                                    </p:set>
                                    <p:animEffect transition="in" filter="wipe(down)">
                                      <p:cBhvr>
                                        <p:cTn id="47" dur="500"/>
                                        <p:tgtEl>
                                          <p:spTgt spid="83"/>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93"/>
                                        </p:tgtEl>
                                        <p:attrNameLst>
                                          <p:attrName>style.visibility</p:attrName>
                                        </p:attrNameLst>
                                      </p:cBhvr>
                                      <p:to>
                                        <p:strVal val="visible"/>
                                      </p:to>
                                    </p:set>
                                    <p:animEffect transition="in" filter="fade">
                                      <p:cBhvr>
                                        <p:cTn id="51" dur="500"/>
                                        <p:tgtEl>
                                          <p:spTgt spid="93"/>
                                        </p:tgtEl>
                                      </p:cBhvr>
                                    </p:animEffect>
                                  </p:childTnLst>
                                </p:cTn>
                              </p:par>
                            </p:childTnLst>
                          </p:cTn>
                        </p:par>
                        <p:par>
                          <p:cTn id="52" fill="hold">
                            <p:stCondLst>
                              <p:cond delay="1000"/>
                            </p:stCondLst>
                            <p:childTnLst>
                              <p:par>
                                <p:cTn id="53" presetID="22" presetClass="entr" presetSubtype="2" fill="hold" grpId="0" nodeType="afterEffect">
                                  <p:stCondLst>
                                    <p:cond delay="0"/>
                                  </p:stCondLst>
                                  <p:childTnLst>
                                    <p:set>
                                      <p:cBhvr>
                                        <p:cTn id="54" dur="1" fill="hold">
                                          <p:stCondLst>
                                            <p:cond delay="0"/>
                                          </p:stCondLst>
                                        </p:cTn>
                                        <p:tgtEl>
                                          <p:spTgt spid="82"/>
                                        </p:tgtEl>
                                        <p:attrNameLst>
                                          <p:attrName>style.visibility</p:attrName>
                                        </p:attrNameLst>
                                      </p:cBhvr>
                                      <p:to>
                                        <p:strVal val="visible"/>
                                      </p:to>
                                    </p:set>
                                    <p:animEffect transition="in" filter="wipe(right)">
                                      <p:cBhvr>
                                        <p:cTn id="55" dur="500"/>
                                        <p:tgtEl>
                                          <p:spTgt spid="82"/>
                                        </p:tgtEl>
                                      </p:cBhvr>
                                    </p:animEffect>
                                  </p:childTnLst>
                                </p:cTn>
                              </p:par>
                            </p:childTnLst>
                          </p:cTn>
                        </p:par>
                        <p:par>
                          <p:cTn id="56" fill="hold">
                            <p:stCondLst>
                              <p:cond delay="1500"/>
                            </p:stCondLst>
                            <p:childTnLst>
                              <p:par>
                                <p:cTn id="57" presetID="10" presetClass="entr" presetSubtype="0" fill="hold" grpId="0" nodeType="afterEffect">
                                  <p:stCondLst>
                                    <p:cond delay="0"/>
                                  </p:stCondLst>
                                  <p:childTnLst>
                                    <p:set>
                                      <p:cBhvr>
                                        <p:cTn id="58" dur="1" fill="hold">
                                          <p:stCondLst>
                                            <p:cond delay="0"/>
                                          </p:stCondLst>
                                        </p:cTn>
                                        <p:tgtEl>
                                          <p:spTgt spid="95"/>
                                        </p:tgtEl>
                                        <p:attrNameLst>
                                          <p:attrName>style.visibility</p:attrName>
                                        </p:attrNameLst>
                                      </p:cBhvr>
                                      <p:to>
                                        <p:strVal val="visible"/>
                                      </p:to>
                                    </p:set>
                                    <p:animEffect transition="in" filter="fade">
                                      <p:cBhvr>
                                        <p:cTn id="59" dur="500"/>
                                        <p:tgtEl>
                                          <p:spTgt spid="95"/>
                                        </p:tgtEl>
                                      </p:cBhvr>
                                    </p:animEffect>
                                  </p:childTnLst>
                                </p:cTn>
                              </p:par>
                            </p:childTnLst>
                          </p:cTn>
                        </p:par>
                        <p:par>
                          <p:cTn id="60" fill="hold">
                            <p:stCondLst>
                              <p:cond delay="2000"/>
                            </p:stCondLst>
                            <p:childTnLst>
                              <p:par>
                                <p:cTn id="61" presetID="22" presetClass="entr" presetSubtype="1" fill="hold" grpId="0" nodeType="afterEffect">
                                  <p:stCondLst>
                                    <p:cond delay="0"/>
                                  </p:stCondLst>
                                  <p:childTnLst>
                                    <p:set>
                                      <p:cBhvr>
                                        <p:cTn id="62" dur="1" fill="hold">
                                          <p:stCondLst>
                                            <p:cond delay="0"/>
                                          </p:stCondLst>
                                        </p:cTn>
                                        <p:tgtEl>
                                          <p:spTgt spid="84"/>
                                        </p:tgtEl>
                                        <p:attrNameLst>
                                          <p:attrName>style.visibility</p:attrName>
                                        </p:attrNameLst>
                                      </p:cBhvr>
                                      <p:to>
                                        <p:strVal val="visible"/>
                                      </p:to>
                                    </p:set>
                                    <p:animEffect transition="in" filter="wipe(up)">
                                      <p:cBhvr>
                                        <p:cTn id="63" dur="500"/>
                                        <p:tgtEl>
                                          <p:spTgt spid="84"/>
                                        </p:tgtEl>
                                      </p:cBhvr>
                                    </p:animEffect>
                                  </p:childTnLst>
                                </p:cTn>
                              </p:par>
                            </p:childTnLst>
                          </p:cTn>
                        </p:par>
                        <p:par>
                          <p:cTn id="64" fill="hold">
                            <p:stCondLst>
                              <p:cond delay="2500"/>
                            </p:stCondLst>
                            <p:childTnLst>
                              <p:par>
                                <p:cTn id="65" presetID="10" presetClass="entr" presetSubtype="0" fill="hold" grpId="0" nodeType="afterEffect">
                                  <p:stCondLst>
                                    <p:cond delay="0"/>
                                  </p:stCondLst>
                                  <p:childTnLst>
                                    <p:set>
                                      <p:cBhvr>
                                        <p:cTn id="66" dur="1" fill="hold">
                                          <p:stCondLst>
                                            <p:cond delay="0"/>
                                          </p:stCondLst>
                                        </p:cTn>
                                        <p:tgtEl>
                                          <p:spTgt spid="94"/>
                                        </p:tgtEl>
                                        <p:attrNameLst>
                                          <p:attrName>style.visibility</p:attrName>
                                        </p:attrNameLst>
                                      </p:cBhvr>
                                      <p:to>
                                        <p:strVal val="visible"/>
                                      </p:to>
                                    </p:set>
                                    <p:animEffect transition="in" filter="fade">
                                      <p:cBhvr>
                                        <p:cTn id="67" dur="500"/>
                                        <p:tgtEl>
                                          <p:spTgt spid="94"/>
                                        </p:tgtEl>
                                      </p:cBhvr>
                                    </p:animEffect>
                                  </p:childTnLst>
                                </p:cTn>
                              </p:par>
                            </p:childTnLst>
                          </p:cTn>
                        </p:par>
                        <p:par>
                          <p:cTn id="68" fill="hold">
                            <p:stCondLst>
                              <p:cond delay="3000"/>
                            </p:stCondLst>
                            <p:childTnLst>
                              <p:par>
                                <p:cTn id="69" presetID="22" presetClass="entr" presetSubtype="8" fill="hold" grpId="0" nodeType="afterEffect">
                                  <p:stCondLst>
                                    <p:cond delay="0"/>
                                  </p:stCondLst>
                                  <p:childTnLst>
                                    <p:set>
                                      <p:cBhvr>
                                        <p:cTn id="70" dur="1" fill="hold">
                                          <p:stCondLst>
                                            <p:cond delay="0"/>
                                          </p:stCondLst>
                                        </p:cTn>
                                        <p:tgtEl>
                                          <p:spTgt spid="81"/>
                                        </p:tgtEl>
                                        <p:attrNameLst>
                                          <p:attrName>style.visibility</p:attrName>
                                        </p:attrNameLst>
                                      </p:cBhvr>
                                      <p:to>
                                        <p:strVal val="visible"/>
                                      </p:to>
                                    </p:set>
                                    <p:animEffect transition="in" filter="wipe(left)">
                                      <p:cBhvr>
                                        <p:cTn id="71" dur="500"/>
                                        <p:tgtEl>
                                          <p:spTgt spid="81"/>
                                        </p:tgtEl>
                                      </p:cBhvr>
                                    </p:animEffect>
                                  </p:childTnLst>
                                </p:cTn>
                              </p:par>
                            </p:childTnLst>
                          </p:cTn>
                        </p:par>
                        <p:par>
                          <p:cTn id="72" fill="hold">
                            <p:stCondLst>
                              <p:cond delay="3500"/>
                            </p:stCondLst>
                            <p:childTnLst>
                              <p:par>
                                <p:cTn id="73" presetID="10" presetClass="entr" presetSubtype="0" fill="hold" grpId="0" nodeType="afterEffect">
                                  <p:stCondLst>
                                    <p:cond delay="0"/>
                                  </p:stCondLst>
                                  <p:childTnLst>
                                    <p:set>
                                      <p:cBhvr>
                                        <p:cTn id="74" dur="1" fill="hold">
                                          <p:stCondLst>
                                            <p:cond delay="0"/>
                                          </p:stCondLst>
                                        </p:cTn>
                                        <p:tgtEl>
                                          <p:spTgt spid="96"/>
                                        </p:tgtEl>
                                        <p:attrNameLst>
                                          <p:attrName>style.visibility</p:attrName>
                                        </p:attrNameLst>
                                      </p:cBhvr>
                                      <p:to>
                                        <p:strVal val="visible"/>
                                      </p:to>
                                    </p:set>
                                    <p:animEffect transition="in" filter="fade">
                                      <p:cBhvr>
                                        <p:cTn id="75" dur="500"/>
                                        <p:tgtEl>
                                          <p:spTgt spid="96"/>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499"/>
                                          </p:stCondLst>
                                        </p:cTn>
                                        <p:tgtEl>
                                          <p:spTgt spid="53"/>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499"/>
                                          </p:stCondLst>
                                        </p:cTn>
                                        <p:tgtEl>
                                          <p:spTgt spid="54"/>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13"/>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58"/>
                                        </p:tgtEl>
                                        <p:attrNameLst>
                                          <p:attrName>style.visibility</p:attrName>
                                        </p:attrNameLst>
                                      </p:cBhvr>
                                      <p:to>
                                        <p:strVal val="visible"/>
                                      </p:to>
                                    </p:set>
                                    <p:animEffect transition="in" filter="barn(inVertical)">
                                      <p:cBhvr>
                                        <p:cTn id="9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81" grpId="0" bldLvl="0" animBg="1"/>
      <p:bldP spid="82" grpId="0" bldLvl="0" animBg="1"/>
      <p:bldP spid="83" grpId="0" bldLvl="0" animBg="1"/>
      <p:bldP spid="84" grpId="0" bldLvl="0" animBg="1"/>
      <p:bldP spid="85" grpId="0" bldLvl="0" animBg="1"/>
      <p:bldP spid="86" grpId="0" bldLvl="0" animBg="1"/>
      <p:bldP spid="87" grpId="0" bldLvl="0" animBg="1"/>
      <p:bldP spid="88" grpId="0" bldLvl="0" animBg="1"/>
      <p:bldP spid="89" grpId="0"/>
      <p:bldP spid="90" grpId="0"/>
      <p:bldP spid="91" grpId="0"/>
      <p:bldP spid="92" grpId="0"/>
      <p:bldP spid="93" grpId="0"/>
      <p:bldP spid="94" grpId="0"/>
      <p:bldP spid="95" grpId="0"/>
      <p:bldP spid="96" grpId="0"/>
      <p:bldP spid="53" grpId="0"/>
      <p:bldP spid="13" grpId="0"/>
      <p:bldP spid="5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内容占位符 12"/>
          <p:cNvPicPr>
            <a:picLocks noGrp="1" noChangeAspect="1"/>
          </p:cNvPicPr>
          <p:nvPr>
            <p:custDataLst>
              <p:tags r:id="rId1"/>
            </p:custDataLst>
          </p:nvPr>
        </p:nvPicPr>
        <p:blipFill>
          <a:blip r:embed="rId10"/>
          <a:srcRect l="50363"/>
          <a:stretch>
            <a:fillRect/>
          </a:stretch>
        </p:blipFill>
        <p:spPr>
          <a:xfrm>
            <a:off x="5788025" y="2200275"/>
            <a:ext cx="4422140" cy="3700145"/>
          </a:xfrm>
          <a:prstGeom prst="rect">
            <a:avLst/>
          </a:prstGeom>
          <a:noFill/>
          <a:ln w="9525">
            <a:noFill/>
          </a:ln>
        </p:spPr>
      </p:pic>
      <p:sp>
        <p:nvSpPr>
          <p:cNvPr id="12" name="文本框 11"/>
          <p:cNvSpPr txBox="1"/>
          <p:nvPr>
            <p:custDataLst>
              <p:tags r:id="rId2"/>
            </p:custDataLst>
          </p:nvPr>
        </p:nvSpPr>
        <p:spPr>
          <a:xfrm>
            <a:off x="3709035" y="810895"/>
            <a:ext cx="4902835" cy="521970"/>
          </a:xfrm>
          <a:prstGeom prst="rect">
            <a:avLst/>
          </a:prstGeom>
          <a:noFill/>
        </p:spPr>
        <p:txBody>
          <a:bodyPr wrap="square">
            <a:spAutoFit/>
          </a:bodyPr>
          <a:lstStyle/>
          <a:p>
            <a:pPr defTabSz="1012825">
              <a:spcBef>
                <a:spcPct val="0"/>
              </a:spcBef>
              <a:buClr>
                <a:schemeClr val="tx1"/>
              </a:buClr>
              <a:buSzPct val="120000"/>
            </a:pPr>
            <a:r>
              <a:rPr lang="zh-CN" altLang="en-US" sz="2800" b="1" kern="100" noProof="0">
                <a:ln>
                  <a:noFill/>
                </a:ln>
                <a:solidFill>
                  <a:schemeClr val="accent6">
                    <a:lumMod val="50000"/>
                  </a:schemeClr>
                </a:solidFill>
                <a:effectLst/>
                <a:uLnTx/>
                <a:uFillTx/>
                <a:latin typeface="微软雅黑" panose="020B0503020204020204" charset="-122"/>
                <a:ea typeface="微软雅黑" panose="020B0503020204020204" charset="-122"/>
                <a:cs typeface="Courier New" panose="02070309020205020404" pitchFamily="49" charset="0"/>
              </a:rPr>
              <a:t>高压中心气流辐散下沉</a:t>
            </a:r>
          </a:p>
        </p:txBody>
      </p:sp>
      <p:sp>
        <p:nvSpPr>
          <p:cNvPr id="14" name="任意多边形: 形状 13"/>
          <p:cNvSpPr/>
          <p:nvPr>
            <p:custDataLst>
              <p:tags r:id="rId3"/>
            </p:custDataLst>
          </p:nvPr>
        </p:nvSpPr>
        <p:spPr>
          <a:xfrm>
            <a:off x="10655310" y="6250592"/>
            <a:ext cx="1536690" cy="607409"/>
          </a:xfrm>
          <a:custGeom>
            <a:avLst/>
            <a:gdLst>
              <a:gd name="connsiteX0" fmla="*/ 1536690 w 1536690"/>
              <a:gd name="connsiteY0" fmla="*/ 0 h 607409"/>
              <a:gd name="connsiteX1" fmla="*/ 1536690 w 1536690"/>
              <a:gd name="connsiteY1" fmla="*/ 607409 h 607409"/>
              <a:gd name="connsiteX2" fmla="*/ 0 w 1536690"/>
              <a:gd name="connsiteY2" fmla="*/ 607409 h 607409"/>
              <a:gd name="connsiteX3" fmla="*/ 4058 w 1536690"/>
              <a:gd name="connsiteY3" fmla="*/ 606403 h 607409"/>
              <a:gd name="connsiteX4" fmla="*/ 491110 w 1536690"/>
              <a:gd name="connsiteY4" fmla="*/ 497450 h 607409"/>
              <a:gd name="connsiteX5" fmla="*/ 1174017 w 1536690"/>
              <a:gd name="connsiteY5" fmla="*/ 451151 h 607409"/>
              <a:gd name="connsiteX6" fmla="*/ 1405510 w 1536690"/>
              <a:gd name="connsiteY6" fmla="*/ 22887 h 607409"/>
              <a:gd name="connsiteX7" fmla="*/ 1469770 w 1536690"/>
              <a:gd name="connsiteY7" fmla="*/ 4892 h 60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6690" h="607409">
                <a:moveTo>
                  <a:pt x="1536690" y="0"/>
                </a:moveTo>
                <a:lnTo>
                  <a:pt x="1536690" y="607409"/>
                </a:lnTo>
                <a:lnTo>
                  <a:pt x="0" y="607409"/>
                </a:lnTo>
                <a:lnTo>
                  <a:pt x="4058" y="606403"/>
                </a:lnTo>
                <a:cubicBezTo>
                  <a:pt x="190621" y="560659"/>
                  <a:pt x="368129" y="519153"/>
                  <a:pt x="491110" y="497450"/>
                </a:cubicBezTo>
                <a:cubicBezTo>
                  <a:pt x="819059" y="439577"/>
                  <a:pt x="1021617" y="530245"/>
                  <a:pt x="1174017" y="451151"/>
                </a:cubicBezTo>
                <a:cubicBezTo>
                  <a:pt x="1326417" y="372057"/>
                  <a:pt x="1251181" y="90406"/>
                  <a:pt x="1405510" y="22887"/>
                </a:cubicBezTo>
                <a:cubicBezTo>
                  <a:pt x="1424801" y="14447"/>
                  <a:pt x="1446353" y="8630"/>
                  <a:pt x="1469770" y="4892"/>
                </a:cubicBezTo>
                <a:close/>
              </a:path>
            </a:pathLst>
          </a:custGeom>
          <a:gradFill flip="none" rotWithShape="1">
            <a:gsLst>
              <a:gs pos="0">
                <a:schemeClr val="accent1">
                  <a:lumMod val="5000"/>
                  <a:lumOff val="95000"/>
                </a:schemeClr>
              </a:gs>
              <a:gs pos="0">
                <a:schemeClr val="accent1">
                  <a:lumMod val="20000"/>
                  <a:lumOff val="80000"/>
                </a:schemeClr>
              </a:gs>
              <a:gs pos="100000">
                <a:schemeClr val="tx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9" name="图片 3"/>
          <p:cNvPicPr>
            <a:picLocks noChangeAspect="1"/>
          </p:cNvPicPr>
          <p:nvPr>
            <p:custDataLst>
              <p:tags r:id="rId4"/>
            </p:custDataLst>
          </p:nvPr>
        </p:nvPicPr>
        <p:blipFill>
          <a:blip r:embed="rId11">
            <a:clrChange>
              <a:clrFrom>
                <a:srgbClr val="FFFFFF"/>
              </a:clrFrom>
              <a:clrTo>
                <a:srgbClr val="FFFFFF">
                  <a:alpha val="0"/>
                </a:srgbClr>
              </a:clrTo>
            </a:clrChange>
          </a:blip>
          <a:srcRect l="22586"/>
          <a:stretch>
            <a:fillRect/>
          </a:stretch>
        </p:blipFill>
        <p:spPr bwMode="auto">
          <a:xfrm>
            <a:off x="690743" y="1326470"/>
            <a:ext cx="4056957" cy="4835133"/>
          </a:xfrm>
          <a:prstGeom prst="rect">
            <a:avLst/>
          </a:prstGeom>
          <a:noFill/>
          <a:ln w="9525">
            <a:noFill/>
            <a:miter lim="800000"/>
            <a:headEnd/>
            <a:tailEnd/>
          </a:ln>
        </p:spPr>
      </p:pic>
      <p:sp>
        <p:nvSpPr>
          <p:cNvPr id="20" name="sound-bars_162343"/>
          <p:cNvSpPr>
            <a:spLocks noChangeAspect="1"/>
          </p:cNvSpPr>
          <p:nvPr>
            <p:custDataLst>
              <p:tags r:id="rId5"/>
            </p:custDataLst>
          </p:nvPr>
        </p:nvSpPr>
        <p:spPr bwMode="auto">
          <a:xfrm>
            <a:off x="2230120" y="1332865"/>
            <a:ext cx="698500" cy="610235"/>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09614" h="608697">
                <a:moveTo>
                  <a:pt x="294963" y="520349"/>
                </a:moveTo>
                <a:lnTo>
                  <a:pt x="314651" y="520349"/>
                </a:lnTo>
                <a:lnTo>
                  <a:pt x="314651" y="608697"/>
                </a:lnTo>
                <a:lnTo>
                  <a:pt x="294963" y="608697"/>
                </a:lnTo>
                <a:close/>
                <a:moveTo>
                  <a:pt x="212935" y="500167"/>
                </a:moveTo>
                <a:lnTo>
                  <a:pt x="231101" y="507714"/>
                </a:lnTo>
                <a:lnTo>
                  <a:pt x="212290" y="553091"/>
                </a:lnTo>
                <a:lnTo>
                  <a:pt x="194125" y="545544"/>
                </a:lnTo>
                <a:close/>
                <a:moveTo>
                  <a:pt x="396748" y="500097"/>
                </a:moveTo>
                <a:lnTo>
                  <a:pt x="415559" y="545474"/>
                </a:lnTo>
                <a:lnTo>
                  <a:pt x="397393" y="553021"/>
                </a:lnTo>
                <a:lnTo>
                  <a:pt x="378583" y="507644"/>
                </a:lnTo>
                <a:close/>
                <a:moveTo>
                  <a:pt x="464687" y="450207"/>
                </a:moveTo>
                <a:lnTo>
                  <a:pt x="527264" y="512686"/>
                </a:lnTo>
                <a:lnTo>
                  <a:pt x="513348" y="526488"/>
                </a:lnTo>
                <a:lnTo>
                  <a:pt x="450771" y="464101"/>
                </a:lnTo>
                <a:close/>
                <a:moveTo>
                  <a:pt x="144927" y="450207"/>
                </a:moveTo>
                <a:lnTo>
                  <a:pt x="158843" y="464101"/>
                </a:lnTo>
                <a:lnTo>
                  <a:pt x="96266" y="526488"/>
                </a:lnTo>
                <a:lnTo>
                  <a:pt x="82350" y="512686"/>
                </a:lnTo>
                <a:close/>
                <a:moveTo>
                  <a:pt x="101184" y="378019"/>
                </a:moveTo>
                <a:lnTo>
                  <a:pt x="108742" y="396150"/>
                </a:lnTo>
                <a:lnTo>
                  <a:pt x="63304" y="414925"/>
                </a:lnTo>
                <a:lnTo>
                  <a:pt x="55747" y="396794"/>
                </a:lnTo>
                <a:close/>
                <a:moveTo>
                  <a:pt x="508504" y="377948"/>
                </a:moveTo>
                <a:lnTo>
                  <a:pt x="553867" y="396723"/>
                </a:lnTo>
                <a:lnTo>
                  <a:pt x="546399" y="414854"/>
                </a:lnTo>
                <a:lnTo>
                  <a:pt x="500943" y="396079"/>
                </a:lnTo>
                <a:close/>
                <a:moveTo>
                  <a:pt x="521125" y="294540"/>
                </a:moveTo>
                <a:lnTo>
                  <a:pt x="609614" y="294540"/>
                </a:lnTo>
                <a:lnTo>
                  <a:pt x="609614" y="314157"/>
                </a:lnTo>
                <a:lnTo>
                  <a:pt x="521125" y="314157"/>
                </a:lnTo>
                <a:close/>
                <a:moveTo>
                  <a:pt x="0" y="294540"/>
                </a:moveTo>
                <a:lnTo>
                  <a:pt x="88489" y="294540"/>
                </a:lnTo>
                <a:lnTo>
                  <a:pt x="88489" y="314157"/>
                </a:lnTo>
                <a:lnTo>
                  <a:pt x="0" y="314157"/>
                </a:lnTo>
                <a:close/>
                <a:moveTo>
                  <a:pt x="546300" y="193843"/>
                </a:moveTo>
                <a:lnTo>
                  <a:pt x="553867" y="211974"/>
                </a:lnTo>
                <a:lnTo>
                  <a:pt x="508370" y="230749"/>
                </a:lnTo>
                <a:lnTo>
                  <a:pt x="500802" y="212618"/>
                </a:lnTo>
                <a:close/>
                <a:moveTo>
                  <a:pt x="63215" y="193843"/>
                </a:moveTo>
                <a:lnTo>
                  <a:pt x="108671" y="212618"/>
                </a:lnTo>
                <a:lnTo>
                  <a:pt x="101202" y="230749"/>
                </a:lnTo>
                <a:lnTo>
                  <a:pt x="55747" y="211974"/>
                </a:lnTo>
                <a:close/>
                <a:moveTo>
                  <a:pt x="304853" y="127663"/>
                </a:moveTo>
                <a:cubicBezTo>
                  <a:pt x="207217" y="127663"/>
                  <a:pt x="127836" y="206916"/>
                  <a:pt x="127836" y="304395"/>
                </a:cubicBezTo>
                <a:cubicBezTo>
                  <a:pt x="127836" y="401781"/>
                  <a:pt x="207217" y="481126"/>
                  <a:pt x="304853" y="481126"/>
                </a:cubicBezTo>
                <a:cubicBezTo>
                  <a:pt x="402397" y="481126"/>
                  <a:pt x="481870" y="401781"/>
                  <a:pt x="481870" y="304395"/>
                </a:cubicBezTo>
                <a:cubicBezTo>
                  <a:pt x="481870" y="206916"/>
                  <a:pt x="402397" y="127663"/>
                  <a:pt x="304853" y="127663"/>
                </a:cubicBezTo>
                <a:close/>
                <a:moveTo>
                  <a:pt x="304853" y="107965"/>
                </a:moveTo>
                <a:cubicBezTo>
                  <a:pt x="413276" y="107965"/>
                  <a:pt x="501508" y="196055"/>
                  <a:pt x="501508" y="304395"/>
                </a:cubicBezTo>
                <a:cubicBezTo>
                  <a:pt x="501508" y="412642"/>
                  <a:pt x="413276" y="500732"/>
                  <a:pt x="304853" y="500732"/>
                </a:cubicBezTo>
                <a:cubicBezTo>
                  <a:pt x="196338" y="500732"/>
                  <a:pt x="108106" y="412642"/>
                  <a:pt x="108106" y="304395"/>
                </a:cubicBezTo>
                <a:cubicBezTo>
                  <a:pt x="108106" y="196055"/>
                  <a:pt x="196338" y="107965"/>
                  <a:pt x="304853" y="107965"/>
                </a:cubicBezTo>
                <a:close/>
                <a:moveTo>
                  <a:pt x="513344" y="82209"/>
                </a:moveTo>
                <a:lnTo>
                  <a:pt x="527264" y="96112"/>
                </a:lnTo>
                <a:lnTo>
                  <a:pt x="464670" y="158631"/>
                </a:lnTo>
                <a:lnTo>
                  <a:pt x="450842" y="144728"/>
                </a:lnTo>
                <a:close/>
                <a:moveTo>
                  <a:pt x="96266" y="82209"/>
                </a:moveTo>
                <a:lnTo>
                  <a:pt x="158843" y="144728"/>
                </a:lnTo>
                <a:lnTo>
                  <a:pt x="144927" y="158631"/>
                </a:lnTo>
                <a:lnTo>
                  <a:pt x="82350" y="96112"/>
                </a:lnTo>
                <a:close/>
                <a:moveTo>
                  <a:pt x="397323" y="55676"/>
                </a:moveTo>
                <a:lnTo>
                  <a:pt x="415489" y="63134"/>
                </a:lnTo>
                <a:lnTo>
                  <a:pt x="396678" y="108529"/>
                </a:lnTo>
                <a:lnTo>
                  <a:pt x="378513" y="100979"/>
                </a:lnTo>
                <a:close/>
                <a:moveTo>
                  <a:pt x="212290" y="55676"/>
                </a:moveTo>
                <a:lnTo>
                  <a:pt x="231101" y="101053"/>
                </a:lnTo>
                <a:lnTo>
                  <a:pt x="212935" y="108600"/>
                </a:lnTo>
                <a:lnTo>
                  <a:pt x="194125" y="63223"/>
                </a:lnTo>
                <a:close/>
                <a:moveTo>
                  <a:pt x="294963" y="0"/>
                </a:moveTo>
                <a:lnTo>
                  <a:pt x="314651" y="0"/>
                </a:lnTo>
                <a:lnTo>
                  <a:pt x="314651" y="88348"/>
                </a:lnTo>
                <a:lnTo>
                  <a:pt x="294963" y="88348"/>
                </a:lnTo>
                <a:close/>
              </a:path>
            </a:pathLst>
          </a:custGeom>
          <a:solidFill>
            <a:srgbClr val="F48062"/>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 name="文本框 2"/>
          <p:cNvSpPr txBox="1"/>
          <p:nvPr>
            <p:custDataLst>
              <p:tags r:id="rId6"/>
            </p:custDataLst>
          </p:nvPr>
        </p:nvSpPr>
        <p:spPr>
          <a:xfrm>
            <a:off x="80645" y="15875"/>
            <a:ext cx="5155565" cy="415925"/>
          </a:xfrm>
          <a:prstGeom prst="rect">
            <a:avLst/>
          </a:prstGeom>
          <a:noFill/>
        </p:spPr>
        <p:txBody>
          <a:bodyPr wrap="square" rtlCol="0">
            <a:noAutofit/>
          </a:bodyPr>
          <a:lstStyle/>
          <a:p>
            <a:pPr indent="0" algn="l">
              <a:lnSpc>
                <a:spcPct val="130000"/>
              </a:lnSpc>
              <a:spcBef>
                <a:spcPct val="50000"/>
              </a:spcBef>
              <a:buFont typeface="+mj-lt"/>
              <a:buNone/>
            </a:pPr>
            <a:r>
              <a:rPr lang="en-US" altLang="zh-CN" sz="2800" b="1">
                <a:latin typeface="微软雅黑" panose="020B0503020204020204" charset="-122"/>
                <a:ea typeface="微软雅黑" panose="020B0503020204020204" charset="-122"/>
                <a:sym typeface="+mn-ea"/>
              </a:rPr>
              <a:t>3.</a:t>
            </a:r>
            <a:r>
              <a:rPr lang="zh-CN" altLang="en-US" sz="2800" b="1">
                <a:latin typeface="微软雅黑" panose="020B0503020204020204" charset="-122"/>
                <a:ea typeface="微软雅黑" panose="020B0503020204020204" charset="-122"/>
                <a:sym typeface="+mn-ea"/>
              </a:rPr>
              <a:t>高气压（反气旋）</a:t>
            </a:r>
          </a:p>
        </p:txBody>
      </p:sp>
      <p:cxnSp>
        <p:nvCxnSpPr>
          <p:cNvPr id="11" name="直接连接符 10"/>
          <p:cNvCxnSpPr/>
          <p:nvPr>
            <p:custDataLst>
              <p:tags r:id="rId7"/>
            </p:custDataLst>
          </p:nvPr>
        </p:nvCxnSpPr>
        <p:spPr>
          <a:xfrm flipV="1">
            <a:off x="80689" y="612583"/>
            <a:ext cx="3969385" cy="17145"/>
          </a:xfrm>
          <a:prstGeom prst="line">
            <a:avLst/>
          </a:prstGeom>
          <a:ln w="38100"/>
        </p:spPr>
        <p:style>
          <a:lnRef idx="1">
            <a:schemeClr val="dk1"/>
          </a:lnRef>
          <a:fillRef idx="0">
            <a:schemeClr val="dk1"/>
          </a:fillRef>
          <a:effectRef idx="0">
            <a:schemeClr val="dk1"/>
          </a:effectRef>
          <a:fontRef idx="minor">
            <a:schemeClr val="tx1"/>
          </a:fontRef>
        </p:style>
      </p:cxnSp>
      <p:sp>
        <p:nvSpPr>
          <p:cNvPr id="2" name="文本框 1"/>
          <p:cNvSpPr txBox="1"/>
          <p:nvPr>
            <p:custDataLst>
              <p:tags r:id="rId8"/>
            </p:custDataLst>
          </p:nvPr>
        </p:nvSpPr>
        <p:spPr>
          <a:xfrm>
            <a:off x="80645" y="718820"/>
            <a:ext cx="3627755" cy="607695"/>
          </a:xfrm>
          <a:prstGeom prst="rect">
            <a:avLst/>
          </a:prstGeom>
          <a:noFill/>
        </p:spPr>
        <p:txBody>
          <a:bodyPr wrap="square" rtlCol="0">
            <a:spAutoFit/>
          </a:bodyPr>
          <a:lstStyle/>
          <a:p>
            <a:pPr algn="l" defTabSz="457200">
              <a:lnSpc>
                <a:spcPct val="120000"/>
              </a:lnSpc>
              <a:buClrTx/>
              <a:buSzTx/>
              <a:buFontTx/>
              <a:defRPr/>
            </a:pPr>
            <a:r>
              <a:rPr lang="en-US" altLang="zh-CN" sz="2800" b="1">
                <a:solidFill>
                  <a:srgbClr val="C00000"/>
                </a:solidFill>
                <a:latin typeface="Calibri" panose="020F0502020204030204" charset="0"/>
                <a:ea typeface="微软雅黑" panose="020B0503020204020204" charset="-122"/>
                <a:cs typeface="微软雅黑" panose="020B0503020204020204" charset="-122"/>
              </a:rPr>
              <a:t>③</a:t>
            </a:r>
            <a:r>
              <a:rPr lang="zh-CN" altLang="en-US" sz="2800" b="1">
                <a:solidFill>
                  <a:srgbClr val="C00000"/>
                </a:solidFill>
                <a:latin typeface="Calibri" panose="020F0502020204030204" charset="0"/>
                <a:ea typeface="微软雅黑" panose="020B0503020204020204" charset="-122"/>
                <a:cs typeface="微软雅黑" panose="020B0503020204020204" charset="-122"/>
              </a:rPr>
              <a:t>气流垂直方向运动</a:t>
            </a:r>
            <a:r>
              <a:rPr lang="zh-CN" altLang="en-US" sz="2800" b="1">
                <a:solidFill>
                  <a:srgbClr val="C00000"/>
                </a:solidFill>
                <a:latin typeface="微软雅黑" panose="020B0503020204020204" charset="-122"/>
                <a:ea typeface="微软雅黑" panose="020B0503020204020204" charset="-122"/>
                <a:cs typeface="微软雅黑" panose="020B0503020204020204" charset="-122"/>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直接连接符 43"/>
          <p:cNvCxnSpPr/>
          <p:nvPr>
            <p:custDataLst>
              <p:tags r:id="rId1"/>
            </p:custDataLst>
          </p:nvPr>
        </p:nvCxnSpPr>
        <p:spPr>
          <a:xfrm flipV="1">
            <a:off x="80689" y="612583"/>
            <a:ext cx="3969385" cy="17145"/>
          </a:xfrm>
          <a:prstGeom prst="line">
            <a:avLst/>
          </a:prstGeom>
          <a:ln w="38100"/>
        </p:spPr>
        <p:style>
          <a:lnRef idx="1">
            <a:schemeClr val="dk1"/>
          </a:lnRef>
          <a:fillRef idx="0">
            <a:schemeClr val="dk1"/>
          </a:fillRef>
          <a:effectRef idx="0">
            <a:schemeClr val="dk1"/>
          </a:effectRef>
          <a:fontRef idx="minor">
            <a:schemeClr val="tx1"/>
          </a:fontRef>
        </p:style>
      </p:cxnSp>
      <p:sp>
        <p:nvSpPr>
          <p:cNvPr id="46" name="文本框 45"/>
          <p:cNvSpPr txBox="1"/>
          <p:nvPr>
            <p:custDataLst>
              <p:tags r:id="rId2"/>
            </p:custDataLst>
          </p:nvPr>
        </p:nvSpPr>
        <p:spPr>
          <a:xfrm>
            <a:off x="80645" y="694055"/>
            <a:ext cx="4658995" cy="607695"/>
          </a:xfrm>
          <a:prstGeom prst="rect">
            <a:avLst/>
          </a:prstGeom>
          <a:noFill/>
        </p:spPr>
        <p:txBody>
          <a:bodyPr wrap="square" rtlCol="0">
            <a:spAutoFit/>
          </a:bodyPr>
          <a:lstStyle/>
          <a:p>
            <a:pPr algn="l" defTabSz="457200">
              <a:lnSpc>
                <a:spcPct val="120000"/>
              </a:lnSpc>
              <a:buClrTx/>
              <a:buSzTx/>
              <a:buFontTx/>
              <a:defRPr/>
            </a:pPr>
            <a:r>
              <a:rPr lang="en-US" altLang="zh-CN" sz="2800" b="1">
                <a:solidFill>
                  <a:srgbClr val="C00000"/>
                </a:solidFill>
                <a:latin typeface="微软雅黑" panose="020B0503020204020204" charset="-122"/>
                <a:ea typeface="微软雅黑" panose="020B0503020204020204" charset="-122"/>
                <a:cs typeface="微软雅黑" panose="020B0503020204020204" charset="-122"/>
              </a:rPr>
              <a:t>④</a:t>
            </a:r>
            <a:r>
              <a:rPr lang="zh-CN" altLang="en-US" sz="2800" b="1">
                <a:solidFill>
                  <a:srgbClr val="C00000"/>
                </a:solidFill>
                <a:latin typeface="Calibri" panose="020F0502020204030204" charset="0"/>
                <a:ea typeface="微软雅黑" panose="020B0503020204020204" charset="-122"/>
                <a:cs typeface="微软雅黑" panose="020B0503020204020204" charset="-122"/>
              </a:rPr>
              <a:t>天气状况</a:t>
            </a:r>
            <a:r>
              <a:rPr lang="zh-CN" altLang="en-US" sz="2800" b="1">
                <a:solidFill>
                  <a:srgbClr val="C00000"/>
                </a:solidFill>
                <a:latin typeface="微软雅黑" panose="020B0503020204020204" charset="-122"/>
                <a:ea typeface="微软雅黑" panose="020B0503020204020204" charset="-122"/>
                <a:cs typeface="微软雅黑" panose="020B0503020204020204" charset="-122"/>
              </a:rPr>
              <a:t>：</a:t>
            </a:r>
          </a:p>
        </p:txBody>
      </p:sp>
      <p:sp>
        <p:nvSpPr>
          <p:cNvPr id="4" name="文本框 3"/>
          <p:cNvSpPr txBox="1"/>
          <p:nvPr>
            <p:custDataLst>
              <p:tags r:id="rId3"/>
            </p:custDataLst>
          </p:nvPr>
        </p:nvSpPr>
        <p:spPr>
          <a:xfrm>
            <a:off x="8208463" y="5497088"/>
            <a:ext cx="2586538" cy="460375"/>
          </a:xfrm>
          <a:prstGeom prst="rect">
            <a:avLst/>
          </a:prstGeom>
          <a:noFill/>
        </p:spPr>
        <p:txBody>
          <a:bodyPr wrap="square">
            <a:spAutoFit/>
          </a:bodyPr>
          <a:lstStyle/>
          <a:p>
            <a:pPr algn="ctr"/>
            <a:r>
              <a:rPr kumimoji="0" lang="zh-CN" altLang="en-US" sz="24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北半球 </a:t>
            </a:r>
            <a:r>
              <a:rPr kumimoji="0" lang="en-US" altLang="zh-CN" sz="24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 </a:t>
            </a:r>
            <a:r>
              <a:rPr kumimoji="0" lang="zh-CN" altLang="en-US" sz="24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高气压</a:t>
            </a:r>
            <a:endParaRPr lang="zh-CN" altLang="en-US"/>
          </a:p>
        </p:txBody>
      </p:sp>
      <p:sp>
        <p:nvSpPr>
          <p:cNvPr id="5" name="文本框 4"/>
          <p:cNvSpPr txBox="1"/>
          <p:nvPr>
            <p:custDataLst>
              <p:tags r:id="rId4"/>
            </p:custDataLst>
          </p:nvPr>
        </p:nvSpPr>
        <p:spPr>
          <a:xfrm>
            <a:off x="2293620" y="694055"/>
            <a:ext cx="1756410" cy="565785"/>
          </a:xfrm>
          <a:prstGeom prst="rect">
            <a:avLst/>
          </a:prstGeom>
          <a:noFill/>
          <a:extLst>
            <a:ext uri="{909E8E84-426E-40DD-AFC4-6F175D3DCCD1}">
              <a14:hiddenFill xmlns:a14="http://schemas.microsoft.com/office/drawing/2010/main">
                <a:solidFill>
                  <a:srgbClr val="FFFF00"/>
                </a:solidFill>
              </a14:hiddenFill>
            </a:ext>
          </a:extLst>
        </p:spPr>
        <p:txBody>
          <a:bodyPr wrap="square">
            <a:noAutofit/>
          </a:bodyPr>
          <a:lstStyle/>
          <a:p>
            <a:pPr eaLnBrk="1" hangingPunct="1">
              <a:lnSpc>
                <a:spcPct val="120000"/>
              </a:lnSpc>
            </a:pPr>
            <a:r>
              <a:rPr lang="zh-CN" altLang="en-US" sz="2800" b="1" kern="100" noProof="0">
                <a:ln>
                  <a:noFill/>
                </a:ln>
                <a:solidFill>
                  <a:schemeClr val="accent6">
                    <a:lumMod val="50000"/>
                  </a:schemeClr>
                </a:solidFill>
                <a:effectLst/>
                <a:uLnTx/>
                <a:uFillTx/>
                <a:latin typeface="微软雅黑" panose="020B0503020204020204" charset="-122"/>
                <a:ea typeface="微软雅黑" panose="020B0503020204020204" charset="-122"/>
                <a:cs typeface="Courier New" panose="02070309020205020404" pitchFamily="49" charset="0"/>
              </a:rPr>
              <a:t>晴朗天气</a:t>
            </a:r>
          </a:p>
        </p:txBody>
      </p:sp>
      <p:sp>
        <p:nvSpPr>
          <p:cNvPr id="6" name="文本框 5"/>
          <p:cNvSpPr txBox="1"/>
          <p:nvPr>
            <p:custDataLst>
              <p:tags r:id="rId5"/>
            </p:custDataLst>
          </p:nvPr>
        </p:nvSpPr>
        <p:spPr>
          <a:xfrm>
            <a:off x="80645" y="15875"/>
            <a:ext cx="5155565" cy="415925"/>
          </a:xfrm>
          <a:prstGeom prst="rect">
            <a:avLst/>
          </a:prstGeom>
          <a:noFill/>
        </p:spPr>
        <p:txBody>
          <a:bodyPr wrap="square" rtlCol="0">
            <a:noAutofit/>
          </a:bodyPr>
          <a:lstStyle/>
          <a:p>
            <a:pPr indent="0" algn="l">
              <a:lnSpc>
                <a:spcPct val="130000"/>
              </a:lnSpc>
              <a:spcBef>
                <a:spcPct val="50000"/>
              </a:spcBef>
              <a:buFont typeface="+mj-lt"/>
              <a:buNone/>
            </a:pPr>
            <a:r>
              <a:rPr lang="en-US" altLang="zh-CN" sz="2800" b="1">
                <a:latin typeface="微软雅黑" panose="020B0503020204020204" charset="-122"/>
                <a:ea typeface="微软雅黑" panose="020B0503020204020204" charset="-122"/>
                <a:sym typeface="+mn-ea"/>
              </a:rPr>
              <a:t>3.</a:t>
            </a:r>
            <a:r>
              <a:rPr lang="zh-CN" altLang="en-US" sz="2800" b="1">
                <a:latin typeface="微软雅黑" panose="020B0503020204020204" charset="-122"/>
                <a:ea typeface="微软雅黑" panose="020B0503020204020204" charset="-122"/>
                <a:sym typeface="+mn-ea"/>
              </a:rPr>
              <a:t>高气压（反气旋）</a:t>
            </a:r>
          </a:p>
        </p:txBody>
      </p:sp>
      <p:sp>
        <p:nvSpPr>
          <p:cNvPr id="22" name="矩形 21"/>
          <p:cNvSpPr/>
          <p:nvPr>
            <p:custDataLst>
              <p:tags r:id="rId6"/>
            </p:custDataLst>
          </p:nvPr>
        </p:nvSpPr>
        <p:spPr>
          <a:xfrm>
            <a:off x="365124" y="2879982"/>
            <a:ext cx="5426075" cy="1891665"/>
          </a:xfrm>
          <a:prstGeom prst="rect">
            <a:avLst/>
          </a:prstGeom>
        </p:spPr>
        <p:txBody>
          <a:bodyPr wrap="square">
            <a:spAutoFit/>
          </a:bodyPr>
          <a:lstStyle/>
          <a:p>
            <a:pPr marL="342900" lvl="0" indent="-342900">
              <a:lnSpc>
                <a:spcPct val="150000"/>
              </a:lnSpc>
              <a:buFont typeface="Arial" panose="020B0604020202020204" pitchFamily="34" charset="0"/>
              <a:buChar char="•"/>
              <a:defRPr/>
            </a:pPr>
            <a:r>
              <a:rPr lang="zh-CN" altLang="en-US" sz="2400">
                <a:solidFill>
                  <a:schemeClr val="tx1">
                    <a:lumMod val="75000"/>
                    <a:lumOff val="25000"/>
                  </a:schemeClr>
                </a:solidFill>
                <a:latin typeface="微软雅黑" panose="020B0503020204020204" charset="-122"/>
                <a:ea typeface="微软雅黑" panose="020B0503020204020204" charset="-122"/>
              </a:rPr>
              <a:t>高压中心形成</a:t>
            </a:r>
            <a:r>
              <a:rPr lang="zh-CN" altLang="en-US" sz="2600" b="1">
                <a:solidFill>
                  <a:srgbClr val="7030A0"/>
                </a:solidFill>
                <a:latin typeface="微软雅黑" panose="020B0503020204020204" charset="-122"/>
                <a:ea typeface="微软雅黑" panose="020B0503020204020204" charset="-122"/>
              </a:rPr>
              <a:t>下沉气流</a:t>
            </a:r>
            <a:endParaRPr lang="en-US" altLang="zh-CN" sz="2600" b="1">
              <a:solidFill>
                <a:srgbClr val="7030A0"/>
              </a:solidFill>
              <a:latin typeface="微软雅黑" panose="020B0503020204020204" charset="-122"/>
              <a:ea typeface="微软雅黑" panose="020B0503020204020204" charset="-122"/>
            </a:endParaRPr>
          </a:p>
          <a:p>
            <a:pPr marL="342900" lvl="0" indent="-342900">
              <a:lnSpc>
                <a:spcPct val="150000"/>
              </a:lnSpc>
              <a:buFont typeface="Arial" panose="020B0604020202020204" pitchFamily="34" charset="0"/>
              <a:buChar char="•"/>
              <a:defRPr/>
            </a:pPr>
            <a:r>
              <a:rPr lang="zh-CN" altLang="en-US" sz="2400">
                <a:solidFill>
                  <a:schemeClr val="tx1">
                    <a:lumMod val="75000"/>
                    <a:lumOff val="25000"/>
                  </a:schemeClr>
                </a:solidFill>
                <a:latin typeface="微软雅黑" panose="020B0503020204020204" charset="-122"/>
                <a:ea typeface="微软雅黑" panose="020B0503020204020204" charset="-122"/>
              </a:rPr>
              <a:t>空气在下沉过程中，</a:t>
            </a:r>
            <a:r>
              <a:rPr lang="zh-CN" altLang="en-US" sz="2600" b="1">
                <a:solidFill>
                  <a:srgbClr val="7030A0"/>
                </a:solidFill>
                <a:latin typeface="微软雅黑" panose="020B0503020204020204" charset="-122"/>
                <a:ea typeface="微软雅黑" panose="020B0503020204020204" charset="-122"/>
              </a:rPr>
              <a:t>温度升高，水汽不易凝结，天气晴朗</a:t>
            </a:r>
            <a:r>
              <a:rPr lang="en-US" altLang="zh-CN" sz="2600" b="1">
                <a:solidFill>
                  <a:srgbClr val="7030A0"/>
                </a:solidFill>
                <a:latin typeface="微软雅黑" panose="020B0503020204020204" charset="-122"/>
                <a:ea typeface="微软雅黑" panose="020B0503020204020204" charset="-122"/>
              </a:rPr>
              <a:t>.</a:t>
            </a:r>
          </a:p>
        </p:txBody>
      </p:sp>
      <p:pic>
        <p:nvPicPr>
          <p:cNvPr id="28" name="图片 3"/>
          <p:cNvPicPr>
            <a:picLocks noChangeAspect="1"/>
          </p:cNvPicPr>
          <p:nvPr>
            <p:custDataLst>
              <p:tags r:id="rId7"/>
            </p:custDataLst>
          </p:nvPr>
        </p:nvPicPr>
        <p:blipFill>
          <a:blip r:embed="rId10">
            <a:clrChange>
              <a:clrFrom>
                <a:srgbClr val="FFFFFF"/>
              </a:clrFrom>
              <a:clrTo>
                <a:srgbClr val="FFFFFF">
                  <a:alpha val="0"/>
                </a:srgbClr>
              </a:clrTo>
            </a:clrChange>
          </a:blip>
          <a:srcRect l="22586"/>
          <a:stretch>
            <a:fillRect/>
          </a:stretch>
        </p:blipFill>
        <p:spPr bwMode="auto">
          <a:xfrm>
            <a:off x="7204355" y="829747"/>
            <a:ext cx="4056957" cy="4835133"/>
          </a:xfrm>
          <a:prstGeom prst="rect">
            <a:avLst/>
          </a:prstGeom>
          <a:noFill/>
          <a:ln w="9525">
            <a:noFill/>
            <a:miter lim="800000"/>
            <a:headEnd/>
            <a:tailEnd/>
          </a:ln>
        </p:spPr>
      </p:pic>
      <p:sp>
        <p:nvSpPr>
          <p:cNvPr id="20" name="sound-bars_162343"/>
          <p:cNvSpPr>
            <a:spLocks noChangeAspect="1"/>
          </p:cNvSpPr>
          <p:nvPr>
            <p:custDataLst>
              <p:tags r:id="rId8"/>
            </p:custDataLst>
          </p:nvPr>
        </p:nvSpPr>
        <p:spPr bwMode="auto">
          <a:xfrm>
            <a:off x="8793480" y="722630"/>
            <a:ext cx="698500" cy="610235"/>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09614" h="608697">
                <a:moveTo>
                  <a:pt x="294963" y="520349"/>
                </a:moveTo>
                <a:lnTo>
                  <a:pt x="314651" y="520349"/>
                </a:lnTo>
                <a:lnTo>
                  <a:pt x="314651" y="608697"/>
                </a:lnTo>
                <a:lnTo>
                  <a:pt x="294963" y="608697"/>
                </a:lnTo>
                <a:close/>
                <a:moveTo>
                  <a:pt x="212935" y="500167"/>
                </a:moveTo>
                <a:lnTo>
                  <a:pt x="231101" y="507714"/>
                </a:lnTo>
                <a:lnTo>
                  <a:pt x="212290" y="553091"/>
                </a:lnTo>
                <a:lnTo>
                  <a:pt x="194125" y="545544"/>
                </a:lnTo>
                <a:close/>
                <a:moveTo>
                  <a:pt x="396748" y="500097"/>
                </a:moveTo>
                <a:lnTo>
                  <a:pt x="415559" y="545474"/>
                </a:lnTo>
                <a:lnTo>
                  <a:pt x="397393" y="553021"/>
                </a:lnTo>
                <a:lnTo>
                  <a:pt x="378583" y="507644"/>
                </a:lnTo>
                <a:close/>
                <a:moveTo>
                  <a:pt x="464687" y="450207"/>
                </a:moveTo>
                <a:lnTo>
                  <a:pt x="527264" y="512686"/>
                </a:lnTo>
                <a:lnTo>
                  <a:pt x="513348" y="526488"/>
                </a:lnTo>
                <a:lnTo>
                  <a:pt x="450771" y="464101"/>
                </a:lnTo>
                <a:close/>
                <a:moveTo>
                  <a:pt x="144927" y="450207"/>
                </a:moveTo>
                <a:lnTo>
                  <a:pt x="158843" y="464101"/>
                </a:lnTo>
                <a:lnTo>
                  <a:pt x="96266" y="526488"/>
                </a:lnTo>
                <a:lnTo>
                  <a:pt x="82350" y="512686"/>
                </a:lnTo>
                <a:close/>
                <a:moveTo>
                  <a:pt x="101184" y="378019"/>
                </a:moveTo>
                <a:lnTo>
                  <a:pt x="108742" y="396150"/>
                </a:lnTo>
                <a:lnTo>
                  <a:pt x="63304" y="414925"/>
                </a:lnTo>
                <a:lnTo>
                  <a:pt x="55747" y="396794"/>
                </a:lnTo>
                <a:close/>
                <a:moveTo>
                  <a:pt x="508504" y="377948"/>
                </a:moveTo>
                <a:lnTo>
                  <a:pt x="553867" y="396723"/>
                </a:lnTo>
                <a:lnTo>
                  <a:pt x="546399" y="414854"/>
                </a:lnTo>
                <a:lnTo>
                  <a:pt x="500943" y="396079"/>
                </a:lnTo>
                <a:close/>
                <a:moveTo>
                  <a:pt x="521125" y="294540"/>
                </a:moveTo>
                <a:lnTo>
                  <a:pt x="609614" y="294540"/>
                </a:lnTo>
                <a:lnTo>
                  <a:pt x="609614" y="314157"/>
                </a:lnTo>
                <a:lnTo>
                  <a:pt x="521125" y="314157"/>
                </a:lnTo>
                <a:close/>
                <a:moveTo>
                  <a:pt x="0" y="294540"/>
                </a:moveTo>
                <a:lnTo>
                  <a:pt x="88489" y="294540"/>
                </a:lnTo>
                <a:lnTo>
                  <a:pt x="88489" y="314157"/>
                </a:lnTo>
                <a:lnTo>
                  <a:pt x="0" y="314157"/>
                </a:lnTo>
                <a:close/>
                <a:moveTo>
                  <a:pt x="546300" y="193843"/>
                </a:moveTo>
                <a:lnTo>
                  <a:pt x="553867" y="211974"/>
                </a:lnTo>
                <a:lnTo>
                  <a:pt x="508370" y="230749"/>
                </a:lnTo>
                <a:lnTo>
                  <a:pt x="500802" y="212618"/>
                </a:lnTo>
                <a:close/>
                <a:moveTo>
                  <a:pt x="63215" y="193843"/>
                </a:moveTo>
                <a:lnTo>
                  <a:pt x="108671" y="212618"/>
                </a:lnTo>
                <a:lnTo>
                  <a:pt x="101202" y="230749"/>
                </a:lnTo>
                <a:lnTo>
                  <a:pt x="55747" y="211974"/>
                </a:lnTo>
                <a:close/>
                <a:moveTo>
                  <a:pt x="304853" y="127663"/>
                </a:moveTo>
                <a:cubicBezTo>
                  <a:pt x="207217" y="127663"/>
                  <a:pt x="127836" y="206916"/>
                  <a:pt x="127836" y="304395"/>
                </a:cubicBezTo>
                <a:cubicBezTo>
                  <a:pt x="127836" y="401781"/>
                  <a:pt x="207217" y="481126"/>
                  <a:pt x="304853" y="481126"/>
                </a:cubicBezTo>
                <a:cubicBezTo>
                  <a:pt x="402397" y="481126"/>
                  <a:pt x="481870" y="401781"/>
                  <a:pt x="481870" y="304395"/>
                </a:cubicBezTo>
                <a:cubicBezTo>
                  <a:pt x="481870" y="206916"/>
                  <a:pt x="402397" y="127663"/>
                  <a:pt x="304853" y="127663"/>
                </a:cubicBezTo>
                <a:close/>
                <a:moveTo>
                  <a:pt x="304853" y="107965"/>
                </a:moveTo>
                <a:cubicBezTo>
                  <a:pt x="413276" y="107965"/>
                  <a:pt x="501508" y="196055"/>
                  <a:pt x="501508" y="304395"/>
                </a:cubicBezTo>
                <a:cubicBezTo>
                  <a:pt x="501508" y="412642"/>
                  <a:pt x="413276" y="500732"/>
                  <a:pt x="304853" y="500732"/>
                </a:cubicBezTo>
                <a:cubicBezTo>
                  <a:pt x="196338" y="500732"/>
                  <a:pt x="108106" y="412642"/>
                  <a:pt x="108106" y="304395"/>
                </a:cubicBezTo>
                <a:cubicBezTo>
                  <a:pt x="108106" y="196055"/>
                  <a:pt x="196338" y="107965"/>
                  <a:pt x="304853" y="107965"/>
                </a:cubicBezTo>
                <a:close/>
                <a:moveTo>
                  <a:pt x="513344" y="82209"/>
                </a:moveTo>
                <a:lnTo>
                  <a:pt x="527264" y="96112"/>
                </a:lnTo>
                <a:lnTo>
                  <a:pt x="464670" y="158631"/>
                </a:lnTo>
                <a:lnTo>
                  <a:pt x="450842" y="144728"/>
                </a:lnTo>
                <a:close/>
                <a:moveTo>
                  <a:pt x="96266" y="82209"/>
                </a:moveTo>
                <a:lnTo>
                  <a:pt x="158843" y="144728"/>
                </a:lnTo>
                <a:lnTo>
                  <a:pt x="144927" y="158631"/>
                </a:lnTo>
                <a:lnTo>
                  <a:pt x="82350" y="96112"/>
                </a:lnTo>
                <a:close/>
                <a:moveTo>
                  <a:pt x="397323" y="55676"/>
                </a:moveTo>
                <a:lnTo>
                  <a:pt x="415489" y="63134"/>
                </a:lnTo>
                <a:lnTo>
                  <a:pt x="396678" y="108529"/>
                </a:lnTo>
                <a:lnTo>
                  <a:pt x="378513" y="100979"/>
                </a:lnTo>
                <a:close/>
                <a:moveTo>
                  <a:pt x="212290" y="55676"/>
                </a:moveTo>
                <a:lnTo>
                  <a:pt x="231101" y="101053"/>
                </a:lnTo>
                <a:lnTo>
                  <a:pt x="212935" y="108600"/>
                </a:lnTo>
                <a:lnTo>
                  <a:pt x="194125" y="63223"/>
                </a:lnTo>
                <a:close/>
                <a:moveTo>
                  <a:pt x="294963" y="0"/>
                </a:moveTo>
                <a:lnTo>
                  <a:pt x="314651" y="0"/>
                </a:lnTo>
                <a:lnTo>
                  <a:pt x="314651" y="88348"/>
                </a:lnTo>
                <a:lnTo>
                  <a:pt x="294963" y="88348"/>
                </a:lnTo>
                <a:close/>
              </a:path>
            </a:pathLst>
          </a:custGeom>
          <a:solidFill>
            <a:srgbClr val="F48062"/>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任意多边形: 形状 25"/>
          <p:cNvSpPr/>
          <p:nvPr>
            <p:custDataLst>
              <p:tags r:id="rId2"/>
            </p:custDataLst>
          </p:nvPr>
        </p:nvSpPr>
        <p:spPr>
          <a:xfrm>
            <a:off x="10655310" y="6320442"/>
            <a:ext cx="1536690" cy="607409"/>
          </a:xfrm>
          <a:custGeom>
            <a:avLst/>
            <a:gdLst>
              <a:gd name="connsiteX0" fmla="*/ 1536690 w 1536690"/>
              <a:gd name="connsiteY0" fmla="*/ 0 h 607409"/>
              <a:gd name="connsiteX1" fmla="*/ 1536690 w 1536690"/>
              <a:gd name="connsiteY1" fmla="*/ 607409 h 607409"/>
              <a:gd name="connsiteX2" fmla="*/ 0 w 1536690"/>
              <a:gd name="connsiteY2" fmla="*/ 607409 h 607409"/>
              <a:gd name="connsiteX3" fmla="*/ 4058 w 1536690"/>
              <a:gd name="connsiteY3" fmla="*/ 606403 h 607409"/>
              <a:gd name="connsiteX4" fmla="*/ 491110 w 1536690"/>
              <a:gd name="connsiteY4" fmla="*/ 497450 h 607409"/>
              <a:gd name="connsiteX5" fmla="*/ 1174017 w 1536690"/>
              <a:gd name="connsiteY5" fmla="*/ 451151 h 607409"/>
              <a:gd name="connsiteX6" fmla="*/ 1405510 w 1536690"/>
              <a:gd name="connsiteY6" fmla="*/ 22887 h 607409"/>
              <a:gd name="connsiteX7" fmla="*/ 1469770 w 1536690"/>
              <a:gd name="connsiteY7" fmla="*/ 4892 h 60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6690" h="607409">
                <a:moveTo>
                  <a:pt x="1536690" y="0"/>
                </a:moveTo>
                <a:lnTo>
                  <a:pt x="1536690" y="607409"/>
                </a:lnTo>
                <a:lnTo>
                  <a:pt x="0" y="607409"/>
                </a:lnTo>
                <a:lnTo>
                  <a:pt x="4058" y="606403"/>
                </a:lnTo>
                <a:cubicBezTo>
                  <a:pt x="190621" y="560659"/>
                  <a:pt x="368129" y="519153"/>
                  <a:pt x="491110" y="497450"/>
                </a:cubicBezTo>
                <a:cubicBezTo>
                  <a:pt x="819059" y="439577"/>
                  <a:pt x="1021617" y="530245"/>
                  <a:pt x="1174017" y="451151"/>
                </a:cubicBezTo>
                <a:cubicBezTo>
                  <a:pt x="1326417" y="372057"/>
                  <a:pt x="1251181" y="90406"/>
                  <a:pt x="1405510" y="22887"/>
                </a:cubicBezTo>
                <a:cubicBezTo>
                  <a:pt x="1424801" y="14447"/>
                  <a:pt x="1446353" y="8630"/>
                  <a:pt x="1469770" y="4892"/>
                </a:cubicBezTo>
                <a:close/>
              </a:path>
            </a:pathLst>
          </a:custGeom>
          <a:gradFill flip="none" rotWithShape="1">
            <a:gsLst>
              <a:gs pos="0">
                <a:schemeClr val="accent1">
                  <a:lumMod val="5000"/>
                  <a:lumOff val="95000"/>
                </a:schemeClr>
              </a:gs>
              <a:gs pos="0">
                <a:schemeClr val="accent1">
                  <a:lumMod val="20000"/>
                  <a:lumOff val="80000"/>
                </a:schemeClr>
              </a:gs>
              <a:gs pos="100000">
                <a:schemeClr val="tx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15" name="图片 14"/>
          <p:cNvPicPr/>
          <p:nvPr>
            <p:custDataLst>
              <p:tags r:id="rId3"/>
            </p:custDataLst>
          </p:nvPr>
        </p:nvPicPr>
        <p:blipFill>
          <a:blip r:embed="rId15">
            <a:extLst>
              <a:ext uri="{28A0092B-C50C-407E-A947-70E740481C1C}">
                <a14:useLocalDpi xmlns:a14="http://schemas.microsoft.com/office/drawing/2010/main" val="0"/>
              </a:ext>
            </a:extLst>
          </a:blip>
          <a:srcRect l="22189" r="22189"/>
          <a:stretch>
            <a:fillRect/>
          </a:stretch>
        </p:blipFill>
        <p:spPr>
          <a:xfrm>
            <a:off x="452054" y="1920040"/>
            <a:ext cx="3132000" cy="3852000"/>
          </a:xfrm>
          <a:prstGeom prst="roundRect">
            <a:avLst>
              <a:gd name="adj" fmla="val 7635"/>
            </a:avLst>
          </a:prstGeom>
          <a:pattFill prst="pct5">
            <a:fgClr>
              <a:srgbClr val="E4E6EA"/>
            </a:fgClr>
            <a:bgClr>
              <a:srgbClr val="ADB5BF"/>
            </a:bgClr>
          </a:pattFill>
          <a:ln w="38100">
            <a:noFill/>
            <a:round/>
          </a:ln>
          <a:effectLst/>
        </p:spPr>
      </p:pic>
      <p:sp>
        <p:nvSpPr>
          <p:cNvPr id="16" name="ïŝḻiḍe"/>
          <p:cNvSpPr txBox="1"/>
          <p:nvPr>
            <p:custDataLst>
              <p:tags r:id="rId4"/>
            </p:custDataLst>
          </p:nvPr>
        </p:nvSpPr>
        <p:spPr>
          <a:xfrm>
            <a:off x="884219" y="5750712"/>
            <a:ext cx="2131412" cy="941155"/>
          </a:xfrm>
          <a:prstGeom prst="rect">
            <a:avLst/>
          </a:prstGeom>
          <a:noFill/>
        </p:spPr>
        <p:txBody>
          <a:bodyPr wrap="square" rtlCol="0">
            <a:spAutoFit/>
          </a:bodyPr>
          <a:lstStyle/>
          <a:p>
            <a:pPr algn="ctr">
              <a:lnSpc>
                <a:spcPct val="120000"/>
              </a:lnSpc>
            </a:pPr>
            <a:r>
              <a:rPr lang="zh-CN" altLang="en-US" sz="2400">
                <a:solidFill>
                  <a:schemeClr val="tx1">
                    <a:lumMod val="75000"/>
                    <a:lumOff val="25000"/>
                  </a:schemeClr>
                </a:solidFill>
                <a:latin typeface="微软雅黑" panose="020B0503020204020204" charset="-122"/>
                <a:ea typeface="微软雅黑" panose="020B0503020204020204" charset="-122"/>
              </a:rPr>
              <a:t>夏季长江流域的伏旱天气</a:t>
            </a:r>
            <a:endParaRPr lang="en-US" altLang="zh-CN" sz="2400">
              <a:solidFill>
                <a:schemeClr val="tx1">
                  <a:lumMod val="75000"/>
                  <a:lumOff val="25000"/>
                </a:schemeClr>
              </a:solidFill>
              <a:latin typeface="微软雅黑" panose="020B0503020204020204" charset="-122"/>
              <a:ea typeface="微软雅黑" panose="020B0503020204020204" charset="-122"/>
            </a:endParaRPr>
          </a:p>
        </p:txBody>
      </p:sp>
      <p:sp>
        <p:nvSpPr>
          <p:cNvPr id="17" name="íśḷiḓè"/>
          <p:cNvSpPr txBox="1"/>
          <p:nvPr>
            <p:custDataLst>
              <p:tags r:id="rId5"/>
            </p:custDataLst>
          </p:nvPr>
        </p:nvSpPr>
        <p:spPr>
          <a:xfrm>
            <a:off x="9178114" y="5751347"/>
            <a:ext cx="2131412" cy="941155"/>
          </a:xfrm>
          <a:prstGeom prst="rect">
            <a:avLst/>
          </a:prstGeom>
          <a:noFill/>
        </p:spPr>
        <p:txBody>
          <a:bodyPr wrap="square" rtlCol="0">
            <a:spAutoFit/>
          </a:bodyPr>
          <a:lstStyle/>
          <a:p>
            <a:pPr algn="ctr">
              <a:lnSpc>
                <a:spcPct val="120000"/>
              </a:lnSpc>
            </a:pPr>
            <a:r>
              <a:rPr lang="zh-CN" altLang="en-US" sz="2400">
                <a:solidFill>
                  <a:schemeClr val="tx1">
                    <a:lumMod val="75000"/>
                    <a:lumOff val="25000"/>
                  </a:schemeClr>
                </a:solidFill>
                <a:latin typeface="微软雅黑" panose="020B0503020204020204" charset="-122"/>
                <a:ea typeface="微软雅黑" panose="020B0503020204020204" charset="-122"/>
              </a:rPr>
              <a:t>秋季我国北方秋高气爽</a:t>
            </a:r>
            <a:endParaRPr lang="en-US" altLang="zh-CN" sz="2400">
              <a:solidFill>
                <a:schemeClr val="tx1">
                  <a:lumMod val="75000"/>
                  <a:lumOff val="25000"/>
                </a:schemeClr>
              </a:solidFill>
              <a:latin typeface="微软雅黑" panose="020B0503020204020204" charset="-122"/>
              <a:ea typeface="微软雅黑" panose="020B0503020204020204" charset="-122"/>
            </a:endParaRPr>
          </a:p>
        </p:txBody>
      </p:sp>
      <p:sp>
        <p:nvSpPr>
          <p:cNvPr id="19" name="ïṥľîďê"/>
          <p:cNvSpPr txBox="1"/>
          <p:nvPr>
            <p:custDataLst>
              <p:tags r:id="rId6"/>
            </p:custDataLst>
          </p:nvPr>
        </p:nvSpPr>
        <p:spPr>
          <a:xfrm>
            <a:off x="5029203" y="5750712"/>
            <a:ext cx="2131411" cy="941155"/>
          </a:xfrm>
          <a:prstGeom prst="rect">
            <a:avLst/>
          </a:prstGeom>
          <a:noFill/>
        </p:spPr>
        <p:txBody>
          <a:bodyPr wrap="square" rtlCol="0">
            <a:spAutoFit/>
          </a:bodyPr>
          <a:lstStyle/>
          <a:p>
            <a:pPr algn="ctr">
              <a:lnSpc>
                <a:spcPct val="120000"/>
              </a:lnSpc>
            </a:pPr>
            <a:r>
              <a:rPr lang="zh-CN" altLang="en-US" sz="2400">
                <a:solidFill>
                  <a:schemeClr val="tx1">
                    <a:lumMod val="75000"/>
                    <a:lumOff val="25000"/>
                  </a:schemeClr>
                </a:solidFill>
                <a:latin typeface="微软雅黑" panose="020B0503020204020204" charset="-122"/>
                <a:ea typeface="微软雅黑" panose="020B0503020204020204" charset="-122"/>
              </a:rPr>
              <a:t>冬季我国北方寒潮天气</a:t>
            </a:r>
            <a:endParaRPr lang="en-US" altLang="zh-CN" sz="2400">
              <a:solidFill>
                <a:schemeClr val="tx1">
                  <a:lumMod val="75000"/>
                  <a:lumOff val="25000"/>
                </a:schemeClr>
              </a:solidFill>
              <a:latin typeface="微软雅黑" panose="020B0503020204020204" charset="-122"/>
              <a:ea typeface="微软雅黑" panose="020B0503020204020204" charset="-122"/>
            </a:endParaRPr>
          </a:p>
        </p:txBody>
      </p:sp>
      <p:pic>
        <p:nvPicPr>
          <p:cNvPr id="20" name="图片 19"/>
          <p:cNvPicPr/>
          <p:nvPr>
            <p:custDataLst>
              <p:tags r:id="rId7"/>
            </p:custDataLst>
          </p:nvPr>
        </p:nvPicPr>
        <p:blipFill>
          <a:blip r:embed="rId16">
            <a:extLst>
              <a:ext uri="{28A0092B-C50C-407E-A947-70E740481C1C}">
                <a14:useLocalDpi xmlns:a14="http://schemas.microsoft.com/office/drawing/2010/main" val="0"/>
              </a:ext>
            </a:extLst>
          </a:blip>
          <a:srcRect l="26600" r="26600"/>
          <a:stretch>
            <a:fillRect/>
          </a:stretch>
        </p:blipFill>
        <p:spPr>
          <a:xfrm>
            <a:off x="8747191" y="1920036"/>
            <a:ext cx="3132000" cy="3852000"/>
          </a:xfrm>
          <a:prstGeom prst="roundRect">
            <a:avLst>
              <a:gd name="adj" fmla="val 7635"/>
            </a:avLst>
          </a:prstGeom>
          <a:pattFill prst="pct5">
            <a:fgClr>
              <a:srgbClr val="E4E6EA"/>
            </a:fgClr>
            <a:bgClr>
              <a:srgbClr val="ADB5BF"/>
            </a:bgClr>
          </a:pattFill>
          <a:ln w="38100">
            <a:noFill/>
            <a:round/>
          </a:ln>
          <a:effectLst/>
        </p:spPr>
      </p:pic>
      <p:pic>
        <p:nvPicPr>
          <p:cNvPr id="23" name="图片 22"/>
          <p:cNvPicPr/>
          <p:nvPr>
            <p:custDataLst>
              <p:tags r:id="rId8"/>
            </p:custDataLst>
          </p:nvPr>
        </p:nvPicPr>
        <p:blipFill>
          <a:blip r:embed="rId17">
            <a:extLst>
              <a:ext uri="{28A0092B-C50C-407E-A947-70E740481C1C}">
                <a14:useLocalDpi xmlns:a14="http://schemas.microsoft.com/office/drawing/2010/main" val="0"/>
              </a:ext>
            </a:extLst>
          </a:blip>
          <a:srcRect l="22289" r="22289"/>
          <a:stretch>
            <a:fillRect/>
          </a:stretch>
        </p:blipFill>
        <p:spPr>
          <a:xfrm>
            <a:off x="4599550" y="1920036"/>
            <a:ext cx="3132000" cy="3852000"/>
          </a:xfrm>
          <a:prstGeom prst="roundRect">
            <a:avLst>
              <a:gd name="adj" fmla="val 7635"/>
            </a:avLst>
          </a:prstGeom>
          <a:pattFill prst="pct5">
            <a:fgClr>
              <a:srgbClr val="E4E6EA"/>
            </a:fgClr>
            <a:bgClr>
              <a:srgbClr val="ADB5BF"/>
            </a:bgClr>
          </a:pattFill>
          <a:ln w="38100">
            <a:noFill/>
            <a:round/>
          </a:ln>
          <a:effectLst/>
        </p:spPr>
      </p:pic>
      <p:sp>
        <p:nvSpPr>
          <p:cNvPr id="2" name="文本框 1"/>
          <p:cNvSpPr txBox="1"/>
          <p:nvPr>
            <p:custDataLst>
              <p:tags r:id="rId9"/>
            </p:custDataLst>
          </p:nvPr>
        </p:nvSpPr>
        <p:spPr>
          <a:xfrm>
            <a:off x="80645" y="15875"/>
            <a:ext cx="5155565" cy="415925"/>
          </a:xfrm>
          <a:prstGeom prst="rect">
            <a:avLst/>
          </a:prstGeom>
          <a:noFill/>
        </p:spPr>
        <p:txBody>
          <a:bodyPr wrap="square" rtlCol="0">
            <a:noAutofit/>
          </a:bodyPr>
          <a:lstStyle/>
          <a:p>
            <a:pPr indent="0" algn="l">
              <a:lnSpc>
                <a:spcPct val="130000"/>
              </a:lnSpc>
              <a:spcBef>
                <a:spcPct val="50000"/>
              </a:spcBef>
              <a:buFont typeface="+mj-lt"/>
              <a:buNone/>
            </a:pPr>
            <a:r>
              <a:rPr lang="en-US" altLang="zh-CN" sz="2800" b="1">
                <a:latin typeface="微软雅黑" panose="020B0503020204020204" charset="-122"/>
                <a:ea typeface="微软雅黑" panose="020B0503020204020204" charset="-122"/>
                <a:sym typeface="+mn-ea"/>
              </a:rPr>
              <a:t>3.</a:t>
            </a:r>
            <a:r>
              <a:rPr lang="zh-CN" altLang="en-US" sz="2800" b="1">
                <a:latin typeface="微软雅黑" panose="020B0503020204020204" charset="-122"/>
                <a:ea typeface="微软雅黑" panose="020B0503020204020204" charset="-122"/>
                <a:sym typeface="+mn-ea"/>
              </a:rPr>
              <a:t>高气压（反气旋）</a:t>
            </a:r>
          </a:p>
        </p:txBody>
      </p:sp>
      <p:cxnSp>
        <p:nvCxnSpPr>
          <p:cNvPr id="44" name="直接连接符 43"/>
          <p:cNvCxnSpPr/>
          <p:nvPr>
            <p:custDataLst>
              <p:tags r:id="rId10"/>
            </p:custDataLst>
          </p:nvPr>
        </p:nvCxnSpPr>
        <p:spPr>
          <a:xfrm flipV="1">
            <a:off x="80689" y="612583"/>
            <a:ext cx="3969385" cy="17145"/>
          </a:xfrm>
          <a:prstGeom prst="line">
            <a:avLst/>
          </a:prstGeom>
          <a:ln w="38100"/>
        </p:spPr>
        <p:style>
          <a:lnRef idx="1">
            <a:schemeClr val="dk1"/>
          </a:lnRef>
          <a:fillRef idx="0">
            <a:schemeClr val="dk1"/>
          </a:fillRef>
          <a:effectRef idx="0">
            <a:schemeClr val="dk1"/>
          </a:effectRef>
          <a:fontRef idx="minor">
            <a:schemeClr val="tx1"/>
          </a:fontRef>
        </p:style>
      </p:cxnSp>
      <p:sp>
        <p:nvSpPr>
          <p:cNvPr id="46" name="文本框 45"/>
          <p:cNvSpPr txBox="1"/>
          <p:nvPr>
            <p:custDataLst>
              <p:tags r:id="rId11"/>
            </p:custDataLst>
          </p:nvPr>
        </p:nvSpPr>
        <p:spPr>
          <a:xfrm>
            <a:off x="80645" y="694055"/>
            <a:ext cx="4658995" cy="607695"/>
          </a:xfrm>
          <a:prstGeom prst="rect">
            <a:avLst/>
          </a:prstGeom>
          <a:noFill/>
        </p:spPr>
        <p:txBody>
          <a:bodyPr wrap="square" rtlCol="0">
            <a:spAutoFit/>
          </a:bodyPr>
          <a:lstStyle/>
          <a:p>
            <a:pPr algn="l" defTabSz="457200">
              <a:lnSpc>
                <a:spcPct val="120000"/>
              </a:lnSpc>
              <a:buClrTx/>
              <a:buSzTx/>
              <a:buFontTx/>
              <a:defRPr/>
            </a:pPr>
            <a:r>
              <a:rPr lang="en-US" altLang="zh-CN" sz="2800" b="1">
                <a:solidFill>
                  <a:srgbClr val="C00000"/>
                </a:solidFill>
                <a:latin typeface="微软雅黑" panose="020B0503020204020204" charset="-122"/>
                <a:ea typeface="微软雅黑" panose="020B0503020204020204" charset="-122"/>
                <a:cs typeface="微软雅黑" panose="020B0503020204020204" charset="-122"/>
              </a:rPr>
              <a:t>⑤</a:t>
            </a:r>
            <a:r>
              <a:rPr lang="zh-CN" altLang="en-US" sz="2800" b="1">
                <a:solidFill>
                  <a:srgbClr val="C00000"/>
                </a:solidFill>
                <a:latin typeface="Calibri" panose="020F0502020204030204" charset="0"/>
                <a:ea typeface="微软雅黑" panose="020B0503020204020204" charset="-122"/>
                <a:cs typeface="微软雅黑" panose="020B0503020204020204" charset="-122"/>
              </a:rPr>
              <a:t>典型代表</a:t>
            </a:r>
            <a:r>
              <a:rPr lang="zh-CN" altLang="en-US" sz="2800" b="1">
                <a:solidFill>
                  <a:srgbClr val="C00000"/>
                </a:solidFill>
                <a:latin typeface="微软雅黑" panose="020B0503020204020204" charset="-122"/>
                <a:ea typeface="微软雅黑" panose="020B0503020204020204" charset="-122"/>
                <a:cs typeface="微软雅黑" panose="020B0503020204020204" charset="-122"/>
              </a:rPr>
              <a:t>：</a:t>
            </a:r>
          </a:p>
        </p:txBody>
      </p:sp>
      <p:sp>
        <p:nvSpPr>
          <p:cNvPr id="5" name="文本框 4"/>
          <p:cNvSpPr txBox="1"/>
          <p:nvPr>
            <p:custDataLst>
              <p:tags r:id="rId12"/>
            </p:custDataLst>
          </p:nvPr>
        </p:nvSpPr>
        <p:spPr>
          <a:xfrm>
            <a:off x="2293620" y="694055"/>
            <a:ext cx="9340215" cy="976630"/>
          </a:xfrm>
          <a:prstGeom prst="rect">
            <a:avLst/>
          </a:prstGeom>
          <a:noFill/>
          <a:extLst>
            <a:ext uri="{909E8E84-426E-40DD-AFC4-6F175D3DCCD1}">
              <a14:hiddenFill xmlns:a14="http://schemas.microsoft.com/office/drawing/2010/main">
                <a:solidFill>
                  <a:srgbClr val="FFFF00"/>
                </a:solidFill>
              </a14:hiddenFill>
            </a:ext>
          </a:extLst>
        </p:spPr>
        <p:txBody>
          <a:bodyPr wrap="square">
            <a:noAutofit/>
          </a:bodyPr>
          <a:lstStyle/>
          <a:p>
            <a:pPr indent="0" fontAlgn="auto">
              <a:lnSpc>
                <a:spcPct val="100000"/>
              </a:lnSpc>
            </a:pPr>
            <a:r>
              <a:rPr lang="zh-CN" altLang="en-US" sz="2800" b="1" kern="100" noProof="0">
                <a:ln>
                  <a:noFill/>
                </a:ln>
                <a:solidFill>
                  <a:schemeClr val="accent6">
                    <a:lumMod val="50000"/>
                  </a:schemeClr>
                </a:solidFill>
                <a:effectLst/>
                <a:uLnTx/>
                <a:uFillTx/>
                <a:latin typeface="微软雅黑" panose="020B0503020204020204" charset="-122"/>
                <a:ea typeface="微软雅黑" panose="020B0503020204020204" charset="-122"/>
                <a:cs typeface="Courier New" panose="02070309020205020404" pitchFamily="49" charset="0"/>
              </a:rPr>
              <a:t>夏季长江流域的伏旱天气；冬季我国北方的寒潮天气；</a:t>
            </a:r>
          </a:p>
          <a:p>
            <a:pPr indent="0" fontAlgn="auto">
              <a:lnSpc>
                <a:spcPct val="100000"/>
              </a:lnSpc>
            </a:pPr>
            <a:r>
              <a:rPr lang="zh-CN" altLang="en-US" sz="2800" b="1" kern="100" noProof="0">
                <a:ln>
                  <a:noFill/>
                </a:ln>
                <a:solidFill>
                  <a:schemeClr val="accent6">
                    <a:lumMod val="50000"/>
                  </a:schemeClr>
                </a:solidFill>
                <a:effectLst/>
                <a:uLnTx/>
                <a:uFillTx/>
                <a:latin typeface="微软雅黑" panose="020B0503020204020204" charset="-122"/>
                <a:ea typeface="微软雅黑" panose="020B0503020204020204" charset="-122"/>
                <a:cs typeface="Courier New" panose="02070309020205020404" pitchFamily="49" charset="0"/>
              </a:rPr>
              <a:t>秋季我国北方的秋高气爽</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表格 45"/>
          <p:cNvGraphicFramePr>
            <a:graphicFrameLocks noGrp="1"/>
          </p:cNvGraphicFramePr>
          <p:nvPr>
            <p:custDataLst>
              <p:tags r:id="rId1"/>
            </p:custDataLst>
          </p:nvPr>
        </p:nvGraphicFramePr>
        <p:xfrm>
          <a:off x="6153090" y="2019123"/>
          <a:ext cx="5028627" cy="3494017"/>
        </p:xfrm>
        <a:graphic>
          <a:graphicData uri="http://schemas.openxmlformats.org/drawingml/2006/table">
            <a:tbl>
              <a:tblPr firstRow="1" bandRow="1">
                <a:tableStyleId>{F2DE63D5-997A-4646-A377-4702673A728D}</a:tableStyleId>
              </a:tblPr>
              <a:tblGrid>
                <a:gridCol w="1676209">
                  <a:extLst>
                    <a:ext uri="{9D8B030D-6E8A-4147-A177-3AD203B41FA5}">
                      <a16:colId xmlns:a16="http://schemas.microsoft.com/office/drawing/2014/main" val="20000"/>
                    </a:ext>
                  </a:extLst>
                </a:gridCol>
                <a:gridCol w="1676209">
                  <a:extLst>
                    <a:ext uri="{9D8B030D-6E8A-4147-A177-3AD203B41FA5}">
                      <a16:colId xmlns:a16="http://schemas.microsoft.com/office/drawing/2014/main" val="20001"/>
                    </a:ext>
                  </a:extLst>
                </a:gridCol>
                <a:gridCol w="1676209">
                  <a:extLst>
                    <a:ext uri="{9D8B030D-6E8A-4147-A177-3AD203B41FA5}">
                      <a16:colId xmlns:a16="http://schemas.microsoft.com/office/drawing/2014/main" val="20002"/>
                    </a:ext>
                  </a:extLst>
                </a:gridCol>
              </a:tblGrid>
              <a:tr h="918490">
                <a:tc>
                  <a:txBody>
                    <a:bodyPr/>
                    <a:lstStyle/>
                    <a:p>
                      <a:pPr algn="ctr">
                        <a:lnSpc>
                          <a:spcPct val="200000"/>
                        </a:lnSpc>
                      </a:pPr>
                      <a:r>
                        <a:rPr lang="zh-CN" altLang="en-US" sz="2800">
                          <a:latin typeface="微软雅黑" panose="020B0503020204020204" charset="-122"/>
                          <a:ea typeface="微软雅黑" panose="020B0503020204020204" charset="-122"/>
                        </a:rPr>
                        <a:t>气压情况</a:t>
                      </a:r>
                    </a:p>
                  </a:txBody>
                  <a:tcPr/>
                </a:tc>
                <a:tc>
                  <a:txBody>
                    <a:bodyPr/>
                    <a:lstStyle/>
                    <a:p>
                      <a:pPr algn="ctr">
                        <a:lnSpc>
                          <a:spcPct val="200000"/>
                        </a:lnSpc>
                      </a:pPr>
                      <a:r>
                        <a:rPr lang="zh-CN" altLang="en-US" sz="2800">
                          <a:latin typeface="微软雅黑" panose="020B0503020204020204" charset="-122"/>
                          <a:ea typeface="微软雅黑" panose="020B0503020204020204" charset="-122"/>
                        </a:rPr>
                        <a:t>气旋</a:t>
                      </a:r>
                    </a:p>
                  </a:txBody>
                  <a:tcPr/>
                </a:tc>
                <a:tc>
                  <a:txBody>
                    <a:bodyPr/>
                    <a:lstStyle/>
                    <a:p>
                      <a:pPr algn="ctr">
                        <a:lnSpc>
                          <a:spcPct val="200000"/>
                        </a:lnSpc>
                      </a:pPr>
                      <a:r>
                        <a:rPr lang="zh-CN" altLang="en-US" sz="2800">
                          <a:latin typeface="微软雅黑" panose="020B0503020204020204" charset="-122"/>
                          <a:ea typeface="微软雅黑" panose="020B0503020204020204" charset="-122"/>
                        </a:rPr>
                        <a:t>反气旋</a:t>
                      </a:r>
                    </a:p>
                  </a:txBody>
                  <a:tcPr/>
                </a:tc>
                <a:extLst>
                  <a:ext uri="{0D108BD9-81ED-4DB2-BD59-A6C34878D82A}">
                    <a16:rowId xmlns:a16="http://schemas.microsoft.com/office/drawing/2014/main" val="10000"/>
                  </a:ext>
                </a:extLst>
              </a:tr>
              <a:tr h="918490">
                <a:tc>
                  <a:txBody>
                    <a:bodyPr/>
                    <a:lstStyle/>
                    <a:p>
                      <a:pPr algn="ctr">
                        <a:lnSpc>
                          <a:spcPct val="200000"/>
                        </a:lnSpc>
                      </a:pPr>
                      <a:r>
                        <a:rPr lang="zh-CN" altLang="en-US" sz="2800" b="1">
                          <a:latin typeface="微软雅黑" panose="020B0503020204020204" charset="-122"/>
                          <a:ea typeface="微软雅黑" panose="020B0503020204020204" charset="-122"/>
                        </a:rPr>
                        <a:t>过境前</a:t>
                      </a:r>
                    </a:p>
                  </a:txBody>
                  <a:tcPr/>
                </a:tc>
                <a:tc>
                  <a:txBody>
                    <a:bodyPr/>
                    <a:lstStyle/>
                    <a:p>
                      <a:endParaRPr lang="zh-CN" altLang="en-US" sz="2800">
                        <a:latin typeface="微软雅黑" panose="020B0503020204020204" charset="-122"/>
                        <a:ea typeface="微软雅黑" panose="020B0503020204020204" charset="-122"/>
                      </a:endParaRPr>
                    </a:p>
                  </a:txBody>
                  <a:tcPr/>
                </a:tc>
                <a:tc>
                  <a:txBody>
                    <a:bodyPr/>
                    <a:lstStyle/>
                    <a:p>
                      <a:endParaRPr lang="zh-CN" altLang="en-US" sz="2800">
                        <a:latin typeface="微软雅黑" panose="020B0503020204020204" charset="-122"/>
                        <a:ea typeface="微软雅黑" panose="020B0503020204020204" charset="-122"/>
                      </a:endParaRPr>
                    </a:p>
                  </a:txBody>
                  <a:tcPr/>
                </a:tc>
                <a:extLst>
                  <a:ext uri="{0D108BD9-81ED-4DB2-BD59-A6C34878D82A}">
                    <a16:rowId xmlns:a16="http://schemas.microsoft.com/office/drawing/2014/main" val="10001"/>
                  </a:ext>
                </a:extLst>
              </a:tr>
              <a:tr h="840871">
                <a:tc>
                  <a:txBody>
                    <a:bodyPr/>
                    <a:lstStyle/>
                    <a:p>
                      <a:pPr algn="ctr">
                        <a:lnSpc>
                          <a:spcPct val="200000"/>
                        </a:lnSpc>
                      </a:pPr>
                      <a:r>
                        <a:rPr lang="zh-CN" altLang="en-US" sz="2800" b="1">
                          <a:latin typeface="微软雅黑" panose="020B0503020204020204" charset="-122"/>
                          <a:ea typeface="微软雅黑" panose="020B0503020204020204" charset="-122"/>
                        </a:rPr>
                        <a:t>过境时</a:t>
                      </a:r>
                    </a:p>
                  </a:txBody>
                  <a:tcPr/>
                </a:tc>
                <a:tc>
                  <a:txBody>
                    <a:bodyPr/>
                    <a:lstStyle/>
                    <a:p>
                      <a:endParaRPr lang="zh-CN" altLang="en-US" sz="2800">
                        <a:latin typeface="微软雅黑" panose="020B0503020204020204" charset="-122"/>
                        <a:ea typeface="微软雅黑" panose="020B0503020204020204" charset="-122"/>
                      </a:endParaRPr>
                    </a:p>
                  </a:txBody>
                  <a:tcPr/>
                </a:tc>
                <a:tc>
                  <a:txBody>
                    <a:bodyPr/>
                    <a:lstStyle/>
                    <a:p>
                      <a:endParaRPr lang="zh-CN" altLang="en-US" sz="2800">
                        <a:latin typeface="微软雅黑" panose="020B0503020204020204" charset="-122"/>
                        <a:ea typeface="微软雅黑" panose="020B0503020204020204" charset="-122"/>
                      </a:endParaRPr>
                    </a:p>
                  </a:txBody>
                  <a:tcPr/>
                </a:tc>
                <a:extLst>
                  <a:ext uri="{0D108BD9-81ED-4DB2-BD59-A6C34878D82A}">
                    <a16:rowId xmlns:a16="http://schemas.microsoft.com/office/drawing/2014/main" val="10002"/>
                  </a:ext>
                </a:extLst>
              </a:tr>
              <a:tr h="789426">
                <a:tc>
                  <a:txBody>
                    <a:bodyPr/>
                    <a:lstStyle/>
                    <a:p>
                      <a:pPr algn="ctr">
                        <a:lnSpc>
                          <a:spcPct val="200000"/>
                        </a:lnSpc>
                      </a:pPr>
                      <a:r>
                        <a:rPr lang="zh-CN" altLang="en-US" sz="2800" b="1">
                          <a:latin typeface="微软雅黑" panose="020B0503020204020204" charset="-122"/>
                          <a:ea typeface="微软雅黑" panose="020B0503020204020204" charset="-122"/>
                        </a:rPr>
                        <a:t>过境后</a:t>
                      </a:r>
                    </a:p>
                  </a:txBody>
                  <a:tcPr/>
                </a:tc>
                <a:tc>
                  <a:txBody>
                    <a:bodyPr/>
                    <a:lstStyle/>
                    <a:p>
                      <a:endParaRPr lang="zh-CN" altLang="en-US" sz="2800">
                        <a:latin typeface="微软雅黑" panose="020B0503020204020204" charset="-122"/>
                        <a:ea typeface="微软雅黑" panose="020B0503020204020204" charset="-122"/>
                      </a:endParaRPr>
                    </a:p>
                  </a:txBody>
                  <a:tcPr/>
                </a:tc>
                <a:tc>
                  <a:txBody>
                    <a:bodyPr/>
                    <a:lstStyle/>
                    <a:p>
                      <a:endParaRPr lang="zh-CN" altLang="en-US" sz="2800">
                        <a:latin typeface="微软雅黑" panose="020B0503020204020204" charset="-122"/>
                        <a:ea typeface="微软雅黑" panose="020B0503020204020204" charset="-122"/>
                      </a:endParaRPr>
                    </a:p>
                  </a:txBody>
                  <a:tcPr/>
                </a:tc>
                <a:extLst>
                  <a:ext uri="{0D108BD9-81ED-4DB2-BD59-A6C34878D82A}">
                    <a16:rowId xmlns:a16="http://schemas.microsoft.com/office/drawing/2014/main" val="10003"/>
                  </a:ext>
                </a:extLst>
              </a:tr>
            </a:tbl>
          </a:graphicData>
        </a:graphic>
      </p:graphicFrame>
      <p:grpSp>
        <p:nvGrpSpPr>
          <p:cNvPr id="47" name="组合 46"/>
          <p:cNvGrpSpPr/>
          <p:nvPr>
            <p:custDataLst>
              <p:tags r:id="rId2"/>
            </p:custDataLst>
          </p:nvPr>
        </p:nvGrpSpPr>
        <p:grpSpPr>
          <a:xfrm>
            <a:off x="612775" y="2428314"/>
            <a:ext cx="4923155" cy="3246120"/>
            <a:chOff x="660400" y="2141294"/>
            <a:chExt cx="4923155" cy="3246120"/>
          </a:xfrm>
        </p:grpSpPr>
        <p:cxnSp>
          <p:nvCxnSpPr>
            <p:cNvPr id="48" name="直接连接符 47"/>
            <p:cNvCxnSpPr/>
            <p:nvPr>
              <p:custDataLst>
                <p:tags r:id="rId14"/>
              </p:custDataLst>
            </p:nvPr>
          </p:nvCxnSpPr>
          <p:spPr>
            <a:xfrm>
              <a:off x="1224914" y="2184204"/>
              <a:ext cx="15240" cy="2755594"/>
            </a:xfrm>
            <a:prstGeom prst="line">
              <a:avLst/>
            </a:prstGeom>
            <a:ln w="38100">
              <a:solidFill>
                <a:sysClr val="windowText" lastClr="000000">
                  <a:lumMod val="50000"/>
                  <a:lumOff val="50000"/>
                </a:sysClr>
              </a:solidFill>
              <a:headEnd type="triangle"/>
            </a:ln>
          </p:spPr>
          <p:style>
            <a:lnRef idx="1">
              <a:srgbClr val="5B9BD5"/>
            </a:lnRef>
            <a:fillRef idx="0">
              <a:srgbClr val="5B9BD5"/>
            </a:fillRef>
            <a:effectRef idx="0">
              <a:srgbClr val="5B9BD5"/>
            </a:effectRef>
            <a:fontRef idx="minor">
              <a:sysClr val="windowText" lastClr="000000"/>
            </a:fontRef>
          </p:style>
        </p:cxnSp>
        <p:cxnSp>
          <p:nvCxnSpPr>
            <p:cNvPr id="49" name="直接连接符 48"/>
            <p:cNvCxnSpPr/>
            <p:nvPr>
              <p:custDataLst>
                <p:tags r:id="rId15"/>
              </p:custDataLst>
            </p:nvPr>
          </p:nvCxnSpPr>
          <p:spPr>
            <a:xfrm flipH="1">
              <a:off x="1224914" y="4886635"/>
              <a:ext cx="4358640" cy="24106"/>
            </a:xfrm>
            <a:prstGeom prst="line">
              <a:avLst/>
            </a:prstGeom>
            <a:ln w="38100">
              <a:solidFill>
                <a:sysClr val="windowText" lastClr="000000">
                  <a:lumMod val="50000"/>
                  <a:lumOff val="50000"/>
                </a:sysClr>
              </a:solidFill>
              <a:headEnd type="triangle"/>
              <a:tailEnd type="none"/>
            </a:ln>
          </p:spPr>
          <p:style>
            <a:lnRef idx="1">
              <a:srgbClr val="5B9BD5"/>
            </a:lnRef>
            <a:fillRef idx="0">
              <a:srgbClr val="5B9BD5"/>
            </a:fillRef>
            <a:effectRef idx="0">
              <a:srgbClr val="5B9BD5"/>
            </a:effectRef>
            <a:fontRef idx="minor">
              <a:sysClr val="windowText" lastClr="000000"/>
            </a:fontRef>
          </p:style>
        </p:cxnSp>
        <p:sp>
          <p:nvSpPr>
            <p:cNvPr id="50" name="文本框 49"/>
            <p:cNvSpPr txBox="1"/>
            <p:nvPr>
              <p:custDataLst>
                <p:tags r:id="rId16"/>
              </p:custDataLst>
            </p:nvPr>
          </p:nvSpPr>
          <p:spPr>
            <a:xfrm>
              <a:off x="660400" y="2141294"/>
              <a:ext cx="503554" cy="70675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prstClr val="black"/>
                  </a:solidFill>
                  <a:effectLst/>
                  <a:uLnTx/>
                  <a:uFillTx/>
                  <a:latin typeface="微软雅黑"/>
                  <a:ea typeface="微软雅黑"/>
                  <a:cs typeface="Arial"/>
                </a:rPr>
                <a:t>气压</a:t>
              </a:r>
              <a:endParaRPr kumimoji="0" lang="zh-CN" altLang="en-US" sz="2000" b="1" i="0" u="none" strike="noStrike" kern="1200" cap="none" spc="0" normalizeH="0" baseline="0" noProof="0">
                <a:ln>
                  <a:noFill/>
                </a:ln>
                <a:solidFill>
                  <a:prstClr val="black"/>
                </a:solidFill>
                <a:effectLst/>
                <a:uLnTx/>
                <a:uFillTx/>
                <a:latin typeface="微软雅黑"/>
                <a:ea typeface="微软雅黑" panose="020B0503020204020204" charset="-122"/>
                <a:cs typeface="Arial"/>
              </a:endParaRPr>
            </a:p>
          </p:txBody>
        </p:sp>
        <p:sp>
          <p:nvSpPr>
            <p:cNvPr id="51" name="文本框 50"/>
            <p:cNvSpPr txBox="1"/>
            <p:nvPr>
              <p:custDataLst>
                <p:tags r:id="rId17"/>
              </p:custDataLst>
            </p:nvPr>
          </p:nvSpPr>
          <p:spPr>
            <a:xfrm>
              <a:off x="1343766" y="2598556"/>
              <a:ext cx="957372" cy="39878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00B0F0"/>
                  </a:solidFill>
                  <a:effectLst/>
                  <a:uLnTx/>
                  <a:uFillTx/>
                  <a:latin typeface="微软雅黑"/>
                  <a:ea typeface="微软雅黑"/>
                  <a:cs typeface="Arial"/>
                </a:rPr>
                <a:t>气旋</a:t>
              </a:r>
            </a:p>
          </p:txBody>
        </p:sp>
        <p:sp>
          <p:nvSpPr>
            <p:cNvPr id="52" name="文本框 51"/>
            <p:cNvSpPr txBox="1"/>
            <p:nvPr>
              <p:custDataLst>
                <p:tags r:id="rId18"/>
              </p:custDataLst>
            </p:nvPr>
          </p:nvSpPr>
          <p:spPr>
            <a:xfrm>
              <a:off x="1354455" y="3937709"/>
              <a:ext cx="1057910" cy="518795"/>
            </a:xfrm>
            <a:prstGeom prst="rect">
              <a:avLst/>
            </a:prstGeom>
            <a:noFill/>
          </p:spPr>
          <p:txBody>
            <a:bodyPr wrap="square" rtlCol="0">
              <a:no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30C0B4">
                      <a:lumMod val="75000"/>
                    </a:srgbClr>
                  </a:solidFill>
                  <a:effectLst/>
                  <a:uLnTx/>
                  <a:uFillTx/>
                  <a:latin typeface="微软雅黑"/>
                  <a:ea typeface="微软雅黑"/>
                  <a:cs typeface="Arial"/>
                </a:rPr>
                <a:t>反气旋</a:t>
              </a:r>
            </a:p>
          </p:txBody>
        </p:sp>
        <p:sp>
          <p:nvSpPr>
            <p:cNvPr id="53" name="文本框 52"/>
            <p:cNvSpPr txBox="1"/>
            <p:nvPr>
              <p:custDataLst>
                <p:tags r:id="rId19"/>
              </p:custDataLst>
            </p:nvPr>
          </p:nvSpPr>
          <p:spPr>
            <a:xfrm>
              <a:off x="4883150" y="4988634"/>
              <a:ext cx="700405" cy="39878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prstClr val="black"/>
                  </a:solidFill>
                  <a:effectLst/>
                  <a:uLnTx/>
                  <a:uFillTx/>
                  <a:latin typeface="微软雅黑"/>
                  <a:ea typeface="微软雅黑"/>
                  <a:cs typeface="Arial"/>
                </a:rPr>
                <a:t>时间</a:t>
              </a:r>
            </a:p>
          </p:txBody>
        </p:sp>
        <p:sp>
          <p:nvSpPr>
            <p:cNvPr id="54" name="任意多边形 53"/>
            <p:cNvSpPr/>
            <p:nvPr>
              <p:custDataLst>
                <p:tags r:id="rId20"/>
              </p:custDataLst>
            </p:nvPr>
          </p:nvSpPr>
          <p:spPr>
            <a:xfrm>
              <a:off x="1508344" y="3002085"/>
              <a:ext cx="3891280" cy="1521153"/>
            </a:xfrm>
            <a:custGeom>
              <a:avLst/>
              <a:gdLst>
                <a:gd name="connsiteX0" fmla="*/ 0 w 3891280"/>
                <a:gd name="connsiteY0" fmla="*/ 1500833 h 1521153"/>
                <a:gd name="connsiteX1" fmla="*/ 965200 w 3891280"/>
                <a:gd name="connsiteY1" fmla="*/ 1155393 h 1521153"/>
                <a:gd name="connsiteX2" fmla="*/ 1605280 w 3891280"/>
                <a:gd name="connsiteY2" fmla="*/ 180033 h 1521153"/>
                <a:gd name="connsiteX3" fmla="*/ 2428240 w 3891280"/>
                <a:gd name="connsiteY3" fmla="*/ 78433 h 1521153"/>
                <a:gd name="connsiteX4" fmla="*/ 3048000 w 3891280"/>
                <a:gd name="connsiteY4" fmla="*/ 1043633 h 1521153"/>
                <a:gd name="connsiteX5" fmla="*/ 3891280 w 3891280"/>
                <a:gd name="connsiteY5" fmla="*/ 1521153 h 152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1279" h="1521153">
                  <a:moveTo>
                    <a:pt x="0" y="1500833"/>
                  </a:moveTo>
                  <a:cubicBezTo>
                    <a:pt x="348826" y="1438179"/>
                    <a:pt x="697653" y="1375526"/>
                    <a:pt x="965200" y="1155393"/>
                  </a:cubicBezTo>
                  <a:cubicBezTo>
                    <a:pt x="1232747" y="935260"/>
                    <a:pt x="1361440" y="359526"/>
                    <a:pt x="1605280" y="180033"/>
                  </a:cubicBezTo>
                  <a:cubicBezTo>
                    <a:pt x="1849120" y="540"/>
                    <a:pt x="2187787" y="-65500"/>
                    <a:pt x="2428240" y="78433"/>
                  </a:cubicBezTo>
                  <a:cubicBezTo>
                    <a:pt x="2668693" y="222366"/>
                    <a:pt x="2804160" y="803180"/>
                    <a:pt x="3048000" y="1043633"/>
                  </a:cubicBezTo>
                  <a:cubicBezTo>
                    <a:pt x="3291840" y="1284086"/>
                    <a:pt x="3574626" y="1520306"/>
                    <a:pt x="3891280" y="1521153"/>
                  </a:cubicBezTo>
                </a:path>
              </a:pathLst>
            </a:custGeom>
            <a:noFill/>
            <a:ln w="38100">
              <a:solidFill>
                <a:schemeClr val="accent5">
                  <a:lumMod val="75000"/>
                </a:schemeClr>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a:endParaRPr>
            </a:p>
          </p:txBody>
        </p:sp>
        <p:sp>
          <p:nvSpPr>
            <p:cNvPr id="55" name="任意多边形 54"/>
            <p:cNvSpPr/>
            <p:nvPr>
              <p:custDataLst>
                <p:tags r:id="rId21"/>
              </p:custDataLst>
            </p:nvPr>
          </p:nvSpPr>
          <p:spPr>
            <a:xfrm flipV="1">
              <a:off x="1454852" y="2996512"/>
              <a:ext cx="3891280" cy="1183016"/>
            </a:xfrm>
            <a:custGeom>
              <a:avLst/>
              <a:gdLst>
                <a:gd name="connsiteX0" fmla="*/ 0 w 3891280"/>
                <a:gd name="connsiteY0" fmla="*/ 1162696 h 1183016"/>
                <a:gd name="connsiteX1" fmla="*/ 965200 w 3891280"/>
                <a:gd name="connsiteY1" fmla="*/ 817256 h 1183016"/>
                <a:gd name="connsiteX2" fmla="*/ 1615440 w 3891280"/>
                <a:gd name="connsiteY2" fmla="*/ 75576 h 1183016"/>
                <a:gd name="connsiteX3" fmla="*/ 2611120 w 3891280"/>
                <a:gd name="connsiteY3" fmla="*/ 95896 h 1183016"/>
                <a:gd name="connsiteX4" fmla="*/ 3048000 w 3891280"/>
                <a:gd name="connsiteY4" fmla="*/ 705496 h 1183016"/>
                <a:gd name="connsiteX5" fmla="*/ 3891280 w 3891280"/>
                <a:gd name="connsiteY5" fmla="*/ 1183016 h 1183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1279" h="1183016">
                  <a:moveTo>
                    <a:pt x="0" y="1162696"/>
                  </a:moveTo>
                  <a:cubicBezTo>
                    <a:pt x="348826" y="1100042"/>
                    <a:pt x="695960" y="998443"/>
                    <a:pt x="965200" y="817256"/>
                  </a:cubicBezTo>
                  <a:cubicBezTo>
                    <a:pt x="1234440" y="636069"/>
                    <a:pt x="1341120" y="195803"/>
                    <a:pt x="1615440" y="75576"/>
                  </a:cubicBezTo>
                  <a:cubicBezTo>
                    <a:pt x="1889760" y="-44651"/>
                    <a:pt x="2372360" y="-9091"/>
                    <a:pt x="2611120" y="95896"/>
                  </a:cubicBezTo>
                  <a:cubicBezTo>
                    <a:pt x="2849880" y="200883"/>
                    <a:pt x="2834640" y="524309"/>
                    <a:pt x="3048000" y="705496"/>
                  </a:cubicBezTo>
                  <a:cubicBezTo>
                    <a:pt x="3261360" y="886683"/>
                    <a:pt x="3574626" y="1182169"/>
                    <a:pt x="3891280" y="1183016"/>
                  </a:cubicBezTo>
                </a:path>
              </a:pathLst>
            </a:custGeom>
            <a:noFill/>
            <a:ln w="38100">
              <a:solidFill>
                <a:srgbClr val="00B0F0"/>
              </a:solid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a:endParaRPr>
            </a:p>
          </p:txBody>
        </p:sp>
      </p:grpSp>
      <p:sp>
        <p:nvSpPr>
          <p:cNvPr id="56" name="文本框 55"/>
          <p:cNvSpPr txBox="1"/>
          <p:nvPr>
            <p:custDataLst>
              <p:tags r:id="rId3"/>
            </p:custDataLst>
          </p:nvPr>
        </p:nvSpPr>
        <p:spPr>
          <a:xfrm>
            <a:off x="8322310" y="3195074"/>
            <a:ext cx="518160"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Arial"/>
              </a:rPr>
              <a:t>高</a:t>
            </a:r>
          </a:p>
        </p:txBody>
      </p:sp>
      <p:sp>
        <p:nvSpPr>
          <p:cNvPr id="57" name="文本框 56"/>
          <p:cNvSpPr txBox="1"/>
          <p:nvPr>
            <p:custDataLst>
              <p:tags r:id="rId4"/>
            </p:custDataLst>
          </p:nvPr>
        </p:nvSpPr>
        <p:spPr>
          <a:xfrm>
            <a:off x="8408035" y="5058007"/>
            <a:ext cx="518160"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Arial"/>
              </a:rPr>
              <a:t>高</a:t>
            </a:r>
          </a:p>
        </p:txBody>
      </p:sp>
      <p:sp>
        <p:nvSpPr>
          <p:cNvPr id="58" name="文本框 57"/>
          <p:cNvSpPr txBox="1"/>
          <p:nvPr>
            <p:custDataLst>
              <p:tags r:id="rId5"/>
            </p:custDataLst>
          </p:nvPr>
        </p:nvSpPr>
        <p:spPr>
          <a:xfrm>
            <a:off x="10099675" y="5058007"/>
            <a:ext cx="518160"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Arial"/>
              </a:rPr>
              <a:t>低</a:t>
            </a:r>
          </a:p>
        </p:txBody>
      </p:sp>
      <p:sp>
        <p:nvSpPr>
          <p:cNvPr id="59" name="文本框 58"/>
          <p:cNvSpPr txBox="1"/>
          <p:nvPr>
            <p:custDataLst>
              <p:tags r:id="rId6"/>
            </p:custDataLst>
          </p:nvPr>
        </p:nvSpPr>
        <p:spPr>
          <a:xfrm>
            <a:off x="10099675" y="3195252"/>
            <a:ext cx="518160"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Arial"/>
              </a:rPr>
              <a:t>低</a:t>
            </a:r>
            <a:endParaRPr kumimoji="0" lang="zh-CN" altLang="en-US" sz="2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Arial"/>
            </a:endParaRPr>
          </a:p>
        </p:txBody>
      </p:sp>
      <p:sp>
        <p:nvSpPr>
          <p:cNvPr id="60" name="文本框 59"/>
          <p:cNvSpPr txBox="1"/>
          <p:nvPr>
            <p:custDataLst>
              <p:tags r:id="rId7"/>
            </p:custDataLst>
          </p:nvPr>
        </p:nvSpPr>
        <p:spPr>
          <a:xfrm>
            <a:off x="9847580" y="4126865"/>
            <a:ext cx="1022350"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Arial"/>
              </a:rPr>
              <a:t>升高</a:t>
            </a:r>
            <a:endParaRPr kumimoji="0" lang="zh-CN" altLang="en-US" sz="2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Arial"/>
            </a:endParaRPr>
          </a:p>
        </p:txBody>
      </p:sp>
      <p:sp>
        <p:nvSpPr>
          <p:cNvPr id="61" name="文本框 60"/>
          <p:cNvSpPr txBox="1"/>
          <p:nvPr>
            <p:custDataLst>
              <p:tags r:id="rId8"/>
            </p:custDataLst>
          </p:nvPr>
        </p:nvSpPr>
        <p:spPr>
          <a:xfrm>
            <a:off x="8253730" y="4126865"/>
            <a:ext cx="942340"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Arial"/>
              </a:rPr>
              <a:t>降低</a:t>
            </a:r>
            <a:endParaRPr kumimoji="0" lang="zh-CN" altLang="en-US" sz="2400" b="1"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Arial"/>
            </a:endParaRPr>
          </a:p>
        </p:txBody>
      </p:sp>
      <p:sp>
        <p:nvSpPr>
          <p:cNvPr id="3" name="文本框 2"/>
          <p:cNvSpPr txBox="1"/>
          <p:nvPr>
            <p:custDataLst>
              <p:tags r:id="rId9"/>
            </p:custDataLst>
          </p:nvPr>
        </p:nvSpPr>
        <p:spPr>
          <a:xfrm>
            <a:off x="338455" y="879475"/>
            <a:ext cx="11483340"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4874CB">
                    <a:lumMod val="75000"/>
                  </a:srgbClr>
                </a:solidFill>
                <a:effectLst/>
                <a:uLnTx/>
                <a:uFillTx/>
                <a:latin typeface="黑体" panose="02010609060101010101" charset="-122"/>
                <a:ea typeface="黑体" panose="02010609060101010101" charset="-122"/>
                <a:cs typeface="Arial"/>
              </a:rPr>
              <a:t>   </a:t>
            </a:r>
            <a:r>
              <a:rPr kumimoji="0" lang="zh-CN" altLang="en-US" sz="3200" b="0" i="0" u="none" strike="noStrike" kern="1200" cap="none" spc="0" normalizeH="0" baseline="0" noProof="0">
                <a:ln>
                  <a:noFill/>
                </a:ln>
                <a:solidFill>
                  <a:srgbClr val="4874CB">
                    <a:lumMod val="75000"/>
                  </a:srgbClr>
                </a:solidFill>
                <a:effectLst/>
                <a:uLnTx/>
                <a:uFillTx/>
                <a:latin typeface="黑体" panose="02010609060101010101" charset="-122"/>
                <a:ea typeface="黑体" panose="02010609060101010101" charset="-122"/>
                <a:cs typeface="Arial"/>
              </a:rPr>
              <a:t>气旋、反气旋过境前、过境时、过境后气压是如何变化的？</a:t>
            </a:r>
          </a:p>
        </p:txBody>
      </p:sp>
      <p:grpSp>
        <p:nvGrpSpPr>
          <p:cNvPr id="4" name="组合 10"/>
          <p:cNvGrpSpPr/>
          <p:nvPr>
            <p:custDataLst>
              <p:tags r:id="rId10"/>
            </p:custDataLst>
          </p:nvPr>
        </p:nvGrpSpPr>
        <p:grpSpPr>
          <a:xfrm>
            <a:off x="112395" y="121285"/>
            <a:ext cx="1878310" cy="645225"/>
            <a:chOff x="0" y="49"/>
            <a:chExt cx="2882" cy="922"/>
          </a:xfrm>
          <a:effectLst>
            <a:outerShdw blurRad="50800" dist="38100" dir="18900000" algn="bl" rotWithShape="0">
              <a:prstClr val="black">
                <a:alpha val="40000"/>
              </a:prstClr>
            </a:outerShdw>
          </a:effectLst>
        </p:grpSpPr>
        <p:sp>
          <p:nvSpPr>
            <p:cNvPr id="24" name="矩形 23"/>
            <p:cNvSpPr>
              <a:spLocks noChangeArrowheads="1"/>
            </p:cNvSpPr>
            <p:nvPr>
              <p:custDataLst>
                <p:tags r:id="rId11"/>
              </p:custDataLst>
            </p:nvPr>
          </p:nvSpPr>
          <p:spPr bwMode="auto">
            <a:xfrm>
              <a:off x="1196" y="49"/>
              <a:ext cx="1686" cy="922"/>
            </a:xfrm>
            <a:prstGeom prst="rect">
              <a:avLst/>
            </a:prstGeom>
            <a:noFill/>
            <a:ln>
              <a:noFill/>
            </a:ln>
            <a:effectLst>
              <a:outerShdw blurRad="50800" dist="38100" dir="2700000" algn="tl" rotWithShape="0">
                <a:srgbClr val="FFFFFF">
                  <a:lumMod val="50000"/>
                  <a:alpha val="4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tabLst/>
                <a:defRPr/>
              </a:pPr>
              <a:r>
                <a:rPr kumimoji="0" lang="zh-CN" altLang="zh-CN" sz="3595" b="1" i="0" u="none" strike="noStrike" kern="0" cap="none" spc="0" normalizeH="0" baseline="0" noProof="1">
                  <a:ln>
                    <a:noFill/>
                  </a:ln>
                  <a:solidFill>
                    <a:srgbClr val="1F2DA8"/>
                  </a:solidFill>
                  <a:effectLst/>
                  <a:uLnTx/>
                  <a:uFillTx/>
                  <a:latin typeface="华文行楷" panose="02010800040101010101" pitchFamily="2" charset="-122"/>
                  <a:ea typeface="华文行楷" panose="02010800040101010101" pitchFamily="2" charset="-122"/>
                  <a:cs typeface="+mn-ea"/>
                  <a:sym typeface="Impact" panose="020B0806030902050204" pitchFamily="34" charset="0"/>
                </a:rPr>
                <a:t>思考</a:t>
              </a:r>
            </a:p>
          </p:txBody>
        </p:sp>
        <p:sp>
          <p:nvSpPr>
            <p:cNvPr id="5" name="矩形 4"/>
            <p:cNvSpPr/>
            <p:nvPr>
              <p:custDataLst>
                <p:tags r:id="rId12"/>
              </p:custDataLst>
            </p:nvPr>
          </p:nvSpPr>
          <p:spPr>
            <a:xfrm>
              <a:off x="0" y="81"/>
              <a:ext cx="867" cy="767"/>
            </a:xfrm>
            <a:prstGeom prst="rect">
              <a:avLst/>
            </a:prstGeom>
            <a:solidFill>
              <a:srgbClr val="0070C4"/>
            </a:solidFill>
            <a:ln w="127000" cap="flat" cmpd="sng" algn="ctr">
              <a:noFill/>
              <a:prstDash val="solid"/>
              <a:miter lim="800000"/>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1795" b="1" i="0" u="none" strike="noStrike" kern="0" cap="none" spc="0" normalizeH="0" baseline="0" noProof="1">
                <a:ln>
                  <a:noFill/>
                </a:ln>
                <a:solidFill>
                  <a:srgbClr val="0070C4"/>
                </a:solidFill>
                <a:effectLst/>
                <a:uLnTx/>
                <a:uFillTx/>
                <a:latin typeface="微软雅黑" panose="020B0503020204020204" charset="-122"/>
                <a:ea typeface="微软雅黑" panose="020B0503020204020204" charset="-122"/>
                <a:cs typeface="Arial"/>
                <a:sym typeface="Helvetica" pitchFamily="34" charset="0"/>
              </a:endParaRPr>
            </a:p>
          </p:txBody>
        </p:sp>
        <p:sp>
          <p:nvSpPr>
            <p:cNvPr id="6" name="矩形 5"/>
            <p:cNvSpPr/>
            <p:nvPr>
              <p:custDataLst>
                <p:tags r:id="rId13"/>
              </p:custDataLst>
            </p:nvPr>
          </p:nvSpPr>
          <p:spPr>
            <a:xfrm>
              <a:off x="1008" y="99"/>
              <a:ext cx="188" cy="749"/>
            </a:xfrm>
            <a:prstGeom prst="rect">
              <a:avLst/>
            </a:prstGeom>
            <a:solidFill>
              <a:srgbClr val="0070C4"/>
            </a:solidFill>
            <a:ln w="127000" cap="flat" cmpd="sng" algn="ctr">
              <a:noFill/>
              <a:prstDash val="solid"/>
              <a:miter lim="800000"/>
            </a:ln>
            <a:effectLst>
              <a:outerShdw blurRad="50800" dist="38100" dir="2700000" algn="tl" rotWithShape="0">
                <a:prstClr val="black">
                  <a:alpha val="40000"/>
                </a:prstClr>
              </a:outerShdw>
            </a:effectLst>
          </p:spPr>
          <p:txBody>
            <a:bodyPr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1795" b="1" i="0" u="none" strike="noStrike" kern="0" cap="none" spc="0" normalizeH="0" baseline="0" noProof="1">
                <a:ln>
                  <a:noFill/>
                </a:ln>
                <a:solidFill>
                  <a:srgbClr val="0070C4"/>
                </a:solidFill>
                <a:effectLst/>
                <a:uLnTx/>
                <a:uFillTx/>
                <a:latin typeface="微软雅黑" panose="020B0503020204020204" charset="-122"/>
                <a:ea typeface="微软雅黑" panose="020B0503020204020204" charset="-122"/>
                <a:cs typeface="Arial"/>
                <a:sym typeface="Helvetica" pitchFamily="34" charset="0"/>
              </a:endParaRPr>
            </a:p>
          </p:txBody>
        </p:sp>
      </p:grpSp>
    </p:spTree>
    <p:extLst>
      <p:ext uri="{BB962C8B-B14F-4D97-AF65-F5344CB8AC3E}">
        <p14:creationId xmlns:p14="http://schemas.microsoft.com/office/powerpoint/2010/main" val="364862479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500"/>
                                        <p:tgtEl>
                                          <p:spTgt spid="6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P spid="59" grpId="0"/>
      <p:bldP spid="60" grpId="0"/>
      <p:bldP spid="6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3762" name="内容占位符 373761"/>
          <p:cNvGraphicFramePr>
            <a:graphicFrameLocks noGrp="1"/>
          </p:cNvGraphicFramePr>
          <p:nvPr>
            <p:ph idx="4294967295"/>
            <p:custDataLst>
              <p:tags r:id="rId1"/>
            </p:custDataLst>
          </p:nvPr>
        </p:nvGraphicFramePr>
        <p:xfrm>
          <a:off x="348615" y="883920"/>
          <a:ext cx="11843385" cy="5862445"/>
        </p:xfrm>
        <a:graphic>
          <a:graphicData uri="http://schemas.openxmlformats.org/drawingml/2006/table">
            <a:tbl>
              <a:tblPr/>
              <a:tblGrid>
                <a:gridCol w="1043940">
                  <a:extLst>
                    <a:ext uri="{9D8B030D-6E8A-4147-A177-3AD203B41FA5}">
                      <a16:colId xmlns:a16="http://schemas.microsoft.com/office/drawing/2014/main" val="20000"/>
                    </a:ext>
                  </a:extLst>
                </a:gridCol>
                <a:gridCol w="942340">
                  <a:extLst>
                    <a:ext uri="{9D8B030D-6E8A-4147-A177-3AD203B41FA5}">
                      <a16:colId xmlns:a16="http://schemas.microsoft.com/office/drawing/2014/main" val="20001"/>
                    </a:ext>
                  </a:extLst>
                </a:gridCol>
                <a:gridCol w="4500880">
                  <a:extLst>
                    <a:ext uri="{9D8B030D-6E8A-4147-A177-3AD203B41FA5}">
                      <a16:colId xmlns:a16="http://schemas.microsoft.com/office/drawing/2014/main" val="20002"/>
                    </a:ext>
                  </a:extLst>
                </a:gridCol>
                <a:gridCol w="5356225">
                  <a:extLst>
                    <a:ext uri="{9D8B030D-6E8A-4147-A177-3AD203B41FA5}">
                      <a16:colId xmlns:a16="http://schemas.microsoft.com/office/drawing/2014/main" val="20003"/>
                    </a:ext>
                  </a:extLst>
                </a:gridCol>
              </a:tblGrid>
              <a:tr h="530225">
                <a:tc gridSpan="2">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lnSpc>
                          <a:spcPct val="120000"/>
                        </a:lnSpc>
                        <a:buNone/>
                      </a:pPr>
                      <a:endParaRPr lang="zh-CN" altLang="en-US" sz="2200" b="0">
                        <a:latin typeface="方正粗黑宋简体" panose="02000000000000000000" charset="-122"/>
                        <a:ea typeface="方正粗黑宋简体" panose="02000000000000000000" charset="-122"/>
                      </a:endParaRPr>
                    </a:p>
                  </a:txBody>
                  <a:tcPr marT="45719" marB="45719">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lnSpc>
                          <a:spcPct val="120000"/>
                        </a:lnSpc>
                        <a:buNone/>
                      </a:pPr>
                      <a:r>
                        <a:rPr lang="zh-CN" altLang="en-US" sz="2400" b="0">
                          <a:latin typeface="方正粗黑宋简体" panose="02000000000000000000" charset="-122"/>
                          <a:ea typeface="方正粗黑宋简体" panose="02000000000000000000" charset="-122"/>
                        </a:rPr>
                        <a:t>气旋</a:t>
                      </a:r>
                      <a:r>
                        <a:rPr lang="en-US" altLang="zh-CN" sz="2400" b="0">
                          <a:latin typeface="方正粗黑宋简体" panose="02000000000000000000" charset="-122"/>
                          <a:ea typeface="方正粗黑宋简体" panose="02000000000000000000" charset="-122"/>
                        </a:rPr>
                        <a:t>(</a:t>
                      </a:r>
                      <a:r>
                        <a:rPr lang="zh-CN" altLang="en-US" sz="2400" b="0">
                          <a:latin typeface="方正粗黑宋简体" panose="02000000000000000000" charset="-122"/>
                          <a:ea typeface="方正粗黑宋简体" panose="02000000000000000000" charset="-122"/>
                        </a:rPr>
                        <a:t>低气压</a:t>
                      </a:r>
                      <a:r>
                        <a:rPr lang="en-US" altLang="zh-CN" sz="2400" b="0">
                          <a:latin typeface="方正粗黑宋简体" panose="02000000000000000000" charset="-122"/>
                          <a:ea typeface="方正粗黑宋简体" panose="02000000000000000000" charset="-122"/>
                        </a:rPr>
                        <a:t>)</a:t>
                      </a:r>
                      <a:endParaRPr lang="zh-CN" altLang="en-US" sz="2400" b="0">
                        <a:latin typeface="方正粗黑宋简体" panose="02000000000000000000" charset="-122"/>
                        <a:ea typeface="方正粗黑宋简体" panose="02000000000000000000" charset="-122"/>
                      </a:endParaRPr>
                    </a:p>
                  </a:txBody>
                  <a:tcPr marT="45719" marB="45719">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lnSpc>
                          <a:spcPct val="120000"/>
                        </a:lnSpc>
                        <a:buNone/>
                      </a:pPr>
                      <a:r>
                        <a:rPr lang="zh-CN" altLang="en-US" sz="2400" b="0">
                          <a:latin typeface="方正粗黑宋简体" panose="02000000000000000000" charset="-122"/>
                          <a:ea typeface="方正粗黑宋简体" panose="02000000000000000000" charset="-122"/>
                        </a:rPr>
                        <a:t>反气旋</a:t>
                      </a:r>
                      <a:r>
                        <a:rPr lang="en-US" altLang="zh-CN" sz="2400" b="0">
                          <a:latin typeface="方正粗黑宋简体" panose="02000000000000000000" charset="-122"/>
                          <a:ea typeface="方正粗黑宋简体" panose="02000000000000000000" charset="-122"/>
                        </a:rPr>
                        <a:t>(</a:t>
                      </a:r>
                      <a:r>
                        <a:rPr lang="zh-CN" altLang="en-US" sz="2400" b="0">
                          <a:latin typeface="方正粗黑宋简体" panose="02000000000000000000" charset="-122"/>
                          <a:ea typeface="方正粗黑宋简体" panose="02000000000000000000" charset="-122"/>
                        </a:rPr>
                        <a:t>高气压</a:t>
                      </a:r>
                      <a:r>
                        <a:rPr lang="en-US" altLang="zh-CN" sz="2400" b="0">
                          <a:latin typeface="方正粗黑宋简体" panose="02000000000000000000" charset="-122"/>
                          <a:ea typeface="方正粗黑宋简体" panose="02000000000000000000" charset="-122"/>
                        </a:rPr>
                        <a:t>)</a:t>
                      </a:r>
                      <a:endParaRPr lang="zh-CN" altLang="en-US" sz="2400" b="0">
                        <a:latin typeface="方正粗黑宋简体" panose="02000000000000000000" charset="-122"/>
                        <a:ea typeface="方正粗黑宋简体" panose="02000000000000000000" charset="-122"/>
                      </a:endParaRPr>
                    </a:p>
                  </a:txBody>
                  <a:tcPr marT="45719" marB="45719">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30225">
                <a:tc gridSpan="2">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lnSpc>
                          <a:spcPct val="120000"/>
                        </a:lnSpc>
                        <a:buNone/>
                      </a:pPr>
                      <a:r>
                        <a:rPr lang="zh-CN" altLang="en-US" sz="2400" b="0">
                          <a:latin typeface="方正粗黑宋简体" panose="02000000000000000000" charset="-122"/>
                          <a:ea typeface="方正粗黑宋简体" panose="02000000000000000000" charset="-122"/>
                        </a:rPr>
                        <a:t>气压分布</a:t>
                      </a:r>
                    </a:p>
                  </a:txBody>
                  <a:tcPr marT="45719" marB="45719">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lnSpc>
                          <a:spcPct val="120000"/>
                        </a:lnSpc>
                        <a:buNone/>
                      </a:pPr>
                      <a:endParaRPr lang="zh-CN" altLang="en-US" sz="2400" b="0">
                        <a:solidFill>
                          <a:srgbClr val="0000FF"/>
                        </a:solidFill>
                        <a:latin typeface="方正粗黑宋简体" panose="02000000000000000000" charset="-122"/>
                        <a:ea typeface="方正粗黑宋简体" panose="02000000000000000000" charset="-122"/>
                      </a:endParaRPr>
                    </a:p>
                  </a:txBody>
                  <a:tcPr marT="45719" marB="45719">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lnSpc>
                          <a:spcPct val="120000"/>
                        </a:lnSpc>
                        <a:buNone/>
                      </a:pPr>
                      <a:endParaRPr lang="zh-CN" altLang="en-US" sz="2400" b="0">
                        <a:solidFill>
                          <a:srgbClr val="0000FF"/>
                        </a:solidFill>
                        <a:latin typeface="方正粗黑宋简体" panose="02000000000000000000" charset="-122"/>
                        <a:ea typeface="方正粗黑宋简体" panose="02000000000000000000" charset="-122"/>
                      </a:endParaRPr>
                    </a:p>
                  </a:txBody>
                  <a:tcPr marT="45719" marB="45719">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04900">
                <a:tc rowSpan="2">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0"/>
                        </a:spcBef>
                        <a:buNone/>
                      </a:pPr>
                      <a:r>
                        <a:rPr lang="zh-CN" altLang="en-US" sz="2400" b="0">
                          <a:latin typeface="方正粗黑宋简体" panose="02000000000000000000" charset="-122"/>
                          <a:ea typeface="方正粗黑宋简体" panose="02000000000000000000" charset="-122"/>
                        </a:rPr>
                        <a:t>水</a:t>
                      </a:r>
                    </a:p>
                    <a:p>
                      <a:pPr marL="0" lvl="0" indent="0" algn="ctr">
                        <a:spcBef>
                          <a:spcPct val="0"/>
                        </a:spcBef>
                        <a:buNone/>
                      </a:pPr>
                      <a:r>
                        <a:rPr lang="zh-CN" altLang="en-US" sz="2400" b="0">
                          <a:latin typeface="方正粗黑宋简体" panose="02000000000000000000" charset="-122"/>
                          <a:ea typeface="方正粗黑宋简体" panose="02000000000000000000" charset="-122"/>
                        </a:rPr>
                        <a:t>平</a:t>
                      </a:r>
                    </a:p>
                    <a:p>
                      <a:pPr marL="0" lvl="0" indent="0" algn="ctr">
                        <a:spcBef>
                          <a:spcPct val="0"/>
                        </a:spcBef>
                        <a:buNone/>
                      </a:pPr>
                      <a:r>
                        <a:rPr lang="zh-CN" altLang="en-US" sz="2400" b="0">
                          <a:latin typeface="方正粗黑宋简体" panose="02000000000000000000" charset="-122"/>
                          <a:ea typeface="方正粗黑宋简体" panose="02000000000000000000" charset="-122"/>
                        </a:rPr>
                        <a:t>气</a:t>
                      </a:r>
                    </a:p>
                    <a:p>
                      <a:pPr marL="0" lvl="0" indent="0" algn="ctr">
                        <a:spcBef>
                          <a:spcPct val="0"/>
                        </a:spcBef>
                        <a:buNone/>
                      </a:pPr>
                      <a:r>
                        <a:rPr lang="zh-CN" altLang="en-US" sz="2400" b="0">
                          <a:latin typeface="方正粗黑宋简体" panose="02000000000000000000" charset="-122"/>
                          <a:ea typeface="方正粗黑宋简体" panose="02000000000000000000" charset="-122"/>
                        </a:rPr>
                        <a:t>流</a:t>
                      </a:r>
                    </a:p>
                  </a:txBody>
                  <a:tcPr marT="45719" marB="45719"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spcBef>
                          <a:spcPct val="0"/>
                        </a:spcBef>
                        <a:buNone/>
                      </a:pPr>
                      <a:r>
                        <a:rPr lang="zh-CN" altLang="en-US" sz="2400" b="0">
                          <a:latin typeface="方正粗黑宋简体" panose="02000000000000000000" charset="-122"/>
                          <a:ea typeface="方正粗黑宋简体" panose="02000000000000000000" charset="-122"/>
                        </a:rPr>
                        <a:t>北半</a:t>
                      </a:r>
                    </a:p>
                    <a:p>
                      <a:pPr marL="0" lvl="0" indent="0" algn="ctr">
                        <a:spcBef>
                          <a:spcPct val="0"/>
                        </a:spcBef>
                        <a:buNone/>
                      </a:pPr>
                      <a:r>
                        <a:rPr lang="zh-CN" altLang="en-US" sz="2400" b="0">
                          <a:latin typeface="方正粗黑宋简体" panose="02000000000000000000" charset="-122"/>
                          <a:ea typeface="方正粗黑宋简体" panose="02000000000000000000" charset="-122"/>
                        </a:rPr>
                        <a:t>球</a:t>
                      </a:r>
                    </a:p>
                  </a:txBody>
                  <a:tcPr marT="45719" marB="45719"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endParaRPr lang="zh-CN" altLang="en-US" sz="2200" b="0">
                        <a:latin typeface="方正粗黑宋简体" panose="02000000000000000000" charset="-122"/>
                        <a:ea typeface="方正粗黑宋简体" panose="02000000000000000000" charset="-122"/>
                      </a:endParaRPr>
                    </a:p>
                    <a:p>
                      <a:pPr marL="0" lvl="0" indent="0" algn="ctr">
                        <a:buNone/>
                      </a:pPr>
                      <a:endParaRPr lang="zh-CN" altLang="en-US" sz="2200" b="0">
                        <a:latin typeface="方正粗黑宋简体" panose="02000000000000000000" charset="-122"/>
                        <a:ea typeface="方正粗黑宋简体" panose="02000000000000000000" charset="-122"/>
                      </a:endParaRPr>
                    </a:p>
                  </a:txBody>
                  <a:tcPr marT="45719" marB="45719">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endParaRPr lang="zh-CN" altLang="en-US" sz="2200" b="0">
                        <a:latin typeface="方正粗黑宋简体" panose="02000000000000000000" charset="-122"/>
                        <a:ea typeface="方正粗黑宋简体" panose="02000000000000000000" charset="-122"/>
                      </a:endParaRPr>
                    </a:p>
                  </a:txBody>
                  <a:tcPr marT="45719" marB="45719">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66165">
                <a:tc vMerge="1">
                  <a:txBody>
                    <a:bodyPr/>
                    <a:lstStyle/>
                    <a:p>
                      <a:endParaRPr lang="zh-CN"/>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B w="12700" cap="flat" cmpd="sng">
                      <a:solidFill>
                        <a:schemeClr val="tx1"/>
                      </a:solidFill>
                      <a:prstDash val="solid"/>
                      <a:headEnd type="none" w="med" len="med"/>
                      <a:tailEnd type="none" w="med" len="med"/>
                    </a:lnB>
                  </a:tcPr>
                </a:tc>
                <a:tc>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400" b="0">
                          <a:latin typeface="方正粗黑宋简体" panose="02000000000000000000" charset="-122"/>
                          <a:ea typeface="方正粗黑宋简体" panose="02000000000000000000" charset="-122"/>
                        </a:rPr>
                        <a:t>南半球</a:t>
                      </a:r>
                    </a:p>
                  </a:txBody>
                  <a:tcPr marT="45719" marB="45719"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endParaRPr lang="zh-CN" altLang="en-US" sz="2200" b="0">
                        <a:latin typeface="方正粗黑宋简体" panose="02000000000000000000" charset="-122"/>
                        <a:ea typeface="方正粗黑宋简体" panose="02000000000000000000" charset="-122"/>
                      </a:endParaRPr>
                    </a:p>
                  </a:txBody>
                  <a:tcPr marT="45719" marB="45719">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endParaRPr lang="zh-CN" altLang="en-US" sz="2200" b="0">
                        <a:latin typeface="方正粗黑宋简体" panose="02000000000000000000" charset="-122"/>
                        <a:ea typeface="方正粗黑宋简体" panose="02000000000000000000" charset="-122"/>
                      </a:endParaRPr>
                    </a:p>
                  </a:txBody>
                  <a:tcPr marT="45719" marB="45719">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276350">
                <a:tc gridSpan="2">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400" b="0">
                          <a:latin typeface="方正粗黑宋简体" panose="02000000000000000000" charset="-122"/>
                          <a:ea typeface="方正粗黑宋简体" panose="02000000000000000000" charset="-122"/>
                        </a:rPr>
                        <a:t>垂直气流</a:t>
                      </a:r>
                    </a:p>
                  </a:txBody>
                  <a:tcPr marT="45719" marB="45719"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endParaRPr lang="zh-CN" altLang="en-US" sz="2200" b="0">
                        <a:latin typeface="方正粗黑宋简体" panose="02000000000000000000" charset="-122"/>
                        <a:ea typeface="方正粗黑宋简体" panose="02000000000000000000" charset="-122"/>
                      </a:endParaRPr>
                    </a:p>
                  </a:txBody>
                  <a:tcPr marT="45719" marB="45719">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endParaRPr lang="zh-CN" altLang="en-US" sz="2200" b="0">
                        <a:latin typeface="方正粗黑宋简体" panose="02000000000000000000" charset="-122"/>
                        <a:ea typeface="方正粗黑宋简体" panose="02000000000000000000" charset="-122"/>
                      </a:endParaRPr>
                    </a:p>
                  </a:txBody>
                  <a:tcPr marT="45719" marB="45719">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8470">
                <a:tc gridSpan="2">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400" b="0">
                          <a:solidFill>
                            <a:srgbClr val="000000"/>
                          </a:solidFill>
                          <a:latin typeface="方正粗黑宋简体" panose="02000000000000000000" charset="-122"/>
                          <a:ea typeface="方正粗黑宋简体" panose="02000000000000000000" charset="-122"/>
                        </a:rPr>
                        <a:t>天气状况</a:t>
                      </a:r>
                    </a:p>
                  </a:txBody>
                  <a:tcPr marT="45719" marB="45719">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tcPr>
                </a:tc>
                <a:tc>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endParaRPr lang="zh-CN" altLang="en-US" sz="2200" b="0">
                        <a:latin typeface="方正粗黑宋简体" panose="02000000000000000000" charset="-122"/>
                        <a:ea typeface="方正粗黑宋简体" panose="02000000000000000000" charset="-122"/>
                      </a:endParaRPr>
                    </a:p>
                  </a:txBody>
                  <a:tcPr marT="45719" marB="45719">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endParaRPr lang="zh-CN" altLang="en-US" sz="2200" b="0">
                        <a:latin typeface="方正粗黑宋简体" panose="02000000000000000000" charset="-122"/>
                        <a:ea typeface="方正粗黑宋简体" panose="02000000000000000000" charset="-122"/>
                      </a:endParaRPr>
                    </a:p>
                  </a:txBody>
                  <a:tcPr marT="45719" marB="45719">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895985">
                <a:tc gridSpan="2">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r>
                        <a:rPr lang="zh-CN" altLang="en-US" sz="2400" b="0">
                          <a:solidFill>
                            <a:srgbClr val="000000"/>
                          </a:solidFill>
                          <a:latin typeface="方正粗黑宋简体" panose="02000000000000000000" charset="-122"/>
                          <a:ea typeface="方正粗黑宋简体" panose="02000000000000000000" charset="-122"/>
                        </a:rPr>
                        <a:t>典型</a:t>
                      </a:r>
                      <a:endParaRPr lang="en-US" altLang="zh-CN" sz="2400" b="0">
                        <a:solidFill>
                          <a:srgbClr val="000000"/>
                        </a:solidFill>
                        <a:latin typeface="方正粗黑宋简体" panose="02000000000000000000" charset="-122"/>
                        <a:ea typeface="方正粗黑宋简体" panose="02000000000000000000" charset="-122"/>
                      </a:endParaRPr>
                    </a:p>
                    <a:p>
                      <a:pPr marL="0" lvl="0" indent="0" algn="ctr">
                        <a:buNone/>
                      </a:pPr>
                      <a:r>
                        <a:rPr lang="zh-CN" altLang="en-US" sz="2400" b="0">
                          <a:solidFill>
                            <a:srgbClr val="000000"/>
                          </a:solidFill>
                          <a:latin typeface="方正粗黑宋简体" panose="02000000000000000000" charset="-122"/>
                          <a:ea typeface="方正粗黑宋简体" panose="02000000000000000000" charset="-122"/>
                        </a:rPr>
                        <a:t>天气实例</a:t>
                      </a:r>
                    </a:p>
                  </a:txBody>
                  <a:tcPr marT="45719" marB="45719">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tcPr>
                </a:tc>
                <a:tc>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endParaRPr lang="zh-CN" altLang="en-US" sz="2200" b="0">
                        <a:latin typeface="方正粗黑宋简体" panose="02000000000000000000" charset="-122"/>
                        <a:ea typeface="方正粗黑宋简体" panose="02000000000000000000" charset="-122"/>
                      </a:endParaRPr>
                    </a:p>
                  </a:txBody>
                  <a:tcPr marT="45719" marB="45719">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ea typeface="宋体" panose="02010600030101010101"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a:buNone/>
                      </a:pPr>
                      <a:endParaRPr lang="zh-CN" altLang="en-US" sz="2200" b="0">
                        <a:latin typeface="方正粗黑宋简体" panose="02000000000000000000" charset="-122"/>
                        <a:ea typeface="方正粗黑宋简体" panose="02000000000000000000" charset="-122"/>
                      </a:endParaRPr>
                    </a:p>
                  </a:txBody>
                  <a:tcPr marT="45719" marB="45719">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373798" name="图片 373797"/>
          <p:cNvPicPr>
            <a:picLocks noChangeAspect="1" noChangeArrowheads="1"/>
          </p:cNvPicPr>
          <p:nvPr>
            <p:custDataLst>
              <p:tags r:id="rId2"/>
            </p:custDataLst>
          </p:nvPr>
        </p:nvPicPr>
        <p:blipFill>
          <a:blip r:embed="rId27" cstate="print">
            <a:extLst>
              <a:ext uri="{28A0092B-C50C-407E-A947-70E740481C1C}">
                <a14:useLocalDpi xmlns:a14="http://schemas.microsoft.com/office/drawing/2010/main" val="0"/>
              </a:ext>
            </a:extLst>
          </a:blip>
          <a:stretch>
            <a:fillRect/>
          </a:stretch>
        </p:blipFill>
        <p:spPr bwMode="auto">
          <a:xfrm>
            <a:off x="3950970" y="2207260"/>
            <a:ext cx="12573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3799" name="图片 373798"/>
          <p:cNvPicPr>
            <a:picLocks noChangeAspect="1" noChangeArrowheads="1"/>
          </p:cNvPicPr>
          <p:nvPr>
            <p:custDataLst>
              <p:tags r:id="rId3"/>
            </p:custDataLst>
          </p:nvPr>
        </p:nvPicPr>
        <p:blipFill>
          <a:blip r:embed="rId28" cstate="print">
            <a:extLst>
              <a:ext uri="{28A0092B-C50C-407E-A947-70E740481C1C}">
                <a14:useLocalDpi xmlns:a14="http://schemas.microsoft.com/office/drawing/2010/main" val="0"/>
              </a:ext>
            </a:extLst>
          </a:blip>
          <a:stretch>
            <a:fillRect/>
          </a:stretch>
        </p:blipFill>
        <p:spPr bwMode="auto">
          <a:xfrm>
            <a:off x="8362950" y="2152015"/>
            <a:ext cx="1530350" cy="807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3800" name="图片 373799"/>
          <p:cNvPicPr>
            <a:picLocks noChangeAspect="1" noChangeArrowheads="1"/>
          </p:cNvPicPr>
          <p:nvPr>
            <p:custDataLst>
              <p:tags r:id="rId4"/>
            </p:custDataLst>
          </p:nvPr>
        </p:nvPicPr>
        <p:blipFill>
          <a:blip r:embed="rId29" cstate="print">
            <a:extLst>
              <a:ext uri="{28A0092B-C50C-407E-A947-70E740481C1C}">
                <a14:useLocalDpi xmlns:a14="http://schemas.microsoft.com/office/drawing/2010/main" val="0"/>
              </a:ext>
            </a:extLst>
          </a:blip>
          <a:stretch>
            <a:fillRect/>
          </a:stretch>
        </p:blipFill>
        <p:spPr bwMode="auto">
          <a:xfrm>
            <a:off x="3961130" y="3197860"/>
            <a:ext cx="1351280" cy="887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3801" name="图片 373800"/>
          <p:cNvPicPr>
            <a:picLocks noChangeAspect="1" noChangeArrowheads="1"/>
          </p:cNvPicPr>
          <p:nvPr>
            <p:custDataLst>
              <p:tags r:id="rId5"/>
            </p:custDataLst>
          </p:nvPr>
        </p:nvPicPr>
        <p:blipFill>
          <a:blip r:embed="rId30" cstate="print">
            <a:extLst>
              <a:ext uri="{28A0092B-C50C-407E-A947-70E740481C1C}">
                <a14:useLocalDpi xmlns:a14="http://schemas.microsoft.com/office/drawing/2010/main" val="0"/>
              </a:ext>
            </a:extLst>
          </a:blip>
          <a:stretch>
            <a:fillRect/>
          </a:stretch>
        </p:blipFill>
        <p:spPr bwMode="auto">
          <a:xfrm>
            <a:off x="8447405" y="3205480"/>
            <a:ext cx="1445895" cy="877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3802" name="图片 373801"/>
          <p:cNvPicPr>
            <a:picLocks noChangeAspect="1" noChangeArrowheads="1"/>
          </p:cNvPicPr>
          <p:nvPr>
            <p:custDataLst>
              <p:tags r:id="rId6"/>
            </p:custDataLst>
          </p:nvPr>
        </p:nvPicPr>
        <p:blipFill>
          <a:blip r:embed="rId31" cstate="print">
            <a:extLst>
              <a:ext uri="{28A0092B-C50C-407E-A947-70E740481C1C}">
                <a14:useLocalDpi xmlns:a14="http://schemas.microsoft.com/office/drawing/2010/main" val="0"/>
              </a:ext>
            </a:extLst>
          </a:blip>
          <a:stretch>
            <a:fillRect/>
          </a:stretch>
        </p:blipFill>
        <p:spPr bwMode="auto">
          <a:xfrm>
            <a:off x="3950970" y="4231005"/>
            <a:ext cx="1524000" cy="1102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3803" name="图片 373802"/>
          <p:cNvPicPr>
            <a:picLocks noChangeAspect="1" noChangeArrowheads="1"/>
          </p:cNvPicPr>
          <p:nvPr>
            <p:custDataLst>
              <p:tags r:id="rId7"/>
            </p:custDataLst>
          </p:nvPr>
        </p:nvPicPr>
        <p:blipFill>
          <a:blip r:embed="rId32" cstate="print">
            <a:extLst>
              <a:ext uri="{28A0092B-C50C-407E-A947-70E740481C1C}">
                <a14:useLocalDpi xmlns:a14="http://schemas.microsoft.com/office/drawing/2010/main" val="0"/>
              </a:ext>
            </a:extLst>
          </a:blip>
          <a:stretch>
            <a:fillRect/>
          </a:stretch>
        </p:blipFill>
        <p:spPr bwMode="auto">
          <a:xfrm>
            <a:off x="8439150" y="4211320"/>
            <a:ext cx="1516380" cy="1122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3804" name="文本框 373803"/>
          <p:cNvSpPr txBox="1">
            <a:spLocks noChangeArrowheads="1"/>
          </p:cNvSpPr>
          <p:nvPr>
            <p:custDataLst>
              <p:tags r:id="rId8"/>
            </p:custDataLst>
          </p:nvPr>
        </p:nvSpPr>
        <p:spPr bwMode="auto">
          <a:xfrm>
            <a:off x="3348990" y="2314575"/>
            <a:ext cx="6858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zh-CN" altLang="en-US" sz="2400" b="1" i="0" u="none" strike="noStrike" kern="1200" cap="none" spc="0" normalizeH="0" baseline="0" noProof="0">
                <a:ln>
                  <a:noFill/>
                </a:ln>
                <a:solidFill>
                  <a:srgbClr val="000000"/>
                </a:solidFill>
                <a:effectLst/>
                <a:uLnTx/>
                <a:uFillTx/>
                <a:latin typeface="方正粗黑宋简体" panose="02000000000000000000" charset="-122"/>
                <a:ea typeface="方正粗黑宋简体" panose="02000000000000000000" charset="-122"/>
                <a:cs typeface="+mn-cs"/>
              </a:rPr>
              <a:t>逆</a:t>
            </a:r>
          </a:p>
        </p:txBody>
      </p:sp>
      <p:sp>
        <p:nvSpPr>
          <p:cNvPr id="373805" name="文本框 373804"/>
          <p:cNvSpPr txBox="1">
            <a:spLocks noChangeArrowheads="1"/>
          </p:cNvSpPr>
          <p:nvPr>
            <p:custDataLst>
              <p:tags r:id="rId9"/>
            </p:custDataLst>
          </p:nvPr>
        </p:nvSpPr>
        <p:spPr bwMode="auto">
          <a:xfrm>
            <a:off x="3348990" y="3288030"/>
            <a:ext cx="6858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zh-CN" altLang="en-US" sz="2400" b="1" i="0" u="none" strike="noStrike" kern="1200" cap="none" spc="0" normalizeH="0" baseline="0" noProof="0">
                <a:ln>
                  <a:noFill/>
                </a:ln>
                <a:solidFill>
                  <a:srgbClr val="000000"/>
                </a:solidFill>
                <a:effectLst/>
                <a:uLnTx/>
                <a:uFillTx/>
                <a:latin typeface="Arial" panose="020B0604020202020204" pitchFamily="34" charset="0"/>
                <a:ea typeface="黑体" panose="02010609060101010101" charset="-122"/>
                <a:cs typeface="+mn-cs"/>
              </a:rPr>
              <a:t>顺</a:t>
            </a:r>
          </a:p>
        </p:txBody>
      </p:sp>
      <p:sp>
        <p:nvSpPr>
          <p:cNvPr id="373806" name="文本框 373805"/>
          <p:cNvSpPr txBox="1">
            <a:spLocks noChangeArrowheads="1"/>
          </p:cNvSpPr>
          <p:nvPr>
            <p:custDataLst>
              <p:tags r:id="rId10"/>
            </p:custDataLst>
          </p:nvPr>
        </p:nvSpPr>
        <p:spPr bwMode="auto">
          <a:xfrm>
            <a:off x="9810750" y="2283460"/>
            <a:ext cx="6858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zh-CN" altLang="en-US" sz="2400" b="1" i="0" u="none" strike="noStrike" kern="1200" cap="none" spc="0" normalizeH="0" baseline="0" noProof="0">
                <a:ln>
                  <a:noFill/>
                </a:ln>
                <a:solidFill>
                  <a:srgbClr val="000000"/>
                </a:solidFill>
                <a:effectLst/>
                <a:uLnTx/>
                <a:uFillTx/>
                <a:latin typeface="Arial" panose="020B0604020202020204" pitchFamily="34" charset="0"/>
                <a:ea typeface="黑体" panose="02010609060101010101" charset="-122"/>
                <a:cs typeface="+mn-cs"/>
              </a:rPr>
              <a:t>顺</a:t>
            </a:r>
          </a:p>
        </p:txBody>
      </p:sp>
      <p:sp>
        <p:nvSpPr>
          <p:cNvPr id="373807" name="文本框 373806"/>
          <p:cNvSpPr txBox="1">
            <a:spLocks noChangeArrowheads="1"/>
          </p:cNvSpPr>
          <p:nvPr>
            <p:custDataLst>
              <p:tags r:id="rId11"/>
            </p:custDataLst>
          </p:nvPr>
        </p:nvSpPr>
        <p:spPr bwMode="auto">
          <a:xfrm>
            <a:off x="9810750" y="3208655"/>
            <a:ext cx="6858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zh-CN" altLang="en-US" sz="2400" b="1" i="0" u="none" strike="noStrike" kern="1200" cap="none" spc="0" normalizeH="0" baseline="0" noProof="0">
                <a:ln>
                  <a:noFill/>
                </a:ln>
                <a:solidFill>
                  <a:srgbClr val="000000"/>
                </a:solidFill>
                <a:effectLst/>
                <a:uLnTx/>
                <a:uFillTx/>
                <a:latin typeface="Arial" panose="020B0604020202020204" pitchFamily="34" charset="0"/>
                <a:ea typeface="黑体" panose="02010609060101010101" charset="-122"/>
                <a:cs typeface="+mn-cs"/>
              </a:rPr>
              <a:t>逆</a:t>
            </a:r>
          </a:p>
        </p:txBody>
      </p:sp>
      <p:sp>
        <p:nvSpPr>
          <p:cNvPr id="373808" name="文本框 373807"/>
          <p:cNvSpPr txBox="1">
            <a:spLocks noChangeArrowheads="1"/>
          </p:cNvSpPr>
          <p:nvPr>
            <p:custDataLst>
              <p:tags r:id="rId12"/>
            </p:custDataLst>
          </p:nvPr>
        </p:nvSpPr>
        <p:spPr bwMode="auto">
          <a:xfrm>
            <a:off x="4911090" y="2620010"/>
            <a:ext cx="1828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algn="l" defTabSz="914400" rtl="0" eaLnBrk="1" fontAlgn="base" latinLnBrk="0" hangingPunct="1">
              <a:lnSpc>
                <a:spcPct val="100000"/>
              </a:lnSpc>
              <a:buClrTx/>
              <a:buSzTx/>
              <a:buFontTx/>
              <a:buNone/>
              <a:defRPr/>
            </a:pPr>
            <a:r>
              <a:rPr kumimoji="0" lang="en-US" altLang="zh-CN" sz="2400" b="1" i="0" u="none" strike="noStrike" kern="1200" cap="none" spc="0" normalizeH="0" baseline="0" noProof="0">
                <a:ln>
                  <a:noFill/>
                </a:ln>
                <a:solidFill>
                  <a:srgbClr val="0000FF"/>
                </a:solidFill>
                <a:effectLst/>
                <a:uLnTx/>
                <a:uFillTx/>
                <a:latin typeface="黑体" panose="02010609060101010101" charset="-122"/>
                <a:ea typeface="黑体" panose="02010609060101010101" charset="-122"/>
                <a:cs typeface="+mn-cs"/>
              </a:rPr>
              <a:t>    </a:t>
            </a:r>
            <a:r>
              <a:rPr kumimoji="0" lang="zh-CN" altLang="en-US" sz="2400" b="1" i="0" u="none" strike="noStrike" kern="1200" cap="none" spc="0" normalizeH="0" baseline="0" noProof="0">
                <a:ln>
                  <a:noFill/>
                </a:ln>
                <a:solidFill>
                  <a:srgbClr val="C00000"/>
                </a:solidFill>
                <a:effectLst/>
                <a:uLnTx/>
                <a:uFillTx/>
                <a:latin typeface="方正粗黑宋简体" panose="02000000000000000000" charset="-122"/>
                <a:ea typeface="方正粗黑宋简体" panose="02000000000000000000" charset="-122"/>
                <a:cs typeface="+mn-cs"/>
              </a:rPr>
              <a:t>辐合</a:t>
            </a:r>
          </a:p>
          <a:p>
            <a:pPr marL="0" marR="0" lvl="0" algn="l" defTabSz="914400" rtl="0" eaLnBrk="1" fontAlgn="base" latinLnBrk="0" hangingPunct="1">
              <a:lnSpc>
                <a:spcPct val="100000"/>
              </a:lnSpc>
              <a:buClrTx/>
              <a:buSzTx/>
              <a:buFontTx/>
              <a:buNone/>
              <a:defRPr/>
            </a:pPr>
            <a:r>
              <a:rPr kumimoji="0" lang="zh-CN" altLang="en-US" sz="2400" b="1" i="0" u="none" strike="noStrike" kern="1200" cap="none" spc="0" normalizeH="0" baseline="0" noProof="0">
                <a:ln>
                  <a:noFill/>
                </a:ln>
                <a:solidFill>
                  <a:srgbClr val="C00000"/>
                </a:solidFill>
                <a:effectLst/>
                <a:uLnTx/>
                <a:uFillTx/>
                <a:latin typeface="方正粗黑宋简体" panose="02000000000000000000" charset="-122"/>
                <a:ea typeface="方正粗黑宋简体" panose="02000000000000000000" charset="-122"/>
                <a:cs typeface="+mn-cs"/>
              </a:rPr>
              <a:t>(北逆南顺)</a:t>
            </a:r>
            <a:endParaRPr kumimoji="0" lang="en-US" altLang="zh-CN" sz="2400" b="0" i="0" u="none" strike="noStrike" kern="1200" cap="none" spc="0" normalizeH="0" baseline="0" noProof="0">
              <a:ln>
                <a:noFill/>
              </a:ln>
              <a:solidFill>
                <a:srgbClr val="0099A9"/>
              </a:solidFill>
              <a:effectLst/>
              <a:uLnTx/>
              <a:uFillTx/>
              <a:latin typeface="方正粗黑宋简体" panose="02000000000000000000" charset="-122"/>
              <a:ea typeface="方正粗黑宋简体" panose="02000000000000000000" charset="-122"/>
              <a:cs typeface="+mn-cs"/>
            </a:endParaRPr>
          </a:p>
        </p:txBody>
      </p:sp>
      <p:sp>
        <p:nvSpPr>
          <p:cNvPr id="373809" name="文本框 373808"/>
          <p:cNvSpPr txBox="1">
            <a:spLocks noChangeArrowheads="1"/>
          </p:cNvSpPr>
          <p:nvPr>
            <p:custDataLst>
              <p:tags r:id="rId13"/>
            </p:custDataLst>
          </p:nvPr>
        </p:nvSpPr>
        <p:spPr bwMode="auto">
          <a:xfrm>
            <a:off x="7067550" y="2620010"/>
            <a:ext cx="17526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solidFill>
                  <a:srgbClr val="0000FF"/>
                </a:solidFill>
                <a:effectLst/>
                <a:uLnTx/>
                <a:uFillTx/>
                <a:latin typeface="黑体" panose="02010609060101010101" charset="-122"/>
                <a:ea typeface="黑体" panose="02010609060101010101" charset="-122"/>
                <a:cs typeface="+mn-cs"/>
              </a:rPr>
              <a:t> </a:t>
            </a:r>
            <a:r>
              <a:rPr kumimoji="0" lang="zh-CN" altLang="en-US" sz="2400" b="1" i="0" u="none" strike="noStrike" kern="1200" cap="none" spc="0" normalizeH="0" baseline="0" noProof="0">
                <a:ln>
                  <a:noFill/>
                </a:ln>
                <a:solidFill>
                  <a:srgbClr val="C00000"/>
                </a:solidFill>
                <a:effectLst/>
                <a:uLnTx/>
                <a:uFillTx/>
                <a:latin typeface="方正粗黑宋简体" panose="02000000000000000000" charset="-122"/>
                <a:ea typeface="方正粗黑宋简体" panose="02000000000000000000" charset="-122"/>
                <a:cs typeface="+mn-cs"/>
              </a:rPr>
              <a:t>辐散</a:t>
            </a: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C00000"/>
                </a:solidFill>
                <a:effectLst/>
                <a:uLnTx/>
                <a:uFillTx/>
                <a:latin typeface="方正粗黑宋简体" panose="02000000000000000000" charset="-122"/>
                <a:ea typeface="方正粗黑宋简体" panose="02000000000000000000" charset="-122"/>
                <a:cs typeface="+mn-cs"/>
              </a:rPr>
              <a:t>(北顺南逆</a:t>
            </a:r>
            <a:r>
              <a:rPr kumimoji="0" lang="en-US" altLang="zh-CN" sz="2400" b="0" i="0" u="none" strike="noStrike" kern="1200" cap="none" spc="0" normalizeH="0" baseline="0" noProof="0">
                <a:ln>
                  <a:noFill/>
                </a:ln>
                <a:solidFill>
                  <a:srgbClr val="0099A9"/>
                </a:solidFill>
                <a:effectLst/>
                <a:uLnTx/>
                <a:uFillTx/>
                <a:latin typeface="方正粗黑宋简体" panose="02000000000000000000" charset="-122"/>
                <a:ea typeface="方正粗黑宋简体" panose="02000000000000000000" charset="-122"/>
                <a:cs typeface="+mn-cs"/>
              </a:rPr>
              <a:t>)</a:t>
            </a:r>
          </a:p>
        </p:txBody>
      </p:sp>
      <p:sp>
        <p:nvSpPr>
          <p:cNvPr id="373810" name="文本框 373809"/>
          <p:cNvSpPr txBox="1">
            <a:spLocks noChangeArrowheads="1"/>
          </p:cNvSpPr>
          <p:nvPr>
            <p:custDataLst>
              <p:tags r:id="rId14"/>
            </p:custDataLst>
          </p:nvPr>
        </p:nvSpPr>
        <p:spPr bwMode="auto">
          <a:xfrm>
            <a:off x="3044190" y="4553585"/>
            <a:ext cx="9906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zh-CN" altLang="en-US" sz="2400" b="1" i="0" u="none" strike="noStrike" kern="1200" cap="none" spc="0" normalizeH="0" baseline="0" noProof="0">
                <a:ln>
                  <a:noFill/>
                </a:ln>
                <a:solidFill>
                  <a:srgbClr val="C00000"/>
                </a:solidFill>
                <a:effectLst/>
                <a:uLnTx/>
                <a:uFillTx/>
                <a:latin typeface="方正粗黑宋简体" panose="02000000000000000000" charset="-122"/>
                <a:ea typeface="方正粗黑宋简体" panose="02000000000000000000" charset="-122"/>
                <a:cs typeface="+mn-cs"/>
              </a:rPr>
              <a:t>上升</a:t>
            </a:r>
          </a:p>
        </p:txBody>
      </p:sp>
      <p:sp>
        <p:nvSpPr>
          <p:cNvPr id="373811" name="文本框 373810"/>
          <p:cNvSpPr txBox="1">
            <a:spLocks noChangeArrowheads="1"/>
          </p:cNvSpPr>
          <p:nvPr>
            <p:custDataLst>
              <p:tags r:id="rId15"/>
            </p:custDataLst>
          </p:nvPr>
        </p:nvSpPr>
        <p:spPr bwMode="auto">
          <a:xfrm>
            <a:off x="7219950" y="4594225"/>
            <a:ext cx="9906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zh-CN" altLang="en-US" sz="2400" b="1" i="0" u="none" strike="noStrike" kern="1200" cap="none" spc="0" normalizeH="0" baseline="0" noProof="0">
                <a:ln>
                  <a:noFill/>
                </a:ln>
                <a:solidFill>
                  <a:srgbClr val="C00000"/>
                </a:solidFill>
                <a:effectLst/>
                <a:uLnTx/>
                <a:uFillTx/>
                <a:latin typeface="方正粗黑宋简体" panose="02000000000000000000" charset="-122"/>
                <a:ea typeface="方正粗黑宋简体" panose="02000000000000000000" charset="-122"/>
                <a:cs typeface="+mn-cs"/>
              </a:rPr>
              <a:t>下沉</a:t>
            </a:r>
          </a:p>
        </p:txBody>
      </p:sp>
      <p:sp>
        <p:nvSpPr>
          <p:cNvPr id="373812" name="文本框 373811"/>
          <p:cNvSpPr txBox="1">
            <a:spLocks noChangeArrowheads="1"/>
          </p:cNvSpPr>
          <p:nvPr>
            <p:custDataLst>
              <p:tags r:id="rId16"/>
            </p:custDataLst>
          </p:nvPr>
        </p:nvSpPr>
        <p:spPr bwMode="auto">
          <a:xfrm>
            <a:off x="2893060" y="6057900"/>
            <a:ext cx="3639185" cy="26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9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C00000"/>
                </a:solidFill>
                <a:effectLst/>
                <a:uLnTx/>
                <a:uFillTx/>
                <a:latin typeface="方正粗黑宋简体" panose="02000000000000000000" charset="-122"/>
                <a:ea typeface="方正粗黑宋简体" panose="02000000000000000000" charset="-122"/>
                <a:cs typeface="+mn-cs"/>
              </a:rPr>
              <a:t>台风（飓风）、龙卷风</a:t>
            </a:r>
          </a:p>
        </p:txBody>
      </p:sp>
      <p:sp>
        <p:nvSpPr>
          <p:cNvPr id="373813" name="文本框 373812"/>
          <p:cNvSpPr txBox="1">
            <a:spLocks noChangeArrowheads="1"/>
          </p:cNvSpPr>
          <p:nvPr>
            <p:custDataLst>
              <p:tags r:id="rId17"/>
            </p:custDataLst>
          </p:nvPr>
        </p:nvSpPr>
        <p:spPr bwMode="auto">
          <a:xfrm>
            <a:off x="7143750" y="5990590"/>
            <a:ext cx="375158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algn="ctr" defTabSz="914400" rtl="0" eaLnBrk="1" fontAlgn="base" latinLnBrk="0" hangingPunct="1">
              <a:lnSpc>
                <a:spcPct val="90000"/>
              </a:lnSpc>
              <a:buClrTx/>
              <a:buSzTx/>
              <a:buFontTx/>
              <a:buNone/>
              <a:defRPr/>
            </a:pPr>
            <a:r>
              <a:rPr kumimoji="0" lang="zh-CN" altLang="en-US" sz="2400" b="1" i="0" u="none" strike="noStrike" kern="1200" cap="none" spc="0" normalizeH="0" baseline="0" noProof="0">
                <a:ln>
                  <a:noFill/>
                </a:ln>
                <a:solidFill>
                  <a:srgbClr val="C00000"/>
                </a:solidFill>
                <a:effectLst/>
                <a:uLnTx/>
                <a:uFillTx/>
                <a:latin typeface="方正粗黑宋简体" panose="02000000000000000000" charset="-122"/>
                <a:ea typeface="方正粗黑宋简体" panose="02000000000000000000" charset="-122"/>
                <a:cs typeface="+mn-cs"/>
              </a:rPr>
              <a:t>长江流域伏旱(7、8月)</a:t>
            </a:r>
          </a:p>
          <a:p>
            <a:pPr marL="0" marR="0" lvl="0" algn="ctr" defTabSz="914400" rtl="0" eaLnBrk="1" fontAlgn="base" latinLnBrk="0" hangingPunct="1">
              <a:lnSpc>
                <a:spcPct val="90000"/>
              </a:lnSpc>
              <a:buClrTx/>
              <a:buSzTx/>
              <a:buFontTx/>
              <a:buNone/>
              <a:defRPr/>
            </a:pPr>
            <a:r>
              <a:rPr kumimoji="0" lang="zh-CN" altLang="en-US" sz="2400" b="1" i="0" u="none" strike="noStrike" kern="1200" cap="none" spc="0" normalizeH="0" baseline="0" noProof="0">
                <a:ln>
                  <a:noFill/>
                </a:ln>
                <a:solidFill>
                  <a:srgbClr val="C00000"/>
                </a:solidFill>
                <a:effectLst/>
                <a:uLnTx/>
                <a:uFillTx/>
                <a:latin typeface="方正粗黑宋简体" panose="02000000000000000000" charset="-122"/>
                <a:ea typeface="方正粗黑宋简体" panose="02000000000000000000" charset="-122"/>
                <a:cs typeface="+mn-cs"/>
              </a:rPr>
              <a:t>北方秋高气爽，寒潮</a:t>
            </a:r>
          </a:p>
        </p:txBody>
      </p:sp>
      <p:sp>
        <p:nvSpPr>
          <p:cNvPr id="373814" name="文本框 373813"/>
          <p:cNvSpPr txBox="1">
            <a:spLocks noChangeArrowheads="1"/>
          </p:cNvSpPr>
          <p:nvPr>
            <p:custDataLst>
              <p:tags r:id="rId18"/>
            </p:custDataLst>
          </p:nvPr>
        </p:nvSpPr>
        <p:spPr bwMode="auto">
          <a:xfrm>
            <a:off x="3722370" y="5408930"/>
            <a:ext cx="18288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algn="l" defTabSz="914400" rtl="0" eaLnBrk="1" fontAlgn="base" latinLnBrk="0" hangingPunct="1">
              <a:lnSpc>
                <a:spcPct val="100000"/>
              </a:lnSpc>
              <a:spcBef>
                <a:spcPct val="50000"/>
              </a:spcBef>
              <a:buClrTx/>
              <a:buSzTx/>
              <a:buFontTx/>
              <a:buNone/>
              <a:defRPr/>
            </a:pPr>
            <a:r>
              <a:rPr kumimoji="0" lang="zh-CN" altLang="en-US" sz="2400" b="1" i="0" u="none" strike="noStrike" kern="1200" cap="none" spc="0" normalizeH="0" baseline="0" noProof="0">
                <a:ln>
                  <a:noFill/>
                </a:ln>
                <a:solidFill>
                  <a:srgbClr val="C00000"/>
                </a:solidFill>
                <a:effectLst/>
                <a:uLnTx/>
                <a:uFillTx/>
                <a:latin typeface="方正粗黑宋简体" panose="02000000000000000000" charset="-122"/>
                <a:ea typeface="方正粗黑宋简体" panose="02000000000000000000" charset="-122"/>
                <a:cs typeface="+mn-cs"/>
              </a:rPr>
              <a:t>阴雨</a:t>
            </a:r>
          </a:p>
        </p:txBody>
      </p:sp>
      <p:sp>
        <p:nvSpPr>
          <p:cNvPr id="373815" name="文本框 373814"/>
          <p:cNvSpPr txBox="1">
            <a:spLocks noChangeArrowheads="1"/>
          </p:cNvSpPr>
          <p:nvPr>
            <p:custDataLst>
              <p:tags r:id="rId19"/>
            </p:custDataLst>
          </p:nvPr>
        </p:nvSpPr>
        <p:spPr bwMode="auto">
          <a:xfrm>
            <a:off x="7326630" y="5462270"/>
            <a:ext cx="3150235" cy="285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C00000"/>
                </a:solidFill>
                <a:effectLst/>
                <a:uLnTx/>
                <a:uFillTx/>
                <a:latin typeface="方正粗黑宋简体" panose="02000000000000000000" charset="-122"/>
                <a:ea typeface="方正粗黑宋简体" panose="02000000000000000000" charset="-122"/>
                <a:cs typeface="+mn-cs"/>
              </a:rPr>
              <a:t>晴朗（晴冷，或晴热）</a:t>
            </a:r>
            <a:endParaRPr kumimoji="0" lang="zh-CN" altLang="en-US" sz="2800" b="0" i="0" u="none" strike="noStrike" kern="1200" cap="none" spc="0" normalizeH="0" baseline="0" noProof="0">
              <a:ln>
                <a:noFill/>
              </a:ln>
              <a:solidFill>
                <a:srgbClr val="0099A9"/>
              </a:solidFill>
              <a:effectLst/>
              <a:uLnTx/>
              <a:uFillTx/>
              <a:latin typeface="方正粗黑宋简体" panose="02000000000000000000" charset="-122"/>
              <a:ea typeface="方正粗黑宋简体" panose="02000000000000000000" charset="-122"/>
              <a:cs typeface="+mn-cs"/>
            </a:endParaRPr>
          </a:p>
        </p:txBody>
      </p:sp>
      <p:sp>
        <p:nvSpPr>
          <p:cNvPr id="373816" name="矩形 373815"/>
          <p:cNvSpPr>
            <a:spLocks noChangeArrowheads="1"/>
          </p:cNvSpPr>
          <p:nvPr>
            <p:custDataLst>
              <p:tags r:id="rId20"/>
            </p:custDataLst>
          </p:nvPr>
        </p:nvSpPr>
        <p:spPr bwMode="auto">
          <a:xfrm>
            <a:off x="3166110" y="1492250"/>
            <a:ext cx="294132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C00000"/>
                </a:solidFill>
                <a:effectLst/>
                <a:uLnTx/>
                <a:uFillTx/>
                <a:latin typeface="方正粗黑宋简体" panose="02000000000000000000" charset="-122"/>
                <a:ea typeface="方正粗黑宋简体" panose="02000000000000000000" charset="-122"/>
                <a:cs typeface="+mn-cs"/>
              </a:rPr>
              <a:t>气压中心低，四周高</a:t>
            </a:r>
          </a:p>
        </p:txBody>
      </p:sp>
      <p:sp>
        <p:nvSpPr>
          <p:cNvPr id="373817" name="矩形 373816"/>
          <p:cNvSpPr>
            <a:spLocks noChangeArrowheads="1"/>
          </p:cNvSpPr>
          <p:nvPr>
            <p:custDataLst>
              <p:tags r:id="rId21"/>
            </p:custDataLst>
          </p:nvPr>
        </p:nvSpPr>
        <p:spPr bwMode="auto">
          <a:xfrm>
            <a:off x="7326630" y="1461135"/>
            <a:ext cx="294132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srgbClr val="C00000"/>
                </a:solidFill>
                <a:effectLst/>
                <a:uLnTx/>
                <a:uFillTx/>
                <a:latin typeface="方正粗黑宋简体" panose="02000000000000000000" charset="-122"/>
                <a:ea typeface="方正粗黑宋简体" panose="02000000000000000000" charset="-122"/>
                <a:cs typeface="+mn-cs"/>
              </a:rPr>
              <a:t>气压中心高，四周低</a:t>
            </a:r>
          </a:p>
        </p:txBody>
      </p:sp>
      <p:grpSp>
        <p:nvGrpSpPr>
          <p:cNvPr id="4" name="组合 10"/>
          <p:cNvGrpSpPr/>
          <p:nvPr>
            <p:custDataLst>
              <p:tags r:id="rId22"/>
            </p:custDataLst>
          </p:nvPr>
        </p:nvGrpSpPr>
        <p:grpSpPr>
          <a:xfrm>
            <a:off x="4034790" y="155575"/>
            <a:ext cx="2794002" cy="645225"/>
            <a:chOff x="0" y="49"/>
            <a:chExt cx="4287" cy="922"/>
          </a:xfrm>
          <a:effectLst>
            <a:outerShdw blurRad="50800" dist="38100" dir="18900000" algn="bl" rotWithShape="0">
              <a:prstClr val="black">
                <a:alpha val="40000"/>
              </a:prstClr>
            </a:outerShdw>
          </a:effectLst>
        </p:grpSpPr>
        <p:sp>
          <p:nvSpPr>
            <p:cNvPr id="24" name="矩形 23"/>
            <p:cNvSpPr>
              <a:spLocks noChangeArrowheads="1"/>
            </p:cNvSpPr>
            <p:nvPr>
              <p:custDataLst>
                <p:tags r:id="rId23"/>
              </p:custDataLst>
            </p:nvPr>
          </p:nvSpPr>
          <p:spPr bwMode="auto">
            <a:xfrm>
              <a:off x="1196" y="49"/>
              <a:ext cx="3091" cy="922"/>
            </a:xfrm>
            <a:prstGeom prst="rect">
              <a:avLst/>
            </a:prstGeom>
            <a:noFill/>
            <a:ln>
              <a:noFill/>
            </a:ln>
            <a:effectLst>
              <a:outerShdw blurRad="50800" dist="38100" dir="2700000" algn="tl" rotWithShape="0">
                <a:srgbClr val="FFFFFF">
                  <a:lumMod val="50000"/>
                  <a:alpha val="4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fontAlgn="auto">
                <a:spcBef>
                  <a:spcPct val="0"/>
                </a:spcBef>
                <a:spcAft>
                  <a:spcPct val="0"/>
                </a:spcAft>
                <a:buFont typeface="Arial" panose="020B0604020202020204" pitchFamily="34" charset="0"/>
                <a:buNone/>
                <a:defRPr/>
              </a:pPr>
              <a:r>
                <a:rPr lang="zh-CN" altLang="zh-CN" sz="3595" b="1" strike="noStrike" kern="0" noProof="1">
                  <a:solidFill>
                    <a:srgbClr val="1F2DA8"/>
                  </a:solidFill>
                  <a:latin typeface="华文行楷" panose="02010800040101010101" pitchFamily="2" charset="-122"/>
                  <a:ea typeface="华文行楷" panose="02010800040101010101" pitchFamily="2" charset="-122"/>
                  <a:cs typeface="+mn-ea"/>
                  <a:sym typeface="Impact" panose="020B0806030902050204" pitchFamily="34" charset="0"/>
                </a:rPr>
                <a:t>知识小结</a:t>
              </a:r>
            </a:p>
          </p:txBody>
        </p:sp>
        <p:sp>
          <p:nvSpPr>
            <p:cNvPr id="48" name="矩形 47"/>
            <p:cNvSpPr/>
            <p:nvPr>
              <p:custDataLst>
                <p:tags r:id="rId24"/>
              </p:custDataLst>
            </p:nvPr>
          </p:nvSpPr>
          <p:spPr>
            <a:xfrm>
              <a:off x="0" y="81"/>
              <a:ext cx="867" cy="767"/>
            </a:xfrm>
            <a:prstGeom prst="rect">
              <a:avLst/>
            </a:prstGeom>
            <a:solidFill>
              <a:srgbClr val="0070C4"/>
            </a:solidFill>
            <a:ln w="127000" cap="flat" cmpd="sng" algn="ctr">
              <a:noFill/>
              <a:prstDash val="solid"/>
              <a:miter lim="800000"/>
            </a:ln>
            <a:effectLst>
              <a:outerShdw blurRad="50800" dist="38100" dir="2700000" algn="tl" rotWithShape="0">
                <a:prstClr val="black">
                  <a:alpha val="40000"/>
                </a:prstClr>
              </a:outerShdw>
            </a:effectLst>
          </p:spPr>
          <p:txBody>
            <a:bodyPr anchor="ctr"/>
            <a:lstStyle/>
            <a:p>
              <a:pPr algn="ctr" fontAlgn="auto">
                <a:spcBef>
                  <a:spcPct val="0"/>
                </a:spcBef>
                <a:spcAft>
                  <a:spcPct val="0"/>
                </a:spcAft>
                <a:defRPr/>
              </a:pPr>
              <a:endParaRPr lang="zh-CN" altLang="en-US" sz="1795" b="1" strike="noStrike" kern="0" noProof="1">
                <a:solidFill>
                  <a:srgbClr val="0070C4"/>
                </a:solidFill>
                <a:latin typeface="微软雅黑" panose="020B0503020204020204" charset="-122"/>
                <a:ea typeface="微软雅黑" panose="020B0503020204020204" charset="-122"/>
                <a:sym typeface="Helvetica" pitchFamily="34" charset="0"/>
              </a:endParaRPr>
            </a:p>
          </p:txBody>
        </p:sp>
        <p:sp>
          <p:nvSpPr>
            <p:cNvPr id="58" name="矩形 57"/>
            <p:cNvSpPr/>
            <p:nvPr>
              <p:custDataLst>
                <p:tags r:id="rId25"/>
              </p:custDataLst>
            </p:nvPr>
          </p:nvSpPr>
          <p:spPr>
            <a:xfrm>
              <a:off x="1008" y="99"/>
              <a:ext cx="188" cy="749"/>
            </a:xfrm>
            <a:prstGeom prst="rect">
              <a:avLst/>
            </a:prstGeom>
            <a:solidFill>
              <a:srgbClr val="0070C4"/>
            </a:solidFill>
            <a:ln w="127000" cap="flat" cmpd="sng" algn="ctr">
              <a:noFill/>
              <a:prstDash val="solid"/>
              <a:miter lim="800000"/>
            </a:ln>
            <a:effectLst>
              <a:outerShdw blurRad="50800" dist="38100" dir="2700000" algn="tl" rotWithShape="0">
                <a:prstClr val="black">
                  <a:alpha val="40000"/>
                </a:prstClr>
              </a:outerShdw>
            </a:effectLst>
          </p:spPr>
          <p:txBody>
            <a:bodyPr anchor="ctr"/>
            <a:lstStyle/>
            <a:p>
              <a:pPr algn="ctr" fontAlgn="auto">
                <a:spcBef>
                  <a:spcPct val="0"/>
                </a:spcBef>
                <a:spcAft>
                  <a:spcPct val="0"/>
                </a:spcAft>
                <a:defRPr/>
              </a:pPr>
              <a:endParaRPr lang="zh-CN" altLang="en-US" sz="1795" b="1" strike="noStrike" kern="0" noProof="1">
                <a:solidFill>
                  <a:srgbClr val="0070C4"/>
                </a:solidFill>
                <a:latin typeface="微软雅黑" panose="020B0503020204020204" charset="-122"/>
                <a:ea typeface="微软雅黑" panose="020B0503020204020204" charset="-122"/>
                <a:sym typeface="Helvetica"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38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38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379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380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380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380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379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380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380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380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380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380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73802"/>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0" nodeType="afterEffect">
                                  <p:stCondLst>
                                    <p:cond delay="0"/>
                                  </p:stCondLst>
                                  <p:childTnLst>
                                    <p:set>
                                      <p:cBhvr>
                                        <p:cTn id="45" dur="1" fill="hold">
                                          <p:stCondLst>
                                            <p:cond delay="0"/>
                                          </p:stCondLst>
                                        </p:cTn>
                                        <p:tgtEl>
                                          <p:spTgt spid="37381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73803"/>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37381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7381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7381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7381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738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804" grpId="0"/>
      <p:bldP spid="373805" grpId="0"/>
      <p:bldP spid="373806" grpId="0"/>
      <p:bldP spid="373807" grpId="0"/>
      <p:bldP spid="373808" grpId="0"/>
      <p:bldP spid="373809" grpId="0"/>
      <p:bldP spid="373810" grpId="0"/>
      <p:bldP spid="373811" grpId="0"/>
      <p:bldP spid="373812" grpId="0"/>
      <p:bldP spid="373813" grpId="0"/>
      <p:bldP spid="373814" grpId="0"/>
      <p:bldP spid="373815" grpId="0"/>
      <p:bldP spid="373816" grpId="0"/>
      <p:bldP spid="3738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图片 2"/>
          <p:cNvPicPr>
            <a:picLocks noChangeAspect="1"/>
          </p:cNvPicPr>
          <p:nvPr>
            <p:custDataLst>
              <p:tags r:id="rId1"/>
            </p:custDataLst>
          </p:nvPr>
        </p:nvPicPr>
        <p:blipFill>
          <a:blip r:embed="rId3"/>
          <a:stretch>
            <a:fillRect/>
          </a:stretch>
        </p:blipFill>
        <p:spPr>
          <a:xfrm>
            <a:off x="0" y="0"/>
            <a:ext cx="12192000" cy="6858000"/>
          </a:xfrm>
          <a:prstGeom prst="rect">
            <a:avLst/>
          </a:prstGeom>
          <a:noFill/>
          <a:ln w="9525">
            <a:noFill/>
          </a:ln>
        </p:spPr>
      </p:pic>
      <p:sp>
        <p:nvSpPr>
          <p:cNvPr id="2055" name="Rectangle 2054"/>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矩形: 圆角 1"/>
          <p:cNvSpPr/>
          <p:nvPr/>
        </p:nvSpPr>
        <p:spPr>
          <a:xfrm>
            <a:off x="-3028" y="2307264"/>
            <a:ext cx="12188952" cy="2275369"/>
          </a:xfrm>
          <a:prstGeom prst="roundRect">
            <a:avLst/>
          </a:prstGeom>
          <a:solidFill>
            <a:schemeClr val="lt1">
              <a:alpha val="79000"/>
            </a:schemeClr>
          </a:solidFill>
          <a:ln w="28575" cmpd="sng">
            <a:solidFill>
              <a:schemeClr val="tx2">
                <a:lumMod val="90000"/>
                <a:lumOff val="1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cxnSp>
        <p:nvCxnSpPr>
          <p:cNvPr id="4" name="直接连接符 3"/>
          <p:cNvCxnSpPr/>
          <p:nvPr/>
        </p:nvCxnSpPr>
        <p:spPr>
          <a:xfrm>
            <a:off x="2243470" y="2690037"/>
            <a:ext cx="6932428"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5" name="直接连接符 4"/>
          <p:cNvCxnSpPr/>
          <p:nvPr/>
        </p:nvCxnSpPr>
        <p:spPr>
          <a:xfrm>
            <a:off x="2243470" y="4192772"/>
            <a:ext cx="6932428" cy="0"/>
          </a:xfrm>
          <a:prstGeom prst="line">
            <a:avLst/>
          </a:prstGeom>
          <a:ln w="57150"/>
        </p:spPr>
        <p:style>
          <a:lnRef idx="1">
            <a:schemeClr val="dk1"/>
          </a:lnRef>
          <a:fillRef idx="0">
            <a:schemeClr val="dk1"/>
          </a:fillRef>
          <a:effectRef idx="0">
            <a:schemeClr val="dk1"/>
          </a:effectRef>
          <a:fontRef idx="minor">
            <a:schemeClr val="tx1"/>
          </a:fontRef>
        </p:style>
      </p:cxnSp>
      <p:sp>
        <p:nvSpPr>
          <p:cNvPr id="6" name="文本框 5"/>
          <p:cNvSpPr txBox="1"/>
          <p:nvPr/>
        </p:nvSpPr>
        <p:spPr>
          <a:xfrm>
            <a:off x="1225565" y="3088094"/>
            <a:ext cx="1956391" cy="768350"/>
          </a:xfrm>
          <a:prstGeom prst="rect">
            <a:avLst/>
          </a:prstGeom>
          <a:noFill/>
        </p:spPr>
        <p:txBody>
          <a:bodyPr wrap="square" rtlCol="0">
            <a:spAutoFit/>
          </a:bodyPr>
          <a:lstStyle/>
          <a:p>
            <a:endParaRPr lang="en-US" altLang="zh-CN" sz="4400" b="1">
              <a:latin typeface="微软雅黑" panose="020B0503020204020204" charset="-122"/>
              <a:ea typeface="微软雅黑" panose="020B0503020204020204" charset="-122"/>
            </a:endParaRPr>
          </a:p>
        </p:txBody>
      </p:sp>
      <p:sp>
        <p:nvSpPr>
          <p:cNvPr id="7" name="文本框 6"/>
          <p:cNvSpPr txBox="1"/>
          <p:nvPr/>
        </p:nvSpPr>
        <p:spPr>
          <a:xfrm>
            <a:off x="2344420" y="3088005"/>
            <a:ext cx="6831965"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pPr>
            <a:r>
              <a:rPr lang="en-US" altLang="zh-CN" sz="4000" b="1" noProof="0">
                <a:ln>
                  <a:noFill/>
                </a:ln>
                <a:effectLst/>
                <a:uLnTx/>
                <a:uFillTx/>
                <a:latin typeface="微软雅黑" panose="020B0503020204020204" charset="-122"/>
                <a:ea typeface="微软雅黑" panose="020B0503020204020204" charset="-122"/>
                <a:cs typeface="微软雅黑" panose="020B0503020204020204" charset="-122"/>
                <a:sym typeface="+mn-ea"/>
              </a:rPr>
              <a:t>3.</a:t>
            </a:r>
            <a:r>
              <a:rPr lang="zh-CN" altLang="en-US" sz="4000" b="1" noProof="0">
                <a:ln>
                  <a:noFill/>
                </a:ln>
                <a:effectLst/>
                <a:uLnTx/>
                <a:uFillTx/>
                <a:latin typeface="微软雅黑" panose="020B0503020204020204" charset="-122"/>
                <a:ea typeface="微软雅黑" panose="020B0503020204020204" charset="-122"/>
                <a:cs typeface="微软雅黑" panose="020B0503020204020204" charset="-122"/>
                <a:sym typeface="+mn-ea"/>
              </a:rPr>
              <a:t>锋面气旋</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2"/>
            </p:custDataLst>
          </p:nvPr>
        </p:nvSpPr>
        <p:spPr>
          <a:xfrm>
            <a:off x="237490" y="925830"/>
            <a:ext cx="11597005" cy="1551305"/>
          </a:xfrm>
          <a:prstGeom prst="rect">
            <a:avLst/>
          </a:prstGeom>
          <a:noFill/>
        </p:spPr>
        <p:txBody>
          <a:bodyPr wrap="square" lIns="0" tIns="0" rIns="0" bIns="0" rtlCol="0" anchor="ctr" anchorCtr="1">
            <a:noAutofit/>
          </a:bodyPr>
          <a:lstStyle/>
          <a:p>
            <a:pPr indent="0" fontAlgn="auto">
              <a:lnSpc>
                <a:spcPct val="100000"/>
              </a:lnSpc>
            </a:pPr>
            <a:r>
              <a:rPr lang="en-US" altLang="zh-CN" sz="2400">
                <a:solidFill>
                  <a:srgbClr val="000000"/>
                </a:solidFill>
                <a:latin typeface="微软雅黑" panose="020B0503020204020204" charset="-122"/>
                <a:ea typeface="微软雅黑" panose="020B0503020204020204" charset="-122"/>
              </a:rPr>
              <a:t>       </a:t>
            </a:r>
            <a:r>
              <a:rPr lang="zh-CN" altLang="en-US" sz="2400">
                <a:solidFill>
                  <a:srgbClr val="000000"/>
                </a:solidFill>
                <a:latin typeface="微软雅黑" panose="020B0503020204020204" charset="-122"/>
                <a:ea typeface="微软雅黑" panose="020B0503020204020204" charset="-122"/>
              </a:rPr>
              <a:t>实际上，在陆地上空运行的气旋，受到地面起伏等复杂因素的影响，封闭的等压线并不呈现为圆形。在等压线转折比较显著的地方，常形成锋面。也就是说，气旋常常和锋面联系在一起，形成</a:t>
            </a:r>
            <a:r>
              <a:rPr lang="zh-CN" altLang="en-US" sz="2400" b="1">
                <a:solidFill>
                  <a:srgbClr val="FF0000"/>
                </a:solidFill>
                <a:latin typeface="微软雅黑" panose="020B0503020204020204" charset="-122"/>
                <a:ea typeface="微软雅黑" panose="020B0503020204020204" charset="-122"/>
              </a:rPr>
              <a:t>锋面气旋。</a:t>
            </a:r>
            <a:r>
              <a:rPr lang="zh-CN" altLang="zh-CN" sz="2400" kern="100" noProof="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sym typeface="+mn-ea"/>
              </a:rPr>
              <a:t>它主要活动在</a:t>
            </a:r>
            <a:r>
              <a:rPr lang="zh-CN" altLang="en-US" sz="2400" b="1">
                <a:solidFill>
                  <a:srgbClr val="FF0000"/>
                </a:solidFill>
                <a:latin typeface="微软雅黑" panose="020B0503020204020204" charset="-122"/>
                <a:ea typeface="微软雅黑" panose="020B0503020204020204" charset="-122"/>
                <a:sym typeface="+mn-ea"/>
              </a:rPr>
              <a:t>中高纬度，</a:t>
            </a:r>
            <a:r>
              <a:rPr lang="zh-CN" altLang="zh-CN" sz="2400" kern="100" noProof="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sym typeface="+mn-ea"/>
              </a:rPr>
              <a:t>更多见于温带地区，因而也称</a:t>
            </a:r>
            <a:r>
              <a:rPr lang="zh-CN" altLang="en-US" sz="2400" b="1">
                <a:solidFill>
                  <a:srgbClr val="FF0000"/>
                </a:solidFill>
                <a:latin typeface="微软雅黑" panose="020B0503020204020204" charset="-122"/>
                <a:ea typeface="微软雅黑" panose="020B0503020204020204" charset="-122"/>
                <a:sym typeface="+mn-ea"/>
              </a:rPr>
              <a:t>温带气旋。</a:t>
            </a:r>
            <a:endParaRPr kumimoji="0" lang="zh-CN" altLang="en-US" sz="2400" i="0" u="none" strike="noStrike" kern="100" cap="none" spc="0" normalizeH="0" baseline="0" noProof="0">
              <a:ln>
                <a:noFill/>
              </a:ln>
              <a:solidFill>
                <a:srgbClr val="C00000"/>
              </a:solidFill>
              <a:effectLst/>
              <a:uLnTx/>
              <a:uFillTx/>
              <a:latin typeface="微软雅黑" panose="020B0503020204020204" charset="-122"/>
              <a:ea typeface="微软雅黑" panose="020B0503020204020204" charset="-122"/>
              <a:cs typeface="Times New Roman" panose="02020603050405020304" pitchFamily="18" charset="0"/>
            </a:endParaRPr>
          </a:p>
          <a:p>
            <a:pPr indent="0" fontAlgn="auto">
              <a:lnSpc>
                <a:spcPct val="100000"/>
              </a:lnSpc>
            </a:pPr>
            <a:endParaRPr lang="zh-CN" altLang="en-US" sz="2400">
              <a:solidFill>
                <a:srgbClr val="FF0000"/>
              </a:solidFill>
              <a:latin typeface="微软雅黑" panose="020B0503020204020204" charset="-122"/>
              <a:ea typeface="微软雅黑" panose="020B0503020204020204" charset="-122"/>
            </a:endParaRPr>
          </a:p>
        </p:txBody>
      </p:sp>
      <p:sp>
        <p:nvSpPr>
          <p:cNvPr id="90" name="TextBox 53"/>
          <p:cNvSpPr txBox="1"/>
          <p:nvPr>
            <p:custDataLst>
              <p:tags r:id="rId3"/>
            </p:custDataLst>
          </p:nvPr>
        </p:nvSpPr>
        <p:spPr>
          <a:xfrm>
            <a:off x="1324610" y="5639992"/>
            <a:ext cx="3738880" cy="1210945"/>
          </a:xfrm>
          <a:prstGeom prst="rect">
            <a:avLst/>
          </a:prstGeom>
          <a:noFill/>
        </p:spPr>
        <p:txBody>
          <a:bodyPr wrap="none" rtlCol="0">
            <a:spAutoFit/>
          </a:bodyPr>
          <a:lstStyle/>
          <a:p>
            <a:pPr algn="ctr">
              <a:lnSpc>
                <a:spcPct val="130000"/>
              </a:lnSpc>
            </a:pPr>
            <a:r>
              <a:rPr lang="zh-CN" altLang="en-US" sz="2800" b="1">
                <a:solidFill>
                  <a:srgbClr val="C00000"/>
                </a:solidFill>
                <a:latin typeface="微软雅黑" panose="020B0503020204020204" charset="-122"/>
                <a:ea typeface="微软雅黑" panose="020B0503020204020204" charset="-122"/>
              </a:rPr>
              <a:t>高压脊线两侧空气辐散</a:t>
            </a:r>
            <a:endParaRPr lang="en-US" altLang="zh-CN" sz="2800" b="1">
              <a:solidFill>
                <a:srgbClr val="C00000"/>
              </a:solidFill>
              <a:latin typeface="微软雅黑" panose="020B0503020204020204" charset="-122"/>
              <a:ea typeface="微软雅黑" panose="020B0503020204020204" charset="-122"/>
            </a:endParaRPr>
          </a:p>
          <a:p>
            <a:pPr algn="ctr">
              <a:lnSpc>
                <a:spcPct val="130000"/>
              </a:lnSpc>
            </a:pPr>
            <a:r>
              <a:rPr lang="zh-CN" altLang="en-US" sz="2800" b="1">
                <a:solidFill>
                  <a:srgbClr val="C00000"/>
                </a:solidFill>
                <a:latin typeface="微软雅黑" panose="020B0503020204020204" charset="-122"/>
                <a:ea typeface="微软雅黑" panose="020B0503020204020204" charset="-122"/>
              </a:rPr>
              <a:t>不具备形成锋面的条件</a:t>
            </a:r>
          </a:p>
        </p:txBody>
      </p:sp>
      <p:sp>
        <p:nvSpPr>
          <p:cNvPr id="91" name="矩形 90"/>
          <p:cNvSpPr/>
          <p:nvPr>
            <p:custDataLst>
              <p:tags r:id="rId4"/>
            </p:custDataLst>
          </p:nvPr>
        </p:nvSpPr>
        <p:spPr>
          <a:xfrm>
            <a:off x="6967125" y="5768897"/>
            <a:ext cx="4432490" cy="953135"/>
          </a:xfrm>
          <a:prstGeom prst="rect">
            <a:avLst/>
          </a:prstGeom>
        </p:spPr>
        <p:txBody>
          <a:bodyPr wrap="square">
            <a:spAutoFit/>
          </a:bodyPr>
          <a:lstStyle/>
          <a:p>
            <a:pPr indent="0" algn="ctr" fontAlgn="auto">
              <a:lnSpc>
                <a:spcPct val="100000"/>
              </a:lnSpc>
              <a:buClrTx/>
              <a:buSzTx/>
              <a:buNone/>
            </a:pPr>
            <a:r>
              <a:rPr lang="zh-CN" altLang="en-US" sz="2800" b="1">
                <a:solidFill>
                  <a:srgbClr val="C00000"/>
                </a:solidFill>
                <a:latin typeface="微软雅黑" panose="020B0503020204020204" charset="-122"/>
                <a:ea typeface="微软雅黑" panose="020B0503020204020204" charset="-122"/>
              </a:rPr>
              <a:t>低压槽线两侧空气辐合</a:t>
            </a:r>
          </a:p>
          <a:p>
            <a:pPr lvl="0" indent="0" algn="ctr" fontAlgn="auto">
              <a:lnSpc>
                <a:spcPct val="100000"/>
              </a:lnSpc>
              <a:buClrTx/>
              <a:buSzTx/>
              <a:buNone/>
            </a:pPr>
            <a:r>
              <a:rPr lang="zh-CN" altLang="en-US" sz="2800" b="1">
                <a:solidFill>
                  <a:srgbClr val="C00000"/>
                </a:solidFill>
                <a:latin typeface="微软雅黑" panose="020B0503020204020204" charset="-122"/>
                <a:ea typeface="微软雅黑" panose="020B0503020204020204" charset="-122"/>
              </a:rPr>
              <a:t>具备形成锋面的条件</a:t>
            </a:r>
          </a:p>
        </p:txBody>
      </p:sp>
      <p:sp>
        <p:nvSpPr>
          <p:cNvPr id="3" name="任意多边形: 形状 2"/>
          <p:cNvSpPr/>
          <p:nvPr>
            <p:custDataLst>
              <p:tags r:id="rId5"/>
            </p:custDataLst>
          </p:nvPr>
        </p:nvSpPr>
        <p:spPr>
          <a:xfrm>
            <a:off x="1045845" y="2712720"/>
            <a:ext cx="4208780" cy="2019935"/>
          </a:xfrm>
          <a:custGeom>
            <a:avLst/>
            <a:gdLst>
              <a:gd name="connsiteX0" fmla="*/ 1043431 w 2940496"/>
              <a:gd name="connsiteY0" fmla="*/ 148933 h 1621101"/>
              <a:gd name="connsiteX1" fmla="*/ 58692 w 2940496"/>
              <a:gd name="connsiteY1" fmla="*/ 1429093 h 1621101"/>
              <a:gd name="connsiteX2" fmla="*/ 2844095 w 2940496"/>
              <a:gd name="connsiteY2" fmla="*/ 1485364 h 1621101"/>
              <a:gd name="connsiteX3" fmla="*/ 2182914 w 2940496"/>
              <a:gd name="connsiteY3" fmla="*/ 177068 h 1621101"/>
              <a:gd name="connsiteX4" fmla="*/ 1043431 w 2940496"/>
              <a:gd name="connsiteY4" fmla="*/ 148933 h 162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0496" h="1621101">
                <a:moveTo>
                  <a:pt x="1043431" y="148933"/>
                </a:moveTo>
                <a:cubicBezTo>
                  <a:pt x="689394" y="357604"/>
                  <a:pt x="-241419" y="1206355"/>
                  <a:pt x="58692" y="1429093"/>
                </a:cubicBezTo>
                <a:cubicBezTo>
                  <a:pt x="358803" y="1651831"/>
                  <a:pt x="2490058" y="1694035"/>
                  <a:pt x="2844095" y="1485364"/>
                </a:cubicBezTo>
                <a:cubicBezTo>
                  <a:pt x="3198132" y="1276693"/>
                  <a:pt x="2485369" y="402151"/>
                  <a:pt x="2182914" y="177068"/>
                </a:cubicBezTo>
                <a:cubicBezTo>
                  <a:pt x="1880459" y="-48015"/>
                  <a:pt x="1397468" y="-59738"/>
                  <a:pt x="1043431" y="148933"/>
                </a:cubicBezTo>
                <a:close/>
              </a:path>
            </a:pathLst>
          </a:cu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4" name="任意多边形: 形状 3"/>
          <p:cNvSpPr/>
          <p:nvPr>
            <p:custDataLst>
              <p:tags r:id="rId6"/>
            </p:custDataLst>
          </p:nvPr>
        </p:nvSpPr>
        <p:spPr>
          <a:xfrm>
            <a:off x="1465580" y="2977515"/>
            <a:ext cx="3047365" cy="1415415"/>
          </a:xfrm>
          <a:custGeom>
            <a:avLst/>
            <a:gdLst>
              <a:gd name="connsiteX0" fmla="*/ 1043431 w 2940496"/>
              <a:gd name="connsiteY0" fmla="*/ 148933 h 1621101"/>
              <a:gd name="connsiteX1" fmla="*/ 58692 w 2940496"/>
              <a:gd name="connsiteY1" fmla="*/ 1429093 h 1621101"/>
              <a:gd name="connsiteX2" fmla="*/ 2844095 w 2940496"/>
              <a:gd name="connsiteY2" fmla="*/ 1485364 h 1621101"/>
              <a:gd name="connsiteX3" fmla="*/ 2182914 w 2940496"/>
              <a:gd name="connsiteY3" fmla="*/ 177068 h 1621101"/>
              <a:gd name="connsiteX4" fmla="*/ 1043431 w 2940496"/>
              <a:gd name="connsiteY4" fmla="*/ 148933 h 162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0496" h="1621101">
                <a:moveTo>
                  <a:pt x="1043431" y="148933"/>
                </a:moveTo>
                <a:cubicBezTo>
                  <a:pt x="689394" y="357604"/>
                  <a:pt x="-241419" y="1206355"/>
                  <a:pt x="58692" y="1429093"/>
                </a:cubicBezTo>
                <a:cubicBezTo>
                  <a:pt x="358803" y="1651831"/>
                  <a:pt x="2490058" y="1694035"/>
                  <a:pt x="2844095" y="1485364"/>
                </a:cubicBezTo>
                <a:cubicBezTo>
                  <a:pt x="3198132" y="1276693"/>
                  <a:pt x="2485369" y="402151"/>
                  <a:pt x="2182914" y="177068"/>
                </a:cubicBezTo>
                <a:cubicBezTo>
                  <a:pt x="1880459" y="-48015"/>
                  <a:pt x="1397468" y="-59738"/>
                  <a:pt x="1043431" y="148933"/>
                </a:cubicBezTo>
                <a:close/>
              </a:path>
            </a:pathLst>
          </a:cu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5" name="任意多边形: 形状 4"/>
          <p:cNvSpPr/>
          <p:nvPr>
            <p:custDataLst>
              <p:tags r:id="rId7"/>
            </p:custDataLst>
          </p:nvPr>
        </p:nvSpPr>
        <p:spPr>
          <a:xfrm>
            <a:off x="2016125" y="3313430"/>
            <a:ext cx="2044065" cy="822325"/>
          </a:xfrm>
          <a:custGeom>
            <a:avLst/>
            <a:gdLst>
              <a:gd name="connsiteX0" fmla="*/ 1043431 w 2940496"/>
              <a:gd name="connsiteY0" fmla="*/ 148933 h 1621101"/>
              <a:gd name="connsiteX1" fmla="*/ 58692 w 2940496"/>
              <a:gd name="connsiteY1" fmla="*/ 1429093 h 1621101"/>
              <a:gd name="connsiteX2" fmla="*/ 2844095 w 2940496"/>
              <a:gd name="connsiteY2" fmla="*/ 1485364 h 1621101"/>
              <a:gd name="connsiteX3" fmla="*/ 2182914 w 2940496"/>
              <a:gd name="connsiteY3" fmla="*/ 177068 h 1621101"/>
              <a:gd name="connsiteX4" fmla="*/ 1043431 w 2940496"/>
              <a:gd name="connsiteY4" fmla="*/ 148933 h 162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0496" h="1621101">
                <a:moveTo>
                  <a:pt x="1043431" y="148933"/>
                </a:moveTo>
                <a:cubicBezTo>
                  <a:pt x="689394" y="357604"/>
                  <a:pt x="-241419" y="1206355"/>
                  <a:pt x="58692" y="1429093"/>
                </a:cubicBezTo>
                <a:cubicBezTo>
                  <a:pt x="358803" y="1651831"/>
                  <a:pt x="2490058" y="1694035"/>
                  <a:pt x="2844095" y="1485364"/>
                </a:cubicBezTo>
                <a:cubicBezTo>
                  <a:pt x="3198132" y="1276693"/>
                  <a:pt x="2485369" y="402151"/>
                  <a:pt x="2182914" y="177068"/>
                </a:cubicBezTo>
                <a:cubicBezTo>
                  <a:pt x="1880459" y="-48015"/>
                  <a:pt x="1397468" y="-59738"/>
                  <a:pt x="1043431" y="148933"/>
                </a:cubicBezTo>
                <a:close/>
              </a:path>
            </a:pathLst>
          </a:cu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6" name="文本框 5"/>
          <p:cNvSpPr txBox="1"/>
          <p:nvPr>
            <p:custDataLst>
              <p:tags r:id="rId8"/>
            </p:custDataLst>
          </p:nvPr>
        </p:nvSpPr>
        <p:spPr>
          <a:xfrm>
            <a:off x="2903220" y="3509010"/>
            <a:ext cx="487680" cy="460375"/>
          </a:xfrm>
          <a:prstGeom prst="rect">
            <a:avLst/>
          </a:prstGeom>
          <a:noFill/>
        </p:spPr>
        <p:txBody>
          <a:bodyPr wrap="none" rtlCol="0">
            <a:spAutoFit/>
          </a:bodyPr>
          <a:lstStyle/>
          <a:p>
            <a:r>
              <a:rPr lang="zh-CN" altLang="en-US" sz="2400">
                <a:solidFill>
                  <a:schemeClr val="dk1">
                    <a:lumMod val="75000"/>
                    <a:lumOff val="25000"/>
                  </a:schemeClr>
                </a:solidFill>
                <a:latin typeface="微软雅黑" panose="020B0503020204020204" charset="-122"/>
                <a:ea typeface="微软雅黑" panose="020B0503020204020204" charset="-122"/>
              </a:rPr>
              <a:t>高</a:t>
            </a:r>
          </a:p>
        </p:txBody>
      </p:sp>
      <p:sp>
        <p:nvSpPr>
          <p:cNvPr id="31" name="文本框 30"/>
          <p:cNvSpPr txBox="1"/>
          <p:nvPr>
            <p:custDataLst>
              <p:tags r:id="rId9"/>
            </p:custDataLst>
          </p:nvPr>
        </p:nvSpPr>
        <p:spPr>
          <a:xfrm rot="2460997">
            <a:off x="4262120" y="2990215"/>
            <a:ext cx="401955" cy="276860"/>
          </a:xfrm>
          <a:prstGeom prst="rect">
            <a:avLst/>
          </a:prstGeom>
          <a:solidFill>
            <a:srgbClr val="EAE9E7"/>
          </a:solidFill>
        </p:spPr>
        <p:txBody>
          <a:bodyPr wrap="none" lIns="0" tIns="0" rIns="0" bIns="0" rtlCol="0">
            <a:spAutoFit/>
          </a:bodyPr>
          <a:lstStyle/>
          <a:p>
            <a:r>
              <a:rPr lang="en-US" altLang="zh-CN">
                <a:solidFill>
                  <a:schemeClr val="dk1"/>
                </a:solidFill>
                <a:latin typeface="微软雅黑" panose="020B0503020204020204" charset="-122"/>
                <a:ea typeface="微软雅黑" panose="020B0503020204020204" charset="-122"/>
              </a:rPr>
              <a:t>975</a:t>
            </a:r>
          </a:p>
        </p:txBody>
      </p:sp>
      <p:sp>
        <p:nvSpPr>
          <p:cNvPr id="45" name="文本框 44"/>
          <p:cNvSpPr txBox="1"/>
          <p:nvPr>
            <p:custDataLst>
              <p:tags r:id="rId10"/>
            </p:custDataLst>
          </p:nvPr>
        </p:nvSpPr>
        <p:spPr>
          <a:xfrm rot="2763479">
            <a:off x="3851910" y="3307080"/>
            <a:ext cx="535940" cy="276860"/>
          </a:xfrm>
          <a:prstGeom prst="rect">
            <a:avLst/>
          </a:prstGeom>
          <a:solidFill>
            <a:srgbClr val="EAE9E7"/>
          </a:solidFill>
        </p:spPr>
        <p:txBody>
          <a:bodyPr wrap="none" lIns="0" tIns="0" rIns="0" bIns="0" rtlCol="0">
            <a:spAutoFit/>
          </a:bodyPr>
          <a:lstStyle/>
          <a:p>
            <a:r>
              <a:rPr lang="en-US" altLang="zh-CN">
                <a:solidFill>
                  <a:schemeClr val="dk1"/>
                </a:solidFill>
                <a:latin typeface="微软雅黑" panose="020B0503020204020204" charset="-122"/>
                <a:ea typeface="微软雅黑" panose="020B0503020204020204" charset="-122"/>
              </a:rPr>
              <a:t>1000</a:t>
            </a:r>
          </a:p>
        </p:txBody>
      </p:sp>
      <p:sp>
        <p:nvSpPr>
          <p:cNvPr id="46" name="文本框 45"/>
          <p:cNvSpPr txBox="1"/>
          <p:nvPr>
            <p:custDataLst>
              <p:tags r:id="rId11"/>
            </p:custDataLst>
          </p:nvPr>
        </p:nvSpPr>
        <p:spPr>
          <a:xfrm rot="2763479">
            <a:off x="3512820" y="3451225"/>
            <a:ext cx="535940" cy="276860"/>
          </a:xfrm>
          <a:prstGeom prst="rect">
            <a:avLst/>
          </a:prstGeom>
          <a:solidFill>
            <a:srgbClr val="EAE9E7"/>
          </a:solidFill>
        </p:spPr>
        <p:txBody>
          <a:bodyPr wrap="none" lIns="0" tIns="0" rIns="0" bIns="0" rtlCol="0">
            <a:spAutoFit/>
          </a:bodyPr>
          <a:lstStyle/>
          <a:p>
            <a:r>
              <a:rPr lang="en-US" altLang="zh-CN">
                <a:solidFill>
                  <a:schemeClr val="dk1"/>
                </a:solidFill>
                <a:latin typeface="微软雅黑" panose="020B0503020204020204" charset="-122"/>
                <a:ea typeface="微软雅黑" panose="020B0503020204020204" charset="-122"/>
              </a:rPr>
              <a:t>1025</a:t>
            </a:r>
          </a:p>
        </p:txBody>
      </p:sp>
      <p:sp>
        <p:nvSpPr>
          <p:cNvPr id="47" name="任意多边形: 形状 46"/>
          <p:cNvSpPr/>
          <p:nvPr>
            <p:custDataLst>
              <p:tags r:id="rId12"/>
            </p:custDataLst>
          </p:nvPr>
        </p:nvSpPr>
        <p:spPr>
          <a:xfrm>
            <a:off x="649605" y="3801745"/>
            <a:ext cx="2157730" cy="842645"/>
          </a:xfrm>
          <a:custGeom>
            <a:avLst/>
            <a:gdLst>
              <a:gd name="connsiteX0" fmla="*/ 0 w 2157573"/>
              <a:gd name="connsiteY0" fmla="*/ 842481 h 842481"/>
              <a:gd name="connsiteX1" fmla="*/ 934949 w 2157573"/>
              <a:gd name="connsiteY1" fmla="*/ 318499 h 842481"/>
              <a:gd name="connsiteX2" fmla="*/ 2157573 w 2157573"/>
              <a:gd name="connsiteY2" fmla="*/ 0 h 842481"/>
            </a:gdLst>
            <a:ahLst/>
            <a:cxnLst>
              <a:cxn ang="0">
                <a:pos x="connsiteX0" y="connsiteY0"/>
              </a:cxn>
              <a:cxn ang="0">
                <a:pos x="connsiteX1" y="connsiteY1"/>
              </a:cxn>
              <a:cxn ang="0">
                <a:pos x="connsiteX2" y="connsiteY2"/>
              </a:cxn>
            </a:cxnLst>
            <a:rect l="l" t="t" r="r" b="b"/>
            <a:pathLst>
              <a:path w="2157573" h="842481">
                <a:moveTo>
                  <a:pt x="0" y="842481"/>
                </a:moveTo>
                <a:cubicBezTo>
                  <a:pt x="287677" y="650696"/>
                  <a:pt x="575354" y="458912"/>
                  <a:pt x="934949" y="318499"/>
                </a:cubicBezTo>
                <a:cubicBezTo>
                  <a:pt x="1294544" y="178086"/>
                  <a:pt x="1726058" y="89043"/>
                  <a:pt x="2157573" y="0"/>
                </a:cubicBezTo>
              </a:path>
            </a:pathLst>
          </a:custGeom>
          <a:noFill/>
          <a:ln w="28575">
            <a:solidFill>
              <a:schemeClr val="accent2">
                <a:lumMod val="60000"/>
                <a:lumOff val="4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48" name="任意多边形: 形状 47"/>
          <p:cNvSpPr/>
          <p:nvPr>
            <p:custDataLst>
              <p:tags r:id="rId13"/>
            </p:custDataLst>
          </p:nvPr>
        </p:nvSpPr>
        <p:spPr>
          <a:xfrm>
            <a:off x="3484880" y="3852545"/>
            <a:ext cx="2023745" cy="749935"/>
          </a:xfrm>
          <a:custGeom>
            <a:avLst/>
            <a:gdLst>
              <a:gd name="connsiteX0" fmla="*/ 0 w 2024009"/>
              <a:gd name="connsiteY0" fmla="*/ 0 h 750013"/>
              <a:gd name="connsiteX1" fmla="*/ 688369 w 2024009"/>
              <a:gd name="connsiteY1" fmla="*/ 205483 h 750013"/>
              <a:gd name="connsiteX2" fmla="*/ 1541124 w 2024009"/>
              <a:gd name="connsiteY2" fmla="*/ 493160 h 750013"/>
              <a:gd name="connsiteX3" fmla="*/ 2024009 w 2024009"/>
              <a:gd name="connsiteY3" fmla="*/ 750013 h 750013"/>
            </a:gdLst>
            <a:ahLst/>
            <a:cxnLst>
              <a:cxn ang="0">
                <a:pos x="connsiteX0" y="connsiteY0"/>
              </a:cxn>
              <a:cxn ang="0">
                <a:pos x="connsiteX1" y="connsiteY1"/>
              </a:cxn>
              <a:cxn ang="0">
                <a:pos x="connsiteX2" y="connsiteY2"/>
              </a:cxn>
              <a:cxn ang="0">
                <a:pos x="connsiteX3" y="connsiteY3"/>
              </a:cxn>
            </a:cxnLst>
            <a:rect l="l" t="t" r="r" b="b"/>
            <a:pathLst>
              <a:path w="2024009" h="750013">
                <a:moveTo>
                  <a:pt x="0" y="0"/>
                </a:moveTo>
                <a:cubicBezTo>
                  <a:pt x="215757" y="61645"/>
                  <a:pt x="431515" y="123290"/>
                  <a:pt x="688369" y="205483"/>
                </a:cubicBezTo>
                <a:cubicBezTo>
                  <a:pt x="945223" y="287676"/>
                  <a:pt x="1318517" y="402405"/>
                  <a:pt x="1541124" y="493160"/>
                </a:cubicBezTo>
                <a:cubicBezTo>
                  <a:pt x="1763731" y="583915"/>
                  <a:pt x="1893870" y="666964"/>
                  <a:pt x="2024009" y="750013"/>
                </a:cubicBezTo>
              </a:path>
            </a:pathLst>
          </a:custGeom>
          <a:noFill/>
          <a:ln w="28575">
            <a:solidFill>
              <a:schemeClr val="accent2">
                <a:lumMod val="60000"/>
                <a:lumOff val="4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49" name="文本框 48"/>
          <p:cNvSpPr txBox="1"/>
          <p:nvPr>
            <p:custDataLst>
              <p:tags r:id="rId14"/>
            </p:custDataLst>
          </p:nvPr>
        </p:nvSpPr>
        <p:spPr>
          <a:xfrm rot="19687780">
            <a:off x="269240" y="4274185"/>
            <a:ext cx="868680" cy="368300"/>
          </a:xfrm>
          <a:prstGeom prst="rect">
            <a:avLst/>
          </a:prstGeom>
          <a:noFill/>
        </p:spPr>
        <p:txBody>
          <a:bodyPr wrap="none" rtlCol="0">
            <a:spAutoFit/>
          </a:bodyPr>
          <a:lstStyle/>
          <a:p>
            <a:r>
              <a:rPr lang="zh-CN" altLang="en-US">
                <a:solidFill>
                  <a:schemeClr val="dk1">
                    <a:lumMod val="75000"/>
                    <a:lumOff val="25000"/>
                  </a:schemeClr>
                </a:solidFill>
                <a:latin typeface="微软雅黑" panose="020B0503020204020204" charset="-122"/>
                <a:ea typeface="微软雅黑" panose="020B0503020204020204" charset="-122"/>
              </a:rPr>
              <a:t>高压脊</a:t>
            </a:r>
          </a:p>
        </p:txBody>
      </p:sp>
      <p:sp>
        <p:nvSpPr>
          <p:cNvPr id="50" name="文本框 49"/>
          <p:cNvSpPr txBox="1"/>
          <p:nvPr>
            <p:custDataLst>
              <p:tags r:id="rId15"/>
            </p:custDataLst>
          </p:nvPr>
        </p:nvSpPr>
        <p:spPr>
          <a:xfrm rot="1789808">
            <a:off x="5166360" y="4319270"/>
            <a:ext cx="868680" cy="368300"/>
          </a:xfrm>
          <a:prstGeom prst="rect">
            <a:avLst/>
          </a:prstGeom>
          <a:noFill/>
        </p:spPr>
        <p:txBody>
          <a:bodyPr wrap="none" rtlCol="0">
            <a:spAutoFit/>
          </a:bodyPr>
          <a:lstStyle/>
          <a:p>
            <a:r>
              <a:rPr lang="zh-CN" altLang="en-US">
                <a:solidFill>
                  <a:schemeClr val="dk1">
                    <a:lumMod val="75000"/>
                    <a:lumOff val="25000"/>
                  </a:schemeClr>
                </a:solidFill>
                <a:latin typeface="微软雅黑" panose="020B0503020204020204" charset="-122"/>
                <a:ea typeface="微软雅黑" panose="020B0503020204020204" charset="-122"/>
              </a:rPr>
              <a:t>高压脊</a:t>
            </a:r>
          </a:p>
        </p:txBody>
      </p:sp>
      <p:cxnSp>
        <p:nvCxnSpPr>
          <p:cNvPr id="52" name="直接箭头连接符 51"/>
          <p:cNvCxnSpPr/>
          <p:nvPr>
            <p:custDataLst>
              <p:tags r:id="rId16"/>
            </p:custDataLst>
          </p:nvPr>
        </p:nvCxnSpPr>
        <p:spPr>
          <a:xfrm flipH="1" flipV="1">
            <a:off x="1254125" y="3772535"/>
            <a:ext cx="275590" cy="198120"/>
          </a:xfrm>
          <a:prstGeom prst="straightConnector1">
            <a:avLst/>
          </a:prstGeom>
          <a:ln>
            <a:solidFill>
              <a:schemeClr val="accent4"/>
            </a:solidFill>
            <a:prstDash val="dash"/>
            <a:tailEnd type="stealth" w="lg" len="lg"/>
          </a:ln>
        </p:spPr>
        <p:style>
          <a:lnRef idx="1">
            <a:schemeClr val="accent1"/>
          </a:lnRef>
          <a:fillRef idx="0">
            <a:schemeClr val="accent1"/>
          </a:fillRef>
          <a:effectRef idx="0">
            <a:schemeClr val="accent1"/>
          </a:effectRef>
          <a:fontRef idx="minor">
            <a:schemeClr val="tx1"/>
          </a:fontRef>
        </p:style>
      </p:cxnSp>
      <p:cxnSp>
        <p:nvCxnSpPr>
          <p:cNvPr id="54" name="直接箭头连接符 53"/>
          <p:cNvCxnSpPr/>
          <p:nvPr>
            <p:custDataLst>
              <p:tags r:id="rId17"/>
            </p:custDataLst>
          </p:nvPr>
        </p:nvCxnSpPr>
        <p:spPr>
          <a:xfrm flipH="1" flipV="1">
            <a:off x="1448435" y="3429000"/>
            <a:ext cx="79375" cy="528320"/>
          </a:xfrm>
          <a:prstGeom prst="straightConnector1">
            <a:avLst/>
          </a:prstGeom>
          <a:ln>
            <a:solidFill>
              <a:srgbClr val="FF0000"/>
            </a:solidFill>
            <a:prstDash val="solid"/>
            <a:tailEnd type="stealth" w="lg" len="lg"/>
          </a:ln>
        </p:spPr>
        <p:style>
          <a:lnRef idx="1">
            <a:schemeClr val="accent1"/>
          </a:lnRef>
          <a:fillRef idx="0">
            <a:schemeClr val="accent1"/>
          </a:fillRef>
          <a:effectRef idx="0">
            <a:schemeClr val="accent1"/>
          </a:effectRef>
          <a:fontRef idx="minor">
            <a:schemeClr val="tx1"/>
          </a:fontRef>
        </p:style>
      </p:cxnSp>
      <p:sp>
        <p:nvSpPr>
          <p:cNvPr id="57" name="椭圆 56"/>
          <p:cNvSpPr/>
          <p:nvPr>
            <p:custDataLst>
              <p:tags r:id="rId18"/>
            </p:custDataLst>
          </p:nvPr>
        </p:nvSpPr>
        <p:spPr>
          <a:xfrm>
            <a:off x="1489075" y="3921760"/>
            <a:ext cx="70485" cy="70485"/>
          </a:xfrm>
          <a:prstGeom prst="ellipse">
            <a:avLst/>
          </a:prstGeom>
          <a:solidFill>
            <a:schemeClr val="accent2">
              <a:lumMod val="60000"/>
              <a:lumOff val="40000"/>
            </a:schemeClr>
          </a:solidFill>
          <a:ln w="285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cxnSp>
        <p:nvCxnSpPr>
          <p:cNvPr id="59" name="直接箭头连接符 58"/>
          <p:cNvCxnSpPr/>
          <p:nvPr>
            <p:custDataLst>
              <p:tags r:id="rId19"/>
            </p:custDataLst>
          </p:nvPr>
        </p:nvCxnSpPr>
        <p:spPr>
          <a:xfrm flipH="1">
            <a:off x="1597660" y="4285615"/>
            <a:ext cx="89535" cy="325120"/>
          </a:xfrm>
          <a:prstGeom prst="straightConnector1">
            <a:avLst/>
          </a:prstGeom>
          <a:ln>
            <a:solidFill>
              <a:schemeClr val="accent4"/>
            </a:solidFill>
            <a:prstDash val="dash"/>
            <a:tailEnd type="stealth" w="lg" len="lg"/>
          </a:ln>
        </p:spPr>
        <p:style>
          <a:lnRef idx="1">
            <a:schemeClr val="accent1"/>
          </a:lnRef>
          <a:fillRef idx="0">
            <a:schemeClr val="accent1"/>
          </a:fillRef>
          <a:effectRef idx="0">
            <a:schemeClr val="accent1"/>
          </a:effectRef>
          <a:fontRef idx="minor">
            <a:schemeClr val="tx1"/>
          </a:fontRef>
        </p:style>
      </p:cxnSp>
      <p:cxnSp>
        <p:nvCxnSpPr>
          <p:cNvPr id="61" name="直接箭头连接符 60"/>
          <p:cNvCxnSpPr/>
          <p:nvPr>
            <p:custDataLst>
              <p:tags r:id="rId20"/>
            </p:custDataLst>
          </p:nvPr>
        </p:nvCxnSpPr>
        <p:spPr>
          <a:xfrm flipH="1">
            <a:off x="1258570" y="4290695"/>
            <a:ext cx="426085" cy="186055"/>
          </a:xfrm>
          <a:prstGeom prst="straightConnector1">
            <a:avLst/>
          </a:prstGeom>
          <a:ln>
            <a:solidFill>
              <a:srgbClr val="FF0000"/>
            </a:solidFill>
            <a:prstDash val="solid"/>
            <a:tailEnd type="stealth" w="lg" len="lg"/>
          </a:ln>
        </p:spPr>
        <p:style>
          <a:lnRef idx="1">
            <a:schemeClr val="accent1"/>
          </a:lnRef>
          <a:fillRef idx="0">
            <a:schemeClr val="accent1"/>
          </a:fillRef>
          <a:effectRef idx="0">
            <a:schemeClr val="accent1"/>
          </a:effectRef>
          <a:fontRef idx="minor">
            <a:schemeClr val="tx1"/>
          </a:fontRef>
        </p:style>
      </p:cxnSp>
      <p:sp>
        <p:nvSpPr>
          <p:cNvPr id="58" name="椭圆 57"/>
          <p:cNvSpPr/>
          <p:nvPr>
            <p:custDataLst>
              <p:tags r:id="rId21"/>
            </p:custDataLst>
          </p:nvPr>
        </p:nvSpPr>
        <p:spPr>
          <a:xfrm>
            <a:off x="1645920" y="4250690"/>
            <a:ext cx="70485" cy="70485"/>
          </a:xfrm>
          <a:prstGeom prst="ellipse">
            <a:avLst/>
          </a:prstGeom>
          <a:solidFill>
            <a:schemeClr val="accent2">
              <a:lumMod val="60000"/>
              <a:lumOff val="40000"/>
            </a:schemeClr>
          </a:solidFill>
          <a:ln w="285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cxnSp>
        <p:nvCxnSpPr>
          <p:cNvPr id="63" name="直接箭头连接符 62"/>
          <p:cNvCxnSpPr/>
          <p:nvPr>
            <p:custDataLst>
              <p:tags r:id="rId22"/>
            </p:custDataLst>
          </p:nvPr>
        </p:nvCxnSpPr>
        <p:spPr>
          <a:xfrm>
            <a:off x="4275455" y="4324985"/>
            <a:ext cx="54610" cy="350520"/>
          </a:xfrm>
          <a:prstGeom prst="straightConnector1">
            <a:avLst/>
          </a:prstGeom>
          <a:ln>
            <a:solidFill>
              <a:schemeClr val="accent4"/>
            </a:solidFill>
            <a:prstDash val="dash"/>
            <a:tailEnd type="stealth" w="lg" len="lg"/>
          </a:ln>
        </p:spPr>
        <p:style>
          <a:lnRef idx="1">
            <a:schemeClr val="accent1"/>
          </a:lnRef>
          <a:fillRef idx="0">
            <a:schemeClr val="accent1"/>
          </a:fillRef>
          <a:effectRef idx="0">
            <a:schemeClr val="accent1"/>
          </a:effectRef>
          <a:fontRef idx="minor">
            <a:schemeClr val="tx1"/>
          </a:fontRef>
        </p:style>
      </p:cxnSp>
      <p:cxnSp>
        <p:nvCxnSpPr>
          <p:cNvPr id="64" name="直接箭头连接符 63"/>
          <p:cNvCxnSpPr/>
          <p:nvPr>
            <p:custDataLst>
              <p:tags r:id="rId23"/>
            </p:custDataLst>
          </p:nvPr>
        </p:nvCxnSpPr>
        <p:spPr>
          <a:xfrm flipH="1">
            <a:off x="3900170" y="4330065"/>
            <a:ext cx="372110" cy="302895"/>
          </a:xfrm>
          <a:prstGeom prst="straightConnector1">
            <a:avLst/>
          </a:prstGeom>
          <a:ln>
            <a:solidFill>
              <a:srgbClr val="FF0000"/>
            </a:solidFill>
            <a:prstDash val="solid"/>
            <a:tailEnd type="stealth" w="lg" len="lg"/>
          </a:ln>
        </p:spPr>
        <p:style>
          <a:lnRef idx="1">
            <a:schemeClr val="accent1"/>
          </a:lnRef>
          <a:fillRef idx="0">
            <a:schemeClr val="accent1"/>
          </a:fillRef>
          <a:effectRef idx="0">
            <a:schemeClr val="accent1"/>
          </a:effectRef>
          <a:fontRef idx="minor">
            <a:schemeClr val="tx1"/>
          </a:fontRef>
        </p:style>
      </p:cxnSp>
      <p:sp>
        <p:nvSpPr>
          <p:cNvPr id="65" name="椭圆 64"/>
          <p:cNvSpPr/>
          <p:nvPr>
            <p:custDataLst>
              <p:tags r:id="rId24"/>
            </p:custDataLst>
          </p:nvPr>
        </p:nvSpPr>
        <p:spPr>
          <a:xfrm>
            <a:off x="4234180" y="4290060"/>
            <a:ext cx="70485" cy="70485"/>
          </a:xfrm>
          <a:prstGeom prst="ellipse">
            <a:avLst/>
          </a:prstGeom>
          <a:solidFill>
            <a:schemeClr val="accent2">
              <a:lumMod val="60000"/>
              <a:lumOff val="40000"/>
            </a:schemeClr>
          </a:solidFill>
          <a:ln w="285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cxnSp>
        <p:nvCxnSpPr>
          <p:cNvPr id="68" name="直接箭头连接符 67"/>
          <p:cNvCxnSpPr/>
          <p:nvPr>
            <p:custDataLst>
              <p:tags r:id="rId25"/>
            </p:custDataLst>
          </p:nvPr>
        </p:nvCxnSpPr>
        <p:spPr>
          <a:xfrm flipV="1">
            <a:off x="4451985" y="3761740"/>
            <a:ext cx="336550" cy="156845"/>
          </a:xfrm>
          <a:prstGeom prst="straightConnector1">
            <a:avLst/>
          </a:prstGeom>
          <a:ln>
            <a:solidFill>
              <a:schemeClr val="accent4"/>
            </a:solidFill>
            <a:prstDash val="dash"/>
            <a:tailEnd type="stealth" w="lg" len="lg"/>
          </a:ln>
        </p:spPr>
        <p:style>
          <a:lnRef idx="1">
            <a:schemeClr val="accent1"/>
          </a:lnRef>
          <a:fillRef idx="0">
            <a:schemeClr val="accent1"/>
          </a:fillRef>
          <a:effectRef idx="0">
            <a:schemeClr val="accent1"/>
          </a:effectRef>
          <a:fontRef idx="minor">
            <a:schemeClr val="tx1"/>
          </a:fontRef>
        </p:style>
      </p:cxnSp>
      <p:cxnSp>
        <p:nvCxnSpPr>
          <p:cNvPr id="69" name="直接箭头连接符 68"/>
          <p:cNvCxnSpPr/>
          <p:nvPr>
            <p:custDataLst>
              <p:tags r:id="rId26"/>
            </p:custDataLst>
          </p:nvPr>
        </p:nvCxnSpPr>
        <p:spPr>
          <a:xfrm>
            <a:off x="4456430" y="3925570"/>
            <a:ext cx="542925" cy="139700"/>
          </a:xfrm>
          <a:prstGeom prst="straightConnector1">
            <a:avLst/>
          </a:prstGeom>
          <a:ln>
            <a:solidFill>
              <a:srgbClr val="FF0000"/>
            </a:solidFill>
            <a:prstDash val="solid"/>
            <a:tailEnd type="stealth" w="lg" len="lg"/>
          </a:ln>
        </p:spPr>
        <p:style>
          <a:lnRef idx="1">
            <a:schemeClr val="accent1"/>
          </a:lnRef>
          <a:fillRef idx="0">
            <a:schemeClr val="accent1"/>
          </a:fillRef>
          <a:effectRef idx="0">
            <a:schemeClr val="accent1"/>
          </a:effectRef>
          <a:fontRef idx="minor">
            <a:schemeClr val="tx1"/>
          </a:fontRef>
        </p:style>
      </p:cxnSp>
      <p:sp>
        <p:nvSpPr>
          <p:cNvPr id="70" name="椭圆 69"/>
          <p:cNvSpPr/>
          <p:nvPr>
            <p:custDataLst>
              <p:tags r:id="rId27"/>
            </p:custDataLst>
          </p:nvPr>
        </p:nvSpPr>
        <p:spPr>
          <a:xfrm>
            <a:off x="4417695" y="3885565"/>
            <a:ext cx="70485" cy="70485"/>
          </a:xfrm>
          <a:prstGeom prst="ellipse">
            <a:avLst/>
          </a:prstGeom>
          <a:solidFill>
            <a:schemeClr val="accent2">
              <a:lumMod val="60000"/>
              <a:lumOff val="40000"/>
            </a:schemeClr>
          </a:solidFill>
          <a:ln w="285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cxnSp>
        <p:nvCxnSpPr>
          <p:cNvPr id="79" name="直接箭头连接符 78"/>
          <p:cNvCxnSpPr/>
          <p:nvPr>
            <p:custDataLst>
              <p:tags r:id="rId28"/>
            </p:custDataLst>
          </p:nvPr>
        </p:nvCxnSpPr>
        <p:spPr>
          <a:xfrm flipV="1">
            <a:off x="1553210" y="5251450"/>
            <a:ext cx="345440" cy="185420"/>
          </a:xfrm>
          <a:prstGeom prst="straightConnector1">
            <a:avLst/>
          </a:prstGeom>
          <a:ln>
            <a:solidFill>
              <a:schemeClr val="accent4"/>
            </a:solidFill>
            <a:prstDash val="dash"/>
            <a:tailEnd type="stealth" w="lg" len="lg"/>
          </a:ln>
        </p:spPr>
        <p:style>
          <a:lnRef idx="1">
            <a:schemeClr val="accent1"/>
          </a:lnRef>
          <a:fillRef idx="0">
            <a:schemeClr val="accent1"/>
          </a:fillRef>
          <a:effectRef idx="0">
            <a:schemeClr val="accent1"/>
          </a:effectRef>
          <a:fontRef idx="minor">
            <a:schemeClr val="tx1"/>
          </a:fontRef>
        </p:style>
      </p:cxnSp>
      <p:cxnSp>
        <p:nvCxnSpPr>
          <p:cNvPr id="80" name="直接箭头连接符 79"/>
          <p:cNvCxnSpPr/>
          <p:nvPr>
            <p:custDataLst>
              <p:tags r:id="rId29"/>
            </p:custDataLst>
          </p:nvPr>
        </p:nvCxnSpPr>
        <p:spPr>
          <a:xfrm flipV="1">
            <a:off x="3887470" y="5221605"/>
            <a:ext cx="335915" cy="244475"/>
          </a:xfrm>
          <a:prstGeom prst="straightConnector1">
            <a:avLst/>
          </a:prstGeom>
          <a:ln>
            <a:solidFill>
              <a:srgbClr val="FF0000"/>
            </a:solidFill>
            <a:prstDash val="solid"/>
            <a:tailEnd type="stealth" w="lg" len="lg"/>
          </a:ln>
        </p:spPr>
        <p:style>
          <a:lnRef idx="1">
            <a:schemeClr val="accent1"/>
          </a:lnRef>
          <a:fillRef idx="0">
            <a:schemeClr val="accent1"/>
          </a:fillRef>
          <a:effectRef idx="0">
            <a:schemeClr val="accent1"/>
          </a:effectRef>
          <a:fontRef idx="minor">
            <a:schemeClr val="tx1"/>
          </a:fontRef>
        </p:style>
      </p:cxnSp>
      <p:sp>
        <p:nvSpPr>
          <p:cNvPr id="85" name="文本框 84"/>
          <p:cNvSpPr txBox="1"/>
          <p:nvPr>
            <p:custDataLst>
              <p:tags r:id="rId30"/>
            </p:custDataLst>
          </p:nvPr>
        </p:nvSpPr>
        <p:spPr>
          <a:xfrm>
            <a:off x="1855470" y="5159375"/>
            <a:ext cx="1783080" cy="368300"/>
          </a:xfrm>
          <a:prstGeom prst="rect">
            <a:avLst/>
          </a:prstGeom>
          <a:noFill/>
        </p:spPr>
        <p:txBody>
          <a:bodyPr wrap="none" rtlCol="0">
            <a:spAutoFit/>
          </a:bodyPr>
          <a:lstStyle/>
          <a:p>
            <a:r>
              <a:rPr lang="zh-CN" altLang="en-US">
                <a:solidFill>
                  <a:schemeClr val="dk1"/>
                </a:solidFill>
                <a:latin typeface="微软雅黑" panose="020B0503020204020204" charset="-122"/>
                <a:ea typeface="微软雅黑" panose="020B0503020204020204" charset="-122"/>
              </a:rPr>
              <a:t>水平气压梯度力</a:t>
            </a:r>
          </a:p>
        </p:txBody>
      </p:sp>
      <p:sp>
        <p:nvSpPr>
          <p:cNvPr id="88" name="文本框 87"/>
          <p:cNvSpPr txBox="1"/>
          <p:nvPr>
            <p:custDataLst>
              <p:tags r:id="rId31"/>
            </p:custDataLst>
          </p:nvPr>
        </p:nvSpPr>
        <p:spPr>
          <a:xfrm>
            <a:off x="4142105" y="5159375"/>
            <a:ext cx="640080" cy="368300"/>
          </a:xfrm>
          <a:prstGeom prst="rect">
            <a:avLst/>
          </a:prstGeom>
          <a:noFill/>
        </p:spPr>
        <p:txBody>
          <a:bodyPr wrap="none" rtlCol="0">
            <a:spAutoFit/>
          </a:bodyPr>
          <a:lstStyle/>
          <a:p>
            <a:r>
              <a:rPr lang="zh-CN" altLang="en-US">
                <a:solidFill>
                  <a:schemeClr val="dk1"/>
                </a:solidFill>
                <a:latin typeface="微软雅黑" panose="020B0503020204020204" charset="-122"/>
                <a:ea typeface="微软雅黑" panose="020B0503020204020204" charset="-122"/>
              </a:rPr>
              <a:t>风向</a:t>
            </a:r>
          </a:p>
        </p:txBody>
      </p:sp>
      <p:cxnSp>
        <p:nvCxnSpPr>
          <p:cNvPr id="93" name="直接连接符 92"/>
          <p:cNvCxnSpPr/>
          <p:nvPr>
            <p:custDataLst>
              <p:tags r:id="rId32"/>
            </p:custDataLst>
          </p:nvPr>
        </p:nvCxnSpPr>
        <p:spPr>
          <a:xfrm>
            <a:off x="318135" y="5623560"/>
            <a:ext cx="5800725" cy="0"/>
          </a:xfrm>
          <a:prstGeom prst="line">
            <a:avLst/>
          </a:prstGeom>
          <a:ln w="6350">
            <a:gradFill flip="none" rotWithShape="1">
              <a:gsLst>
                <a:gs pos="20000">
                  <a:srgbClr val="404040">
                    <a:lumMod val="75000"/>
                    <a:lumOff val="25000"/>
                    <a:alpha val="10000"/>
                  </a:srgbClr>
                </a:gs>
                <a:gs pos="50000">
                  <a:srgbClr val="404040">
                    <a:lumMod val="75000"/>
                    <a:lumOff val="25000"/>
                  </a:srgbClr>
                </a:gs>
                <a:gs pos="80000">
                  <a:srgbClr val="404040">
                    <a:lumMod val="75000"/>
                    <a:lumOff val="25000"/>
                    <a:alpha val="10000"/>
                  </a:srgbClr>
                </a:gs>
              </a:gsLst>
              <a:lin ang="0" scaled="0"/>
            </a:gradFill>
          </a:ln>
        </p:spPr>
        <p:style>
          <a:lnRef idx="1">
            <a:schemeClr val="accent1"/>
          </a:lnRef>
          <a:fillRef idx="0">
            <a:schemeClr val="accent1"/>
          </a:fillRef>
          <a:effectRef idx="0">
            <a:schemeClr val="accent1"/>
          </a:effectRef>
          <a:fontRef idx="minor">
            <a:schemeClr val="tx1"/>
          </a:fontRef>
        </p:style>
      </p:cxnSp>
      <p:sp>
        <p:nvSpPr>
          <p:cNvPr id="122" name="任意多边形: 形状 121"/>
          <p:cNvSpPr/>
          <p:nvPr>
            <p:custDataLst>
              <p:tags r:id="rId33"/>
            </p:custDataLst>
          </p:nvPr>
        </p:nvSpPr>
        <p:spPr>
          <a:xfrm>
            <a:off x="6843395" y="2712720"/>
            <a:ext cx="4208780" cy="2019935"/>
          </a:xfrm>
          <a:custGeom>
            <a:avLst/>
            <a:gdLst>
              <a:gd name="connsiteX0" fmla="*/ 1043431 w 2940496"/>
              <a:gd name="connsiteY0" fmla="*/ 148933 h 1621101"/>
              <a:gd name="connsiteX1" fmla="*/ 58692 w 2940496"/>
              <a:gd name="connsiteY1" fmla="*/ 1429093 h 1621101"/>
              <a:gd name="connsiteX2" fmla="*/ 2844095 w 2940496"/>
              <a:gd name="connsiteY2" fmla="*/ 1485364 h 1621101"/>
              <a:gd name="connsiteX3" fmla="*/ 2182914 w 2940496"/>
              <a:gd name="connsiteY3" fmla="*/ 177068 h 1621101"/>
              <a:gd name="connsiteX4" fmla="*/ 1043431 w 2940496"/>
              <a:gd name="connsiteY4" fmla="*/ 148933 h 162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0496" h="1621101">
                <a:moveTo>
                  <a:pt x="1043431" y="148933"/>
                </a:moveTo>
                <a:cubicBezTo>
                  <a:pt x="689394" y="357604"/>
                  <a:pt x="-241419" y="1206355"/>
                  <a:pt x="58692" y="1429093"/>
                </a:cubicBezTo>
                <a:cubicBezTo>
                  <a:pt x="358803" y="1651831"/>
                  <a:pt x="2490058" y="1694035"/>
                  <a:pt x="2844095" y="1485364"/>
                </a:cubicBezTo>
                <a:cubicBezTo>
                  <a:pt x="3198132" y="1276693"/>
                  <a:pt x="2485369" y="402151"/>
                  <a:pt x="2182914" y="177068"/>
                </a:cubicBezTo>
                <a:cubicBezTo>
                  <a:pt x="1880459" y="-48015"/>
                  <a:pt x="1397468" y="-59738"/>
                  <a:pt x="1043431" y="148933"/>
                </a:cubicBezTo>
                <a:close/>
              </a:path>
            </a:pathLst>
          </a:cu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123" name="任意多边形: 形状 122"/>
          <p:cNvSpPr/>
          <p:nvPr>
            <p:custDataLst>
              <p:tags r:id="rId34"/>
            </p:custDataLst>
          </p:nvPr>
        </p:nvSpPr>
        <p:spPr>
          <a:xfrm>
            <a:off x="7263130" y="2977515"/>
            <a:ext cx="3047365" cy="1415415"/>
          </a:xfrm>
          <a:custGeom>
            <a:avLst/>
            <a:gdLst>
              <a:gd name="connsiteX0" fmla="*/ 1043431 w 2940496"/>
              <a:gd name="connsiteY0" fmla="*/ 148933 h 1621101"/>
              <a:gd name="connsiteX1" fmla="*/ 58692 w 2940496"/>
              <a:gd name="connsiteY1" fmla="*/ 1429093 h 1621101"/>
              <a:gd name="connsiteX2" fmla="*/ 2844095 w 2940496"/>
              <a:gd name="connsiteY2" fmla="*/ 1485364 h 1621101"/>
              <a:gd name="connsiteX3" fmla="*/ 2182914 w 2940496"/>
              <a:gd name="connsiteY3" fmla="*/ 177068 h 1621101"/>
              <a:gd name="connsiteX4" fmla="*/ 1043431 w 2940496"/>
              <a:gd name="connsiteY4" fmla="*/ 148933 h 162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0496" h="1621101">
                <a:moveTo>
                  <a:pt x="1043431" y="148933"/>
                </a:moveTo>
                <a:cubicBezTo>
                  <a:pt x="689394" y="357604"/>
                  <a:pt x="-241419" y="1206355"/>
                  <a:pt x="58692" y="1429093"/>
                </a:cubicBezTo>
                <a:cubicBezTo>
                  <a:pt x="358803" y="1651831"/>
                  <a:pt x="2490058" y="1694035"/>
                  <a:pt x="2844095" y="1485364"/>
                </a:cubicBezTo>
                <a:cubicBezTo>
                  <a:pt x="3198132" y="1276693"/>
                  <a:pt x="2485369" y="402151"/>
                  <a:pt x="2182914" y="177068"/>
                </a:cubicBezTo>
                <a:cubicBezTo>
                  <a:pt x="1880459" y="-48015"/>
                  <a:pt x="1397468" y="-59738"/>
                  <a:pt x="1043431" y="148933"/>
                </a:cubicBezTo>
                <a:close/>
              </a:path>
            </a:pathLst>
          </a:cu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124" name="任意多边形: 形状 123"/>
          <p:cNvSpPr/>
          <p:nvPr>
            <p:custDataLst>
              <p:tags r:id="rId35"/>
            </p:custDataLst>
          </p:nvPr>
        </p:nvSpPr>
        <p:spPr>
          <a:xfrm>
            <a:off x="7813675" y="3313430"/>
            <a:ext cx="2044065" cy="822325"/>
          </a:xfrm>
          <a:custGeom>
            <a:avLst/>
            <a:gdLst>
              <a:gd name="connsiteX0" fmla="*/ 1043431 w 2940496"/>
              <a:gd name="connsiteY0" fmla="*/ 148933 h 1621101"/>
              <a:gd name="connsiteX1" fmla="*/ 58692 w 2940496"/>
              <a:gd name="connsiteY1" fmla="*/ 1429093 h 1621101"/>
              <a:gd name="connsiteX2" fmla="*/ 2844095 w 2940496"/>
              <a:gd name="connsiteY2" fmla="*/ 1485364 h 1621101"/>
              <a:gd name="connsiteX3" fmla="*/ 2182914 w 2940496"/>
              <a:gd name="connsiteY3" fmla="*/ 177068 h 1621101"/>
              <a:gd name="connsiteX4" fmla="*/ 1043431 w 2940496"/>
              <a:gd name="connsiteY4" fmla="*/ 148933 h 162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0496" h="1621101">
                <a:moveTo>
                  <a:pt x="1043431" y="148933"/>
                </a:moveTo>
                <a:cubicBezTo>
                  <a:pt x="689394" y="357604"/>
                  <a:pt x="-241419" y="1206355"/>
                  <a:pt x="58692" y="1429093"/>
                </a:cubicBezTo>
                <a:cubicBezTo>
                  <a:pt x="358803" y="1651831"/>
                  <a:pt x="2490058" y="1694035"/>
                  <a:pt x="2844095" y="1485364"/>
                </a:cubicBezTo>
                <a:cubicBezTo>
                  <a:pt x="3198132" y="1276693"/>
                  <a:pt x="2485369" y="402151"/>
                  <a:pt x="2182914" y="177068"/>
                </a:cubicBezTo>
                <a:cubicBezTo>
                  <a:pt x="1880459" y="-48015"/>
                  <a:pt x="1397468" y="-59738"/>
                  <a:pt x="1043431" y="148933"/>
                </a:cubicBezTo>
                <a:close/>
              </a:path>
            </a:pathLst>
          </a:cu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125" name="文本框 124"/>
          <p:cNvSpPr txBox="1"/>
          <p:nvPr>
            <p:custDataLst>
              <p:tags r:id="rId36"/>
            </p:custDataLst>
          </p:nvPr>
        </p:nvSpPr>
        <p:spPr>
          <a:xfrm>
            <a:off x="8678545" y="3509010"/>
            <a:ext cx="487680" cy="460375"/>
          </a:xfrm>
          <a:prstGeom prst="rect">
            <a:avLst/>
          </a:prstGeom>
          <a:noFill/>
        </p:spPr>
        <p:txBody>
          <a:bodyPr wrap="none" rtlCol="0">
            <a:spAutoFit/>
          </a:bodyPr>
          <a:lstStyle/>
          <a:p>
            <a:r>
              <a:rPr lang="zh-CN" altLang="en-US" sz="2400">
                <a:solidFill>
                  <a:schemeClr val="dk1">
                    <a:lumMod val="75000"/>
                    <a:lumOff val="25000"/>
                  </a:schemeClr>
                </a:solidFill>
                <a:latin typeface="微软雅黑" panose="020B0503020204020204" charset="-122"/>
                <a:ea typeface="微软雅黑" panose="020B0503020204020204" charset="-122"/>
              </a:rPr>
              <a:t>低</a:t>
            </a:r>
          </a:p>
        </p:txBody>
      </p:sp>
      <p:sp>
        <p:nvSpPr>
          <p:cNvPr id="97" name="文本框 96"/>
          <p:cNvSpPr txBox="1"/>
          <p:nvPr>
            <p:custDataLst>
              <p:tags r:id="rId37"/>
            </p:custDataLst>
          </p:nvPr>
        </p:nvSpPr>
        <p:spPr>
          <a:xfrm rot="2460997">
            <a:off x="9995535" y="2990215"/>
            <a:ext cx="535940" cy="276860"/>
          </a:xfrm>
          <a:prstGeom prst="rect">
            <a:avLst/>
          </a:prstGeom>
          <a:solidFill>
            <a:srgbClr val="EAE9E7"/>
          </a:solidFill>
        </p:spPr>
        <p:txBody>
          <a:bodyPr wrap="none" lIns="0" tIns="0" rIns="0" bIns="0" rtlCol="0">
            <a:spAutoFit/>
          </a:bodyPr>
          <a:lstStyle/>
          <a:p>
            <a:r>
              <a:rPr lang="en-US" altLang="zh-CN">
                <a:solidFill>
                  <a:schemeClr val="dk1"/>
                </a:solidFill>
                <a:latin typeface="微软雅黑" panose="020B0503020204020204" charset="-122"/>
                <a:ea typeface="微软雅黑" panose="020B0503020204020204" charset="-122"/>
              </a:rPr>
              <a:t>1025</a:t>
            </a:r>
          </a:p>
        </p:txBody>
      </p:sp>
      <p:sp>
        <p:nvSpPr>
          <p:cNvPr id="98" name="文本框 97"/>
          <p:cNvSpPr txBox="1"/>
          <p:nvPr>
            <p:custDataLst>
              <p:tags r:id="rId38"/>
            </p:custDataLst>
          </p:nvPr>
        </p:nvSpPr>
        <p:spPr>
          <a:xfrm rot="2763479">
            <a:off x="9649460" y="3307080"/>
            <a:ext cx="535940" cy="276860"/>
          </a:xfrm>
          <a:prstGeom prst="rect">
            <a:avLst/>
          </a:prstGeom>
          <a:solidFill>
            <a:srgbClr val="EAE9E7"/>
          </a:solidFill>
        </p:spPr>
        <p:txBody>
          <a:bodyPr wrap="none" lIns="0" tIns="0" rIns="0" bIns="0" rtlCol="0">
            <a:spAutoFit/>
          </a:bodyPr>
          <a:lstStyle/>
          <a:p>
            <a:r>
              <a:rPr lang="en-US" altLang="zh-CN">
                <a:solidFill>
                  <a:schemeClr val="dk1"/>
                </a:solidFill>
                <a:latin typeface="微软雅黑" panose="020B0503020204020204" charset="-122"/>
                <a:ea typeface="微软雅黑" panose="020B0503020204020204" charset="-122"/>
              </a:rPr>
              <a:t>1000</a:t>
            </a:r>
          </a:p>
        </p:txBody>
      </p:sp>
      <p:sp>
        <p:nvSpPr>
          <p:cNvPr id="99" name="文本框 98"/>
          <p:cNvSpPr txBox="1"/>
          <p:nvPr>
            <p:custDataLst>
              <p:tags r:id="rId39"/>
            </p:custDataLst>
          </p:nvPr>
        </p:nvSpPr>
        <p:spPr>
          <a:xfrm rot="2763479">
            <a:off x="9374505" y="3451225"/>
            <a:ext cx="401955" cy="276860"/>
          </a:xfrm>
          <a:prstGeom prst="rect">
            <a:avLst/>
          </a:prstGeom>
          <a:solidFill>
            <a:srgbClr val="EAE9E7"/>
          </a:solidFill>
        </p:spPr>
        <p:txBody>
          <a:bodyPr wrap="none" lIns="0" tIns="0" rIns="0" bIns="0" rtlCol="0">
            <a:spAutoFit/>
          </a:bodyPr>
          <a:lstStyle/>
          <a:p>
            <a:r>
              <a:rPr lang="en-US" altLang="zh-CN">
                <a:solidFill>
                  <a:schemeClr val="dk1"/>
                </a:solidFill>
                <a:latin typeface="微软雅黑" panose="020B0503020204020204" charset="-122"/>
                <a:ea typeface="微软雅黑" panose="020B0503020204020204" charset="-122"/>
              </a:rPr>
              <a:t>975</a:t>
            </a:r>
          </a:p>
        </p:txBody>
      </p:sp>
      <p:sp>
        <p:nvSpPr>
          <p:cNvPr id="100" name="任意多边形: 形状 99"/>
          <p:cNvSpPr/>
          <p:nvPr>
            <p:custDataLst>
              <p:tags r:id="rId40"/>
            </p:custDataLst>
          </p:nvPr>
        </p:nvSpPr>
        <p:spPr>
          <a:xfrm>
            <a:off x="6447155" y="3801745"/>
            <a:ext cx="2157730" cy="842645"/>
          </a:xfrm>
          <a:custGeom>
            <a:avLst/>
            <a:gdLst>
              <a:gd name="connsiteX0" fmla="*/ 0 w 2157573"/>
              <a:gd name="connsiteY0" fmla="*/ 842481 h 842481"/>
              <a:gd name="connsiteX1" fmla="*/ 934949 w 2157573"/>
              <a:gd name="connsiteY1" fmla="*/ 318499 h 842481"/>
              <a:gd name="connsiteX2" fmla="*/ 2157573 w 2157573"/>
              <a:gd name="connsiteY2" fmla="*/ 0 h 842481"/>
            </a:gdLst>
            <a:ahLst/>
            <a:cxnLst>
              <a:cxn ang="0">
                <a:pos x="connsiteX0" y="connsiteY0"/>
              </a:cxn>
              <a:cxn ang="0">
                <a:pos x="connsiteX1" y="connsiteY1"/>
              </a:cxn>
              <a:cxn ang="0">
                <a:pos x="connsiteX2" y="connsiteY2"/>
              </a:cxn>
            </a:cxnLst>
            <a:rect l="l" t="t" r="r" b="b"/>
            <a:pathLst>
              <a:path w="2157573" h="842481">
                <a:moveTo>
                  <a:pt x="0" y="842481"/>
                </a:moveTo>
                <a:cubicBezTo>
                  <a:pt x="287677" y="650696"/>
                  <a:pt x="575354" y="458912"/>
                  <a:pt x="934949" y="318499"/>
                </a:cubicBezTo>
                <a:cubicBezTo>
                  <a:pt x="1294544" y="178086"/>
                  <a:pt x="1726058" y="89043"/>
                  <a:pt x="2157573" y="0"/>
                </a:cubicBezTo>
              </a:path>
            </a:pathLst>
          </a:custGeom>
          <a:noFill/>
          <a:ln w="28575">
            <a:solidFill>
              <a:schemeClr val="accent2">
                <a:lumMod val="60000"/>
                <a:lumOff val="4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101" name="任意多边形: 形状 100"/>
          <p:cNvSpPr/>
          <p:nvPr>
            <p:custDataLst>
              <p:tags r:id="rId41"/>
            </p:custDataLst>
          </p:nvPr>
        </p:nvSpPr>
        <p:spPr>
          <a:xfrm>
            <a:off x="9282430" y="3852545"/>
            <a:ext cx="2023745" cy="749935"/>
          </a:xfrm>
          <a:custGeom>
            <a:avLst/>
            <a:gdLst>
              <a:gd name="connsiteX0" fmla="*/ 0 w 2024009"/>
              <a:gd name="connsiteY0" fmla="*/ 0 h 750013"/>
              <a:gd name="connsiteX1" fmla="*/ 688369 w 2024009"/>
              <a:gd name="connsiteY1" fmla="*/ 205483 h 750013"/>
              <a:gd name="connsiteX2" fmla="*/ 1541124 w 2024009"/>
              <a:gd name="connsiteY2" fmla="*/ 493160 h 750013"/>
              <a:gd name="connsiteX3" fmla="*/ 2024009 w 2024009"/>
              <a:gd name="connsiteY3" fmla="*/ 750013 h 750013"/>
            </a:gdLst>
            <a:ahLst/>
            <a:cxnLst>
              <a:cxn ang="0">
                <a:pos x="connsiteX0" y="connsiteY0"/>
              </a:cxn>
              <a:cxn ang="0">
                <a:pos x="connsiteX1" y="connsiteY1"/>
              </a:cxn>
              <a:cxn ang="0">
                <a:pos x="connsiteX2" y="connsiteY2"/>
              </a:cxn>
              <a:cxn ang="0">
                <a:pos x="connsiteX3" y="connsiteY3"/>
              </a:cxn>
            </a:cxnLst>
            <a:rect l="l" t="t" r="r" b="b"/>
            <a:pathLst>
              <a:path w="2024009" h="750013">
                <a:moveTo>
                  <a:pt x="0" y="0"/>
                </a:moveTo>
                <a:cubicBezTo>
                  <a:pt x="215757" y="61645"/>
                  <a:pt x="431515" y="123290"/>
                  <a:pt x="688369" y="205483"/>
                </a:cubicBezTo>
                <a:cubicBezTo>
                  <a:pt x="945223" y="287676"/>
                  <a:pt x="1318517" y="402405"/>
                  <a:pt x="1541124" y="493160"/>
                </a:cubicBezTo>
                <a:cubicBezTo>
                  <a:pt x="1763731" y="583915"/>
                  <a:pt x="1893870" y="666964"/>
                  <a:pt x="2024009" y="750013"/>
                </a:cubicBezTo>
              </a:path>
            </a:pathLst>
          </a:custGeom>
          <a:noFill/>
          <a:ln w="28575">
            <a:solidFill>
              <a:schemeClr val="accent2">
                <a:lumMod val="60000"/>
                <a:lumOff val="4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102" name="文本框 101"/>
          <p:cNvSpPr txBox="1"/>
          <p:nvPr>
            <p:custDataLst>
              <p:tags r:id="rId42"/>
            </p:custDataLst>
          </p:nvPr>
        </p:nvSpPr>
        <p:spPr>
          <a:xfrm rot="19687780">
            <a:off x="6066790" y="4274185"/>
            <a:ext cx="868680" cy="368300"/>
          </a:xfrm>
          <a:prstGeom prst="rect">
            <a:avLst/>
          </a:prstGeom>
          <a:noFill/>
        </p:spPr>
        <p:txBody>
          <a:bodyPr wrap="none" rtlCol="0">
            <a:spAutoFit/>
          </a:bodyPr>
          <a:lstStyle/>
          <a:p>
            <a:r>
              <a:rPr lang="zh-CN" altLang="en-US">
                <a:solidFill>
                  <a:schemeClr val="dk1">
                    <a:lumMod val="75000"/>
                    <a:lumOff val="25000"/>
                  </a:schemeClr>
                </a:solidFill>
                <a:latin typeface="微软雅黑" panose="020B0503020204020204" charset="-122"/>
                <a:ea typeface="微软雅黑" panose="020B0503020204020204" charset="-122"/>
              </a:rPr>
              <a:t>低压槽</a:t>
            </a:r>
          </a:p>
        </p:txBody>
      </p:sp>
      <p:sp>
        <p:nvSpPr>
          <p:cNvPr id="103" name="文本框 102"/>
          <p:cNvSpPr txBox="1"/>
          <p:nvPr>
            <p:custDataLst>
              <p:tags r:id="rId43"/>
            </p:custDataLst>
          </p:nvPr>
        </p:nvSpPr>
        <p:spPr>
          <a:xfrm rot="1789808">
            <a:off x="10963910" y="4319270"/>
            <a:ext cx="868680" cy="368300"/>
          </a:xfrm>
          <a:prstGeom prst="rect">
            <a:avLst/>
          </a:prstGeom>
          <a:noFill/>
        </p:spPr>
        <p:txBody>
          <a:bodyPr wrap="none" rtlCol="0">
            <a:spAutoFit/>
          </a:bodyPr>
          <a:lstStyle/>
          <a:p>
            <a:r>
              <a:rPr lang="zh-CN" altLang="en-US">
                <a:solidFill>
                  <a:schemeClr val="dk1">
                    <a:lumMod val="75000"/>
                    <a:lumOff val="25000"/>
                  </a:schemeClr>
                </a:solidFill>
                <a:latin typeface="微软雅黑" panose="020B0503020204020204" charset="-122"/>
                <a:ea typeface="微软雅黑" panose="020B0503020204020204" charset="-122"/>
              </a:rPr>
              <a:t>低压槽</a:t>
            </a:r>
          </a:p>
        </p:txBody>
      </p:sp>
      <p:cxnSp>
        <p:nvCxnSpPr>
          <p:cNvPr id="104" name="直接箭头连接符 103"/>
          <p:cNvCxnSpPr/>
          <p:nvPr>
            <p:custDataLst>
              <p:tags r:id="rId44"/>
            </p:custDataLst>
          </p:nvPr>
        </p:nvCxnSpPr>
        <p:spPr>
          <a:xfrm>
            <a:off x="7620000" y="3643630"/>
            <a:ext cx="210820" cy="216535"/>
          </a:xfrm>
          <a:prstGeom prst="straightConnector1">
            <a:avLst/>
          </a:prstGeom>
          <a:ln>
            <a:solidFill>
              <a:schemeClr val="accent4"/>
            </a:solidFill>
            <a:prstDash val="dash"/>
            <a:tailEnd type="stealth" w="lg" len="lg"/>
          </a:ln>
        </p:spPr>
        <p:style>
          <a:lnRef idx="1">
            <a:schemeClr val="accent1"/>
          </a:lnRef>
          <a:fillRef idx="0">
            <a:schemeClr val="accent1"/>
          </a:fillRef>
          <a:effectRef idx="0">
            <a:schemeClr val="accent1"/>
          </a:effectRef>
          <a:fontRef idx="minor">
            <a:schemeClr val="tx1"/>
          </a:fontRef>
        </p:style>
      </p:cxnSp>
      <p:cxnSp>
        <p:nvCxnSpPr>
          <p:cNvPr id="105" name="直接箭头连接符 104"/>
          <p:cNvCxnSpPr/>
          <p:nvPr>
            <p:custDataLst>
              <p:tags r:id="rId45"/>
            </p:custDataLst>
          </p:nvPr>
        </p:nvCxnSpPr>
        <p:spPr>
          <a:xfrm flipH="1">
            <a:off x="7559040" y="3630930"/>
            <a:ext cx="58420" cy="410845"/>
          </a:xfrm>
          <a:prstGeom prst="straightConnector1">
            <a:avLst/>
          </a:prstGeom>
          <a:ln>
            <a:solidFill>
              <a:srgbClr val="FF0000"/>
            </a:solidFill>
            <a:prstDash val="solid"/>
            <a:tailEnd type="stealth" w="lg" len="lg"/>
          </a:ln>
        </p:spPr>
        <p:style>
          <a:lnRef idx="1">
            <a:schemeClr val="accent1"/>
          </a:lnRef>
          <a:fillRef idx="0">
            <a:schemeClr val="accent1"/>
          </a:fillRef>
          <a:effectRef idx="0">
            <a:schemeClr val="accent1"/>
          </a:effectRef>
          <a:fontRef idx="minor">
            <a:schemeClr val="tx1"/>
          </a:fontRef>
        </p:style>
      </p:cxnSp>
      <p:sp>
        <p:nvSpPr>
          <p:cNvPr id="106" name="椭圆 105"/>
          <p:cNvSpPr/>
          <p:nvPr>
            <p:custDataLst>
              <p:tags r:id="rId46"/>
            </p:custDataLst>
          </p:nvPr>
        </p:nvSpPr>
        <p:spPr>
          <a:xfrm>
            <a:off x="7578725" y="3595370"/>
            <a:ext cx="70485" cy="70485"/>
          </a:xfrm>
          <a:prstGeom prst="ellipse">
            <a:avLst/>
          </a:prstGeom>
          <a:solidFill>
            <a:schemeClr val="accent2">
              <a:lumMod val="60000"/>
              <a:lumOff val="40000"/>
            </a:schemeClr>
          </a:solidFill>
          <a:ln w="285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cxnSp>
        <p:nvCxnSpPr>
          <p:cNvPr id="107" name="直接箭头连接符 106"/>
          <p:cNvCxnSpPr/>
          <p:nvPr>
            <p:custDataLst>
              <p:tags r:id="rId47"/>
            </p:custDataLst>
          </p:nvPr>
        </p:nvCxnSpPr>
        <p:spPr>
          <a:xfrm flipV="1">
            <a:off x="7119620" y="4262755"/>
            <a:ext cx="78105" cy="304800"/>
          </a:xfrm>
          <a:prstGeom prst="straightConnector1">
            <a:avLst/>
          </a:prstGeom>
          <a:ln>
            <a:solidFill>
              <a:schemeClr val="accent4"/>
            </a:solidFill>
            <a:prstDash val="dash"/>
            <a:tailEnd type="stealth" w="lg" len="lg"/>
          </a:ln>
        </p:spPr>
        <p:style>
          <a:lnRef idx="1">
            <a:schemeClr val="accent1"/>
          </a:lnRef>
          <a:fillRef idx="0">
            <a:schemeClr val="accent1"/>
          </a:fillRef>
          <a:effectRef idx="0">
            <a:schemeClr val="accent1"/>
          </a:effectRef>
          <a:fontRef idx="minor">
            <a:schemeClr val="tx1"/>
          </a:fontRef>
        </p:style>
      </p:cxnSp>
      <p:cxnSp>
        <p:nvCxnSpPr>
          <p:cNvPr id="108" name="直接箭头连接符 107"/>
          <p:cNvCxnSpPr/>
          <p:nvPr>
            <p:custDataLst>
              <p:tags r:id="rId48"/>
            </p:custDataLst>
          </p:nvPr>
        </p:nvCxnSpPr>
        <p:spPr>
          <a:xfrm flipV="1">
            <a:off x="7117080" y="4199255"/>
            <a:ext cx="421005" cy="373380"/>
          </a:xfrm>
          <a:prstGeom prst="straightConnector1">
            <a:avLst/>
          </a:prstGeom>
          <a:ln>
            <a:solidFill>
              <a:srgbClr val="FF0000"/>
            </a:solidFill>
            <a:prstDash val="solid"/>
            <a:tailEnd type="stealth" w="lg" len="lg"/>
          </a:ln>
        </p:spPr>
        <p:style>
          <a:lnRef idx="1">
            <a:schemeClr val="accent1"/>
          </a:lnRef>
          <a:fillRef idx="0">
            <a:schemeClr val="accent1"/>
          </a:fillRef>
          <a:effectRef idx="0">
            <a:schemeClr val="accent1"/>
          </a:effectRef>
          <a:fontRef idx="minor">
            <a:schemeClr val="tx1"/>
          </a:fontRef>
        </p:style>
      </p:cxnSp>
      <p:sp>
        <p:nvSpPr>
          <p:cNvPr id="109" name="椭圆 108"/>
          <p:cNvSpPr/>
          <p:nvPr>
            <p:custDataLst>
              <p:tags r:id="rId49"/>
            </p:custDataLst>
          </p:nvPr>
        </p:nvSpPr>
        <p:spPr>
          <a:xfrm>
            <a:off x="7078345" y="4532630"/>
            <a:ext cx="70485" cy="70485"/>
          </a:xfrm>
          <a:prstGeom prst="ellipse">
            <a:avLst/>
          </a:prstGeom>
          <a:solidFill>
            <a:schemeClr val="accent2">
              <a:lumMod val="60000"/>
              <a:lumOff val="40000"/>
            </a:schemeClr>
          </a:solidFill>
          <a:ln w="285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cxnSp>
        <p:nvCxnSpPr>
          <p:cNvPr id="110" name="直接箭头连接符 109"/>
          <p:cNvCxnSpPr/>
          <p:nvPr>
            <p:custDataLst>
              <p:tags r:id="rId50"/>
            </p:custDataLst>
          </p:nvPr>
        </p:nvCxnSpPr>
        <p:spPr>
          <a:xfrm flipH="1" flipV="1">
            <a:off x="9701530" y="4072255"/>
            <a:ext cx="26035" cy="286385"/>
          </a:xfrm>
          <a:prstGeom prst="straightConnector1">
            <a:avLst/>
          </a:prstGeom>
          <a:ln>
            <a:solidFill>
              <a:schemeClr val="accent4"/>
            </a:solidFill>
            <a:prstDash val="dash"/>
            <a:tailEnd type="stealth" w="lg" len="lg"/>
          </a:ln>
        </p:spPr>
        <p:style>
          <a:lnRef idx="1">
            <a:schemeClr val="accent1"/>
          </a:lnRef>
          <a:fillRef idx="0">
            <a:schemeClr val="accent1"/>
          </a:fillRef>
          <a:effectRef idx="0">
            <a:schemeClr val="accent1"/>
          </a:effectRef>
          <a:fontRef idx="minor">
            <a:schemeClr val="tx1"/>
          </a:fontRef>
        </p:style>
      </p:cxnSp>
      <p:cxnSp>
        <p:nvCxnSpPr>
          <p:cNvPr id="111" name="直接箭头连接符 110"/>
          <p:cNvCxnSpPr/>
          <p:nvPr>
            <p:custDataLst>
              <p:tags r:id="rId51"/>
            </p:custDataLst>
          </p:nvPr>
        </p:nvCxnSpPr>
        <p:spPr>
          <a:xfrm flipV="1">
            <a:off x="9726930" y="4088765"/>
            <a:ext cx="279400" cy="271780"/>
          </a:xfrm>
          <a:prstGeom prst="straightConnector1">
            <a:avLst/>
          </a:prstGeom>
          <a:ln>
            <a:solidFill>
              <a:srgbClr val="FF0000"/>
            </a:solidFill>
            <a:prstDash val="solid"/>
            <a:tailEnd type="stealth" w="lg" len="lg"/>
          </a:ln>
        </p:spPr>
        <p:style>
          <a:lnRef idx="1">
            <a:schemeClr val="accent1"/>
          </a:lnRef>
          <a:fillRef idx="0">
            <a:schemeClr val="accent1"/>
          </a:fillRef>
          <a:effectRef idx="0">
            <a:schemeClr val="accent1"/>
          </a:effectRef>
          <a:fontRef idx="minor">
            <a:schemeClr val="tx1"/>
          </a:fontRef>
        </p:style>
      </p:cxnSp>
      <p:sp>
        <p:nvSpPr>
          <p:cNvPr id="112" name="椭圆 111"/>
          <p:cNvSpPr/>
          <p:nvPr>
            <p:custDataLst>
              <p:tags r:id="rId52"/>
            </p:custDataLst>
          </p:nvPr>
        </p:nvSpPr>
        <p:spPr>
          <a:xfrm>
            <a:off x="9695180" y="4325620"/>
            <a:ext cx="70485" cy="70485"/>
          </a:xfrm>
          <a:prstGeom prst="ellipse">
            <a:avLst/>
          </a:prstGeom>
          <a:solidFill>
            <a:schemeClr val="accent2">
              <a:lumMod val="60000"/>
              <a:lumOff val="40000"/>
            </a:schemeClr>
          </a:solidFill>
          <a:ln w="285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cxnSp>
        <p:nvCxnSpPr>
          <p:cNvPr id="113" name="直接箭头连接符 112"/>
          <p:cNvCxnSpPr/>
          <p:nvPr>
            <p:custDataLst>
              <p:tags r:id="rId53"/>
            </p:custDataLst>
          </p:nvPr>
        </p:nvCxnSpPr>
        <p:spPr>
          <a:xfrm flipH="1">
            <a:off x="10706735" y="4071620"/>
            <a:ext cx="280035" cy="179070"/>
          </a:xfrm>
          <a:prstGeom prst="straightConnector1">
            <a:avLst/>
          </a:prstGeom>
          <a:ln>
            <a:solidFill>
              <a:schemeClr val="accent4"/>
            </a:solidFill>
            <a:prstDash val="dash"/>
            <a:tailEnd type="stealth" w="lg" len="lg"/>
          </a:ln>
        </p:spPr>
        <p:style>
          <a:lnRef idx="1">
            <a:schemeClr val="accent1"/>
          </a:lnRef>
          <a:fillRef idx="0">
            <a:schemeClr val="accent1"/>
          </a:fillRef>
          <a:effectRef idx="0">
            <a:schemeClr val="accent1"/>
          </a:effectRef>
          <a:fontRef idx="minor">
            <a:schemeClr val="tx1"/>
          </a:fontRef>
        </p:style>
      </p:cxnSp>
      <p:cxnSp>
        <p:nvCxnSpPr>
          <p:cNvPr id="114" name="直接箭头连接符 113"/>
          <p:cNvCxnSpPr/>
          <p:nvPr>
            <p:custDataLst>
              <p:tags r:id="rId54"/>
            </p:custDataLst>
          </p:nvPr>
        </p:nvCxnSpPr>
        <p:spPr>
          <a:xfrm flipH="1" flipV="1">
            <a:off x="10474960" y="4060825"/>
            <a:ext cx="516255" cy="17780"/>
          </a:xfrm>
          <a:prstGeom prst="straightConnector1">
            <a:avLst/>
          </a:prstGeom>
          <a:ln>
            <a:solidFill>
              <a:srgbClr val="FF0000"/>
            </a:solidFill>
            <a:prstDash val="solid"/>
            <a:tailEnd type="stealth" w="lg" len="lg"/>
          </a:ln>
        </p:spPr>
        <p:style>
          <a:lnRef idx="1">
            <a:schemeClr val="accent1"/>
          </a:lnRef>
          <a:fillRef idx="0">
            <a:schemeClr val="accent1"/>
          </a:fillRef>
          <a:effectRef idx="0">
            <a:schemeClr val="accent1"/>
          </a:effectRef>
          <a:fontRef idx="minor">
            <a:schemeClr val="tx1"/>
          </a:fontRef>
        </p:style>
      </p:cxnSp>
      <p:sp>
        <p:nvSpPr>
          <p:cNvPr id="115" name="椭圆 114"/>
          <p:cNvSpPr/>
          <p:nvPr>
            <p:custDataLst>
              <p:tags r:id="rId55"/>
            </p:custDataLst>
          </p:nvPr>
        </p:nvSpPr>
        <p:spPr>
          <a:xfrm>
            <a:off x="10952480" y="4038600"/>
            <a:ext cx="70485" cy="70485"/>
          </a:xfrm>
          <a:prstGeom prst="ellipse">
            <a:avLst/>
          </a:prstGeom>
          <a:solidFill>
            <a:schemeClr val="accent2">
              <a:lumMod val="60000"/>
              <a:lumOff val="40000"/>
            </a:schemeClr>
          </a:solidFill>
          <a:ln w="285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cxnSp>
        <p:nvCxnSpPr>
          <p:cNvPr id="118" name="直接箭头连接符 117"/>
          <p:cNvCxnSpPr/>
          <p:nvPr>
            <p:custDataLst>
              <p:tags r:id="rId56"/>
            </p:custDataLst>
          </p:nvPr>
        </p:nvCxnSpPr>
        <p:spPr>
          <a:xfrm flipV="1">
            <a:off x="7350760" y="5251450"/>
            <a:ext cx="345440" cy="185420"/>
          </a:xfrm>
          <a:prstGeom prst="straightConnector1">
            <a:avLst/>
          </a:prstGeom>
          <a:ln>
            <a:solidFill>
              <a:schemeClr val="accent4"/>
            </a:solidFill>
            <a:prstDash val="dash"/>
            <a:tailEnd type="stealth" w="lg" len="lg"/>
          </a:ln>
        </p:spPr>
        <p:style>
          <a:lnRef idx="1">
            <a:schemeClr val="accent1"/>
          </a:lnRef>
          <a:fillRef idx="0">
            <a:schemeClr val="accent1"/>
          </a:fillRef>
          <a:effectRef idx="0">
            <a:schemeClr val="accent1"/>
          </a:effectRef>
          <a:fontRef idx="minor">
            <a:schemeClr val="tx1"/>
          </a:fontRef>
        </p:style>
      </p:cxnSp>
      <p:cxnSp>
        <p:nvCxnSpPr>
          <p:cNvPr id="119" name="直接箭头连接符 118"/>
          <p:cNvCxnSpPr/>
          <p:nvPr>
            <p:custDataLst>
              <p:tags r:id="rId57"/>
            </p:custDataLst>
          </p:nvPr>
        </p:nvCxnSpPr>
        <p:spPr>
          <a:xfrm flipV="1">
            <a:off x="9685020" y="5221605"/>
            <a:ext cx="335915" cy="244475"/>
          </a:xfrm>
          <a:prstGeom prst="straightConnector1">
            <a:avLst/>
          </a:prstGeom>
          <a:ln>
            <a:solidFill>
              <a:srgbClr val="FF0000"/>
            </a:solidFill>
            <a:prstDash val="solid"/>
            <a:tailEnd type="stealth" w="lg" len="lg"/>
          </a:ln>
        </p:spPr>
        <p:style>
          <a:lnRef idx="1">
            <a:schemeClr val="accent1"/>
          </a:lnRef>
          <a:fillRef idx="0">
            <a:schemeClr val="accent1"/>
          </a:fillRef>
          <a:effectRef idx="0">
            <a:schemeClr val="accent1"/>
          </a:effectRef>
          <a:fontRef idx="minor">
            <a:schemeClr val="tx1"/>
          </a:fontRef>
        </p:style>
      </p:cxnSp>
      <p:sp>
        <p:nvSpPr>
          <p:cNvPr id="120" name="文本框 119"/>
          <p:cNvSpPr txBox="1"/>
          <p:nvPr>
            <p:custDataLst>
              <p:tags r:id="rId58"/>
            </p:custDataLst>
          </p:nvPr>
        </p:nvSpPr>
        <p:spPr>
          <a:xfrm>
            <a:off x="7653020" y="5159375"/>
            <a:ext cx="1783080" cy="368300"/>
          </a:xfrm>
          <a:prstGeom prst="rect">
            <a:avLst/>
          </a:prstGeom>
          <a:noFill/>
        </p:spPr>
        <p:txBody>
          <a:bodyPr wrap="none" rtlCol="0">
            <a:spAutoFit/>
          </a:bodyPr>
          <a:lstStyle/>
          <a:p>
            <a:r>
              <a:rPr lang="zh-CN" altLang="en-US">
                <a:solidFill>
                  <a:schemeClr val="dk1"/>
                </a:solidFill>
                <a:latin typeface="微软雅黑" panose="020B0503020204020204" charset="-122"/>
                <a:ea typeface="微软雅黑" panose="020B0503020204020204" charset="-122"/>
              </a:rPr>
              <a:t>水平气压梯度力</a:t>
            </a:r>
          </a:p>
        </p:txBody>
      </p:sp>
      <p:sp>
        <p:nvSpPr>
          <p:cNvPr id="121" name="文本框 120"/>
          <p:cNvSpPr txBox="1"/>
          <p:nvPr>
            <p:custDataLst>
              <p:tags r:id="rId59"/>
            </p:custDataLst>
          </p:nvPr>
        </p:nvSpPr>
        <p:spPr>
          <a:xfrm>
            <a:off x="9939655" y="5159375"/>
            <a:ext cx="640080" cy="368300"/>
          </a:xfrm>
          <a:prstGeom prst="rect">
            <a:avLst/>
          </a:prstGeom>
          <a:noFill/>
        </p:spPr>
        <p:txBody>
          <a:bodyPr wrap="none" rtlCol="0">
            <a:spAutoFit/>
          </a:bodyPr>
          <a:lstStyle/>
          <a:p>
            <a:r>
              <a:rPr lang="zh-CN" altLang="en-US">
                <a:solidFill>
                  <a:schemeClr val="dk1"/>
                </a:solidFill>
                <a:latin typeface="微软雅黑" panose="020B0503020204020204" charset="-122"/>
                <a:ea typeface="微软雅黑" panose="020B0503020204020204" charset="-122"/>
              </a:rPr>
              <a:t>风向</a:t>
            </a:r>
          </a:p>
        </p:txBody>
      </p:sp>
      <p:cxnSp>
        <p:nvCxnSpPr>
          <p:cNvPr id="117" name="直接连接符 116"/>
          <p:cNvCxnSpPr/>
          <p:nvPr>
            <p:custDataLst>
              <p:tags r:id="rId60"/>
            </p:custDataLst>
          </p:nvPr>
        </p:nvCxnSpPr>
        <p:spPr>
          <a:xfrm>
            <a:off x="6115685" y="5623560"/>
            <a:ext cx="5800725" cy="0"/>
          </a:xfrm>
          <a:prstGeom prst="line">
            <a:avLst/>
          </a:prstGeom>
          <a:ln w="6350">
            <a:gradFill flip="none" rotWithShape="1">
              <a:gsLst>
                <a:gs pos="20000">
                  <a:srgbClr val="404040">
                    <a:lumMod val="75000"/>
                    <a:lumOff val="25000"/>
                    <a:alpha val="10000"/>
                  </a:srgbClr>
                </a:gs>
                <a:gs pos="50000">
                  <a:srgbClr val="404040">
                    <a:lumMod val="75000"/>
                    <a:lumOff val="25000"/>
                  </a:srgbClr>
                </a:gs>
                <a:gs pos="80000">
                  <a:srgbClr val="404040">
                    <a:lumMod val="75000"/>
                    <a:lumOff val="25000"/>
                    <a:alpha val="10000"/>
                  </a:srgbClr>
                </a:gs>
              </a:gsLst>
              <a:lin ang="0" scaled="0"/>
            </a:gradFill>
          </a:ln>
        </p:spPr>
        <p:style>
          <a:lnRef idx="1">
            <a:schemeClr val="accent1"/>
          </a:lnRef>
          <a:fillRef idx="0">
            <a:schemeClr val="accent1"/>
          </a:fillRef>
          <a:effectRef idx="0">
            <a:schemeClr val="accent1"/>
          </a:effectRef>
          <a:fontRef idx="minor">
            <a:schemeClr val="tx1"/>
          </a:fontRef>
        </p:style>
      </p:cxnSp>
      <p:sp>
        <p:nvSpPr>
          <p:cNvPr id="8" name="文本框 7"/>
          <p:cNvSpPr txBox="1"/>
          <p:nvPr>
            <p:custDataLst>
              <p:tags r:id="rId61"/>
            </p:custDataLst>
          </p:nvPr>
        </p:nvSpPr>
        <p:spPr>
          <a:xfrm>
            <a:off x="80645" y="15875"/>
            <a:ext cx="5155565" cy="415925"/>
          </a:xfrm>
          <a:prstGeom prst="rect">
            <a:avLst/>
          </a:prstGeom>
          <a:noFill/>
        </p:spPr>
        <p:txBody>
          <a:bodyPr wrap="square" rtlCol="0">
            <a:noAutofit/>
          </a:bodyPr>
          <a:lstStyle/>
          <a:p>
            <a:pPr indent="0" algn="l">
              <a:lnSpc>
                <a:spcPct val="130000"/>
              </a:lnSpc>
              <a:spcBef>
                <a:spcPct val="50000"/>
              </a:spcBef>
              <a:buFont typeface="+mj-lt"/>
              <a:buNone/>
            </a:pPr>
            <a:r>
              <a:rPr lang="en-US" altLang="zh-CN" sz="2800" b="1">
                <a:latin typeface="微软雅黑" panose="020B0503020204020204" charset="-122"/>
                <a:ea typeface="微软雅黑" panose="020B0503020204020204" charset="-122"/>
                <a:sym typeface="+mn-ea"/>
              </a:rPr>
              <a:t>1.</a:t>
            </a:r>
            <a:r>
              <a:rPr lang="zh-CN" altLang="en-US" sz="2800" b="1">
                <a:latin typeface="微软雅黑" panose="020B0503020204020204" charset="-122"/>
                <a:ea typeface="微软雅黑" panose="020B0503020204020204" charset="-122"/>
                <a:sym typeface="+mn-ea"/>
              </a:rPr>
              <a:t>锋面气旋</a:t>
            </a:r>
          </a:p>
        </p:txBody>
      </p:sp>
      <p:cxnSp>
        <p:nvCxnSpPr>
          <p:cNvPr id="44" name="直接连接符 43"/>
          <p:cNvCxnSpPr/>
          <p:nvPr>
            <p:custDataLst>
              <p:tags r:id="rId62"/>
            </p:custDataLst>
          </p:nvPr>
        </p:nvCxnSpPr>
        <p:spPr>
          <a:xfrm flipV="1">
            <a:off x="80689" y="612583"/>
            <a:ext cx="3969385" cy="17145"/>
          </a:xfrm>
          <a:prstGeom prst="line">
            <a:avLst/>
          </a:prstGeom>
          <a:ln w="38100"/>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5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custDataLst>
              <p:tags r:id="rId1"/>
            </p:custDataLst>
          </p:nvPr>
        </p:nvCxnSpPr>
        <p:spPr>
          <a:xfrm flipV="1">
            <a:off x="5304155" y="3744444"/>
            <a:ext cx="6456045" cy="44073"/>
          </a:xfrm>
          <a:prstGeom prst="line">
            <a:avLst/>
          </a:prstGeom>
          <a:ln>
            <a:gradFill flip="none" rotWithShape="1">
              <a:gsLst>
                <a:gs pos="0">
                  <a:schemeClr val="bg1"/>
                </a:gs>
                <a:gs pos="74156">
                  <a:schemeClr val="bg1">
                    <a:lumMod val="65000"/>
                  </a:schemeClr>
                </a:gs>
                <a:gs pos="29000">
                  <a:schemeClr val="bg1">
                    <a:lumMod val="65000"/>
                  </a:scheme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cxnSp>
      <p:sp>
        <p:nvSpPr>
          <p:cNvPr id="6" name="矩形 5"/>
          <p:cNvSpPr/>
          <p:nvPr>
            <p:custDataLst>
              <p:tags r:id="rId2"/>
            </p:custDataLst>
          </p:nvPr>
        </p:nvSpPr>
        <p:spPr>
          <a:xfrm>
            <a:off x="1027198" y="716902"/>
            <a:ext cx="5796291" cy="521970"/>
          </a:xfrm>
          <a:prstGeom prst="rect">
            <a:avLst/>
          </a:prstGeom>
        </p:spPr>
        <p:txBody>
          <a:bodyPr wrap="square">
            <a:spAutoFit/>
          </a:bodyPr>
          <a:lstStyle/>
          <a:p>
            <a:pPr>
              <a:defRPr/>
            </a:pPr>
            <a:r>
              <a:rPr lang="zh-CN" altLang="en-US" sz="2800" b="1">
                <a:solidFill>
                  <a:schemeClr val="accent1">
                    <a:lumMod val="50000"/>
                  </a:schemeClr>
                </a:solidFill>
                <a:latin typeface="微软雅黑" panose="020B0503020204020204" charset="-122"/>
                <a:ea typeface="微软雅黑" panose="020B0503020204020204" charset="-122"/>
              </a:rPr>
              <a:t>南北半球锋面气旋形成原理</a:t>
            </a:r>
          </a:p>
        </p:txBody>
      </p:sp>
      <p:sp>
        <p:nvSpPr>
          <p:cNvPr id="7" name="任意多边形: 形状 7"/>
          <p:cNvSpPr/>
          <p:nvPr>
            <p:custDataLst>
              <p:tags r:id="rId3"/>
            </p:custDataLst>
          </p:nvPr>
        </p:nvSpPr>
        <p:spPr>
          <a:xfrm>
            <a:off x="6459174" y="1248867"/>
            <a:ext cx="4246016" cy="1790699"/>
          </a:xfrm>
          <a:custGeom>
            <a:avLst/>
            <a:gdLst>
              <a:gd name="connsiteX0" fmla="*/ 2553366 w 5036519"/>
              <a:gd name="connsiteY0" fmla="*/ 43 h 966037"/>
              <a:gd name="connsiteX1" fmla="*/ 51466 w 5036519"/>
              <a:gd name="connsiteY1" fmla="*/ 838243 h 966037"/>
              <a:gd name="connsiteX2" fmla="*/ 4979066 w 5036519"/>
              <a:gd name="connsiteY2" fmla="*/ 876343 h 966037"/>
              <a:gd name="connsiteX3" fmla="*/ 2553366 w 5036519"/>
              <a:gd name="connsiteY3" fmla="*/ 43 h 966037"/>
            </a:gdLst>
            <a:ahLst/>
            <a:cxnLst>
              <a:cxn ang="0">
                <a:pos x="connsiteX0" y="connsiteY0"/>
              </a:cxn>
              <a:cxn ang="0">
                <a:pos x="connsiteX1" y="connsiteY1"/>
              </a:cxn>
              <a:cxn ang="0">
                <a:pos x="connsiteX2" y="connsiteY2"/>
              </a:cxn>
              <a:cxn ang="0">
                <a:pos x="connsiteX3" y="connsiteY3"/>
              </a:cxn>
            </a:cxnLst>
            <a:rect l="l" t="t" r="r" b="b"/>
            <a:pathLst>
              <a:path w="5036519" h="966037">
                <a:moveTo>
                  <a:pt x="2553366" y="43"/>
                </a:moveTo>
                <a:cubicBezTo>
                  <a:pt x="1732099" y="-6307"/>
                  <a:pt x="-352817" y="692193"/>
                  <a:pt x="51466" y="838243"/>
                </a:cubicBezTo>
                <a:cubicBezTo>
                  <a:pt x="455749" y="984293"/>
                  <a:pt x="4555733" y="1016043"/>
                  <a:pt x="4979066" y="876343"/>
                </a:cubicBezTo>
                <a:cubicBezTo>
                  <a:pt x="5402399" y="736643"/>
                  <a:pt x="3374633" y="6393"/>
                  <a:pt x="2553366" y="43"/>
                </a:cubicBezTo>
                <a:close/>
              </a:path>
            </a:pathLst>
          </a:custGeom>
          <a:solidFill>
            <a:schemeClr val="bg1"/>
          </a:solidFill>
          <a:ln>
            <a:solidFill>
              <a:schemeClr val="tx1">
                <a:lumMod val="50000"/>
                <a:lumOff val="50000"/>
              </a:schemeClr>
            </a:solidFill>
          </a:ln>
          <a:effectLst>
            <a:innerShdw blurRad="63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8" name="任意多边形: 形状 8"/>
          <p:cNvSpPr/>
          <p:nvPr>
            <p:custDataLst>
              <p:tags r:id="rId4"/>
            </p:custDataLst>
          </p:nvPr>
        </p:nvSpPr>
        <p:spPr>
          <a:xfrm>
            <a:off x="7206365" y="1566368"/>
            <a:ext cx="2761778" cy="1164742"/>
          </a:xfrm>
          <a:custGeom>
            <a:avLst/>
            <a:gdLst>
              <a:gd name="connsiteX0" fmla="*/ 2553366 w 5036519"/>
              <a:gd name="connsiteY0" fmla="*/ 43 h 966037"/>
              <a:gd name="connsiteX1" fmla="*/ 51466 w 5036519"/>
              <a:gd name="connsiteY1" fmla="*/ 838243 h 966037"/>
              <a:gd name="connsiteX2" fmla="*/ 4979066 w 5036519"/>
              <a:gd name="connsiteY2" fmla="*/ 876343 h 966037"/>
              <a:gd name="connsiteX3" fmla="*/ 2553366 w 5036519"/>
              <a:gd name="connsiteY3" fmla="*/ 43 h 966037"/>
            </a:gdLst>
            <a:ahLst/>
            <a:cxnLst>
              <a:cxn ang="0">
                <a:pos x="connsiteX0" y="connsiteY0"/>
              </a:cxn>
              <a:cxn ang="0">
                <a:pos x="connsiteX1" y="connsiteY1"/>
              </a:cxn>
              <a:cxn ang="0">
                <a:pos x="connsiteX2" y="connsiteY2"/>
              </a:cxn>
              <a:cxn ang="0">
                <a:pos x="connsiteX3" y="connsiteY3"/>
              </a:cxn>
            </a:cxnLst>
            <a:rect l="l" t="t" r="r" b="b"/>
            <a:pathLst>
              <a:path w="5036519" h="966037">
                <a:moveTo>
                  <a:pt x="2553366" y="43"/>
                </a:moveTo>
                <a:cubicBezTo>
                  <a:pt x="1732099" y="-6307"/>
                  <a:pt x="-352817" y="692193"/>
                  <a:pt x="51466" y="838243"/>
                </a:cubicBezTo>
                <a:cubicBezTo>
                  <a:pt x="455749" y="984293"/>
                  <a:pt x="4555733" y="1016043"/>
                  <a:pt x="4979066" y="876343"/>
                </a:cubicBezTo>
                <a:cubicBezTo>
                  <a:pt x="5402399" y="736643"/>
                  <a:pt x="3374633" y="6393"/>
                  <a:pt x="2553366" y="43"/>
                </a:cubicBezTo>
                <a:close/>
              </a:path>
            </a:pathLst>
          </a:custGeom>
          <a:solidFill>
            <a:schemeClr val="bg1"/>
          </a:solidFill>
          <a:ln>
            <a:solidFill>
              <a:schemeClr val="tx1">
                <a:lumMod val="50000"/>
                <a:lumOff val="50000"/>
              </a:schemeClr>
            </a:solidFill>
          </a:ln>
          <a:effectLst>
            <a:innerShdw blurRad="63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9" name="任意多边形: 形状 9"/>
          <p:cNvSpPr/>
          <p:nvPr>
            <p:custDataLst>
              <p:tags r:id="rId5"/>
            </p:custDataLst>
          </p:nvPr>
        </p:nvSpPr>
        <p:spPr>
          <a:xfrm>
            <a:off x="7756707" y="1821483"/>
            <a:ext cx="1650949" cy="696265"/>
          </a:xfrm>
          <a:custGeom>
            <a:avLst/>
            <a:gdLst>
              <a:gd name="connsiteX0" fmla="*/ 2553366 w 5036519"/>
              <a:gd name="connsiteY0" fmla="*/ 43 h 966037"/>
              <a:gd name="connsiteX1" fmla="*/ 51466 w 5036519"/>
              <a:gd name="connsiteY1" fmla="*/ 838243 h 966037"/>
              <a:gd name="connsiteX2" fmla="*/ 4979066 w 5036519"/>
              <a:gd name="connsiteY2" fmla="*/ 876343 h 966037"/>
              <a:gd name="connsiteX3" fmla="*/ 2553366 w 5036519"/>
              <a:gd name="connsiteY3" fmla="*/ 43 h 966037"/>
            </a:gdLst>
            <a:ahLst/>
            <a:cxnLst>
              <a:cxn ang="0">
                <a:pos x="connsiteX0" y="connsiteY0"/>
              </a:cxn>
              <a:cxn ang="0">
                <a:pos x="connsiteX1" y="connsiteY1"/>
              </a:cxn>
              <a:cxn ang="0">
                <a:pos x="connsiteX2" y="connsiteY2"/>
              </a:cxn>
              <a:cxn ang="0">
                <a:pos x="connsiteX3" y="connsiteY3"/>
              </a:cxn>
            </a:cxnLst>
            <a:rect l="l" t="t" r="r" b="b"/>
            <a:pathLst>
              <a:path w="5036519" h="966037">
                <a:moveTo>
                  <a:pt x="2553366" y="43"/>
                </a:moveTo>
                <a:cubicBezTo>
                  <a:pt x="1732099" y="-6307"/>
                  <a:pt x="-352817" y="692193"/>
                  <a:pt x="51466" y="838243"/>
                </a:cubicBezTo>
                <a:cubicBezTo>
                  <a:pt x="455749" y="984293"/>
                  <a:pt x="4555733" y="1016043"/>
                  <a:pt x="4979066" y="876343"/>
                </a:cubicBezTo>
                <a:cubicBezTo>
                  <a:pt x="5402399" y="736643"/>
                  <a:pt x="3374633" y="6393"/>
                  <a:pt x="2553366" y="43"/>
                </a:cubicBezTo>
                <a:close/>
              </a:path>
            </a:pathLst>
          </a:custGeom>
          <a:solidFill>
            <a:schemeClr val="bg1"/>
          </a:solidFill>
          <a:ln>
            <a:solidFill>
              <a:schemeClr val="tx1">
                <a:lumMod val="50000"/>
                <a:lumOff val="50000"/>
              </a:schemeClr>
            </a:solidFill>
          </a:ln>
          <a:effectLst>
            <a:innerShdw blurRad="63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10" name="任意多边形: 形状 10"/>
          <p:cNvSpPr/>
          <p:nvPr>
            <p:custDataLst>
              <p:tags r:id="rId6"/>
            </p:custDataLst>
          </p:nvPr>
        </p:nvSpPr>
        <p:spPr>
          <a:xfrm>
            <a:off x="5861659" y="2328366"/>
            <a:ext cx="2159614" cy="662739"/>
          </a:xfrm>
          <a:custGeom>
            <a:avLst/>
            <a:gdLst>
              <a:gd name="connsiteX0" fmla="*/ 2400300 w 2400300"/>
              <a:gd name="connsiteY0" fmla="*/ 0 h 736600"/>
              <a:gd name="connsiteX1" fmla="*/ 1612900 w 2400300"/>
              <a:gd name="connsiteY1" fmla="*/ 203200 h 736600"/>
              <a:gd name="connsiteX2" fmla="*/ 0 w 2400300"/>
              <a:gd name="connsiteY2" fmla="*/ 736600 h 736600"/>
            </a:gdLst>
            <a:ahLst/>
            <a:cxnLst>
              <a:cxn ang="0">
                <a:pos x="connsiteX0" y="connsiteY0"/>
              </a:cxn>
              <a:cxn ang="0">
                <a:pos x="connsiteX1" y="connsiteY1"/>
              </a:cxn>
              <a:cxn ang="0">
                <a:pos x="connsiteX2" y="connsiteY2"/>
              </a:cxn>
            </a:cxnLst>
            <a:rect l="l" t="t" r="r" b="b"/>
            <a:pathLst>
              <a:path w="2400300" h="736600">
                <a:moveTo>
                  <a:pt x="2400300" y="0"/>
                </a:moveTo>
                <a:cubicBezTo>
                  <a:pt x="2206625" y="40216"/>
                  <a:pt x="2012950" y="80433"/>
                  <a:pt x="1612900" y="203200"/>
                </a:cubicBezTo>
                <a:cubicBezTo>
                  <a:pt x="1212850" y="325967"/>
                  <a:pt x="606425" y="531283"/>
                  <a:pt x="0" y="736600"/>
                </a:cubicBezTo>
              </a:path>
            </a:pathLst>
          </a:custGeom>
          <a:noFill/>
          <a:ln w="127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11" name="任意多边形: 形状 11"/>
          <p:cNvSpPr/>
          <p:nvPr>
            <p:custDataLst>
              <p:tags r:id="rId7"/>
            </p:custDataLst>
          </p:nvPr>
        </p:nvSpPr>
        <p:spPr>
          <a:xfrm>
            <a:off x="9189673" y="2341066"/>
            <a:ext cx="1980132" cy="660044"/>
          </a:xfrm>
          <a:custGeom>
            <a:avLst/>
            <a:gdLst>
              <a:gd name="connsiteX0" fmla="*/ 0 w 2324100"/>
              <a:gd name="connsiteY0" fmla="*/ 0 h 774700"/>
              <a:gd name="connsiteX1" fmla="*/ 800100 w 2324100"/>
              <a:gd name="connsiteY1" fmla="*/ 254000 h 774700"/>
              <a:gd name="connsiteX2" fmla="*/ 2324100 w 2324100"/>
              <a:gd name="connsiteY2" fmla="*/ 774700 h 774700"/>
            </a:gdLst>
            <a:ahLst/>
            <a:cxnLst>
              <a:cxn ang="0">
                <a:pos x="connsiteX0" y="connsiteY0"/>
              </a:cxn>
              <a:cxn ang="0">
                <a:pos x="connsiteX1" y="connsiteY1"/>
              </a:cxn>
              <a:cxn ang="0">
                <a:pos x="connsiteX2" y="connsiteY2"/>
              </a:cxn>
            </a:cxnLst>
            <a:rect l="l" t="t" r="r" b="b"/>
            <a:pathLst>
              <a:path w="2324100" h="774700">
                <a:moveTo>
                  <a:pt x="0" y="0"/>
                </a:moveTo>
                <a:lnTo>
                  <a:pt x="800100" y="254000"/>
                </a:lnTo>
                <a:lnTo>
                  <a:pt x="2324100" y="774700"/>
                </a:lnTo>
              </a:path>
            </a:pathLst>
          </a:custGeom>
          <a:noFill/>
          <a:ln w="127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12" name="文本框 11"/>
          <p:cNvSpPr txBox="1"/>
          <p:nvPr>
            <p:custDataLst>
              <p:tags r:id="rId8"/>
            </p:custDataLst>
          </p:nvPr>
        </p:nvSpPr>
        <p:spPr>
          <a:xfrm>
            <a:off x="8954532" y="2905137"/>
            <a:ext cx="686029" cy="338554"/>
          </a:xfrm>
          <a:prstGeom prst="rect">
            <a:avLst/>
          </a:prstGeom>
          <a:solidFill>
            <a:schemeClr val="bg1"/>
          </a:solidFill>
        </p:spPr>
        <p:txBody>
          <a:bodyPr wrap="square">
            <a:spAutoFit/>
          </a:bodyPr>
          <a:lstStyle/>
          <a:p>
            <a:pPr algn="ctr"/>
            <a:r>
              <a:rPr kumimoji="0" lang="en-US" altLang="zh-CN" sz="16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1025</a:t>
            </a:r>
            <a:endParaRPr lang="zh-CN" altLang="en-US" sz="1200" b="1">
              <a:latin typeface="微软雅黑" panose="020B0503020204020204" charset="-122"/>
              <a:ea typeface="微软雅黑" panose="020B0503020204020204" charset="-122"/>
              <a:cs typeface="Times New Roman" panose="02020603050405020304" pitchFamily="18" charset="0"/>
            </a:endParaRPr>
          </a:p>
        </p:txBody>
      </p:sp>
      <p:sp>
        <p:nvSpPr>
          <p:cNvPr id="13" name="文本框 12"/>
          <p:cNvSpPr txBox="1"/>
          <p:nvPr>
            <p:custDataLst>
              <p:tags r:id="rId9"/>
            </p:custDataLst>
          </p:nvPr>
        </p:nvSpPr>
        <p:spPr>
          <a:xfrm>
            <a:off x="8738047" y="2652530"/>
            <a:ext cx="704664" cy="338554"/>
          </a:xfrm>
          <a:prstGeom prst="rect">
            <a:avLst/>
          </a:prstGeom>
          <a:solidFill>
            <a:schemeClr val="bg1"/>
          </a:solidFill>
        </p:spPr>
        <p:txBody>
          <a:bodyPr wrap="square">
            <a:spAutoFit/>
          </a:bodyPr>
          <a:lstStyle/>
          <a:p>
            <a:pPr algn="ctr"/>
            <a:r>
              <a:rPr kumimoji="0" lang="en-US" altLang="zh-CN" sz="16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1020</a:t>
            </a:r>
            <a:endParaRPr lang="zh-CN" altLang="en-US" sz="1200" b="1">
              <a:latin typeface="微软雅黑" panose="020B0503020204020204" charset="-122"/>
              <a:ea typeface="微软雅黑" panose="020B0503020204020204" charset="-122"/>
              <a:cs typeface="Times New Roman" panose="02020603050405020304" pitchFamily="18" charset="0"/>
            </a:endParaRPr>
          </a:p>
        </p:txBody>
      </p:sp>
      <p:sp>
        <p:nvSpPr>
          <p:cNvPr id="14" name="文本框 13"/>
          <p:cNvSpPr txBox="1"/>
          <p:nvPr>
            <p:custDataLst>
              <p:tags r:id="rId10"/>
            </p:custDataLst>
          </p:nvPr>
        </p:nvSpPr>
        <p:spPr>
          <a:xfrm>
            <a:off x="8513055" y="2325672"/>
            <a:ext cx="717817" cy="338554"/>
          </a:xfrm>
          <a:prstGeom prst="rect">
            <a:avLst/>
          </a:prstGeom>
          <a:solidFill>
            <a:schemeClr val="bg1"/>
          </a:solidFill>
        </p:spPr>
        <p:txBody>
          <a:bodyPr wrap="square">
            <a:spAutoFit/>
          </a:bodyPr>
          <a:lstStyle/>
          <a:p>
            <a:pPr algn="ctr"/>
            <a:r>
              <a:rPr kumimoji="0" lang="en-US" altLang="zh-CN" sz="16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1015</a:t>
            </a:r>
            <a:endParaRPr lang="zh-CN" altLang="en-US" sz="1200" b="1">
              <a:latin typeface="微软雅黑" panose="020B0503020204020204" charset="-122"/>
              <a:ea typeface="微软雅黑" panose="020B0503020204020204" charset="-122"/>
              <a:cs typeface="Times New Roman" panose="02020603050405020304" pitchFamily="18" charset="0"/>
            </a:endParaRPr>
          </a:p>
        </p:txBody>
      </p:sp>
      <p:sp>
        <p:nvSpPr>
          <p:cNvPr id="15" name="文本框 14"/>
          <p:cNvSpPr txBox="1"/>
          <p:nvPr>
            <p:custDataLst>
              <p:tags r:id="rId11"/>
            </p:custDataLst>
          </p:nvPr>
        </p:nvSpPr>
        <p:spPr>
          <a:xfrm>
            <a:off x="8174134" y="2004228"/>
            <a:ext cx="826611" cy="400110"/>
          </a:xfrm>
          <a:prstGeom prst="rect">
            <a:avLst/>
          </a:prstGeom>
          <a:noFill/>
        </p:spPr>
        <p:txBody>
          <a:bodyPr wrap="square">
            <a:spAutoFit/>
          </a:bodyPr>
          <a:lstStyle/>
          <a:p>
            <a:pPr algn="ctr"/>
            <a:r>
              <a:rPr lang="zh-CN" altLang="en-US" sz="2000" b="1">
                <a:solidFill>
                  <a:schemeClr val="bg1">
                    <a:lumMod val="50000"/>
                  </a:schemeClr>
                </a:solidFill>
                <a:latin typeface="微软雅黑" panose="020B0503020204020204" charset="-122"/>
                <a:ea typeface="微软雅黑" panose="020B0503020204020204" charset="-122"/>
              </a:rPr>
              <a:t>低</a:t>
            </a:r>
            <a:r>
              <a:rPr kumimoji="0" lang="zh-CN" altLang="en-US" sz="2000" b="1"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rPr>
              <a:t>压</a:t>
            </a:r>
            <a:endParaRPr lang="zh-CN" altLang="en-US" sz="1600" b="1">
              <a:solidFill>
                <a:schemeClr val="bg1">
                  <a:lumMod val="50000"/>
                </a:schemeClr>
              </a:solidFill>
              <a:latin typeface="微软雅黑" panose="020B0503020204020204" charset="-122"/>
              <a:ea typeface="微软雅黑" panose="020B0503020204020204" charset="-122"/>
            </a:endParaRPr>
          </a:p>
        </p:txBody>
      </p:sp>
      <p:sp>
        <p:nvSpPr>
          <p:cNvPr id="16" name="文本框 15"/>
          <p:cNvSpPr txBox="1"/>
          <p:nvPr>
            <p:custDataLst>
              <p:tags r:id="rId12"/>
            </p:custDataLst>
          </p:nvPr>
        </p:nvSpPr>
        <p:spPr>
          <a:xfrm>
            <a:off x="10617373" y="3047860"/>
            <a:ext cx="914227" cy="369332"/>
          </a:xfrm>
          <a:prstGeom prst="rect">
            <a:avLst/>
          </a:prstGeom>
          <a:noFill/>
        </p:spPr>
        <p:txBody>
          <a:bodyPr wrap="square">
            <a:spAutoFit/>
          </a:bodyPr>
          <a:lstStyle/>
          <a:p>
            <a:pPr algn="ctr"/>
            <a:r>
              <a:rPr lang="zh-CN" altLang="en-US" b="1">
                <a:solidFill>
                  <a:prstClr val="black">
                    <a:lumMod val="75000"/>
                    <a:lumOff val="25000"/>
                  </a:prstClr>
                </a:solidFill>
                <a:latin typeface="微软雅黑" panose="020B0503020204020204" charset="-122"/>
                <a:ea typeface="微软雅黑" panose="020B0503020204020204" charset="-122"/>
                <a:cs typeface="Times New Roman" panose="02020603050405020304" pitchFamily="18" charset="0"/>
              </a:rPr>
              <a:t>低压槽</a:t>
            </a:r>
            <a:endParaRPr lang="zh-CN" altLang="en-US" sz="1400" b="1">
              <a:solidFill>
                <a:prstClr val="black"/>
              </a:solidFill>
              <a:latin typeface="微软雅黑" panose="020B0503020204020204" charset="-122"/>
              <a:ea typeface="微软雅黑" panose="020B0503020204020204" charset="-122"/>
              <a:cs typeface="Times New Roman" panose="02020603050405020304" pitchFamily="18" charset="0"/>
            </a:endParaRPr>
          </a:p>
        </p:txBody>
      </p:sp>
      <p:sp>
        <p:nvSpPr>
          <p:cNvPr id="17" name="任意多边形: 形状 17"/>
          <p:cNvSpPr/>
          <p:nvPr>
            <p:custDataLst>
              <p:tags r:id="rId13"/>
            </p:custDataLst>
          </p:nvPr>
        </p:nvSpPr>
        <p:spPr>
          <a:xfrm>
            <a:off x="6459174" y="4053136"/>
            <a:ext cx="4246016" cy="1790699"/>
          </a:xfrm>
          <a:custGeom>
            <a:avLst/>
            <a:gdLst>
              <a:gd name="connsiteX0" fmla="*/ 2553366 w 5036519"/>
              <a:gd name="connsiteY0" fmla="*/ 43 h 966037"/>
              <a:gd name="connsiteX1" fmla="*/ 51466 w 5036519"/>
              <a:gd name="connsiteY1" fmla="*/ 838243 h 966037"/>
              <a:gd name="connsiteX2" fmla="*/ 4979066 w 5036519"/>
              <a:gd name="connsiteY2" fmla="*/ 876343 h 966037"/>
              <a:gd name="connsiteX3" fmla="*/ 2553366 w 5036519"/>
              <a:gd name="connsiteY3" fmla="*/ 43 h 966037"/>
            </a:gdLst>
            <a:ahLst/>
            <a:cxnLst>
              <a:cxn ang="0">
                <a:pos x="connsiteX0" y="connsiteY0"/>
              </a:cxn>
              <a:cxn ang="0">
                <a:pos x="connsiteX1" y="connsiteY1"/>
              </a:cxn>
              <a:cxn ang="0">
                <a:pos x="connsiteX2" y="connsiteY2"/>
              </a:cxn>
              <a:cxn ang="0">
                <a:pos x="connsiteX3" y="connsiteY3"/>
              </a:cxn>
            </a:cxnLst>
            <a:rect l="l" t="t" r="r" b="b"/>
            <a:pathLst>
              <a:path w="5036519" h="966037">
                <a:moveTo>
                  <a:pt x="2553366" y="43"/>
                </a:moveTo>
                <a:cubicBezTo>
                  <a:pt x="1732099" y="-6307"/>
                  <a:pt x="-352817" y="692193"/>
                  <a:pt x="51466" y="838243"/>
                </a:cubicBezTo>
                <a:cubicBezTo>
                  <a:pt x="455749" y="984293"/>
                  <a:pt x="4555733" y="1016043"/>
                  <a:pt x="4979066" y="876343"/>
                </a:cubicBezTo>
                <a:cubicBezTo>
                  <a:pt x="5402399" y="736643"/>
                  <a:pt x="3374633" y="6393"/>
                  <a:pt x="2553366" y="43"/>
                </a:cubicBezTo>
                <a:close/>
              </a:path>
            </a:pathLst>
          </a:custGeom>
          <a:solidFill>
            <a:schemeClr val="bg1"/>
          </a:solidFill>
          <a:ln>
            <a:solidFill>
              <a:schemeClr val="tx1">
                <a:lumMod val="50000"/>
                <a:lumOff val="50000"/>
              </a:schemeClr>
            </a:solidFill>
          </a:ln>
          <a:effectLst>
            <a:innerShdw blurRad="63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18" name="任意多边形: 形状 18"/>
          <p:cNvSpPr/>
          <p:nvPr>
            <p:custDataLst>
              <p:tags r:id="rId14"/>
            </p:custDataLst>
          </p:nvPr>
        </p:nvSpPr>
        <p:spPr>
          <a:xfrm>
            <a:off x="7206365" y="4370637"/>
            <a:ext cx="2761778" cy="1164742"/>
          </a:xfrm>
          <a:custGeom>
            <a:avLst/>
            <a:gdLst>
              <a:gd name="connsiteX0" fmla="*/ 2553366 w 5036519"/>
              <a:gd name="connsiteY0" fmla="*/ 43 h 966037"/>
              <a:gd name="connsiteX1" fmla="*/ 51466 w 5036519"/>
              <a:gd name="connsiteY1" fmla="*/ 838243 h 966037"/>
              <a:gd name="connsiteX2" fmla="*/ 4979066 w 5036519"/>
              <a:gd name="connsiteY2" fmla="*/ 876343 h 966037"/>
              <a:gd name="connsiteX3" fmla="*/ 2553366 w 5036519"/>
              <a:gd name="connsiteY3" fmla="*/ 43 h 966037"/>
            </a:gdLst>
            <a:ahLst/>
            <a:cxnLst>
              <a:cxn ang="0">
                <a:pos x="connsiteX0" y="connsiteY0"/>
              </a:cxn>
              <a:cxn ang="0">
                <a:pos x="connsiteX1" y="connsiteY1"/>
              </a:cxn>
              <a:cxn ang="0">
                <a:pos x="connsiteX2" y="connsiteY2"/>
              </a:cxn>
              <a:cxn ang="0">
                <a:pos x="connsiteX3" y="connsiteY3"/>
              </a:cxn>
            </a:cxnLst>
            <a:rect l="l" t="t" r="r" b="b"/>
            <a:pathLst>
              <a:path w="5036519" h="966037">
                <a:moveTo>
                  <a:pt x="2553366" y="43"/>
                </a:moveTo>
                <a:cubicBezTo>
                  <a:pt x="1732099" y="-6307"/>
                  <a:pt x="-352817" y="692193"/>
                  <a:pt x="51466" y="838243"/>
                </a:cubicBezTo>
                <a:cubicBezTo>
                  <a:pt x="455749" y="984293"/>
                  <a:pt x="4555733" y="1016043"/>
                  <a:pt x="4979066" y="876343"/>
                </a:cubicBezTo>
                <a:cubicBezTo>
                  <a:pt x="5402399" y="736643"/>
                  <a:pt x="3374633" y="6393"/>
                  <a:pt x="2553366" y="43"/>
                </a:cubicBezTo>
                <a:close/>
              </a:path>
            </a:pathLst>
          </a:custGeom>
          <a:solidFill>
            <a:schemeClr val="bg1"/>
          </a:solidFill>
          <a:ln>
            <a:solidFill>
              <a:schemeClr val="tx1">
                <a:lumMod val="50000"/>
                <a:lumOff val="50000"/>
              </a:schemeClr>
            </a:solidFill>
          </a:ln>
          <a:effectLst>
            <a:innerShdw blurRad="63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19" name="任意多边形: 形状 19"/>
          <p:cNvSpPr/>
          <p:nvPr>
            <p:custDataLst>
              <p:tags r:id="rId15"/>
            </p:custDataLst>
          </p:nvPr>
        </p:nvSpPr>
        <p:spPr>
          <a:xfrm>
            <a:off x="7756707" y="4625752"/>
            <a:ext cx="1650949" cy="696265"/>
          </a:xfrm>
          <a:custGeom>
            <a:avLst/>
            <a:gdLst>
              <a:gd name="connsiteX0" fmla="*/ 2553366 w 5036519"/>
              <a:gd name="connsiteY0" fmla="*/ 43 h 966037"/>
              <a:gd name="connsiteX1" fmla="*/ 51466 w 5036519"/>
              <a:gd name="connsiteY1" fmla="*/ 838243 h 966037"/>
              <a:gd name="connsiteX2" fmla="*/ 4979066 w 5036519"/>
              <a:gd name="connsiteY2" fmla="*/ 876343 h 966037"/>
              <a:gd name="connsiteX3" fmla="*/ 2553366 w 5036519"/>
              <a:gd name="connsiteY3" fmla="*/ 43 h 966037"/>
            </a:gdLst>
            <a:ahLst/>
            <a:cxnLst>
              <a:cxn ang="0">
                <a:pos x="connsiteX0" y="connsiteY0"/>
              </a:cxn>
              <a:cxn ang="0">
                <a:pos x="connsiteX1" y="connsiteY1"/>
              </a:cxn>
              <a:cxn ang="0">
                <a:pos x="connsiteX2" y="connsiteY2"/>
              </a:cxn>
              <a:cxn ang="0">
                <a:pos x="connsiteX3" y="connsiteY3"/>
              </a:cxn>
            </a:cxnLst>
            <a:rect l="l" t="t" r="r" b="b"/>
            <a:pathLst>
              <a:path w="5036519" h="966037">
                <a:moveTo>
                  <a:pt x="2553366" y="43"/>
                </a:moveTo>
                <a:cubicBezTo>
                  <a:pt x="1732099" y="-6307"/>
                  <a:pt x="-352817" y="692193"/>
                  <a:pt x="51466" y="838243"/>
                </a:cubicBezTo>
                <a:cubicBezTo>
                  <a:pt x="455749" y="984293"/>
                  <a:pt x="4555733" y="1016043"/>
                  <a:pt x="4979066" y="876343"/>
                </a:cubicBezTo>
                <a:cubicBezTo>
                  <a:pt x="5402399" y="736643"/>
                  <a:pt x="3374633" y="6393"/>
                  <a:pt x="2553366" y="43"/>
                </a:cubicBezTo>
                <a:close/>
              </a:path>
            </a:pathLst>
          </a:custGeom>
          <a:solidFill>
            <a:schemeClr val="bg1"/>
          </a:solidFill>
          <a:ln>
            <a:solidFill>
              <a:schemeClr val="tx1">
                <a:lumMod val="50000"/>
                <a:lumOff val="50000"/>
              </a:schemeClr>
            </a:solidFill>
          </a:ln>
          <a:effectLst>
            <a:innerShdw blurRad="63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20" name="任意多边形: 形状 20"/>
          <p:cNvSpPr/>
          <p:nvPr>
            <p:custDataLst>
              <p:tags r:id="rId16"/>
            </p:custDataLst>
          </p:nvPr>
        </p:nvSpPr>
        <p:spPr>
          <a:xfrm>
            <a:off x="5861659" y="5132635"/>
            <a:ext cx="2159614" cy="662739"/>
          </a:xfrm>
          <a:custGeom>
            <a:avLst/>
            <a:gdLst>
              <a:gd name="connsiteX0" fmla="*/ 2400300 w 2400300"/>
              <a:gd name="connsiteY0" fmla="*/ 0 h 736600"/>
              <a:gd name="connsiteX1" fmla="*/ 1612900 w 2400300"/>
              <a:gd name="connsiteY1" fmla="*/ 203200 h 736600"/>
              <a:gd name="connsiteX2" fmla="*/ 0 w 2400300"/>
              <a:gd name="connsiteY2" fmla="*/ 736600 h 736600"/>
            </a:gdLst>
            <a:ahLst/>
            <a:cxnLst>
              <a:cxn ang="0">
                <a:pos x="connsiteX0" y="connsiteY0"/>
              </a:cxn>
              <a:cxn ang="0">
                <a:pos x="connsiteX1" y="connsiteY1"/>
              </a:cxn>
              <a:cxn ang="0">
                <a:pos x="connsiteX2" y="connsiteY2"/>
              </a:cxn>
            </a:cxnLst>
            <a:rect l="l" t="t" r="r" b="b"/>
            <a:pathLst>
              <a:path w="2400300" h="736600">
                <a:moveTo>
                  <a:pt x="2400300" y="0"/>
                </a:moveTo>
                <a:cubicBezTo>
                  <a:pt x="2206625" y="40216"/>
                  <a:pt x="2012950" y="80433"/>
                  <a:pt x="1612900" y="203200"/>
                </a:cubicBezTo>
                <a:cubicBezTo>
                  <a:pt x="1212850" y="325967"/>
                  <a:pt x="606425" y="531283"/>
                  <a:pt x="0" y="736600"/>
                </a:cubicBezTo>
              </a:path>
            </a:pathLst>
          </a:custGeom>
          <a:noFill/>
          <a:ln w="127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21" name="任意多边形: 形状 21"/>
          <p:cNvSpPr/>
          <p:nvPr>
            <p:custDataLst>
              <p:tags r:id="rId17"/>
            </p:custDataLst>
          </p:nvPr>
        </p:nvSpPr>
        <p:spPr>
          <a:xfrm>
            <a:off x="9189673" y="5145335"/>
            <a:ext cx="1980132" cy="660044"/>
          </a:xfrm>
          <a:custGeom>
            <a:avLst/>
            <a:gdLst>
              <a:gd name="connsiteX0" fmla="*/ 0 w 2324100"/>
              <a:gd name="connsiteY0" fmla="*/ 0 h 774700"/>
              <a:gd name="connsiteX1" fmla="*/ 800100 w 2324100"/>
              <a:gd name="connsiteY1" fmla="*/ 254000 h 774700"/>
              <a:gd name="connsiteX2" fmla="*/ 2324100 w 2324100"/>
              <a:gd name="connsiteY2" fmla="*/ 774700 h 774700"/>
            </a:gdLst>
            <a:ahLst/>
            <a:cxnLst>
              <a:cxn ang="0">
                <a:pos x="connsiteX0" y="connsiteY0"/>
              </a:cxn>
              <a:cxn ang="0">
                <a:pos x="connsiteX1" y="connsiteY1"/>
              </a:cxn>
              <a:cxn ang="0">
                <a:pos x="connsiteX2" y="connsiteY2"/>
              </a:cxn>
            </a:cxnLst>
            <a:rect l="l" t="t" r="r" b="b"/>
            <a:pathLst>
              <a:path w="2324100" h="774700">
                <a:moveTo>
                  <a:pt x="0" y="0"/>
                </a:moveTo>
                <a:lnTo>
                  <a:pt x="800100" y="254000"/>
                </a:lnTo>
                <a:lnTo>
                  <a:pt x="2324100" y="774700"/>
                </a:lnTo>
              </a:path>
            </a:pathLst>
          </a:custGeom>
          <a:noFill/>
          <a:ln w="127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22" name="文本框 21"/>
          <p:cNvSpPr txBox="1"/>
          <p:nvPr>
            <p:custDataLst>
              <p:tags r:id="rId18"/>
            </p:custDataLst>
          </p:nvPr>
        </p:nvSpPr>
        <p:spPr>
          <a:xfrm>
            <a:off x="8954532" y="5709406"/>
            <a:ext cx="762867" cy="338554"/>
          </a:xfrm>
          <a:prstGeom prst="rect">
            <a:avLst/>
          </a:prstGeom>
          <a:solidFill>
            <a:schemeClr val="bg1"/>
          </a:solidFill>
        </p:spPr>
        <p:txBody>
          <a:bodyPr wrap="square">
            <a:spAutoFit/>
          </a:bodyPr>
          <a:lstStyle/>
          <a:p>
            <a:pPr algn="ctr"/>
            <a:r>
              <a:rPr kumimoji="0" lang="en-US" altLang="zh-CN" sz="16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1025</a:t>
            </a:r>
            <a:endParaRPr lang="zh-CN" altLang="en-US" sz="1200" b="1">
              <a:latin typeface="微软雅黑" panose="020B0503020204020204" charset="-122"/>
              <a:ea typeface="微软雅黑" panose="020B0503020204020204" charset="-122"/>
              <a:cs typeface="Times New Roman" panose="02020603050405020304" pitchFamily="18" charset="0"/>
            </a:endParaRPr>
          </a:p>
        </p:txBody>
      </p:sp>
      <p:sp>
        <p:nvSpPr>
          <p:cNvPr id="23" name="文本框 22"/>
          <p:cNvSpPr txBox="1"/>
          <p:nvPr>
            <p:custDataLst>
              <p:tags r:id="rId19"/>
            </p:custDataLst>
          </p:nvPr>
        </p:nvSpPr>
        <p:spPr>
          <a:xfrm>
            <a:off x="8738047" y="5456799"/>
            <a:ext cx="691582" cy="338554"/>
          </a:xfrm>
          <a:prstGeom prst="rect">
            <a:avLst/>
          </a:prstGeom>
          <a:solidFill>
            <a:schemeClr val="bg1"/>
          </a:solidFill>
        </p:spPr>
        <p:txBody>
          <a:bodyPr wrap="square">
            <a:spAutoFit/>
          </a:bodyPr>
          <a:lstStyle/>
          <a:p>
            <a:pPr algn="ctr"/>
            <a:r>
              <a:rPr kumimoji="0" lang="en-US" altLang="zh-CN" sz="16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1020</a:t>
            </a:r>
            <a:endParaRPr lang="zh-CN" altLang="en-US" sz="1200" b="1">
              <a:latin typeface="微软雅黑" panose="020B0503020204020204" charset="-122"/>
              <a:ea typeface="微软雅黑" panose="020B0503020204020204" charset="-122"/>
              <a:cs typeface="Times New Roman" panose="02020603050405020304" pitchFamily="18" charset="0"/>
            </a:endParaRPr>
          </a:p>
        </p:txBody>
      </p:sp>
      <p:sp>
        <p:nvSpPr>
          <p:cNvPr id="24" name="文本框 23"/>
          <p:cNvSpPr txBox="1"/>
          <p:nvPr>
            <p:custDataLst>
              <p:tags r:id="rId20"/>
            </p:custDataLst>
          </p:nvPr>
        </p:nvSpPr>
        <p:spPr>
          <a:xfrm>
            <a:off x="8513055" y="5129941"/>
            <a:ext cx="734476" cy="338554"/>
          </a:xfrm>
          <a:prstGeom prst="rect">
            <a:avLst/>
          </a:prstGeom>
          <a:solidFill>
            <a:schemeClr val="bg1"/>
          </a:solidFill>
        </p:spPr>
        <p:txBody>
          <a:bodyPr wrap="square">
            <a:spAutoFit/>
          </a:bodyPr>
          <a:lstStyle/>
          <a:p>
            <a:pPr algn="ctr"/>
            <a:r>
              <a:rPr kumimoji="0" lang="en-US" altLang="zh-CN" sz="16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1015</a:t>
            </a:r>
            <a:endParaRPr lang="zh-CN" altLang="en-US" sz="1200" b="1">
              <a:latin typeface="微软雅黑" panose="020B0503020204020204" charset="-122"/>
              <a:ea typeface="微软雅黑" panose="020B0503020204020204" charset="-122"/>
              <a:cs typeface="Times New Roman" panose="02020603050405020304" pitchFamily="18" charset="0"/>
            </a:endParaRPr>
          </a:p>
        </p:txBody>
      </p:sp>
      <p:sp>
        <p:nvSpPr>
          <p:cNvPr id="25" name="文本框 24"/>
          <p:cNvSpPr txBox="1"/>
          <p:nvPr>
            <p:custDataLst>
              <p:tags r:id="rId21"/>
            </p:custDataLst>
          </p:nvPr>
        </p:nvSpPr>
        <p:spPr>
          <a:xfrm>
            <a:off x="8174134" y="4808497"/>
            <a:ext cx="826611" cy="400110"/>
          </a:xfrm>
          <a:prstGeom prst="rect">
            <a:avLst/>
          </a:prstGeom>
          <a:noFill/>
        </p:spPr>
        <p:txBody>
          <a:bodyPr wrap="square">
            <a:spAutoFit/>
          </a:bodyPr>
          <a:lstStyle/>
          <a:p>
            <a:pPr algn="ctr"/>
            <a:r>
              <a:rPr lang="zh-CN" altLang="en-US" sz="2000" b="1">
                <a:solidFill>
                  <a:schemeClr val="bg1">
                    <a:lumMod val="50000"/>
                  </a:schemeClr>
                </a:solidFill>
                <a:latin typeface="微软雅黑" panose="020B0503020204020204" charset="-122"/>
                <a:ea typeface="微软雅黑" panose="020B0503020204020204" charset="-122"/>
              </a:rPr>
              <a:t>低</a:t>
            </a:r>
            <a:r>
              <a:rPr kumimoji="0" lang="zh-CN" altLang="en-US" sz="2000" b="1"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rPr>
              <a:t>压</a:t>
            </a:r>
            <a:endParaRPr lang="zh-CN" altLang="en-US" sz="1600" b="1">
              <a:solidFill>
                <a:schemeClr val="bg1">
                  <a:lumMod val="50000"/>
                </a:schemeClr>
              </a:solidFill>
              <a:latin typeface="微软雅黑" panose="020B0503020204020204" charset="-122"/>
              <a:ea typeface="微软雅黑" panose="020B0503020204020204" charset="-122"/>
            </a:endParaRPr>
          </a:p>
        </p:txBody>
      </p:sp>
      <p:sp>
        <p:nvSpPr>
          <p:cNvPr id="26" name="文本框 25"/>
          <p:cNvSpPr txBox="1"/>
          <p:nvPr>
            <p:custDataLst>
              <p:tags r:id="rId22"/>
            </p:custDataLst>
          </p:nvPr>
        </p:nvSpPr>
        <p:spPr>
          <a:xfrm>
            <a:off x="10617373" y="5280629"/>
            <a:ext cx="914227" cy="369332"/>
          </a:xfrm>
          <a:prstGeom prst="rect">
            <a:avLst/>
          </a:prstGeom>
          <a:noFill/>
        </p:spPr>
        <p:txBody>
          <a:bodyPr wrap="square">
            <a:spAutoFit/>
          </a:bodyPr>
          <a:lstStyle/>
          <a:p>
            <a:pPr algn="ctr"/>
            <a:r>
              <a:rPr lang="zh-CN" altLang="en-US" b="1">
                <a:solidFill>
                  <a:prstClr val="black">
                    <a:lumMod val="75000"/>
                    <a:lumOff val="25000"/>
                  </a:prstClr>
                </a:solidFill>
                <a:latin typeface="微软雅黑" panose="020B0503020204020204" charset="-122"/>
                <a:ea typeface="微软雅黑" panose="020B0503020204020204" charset="-122"/>
                <a:cs typeface="Times New Roman" panose="02020603050405020304" pitchFamily="18" charset="0"/>
              </a:rPr>
              <a:t>低压槽</a:t>
            </a:r>
            <a:endParaRPr lang="zh-CN" altLang="en-US" sz="1400" b="1">
              <a:solidFill>
                <a:prstClr val="black"/>
              </a:solidFill>
              <a:latin typeface="微软雅黑" panose="020B0503020204020204" charset="-122"/>
              <a:ea typeface="微软雅黑" panose="020B0503020204020204" charset="-122"/>
              <a:cs typeface="Times New Roman" panose="02020603050405020304" pitchFamily="18" charset="0"/>
            </a:endParaRPr>
          </a:p>
        </p:txBody>
      </p:sp>
      <p:sp>
        <p:nvSpPr>
          <p:cNvPr id="27" name="文本框 26"/>
          <p:cNvSpPr txBox="1"/>
          <p:nvPr>
            <p:custDataLst>
              <p:tags r:id="rId23"/>
            </p:custDataLst>
          </p:nvPr>
        </p:nvSpPr>
        <p:spPr>
          <a:xfrm>
            <a:off x="10877096" y="3516957"/>
            <a:ext cx="826611" cy="400110"/>
          </a:xfrm>
          <a:prstGeom prst="rect">
            <a:avLst/>
          </a:prstGeom>
          <a:noFill/>
        </p:spPr>
        <p:txBody>
          <a:bodyPr wrap="square">
            <a:spAutoFit/>
          </a:bodyPr>
          <a:lstStyle/>
          <a:p>
            <a:pPr algn="ctr"/>
            <a:r>
              <a:rPr lang="zh-CN" altLang="en-US" sz="2000" b="1">
                <a:solidFill>
                  <a:schemeClr val="bg1">
                    <a:lumMod val="50000"/>
                  </a:schemeClr>
                </a:solidFill>
                <a:latin typeface="微软雅黑" panose="020B0503020204020204" charset="-122"/>
                <a:ea typeface="微软雅黑" panose="020B0503020204020204" charset="-122"/>
              </a:rPr>
              <a:t>赤道</a:t>
            </a:r>
            <a:endParaRPr lang="zh-CN" altLang="en-US" sz="1600" b="1">
              <a:solidFill>
                <a:schemeClr val="bg1">
                  <a:lumMod val="50000"/>
                </a:schemeClr>
              </a:solidFill>
              <a:latin typeface="微软雅黑" panose="020B0503020204020204" charset="-122"/>
              <a:ea typeface="微软雅黑" panose="020B0503020204020204" charset="-122"/>
            </a:endParaRPr>
          </a:p>
        </p:txBody>
      </p:sp>
      <p:sp>
        <p:nvSpPr>
          <p:cNvPr id="28" name="文本框 27"/>
          <p:cNvSpPr txBox="1"/>
          <p:nvPr>
            <p:custDataLst>
              <p:tags r:id="rId24"/>
            </p:custDataLst>
          </p:nvPr>
        </p:nvSpPr>
        <p:spPr>
          <a:xfrm>
            <a:off x="10617373" y="871141"/>
            <a:ext cx="1777637" cy="1446550"/>
          </a:xfrm>
          <a:prstGeom prst="rect">
            <a:avLst/>
          </a:prstGeom>
          <a:noFill/>
        </p:spPr>
        <p:txBody>
          <a:bodyPr wrap="square">
            <a:spAutoFit/>
            <a:scene3d>
              <a:camera prst="orthographicFront"/>
              <a:lightRig rig="threePt" dir="t"/>
            </a:scene3d>
          </a:bodyPr>
          <a:lstStyle/>
          <a:p>
            <a:pPr algn="ctr"/>
            <a:r>
              <a:rPr lang="en-US" altLang="zh-CN" sz="8800" b="1" kern="0">
                <a:ln w="22225">
                  <a:solidFill>
                    <a:schemeClr val="accent2"/>
                  </a:solidFill>
                  <a:prstDash val="solid"/>
                </a:ln>
                <a:solidFill>
                  <a:srgbClr val="C00000"/>
                </a:solidFill>
                <a:effectLst/>
                <a:latin typeface="微软雅黑" panose="020B0503020204020204" charset="-122"/>
                <a:ea typeface="微软雅黑" panose="020B0503020204020204" charset="-122"/>
              </a:rPr>
              <a:t>N</a:t>
            </a:r>
          </a:p>
        </p:txBody>
      </p:sp>
      <p:sp>
        <p:nvSpPr>
          <p:cNvPr id="29" name="文本框 28"/>
          <p:cNvSpPr txBox="1"/>
          <p:nvPr>
            <p:custDataLst>
              <p:tags r:id="rId25"/>
            </p:custDataLst>
          </p:nvPr>
        </p:nvSpPr>
        <p:spPr>
          <a:xfrm>
            <a:off x="10742090" y="5534433"/>
            <a:ext cx="1777637" cy="1446550"/>
          </a:xfrm>
          <a:prstGeom prst="rect">
            <a:avLst/>
          </a:prstGeom>
          <a:noFill/>
        </p:spPr>
        <p:txBody>
          <a:bodyPr wrap="square">
            <a:spAutoFit/>
            <a:scene3d>
              <a:camera prst="orthographicFront"/>
              <a:lightRig rig="threePt" dir="t"/>
            </a:scene3d>
          </a:bodyPr>
          <a:lstStyle/>
          <a:p>
            <a:pPr algn="ctr"/>
            <a:r>
              <a:rPr lang="en-US" altLang="zh-CN" sz="8800" b="1" kern="0">
                <a:ln w="22225">
                  <a:solidFill>
                    <a:schemeClr val="accent2"/>
                  </a:solidFill>
                  <a:prstDash val="solid"/>
                </a:ln>
                <a:solidFill>
                  <a:srgbClr val="C00000"/>
                </a:solidFill>
                <a:effectLst/>
                <a:latin typeface="微软雅黑" panose="020B0503020204020204" charset="-122"/>
                <a:ea typeface="微软雅黑" panose="020B0503020204020204" charset="-122"/>
              </a:rPr>
              <a:t>S</a:t>
            </a:r>
          </a:p>
        </p:txBody>
      </p:sp>
      <p:cxnSp>
        <p:nvCxnSpPr>
          <p:cNvPr id="30" name="直接箭头连接符 29"/>
          <p:cNvCxnSpPr/>
          <p:nvPr>
            <p:custDataLst>
              <p:tags r:id="rId26"/>
            </p:custDataLst>
          </p:nvPr>
        </p:nvCxnSpPr>
        <p:spPr>
          <a:xfrm flipV="1">
            <a:off x="6493184" y="6531311"/>
            <a:ext cx="377975" cy="1"/>
          </a:xfrm>
          <a:prstGeom prst="straightConnector1">
            <a:avLst/>
          </a:prstGeom>
          <a:noFill/>
          <a:ln w="12700" cap="flat" cmpd="sng" algn="ctr">
            <a:solidFill>
              <a:sysClr val="windowText" lastClr="000000">
                <a:lumMod val="75000"/>
                <a:lumOff val="25000"/>
              </a:sysClr>
            </a:solidFill>
            <a:prstDash val="solid"/>
            <a:miter lim="800000"/>
            <a:headEnd type="none" w="med" len="med"/>
            <a:tailEnd type="arrow" w="med" len="med"/>
          </a:ln>
          <a:effectLst/>
        </p:spPr>
      </p:cxnSp>
      <p:cxnSp>
        <p:nvCxnSpPr>
          <p:cNvPr id="31" name="直接箭头连接符 30"/>
          <p:cNvCxnSpPr/>
          <p:nvPr>
            <p:custDataLst>
              <p:tags r:id="rId27"/>
            </p:custDataLst>
          </p:nvPr>
        </p:nvCxnSpPr>
        <p:spPr>
          <a:xfrm flipH="1" flipV="1">
            <a:off x="9586194" y="6547815"/>
            <a:ext cx="377975" cy="1"/>
          </a:xfrm>
          <a:prstGeom prst="straightConnector1">
            <a:avLst/>
          </a:prstGeom>
          <a:noFill/>
          <a:ln w="28575" cap="flat" cmpd="sng" algn="ctr">
            <a:gradFill flip="none" rotWithShape="1">
              <a:gsLst>
                <a:gs pos="0">
                  <a:srgbClr val="0070C0"/>
                </a:gs>
                <a:gs pos="100000">
                  <a:srgbClr val="0070C0">
                    <a:alpha val="0"/>
                  </a:srgbClr>
                </a:gs>
              </a:gsLst>
              <a:lin ang="0" scaled="1"/>
            </a:gradFill>
            <a:prstDash val="solid"/>
            <a:miter lim="800000"/>
            <a:headEnd type="arrow" w="med" len="med"/>
            <a:tailEnd type="none" w="med" len="med"/>
          </a:ln>
          <a:effectLst/>
        </p:spPr>
      </p:cxnSp>
      <p:sp>
        <p:nvSpPr>
          <p:cNvPr id="32" name="文本框 31"/>
          <p:cNvSpPr txBox="1"/>
          <p:nvPr>
            <p:custDataLst>
              <p:tags r:id="rId28"/>
            </p:custDataLst>
          </p:nvPr>
        </p:nvSpPr>
        <p:spPr>
          <a:xfrm>
            <a:off x="6870364" y="6332591"/>
            <a:ext cx="1898594" cy="369332"/>
          </a:xfrm>
          <a:prstGeom prst="rect">
            <a:avLst/>
          </a:prstGeom>
          <a:noFill/>
        </p:spPr>
        <p:txBody>
          <a:bodyPr wrap="square">
            <a:spAutoFit/>
          </a:bodyPr>
          <a:lstStyle/>
          <a:p>
            <a:r>
              <a:rPr lang="zh-CN" altLang="en-US" b="1">
                <a:solidFill>
                  <a:prstClr val="black">
                    <a:lumMod val="75000"/>
                    <a:lumOff val="25000"/>
                  </a:prstClr>
                </a:solidFill>
                <a:latin typeface="微软雅黑" panose="020B0503020204020204" charset="-122"/>
                <a:ea typeface="微软雅黑" panose="020B0503020204020204" charset="-122"/>
                <a:cs typeface="Times New Roman" panose="02020603050405020304" pitchFamily="18" charset="0"/>
              </a:rPr>
              <a:t>水平气压梯度力</a:t>
            </a:r>
            <a:endParaRPr lang="zh-CN" altLang="en-US" sz="1400" b="1">
              <a:solidFill>
                <a:prstClr val="black"/>
              </a:solidFill>
              <a:latin typeface="微软雅黑" panose="020B0503020204020204" charset="-122"/>
              <a:ea typeface="微软雅黑" panose="020B0503020204020204" charset="-122"/>
              <a:cs typeface="Times New Roman" panose="02020603050405020304" pitchFamily="18" charset="0"/>
            </a:endParaRPr>
          </a:p>
        </p:txBody>
      </p:sp>
      <p:sp>
        <p:nvSpPr>
          <p:cNvPr id="33" name="文本框 32"/>
          <p:cNvSpPr txBox="1"/>
          <p:nvPr>
            <p:custDataLst>
              <p:tags r:id="rId29"/>
            </p:custDataLst>
          </p:nvPr>
        </p:nvSpPr>
        <p:spPr>
          <a:xfrm>
            <a:off x="9964169" y="6332591"/>
            <a:ext cx="741021" cy="369332"/>
          </a:xfrm>
          <a:prstGeom prst="rect">
            <a:avLst/>
          </a:prstGeom>
          <a:noFill/>
        </p:spPr>
        <p:txBody>
          <a:bodyPr wrap="square">
            <a:spAutoFit/>
          </a:bodyPr>
          <a:lstStyle/>
          <a:p>
            <a:r>
              <a:rPr lang="zh-CN" altLang="en-US" b="1">
                <a:solidFill>
                  <a:prstClr val="black">
                    <a:lumMod val="75000"/>
                    <a:lumOff val="25000"/>
                  </a:prstClr>
                </a:solidFill>
                <a:latin typeface="微软雅黑" panose="020B0503020204020204" charset="-122"/>
                <a:ea typeface="微软雅黑" panose="020B0503020204020204" charset="-122"/>
                <a:cs typeface="Times New Roman" panose="02020603050405020304" pitchFamily="18" charset="0"/>
              </a:rPr>
              <a:t>风向</a:t>
            </a:r>
            <a:endParaRPr lang="zh-CN" altLang="en-US" sz="1400" b="1">
              <a:solidFill>
                <a:prstClr val="black"/>
              </a:solidFill>
              <a:latin typeface="微软雅黑" panose="020B0503020204020204" charset="-122"/>
              <a:ea typeface="微软雅黑" panose="020B0503020204020204" charset="-122"/>
              <a:cs typeface="Times New Roman" panose="02020603050405020304" pitchFamily="18" charset="0"/>
            </a:endParaRPr>
          </a:p>
        </p:txBody>
      </p:sp>
      <p:cxnSp>
        <p:nvCxnSpPr>
          <p:cNvPr id="34" name="直接箭头连接符 33"/>
          <p:cNvCxnSpPr/>
          <p:nvPr>
            <p:custDataLst>
              <p:tags r:id="rId30"/>
            </p:custDataLst>
          </p:nvPr>
        </p:nvCxnSpPr>
        <p:spPr>
          <a:xfrm flipV="1">
            <a:off x="6823654" y="2436914"/>
            <a:ext cx="707240" cy="234174"/>
          </a:xfrm>
          <a:prstGeom prst="straightConnector1">
            <a:avLst/>
          </a:prstGeom>
          <a:noFill/>
          <a:ln w="12700" cap="flat" cmpd="sng" algn="ctr">
            <a:solidFill>
              <a:sysClr val="windowText" lastClr="000000">
                <a:lumMod val="75000"/>
                <a:lumOff val="25000"/>
              </a:sysClr>
            </a:solidFill>
            <a:prstDash val="solid"/>
            <a:miter lim="800000"/>
            <a:headEnd type="oval" w="med" len="med"/>
            <a:tailEnd type="arrow" w="med" len="med"/>
          </a:ln>
          <a:effectLst/>
        </p:spPr>
      </p:cxnSp>
      <p:cxnSp>
        <p:nvCxnSpPr>
          <p:cNvPr id="35" name="直接箭头连接符 34"/>
          <p:cNvCxnSpPr/>
          <p:nvPr>
            <p:custDataLst>
              <p:tags r:id="rId31"/>
            </p:custDataLst>
          </p:nvPr>
        </p:nvCxnSpPr>
        <p:spPr>
          <a:xfrm>
            <a:off x="6779101" y="2528584"/>
            <a:ext cx="796346" cy="213362"/>
          </a:xfrm>
          <a:prstGeom prst="straightConnector1">
            <a:avLst/>
          </a:prstGeom>
          <a:noFill/>
          <a:ln w="28575" cap="flat" cmpd="sng" algn="ctr">
            <a:gradFill flip="none" rotWithShape="1">
              <a:gsLst>
                <a:gs pos="0">
                  <a:srgbClr val="0070C0"/>
                </a:gs>
                <a:gs pos="100000">
                  <a:srgbClr val="0070C0">
                    <a:alpha val="0"/>
                  </a:srgbClr>
                </a:gs>
              </a:gsLst>
              <a:lin ang="16200000" scaled="1"/>
            </a:gradFill>
            <a:prstDash val="solid"/>
            <a:miter lim="800000"/>
            <a:headEnd type="none" w="med" len="med"/>
            <a:tailEnd type="arrow" w="med" len="med"/>
          </a:ln>
          <a:effectLst/>
        </p:spPr>
      </p:cxnSp>
      <p:cxnSp>
        <p:nvCxnSpPr>
          <p:cNvPr id="36" name="直接箭头连接符 35"/>
          <p:cNvCxnSpPr/>
          <p:nvPr>
            <p:custDataLst>
              <p:tags r:id="rId32"/>
            </p:custDataLst>
          </p:nvPr>
        </p:nvCxnSpPr>
        <p:spPr>
          <a:xfrm flipH="1" flipV="1">
            <a:off x="9687397" y="2494949"/>
            <a:ext cx="831088" cy="281027"/>
          </a:xfrm>
          <a:prstGeom prst="straightConnector1">
            <a:avLst/>
          </a:prstGeom>
          <a:noFill/>
          <a:ln w="12700" cap="flat" cmpd="sng" algn="ctr">
            <a:solidFill>
              <a:sysClr val="windowText" lastClr="000000">
                <a:lumMod val="75000"/>
                <a:lumOff val="25000"/>
              </a:sysClr>
            </a:solidFill>
            <a:prstDash val="solid"/>
            <a:miter lim="800000"/>
            <a:headEnd type="oval" w="med" len="med"/>
            <a:tailEnd type="arrow" w="med" len="med"/>
          </a:ln>
          <a:effectLst/>
        </p:spPr>
      </p:cxnSp>
      <p:cxnSp>
        <p:nvCxnSpPr>
          <p:cNvPr id="37" name="直接箭头连接符 36"/>
          <p:cNvCxnSpPr/>
          <p:nvPr>
            <p:custDataLst>
              <p:tags r:id="rId33"/>
            </p:custDataLst>
          </p:nvPr>
        </p:nvCxnSpPr>
        <p:spPr>
          <a:xfrm flipH="1" flipV="1">
            <a:off x="9919507" y="2265990"/>
            <a:ext cx="404978" cy="588924"/>
          </a:xfrm>
          <a:prstGeom prst="straightConnector1">
            <a:avLst/>
          </a:prstGeom>
          <a:noFill/>
          <a:ln w="28575" cap="flat" cmpd="sng" algn="ctr">
            <a:gradFill flip="none" rotWithShape="1">
              <a:gsLst>
                <a:gs pos="0">
                  <a:schemeClr val="accent1"/>
                </a:gs>
                <a:gs pos="100000">
                  <a:schemeClr val="accent1">
                    <a:alpha val="0"/>
                  </a:schemeClr>
                </a:gs>
              </a:gsLst>
              <a:lin ang="16200000" scaled="1"/>
            </a:gradFill>
            <a:prstDash val="solid"/>
            <a:miter lim="800000"/>
            <a:headEnd type="none" w="med" len="med"/>
            <a:tailEnd type="arrow" w="med" len="med"/>
          </a:ln>
          <a:effectLst/>
        </p:spPr>
      </p:cxnSp>
      <p:grpSp>
        <p:nvGrpSpPr>
          <p:cNvPr id="38" name="组合 37"/>
          <p:cNvGrpSpPr/>
          <p:nvPr>
            <p:custDataLst>
              <p:tags r:id="rId34"/>
            </p:custDataLst>
          </p:nvPr>
        </p:nvGrpSpPr>
        <p:grpSpPr>
          <a:xfrm rot="1022461">
            <a:off x="6517601" y="2155715"/>
            <a:ext cx="1229862" cy="848331"/>
            <a:chOff x="1254680" y="5026683"/>
            <a:chExt cx="1229862" cy="848331"/>
          </a:xfrm>
        </p:grpSpPr>
        <p:cxnSp>
          <p:nvCxnSpPr>
            <p:cNvPr id="39" name="直接连接符 38"/>
            <p:cNvCxnSpPr/>
            <p:nvPr>
              <p:custDataLst>
                <p:tags r:id="rId71"/>
              </p:custDataLst>
            </p:nvPr>
          </p:nvCxnSpPr>
          <p:spPr>
            <a:xfrm flipH="1">
              <a:off x="1254680" y="5026683"/>
              <a:ext cx="1229862" cy="841336"/>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40" name="直角三角形 39"/>
            <p:cNvSpPr/>
            <p:nvPr>
              <p:custDataLst>
                <p:tags r:id="rId72"/>
              </p:custDataLst>
            </p:nvPr>
          </p:nvSpPr>
          <p:spPr>
            <a:xfrm rot="16852168">
              <a:off x="2256423" y="5054201"/>
              <a:ext cx="161563" cy="161563"/>
            </a:xfrm>
            <a:prstGeom prst="r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41" name="直角三角形 40"/>
            <p:cNvSpPr/>
            <p:nvPr>
              <p:custDataLst>
                <p:tags r:id="rId73"/>
              </p:custDataLst>
            </p:nvPr>
          </p:nvSpPr>
          <p:spPr>
            <a:xfrm rot="16852168">
              <a:off x="2016378" y="5219014"/>
              <a:ext cx="161563" cy="161563"/>
            </a:xfrm>
            <a:prstGeom prst="r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42" name="直角三角形 41"/>
            <p:cNvSpPr/>
            <p:nvPr>
              <p:custDataLst>
                <p:tags r:id="rId74"/>
              </p:custDataLst>
            </p:nvPr>
          </p:nvSpPr>
          <p:spPr>
            <a:xfrm rot="16852168">
              <a:off x="1776333" y="5383827"/>
              <a:ext cx="161563" cy="161563"/>
            </a:xfrm>
            <a:prstGeom prst="r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43" name="直角三角形 42"/>
            <p:cNvSpPr/>
            <p:nvPr>
              <p:custDataLst>
                <p:tags r:id="rId75"/>
              </p:custDataLst>
            </p:nvPr>
          </p:nvSpPr>
          <p:spPr>
            <a:xfrm rot="16852168">
              <a:off x="1536288" y="5548640"/>
              <a:ext cx="161563" cy="161563"/>
            </a:xfrm>
            <a:prstGeom prst="r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44" name="直角三角形 43"/>
            <p:cNvSpPr/>
            <p:nvPr>
              <p:custDataLst>
                <p:tags r:id="rId76"/>
              </p:custDataLst>
            </p:nvPr>
          </p:nvSpPr>
          <p:spPr>
            <a:xfrm rot="16852168">
              <a:off x="1296243" y="5713451"/>
              <a:ext cx="161563" cy="161563"/>
            </a:xfrm>
            <a:prstGeom prst="r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grpSp>
      <p:grpSp>
        <p:nvGrpSpPr>
          <p:cNvPr id="45" name="组合 44"/>
          <p:cNvGrpSpPr/>
          <p:nvPr>
            <p:custDataLst>
              <p:tags r:id="rId35"/>
            </p:custDataLst>
          </p:nvPr>
        </p:nvGrpSpPr>
        <p:grpSpPr>
          <a:xfrm rot="3437034">
            <a:off x="9527111" y="2226214"/>
            <a:ext cx="882005" cy="709260"/>
            <a:chOff x="1486810" y="5539900"/>
            <a:chExt cx="882005" cy="709260"/>
          </a:xfrm>
          <a:solidFill>
            <a:srgbClr val="FF0000"/>
          </a:solidFill>
        </p:grpSpPr>
        <p:cxnSp>
          <p:nvCxnSpPr>
            <p:cNvPr id="46" name="直接连接符 45"/>
            <p:cNvCxnSpPr/>
            <p:nvPr>
              <p:custDataLst>
                <p:tags r:id="rId65"/>
              </p:custDataLst>
            </p:nvPr>
          </p:nvCxnSpPr>
          <p:spPr>
            <a:xfrm flipH="1">
              <a:off x="1486810" y="5539900"/>
              <a:ext cx="882005" cy="709260"/>
            </a:xfrm>
            <a:prstGeom prst="line">
              <a:avLst/>
            </a:prstGeom>
            <a:grpFill/>
            <a:ln>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弦形 46"/>
            <p:cNvSpPr/>
            <p:nvPr>
              <p:custDataLst>
                <p:tags r:id="rId66"/>
              </p:custDataLst>
            </p:nvPr>
          </p:nvSpPr>
          <p:spPr>
            <a:xfrm rot="4546465">
              <a:off x="2174402" y="5558229"/>
              <a:ext cx="170442" cy="170442"/>
            </a:xfrm>
            <a:prstGeom prst="chord">
              <a:avLst>
                <a:gd name="adj1" fmla="val 4142723"/>
                <a:gd name="adj2" fmla="val 14510465"/>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48" name="弦形 47"/>
            <p:cNvSpPr/>
            <p:nvPr>
              <p:custDataLst>
                <p:tags r:id="rId67"/>
              </p:custDataLst>
            </p:nvPr>
          </p:nvSpPr>
          <p:spPr>
            <a:xfrm rot="4546465">
              <a:off x="2018213" y="5683768"/>
              <a:ext cx="170442" cy="170442"/>
            </a:xfrm>
            <a:prstGeom prst="chord">
              <a:avLst>
                <a:gd name="adj1" fmla="val 4142723"/>
                <a:gd name="adj2" fmla="val 14510465"/>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49" name="弦形 48"/>
            <p:cNvSpPr/>
            <p:nvPr>
              <p:custDataLst>
                <p:tags r:id="rId68"/>
              </p:custDataLst>
            </p:nvPr>
          </p:nvSpPr>
          <p:spPr>
            <a:xfrm rot="4546465">
              <a:off x="1862024" y="5809307"/>
              <a:ext cx="170442" cy="170442"/>
            </a:xfrm>
            <a:prstGeom prst="chord">
              <a:avLst>
                <a:gd name="adj1" fmla="val 4142723"/>
                <a:gd name="adj2" fmla="val 14510465"/>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50" name="弦形 49"/>
            <p:cNvSpPr/>
            <p:nvPr>
              <p:custDataLst>
                <p:tags r:id="rId69"/>
              </p:custDataLst>
            </p:nvPr>
          </p:nvSpPr>
          <p:spPr>
            <a:xfrm rot="4546465">
              <a:off x="1549646" y="6060387"/>
              <a:ext cx="170442" cy="170442"/>
            </a:xfrm>
            <a:prstGeom prst="chord">
              <a:avLst>
                <a:gd name="adj1" fmla="val 4142723"/>
                <a:gd name="adj2" fmla="val 14510465"/>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51" name="弦形 50"/>
            <p:cNvSpPr/>
            <p:nvPr>
              <p:custDataLst>
                <p:tags r:id="rId70"/>
              </p:custDataLst>
            </p:nvPr>
          </p:nvSpPr>
          <p:spPr>
            <a:xfrm rot="4546465">
              <a:off x="1705835" y="5934846"/>
              <a:ext cx="170442" cy="170442"/>
            </a:xfrm>
            <a:prstGeom prst="chord">
              <a:avLst>
                <a:gd name="adj1" fmla="val 4142723"/>
                <a:gd name="adj2" fmla="val 14510465"/>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grpSp>
      <p:cxnSp>
        <p:nvCxnSpPr>
          <p:cNvPr id="52" name="直接箭头连接符 51"/>
          <p:cNvCxnSpPr/>
          <p:nvPr>
            <p:custDataLst>
              <p:tags r:id="rId36"/>
            </p:custDataLst>
          </p:nvPr>
        </p:nvCxnSpPr>
        <p:spPr>
          <a:xfrm flipH="1" flipV="1">
            <a:off x="9555441" y="5261113"/>
            <a:ext cx="864328" cy="273884"/>
          </a:xfrm>
          <a:prstGeom prst="straightConnector1">
            <a:avLst/>
          </a:prstGeom>
          <a:noFill/>
          <a:ln w="12700" cap="flat" cmpd="sng" algn="ctr">
            <a:solidFill>
              <a:sysClr val="windowText" lastClr="000000">
                <a:lumMod val="75000"/>
                <a:lumOff val="25000"/>
              </a:sysClr>
            </a:solidFill>
            <a:prstDash val="solid"/>
            <a:miter lim="800000"/>
            <a:headEnd type="oval" w="med" len="med"/>
            <a:tailEnd type="arrow" w="med" len="med"/>
          </a:ln>
          <a:effectLst/>
        </p:spPr>
      </p:cxnSp>
      <p:cxnSp>
        <p:nvCxnSpPr>
          <p:cNvPr id="53" name="直接箭头连接符 52"/>
          <p:cNvCxnSpPr/>
          <p:nvPr>
            <p:custDataLst>
              <p:tags r:id="rId37"/>
            </p:custDataLst>
          </p:nvPr>
        </p:nvCxnSpPr>
        <p:spPr>
          <a:xfrm flipH="1">
            <a:off x="9528606" y="5416281"/>
            <a:ext cx="851535" cy="200239"/>
          </a:xfrm>
          <a:prstGeom prst="straightConnector1">
            <a:avLst/>
          </a:prstGeom>
          <a:noFill/>
          <a:ln w="28575" cap="flat" cmpd="sng" algn="ctr">
            <a:gradFill flip="none" rotWithShape="1">
              <a:gsLst>
                <a:gs pos="0">
                  <a:schemeClr val="accent1"/>
                </a:gs>
                <a:gs pos="100000">
                  <a:schemeClr val="accent1">
                    <a:alpha val="0"/>
                  </a:schemeClr>
                </a:gs>
              </a:gsLst>
              <a:lin ang="16200000" scaled="1"/>
            </a:gradFill>
            <a:prstDash val="solid"/>
            <a:miter lim="800000"/>
            <a:headEnd type="none" w="med" len="med"/>
            <a:tailEnd type="arrow" w="med" len="med"/>
          </a:ln>
          <a:effectLst/>
        </p:spPr>
      </p:cxnSp>
      <p:cxnSp>
        <p:nvCxnSpPr>
          <p:cNvPr id="54" name="直接箭头连接符 53"/>
          <p:cNvCxnSpPr/>
          <p:nvPr>
            <p:custDataLst>
              <p:tags r:id="rId38"/>
            </p:custDataLst>
          </p:nvPr>
        </p:nvCxnSpPr>
        <p:spPr>
          <a:xfrm flipV="1">
            <a:off x="6741750" y="5245832"/>
            <a:ext cx="789144" cy="252828"/>
          </a:xfrm>
          <a:prstGeom prst="straightConnector1">
            <a:avLst/>
          </a:prstGeom>
          <a:noFill/>
          <a:ln w="12700" cap="flat" cmpd="sng" algn="ctr">
            <a:solidFill>
              <a:sysClr val="windowText" lastClr="000000">
                <a:lumMod val="75000"/>
                <a:lumOff val="25000"/>
              </a:sysClr>
            </a:solidFill>
            <a:prstDash val="solid"/>
            <a:miter lim="800000"/>
            <a:headEnd type="oval" w="med" len="med"/>
            <a:tailEnd type="arrow" w="med" len="med"/>
          </a:ln>
          <a:effectLst/>
        </p:spPr>
      </p:cxnSp>
      <p:cxnSp>
        <p:nvCxnSpPr>
          <p:cNvPr id="55" name="直接箭头连接符 54"/>
          <p:cNvCxnSpPr/>
          <p:nvPr>
            <p:custDataLst>
              <p:tags r:id="rId39"/>
            </p:custDataLst>
          </p:nvPr>
        </p:nvCxnSpPr>
        <p:spPr>
          <a:xfrm flipV="1">
            <a:off x="6781048" y="4979416"/>
            <a:ext cx="504111" cy="643417"/>
          </a:xfrm>
          <a:prstGeom prst="straightConnector1">
            <a:avLst/>
          </a:prstGeom>
          <a:noFill/>
          <a:ln w="28575" cap="flat" cmpd="sng" algn="ctr">
            <a:gradFill flip="none" rotWithShape="1">
              <a:gsLst>
                <a:gs pos="0">
                  <a:srgbClr val="0070C0"/>
                </a:gs>
                <a:gs pos="100000">
                  <a:srgbClr val="0070C0">
                    <a:alpha val="0"/>
                  </a:srgbClr>
                </a:gs>
              </a:gsLst>
              <a:lin ang="16200000" scaled="1"/>
            </a:gradFill>
            <a:prstDash val="solid"/>
            <a:miter lim="800000"/>
            <a:headEnd type="none" w="med" len="med"/>
            <a:tailEnd type="arrow" w="med" len="med"/>
          </a:ln>
          <a:effectLst/>
        </p:spPr>
      </p:cxnSp>
      <p:grpSp>
        <p:nvGrpSpPr>
          <p:cNvPr id="56" name="组合 55"/>
          <p:cNvGrpSpPr/>
          <p:nvPr>
            <p:custDataLst>
              <p:tags r:id="rId40"/>
            </p:custDataLst>
          </p:nvPr>
        </p:nvGrpSpPr>
        <p:grpSpPr>
          <a:xfrm rot="11822303">
            <a:off x="6497272" y="4951104"/>
            <a:ext cx="1229862" cy="848331"/>
            <a:chOff x="1254680" y="5026683"/>
            <a:chExt cx="1229862" cy="848331"/>
          </a:xfrm>
        </p:grpSpPr>
        <p:cxnSp>
          <p:nvCxnSpPr>
            <p:cNvPr id="57" name="直接连接符 56"/>
            <p:cNvCxnSpPr/>
            <p:nvPr>
              <p:custDataLst>
                <p:tags r:id="rId59"/>
              </p:custDataLst>
            </p:nvPr>
          </p:nvCxnSpPr>
          <p:spPr>
            <a:xfrm flipH="1">
              <a:off x="1254680" y="5026683"/>
              <a:ext cx="1229862" cy="841336"/>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58" name="直角三角形 57"/>
            <p:cNvSpPr/>
            <p:nvPr>
              <p:custDataLst>
                <p:tags r:id="rId60"/>
              </p:custDataLst>
            </p:nvPr>
          </p:nvSpPr>
          <p:spPr>
            <a:xfrm rot="16852168">
              <a:off x="2256423" y="5054201"/>
              <a:ext cx="161563" cy="161563"/>
            </a:xfrm>
            <a:prstGeom prst="r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59" name="直角三角形 58"/>
            <p:cNvSpPr/>
            <p:nvPr>
              <p:custDataLst>
                <p:tags r:id="rId61"/>
              </p:custDataLst>
            </p:nvPr>
          </p:nvSpPr>
          <p:spPr>
            <a:xfrm rot="16852168">
              <a:off x="2016378" y="5219014"/>
              <a:ext cx="161563" cy="161563"/>
            </a:xfrm>
            <a:prstGeom prst="r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60" name="直角三角形 59"/>
            <p:cNvSpPr/>
            <p:nvPr>
              <p:custDataLst>
                <p:tags r:id="rId62"/>
              </p:custDataLst>
            </p:nvPr>
          </p:nvSpPr>
          <p:spPr>
            <a:xfrm rot="16852168">
              <a:off x="1776333" y="5383827"/>
              <a:ext cx="161563" cy="161563"/>
            </a:xfrm>
            <a:prstGeom prst="r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61" name="直角三角形 60"/>
            <p:cNvSpPr/>
            <p:nvPr>
              <p:custDataLst>
                <p:tags r:id="rId63"/>
              </p:custDataLst>
            </p:nvPr>
          </p:nvSpPr>
          <p:spPr>
            <a:xfrm rot="16852168">
              <a:off x="1536288" y="5548640"/>
              <a:ext cx="161563" cy="161563"/>
            </a:xfrm>
            <a:prstGeom prst="r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62" name="直角三角形 61"/>
            <p:cNvSpPr/>
            <p:nvPr>
              <p:custDataLst>
                <p:tags r:id="rId64"/>
              </p:custDataLst>
            </p:nvPr>
          </p:nvSpPr>
          <p:spPr>
            <a:xfrm rot="16852168">
              <a:off x="1296243" y="5713451"/>
              <a:ext cx="161563" cy="161563"/>
            </a:xfrm>
            <a:prstGeom prst="r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grpSp>
      <p:grpSp>
        <p:nvGrpSpPr>
          <p:cNvPr id="63" name="组合 62"/>
          <p:cNvGrpSpPr/>
          <p:nvPr>
            <p:custDataLst>
              <p:tags r:id="rId41"/>
            </p:custDataLst>
          </p:nvPr>
        </p:nvGrpSpPr>
        <p:grpSpPr>
          <a:xfrm rot="14162436">
            <a:off x="9472829" y="5033751"/>
            <a:ext cx="882005" cy="709260"/>
            <a:chOff x="1486810" y="5539900"/>
            <a:chExt cx="882005" cy="709260"/>
          </a:xfrm>
          <a:solidFill>
            <a:srgbClr val="FF0000"/>
          </a:solidFill>
        </p:grpSpPr>
        <p:cxnSp>
          <p:nvCxnSpPr>
            <p:cNvPr id="64" name="直接连接符 63"/>
            <p:cNvCxnSpPr/>
            <p:nvPr>
              <p:custDataLst>
                <p:tags r:id="rId53"/>
              </p:custDataLst>
            </p:nvPr>
          </p:nvCxnSpPr>
          <p:spPr>
            <a:xfrm flipH="1">
              <a:off x="1486810" y="5539900"/>
              <a:ext cx="882005" cy="709260"/>
            </a:xfrm>
            <a:prstGeom prst="lin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sp>
          <p:nvSpPr>
            <p:cNvPr id="65" name="弦形 64"/>
            <p:cNvSpPr/>
            <p:nvPr>
              <p:custDataLst>
                <p:tags r:id="rId54"/>
              </p:custDataLst>
            </p:nvPr>
          </p:nvSpPr>
          <p:spPr>
            <a:xfrm rot="4546465">
              <a:off x="2174402" y="5558229"/>
              <a:ext cx="170442" cy="170442"/>
            </a:xfrm>
            <a:prstGeom prst="chord">
              <a:avLst>
                <a:gd name="adj1" fmla="val 4142723"/>
                <a:gd name="adj2" fmla="val 14510465"/>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66" name="弦形 65"/>
            <p:cNvSpPr/>
            <p:nvPr>
              <p:custDataLst>
                <p:tags r:id="rId55"/>
              </p:custDataLst>
            </p:nvPr>
          </p:nvSpPr>
          <p:spPr>
            <a:xfrm rot="4546465">
              <a:off x="2018213" y="5683768"/>
              <a:ext cx="170442" cy="170442"/>
            </a:xfrm>
            <a:prstGeom prst="chord">
              <a:avLst>
                <a:gd name="adj1" fmla="val 4142723"/>
                <a:gd name="adj2" fmla="val 14510465"/>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67" name="弦形 66"/>
            <p:cNvSpPr/>
            <p:nvPr>
              <p:custDataLst>
                <p:tags r:id="rId56"/>
              </p:custDataLst>
            </p:nvPr>
          </p:nvSpPr>
          <p:spPr>
            <a:xfrm rot="4546465">
              <a:off x="1862024" y="5809307"/>
              <a:ext cx="170442" cy="170442"/>
            </a:xfrm>
            <a:prstGeom prst="chord">
              <a:avLst>
                <a:gd name="adj1" fmla="val 4142723"/>
                <a:gd name="adj2" fmla="val 14510465"/>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68" name="弦形 67"/>
            <p:cNvSpPr/>
            <p:nvPr>
              <p:custDataLst>
                <p:tags r:id="rId57"/>
              </p:custDataLst>
            </p:nvPr>
          </p:nvSpPr>
          <p:spPr>
            <a:xfrm rot="4546465">
              <a:off x="1549646" y="6060387"/>
              <a:ext cx="170442" cy="170442"/>
            </a:xfrm>
            <a:prstGeom prst="chord">
              <a:avLst>
                <a:gd name="adj1" fmla="val 4142723"/>
                <a:gd name="adj2" fmla="val 14510465"/>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69" name="弦形 68"/>
            <p:cNvSpPr/>
            <p:nvPr>
              <p:custDataLst>
                <p:tags r:id="rId58"/>
              </p:custDataLst>
            </p:nvPr>
          </p:nvSpPr>
          <p:spPr>
            <a:xfrm rot="4546465">
              <a:off x="1705835" y="5934846"/>
              <a:ext cx="170442" cy="170442"/>
            </a:xfrm>
            <a:prstGeom prst="chord">
              <a:avLst>
                <a:gd name="adj1" fmla="val 4142723"/>
                <a:gd name="adj2" fmla="val 14510465"/>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grpSp>
      <p:sp>
        <p:nvSpPr>
          <p:cNvPr id="70" name="文本框 69"/>
          <p:cNvSpPr txBox="1"/>
          <p:nvPr>
            <p:custDataLst>
              <p:tags r:id="rId42"/>
            </p:custDataLst>
          </p:nvPr>
        </p:nvSpPr>
        <p:spPr>
          <a:xfrm>
            <a:off x="584200" y="3609975"/>
            <a:ext cx="5278120" cy="2676525"/>
          </a:xfrm>
          <a:prstGeom prst="rect">
            <a:avLst/>
          </a:prstGeom>
        </p:spPr>
        <p:txBody>
          <a:bodyPr wrap="square">
            <a:spAutoFit/>
          </a:bodyPr>
          <a:lstStyle>
            <a:defPPr>
              <a:defRPr lang="zh-CN"/>
            </a:defPPr>
            <a:lvl1pPr marL="514350" lvl="0" indent="-514350">
              <a:lnSpc>
                <a:spcPct val="150000"/>
              </a:lnSpc>
              <a:buFont typeface="Arial" panose="020B0604020202020204" pitchFamily="34" charset="0"/>
              <a:buChar char="•"/>
              <a:defRPr sz="2400">
                <a:solidFill>
                  <a:prstClr val="black"/>
                </a:solidFill>
                <a:latin typeface="Times New Roman" panose="02020603050405020304" pitchFamily="18" charset="0"/>
                <a:ea typeface="微软雅黑" panose="020B0503020204020204" charset="-122"/>
                <a:cs typeface="Times New Roman" panose="02020603050405020304" pitchFamily="18" charset="0"/>
              </a:defRPr>
            </a:lvl1pPr>
          </a:lstStyle>
          <a:p>
            <a:pPr>
              <a:buFont typeface="Wingdings" panose="05000000000000000000" charset="0"/>
              <a:buChar char="n"/>
            </a:pPr>
            <a:r>
              <a:rPr lang="zh-CN" altLang="en-US" sz="2800" b="1">
                <a:solidFill>
                  <a:schemeClr val="tx1">
                    <a:lumMod val="75000"/>
                    <a:lumOff val="25000"/>
                  </a:schemeClr>
                </a:solidFill>
                <a:highlight>
                  <a:srgbClr val="FFFF00"/>
                </a:highlight>
                <a:latin typeface="微软雅黑" panose="020B0503020204020204" charset="-122"/>
                <a:ea typeface="微软雅黑" panose="020B0503020204020204" charset="-122"/>
              </a:rPr>
              <a:t>锋面气旋分布规律</a:t>
            </a:r>
            <a:endParaRPr lang="en-US" altLang="zh-CN" sz="2800" b="1">
              <a:solidFill>
                <a:schemeClr val="tx1">
                  <a:lumMod val="75000"/>
                  <a:lumOff val="25000"/>
                </a:schemeClr>
              </a:solidFill>
              <a:highlight>
                <a:srgbClr val="FFFF00"/>
              </a:highlight>
              <a:latin typeface="微软雅黑" panose="020B0503020204020204" charset="-122"/>
              <a:ea typeface="微软雅黑" panose="020B0503020204020204" charset="-122"/>
            </a:endParaRPr>
          </a:p>
          <a:p>
            <a:pPr marL="0" indent="0" algn="ctr">
              <a:buFont typeface="Wingdings" panose="05000000000000000000" charset="0"/>
              <a:buNone/>
            </a:pPr>
            <a:r>
              <a:rPr lang="zh-CN" altLang="en-US" sz="2800" b="1">
                <a:solidFill>
                  <a:schemeClr val="tx1">
                    <a:lumMod val="75000"/>
                    <a:lumOff val="25000"/>
                  </a:schemeClr>
                </a:solidFill>
                <a:latin typeface="微软雅黑" panose="020B0503020204020204" charset="-122"/>
                <a:ea typeface="微软雅黑" panose="020B0503020204020204" charset="-122"/>
              </a:rPr>
              <a:t>无论是南半球还是北半球</a:t>
            </a:r>
          </a:p>
          <a:p>
            <a:pPr>
              <a:buFont typeface="+mj-ea"/>
              <a:buAutoNum type="circleNumDbPlain"/>
            </a:pPr>
            <a:r>
              <a:rPr lang="zh-CN" altLang="en-US" sz="2800" b="1">
                <a:solidFill>
                  <a:schemeClr val="tx1">
                    <a:lumMod val="75000"/>
                    <a:lumOff val="25000"/>
                  </a:schemeClr>
                </a:solidFill>
                <a:latin typeface="微软雅黑" panose="020B0503020204020204" charset="-122"/>
                <a:ea typeface="微软雅黑" panose="020B0503020204020204" charset="-122"/>
              </a:rPr>
              <a:t>低压中心左侧</a:t>
            </a:r>
            <a:r>
              <a:rPr lang="zh-CN" altLang="en-US" sz="2800" b="1">
                <a:solidFill>
                  <a:schemeClr val="accent2">
                    <a:lumMod val="50000"/>
                  </a:schemeClr>
                </a:solidFill>
                <a:latin typeface="微软雅黑" panose="020B0503020204020204" charset="-122"/>
                <a:ea typeface="微软雅黑" panose="020B0503020204020204" charset="-122"/>
              </a:rPr>
              <a:t>（西）是冷锋</a:t>
            </a:r>
            <a:endParaRPr lang="en-US" altLang="zh-CN" sz="2800" b="1">
              <a:solidFill>
                <a:schemeClr val="accent2">
                  <a:lumMod val="50000"/>
                </a:schemeClr>
              </a:solidFill>
              <a:latin typeface="微软雅黑" panose="020B0503020204020204" charset="-122"/>
              <a:ea typeface="微软雅黑" panose="020B0503020204020204" charset="-122"/>
            </a:endParaRPr>
          </a:p>
          <a:p>
            <a:pPr>
              <a:buFont typeface="+mj-ea"/>
              <a:buAutoNum type="circleNumDbPlain"/>
            </a:pPr>
            <a:r>
              <a:rPr lang="zh-CN" altLang="en-US" sz="2800" b="1">
                <a:solidFill>
                  <a:schemeClr val="tx1">
                    <a:lumMod val="75000"/>
                    <a:lumOff val="25000"/>
                  </a:schemeClr>
                </a:solidFill>
                <a:latin typeface="微软雅黑" panose="020B0503020204020204" charset="-122"/>
                <a:ea typeface="微软雅黑" panose="020B0503020204020204" charset="-122"/>
              </a:rPr>
              <a:t>低压中心右侧</a:t>
            </a:r>
            <a:r>
              <a:rPr lang="zh-CN" altLang="en-US" sz="2800" b="1">
                <a:solidFill>
                  <a:srgbClr val="FF0000"/>
                </a:solidFill>
                <a:latin typeface="微软雅黑" panose="020B0503020204020204" charset="-122"/>
                <a:ea typeface="微软雅黑" panose="020B0503020204020204" charset="-122"/>
              </a:rPr>
              <a:t>（东）是暖锋</a:t>
            </a:r>
          </a:p>
        </p:txBody>
      </p:sp>
      <p:sp>
        <p:nvSpPr>
          <p:cNvPr id="71" name="矩形 70"/>
          <p:cNvSpPr/>
          <p:nvPr>
            <p:custDataLst>
              <p:tags r:id="rId43"/>
            </p:custDataLst>
          </p:nvPr>
        </p:nvSpPr>
        <p:spPr>
          <a:xfrm>
            <a:off x="477611" y="3492871"/>
            <a:ext cx="5126355" cy="2839720"/>
          </a:xfrm>
          <a:prstGeom prst="rect">
            <a:avLst/>
          </a:prstGeom>
          <a:noFill/>
          <a:ln w="28575" cmpd="sng">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charset="0"/>
              <a:buChar char="u"/>
            </a:pPr>
            <a:endParaRPr lang="zh-CN" altLang="en-US" b="1">
              <a:latin typeface="微软雅黑" panose="020B0503020204020204" charset="-122"/>
              <a:ea typeface="微软雅黑" panose="020B0503020204020204" charset="-122"/>
            </a:endParaRPr>
          </a:p>
        </p:txBody>
      </p:sp>
      <p:sp>
        <p:nvSpPr>
          <p:cNvPr id="72" name="云形 71"/>
          <p:cNvSpPr/>
          <p:nvPr>
            <p:custDataLst>
              <p:tags r:id="rId44"/>
            </p:custDataLst>
          </p:nvPr>
        </p:nvSpPr>
        <p:spPr>
          <a:xfrm>
            <a:off x="7421880" y="1060008"/>
            <a:ext cx="2397760" cy="537719"/>
          </a:xfrm>
          <a:prstGeom prst="clou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tx1">
                    <a:lumMod val="95000"/>
                    <a:lumOff val="5000"/>
                  </a:schemeClr>
                </a:solidFill>
                <a:latin typeface="微软雅黑" panose="020B0503020204020204" charset="-122"/>
                <a:ea typeface="微软雅黑" panose="020B0503020204020204" charset="-122"/>
              </a:rPr>
              <a:t>冷气团</a:t>
            </a:r>
          </a:p>
        </p:txBody>
      </p:sp>
      <p:sp>
        <p:nvSpPr>
          <p:cNvPr id="73" name="云形 72"/>
          <p:cNvSpPr/>
          <p:nvPr>
            <p:custDataLst>
              <p:tags r:id="rId45"/>
            </p:custDataLst>
          </p:nvPr>
        </p:nvSpPr>
        <p:spPr>
          <a:xfrm>
            <a:off x="7420464" y="3142918"/>
            <a:ext cx="2397760" cy="644853"/>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tx1">
                    <a:lumMod val="95000"/>
                    <a:lumOff val="5000"/>
                  </a:schemeClr>
                </a:solidFill>
                <a:latin typeface="微软雅黑" panose="020B0503020204020204" charset="-122"/>
                <a:ea typeface="微软雅黑" panose="020B0503020204020204" charset="-122"/>
              </a:rPr>
              <a:t>暖气团</a:t>
            </a:r>
          </a:p>
        </p:txBody>
      </p:sp>
      <p:sp>
        <p:nvSpPr>
          <p:cNvPr id="74" name="云形 73"/>
          <p:cNvSpPr/>
          <p:nvPr>
            <p:custDataLst>
              <p:tags r:id="rId46"/>
            </p:custDataLst>
          </p:nvPr>
        </p:nvSpPr>
        <p:spPr>
          <a:xfrm>
            <a:off x="7388225" y="3807394"/>
            <a:ext cx="2397760" cy="641491"/>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tx1">
                    <a:lumMod val="95000"/>
                    <a:lumOff val="5000"/>
                  </a:schemeClr>
                </a:solidFill>
                <a:latin typeface="微软雅黑" panose="020B0503020204020204" charset="-122"/>
                <a:ea typeface="微软雅黑" panose="020B0503020204020204" charset="-122"/>
              </a:rPr>
              <a:t>暖气团</a:t>
            </a:r>
          </a:p>
        </p:txBody>
      </p:sp>
      <p:sp>
        <p:nvSpPr>
          <p:cNvPr id="75" name="云形 74"/>
          <p:cNvSpPr/>
          <p:nvPr>
            <p:custDataLst>
              <p:tags r:id="rId47"/>
            </p:custDataLst>
          </p:nvPr>
        </p:nvSpPr>
        <p:spPr>
          <a:xfrm>
            <a:off x="7443410" y="5764809"/>
            <a:ext cx="1929933" cy="550204"/>
          </a:xfrm>
          <a:prstGeom prst="clou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tx1">
                    <a:lumMod val="95000"/>
                    <a:lumOff val="5000"/>
                  </a:schemeClr>
                </a:solidFill>
                <a:latin typeface="微软雅黑" panose="020B0503020204020204" charset="-122"/>
                <a:ea typeface="微软雅黑" panose="020B0503020204020204" charset="-122"/>
              </a:rPr>
              <a:t>冷气团</a:t>
            </a:r>
          </a:p>
        </p:txBody>
      </p:sp>
      <p:sp>
        <p:nvSpPr>
          <p:cNvPr id="76" name="矩形 75"/>
          <p:cNvSpPr/>
          <p:nvPr>
            <p:custDataLst>
              <p:tags r:id="rId48"/>
            </p:custDataLst>
          </p:nvPr>
        </p:nvSpPr>
        <p:spPr>
          <a:xfrm>
            <a:off x="304069" y="1363623"/>
            <a:ext cx="6096000" cy="2030095"/>
          </a:xfrm>
          <a:prstGeom prst="rect">
            <a:avLst/>
          </a:prstGeom>
        </p:spPr>
        <p:txBody>
          <a:bodyPr>
            <a:spAutoFit/>
          </a:bodyPr>
          <a:lstStyle/>
          <a:p>
            <a:pPr indent="0">
              <a:lnSpc>
                <a:spcPct val="150000"/>
              </a:lnSpc>
              <a:buFont typeface="Wingdings" panose="05000000000000000000" pitchFamily="2" charset="2"/>
              <a:buNone/>
            </a:pPr>
            <a:r>
              <a:rPr lang="zh-CN" altLang="en-US" sz="2800" b="1">
                <a:latin typeface="微软雅黑" panose="020B0503020204020204" charset="-122"/>
                <a:ea typeface="微软雅黑" panose="020B0503020204020204" charset="-122"/>
                <a:cs typeface="Times New Roman" panose="02020603050405020304" pitchFamily="18" charset="0"/>
              </a:rPr>
              <a:t>①锋面位置：</a:t>
            </a:r>
            <a:endParaRPr lang="en-US" altLang="zh-CN" sz="2800" b="1">
              <a:latin typeface="微软雅黑" panose="020B0503020204020204" charset="-122"/>
              <a:ea typeface="微软雅黑" panose="020B0503020204020204" charset="-122"/>
              <a:cs typeface="Times New Roman" panose="02020603050405020304" pitchFamily="18" charset="0"/>
            </a:endParaRPr>
          </a:p>
          <a:p>
            <a:pPr indent="0">
              <a:lnSpc>
                <a:spcPct val="150000"/>
              </a:lnSpc>
              <a:buFont typeface="Wingdings" panose="05000000000000000000" pitchFamily="2" charset="2"/>
              <a:buNone/>
            </a:pPr>
            <a:r>
              <a:rPr lang="zh-CN" altLang="en-US" sz="2800" b="1">
                <a:latin typeface="微软雅黑" panose="020B0503020204020204" charset="-122"/>
                <a:ea typeface="微软雅黑" panose="020B0503020204020204" charset="-122"/>
                <a:cs typeface="Times New Roman" panose="02020603050405020304" pitchFamily="18" charset="0"/>
              </a:rPr>
              <a:t>②气团性质：</a:t>
            </a:r>
            <a:br>
              <a:rPr lang="zh-CN" altLang="en-US" sz="2800" b="1">
                <a:latin typeface="微软雅黑" panose="020B0503020204020204" charset="-122"/>
                <a:ea typeface="微软雅黑" panose="020B0503020204020204" charset="-122"/>
                <a:cs typeface="Times New Roman" panose="02020603050405020304" pitchFamily="18" charset="0"/>
              </a:rPr>
            </a:br>
            <a:endParaRPr lang="zh-CN" altLang="en-US" sz="2800"/>
          </a:p>
        </p:txBody>
      </p:sp>
      <p:sp>
        <p:nvSpPr>
          <p:cNvPr id="77" name="标题 78"/>
          <p:cNvSpPr>
            <a:spLocks noGrp="1"/>
          </p:cNvSpPr>
          <p:nvPr>
            <p:custDataLst>
              <p:tags r:id="rId49"/>
            </p:custDataLst>
          </p:nvPr>
        </p:nvSpPr>
        <p:spPr>
          <a:xfrm>
            <a:off x="2561323" y="1479544"/>
            <a:ext cx="3838753" cy="5384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Times New Roman" panose="02020603050405020304" pitchFamily="18" charset="0"/>
              </a:rPr>
              <a:t>锋面出现在低压槽</a:t>
            </a:r>
          </a:p>
        </p:txBody>
      </p:sp>
      <p:sp>
        <p:nvSpPr>
          <p:cNvPr id="78" name="标题 78"/>
          <p:cNvSpPr>
            <a:spLocks noGrp="1"/>
          </p:cNvSpPr>
          <p:nvPr>
            <p:custDataLst>
              <p:tags r:id="rId50"/>
            </p:custDataLst>
          </p:nvPr>
        </p:nvSpPr>
        <p:spPr>
          <a:xfrm>
            <a:off x="2492864" y="2252252"/>
            <a:ext cx="3226046" cy="673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Times New Roman" panose="02020603050405020304" pitchFamily="18" charset="0"/>
                <a:sym typeface="+mn-ea"/>
              </a:rPr>
              <a:t>纬度</a:t>
            </a:r>
            <a:r>
              <a:rPr kumimoji="0" lang="zh-CN" altLang="en-US" sz="28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Times New Roman" panose="02020603050405020304" pitchFamily="18" charset="0"/>
              </a:rPr>
              <a:t>高的为冷气团</a:t>
            </a:r>
          </a:p>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Times New Roman" panose="02020603050405020304" pitchFamily="18" charset="0"/>
              </a:rPr>
              <a:t>纬度低的为暖气团</a:t>
            </a:r>
          </a:p>
        </p:txBody>
      </p:sp>
      <p:sp>
        <p:nvSpPr>
          <p:cNvPr id="79" name="文本框 78"/>
          <p:cNvSpPr txBox="1"/>
          <p:nvPr>
            <p:custDataLst>
              <p:tags r:id="rId51"/>
            </p:custDataLst>
          </p:nvPr>
        </p:nvSpPr>
        <p:spPr>
          <a:xfrm>
            <a:off x="80645" y="15875"/>
            <a:ext cx="5155565" cy="415925"/>
          </a:xfrm>
          <a:prstGeom prst="rect">
            <a:avLst/>
          </a:prstGeom>
          <a:noFill/>
        </p:spPr>
        <p:txBody>
          <a:bodyPr wrap="square" rtlCol="0">
            <a:noAutofit/>
          </a:bodyPr>
          <a:lstStyle/>
          <a:p>
            <a:pPr indent="0" algn="l">
              <a:lnSpc>
                <a:spcPct val="130000"/>
              </a:lnSpc>
              <a:spcBef>
                <a:spcPct val="50000"/>
              </a:spcBef>
              <a:buFont typeface="+mj-lt"/>
              <a:buNone/>
            </a:pPr>
            <a:r>
              <a:rPr lang="en-US" altLang="zh-CN" sz="2800" b="1">
                <a:latin typeface="微软雅黑" panose="020B0503020204020204" charset="-122"/>
                <a:ea typeface="微软雅黑" panose="020B0503020204020204" charset="-122"/>
                <a:sym typeface="+mn-ea"/>
              </a:rPr>
              <a:t>1.</a:t>
            </a:r>
            <a:r>
              <a:rPr lang="zh-CN" altLang="en-US" sz="2800" b="1">
                <a:latin typeface="微软雅黑" panose="020B0503020204020204" charset="-122"/>
                <a:ea typeface="微软雅黑" panose="020B0503020204020204" charset="-122"/>
                <a:sym typeface="+mn-ea"/>
              </a:rPr>
              <a:t>锋面气旋</a:t>
            </a:r>
          </a:p>
        </p:txBody>
      </p:sp>
      <p:cxnSp>
        <p:nvCxnSpPr>
          <p:cNvPr id="80" name="直接连接符 79"/>
          <p:cNvCxnSpPr/>
          <p:nvPr>
            <p:custDataLst>
              <p:tags r:id="rId52"/>
            </p:custDataLst>
          </p:nvPr>
        </p:nvCxnSpPr>
        <p:spPr>
          <a:xfrm flipV="1">
            <a:off x="44" y="595438"/>
            <a:ext cx="3969385" cy="17145"/>
          </a:xfrm>
          <a:prstGeom prst="line">
            <a:avLst/>
          </a:prstGeom>
          <a:ln w="38100"/>
        </p:spPr>
        <p:style>
          <a:lnRef idx="1">
            <a:schemeClr val="dk1"/>
          </a:lnRef>
          <a:fillRef idx="0">
            <a:schemeClr val="dk1"/>
          </a:fillRef>
          <a:effectRef idx="0">
            <a:schemeClr val="dk1"/>
          </a:effectRef>
          <a:fontRef idx="minor">
            <a:schemeClr val="tx1"/>
          </a:fontRef>
        </p:style>
      </p:cxnSp>
      <p:sp>
        <p:nvSpPr>
          <p:cNvPr id="2" name="矩形 1">
            <a:extLst>
              <a:ext uri="{FF2B5EF4-FFF2-40B4-BE49-F238E27FC236}">
                <a16:creationId xmlns:a16="http://schemas.microsoft.com/office/drawing/2014/main" id="{B82F642B-54AD-5576-4682-E93B5B6FB017}"/>
              </a:ext>
            </a:extLst>
          </p:cNvPr>
          <p:cNvSpPr/>
          <p:nvPr/>
        </p:nvSpPr>
        <p:spPr>
          <a:xfrm>
            <a:off x="5603966" y="3823962"/>
            <a:ext cx="7228994" cy="29994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righ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down)">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left)">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left)">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up)">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xit" presetSubtype="21" fill="hold" grpId="0" nodeType="clickEffect">
                                  <p:stCondLst>
                                    <p:cond delay="0"/>
                                  </p:stCondLst>
                                  <p:childTnLst>
                                    <p:animEffect transition="out" filter="barn(inVertical)">
                                      <p:cBhvr>
                                        <p:cTn id="36" dur="500"/>
                                        <p:tgtEl>
                                          <p:spTgt spid="2"/>
                                        </p:tgtEl>
                                      </p:cBhvr>
                                    </p:animEffect>
                                    <p:set>
                                      <p:cBhvr>
                                        <p:cTn id="37" dur="1" fill="hold">
                                          <p:stCondLst>
                                            <p:cond delay="499"/>
                                          </p:stCondLst>
                                        </p:cTn>
                                        <p:tgtEl>
                                          <p:spTgt spid="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wipe(right)">
                                      <p:cBhvr>
                                        <p:cTn id="42" dur="5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wipe(right)">
                                      <p:cBhvr>
                                        <p:cTn id="47" dur="500"/>
                                        <p:tgtEl>
                                          <p:spTgt spid="5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63"/>
                                        </p:tgtEl>
                                        <p:attrNameLst>
                                          <p:attrName>style.visibility</p:attrName>
                                        </p:attrNameLst>
                                      </p:cBhvr>
                                      <p:to>
                                        <p:strVal val="visible"/>
                                      </p:to>
                                    </p:set>
                                    <p:animEffect transition="in" filter="wipe(right)">
                                      <p:cBhvr>
                                        <p:cTn id="52" dur="500"/>
                                        <p:tgtEl>
                                          <p:spTgt spid="6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wipe(left)">
                                      <p:cBhvr>
                                        <p:cTn id="57" dur="500"/>
                                        <p:tgtEl>
                                          <p:spTgt spid="5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55"/>
                                        </p:tgtEl>
                                        <p:attrNameLst>
                                          <p:attrName>style.visibility</p:attrName>
                                        </p:attrNameLst>
                                      </p:cBhvr>
                                      <p:to>
                                        <p:strVal val="visible"/>
                                      </p:to>
                                    </p:set>
                                    <p:animEffect transition="in" filter="wipe(down)">
                                      <p:cBhvr>
                                        <p:cTn id="62" dur="500"/>
                                        <p:tgtEl>
                                          <p:spTgt spid="5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wipe(down)">
                                      <p:cBhvr>
                                        <p:cTn id="67" dur="500"/>
                                        <p:tgtEl>
                                          <p:spTgt spid="5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70">
                                            <p:txEl>
                                              <p:pRg st="0" end="0"/>
                                            </p:txEl>
                                          </p:spTgt>
                                        </p:tgtEl>
                                        <p:attrNameLst>
                                          <p:attrName>style.visibility</p:attrName>
                                        </p:attrNameLst>
                                      </p:cBhvr>
                                      <p:to>
                                        <p:strVal val="visible"/>
                                      </p:to>
                                    </p:set>
                                    <p:animEffect transition="in" filter="wipe(left)">
                                      <p:cBhvr>
                                        <p:cTn id="72" dur="500"/>
                                        <p:tgtEl>
                                          <p:spTgt spid="70">
                                            <p:txEl>
                                              <p:pRg st="0" end="0"/>
                                            </p:txEl>
                                          </p:spTgt>
                                        </p:tgtEl>
                                      </p:cBhvr>
                                    </p:animEffect>
                                  </p:childTnLst>
                                </p:cTn>
                              </p:par>
                              <p:par>
                                <p:cTn id="73" presetID="22" presetClass="entr" presetSubtype="8" fill="hold" nodeType="withEffect">
                                  <p:stCondLst>
                                    <p:cond delay="0"/>
                                  </p:stCondLst>
                                  <p:childTnLst>
                                    <p:set>
                                      <p:cBhvr>
                                        <p:cTn id="74" dur="1" fill="hold">
                                          <p:stCondLst>
                                            <p:cond delay="0"/>
                                          </p:stCondLst>
                                        </p:cTn>
                                        <p:tgtEl>
                                          <p:spTgt spid="70">
                                            <p:txEl>
                                              <p:pRg st="1" end="1"/>
                                            </p:txEl>
                                          </p:spTgt>
                                        </p:tgtEl>
                                        <p:attrNameLst>
                                          <p:attrName>style.visibility</p:attrName>
                                        </p:attrNameLst>
                                      </p:cBhvr>
                                      <p:to>
                                        <p:strVal val="visible"/>
                                      </p:to>
                                    </p:set>
                                    <p:animEffect transition="in" filter="wipe(left)">
                                      <p:cBhvr>
                                        <p:cTn id="75" dur="500"/>
                                        <p:tgtEl>
                                          <p:spTgt spid="70">
                                            <p:txEl>
                                              <p:pRg st="1" end="1"/>
                                            </p:txEl>
                                          </p:spTgt>
                                        </p:tgtEl>
                                      </p:cBhvr>
                                    </p:animEffect>
                                  </p:childTnLst>
                                </p:cTn>
                              </p:par>
                              <p:par>
                                <p:cTn id="76" presetID="22" presetClass="entr" presetSubtype="8" fill="hold" nodeType="withEffect">
                                  <p:stCondLst>
                                    <p:cond delay="0"/>
                                  </p:stCondLst>
                                  <p:childTnLst>
                                    <p:set>
                                      <p:cBhvr>
                                        <p:cTn id="77" dur="1" fill="hold">
                                          <p:stCondLst>
                                            <p:cond delay="0"/>
                                          </p:stCondLst>
                                        </p:cTn>
                                        <p:tgtEl>
                                          <p:spTgt spid="70">
                                            <p:txEl>
                                              <p:pRg st="2" end="2"/>
                                            </p:txEl>
                                          </p:spTgt>
                                        </p:tgtEl>
                                        <p:attrNameLst>
                                          <p:attrName>style.visibility</p:attrName>
                                        </p:attrNameLst>
                                      </p:cBhvr>
                                      <p:to>
                                        <p:strVal val="visible"/>
                                      </p:to>
                                    </p:set>
                                    <p:animEffect transition="in" filter="wipe(left)">
                                      <p:cBhvr>
                                        <p:cTn id="78" dur="500"/>
                                        <p:tgtEl>
                                          <p:spTgt spid="70">
                                            <p:txEl>
                                              <p:pRg st="2" end="2"/>
                                            </p:txEl>
                                          </p:spTgt>
                                        </p:tgtEl>
                                      </p:cBhvr>
                                    </p:animEffect>
                                  </p:childTnLst>
                                </p:cTn>
                              </p:par>
                              <p:par>
                                <p:cTn id="79" presetID="22" presetClass="entr" presetSubtype="8" fill="hold" nodeType="withEffect">
                                  <p:stCondLst>
                                    <p:cond delay="0"/>
                                  </p:stCondLst>
                                  <p:childTnLst>
                                    <p:set>
                                      <p:cBhvr>
                                        <p:cTn id="80" dur="1" fill="hold">
                                          <p:stCondLst>
                                            <p:cond delay="0"/>
                                          </p:stCondLst>
                                        </p:cTn>
                                        <p:tgtEl>
                                          <p:spTgt spid="70">
                                            <p:txEl>
                                              <p:pRg st="3" end="3"/>
                                            </p:txEl>
                                          </p:spTgt>
                                        </p:tgtEl>
                                        <p:attrNameLst>
                                          <p:attrName>style.visibility</p:attrName>
                                        </p:attrNameLst>
                                      </p:cBhvr>
                                      <p:to>
                                        <p:strVal val="visible"/>
                                      </p:to>
                                    </p:set>
                                    <p:animEffect transition="in" filter="wipe(left)">
                                      <p:cBhvr>
                                        <p:cTn id="81" dur="500"/>
                                        <p:tgtEl>
                                          <p:spTgt spid="7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custDataLst>
              <p:tags r:id="rId1"/>
            </p:custDataLst>
          </p:nvPr>
        </p:nvCxnSpPr>
        <p:spPr>
          <a:xfrm>
            <a:off x="5733073" y="3766390"/>
            <a:ext cx="6126315" cy="17330"/>
          </a:xfrm>
          <a:prstGeom prst="line">
            <a:avLst/>
          </a:prstGeom>
          <a:ln>
            <a:gradFill flip="none" rotWithShape="1">
              <a:gsLst>
                <a:gs pos="0">
                  <a:schemeClr val="bg1"/>
                </a:gs>
                <a:gs pos="74156">
                  <a:schemeClr val="bg1">
                    <a:lumMod val="65000"/>
                  </a:schemeClr>
                </a:gs>
                <a:gs pos="29000">
                  <a:schemeClr val="bg1">
                    <a:lumMod val="65000"/>
                  </a:scheme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cxnSp>
      <p:sp>
        <p:nvSpPr>
          <p:cNvPr id="6" name="矩形 5"/>
          <p:cNvSpPr/>
          <p:nvPr>
            <p:custDataLst>
              <p:tags r:id="rId2"/>
            </p:custDataLst>
          </p:nvPr>
        </p:nvSpPr>
        <p:spPr>
          <a:xfrm>
            <a:off x="439823" y="801148"/>
            <a:ext cx="4450080" cy="521970"/>
          </a:xfrm>
          <a:prstGeom prst="rect">
            <a:avLst/>
          </a:prstGeom>
        </p:spPr>
        <p:txBody>
          <a:bodyPr wrap="none">
            <a:spAutoFit/>
          </a:bodyPr>
          <a:lstStyle/>
          <a:p>
            <a:pPr>
              <a:defRPr/>
            </a:pPr>
            <a:r>
              <a:rPr lang="zh-CN" altLang="en-US" sz="2800" b="1" dirty="0">
                <a:solidFill>
                  <a:schemeClr val="accent1">
                    <a:lumMod val="50000"/>
                  </a:schemeClr>
                </a:solidFill>
                <a:latin typeface="微软雅黑" panose="020B0503020204020204" charset="-122"/>
                <a:ea typeface="微软雅黑" panose="020B0503020204020204" charset="-122"/>
              </a:rPr>
              <a:t>南北半球锋面气旋雨区示意</a:t>
            </a:r>
          </a:p>
        </p:txBody>
      </p:sp>
      <p:sp>
        <p:nvSpPr>
          <p:cNvPr id="7" name="任意多边形: 形状 7"/>
          <p:cNvSpPr/>
          <p:nvPr>
            <p:custDataLst>
              <p:tags r:id="rId3"/>
            </p:custDataLst>
          </p:nvPr>
        </p:nvSpPr>
        <p:spPr>
          <a:xfrm>
            <a:off x="6459174" y="1386520"/>
            <a:ext cx="4246016" cy="1790699"/>
          </a:xfrm>
          <a:custGeom>
            <a:avLst/>
            <a:gdLst>
              <a:gd name="connsiteX0" fmla="*/ 2553366 w 5036519"/>
              <a:gd name="connsiteY0" fmla="*/ 43 h 966037"/>
              <a:gd name="connsiteX1" fmla="*/ 51466 w 5036519"/>
              <a:gd name="connsiteY1" fmla="*/ 838243 h 966037"/>
              <a:gd name="connsiteX2" fmla="*/ 4979066 w 5036519"/>
              <a:gd name="connsiteY2" fmla="*/ 876343 h 966037"/>
              <a:gd name="connsiteX3" fmla="*/ 2553366 w 5036519"/>
              <a:gd name="connsiteY3" fmla="*/ 43 h 966037"/>
            </a:gdLst>
            <a:ahLst/>
            <a:cxnLst>
              <a:cxn ang="0">
                <a:pos x="connsiteX0" y="connsiteY0"/>
              </a:cxn>
              <a:cxn ang="0">
                <a:pos x="connsiteX1" y="connsiteY1"/>
              </a:cxn>
              <a:cxn ang="0">
                <a:pos x="connsiteX2" y="connsiteY2"/>
              </a:cxn>
              <a:cxn ang="0">
                <a:pos x="connsiteX3" y="connsiteY3"/>
              </a:cxn>
            </a:cxnLst>
            <a:rect l="l" t="t" r="r" b="b"/>
            <a:pathLst>
              <a:path w="5036519" h="966037">
                <a:moveTo>
                  <a:pt x="2553366" y="43"/>
                </a:moveTo>
                <a:cubicBezTo>
                  <a:pt x="1732099" y="-6307"/>
                  <a:pt x="-352817" y="692193"/>
                  <a:pt x="51466" y="838243"/>
                </a:cubicBezTo>
                <a:cubicBezTo>
                  <a:pt x="455749" y="984293"/>
                  <a:pt x="4555733" y="1016043"/>
                  <a:pt x="4979066" y="876343"/>
                </a:cubicBezTo>
                <a:cubicBezTo>
                  <a:pt x="5402399" y="736643"/>
                  <a:pt x="3374633" y="6393"/>
                  <a:pt x="2553366" y="43"/>
                </a:cubicBezTo>
                <a:close/>
              </a:path>
            </a:pathLst>
          </a:custGeom>
          <a:solidFill>
            <a:schemeClr val="bg1"/>
          </a:solidFill>
          <a:ln>
            <a:solidFill>
              <a:schemeClr val="tx1">
                <a:lumMod val="50000"/>
                <a:lumOff val="50000"/>
              </a:schemeClr>
            </a:solidFill>
          </a:ln>
          <a:effectLst>
            <a:innerShdw blurRad="63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8" name="任意多边形: 形状 8"/>
          <p:cNvSpPr/>
          <p:nvPr>
            <p:custDataLst>
              <p:tags r:id="rId4"/>
            </p:custDataLst>
          </p:nvPr>
        </p:nvSpPr>
        <p:spPr>
          <a:xfrm>
            <a:off x="7206365" y="1704021"/>
            <a:ext cx="2761778" cy="1164742"/>
          </a:xfrm>
          <a:custGeom>
            <a:avLst/>
            <a:gdLst>
              <a:gd name="connsiteX0" fmla="*/ 2553366 w 5036519"/>
              <a:gd name="connsiteY0" fmla="*/ 43 h 966037"/>
              <a:gd name="connsiteX1" fmla="*/ 51466 w 5036519"/>
              <a:gd name="connsiteY1" fmla="*/ 838243 h 966037"/>
              <a:gd name="connsiteX2" fmla="*/ 4979066 w 5036519"/>
              <a:gd name="connsiteY2" fmla="*/ 876343 h 966037"/>
              <a:gd name="connsiteX3" fmla="*/ 2553366 w 5036519"/>
              <a:gd name="connsiteY3" fmla="*/ 43 h 966037"/>
            </a:gdLst>
            <a:ahLst/>
            <a:cxnLst>
              <a:cxn ang="0">
                <a:pos x="connsiteX0" y="connsiteY0"/>
              </a:cxn>
              <a:cxn ang="0">
                <a:pos x="connsiteX1" y="connsiteY1"/>
              </a:cxn>
              <a:cxn ang="0">
                <a:pos x="connsiteX2" y="connsiteY2"/>
              </a:cxn>
              <a:cxn ang="0">
                <a:pos x="connsiteX3" y="connsiteY3"/>
              </a:cxn>
            </a:cxnLst>
            <a:rect l="l" t="t" r="r" b="b"/>
            <a:pathLst>
              <a:path w="5036519" h="966037">
                <a:moveTo>
                  <a:pt x="2553366" y="43"/>
                </a:moveTo>
                <a:cubicBezTo>
                  <a:pt x="1732099" y="-6307"/>
                  <a:pt x="-352817" y="692193"/>
                  <a:pt x="51466" y="838243"/>
                </a:cubicBezTo>
                <a:cubicBezTo>
                  <a:pt x="455749" y="984293"/>
                  <a:pt x="4555733" y="1016043"/>
                  <a:pt x="4979066" y="876343"/>
                </a:cubicBezTo>
                <a:cubicBezTo>
                  <a:pt x="5402399" y="736643"/>
                  <a:pt x="3374633" y="6393"/>
                  <a:pt x="2553366" y="43"/>
                </a:cubicBezTo>
                <a:close/>
              </a:path>
            </a:pathLst>
          </a:custGeom>
          <a:solidFill>
            <a:schemeClr val="bg1"/>
          </a:solidFill>
          <a:ln>
            <a:solidFill>
              <a:schemeClr val="tx1">
                <a:lumMod val="50000"/>
                <a:lumOff val="50000"/>
              </a:schemeClr>
            </a:solidFill>
          </a:ln>
          <a:effectLst>
            <a:innerShdw blurRad="63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9" name="任意多边形: 形状 9"/>
          <p:cNvSpPr/>
          <p:nvPr>
            <p:custDataLst>
              <p:tags r:id="rId5"/>
            </p:custDataLst>
          </p:nvPr>
        </p:nvSpPr>
        <p:spPr>
          <a:xfrm>
            <a:off x="7756707" y="1959136"/>
            <a:ext cx="1650949" cy="696265"/>
          </a:xfrm>
          <a:custGeom>
            <a:avLst/>
            <a:gdLst>
              <a:gd name="connsiteX0" fmla="*/ 2553366 w 5036519"/>
              <a:gd name="connsiteY0" fmla="*/ 43 h 966037"/>
              <a:gd name="connsiteX1" fmla="*/ 51466 w 5036519"/>
              <a:gd name="connsiteY1" fmla="*/ 838243 h 966037"/>
              <a:gd name="connsiteX2" fmla="*/ 4979066 w 5036519"/>
              <a:gd name="connsiteY2" fmla="*/ 876343 h 966037"/>
              <a:gd name="connsiteX3" fmla="*/ 2553366 w 5036519"/>
              <a:gd name="connsiteY3" fmla="*/ 43 h 966037"/>
            </a:gdLst>
            <a:ahLst/>
            <a:cxnLst>
              <a:cxn ang="0">
                <a:pos x="connsiteX0" y="connsiteY0"/>
              </a:cxn>
              <a:cxn ang="0">
                <a:pos x="connsiteX1" y="connsiteY1"/>
              </a:cxn>
              <a:cxn ang="0">
                <a:pos x="connsiteX2" y="connsiteY2"/>
              </a:cxn>
              <a:cxn ang="0">
                <a:pos x="connsiteX3" y="connsiteY3"/>
              </a:cxn>
            </a:cxnLst>
            <a:rect l="l" t="t" r="r" b="b"/>
            <a:pathLst>
              <a:path w="5036519" h="966037">
                <a:moveTo>
                  <a:pt x="2553366" y="43"/>
                </a:moveTo>
                <a:cubicBezTo>
                  <a:pt x="1732099" y="-6307"/>
                  <a:pt x="-352817" y="692193"/>
                  <a:pt x="51466" y="838243"/>
                </a:cubicBezTo>
                <a:cubicBezTo>
                  <a:pt x="455749" y="984293"/>
                  <a:pt x="4555733" y="1016043"/>
                  <a:pt x="4979066" y="876343"/>
                </a:cubicBezTo>
                <a:cubicBezTo>
                  <a:pt x="5402399" y="736643"/>
                  <a:pt x="3374633" y="6393"/>
                  <a:pt x="2553366" y="43"/>
                </a:cubicBezTo>
                <a:close/>
              </a:path>
            </a:pathLst>
          </a:custGeom>
          <a:solidFill>
            <a:schemeClr val="bg1"/>
          </a:solidFill>
          <a:ln>
            <a:solidFill>
              <a:schemeClr val="tx1">
                <a:lumMod val="50000"/>
                <a:lumOff val="50000"/>
              </a:schemeClr>
            </a:solidFill>
          </a:ln>
          <a:effectLst>
            <a:innerShdw blurRad="63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10" name="任意多边形: 形状 10"/>
          <p:cNvSpPr/>
          <p:nvPr>
            <p:custDataLst>
              <p:tags r:id="rId6"/>
            </p:custDataLst>
          </p:nvPr>
        </p:nvSpPr>
        <p:spPr>
          <a:xfrm>
            <a:off x="5861659" y="2466019"/>
            <a:ext cx="2159614" cy="662739"/>
          </a:xfrm>
          <a:custGeom>
            <a:avLst/>
            <a:gdLst>
              <a:gd name="connsiteX0" fmla="*/ 2400300 w 2400300"/>
              <a:gd name="connsiteY0" fmla="*/ 0 h 736600"/>
              <a:gd name="connsiteX1" fmla="*/ 1612900 w 2400300"/>
              <a:gd name="connsiteY1" fmla="*/ 203200 h 736600"/>
              <a:gd name="connsiteX2" fmla="*/ 0 w 2400300"/>
              <a:gd name="connsiteY2" fmla="*/ 736600 h 736600"/>
            </a:gdLst>
            <a:ahLst/>
            <a:cxnLst>
              <a:cxn ang="0">
                <a:pos x="connsiteX0" y="connsiteY0"/>
              </a:cxn>
              <a:cxn ang="0">
                <a:pos x="connsiteX1" y="connsiteY1"/>
              </a:cxn>
              <a:cxn ang="0">
                <a:pos x="connsiteX2" y="connsiteY2"/>
              </a:cxn>
            </a:cxnLst>
            <a:rect l="l" t="t" r="r" b="b"/>
            <a:pathLst>
              <a:path w="2400300" h="736600">
                <a:moveTo>
                  <a:pt x="2400300" y="0"/>
                </a:moveTo>
                <a:cubicBezTo>
                  <a:pt x="2206625" y="40216"/>
                  <a:pt x="2012950" y="80433"/>
                  <a:pt x="1612900" y="203200"/>
                </a:cubicBezTo>
                <a:cubicBezTo>
                  <a:pt x="1212850" y="325967"/>
                  <a:pt x="606425" y="531283"/>
                  <a:pt x="0" y="736600"/>
                </a:cubicBezTo>
              </a:path>
            </a:pathLst>
          </a:custGeom>
          <a:noFill/>
          <a:ln w="127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11" name="任意多边形: 形状 11"/>
          <p:cNvSpPr/>
          <p:nvPr>
            <p:custDataLst>
              <p:tags r:id="rId7"/>
            </p:custDataLst>
          </p:nvPr>
        </p:nvSpPr>
        <p:spPr>
          <a:xfrm>
            <a:off x="9189673" y="2478719"/>
            <a:ext cx="1980132" cy="660044"/>
          </a:xfrm>
          <a:custGeom>
            <a:avLst/>
            <a:gdLst>
              <a:gd name="connsiteX0" fmla="*/ 0 w 2324100"/>
              <a:gd name="connsiteY0" fmla="*/ 0 h 774700"/>
              <a:gd name="connsiteX1" fmla="*/ 800100 w 2324100"/>
              <a:gd name="connsiteY1" fmla="*/ 254000 h 774700"/>
              <a:gd name="connsiteX2" fmla="*/ 2324100 w 2324100"/>
              <a:gd name="connsiteY2" fmla="*/ 774700 h 774700"/>
            </a:gdLst>
            <a:ahLst/>
            <a:cxnLst>
              <a:cxn ang="0">
                <a:pos x="connsiteX0" y="connsiteY0"/>
              </a:cxn>
              <a:cxn ang="0">
                <a:pos x="connsiteX1" y="connsiteY1"/>
              </a:cxn>
              <a:cxn ang="0">
                <a:pos x="connsiteX2" y="connsiteY2"/>
              </a:cxn>
            </a:cxnLst>
            <a:rect l="l" t="t" r="r" b="b"/>
            <a:pathLst>
              <a:path w="2324100" h="774700">
                <a:moveTo>
                  <a:pt x="0" y="0"/>
                </a:moveTo>
                <a:lnTo>
                  <a:pt x="800100" y="254000"/>
                </a:lnTo>
                <a:lnTo>
                  <a:pt x="2324100" y="774700"/>
                </a:lnTo>
              </a:path>
            </a:pathLst>
          </a:custGeom>
          <a:noFill/>
          <a:ln w="127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12" name="文本框 11"/>
          <p:cNvSpPr txBox="1"/>
          <p:nvPr>
            <p:custDataLst>
              <p:tags r:id="rId8"/>
            </p:custDataLst>
          </p:nvPr>
        </p:nvSpPr>
        <p:spPr>
          <a:xfrm>
            <a:off x="8954532" y="3042790"/>
            <a:ext cx="828108" cy="338554"/>
          </a:xfrm>
          <a:prstGeom prst="rect">
            <a:avLst/>
          </a:prstGeom>
          <a:solidFill>
            <a:schemeClr val="bg1"/>
          </a:solidFill>
        </p:spPr>
        <p:txBody>
          <a:bodyPr wrap="square">
            <a:spAutoFit/>
          </a:bodyPr>
          <a:lstStyle/>
          <a:p>
            <a:pPr algn="ctr"/>
            <a:r>
              <a:rPr kumimoji="0" lang="en-US" altLang="zh-CN" sz="16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1025</a:t>
            </a:r>
            <a:endParaRPr lang="zh-CN" altLang="en-US" sz="1200" b="1">
              <a:latin typeface="微软雅黑" panose="020B0503020204020204" charset="-122"/>
              <a:ea typeface="微软雅黑" panose="020B0503020204020204" charset="-122"/>
              <a:cs typeface="Times New Roman" panose="02020603050405020304" pitchFamily="18" charset="0"/>
            </a:endParaRPr>
          </a:p>
        </p:txBody>
      </p:sp>
      <p:sp>
        <p:nvSpPr>
          <p:cNvPr id="13" name="文本框 12"/>
          <p:cNvSpPr txBox="1"/>
          <p:nvPr>
            <p:custDataLst>
              <p:tags r:id="rId9"/>
            </p:custDataLst>
          </p:nvPr>
        </p:nvSpPr>
        <p:spPr>
          <a:xfrm>
            <a:off x="8738047" y="2790183"/>
            <a:ext cx="697761" cy="338554"/>
          </a:xfrm>
          <a:prstGeom prst="rect">
            <a:avLst/>
          </a:prstGeom>
          <a:solidFill>
            <a:schemeClr val="bg1"/>
          </a:solidFill>
        </p:spPr>
        <p:txBody>
          <a:bodyPr wrap="square">
            <a:spAutoFit/>
          </a:bodyPr>
          <a:lstStyle/>
          <a:p>
            <a:pPr algn="ctr"/>
            <a:r>
              <a:rPr kumimoji="0" lang="en-US" altLang="zh-CN" sz="16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1020</a:t>
            </a:r>
            <a:endParaRPr lang="zh-CN" altLang="en-US" sz="1200" b="1">
              <a:latin typeface="微软雅黑" panose="020B0503020204020204" charset="-122"/>
              <a:ea typeface="微软雅黑" panose="020B0503020204020204" charset="-122"/>
              <a:cs typeface="Times New Roman" panose="02020603050405020304" pitchFamily="18" charset="0"/>
            </a:endParaRPr>
          </a:p>
        </p:txBody>
      </p:sp>
      <p:sp>
        <p:nvSpPr>
          <p:cNvPr id="14" name="文本框 13"/>
          <p:cNvSpPr txBox="1"/>
          <p:nvPr>
            <p:custDataLst>
              <p:tags r:id="rId10"/>
            </p:custDataLst>
          </p:nvPr>
        </p:nvSpPr>
        <p:spPr>
          <a:xfrm>
            <a:off x="8513055" y="2463325"/>
            <a:ext cx="716574" cy="338554"/>
          </a:xfrm>
          <a:prstGeom prst="rect">
            <a:avLst/>
          </a:prstGeom>
          <a:solidFill>
            <a:schemeClr val="bg1"/>
          </a:solidFill>
        </p:spPr>
        <p:txBody>
          <a:bodyPr wrap="square">
            <a:spAutoFit/>
          </a:bodyPr>
          <a:lstStyle/>
          <a:p>
            <a:pPr algn="ctr"/>
            <a:r>
              <a:rPr kumimoji="0" lang="en-US" altLang="zh-CN" sz="16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1015</a:t>
            </a:r>
            <a:endParaRPr lang="zh-CN" altLang="en-US" sz="1200" b="1">
              <a:latin typeface="微软雅黑" panose="020B0503020204020204" charset="-122"/>
              <a:ea typeface="微软雅黑" panose="020B0503020204020204" charset="-122"/>
              <a:cs typeface="Times New Roman" panose="02020603050405020304" pitchFamily="18" charset="0"/>
            </a:endParaRPr>
          </a:p>
        </p:txBody>
      </p:sp>
      <p:sp>
        <p:nvSpPr>
          <p:cNvPr id="15" name="文本框 14"/>
          <p:cNvSpPr txBox="1"/>
          <p:nvPr>
            <p:custDataLst>
              <p:tags r:id="rId11"/>
            </p:custDataLst>
          </p:nvPr>
        </p:nvSpPr>
        <p:spPr>
          <a:xfrm>
            <a:off x="8174134" y="2141881"/>
            <a:ext cx="826611" cy="400110"/>
          </a:xfrm>
          <a:prstGeom prst="rect">
            <a:avLst/>
          </a:prstGeom>
          <a:noFill/>
        </p:spPr>
        <p:txBody>
          <a:bodyPr wrap="square">
            <a:spAutoFit/>
          </a:bodyPr>
          <a:lstStyle/>
          <a:p>
            <a:pPr algn="ctr"/>
            <a:r>
              <a:rPr lang="zh-CN" altLang="en-US" sz="2000" b="1">
                <a:solidFill>
                  <a:schemeClr val="bg1">
                    <a:lumMod val="50000"/>
                  </a:schemeClr>
                </a:solidFill>
                <a:latin typeface="微软雅黑" panose="020B0503020204020204" charset="-122"/>
                <a:ea typeface="微软雅黑" panose="020B0503020204020204" charset="-122"/>
              </a:rPr>
              <a:t>低</a:t>
            </a:r>
            <a:r>
              <a:rPr kumimoji="0" lang="zh-CN" altLang="en-US" sz="2000" b="1"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rPr>
              <a:t>压</a:t>
            </a:r>
            <a:endParaRPr lang="zh-CN" altLang="en-US" sz="1600" b="1">
              <a:solidFill>
                <a:schemeClr val="bg1">
                  <a:lumMod val="50000"/>
                </a:schemeClr>
              </a:solidFill>
              <a:latin typeface="微软雅黑" panose="020B0503020204020204" charset="-122"/>
              <a:ea typeface="微软雅黑" panose="020B0503020204020204" charset="-122"/>
            </a:endParaRPr>
          </a:p>
        </p:txBody>
      </p:sp>
      <p:sp>
        <p:nvSpPr>
          <p:cNvPr id="16" name="文本框 15"/>
          <p:cNvSpPr txBox="1"/>
          <p:nvPr>
            <p:custDataLst>
              <p:tags r:id="rId12"/>
            </p:custDataLst>
          </p:nvPr>
        </p:nvSpPr>
        <p:spPr>
          <a:xfrm>
            <a:off x="10617373" y="3185513"/>
            <a:ext cx="914227" cy="369332"/>
          </a:xfrm>
          <a:prstGeom prst="rect">
            <a:avLst/>
          </a:prstGeom>
          <a:noFill/>
        </p:spPr>
        <p:txBody>
          <a:bodyPr wrap="square">
            <a:spAutoFit/>
          </a:bodyPr>
          <a:lstStyle/>
          <a:p>
            <a:pPr algn="ctr"/>
            <a:r>
              <a:rPr lang="zh-CN" altLang="en-US" b="1">
                <a:solidFill>
                  <a:prstClr val="black">
                    <a:lumMod val="75000"/>
                    <a:lumOff val="25000"/>
                  </a:prstClr>
                </a:solidFill>
                <a:latin typeface="微软雅黑" panose="020B0503020204020204" charset="-122"/>
                <a:ea typeface="微软雅黑" panose="020B0503020204020204" charset="-122"/>
                <a:cs typeface="Times New Roman" panose="02020603050405020304" pitchFamily="18" charset="0"/>
              </a:rPr>
              <a:t>低压槽</a:t>
            </a:r>
            <a:endParaRPr lang="zh-CN" altLang="en-US" sz="1400" b="1">
              <a:solidFill>
                <a:prstClr val="black"/>
              </a:solidFill>
              <a:latin typeface="微软雅黑" panose="020B0503020204020204" charset="-122"/>
              <a:ea typeface="微软雅黑" panose="020B0503020204020204" charset="-122"/>
              <a:cs typeface="Times New Roman" panose="02020603050405020304" pitchFamily="18" charset="0"/>
            </a:endParaRPr>
          </a:p>
        </p:txBody>
      </p:sp>
      <p:sp>
        <p:nvSpPr>
          <p:cNvPr id="17" name="任意多边形: 形状 17"/>
          <p:cNvSpPr/>
          <p:nvPr>
            <p:custDataLst>
              <p:tags r:id="rId13"/>
            </p:custDataLst>
          </p:nvPr>
        </p:nvSpPr>
        <p:spPr>
          <a:xfrm>
            <a:off x="6459174" y="4200621"/>
            <a:ext cx="4246016" cy="1790699"/>
          </a:xfrm>
          <a:custGeom>
            <a:avLst/>
            <a:gdLst>
              <a:gd name="connsiteX0" fmla="*/ 2553366 w 5036519"/>
              <a:gd name="connsiteY0" fmla="*/ 43 h 966037"/>
              <a:gd name="connsiteX1" fmla="*/ 51466 w 5036519"/>
              <a:gd name="connsiteY1" fmla="*/ 838243 h 966037"/>
              <a:gd name="connsiteX2" fmla="*/ 4979066 w 5036519"/>
              <a:gd name="connsiteY2" fmla="*/ 876343 h 966037"/>
              <a:gd name="connsiteX3" fmla="*/ 2553366 w 5036519"/>
              <a:gd name="connsiteY3" fmla="*/ 43 h 966037"/>
            </a:gdLst>
            <a:ahLst/>
            <a:cxnLst>
              <a:cxn ang="0">
                <a:pos x="connsiteX0" y="connsiteY0"/>
              </a:cxn>
              <a:cxn ang="0">
                <a:pos x="connsiteX1" y="connsiteY1"/>
              </a:cxn>
              <a:cxn ang="0">
                <a:pos x="connsiteX2" y="connsiteY2"/>
              </a:cxn>
              <a:cxn ang="0">
                <a:pos x="connsiteX3" y="connsiteY3"/>
              </a:cxn>
            </a:cxnLst>
            <a:rect l="l" t="t" r="r" b="b"/>
            <a:pathLst>
              <a:path w="5036519" h="966037">
                <a:moveTo>
                  <a:pt x="2553366" y="43"/>
                </a:moveTo>
                <a:cubicBezTo>
                  <a:pt x="1732099" y="-6307"/>
                  <a:pt x="-352817" y="692193"/>
                  <a:pt x="51466" y="838243"/>
                </a:cubicBezTo>
                <a:cubicBezTo>
                  <a:pt x="455749" y="984293"/>
                  <a:pt x="4555733" y="1016043"/>
                  <a:pt x="4979066" y="876343"/>
                </a:cubicBezTo>
                <a:cubicBezTo>
                  <a:pt x="5402399" y="736643"/>
                  <a:pt x="3374633" y="6393"/>
                  <a:pt x="2553366" y="43"/>
                </a:cubicBezTo>
                <a:close/>
              </a:path>
            </a:pathLst>
          </a:custGeom>
          <a:solidFill>
            <a:schemeClr val="bg1"/>
          </a:solidFill>
          <a:ln>
            <a:solidFill>
              <a:schemeClr val="tx1">
                <a:lumMod val="50000"/>
                <a:lumOff val="50000"/>
              </a:schemeClr>
            </a:solidFill>
          </a:ln>
          <a:effectLst>
            <a:innerShdw blurRad="63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18" name="任意多边形: 形状 18"/>
          <p:cNvSpPr/>
          <p:nvPr>
            <p:custDataLst>
              <p:tags r:id="rId14"/>
            </p:custDataLst>
          </p:nvPr>
        </p:nvSpPr>
        <p:spPr>
          <a:xfrm>
            <a:off x="7206365" y="4518122"/>
            <a:ext cx="2761778" cy="1164742"/>
          </a:xfrm>
          <a:custGeom>
            <a:avLst/>
            <a:gdLst>
              <a:gd name="connsiteX0" fmla="*/ 2553366 w 5036519"/>
              <a:gd name="connsiteY0" fmla="*/ 43 h 966037"/>
              <a:gd name="connsiteX1" fmla="*/ 51466 w 5036519"/>
              <a:gd name="connsiteY1" fmla="*/ 838243 h 966037"/>
              <a:gd name="connsiteX2" fmla="*/ 4979066 w 5036519"/>
              <a:gd name="connsiteY2" fmla="*/ 876343 h 966037"/>
              <a:gd name="connsiteX3" fmla="*/ 2553366 w 5036519"/>
              <a:gd name="connsiteY3" fmla="*/ 43 h 966037"/>
            </a:gdLst>
            <a:ahLst/>
            <a:cxnLst>
              <a:cxn ang="0">
                <a:pos x="connsiteX0" y="connsiteY0"/>
              </a:cxn>
              <a:cxn ang="0">
                <a:pos x="connsiteX1" y="connsiteY1"/>
              </a:cxn>
              <a:cxn ang="0">
                <a:pos x="connsiteX2" y="connsiteY2"/>
              </a:cxn>
              <a:cxn ang="0">
                <a:pos x="connsiteX3" y="connsiteY3"/>
              </a:cxn>
            </a:cxnLst>
            <a:rect l="l" t="t" r="r" b="b"/>
            <a:pathLst>
              <a:path w="5036519" h="966037">
                <a:moveTo>
                  <a:pt x="2553366" y="43"/>
                </a:moveTo>
                <a:cubicBezTo>
                  <a:pt x="1732099" y="-6307"/>
                  <a:pt x="-352817" y="692193"/>
                  <a:pt x="51466" y="838243"/>
                </a:cubicBezTo>
                <a:cubicBezTo>
                  <a:pt x="455749" y="984293"/>
                  <a:pt x="4555733" y="1016043"/>
                  <a:pt x="4979066" y="876343"/>
                </a:cubicBezTo>
                <a:cubicBezTo>
                  <a:pt x="5402399" y="736643"/>
                  <a:pt x="3374633" y="6393"/>
                  <a:pt x="2553366" y="43"/>
                </a:cubicBezTo>
                <a:close/>
              </a:path>
            </a:pathLst>
          </a:custGeom>
          <a:solidFill>
            <a:schemeClr val="bg1"/>
          </a:solidFill>
          <a:ln>
            <a:solidFill>
              <a:schemeClr val="tx1">
                <a:lumMod val="50000"/>
                <a:lumOff val="50000"/>
              </a:schemeClr>
            </a:solidFill>
          </a:ln>
          <a:effectLst>
            <a:innerShdw blurRad="63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19" name="任意多边形: 形状 19"/>
          <p:cNvSpPr/>
          <p:nvPr>
            <p:custDataLst>
              <p:tags r:id="rId15"/>
            </p:custDataLst>
          </p:nvPr>
        </p:nvSpPr>
        <p:spPr>
          <a:xfrm>
            <a:off x="7756707" y="4773237"/>
            <a:ext cx="1650949" cy="696265"/>
          </a:xfrm>
          <a:custGeom>
            <a:avLst/>
            <a:gdLst>
              <a:gd name="connsiteX0" fmla="*/ 2553366 w 5036519"/>
              <a:gd name="connsiteY0" fmla="*/ 43 h 966037"/>
              <a:gd name="connsiteX1" fmla="*/ 51466 w 5036519"/>
              <a:gd name="connsiteY1" fmla="*/ 838243 h 966037"/>
              <a:gd name="connsiteX2" fmla="*/ 4979066 w 5036519"/>
              <a:gd name="connsiteY2" fmla="*/ 876343 h 966037"/>
              <a:gd name="connsiteX3" fmla="*/ 2553366 w 5036519"/>
              <a:gd name="connsiteY3" fmla="*/ 43 h 966037"/>
            </a:gdLst>
            <a:ahLst/>
            <a:cxnLst>
              <a:cxn ang="0">
                <a:pos x="connsiteX0" y="connsiteY0"/>
              </a:cxn>
              <a:cxn ang="0">
                <a:pos x="connsiteX1" y="connsiteY1"/>
              </a:cxn>
              <a:cxn ang="0">
                <a:pos x="connsiteX2" y="connsiteY2"/>
              </a:cxn>
              <a:cxn ang="0">
                <a:pos x="connsiteX3" y="connsiteY3"/>
              </a:cxn>
            </a:cxnLst>
            <a:rect l="l" t="t" r="r" b="b"/>
            <a:pathLst>
              <a:path w="5036519" h="966037">
                <a:moveTo>
                  <a:pt x="2553366" y="43"/>
                </a:moveTo>
                <a:cubicBezTo>
                  <a:pt x="1732099" y="-6307"/>
                  <a:pt x="-352817" y="692193"/>
                  <a:pt x="51466" y="838243"/>
                </a:cubicBezTo>
                <a:cubicBezTo>
                  <a:pt x="455749" y="984293"/>
                  <a:pt x="4555733" y="1016043"/>
                  <a:pt x="4979066" y="876343"/>
                </a:cubicBezTo>
                <a:cubicBezTo>
                  <a:pt x="5402399" y="736643"/>
                  <a:pt x="3374633" y="6393"/>
                  <a:pt x="2553366" y="43"/>
                </a:cubicBezTo>
                <a:close/>
              </a:path>
            </a:pathLst>
          </a:custGeom>
          <a:solidFill>
            <a:schemeClr val="bg1"/>
          </a:solidFill>
          <a:ln>
            <a:solidFill>
              <a:schemeClr val="tx1">
                <a:lumMod val="50000"/>
                <a:lumOff val="50000"/>
              </a:schemeClr>
            </a:solidFill>
          </a:ln>
          <a:effectLst>
            <a:innerShdw blurRad="63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20" name="任意多边形: 形状 20"/>
          <p:cNvSpPr/>
          <p:nvPr>
            <p:custDataLst>
              <p:tags r:id="rId16"/>
            </p:custDataLst>
          </p:nvPr>
        </p:nvSpPr>
        <p:spPr>
          <a:xfrm>
            <a:off x="5861659" y="5280120"/>
            <a:ext cx="2159614" cy="662739"/>
          </a:xfrm>
          <a:custGeom>
            <a:avLst/>
            <a:gdLst>
              <a:gd name="connsiteX0" fmla="*/ 2400300 w 2400300"/>
              <a:gd name="connsiteY0" fmla="*/ 0 h 736600"/>
              <a:gd name="connsiteX1" fmla="*/ 1612900 w 2400300"/>
              <a:gd name="connsiteY1" fmla="*/ 203200 h 736600"/>
              <a:gd name="connsiteX2" fmla="*/ 0 w 2400300"/>
              <a:gd name="connsiteY2" fmla="*/ 736600 h 736600"/>
            </a:gdLst>
            <a:ahLst/>
            <a:cxnLst>
              <a:cxn ang="0">
                <a:pos x="connsiteX0" y="connsiteY0"/>
              </a:cxn>
              <a:cxn ang="0">
                <a:pos x="connsiteX1" y="connsiteY1"/>
              </a:cxn>
              <a:cxn ang="0">
                <a:pos x="connsiteX2" y="connsiteY2"/>
              </a:cxn>
            </a:cxnLst>
            <a:rect l="l" t="t" r="r" b="b"/>
            <a:pathLst>
              <a:path w="2400300" h="736600">
                <a:moveTo>
                  <a:pt x="2400300" y="0"/>
                </a:moveTo>
                <a:cubicBezTo>
                  <a:pt x="2206625" y="40216"/>
                  <a:pt x="2012950" y="80433"/>
                  <a:pt x="1612900" y="203200"/>
                </a:cubicBezTo>
                <a:cubicBezTo>
                  <a:pt x="1212850" y="325967"/>
                  <a:pt x="606425" y="531283"/>
                  <a:pt x="0" y="736600"/>
                </a:cubicBezTo>
              </a:path>
            </a:pathLst>
          </a:custGeom>
          <a:noFill/>
          <a:ln w="127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21" name="任意多边形: 形状 21"/>
          <p:cNvSpPr/>
          <p:nvPr>
            <p:custDataLst>
              <p:tags r:id="rId17"/>
            </p:custDataLst>
          </p:nvPr>
        </p:nvSpPr>
        <p:spPr>
          <a:xfrm>
            <a:off x="9189673" y="5292820"/>
            <a:ext cx="1980132" cy="660044"/>
          </a:xfrm>
          <a:custGeom>
            <a:avLst/>
            <a:gdLst>
              <a:gd name="connsiteX0" fmla="*/ 0 w 2324100"/>
              <a:gd name="connsiteY0" fmla="*/ 0 h 774700"/>
              <a:gd name="connsiteX1" fmla="*/ 800100 w 2324100"/>
              <a:gd name="connsiteY1" fmla="*/ 254000 h 774700"/>
              <a:gd name="connsiteX2" fmla="*/ 2324100 w 2324100"/>
              <a:gd name="connsiteY2" fmla="*/ 774700 h 774700"/>
            </a:gdLst>
            <a:ahLst/>
            <a:cxnLst>
              <a:cxn ang="0">
                <a:pos x="connsiteX0" y="connsiteY0"/>
              </a:cxn>
              <a:cxn ang="0">
                <a:pos x="connsiteX1" y="connsiteY1"/>
              </a:cxn>
              <a:cxn ang="0">
                <a:pos x="connsiteX2" y="connsiteY2"/>
              </a:cxn>
            </a:cxnLst>
            <a:rect l="l" t="t" r="r" b="b"/>
            <a:pathLst>
              <a:path w="2324100" h="774700">
                <a:moveTo>
                  <a:pt x="0" y="0"/>
                </a:moveTo>
                <a:lnTo>
                  <a:pt x="800100" y="254000"/>
                </a:lnTo>
                <a:lnTo>
                  <a:pt x="2324100" y="774700"/>
                </a:lnTo>
              </a:path>
            </a:pathLst>
          </a:custGeom>
          <a:noFill/>
          <a:ln w="127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22" name="文本框 21"/>
          <p:cNvSpPr txBox="1"/>
          <p:nvPr>
            <p:custDataLst>
              <p:tags r:id="rId18"/>
            </p:custDataLst>
          </p:nvPr>
        </p:nvSpPr>
        <p:spPr>
          <a:xfrm>
            <a:off x="8954532" y="5856891"/>
            <a:ext cx="713594" cy="338554"/>
          </a:xfrm>
          <a:prstGeom prst="rect">
            <a:avLst/>
          </a:prstGeom>
          <a:solidFill>
            <a:schemeClr val="bg1"/>
          </a:solidFill>
        </p:spPr>
        <p:txBody>
          <a:bodyPr wrap="square">
            <a:spAutoFit/>
          </a:bodyPr>
          <a:lstStyle/>
          <a:p>
            <a:pPr algn="ctr"/>
            <a:r>
              <a:rPr kumimoji="0" lang="en-US" altLang="zh-CN" sz="16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1025</a:t>
            </a:r>
            <a:endParaRPr lang="zh-CN" altLang="en-US" sz="1200" b="1">
              <a:latin typeface="微软雅黑" panose="020B0503020204020204" charset="-122"/>
              <a:ea typeface="微软雅黑" panose="020B0503020204020204" charset="-122"/>
              <a:cs typeface="Times New Roman" panose="02020603050405020304" pitchFamily="18" charset="0"/>
            </a:endParaRPr>
          </a:p>
        </p:txBody>
      </p:sp>
      <p:sp>
        <p:nvSpPr>
          <p:cNvPr id="23" name="文本框 22"/>
          <p:cNvSpPr txBox="1"/>
          <p:nvPr>
            <p:custDataLst>
              <p:tags r:id="rId19"/>
            </p:custDataLst>
          </p:nvPr>
        </p:nvSpPr>
        <p:spPr>
          <a:xfrm>
            <a:off x="8738047" y="5604284"/>
            <a:ext cx="698412" cy="338554"/>
          </a:xfrm>
          <a:prstGeom prst="rect">
            <a:avLst/>
          </a:prstGeom>
          <a:solidFill>
            <a:schemeClr val="bg1"/>
          </a:solidFill>
        </p:spPr>
        <p:txBody>
          <a:bodyPr wrap="square">
            <a:spAutoFit/>
          </a:bodyPr>
          <a:lstStyle/>
          <a:p>
            <a:pPr algn="ctr"/>
            <a:r>
              <a:rPr kumimoji="0" lang="en-US" altLang="zh-CN" sz="16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1020</a:t>
            </a:r>
            <a:endParaRPr lang="zh-CN" altLang="en-US" sz="1200" b="1">
              <a:latin typeface="微软雅黑" panose="020B0503020204020204" charset="-122"/>
              <a:ea typeface="微软雅黑" panose="020B0503020204020204" charset="-122"/>
              <a:cs typeface="Times New Roman" panose="02020603050405020304" pitchFamily="18" charset="0"/>
            </a:endParaRPr>
          </a:p>
        </p:txBody>
      </p:sp>
      <p:sp>
        <p:nvSpPr>
          <p:cNvPr id="24" name="文本框 23"/>
          <p:cNvSpPr txBox="1"/>
          <p:nvPr>
            <p:custDataLst>
              <p:tags r:id="rId20"/>
            </p:custDataLst>
          </p:nvPr>
        </p:nvSpPr>
        <p:spPr>
          <a:xfrm>
            <a:off x="8513055" y="5277426"/>
            <a:ext cx="734476" cy="338554"/>
          </a:xfrm>
          <a:prstGeom prst="rect">
            <a:avLst/>
          </a:prstGeom>
          <a:solidFill>
            <a:schemeClr val="bg1"/>
          </a:solidFill>
        </p:spPr>
        <p:txBody>
          <a:bodyPr wrap="square">
            <a:spAutoFit/>
          </a:bodyPr>
          <a:lstStyle/>
          <a:p>
            <a:pPr algn="ctr"/>
            <a:r>
              <a:rPr kumimoji="0" lang="en-US" altLang="zh-CN" sz="16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1015</a:t>
            </a:r>
            <a:endParaRPr lang="zh-CN" altLang="en-US" sz="1200" b="1">
              <a:latin typeface="微软雅黑" panose="020B0503020204020204" charset="-122"/>
              <a:ea typeface="微软雅黑" panose="020B0503020204020204" charset="-122"/>
              <a:cs typeface="Times New Roman" panose="02020603050405020304" pitchFamily="18" charset="0"/>
            </a:endParaRPr>
          </a:p>
        </p:txBody>
      </p:sp>
      <p:sp>
        <p:nvSpPr>
          <p:cNvPr id="25" name="文本框 24"/>
          <p:cNvSpPr txBox="1"/>
          <p:nvPr>
            <p:custDataLst>
              <p:tags r:id="rId21"/>
            </p:custDataLst>
          </p:nvPr>
        </p:nvSpPr>
        <p:spPr>
          <a:xfrm>
            <a:off x="8174134" y="4955982"/>
            <a:ext cx="826611" cy="400110"/>
          </a:xfrm>
          <a:prstGeom prst="rect">
            <a:avLst/>
          </a:prstGeom>
          <a:noFill/>
        </p:spPr>
        <p:txBody>
          <a:bodyPr wrap="square">
            <a:spAutoFit/>
          </a:bodyPr>
          <a:lstStyle/>
          <a:p>
            <a:pPr algn="ctr"/>
            <a:r>
              <a:rPr lang="zh-CN" altLang="en-US" sz="2000" b="1">
                <a:solidFill>
                  <a:schemeClr val="bg1">
                    <a:lumMod val="50000"/>
                  </a:schemeClr>
                </a:solidFill>
                <a:latin typeface="微软雅黑" panose="020B0503020204020204" charset="-122"/>
                <a:ea typeface="微软雅黑" panose="020B0503020204020204" charset="-122"/>
              </a:rPr>
              <a:t>低</a:t>
            </a:r>
            <a:r>
              <a:rPr kumimoji="0" lang="zh-CN" altLang="en-US" sz="2000" b="1" i="0" u="none" strike="noStrike" kern="1200" cap="none" spc="0" normalizeH="0" baseline="0" noProof="0">
                <a:ln>
                  <a:noFill/>
                </a:ln>
                <a:solidFill>
                  <a:schemeClr val="bg1">
                    <a:lumMod val="50000"/>
                  </a:schemeClr>
                </a:solidFill>
                <a:effectLst/>
                <a:uLnTx/>
                <a:uFillTx/>
                <a:latin typeface="微软雅黑" panose="020B0503020204020204" charset="-122"/>
                <a:ea typeface="微软雅黑" panose="020B0503020204020204" charset="-122"/>
              </a:rPr>
              <a:t>压</a:t>
            </a:r>
            <a:endParaRPr lang="zh-CN" altLang="en-US" sz="1600" b="1">
              <a:solidFill>
                <a:schemeClr val="bg1">
                  <a:lumMod val="50000"/>
                </a:schemeClr>
              </a:solidFill>
              <a:latin typeface="微软雅黑" panose="020B0503020204020204" charset="-122"/>
              <a:ea typeface="微软雅黑" panose="020B0503020204020204" charset="-122"/>
            </a:endParaRPr>
          </a:p>
        </p:txBody>
      </p:sp>
      <p:sp>
        <p:nvSpPr>
          <p:cNvPr id="26" name="文本框 25"/>
          <p:cNvSpPr txBox="1"/>
          <p:nvPr>
            <p:custDataLst>
              <p:tags r:id="rId22"/>
            </p:custDataLst>
          </p:nvPr>
        </p:nvSpPr>
        <p:spPr>
          <a:xfrm>
            <a:off x="10617373" y="5428114"/>
            <a:ext cx="914227" cy="369332"/>
          </a:xfrm>
          <a:prstGeom prst="rect">
            <a:avLst/>
          </a:prstGeom>
          <a:noFill/>
        </p:spPr>
        <p:txBody>
          <a:bodyPr wrap="square">
            <a:spAutoFit/>
          </a:bodyPr>
          <a:lstStyle/>
          <a:p>
            <a:pPr algn="ctr"/>
            <a:r>
              <a:rPr lang="zh-CN" altLang="en-US" b="1">
                <a:solidFill>
                  <a:prstClr val="black">
                    <a:lumMod val="75000"/>
                    <a:lumOff val="25000"/>
                  </a:prstClr>
                </a:solidFill>
                <a:latin typeface="微软雅黑" panose="020B0503020204020204" charset="-122"/>
                <a:ea typeface="微软雅黑" panose="020B0503020204020204" charset="-122"/>
                <a:cs typeface="Times New Roman" panose="02020603050405020304" pitchFamily="18" charset="0"/>
              </a:rPr>
              <a:t>低压槽</a:t>
            </a:r>
            <a:endParaRPr lang="zh-CN" altLang="en-US" sz="1400" b="1">
              <a:solidFill>
                <a:prstClr val="black"/>
              </a:solidFill>
              <a:latin typeface="微软雅黑" panose="020B0503020204020204" charset="-122"/>
              <a:ea typeface="微软雅黑" panose="020B0503020204020204" charset="-122"/>
              <a:cs typeface="Times New Roman" panose="02020603050405020304" pitchFamily="18" charset="0"/>
            </a:endParaRPr>
          </a:p>
        </p:txBody>
      </p:sp>
      <p:sp>
        <p:nvSpPr>
          <p:cNvPr id="27" name="文本框 26"/>
          <p:cNvSpPr txBox="1"/>
          <p:nvPr>
            <p:custDataLst>
              <p:tags r:id="rId23"/>
            </p:custDataLst>
          </p:nvPr>
        </p:nvSpPr>
        <p:spPr>
          <a:xfrm>
            <a:off x="11074486" y="3566335"/>
            <a:ext cx="826611" cy="400110"/>
          </a:xfrm>
          <a:prstGeom prst="rect">
            <a:avLst/>
          </a:prstGeom>
          <a:noFill/>
        </p:spPr>
        <p:txBody>
          <a:bodyPr wrap="square">
            <a:spAutoFit/>
          </a:bodyPr>
          <a:lstStyle/>
          <a:p>
            <a:pPr algn="ctr"/>
            <a:r>
              <a:rPr lang="zh-CN" altLang="en-US" sz="2000" b="1">
                <a:solidFill>
                  <a:schemeClr val="bg1">
                    <a:lumMod val="50000"/>
                  </a:schemeClr>
                </a:solidFill>
                <a:latin typeface="微软雅黑" panose="020B0503020204020204" charset="-122"/>
                <a:ea typeface="微软雅黑" panose="020B0503020204020204" charset="-122"/>
              </a:rPr>
              <a:t>赤道</a:t>
            </a:r>
            <a:endParaRPr lang="zh-CN" altLang="en-US" sz="1600" b="1">
              <a:solidFill>
                <a:schemeClr val="bg1">
                  <a:lumMod val="50000"/>
                </a:schemeClr>
              </a:solidFill>
              <a:latin typeface="微软雅黑" panose="020B0503020204020204" charset="-122"/>
              <a:ea typeface="微软雅黑" panose="020B0503020204020204" charset="-122"/>
            </a:endParaRPr>
          </a:p>
        </p:txBody>
      </p:sp>
      <p:sp>
        <p:nvSpPr>
          <p:cNvPr id="28" name="文本框 27"/>
          <p:cNvSpPr txBox="1"/>
          <p:nvPr>
            <p:custDataLst>
              <p:tags r:id="rId24"/>
            </p:custDataLst>
          </p:nvPr>
        </p:nvSpPr>
        <p:spPr>
          <a:xfrm>
            <a:off x="10449299" y="511377"/>
            <a:ext cx="1777637" cy="1446550"/>
          </a:xfrm>
          <a:prstGeom prst="rect">
            <a:avLst/>
          </a:prstGeom>
          <a:noFill/>
        </p:spPr>
        <p:txBody>
          <a:bodyPr wrap="square">
            <a:spAutoFit/>
            <a:scene3d>
              <a:camera prst="orthographicFront"/>
              <a:lightRig rig="threePt" dir="t"/>
            </a:scene3d>
          </a:bodyPr>
          <a:lstStyle/>
          <a:p>
            <a:pPr algn="ctr"/>
            <a:r>
              <a:rPr lang="en-US" altLang="zh-CN" sz="8800" b="1" kern="0">
                <a:ln w="22225">
                  <a:solidFill>
                    <a:schemeClr val="accent2"/>
                  </a:solidFill>
                  <a:prstDash val="solid"/>
                </a:ln>
                <a:solidFill>
                  <a:srgbClr val="C00000"/>
                </a:solidFill>
                <a:effectLst/>
                <a:latin typeface="微软雅黑" panose="020B0503020204020204" charset="-122"/>
                <a:ea typeface="微软雅黑" panose="020B0503020204020204" charset="-122"/>
              </a:rPr>
              <a:t>N</a:t>
            </a:r>
          </a:p>
        </p:txBody>
      </p:sp>
      <p:sp>
        <p:nvSpPr>
          <p:cNvPr id="29" name="文本框 28"/>
          <p:cNvSpPr txBox="1"/>
          <p:nvPr>
            <p:custDataLst>
              <p:tags r:id="rId25"/>
            </p:custDataLst>
          </p:nvPr>
        </p:nvSpPr>
        <p:spPr>
          <a:xfrm>
            <a:off x="10770858" y="5638591"/>
            <a:ext cx="1777637" cy="1446550"/>
          </a:xfrm>
          <a:prstGeom prst="rect">
            <a:avLst/>
          </a:prstGeom>
          <a:noFill/>
        </p:spPr>
        <p:txBody>
          <a:bodyPr wrap="square">
            <a:spAutoFit/>
            <a:scene3d>
              <a:camera prst="orthographicFront"/>
              <a:lightRig rig="threePt" dir="t"/>
            </a:scene3d>
          </a:bodyPr>
          <a:lstStyle/>
          <a:p>
            <a:pPr algn="ctr"/>
            <a:r>
              <a:rPr lang="en-US" altLang="zh-CN" sz="8800" b="1" kern="0">
                <a:ln w="22225">
                  <a:solidFill>
                    <a:schemeClr val="accent2"/>
                  </a:solidFill>
                  <a:prstDash val="solid"/>
                </a:ln>
                <a:solidFill>
                  <a:srgbClr val="C00000"/>
                </a:solidFill>
                <a:effectLst/>
                <a:latin typeface="微软雅黑" panose="020B0503020204020204" charset="-122"/>
                <a:ea typeface="微软雅黑" panose="020B0503020204020204" charset="-122"/>
              </a:rPr>
              <a:t>S</a:t>
            </a:r>
          </a:p>
        </p:txBody>
      </p:sp>
      <p:cxnSp>
        <p:nvCxnSpPr>
          <p:cNvPr id="30" name="直接箭头连接符 29"/>
          <p:cNvCxnSpPr/>
          <p:nvPr>
            <p:custDataLst>
              <p:tags r:id="rId26"/>
            </p:custDataLst>
          </p:nvPr>
        </p:nvCxnSpPr>
        <p:spPr>
          <a:xfrm flipH="1" flipV="1">
            <a:off x="9586194" y="6724796"/>
            <a:ext cx="377975" cy="1"/>
          </a:xfrm>
          <a:prstGeom prst="straightConnector1">
            <a:avLst/>
          </a:prstGeom>
          <a:noFill/>
          <a:ln w="28575" cap="flat" cmpd="sng" algn="ctr">
            <a:gradFill flip="none" rotWithShape="1">
              <a:gsLst>
                <a:gs pos="0">
                  <a:srgbClr val="0070C0"/>
                </a:gs>
                <a:gs pos="100000">
                  <a:srgbClr val="0070C0">
                    <a:alpha val="0"/>
                  </a:srgbClr>
                </a:gs>
              </a:gsLst>
              <a:lin ang="0" scaled="1"/>
            </a:gradFill>
            <a:prstDash val="solid"/>
            <a:miter lim="800000"/>
            <a:headEnd type="arrow" w="med" len="med"/>
            <a:tailEnd type="none" w="med" len="med"/>
          </a:ln>
          <a:effectLst/>
        </p:spPr>
      </p:cxnSp>
      <p:sp>
        <p:nvSpPr>
          <p:cNvPr id="31" name="文本框 30"/>
          <p:cNvSpPr txBox="1"/>
          <p:nvPr>
            <p:custDataLst>
              <p:tags r:id="rId27"/>
            </p:custDataLst>
          </p:nvPr>
        </p:nvSpPr>
        <p:spPr>
          <a:xfrm>
            <a:off x="6870364" y="6509572"/>
            <a:ext cx="1898594" cy="369332"/>
          </a:xfrm>
          <a:prstGeom prst="rect">
            <a:avLst/>
          </a:prstGeom>
          <a:noFill/>
        </p:spPr>
        <p:txBody>
          <a:bodyPr wrap="square">
            <a:spAutoFit/>
          </a:bodyPr>
          <a:lstStyle/>
          <a:p>
            <a:r>
              <a:rPr lang="zh-CN" altLang="en-US" b="1">
                <a:solidFill>
                  <a:prstClr val="black">
                    <a:lumMod val="75000"/>
                    <a:lumOff val="25000"/>
                  </a:prstClr>
                </a:solidFill>
                <a:latin typeface="微软雅黑" panose="020B0503020204020204" charset="-122"/>
                <a:ea typeface="微软雅黑" panose="020B0503020204020204" charset="-122"/>
                <a:cs typeface="Times New Roman" panose="02020603050405020304" pitchFamily="18" charset="0"/>
              </a:rPr>
              <a:t>水平气压梯度力</a:t>
            </a:r>
            <a:endParaRPr lang="zh-CN" altLang="en-US" sz="1400" b="1">
              <a:solidFill>
                <a:prstClr val="black"/>
              </a:solidFill>
              <a:latin typeface="微软雅黑" panose="020B0503020204020204" charset="-122"/>
              <a:ea typeface="微软雅黑" panose="020B0503020204020204" charset="-122"/>
              <a:cs typeface="Times New Roman" panose="02020603050405020304" pitchFamily="18" charset="0"/>
            </a:endParaRPr>
          </a:p>
        </p:txBody>
      </p:sp>
      <p:sp>
        <p:nvSpPr>
          <p:cNvPr id="32" name="文本框 31"/>
          <p:cNvSpPr txBox="1"/>
          <p:nvPr>
            <p:custDataLst>
              <p:tags r:id="rId28"/>
            </p:custDataLst>
          </p:nvPr>
        </p:nvSpPr>
        <p:spPr>
          <a:xfrm>
            <a:off x="9964169" y="6509572"/>
            <a:ext cx="741021" cy="369332"/>
          </a:xfrm>
          <a:prstGeom prst="rect">
            <a:avLst/>
          </a:prstGeom>
          <a:noFill/>
        </p:spPr>
        <p:txBody>
          <a:bodyPr wrap="square">
            <a:spAutoFit/>
          </a:bodyPr>
          <a:lstStyle/>
          <a:p>
            <a:r>
              <a:rPr lang="zh-CN" altLang="en-US" b="1">
                <a:solidFill>
                  <a:prstClr val="black">
                    <a:lumMod val="75000"/>
                    <a:lumOff val="25000"/>
                  </a:prstClr>
                </a:solidFill>
                <a:latin typeface="微软雅黑" panose="020B0503020204020204" charset="-122"/>
                <a:ea typeface="微软雅黑" panose="020B0503020204020204" charset="-122"/>
                <a:cs typeface="Times New Roman" panose="02020603050405020304" pitchFamily="18" charset="0"/>
              </a:rPr>
              <a:t>风向</a:t>
            </a:r>
            <a:endParaRPr lang="zh-CN" altLang="en-US" sz="1400" b="1">
              <a:solidFill>
                <a:prstClr val="black"/>
              </a:solidFill>
              <a:latin typeface="微软雅黑" panose="020B0503020204020204" charset="-122"/>
              <a:ea typeface="微软雅黑" panose="020B0503020204020204" charset="-122"/>
              <a:cs typeface="Times New Roman" panose="02020603050405020304" pitchFamily="18" charset="0"/>
            </a:endParaRPr>
          </a:p>
        </p:txBody>
      </p:sp>
      <p:cxnSp>
        <p:nvCxnSpPr>
          <p:cNvPr id="33" name="直接箭头连接符 32"/>
          <p:cNvCxnSpPr/>
          <p:nvPr>
            <p:custDataLst>
              <p:tags r:id="rId29"/>
            </p:custDataLst>
          </p:nvPr>
        </p:nvCxnSpPr>
        <p:spPr>
          <a:xfrm flipV="1">
            <a:off x="6823654" y="2574567"/>
            <a:ext cx="707240" cy="234174"/>
          </a:xfrm>
          <a:prstGeom prst="straightConnector1">
            <a:avLst/>
          </a:prstGeom>
          <a:noFill/>
          <a:ln w="12700" cap="flat" cmpd="sng" algn="ctr">
            <a:solidFill>
              <a:sysClr val="windowText" lastClr="000000">
                <a:lumMod val="75000"/>
                <a:lumOff val="25000"/>
              </a:sysClr>
            </a:solidFill>
            <a:prstDash val="solid"/>
            <a:miter lim="800000"/>
            <a:headEnd type="oval" w="med" len="med"/>
            <a:tailEnd type="arrow" w="med" len="med"/>
          </a:ln>
          <a:effectLst/>
        </p:spPr>
      </p:cxnSp>
      <p:cxnSp>
        <p:nvCxnSpPr>
          <p:cNvPr id="34" name="直接箭头连接符 33"/>
          <p:cNvCxnSpPr/>
          <p:nvPr>
            <p:custDataLst>
              <p:tags r:id="rId30"/>
            </p:custDataLst>
          </p:nvPr>
        </p:nvCxnSpPr>
        <p:spPr>
          <a:xfrm>
            <a:off x="6779101" y="2666237"/>
            <a:ext cx="796346" cy="213362"/>
          </a:xfrm>
          <a:prstGeom prst="straightConnector1">
            <a:avLst/>
          </a:prstGeom>
          <a:noFill/>
          <a:ln w="28575" cap="flat" cmpd="sng" algn="ctr">
            <a:gradFill flip="none" rotWithShape="1">
              <a:gsLst>
                <a:gs pos="0">
                  <a:srgbClr val="0070C0"/>
                </a:gs>
                <a:gs pos="100000">
                  <a:srgbClr val="0070C0">
                    <a:alpha val="0"/>
                  </a:srgbClr>
                </a:gs>
              </a:gsLst>
              <a:lin ang="16200000" scaled="1"/>
            </a:gradFill>
            <a:prstDash val="solid"/>
            <a:miter lim="800000"/>
            <a:headEnd type="none" w="med" len="med"/>
            <a:tailEnd type="arrow" w="med" len="med"/>
          </a:ln>
          <a:effectLst/>
        </p:spPr>
      </p:cxnSp>
      <p:cxnSp>
        <p:nvCxnSpPr>
          <p:cNvPr id="35" name="直接箭头连接符 34"/>
          <p:cNvCxnSpPr/>
          <p:nvPr>
            <p:custDataLst>
              <p:tags r:id="rId31"/>
            </p:custDataLst>
          </p:nvPr>
        </p:nvCxnSpPr>
        <p:spPr>
          <a:xfrm flipH="1" flipV="1">
            <a:off x="9687397" y="2632602"/>
            <a:ext cx="831088" cy="281027"/>
          </a:xfrm>
          <a:prstGeom prst="straightConnector1">
            <a:avLst/>
          </a:prstGeom>
          <a:noFill/>
          <a:ln w="12700" cap="flat" cmpd="sng" algn="ctr">
            <a:solidFill>
              <a:sysClr val="windowText" lastClr="000000">
                <a:lumMod val="75000"/>
                <a:lumOff val="25000"/>
              </a:sysClr>
            </a:solidFill>
            <a:prstDash val="solid"/>
            <a:miter lim="800000"/>
            <a:headEnd type="oval" w="med" len="med"/>
            <a:tailEnd type="arrow" w="med" len="med"/>
          </a:ln>
          <a:effectLst/>
        </p:spPr>
      </p:cxnSp>
      <p:cxnSp>
        <p:nvCxnSpPr>
          <p:cNvPr id="36" name="直接箭头连接符 35"/>
          <p:cNvCxnSpPr/>
          <p:nvPr>
            <p:custDataLst>
              <p:tags r:id="rId32"/>
            </p:custDataLst>
          </p:nvPr>
        </p:nvCxnSpPr>
        <p:spPr>
          <a:xfrm flipH="1" flipV="1">
            <a:off x="9919507" y="2403643"/>
            <a:ext cx="404978" cy="588924"/>
          </a:xfrm>
          <a:prstGeom prst="straightConnector1">
            <a:avLst/>
          </a:prstGeom>
          <a:noFill/>
          <a:ln w="28575" cap="flat" cmpd="sng" algn="ctr">
            <a:gradFill flip="none" rotWithShape="1">
              <a:gsLst>
                <a:gs pos="0">
                  <a:schemeClr val="accent1"/>
                </a:gs>
                <a:gs pos="100000">
                  <a:schemeClr val="accent1">
                    <a:alpha val="0"/>
                  </a:schemeClr>
                </a:gs>
              </a:gsLst>
              <a:lin ang="16200000" scaled="1"/>
            </a:gradFill>
            <a:prstDash val="solid"/>
            <a:miter lim="800000"/>
            <a:headEnd type="none" w="med" len="med"/>
            <a:tailEnd type="arrow" w="med" len="med"/>
          </a:ln>
          <a:effectLst/>
        </p:spPr>
      </p:cxnSp>
      <p:grpSp>
        <p:nvGrpSpPr>
          <p:cNvPr id="37" name="组合 36"/>
          <p:cNvGrpSpPr/>
          <p:nvPr>
            <p:custDataLst>
              <p:tags r:id="rId33"/>
            </p:custDataLst>
          </p:nvPr>
        </p:nvGrpSpPr>
        <p:grpSpPr>
          <a:xfrm rot="1022461">
            <a:off x="6517601" y="2293368"/>
            <a:ext cx="1229862" cy="848331"/>
            <a:chOff x="1254680" y="5026683"/>
            <a:chExt cx="1229862" cy="848331"/>
          </a:xfrm>
        </p:grpSpPr>
        <p:cxnSp>
          <p:nvCxnSpPr>
            <p:cNvPr id="38" name="直接连接符 37"/>
            <p:cNvCxnSpPr/>
            <p:nvPr>
              <p:custDataLst>
                <p:tags r:id="rId72"/>
              </p:custDataLst>
            </p:nvPr>
          </p:nvCxnSpPr>
          <p:spPr>
            <a:xfrm flipH="1">
              <a:off x="1254680" y="5026683"/>
              <a:ext cx="1229862" cy="841336"/>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39" name="直角三角形 38"/>
            <p:cNvSpPr/>
            <p:nvPr>
              <p:custDataLst>
                <p:tags r:id="rId73"/>
              </p:custDataLst>
            </p:nvPr>
          </p:nvSpPr>
          <p:spPr>
            <a:xfrm rot="16852168">
              <a:off x="2256423" y="5054201"/>
              <a:ext cx="161563" cy="161563"/>
            </a:xfrm>
            <a:prstGeom prst="r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40" name="直角三角形 39"/>
            <p:cNvSpPr/>
            <p:nvPr>
              <p:custDataLst>
                <p:tags r:id="rId74"/>
              </p:custDataLst>
            </p:nvPr>
          </p:nvSpPr>
          <p:spPr>
            <a:xfrm rot="16852168">
              <a:off x="2016378" y="5219014"/>
              <a:ext cx="161563" cy="161563"/>
            </a:xfrm>
            <a:prstGeom prst="r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41" name="直角三角形 40"/>
            <p:cNvSpPr/>
            <p:nvPr>
              <p:custDataLst>
                <p:tags r:id="rId75"/>
              </p:custDataLst>
            </p:nvPr>
          </p:nvSpPr>
          <p:spPr>
            <a:xfrm rot="16852168">
              <a:off x="1776333" y="5383827"/>
              <a:ext cx="161563" cy="161563"/>
            </a:xfrm>
            <a:prstGeom prst="r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42" name="直角三角形 41"/>
            <p:cNvSpPr/>
            <p:nvPr>
              <p:custDataLst>
                <p:tags r:id="rId76"/>
              </p:custDataLst>
            </p:nvPr>
          </p:nvSpPr>
          <p:spPr>
            <a:xfrm rot="16852168">
              <a:off x="1536288" y="5548640"/>
              <a:ext cx="161563" cy="161563"/>
            </a:xfrm>
            <a:prstGeom prst="r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43" name="直角三角形 42"/>
            <p:cNvSpPr/>
            <p:nvPr>
              <p:custDataLst>
                <p:tags r:id="rId77"/>
              </p:custDataLst>
            </p:nvPr>
          </p:nvSpPr>
          <p:spPr>
            <a:xfrm rot="16852168">
              <a:off x="1296243" y="5713451"/>
              <a:ext cx="161563" cy="161563"/>
            </a:xfrm>
            <a:prstGeom prst="r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grpSp>
      <p:grpSp>
        <p:nvGrpSpPr>
          <p:cNvPr id="44" name="组合 43"/>
          <p:cNvGrpSpPr/>
          <p:nvPr>
            <p:custDataLst>
              <p:tags r:id="rId34"/>
            </p:custDataLst>
          </p:nvPr>
        </p:nvGrpSpPr>
        <p:grpSpPr>
          <a:xfrm rot="3437034">
            <a:off x="9527111" y="2363867"/>
            <a:ext cx="882005" cy="709260"/>
            <a:chOff x="1486810" y="5539900"/>
            <a:chExt cx="882005" cy="709260"/>
          </a:xfrm>
          <a:solidFill>
            <a:srgbClr val="FF0000"/>
          </a:solidFill>
        </p:grpSpPr>
        <p:cxnSp>
          <p:nvCxnSpPr>
            <p:cNvPr id="45" name="直接连接符 44"/>
            <p:cNvCxnSpPr/>
            <p:nvPr>
              <p:custDataLst>
                <p:tags r:id="rId66"/>
              </p:custDataLst>
            </p:nvPr>
          </p:nvCxnSpPr>
          <p:spPr>
            <a:xfrm flipH="1">
              <a:off x="1486810" y="5539900"/>
              <a:ext cx="882005" cy="709260"/>
            </a:xfrm>
            <a:prstGeom prst="line">
              <a:avLst/>
            </a:prstGeom>
            <a:grpFill/>
            <a:ln>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弦形 45"/>
            <p:cNvSpPr/>
            <p:nvPr>
              <p:custDataLst>
                <p:tags r:id="rId67"/>
              </p:custDataLst>
            </p:nvPr>
          </p:nvSpPr>
          <p:spPr>
            <a:xfrm rot="4546465">
              <a:off x="2174402" y="5558229"/>
              <a:ext cx="170442" cy="170442"/>
            </a:xfrm>
            <a:prstGeom prst="chord">
              <a:avLst>
                <a:gd name="adj1" fmla="val 4142723"/>
                <a:gd name="adj2" fmla="val 14510465"/>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47" name="弦形 46"/>
            <p:cNvSpPr/>
            <p:nvPr>
              <p:custDataLst>
                <p:tags r:id="rId68"/>
              </p:custDataLst>
            </p:nvPr>
          </p:nvSpPr>
          <p:spPr>
            <a:xfrm rot="4546465">
              <a:off x="2018213" y="5683768"/>
              <a:ext cx="170442" cy="170442"/>
            </a:xfrm>
            <a:prstGeom prst="chord">
              <a:avLst>
                <a:gd name="adj1" fmla="val 4142723"/>
                <a:gd name="adj2" fmla="val 14510465"/>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48" name="弦形 47"/>
            <p:cNvSpPr/>
            <p:nvPr>
              <p:custDataLst>
                <p:tags r:id="rId69"/>
              </p:custDataLst>
            </p:nvPr>
          </p:nvSpPr>
          <p:spPr>
            <a:xfrm rot="4546465">
              <a:off x="1862024" y="5809307"/>
              <a:ext cx="170442" cy="170442"/>
            </a:xfrm>
            <a:prstGeom prst="chord">
              <a:avLst>
                <a:gd name="adj1" fmla="val 4142723"/>
                <a:gd name="adj2" fmla="val 14510465"/>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49" name="弦形 48"/>
            <p:cNvSpPr/>
            <p:nvPr>
              <p:custDataLst>
                <p:tags r:id="rId70"/>
              </p:custDataLst>
            </p:nvPr>
          </p:nvSpPr>
          <p:spPr>
            <a:xfrm rot="4546465">
              <a:off x="1549646" y="6060387"/>
              <a:ext cx="170442" cy="170442"/>
            </a:xfrm>
            <a:prstGeom prst="chord">
              <a:avLst>
                <a:gd name="adj1" fmla="val 4142723"/>
                <a:gd name="adj2" fmla="val 14510465"/>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50" name="弦形 49"/>
            <p:cNvSpPr/>
            <p:nvPr>
              <p:custDataLst>
                <p:tags r:id="rId71"/>
              </p:custDataLst>
            </p:nvPr>
          </p:nvSpPr>
          <p:spPr>
            <a:xfrm rot="4546465">
              <a:off x="1705835" y="5934846"/>
              <a:ext cx="170442" cy="170442"/>
            </a:xfrm>
            <a:prstGeom prst="chord">
              <a:avLst>
                <a:gd name="adj1" fmla="val 4142723"/>
                <a:gd name="adj2" fmla="val 14510465"/>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grpSp>
      <p:cxnSp>
        <p:nvCxnSpPr>
          <p:cNvPr id="51" name="直接箭头连接符 50"/>
          <p:cNvCxnSpPr/>
          <p:nvPr>
            <p:custDataLst>
              <p:tags r:id="rId35"/>
            </p:custDataLst>
          </p:nvPr>
        </p:nvCxnSpPr>
        <p:spPr>
          <a:xfrm flipH="1" flipV="1">
            <a:off x="9555441" y="5408598"/>
            <a:ext cx="864328" cy="273884"/>
          </a:xfrm>
          <a:prstGeom prst="straightConnector1">
            <a:avLst/>
          </a:prstGeom>
          <a:noFill/>
          <a:ln w="12700" cap="flat" cmpd="sng" algn="ctr">
            <a:solidFill>
              <a:sysClr val="windowText" lastClr="000000">
                <a:lumMod val="75000"/>
                <a:lumOff val="25000"/>
              </a:sysClr>
            </a:solidFill>
            <a:prstDash val="solid"/>
            <a:miter lim="800000"/>
            <a:headEnd type="oval" w="med" len="med"/>
            <a:tailEnd type="arrow" w="med" len="med"/>
          </a:ln>
          <a:effectLst/>
        </p:spPr>
      </p:cxnSp>
      <p:cxnSp>
        <p:nvCxnSpPr>
          <p:cNvPr id="52" name="直接箭头连接符 51"/>
          <p:cNvCxnSpPr/>
          <p:nvPr>
            <p:custDataLst>
              <p:tags r:id="rId36"/>
            </p:custDataLst>
          </p:nvPr>
        </p:nvCxnSpPr>
        <p:spPr>
          <a:xfrm flipH="1">
            <a:off x="9528606" y="5563766"/>
            <a:ext cx="851535" cy="200239"/>
          </a:xfrm>
          <a:prstGeom prst="straightConnector1">
            <a:avLst/>
          </a:prstGeom>
          <a:noFill/>
          <a:ln w="28575" cap="flat" cmpd="sng" algn="ctr">
            <a:gradFill flip="none" rotWithShape="1">
              <a:gsLst>
                <a:gs pos="0">
                  <a:schemeClr val="accent1"/>
                </a:gs>
                <a:gs pos="100000">
                  <a:schemeClr val="accent1">
                    <a:alpha val="0"/>
                  </a:schemeClr>
                </a:gs>
              </a:gsLst>
              <a:lin ang="16200000" scaled="1"/>
            </a:gradFill>
            <a:prstDash val="solid"/>
            <a:miter lim="800000"/>
            <a:headEnd type="none" w="med" len="med"/>
            <a:tailEnd type="arrow" w="med" len="med"/>
          </a:ln>
          <a:effectLst/>
        </p:spPr>
      </p:cxnSp>
      <p:cxnSp>
        <p:nvCxnSpPr>
          <p:cNvPr id="53" name="直接箭头连接符 52"/>
          <p:cNvCxnSpPr/>
          <p:nvPr>
            <p:custDataLst>
              <p:tags r:id="rId37"/>
            </p:custDataLst>
          </p:nvPr>
        </p:nvCxnSpPr>
        <p:spPr>
          <a:xfrm flipV="1">
            <a:off x="6741750" y="5393317"/>
            <a:ext cx="789144" cy="252828"/>
          </a:xfrm>
          <a:prstGeom prst="straightConnector1">
            <a:avLst/>
          </a:prstGeom>
          <a:noFill/>
          <a:ln w="12700" cap="flat" cmpd="sng" algn="ctr">
            <a:solidFill>
              <a:sysClr val="windowText" lastClr="000000">
                <a:lumMod val="75000"/>
                <a:lumOff val="25000"/>
              </a:sysClr>
            </a:solidFill>
            <a:prstDash val="solid"/>
            <a:miter lim="800000"/>
            <a:headEnd type="oval" w="med" len="med"/>
            <a:tailEnd type="arrow" w="med" len="med"/>
          </a:ln>
          <a:effectLst/>
        </p:spPr>
      </p:cxnSp>
      <p:grpSp>
        <p:nvGrpSpPr>
          <p:cNvPr id="54" name="组合 53"/>
          <p:cNvGrpSpPr/>
          <p:nvPr>
            <p:custDataLst>
              <p:tags r:id="rId38"/>
            </p:custDataLst>
          </p:nvPr>
        </p:nvGrpSpPr>
        <p:grpSpPr>
          <a:xfrm rot="11822303">
            <a:off x="6497272" y="5098589"/>
            <a:ext cx="1229862" cy="848331"/>
            <a:chOff x="1254680" y="5026683"/>
            <a:chExt cx="1229862" cy="848331"/>
          </a:xfrm>
        </p:grpSpPr>
        <p:cxnSp>
          <p:nvCxnSpPr>
            <p:cNvPr id="55" name="直接连接符 54"/>
            <p:cNvCxnSpPr/>
            <p:nvPr>
              <p:custDataLst>
                <p:tags r:id="rId60"/>
              </p:custDataLst>
            </p:nvPr>
          </p:nvCxnSpPr>
          <p:spPr>
            <a:xfrm flipH="1">
              <a:off x="1254680" y="5026683"/>
              <a:ext cx="1229862" cy="841336"/>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56" name="直角三角形 55"/>
            <p:cNvSpPr/>
            <p:nvPr>
              <p:custDataLst>
                <p:tags r:id="rId61"/>
              </p:custDataLst>
            </p:nvPr>
          </p:nvSpPr>
          <p:spPr>
            <a:xfrm rot="16852168">
              <a:off x="2256423" y="5054201"/>
              <a:ext cx="161563" cy="161563"/>
            </a:xfrm>
            <a:prstGeom prst="r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57" name="直角三角形 56"/>
            <p:cNvSpPr/>
            <p:nvPr>
              <p:custDataLst>
                <p:tags r:id="rId62"/>
              </p:custDataLst>
            </p:nvPr>
          </p:nvSpPr>
          <p:spPr>
            <a:xfrm rot="16852168">
              <a:off x="2016378" y="5219014"/>
              <a:ext cx="161563" cy="161563"/>
            </a:xfrm>
            <a:prstGeom prst="r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58" name="直角三角形 57"/>
            <p:cNvSpPr/>
            <p:nvPr>
              <p:custDataLst>
                <p:tags r:id="rId63"/>
              </p:custDataLst>
            </p:nvPr>
          </p:nvSpPr>
          <p:spPr>
            <a:xfrm rot="16852168">
              <a:off x="1776333" y="5383827"/>
              <a:ext cx="161563" cy="161563"/>
            </a:xfrm>
            <a:prstGeom prst="r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59" name="直角三角形 58"/>
            <p:cNvSpPr/>
            <p:nvPr>
              <p:custDataLst>
                <p:tags r:id="rId64"/>
              </p:custDataLst>
            </p:nvPr>
          </p:nvSpPr>
          <p:spPr>
            <a:xfrm rot="16852168">
              <a:off x="1536288" y="5548640"/>
              <a:ext cx="161563" cy="161563"/>
            </a:xfrm>
            <a:prstGeom prst="r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60" name="直角三角形 59"/>
            <p:cNvSpPr/>
            <p:nvPr>
              <p:custDataLst>
                <p:tags r:id="rId65"/>
              </p:custDataLst>
            </p:nvPr>
          </p:nvSpPr>
          <p:spPr>
            <a:xfrm rot="16852168">
              <a:off x="1296243" y="5713451"/>
              <a:ext cx="161563" cy="161563"/>
            </a:xfrm>
            <a:prstGeom prst="r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grpSp>
      <p:grpSp>
        <p:nvGrpSpPr>
          <p:cNvPr id="61" name="组合 60"/>
          <p:cNvGrpSpPr/>
          <p:nvPr>
            <p:custDataLst>
              <p:tags r:id="rId39"/>
            </p:custDataLst>
          </p:nvPr>
        </p:nvGrpSpPr>
        <p:grpSpPr>
          <a:xfrm rot="14162436">
            <a:off x="9472829" y="5181236"/>
            <a:ext cx="882005" cy="709260"/>
            <a:chOff x="1486810" y="5539900"/>
            <a:chExt cx="882005" cy="709260"/>
          </a:xfrm>
          <a:solidFill>
            <a:srgbClr val="FF0000"/>
          </a:solidFill>
        </p:grpSpPr>
        <p:cxnSp>
          <p:nvCxnSpPr>
            <p:cNvPr id="62" name="直接连接符 61"/>
            <p:cNvCxnSpPr/>
            <p:nvPr>
              <p:custDataLst>
                <p:tags r:id="rId54"/>
              </p:custDataLst>
            </p:nvPr>
          </p:nvCxnSpPr>
          <p:spPr>
            <a:xfrm flipH="1">
              <a:off x="1486810" y="5539900"/>
              <a:ext cx="882005" cy="709260"/>
            </a:xfrm>
            <a:prstGeom prst="lin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sp>
          <p:nvSpPr>
            <p:cNvPr id="63" name="弦形 62"/>
            <p:cNvSpPr/>
            <p:nvPr>
              <p:custDataLst>
                <p:tags r:id="rId55"/>
              </p:custDataLst>
            </p:nvPr>
          </p:nvSpPr>
          <p:spPr>
            <a:xfrm rot="4546465">
              <a:off x="2174402" y="5558229"/>
              <a:ext cx="170442" cy="170442"/>
            </a:xfrm>
            <a:prstGeom prst="chord">
              <a:avLst>
                <a:gd name="adj1" fmla="val 4142723"/>
                <a:gd name="adj2" fmla="val 14510465"/>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64" name="弦形 63"/>
            <p:cNvSpPr/>
            <p:nvPr>
              <p:custDataLst>
                <p:tags r:id="rId56"/>
              </p:custDataLst>
            </p:nvPr>
          </p:nvSpPr>
          <p:spPr>
            <a:xfrm rot="4546465">
              <a:off x="2018213" y="5683768"/>
              <a:ext cx="170442" cy="170442"/>
            </a:xfrm>
            <a:prstGeom prst="chord">
              <a:avLst>
                <a:gd name="adj1" fmla="val 4142723"/>
                <a:gd name="adj2" fmla="val 14510465"/>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65" name="弦形 64"/>
            <p:cNvSpPr/>
            <p:nvPr>
              <p:custDataLst>
                <p:tags r:id="rId57"/>
              </p:custDataLst>
            </p:nvPr>
          </p:nvSpPr>
          <p:spPr>
            <a:xfrm rot="4546465">
              <a:off x="1862024" y="5809307"/>
              <a:ext cx="170442" cy="170442"/>
            </a:xfrm>
            <a:prstGeom prst="chord">
              <a:avLst>
                <a:gd name="adj1" fmla="val 4142723"/>
                <a:gd name="adj2" fmla="val 14510465"/>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66" name="弦形 65"/>
            <p:cNvSpPr/>
            <p:nvPr>
              <p:custDataLst>
                <p:tags r:id="rId58"/>
              </p:custDataLst>
            </p:nvPr>
          </p:nvSpPr>
          <p:spPr>
            <a:xfrm rot="4546465">
              <a:off x="1549646" y="6060387"/>
              <a:ext cx="170442" cy="170442"/>
            </a:xfrm>
            <a:prstGeom prst="chord">
              <a:avLst>
                <a:gd name="adj1" fmla="val 4142723"/>
                <a:gd name="adj2" fmla="val 14510465"/>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sp>
          <p:nvSpPr>
            <p:cNvPr id="67" name="弦形 66"/>
            <p:cNvSpPr/>
            <p:nvPr>
              <p:custDataLst>
                <p:tags r:id="rId59"/>
              </p:custDataLst>
            </p:nvPr>
          </p:nvSpPr>
          <p:spPr>
            <a:xfrm rot="4546465">
              <a:off x="1705835" y="5934846"/>
              <a:ext cx="170442" cy="170442"/>
            </a:xfrm>
            <a:prstGeom prst="chord">
              <a:avLst>
                <a:gd name="adj1" fmla="val 4142723"/>
                <a:gd name="adj2" fmla="val 14510465"/>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charset="-122"/>
                <a:ea typeface="微软雅黑" panose="020B0503020204020204" charset="-122"/>
              </a:endParaRPr>
            </a:p>
          </p:txBody>
        </p:sp>
      </p:grpSp>
      <p:sp>
        <p:nvSpPr>
          <p:cNvPr id="68" name="文本框 67"/>
          <p:cNvSpPr txBox="1"/>
          <p:nvPr>
            <p:custDataLst>
              <p:tags r:id="rId40"/>
            </p:custDataLst>
          </p:nvPr>
        </p:nvSpPr>
        <p:spPr>
          <a:xfrm>
            <a:off x="579134" y="1888731"/>
            <a:ext cx="4749898" cy="3322955"/>
          </a:xfrm>
          <a:prstGeom prst="rect">
            <a:avLst/>
          </a:prstGeom>
        </p:spPr>
        <p:txBody>
          <a:bodyPr wrap="square">
            <a:spAutoFit/>
          </a:bodyPr>
          <a:lstStyle>
            <a:defPPr>
              <a:defRPr lang="zh-CN"/>
            </a:defPPr>
            <a:lvl1pPr marL="514350" lvl="0" indent="-514350">
              <a:lnSpc>
                <a:spcPct val="150000"/>
              </a:lnSpc>
              <a:buFont typeface="Arial" panose="020B0604020202020204" pitchFamily="34" charset="0"/>
              <a:buChar char="•"/>
              <a:defRPr sz="2400">
                <a:solidFill>
                  <a:prstClr val="black"/>
                </a:solidFill>
                <a:latin typeface="Times New Roman" panose="02020603050405020304" pitchFamily="18" charset="0"/>
                <a:ea typeface="微软雅黑" panose="020B0503020204020204" charset="-122"/>
                <a:cs typeface="Times New Roman" panose="02020603050405020304" pitchFamily="18" charset="0"/>
              </a:defRPr>
            </a:lvl1pPr>
          </a:lstStyle>
          <a:p>
            <a:pPr>
              <a:buFont typeface="Wingdings" panose="05000000000000000000" charset="0"/>
              <a:buChar char="n"/>
            </a:pPr>
            <a:r>
              <a:rPr lang="zh-CN" altLang="en-US" sz="2800" b="1" dirty="0">
                <a:solidFill>
                  <a:schemeClr val="tx1">
                    <a:lumMod val="75000"/>
                    <a:lumOff val="25000"/>
                  </a:schemeClr>
                </a:solidFill>
                <a:highlight>
                  <a:srgbClr val="FFFF00"/>
                </a:highlight>
                <a:latin typeface="微软雅黑" panose="020B0503020204020204" charset="-122"/>
                <a:ea typeface="微软雅黑" panose="020B0503020204020204" charset="-122"/>
              </a:rPr>
              <a:t>锋面气旋</a:t>
            </a:r>
            <a:r>
              <a:rPr lang="zh-CN" altLang="en-US" sz="2800" b="1" dirty="0">
                <a:solidFill>
                  <a:srgbClr val="FF0000"/>
                </a:solidFill>
                <a:highlight>
                  <a:srgbClr val="FFFF00"/>
                </a:highlight>
                <a:latin typeface="微软雅黑" panose="020B0503020204020204" charset="-122"/>
                <a:ea typeface="微软雅黑" panose="020B0503020204020204" charset="-122"/>
              </a:rPr>
              <a:t>雨区</a:t>
            </a:r>
            <a:r>
              <a:rPr lang="zh-CN" altLang="en-US" sz="2800" b="1" dirty="0">
                <a:solidFill>
                  <a:schemeClr val="tx1">
                    <a:lumMod val="75000"/>
                    <a:lumOff val="25000"/>
                  </a:schemeClr>
                </a:solidFill>
                <a:highlight>
                  <a:srgbClr val="FFFF00"/>
                </a:highlight>
                <a:latin typeface="微软雅黑" panose="020B0503020204020204" charset="-122"/>
                <a:ea typeface="微软雅黑" panose="020B0503020204020204" charset="-122"/>
              </a:rPr>
              <a:t>分布规律</a:t>
            </a:r>
            <a:endParaRPr lang="en-US" altLang="zh-CN" sz="2800" b="1" dirty="0">
              <a:solidFill>
                <a:schemeClr val="tx1">
                  <a:lumMod val="75000"/>
                  <a:lumOff val="25000"/>
                </a:schemeClr>
              </a:solidFill>
              <a:highlight>
                <a:srgbClr val="FFFF00"/>
              </a:highlight>
              <a:latin typeface="微软雅黑" panose="020B0503020204020204" charset="-122"/>
              <a:ea typeface="微软雅黑" panose="020B0503020204020204" charset="-122"/>
            </a:endParaRPr>
          </a:p>
          <a:p>
            <a:pPr>
              <a:buFont typeface="+mj-ea"/>
              <a:buAutoNum type="circleNumDbPlain"/>
            </a:pPr>
            <a:r>
              <a:rPr lang="zh-CN" altLang="en-US" sz="2800" b="1" dirty="0">
                <a:solidFill>
                  <a:srgbClr val="FF0000"/>
                </a:solidFill>
                <a:latin typeface="微软雅黑" panose="020B0503020204020204" charset="-122"/>
                <a:ea typeface="微软雅黑" panose="020B0503020204020204" charset="-122"/>
              </a:rPr>
              <a:t>冷气团一侧降水</a:t>
            </a:r>
            <a:r>
              <a:rPr lang="en-US" altLang="zh-CN" sz="2800" b="1" dirty="0">
                <a:solidFill>
                  <a:schemeClr val="tx1">
                    <a:lumMod val="75000"/>
                    <a:lumOff val="25000"/>
                  </a:schemeClr>
                </a:solidFill>
                <a:latin typeface="微软雅黑" panose="020B0503020204020204" charset="-122"/>
                <a:ea typeface="微软雅黑" panose="020B0503020204020204" charset="-122"/>
              </a:rPr>
              <a:t>(</a:t>
            </a:r>
            <a:r>
              <a:rPr lang="zh-CN" altLang="en-US" sz="2800" b="1" dirty="0">
                <a:solidFill>
                  <a:schemeClr val="tx1">
                    <a:lumMod val="75000"/>
                    <a:lumOff val="25000"/>
                  </a:schemeClr>
                </a:solidFill>
                <a:latin typeface="微软雅黑" panose="020B0503020204020204" charset="-122"/>
                <a:ea typeface="微软雅黑" panose="020B0503020204020204" charset="-122"/>
              </a:rPr>
              <a:t>北半球锋面北侧，南半球锋面南侧</a:t>
            </a:r>
            <a:r>
              <a:rPr lang="en-US" altLang="zh-CN" sz="2800" b="1" dirty="0">
                <a:solidFill>
                  <a:schemeClr val="tx1">
                    <a:lumMod val="75000"/>
                    <a:lumOff val="25000"/>
                  </a:schemeClr>
                </a:solidFill>
                <a:latin typeface="微软雅黑" panose="020B0503020204020204" charset="-122"/>
                <a:ea typeface="微软雅黑" panose="020B0503020204020204" charset="-122"/>
              </a:rPr>
              <a:t>)</a:t>
            </a:r>
          </a:p>
          <a:p>
            <a:pPr>
              <a:buFont typeface="+mj-ea"/>
              <a:buAutoNum type="circleNumDbPlain"/>
            </a:pPr>
            <a:r>
              <a:rPr lang="zh-CN" altLang="en-US" sz="2800" b="1" dirty="0">
                <a:solidFill>
                  <a:srgbClr val="FF0000"/>
                </a:solidFill>
                <a:latin typeface="微软雅黑" panose="020B0503020204020204" charset="-122"/>
                <a:ea typeface="微软雅黑" panose="020B0503020204020204" charset="-122"/>
              </a:rPr>
              <a:t>暖气团一侧晴朗</a:t>
            </a:r>
            <a:r>
              <a:rPr lang="en-US" altLang="zh-CN" sz="2800" b="1" dirty="0">
                <a:solidFill>
                  <a:schemeClr val="tx1">
                    <a:lumMod val="75000"/>
                    <a:lumOff val="25000"/>
                  </a:schemeClr>
                </a:solidFill>
                <a:latin typeface="微软雅黑" panose="020B0503020204020204" charset="-122"/>
                <a:ea typeface="微软雅黑" panose="020B0503020204020204" charset="-122"/>
              </a:rPr>
              <a:t>(</a:t>
            </a:r>
            <a:r>
              <a:rPr lang="zh-CN" altLang="en-US" sz="2800" b="1" dirty="0">
                <a:solidFill>
                  <a:schemeClr val="tx1">
                    <a:lumMod val="75000"/>
                    <a:lumOff val="25000"/>
                  </a:schemeClr>
                </a:solidFill>
                <a:latin typeface="微软雅黑" panose="020B0503020204020204" charset="-122"/>
                <a:ea typeface="微软雅黑" panose="020B0503020204020204" charset="-122"/>
              </a:rPr>
              <a:t>北半球锋面南侧，南半球锋面北侧</a:t>
            </a:r>
            <a:r>
              <a:rPr lang="en-US" altLang="zh-CN" sz="2800" b="1" dirty="0">
                <a:solidFill>
                  <a:schemeClr val="tx1">
                    <a:lumMod val="75000"/>
                    <a:lumOff val="25000"/>
                  </a:schemeClr>
                </a:solidFill>
                <a:latin typeface="微软雅黑" panose="020B0503020204020204" charset="-122"/>
                <a:ea typeface="微软雅黑" panose="020B0503020204020204" charset="-122"/>
              </a:rPr>
              <a:t>)</a:t>
            </a:r>
          </a:p>
        </p:txBody>
      </p:sp>
      <p:sp>
        <p:nvSpPr>
          <p:cNvPr id="69" name="任意多边形: 形状 76"/>
          <p:cNvSpPr/>
          <p:nvPr>
            <p:custDataLst>
              <p:tags r:id="rId41"/>
            </p:custDataLst>
          </p:nvPr>
        </p:nvSpPr>
        <p:spPr>
          <a:xfrm rot="10800000">
            <a:off x="6320495" y="2341846"/>
            <a:ext cx="1559947" cy="591192"/>
          </a:xfrm>
          <a:custGeom>
            <a:avLst/>
            <a:gdLst>
              <a:gd name="connsiteX0" fmla="*/ 193319 w 1800799"/>
              <a:gd name="connsiteY0" fmla="*/ 688750 h 692607"/>
              <a:gd name="connsiteX1" fmla="*/ 117119 w 1800799"/>
              <a:gd name="connsiteY1" fmla="*/ 447450 h 692607"/>
              <a:gd name="connsiteX2" fmla="*/ 1615719 w 1800799"/>
              <a:gd name="connsiteY2" fmla="*/ 2950 h 692607"/>
              <a:gd name="connsiteX3" fmla="*/ 1704619 w 1800799"/>
              <a:gd name="connsiteY3" fmla="*/ 269650 h 692607"/>
              <a:gd name="connsiteX4" fmla="*/ 955319 w 1800799"/>
              <a:gd name="connsiteY4" fmla="*/ 574450 h 692607"/>
              <a:gd name="connsiteX5" fmla="*/ 193319 w 1800799"/>
              <a:gd name="connsiteY5" fmla="*/ 688750 h 69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0799" h="692607">
                <a:moveTo>
                  <a:pt x="193319" y="688750"/>
                </a:moveTo>
                <a:cubicBezTo>
                  <a:pt x="53619" y="667583"/>
                  <a:pt x="-119948" y="561750"/>
                  <a:pt x="117119" y="447450"/>
                </a:cubicBezTo>
                <a:cubicBezTo>
                  <a:pt x="354186" y="333150"/>
                  <a:pt x="1351136" y="32583"/>
                  <a:pt x="1615719" y="2950"/>
                </a:cubicBezTo>
                <a:cubicBezTo>
                  <a:pt x="1880302" y="-26683"/>
                  <a:pt x="1814686" y="174400"/>
                  <a:pt x="1704619" y="269650"/>
                </a:cubicBezTo>
                <a:cubicBezTo>
                  <a:pt x="1594552" y="364900"/>
                  <a:pt x="1209319" y="508833"/>
                  <a:pt x="955319" y="574450"/>
                </a:cubicBezTo>
                <a:cubicBezTo>
                  <a:pt x="701319" y="640067"/>
                  <a:pt x="333019" y="709917"/>
                  <a:pt x="193319" y="688750"/>
                </a:cubicBezTo>
                <a:close/>
              </a:path>
            </a:pathLst>
          </a:custGeom>
          <a:solidFill>
            <a:sysClr val="windowText" lastClr="000000">
              <a:alpha val="20000"/>
            </a:sysClr>
          </a:solidFill>
          <a:ln>
            <a:noFill/>
          </a:ln>
        </p:spPr>
        <p:txBody>
          <a:bodyPr wrap="square" lIns="91440" tIns="45720" rIns="91440" bIns="45720" anchor="ctr" anchorCtr="0">
            <a:normAutofit/>
          </a:bodyPr>
          <a:lstStyle/>
          <a:p>
            <a:pPr algn="ctr">
              <a:buSzPct val="25000"/>
            </a:pPr>
            <a:endParaRPr lang="zh-CN" altLang="en-US" sz="1600" b="1" kern="0">
              <a:solidFill>
                <a:prstClr val="white"/>
              </a:solidFill>
              <a:latin typeface="微软雅黑" panose="020B0503020204020204" charset="-122"/>
              <a:ea typeface="微软雅黑" panose="020B0503020204020204" charset="-122"/>
            </a:endParaRPr>
          </a:p>
        </p:txBody>
      </p:sp>
      <p:sp>
        <p:nvSpPr>
          <p:cNvPr id="70" name="任意多边形: 形状 77"/>
          <p:cNvSpPr/>
          <p:nvPr>
            <p:custDataLst>
              <p:tags r:id="rId42"/>
            </p:custDataLst>
          </p:nvPr>
        </p:nvSpPr>
        <p:spPr>
          <a:xfrm>
            <a:off x="9264101" y="2118194"/>
            <a:ext cx="1529215" cy="768822"/>
          </a:xfrm>
          <a:custGeom>
            <a:avLst/>
            <a:gdLst>
              <a:gd name="connsiteX0" fmla="*/ 155892 w 1529215"/>
              <a:gd name="connsiteY0" fmla="*/ 387822 h 768822"/>
              <a:gd name="connsiteX1" fmla="*/ 1311592 w 1529215"/>
              <a:gd name="connsiteY1" fmla="*/ 768822 h 768822"/>
              <a:gd name="connsiteX2" fmla="*/ 1438592 w 1529215"/>
              <a:gd name="connsiteY2" fmla="*/ 387822 h 768822"/>
              <a:gd name="connsiteX3" fmla="*/ 295592 w 1529215"/>
              <a:gd name="connsiteY3" fmla="*/ 6822 h 768822"/>
              <a:gd name="connsiteX4" fmla="*/ 28892 w 1529215"/>
              <a:gd name="connsiteY4" fmla="*/ 159222 h 768822"/>
              <a:gd name="connsiteX5" fmla="*/ 155892 w 1529215"/>
              <a:gd name="connsiteY5" fmla="*/ 387822 h 76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9215" h="768822">
                <a:moveTo>
                  <a:pt x="155892" y="387822"/>
                </a:moveTo>
                <a:cubicBezTo>
                  <a:pt x="369675" y="489422"/>
                  <a:pt x="1097809" y="768822"/>
                  <a:pt x="1311592" y="768822"/>
                </a:cubicBezTo>
                <a:cubicBezTo>
                  <a:pt x="1525375" y="768822"/>
                  <a:pt x="1607925" y="514822"/>
                  <a:pt x="1438592" y="387822"/>
                </a:cubicBezTo>
                <a:cubicBezTo>
                  <a:pt x="1269259" y="260822"/>
                  <a:pt x="530542" y="44922"/>
                  <a:pt x="295592" y="6822"/>
                </a:cubicBezTo>
                <a:cubicBezTo>
                  <a:pt x="60642" y="-31278"/>
                  <a:pt x="56409" y="99955"/>
                  <a:pt x="28892" y="159222"/>
                </a:cubicBezTo>
                <a:cubicBezTo>
                  <a:pt x="1375" y="218489"/>
                  <a:pt x="-57891" y="286222"/>
                  <a:pt x="155892" y="387822"/>
                </a:cubicBezTo>
                <a:close/>
              </a:path>
            </a:pathLst>
          </a:custGeom>
          <a:solidFill>
            <a:sysClr val="windowText" lastClr="000000">
              <a:alpha val="20000"/>
            </a:sysClr>
          </a:solidFill>
          <a:ln>
            <a:noFill/>
          </a:ln>
        </p:spPr>
        <p:txBody>
          <a:bodyPr wrap="square" lIns="91440" tIns="45720" rIns="91440" bIns="45720" anchor="ctr" anchorCtr="0">
            <a:normAutofit/>
          </a:bodyPr>
          <a:lstStyle/>
          <a:p>
            <a:pPr algn="ctr">
              <a:buSzPct val="25000"/>
            </a:pPr>
            <a:endParaRPr lang="zh-CN" altLang="en-US" sz="1600" b="1" kern="0">
              <a:solidFill>
                <a:prstClr val="white"/>
              </a:solidFill>
              <a:latin typeface="微软雅黑" panose="020B0503020204020204" charset="-122"/>
              <a:ea typeface="微软雅黑" panose="020B0503020204020204" charset="-122"/>
            </a:endParaRPr>
          </a:p>
        </p:txBody>
      </p:sp>
      <p:sp>
        <p:nvSpPr>
          <p:cNvPr id="71" name="任意多边形: 形状 78"/>
          <p:cNvSpPr/>
          <p:nvPr>
            <p:custDataLst>
              <p:tags r:id="rId43"/>
            </p:custDataLst>
          </p:nvPr>
        </p:nvSpPr>
        <p:spPr>
          <a:xfrm>
            <a:off x="6476759" y="5326888"/>
            <a:ext cx="1495620" cy="561318"/>
          </a:xfrm>
          <a:custGeom>
            <a:avLst/>
            <a:gdLst>
              <a:gd name="connsiteX0" fmla="*/ 155464 w 2057497"/>
              <a:gd name="connsiteY0" fmla="*/ 524943 h 772194"/>
              <a:gd name="connsiteX1" fmla="*/ 269764 w 2057497"/>
              <a:gd name="connsiteY1" fmla="*/ 766243 h 772194"/>
              <a:gd name="connsiteX2" fmla="*/ 1755664 w 2057497"/>
              <a:gd name="connsiteY2" fmla="*/ 296343 h 772194"/>
              <a:gd name="connsiteX3" fmla="*/ 1920764 w 2057497"/>
              <a:gd name="connsiteY3" fmla="*/ 4243 h 772194"/>
              <a:gd name="connsiteX4" fmla="*/ 155464 w 2057497"/>
              <a:gd name="connsiteY4" fmla="*/ 524943 h 772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497" h="772194">
                <a:moveTo>
                  <a:pt x="155464" y="524943"/>
                </a:moveTo>
                <a:cubicBezTo>
                  <a:pt x="-119703" y="651943"/>
                  <a:pt x="3064" y="804343"/>
                  <a:pt x="269764" y="766243"/>
                </a:cubicBezTo>
                <a:cubicBezTo>
                  <a:pt x="536464" y="728143"/>
                  <a:pt x="1480497" y="423343"/>
                  <a:pt x="1755664" y="296343"/>
                </a:cubicBezTo>
                <a:cubicBezTo>
                  <a:pt x="2030831" y="169343"/>
                  <a:pt x="2185347" y="-31740"/>
                  <a:pt x="1920764" y="4243"/>
                </a:cubicBezTo>
                <a:cubicBezTo>
                  <a:pt x="1656181" y="40226"/>
                  <a:pt x="430631" y="397943"/>
                  <a:pt x="155464" y="524943"/>
                </a:cubicBezTo>
                <a:close/>
              </a:path>
            </a:pathLst>
          </a:custGeom>
          <a:solidFill>
            <a:sysClr val="windowText" lastClr="000000">
              <a:alpha val="20000"/>
            </a:sysClr>
          </a:solidFill>
          <a:ln>
            <a:noFill/>
          </a:ln>
        </p:spPr>
        <p:txBody>
          <a:bodyPr wrap="square" lIns="91440" tIns="45720" rIns="91440" bIns="45720" anchor="ctr" anchorCtr="0">
            <a:normAutofit/>
          </a:bodyPr>
          <a:lstStyle/>
          <a:p>
            <a:pPr algn="ctr">
              <a:buSzPct val="25000"/>
            </a:pPr>
            <a:endParaRPr lang="zh-CN" altLang="en-US" sz="1600" b="1" kern="0">
              <a:solidFill>
                <a:prstClr val="white"/>
              </a:solidFill>
              <a:latin typeface="微软雅黑" panose="020B0503020204020204" charset="-122"/>
              <a:ea typeface="微软雅黑" panose="020B0503020204020204" charset="-122"/>
            </a:endParaRPr>
          </a:p>
        </p:txBody>
      </p:sp>
      <p:sp>
        <p:nvSpPr>
          <p:cNvPr id="72" name="任意多边形: 形状 79"/>
          <p:cNvSpPr/>
          <p:nvPr>
            <p:custDataLst>
              <p:tags r:id="rId44"/>
            </p:custDataLst>
          </p:nvPr>
        </p:nvSpPr>
        <p:spPr>
          <a:xfrm rot="10800000">
            <a:off x="9088158" y="5356030"/>
            <a:ext cx="1529215" cy="768822"/>
          </a:xfrm>
          <a:custGeom>
            <a:avLst/>
            <a:gdLst>
              <a:gd name="connsiteX0" fmla="*/ 155892 w 1529215"/>
              <a:gd name="connsiteY0" fmla="*/ 387822 h 768822"/>
              <a:gd name="connsiteX1" fmla="*/ 1311592 w 1529215"/>
              <a:gd name="connsiteY1" fmla="*/ 768822 h 768822"/>
              <a:gd name="connsiteX2" fmla="*/ 1438592 w 1529215"/>
              <a:gd name="connsiteY2" fmla="*/ 387822 h 768822"/>
              <a:gd name="connsiteX3" fmla="*/ 295592 w 1529215"/>
              <a:gd name="connsiteY3" fmla="*/ 6822 h 768822"/>
              <a:gd name="connsiteX4" fmla="*/ 28892 w 1529215"/>
              <a:gd name="connsiteY4" fmla="*/ 159222 h 768822"/>
              <a:gd name="connsiteX5" fmla="*/ 155892 w 1529215"/>
              <a:gd name="connsiteY5" fmla="*/ 387822 h 76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9215" h="768822">
                <a:moveTo>
                  <a:pt x="155892" y="387822"/>
                </a:moveTo>
                <a:cubicBezTo>
                  <a:pt x="369675" y="489422"/>
                  <a:pt x="1097809" y="768822"/>
                  <a:pt x="1311592" y="768822"/>
                </a:cubicBezTo>
                <a:cubicBezTo>
                  <a:pt x="1525375" y="768822"/>
                  <a:pt x="1607925" y="514822"/>
                  <a:pt x="1438592" y="387822"/>
                </a:cubicBezTo>
                <a:cubicBezTo>
                  <a:pt x="1269259" y="260822"/>
                  <a:pt x="530542" y="44922"/>
                  <a:pt x="295592" y="6822"/>
                </a:cubicBezTo>
                <a:cubicBezTo>
                  <a:pt x="60642" y="-31278"/>
                  <a:pt x="56409" y="99955"/>
                  <a:pt x="28892" y="159222"/>
                </a:cubicBezTo>
                <a:cubicBezTo>
                  <a:pt x="1375" y="218489"/>
                  <a:pt x="-57891" y="286222"/>
                  <a:pt x="155892" y="387822"/>
                </a:cubicBezTo>
                <a:close/>
              </a:path>
            </a:pathLst>
          </a:custGeom>
          <a:solidFill>
            <a:sysClr val="windowText" lastClr="000000">
              <a:alpha val="20000"/>
            </a:sysClr>
          </a:solidFill>
          <a:ln>
            <a:noFill/>
          </a:ln>
        </p:spPr>
        <p:txBody>
          <a:bodyPr wrap="square" lIns="91440" tIns="45720" rIns="91440" bIns="45720" anchor="ctr" anchorCtr="0">
            <a:normAutofit/>
          </a:bodyPr>
          <a:lstStyle/>
          <a:p>
            <a:pPr algn="ctr">
              <a:buSzPct val="25000"/>
            </a:pPr>
            <a:endParaRPr lang="zh-CN" altLang="en-US" sz="1600" b="1" kern="0">
              <a:solidFill>
                <a:prstClr val="white"/>
              </a:solidFill>
              <a:latin typeface="微软雅黑" panose="020B0503020204020204" charset="-122"/>
              <a:ea typeface="微软雅黑" panose="020B0503020204020204" charset="-122"/>
            </a:endParaRPr>
          </a:p>
        </p:txBody>
      </p:sp>
      <p:cxnSp>
        <p:nvCxnSpPr>
          <p:cNvPr id="73" name="直接箭头连接符 72"/>
          <p:cNvCxnSpPr/>
          <p:nvPr>
            <p:custDataLst>
              <p:tags r:id="rId45"/>
            </p:custDataLst>
          </p:nvPr>
        </p:nvCxnSpPr>
        <p:spPr>
          <a:xfrm flipV="1">
            <a:off x="6493184" y="6708292"/>
            <a:ext cx="377975" cy="1"/>
          </a:xfrm>
          <a:prstGeom prst="straightConnector1">
            <a:avLst/>
          </a:prstGeom>
          <a:noFill/>
          <a:ln w="12700" cap="flat" cmpd="sng" algn="ctr">
            <a:solidFill>
              <a:sysClr val="windowText" lastClr="000000">
                <a:lumMod val="75000"/>
                <a:lumOff val="25000"/>
              </a:sysClr>
            </a:solidFill>
            <a:prstDash val="solid"/>
            <a:miter lim="800000"/>
            <a:headEnd type="none" w="med" len="med"/>
            <a:tailEnd type="arrow" w="med" len="med"/>
          </a:ln>
          <a:effectLst/>
        </p:spPr>
      </p:cxnSp>
      <p:cxnSp>
        <p:nvCxnSpPr>
          <p:cNvPr id="76" name="直接箭头连接符 75"/>
          <p:cNvCxnSpPr/>
          <p:nvPr>
            <p:custDataLst>
              <p:tags r:id="rId46"/>
            </p:custDataLst>
          </p:nvPr>
        </p:nvCxnSpPr>
        <p:spPr>
          <a:xfrm flipV="1">
            <a:off x="6781048" y="5126901"/>
            <a:ext cx="504111" cy="643417"/>
          </a:xfrm>
          <a:prstGeom prst="straightConnector1">
            <a:avLst/>
          </a:prstGeom>
          <a:noFill/>
          <a:ln w="28575" cap="flat" cmpd="sng" algn="ctr">
            <a:gradFill flip="none" rotWithShape="1">
              <a:gsLst>
                <a:gs pos="0">
                  <a:srgbClr val="0070C0"/>
                </a:gs>
                <a:gs pos="100000">
                  <a:srgbClr val="0070C0">
                    <a:alpha val="0"/>
                  </a:srgbClr>
                </a:gs>
              </a:gsLst>
              <a:lin ang="16200000" scaled="1"/>
            </a:gradFill>
            <a:prstDash val="solid"/>
            <a:miter lim="800000"/>
            <a:headEnd type="none" w="med" len="med"/>
            <a:tailEnd type="arrow" w="med" len="med"/>
          </a:ln>
          <a:effectLst/>
        </p:spPr>
      </p:cxnSp>
      <p:sp>
        <p:nvSpPr>
          <p:cNvPr id="77" name="矩形 76"/>
          <p:cNvSpPr/>
          <p:nvPr>
            <p:custDataLst>
              <p:tags r:id="rId47"/>
            </p:custDataLst>
          </p:nvPr>
        </p:nvSpPr>
        <p:spPr>
          <a:xfrm>
            <a:off x="545029" y="1887652"/>
            <a:ext cx="5004435" cy="3334385"/>
          </a:xfrm>
          <a:prstGeom prst="rect">
            <a:avLst/>
          </a:prstGeom>
          <a:noFill/>
          <a:ln w="28575" cmpd="sng">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Wingdings" panose="05000000000000000000" charset="0"/>
              <a:buChar char="u"/>
            </a:pPr>
            <a:endParaRPr lang="zh-CN" altLang="en-US" b="1">
              <a:latin typeface="微软雅黑" panose="020B0503020204020204" charset="-122"/>
              <a:ea typeface="微软雅黑" panose="020B0503020204020204" charset="-122"/>
            </a:endParaRPr>
          </a:p>
        </p:txBody>
      </p:sp>
      <p:sp>
        <p:nvSpPr>
          <p:cNvPr id="78" name="云形 77"/>
          <p:cNvSpPr/>
          <p:nvPr>
            <p:custDataLst>
              <p:tags r:id="rId48"/>
            </p:custDataLst>
          </p:nvPr>
        </p:nvSpPr>
        <p:spPr>
          <a:xfrm>
            <a:off x="7421880" y="1126525"/>
            <a:ext cx="2397760" cy="608856"/>
          </a:xfrm>
          <a:prstGeom prst="clou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tx1">
                    <a:lumMod val="95000"/>
                    <a:lumOff val="5000"/>
                  </a:schemeClr>
                </a:solidFill>
                <a:latin typeface="微软雅黑" panose="020B0503020204020204" charset="-122"/>
                <a:ea typeface="微软雅黑" panose="020B0503020204020204" charset="-122"/>
              </a:rPr>
              <a:t>冷气团</a:t>
            </a:r>
          </a:p>
        </p:txBody>
      </p:sp>
      <p:sp>
        <p:nvSpPr>
          <p:cNvPr id="79" name="云形 78"/>
          <p:cNvSpPr/>
          <p:nvPr>
            <p:custDataLst>
              <p:tags r:id="rId49"/>
            </p:custDataLst>
          </p:nvPr>
        </p:nvSpPr>
        <p:spPr>
          <a:xfrm>
            <a:off x="7460615" y="5917217"/>
            <a:ext cx="2397760" cy="577729"/>
          </a:xfrm>
          <a:prstGeom prst="clou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tx1">
                    <a:lumMod val="95000"/>
                    <a:lumOff val="5000"/>
                  </a:schemeClr>
                </a:solidFill>
                <a:latin typeface="微软雅黑" panose="020B0503020204020204" charset="-122"/>
                <a:ea typeface="微软雅黑" panose="020B0503020204020204" charset="-122"/>
              </a:rPr>
              <a:t>冷气团</a:t>
            </a:r>
          </a:p>
        </p:txBody>
      </p:sp>
      <p:sp>
        <p:nvSpPr>
          <p:cNvPr id="80" name="云形 79"/>
          <p:cNvSpPr/>
          <p:nvPr>
            <p:custDataLst>
              <p:tags r:id="rId50"/>
            </p:custDataLst>
          </p:nvPr>
        </p:nvSpPr>
        <p:spPr>
          <a:xfrm>
            <a:off x="7587768" y="3116717"/>
            <a:ext cx="1916325" cy="610667"/>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tx1">
                    <a:lumMod val="95000"/>
                    <a:lumOff val="5000"/>
                  </a:schemeClr>
                </a:solidFill>
                <a:latin typeface="微软雅黑" panose="020B0503020204020204" charset="-122"/>
                <a:ea typeface="微软雅黑" panose="020B0503020204020204" charset="-122"/>
              </a:rPr>
              <a:t>暖气团</a:t>
            </a:r>
          </a:p>
        </p:txBody>
      </p:sp>
      <p:sp>
        <p:nvSpPr>
          <p:cNvPr id="81" name="云形 80"/>
          <p:cNvSpPr/>
          <p:nvPr>
            <p:custDataLst>
              <p:tags r:id="rId51"/>
            </p:custDataLst>
          </p:nvPr>
        </p:nvSpPr>
        <p:spPr>
          <a:xfrm>
            <a:off x="7523605" y="3888141"/>
            <a:ext cx="2094661" cy="631174"/>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a:solidFill>
                  <a:schemeClr val="tx1">
                    <a:lumMod val="95000"/>
                    <a:lumOff val="5000"/>
                  </a:schemeClr>
                </a:solidFill>
                <a:latin typeface="微软雅黑" panose="020B0503020204020204" charset="-122"/>
                <a:ea typeface="微软雅黑" panose="020B0503020204020204" charset="-122"/>
              </a:rPr>
              <a:t>暖气团</a:t>
            </a:r>
          </a:p>
        </p:txBody>
      </p:sp>
      <p:sp>
        <p:nvSpPr>
          <p:cNvPr id="82" name="文本框 81"/>
          <p:cNvSpPr txBox="1"/>
          <p:nvPr>
            <p:custDataLst>
              <p:tags r:id="rId52"/>
            </p:custDataLst>
          </p:nvPr>
        </p:nvSpPr>
        <p:spPr>
          <a:xfrm>
            <a:off x="173355" y="15875"/>
            <a:ext cx="5155565" cy="415925"/>
          </a:xfrm>
          <a:prstGeom prst="rect">
            <a:avLst/>
          </a:prstGeom>
          <a:noFill/>
        </p:spPr>
        <p:txBody>
          <a:bodyPr wrap="square" rtlCol="0">
            <a:noAutofit/>
          </a:bodyPr>
          <a:lstStyle/>
          <a:p>
            <a:pPr indent="0" algn="l">
              <a:lnSpc>
                <a:spcPct val="130000"/>
              </a:lnSpc>
              <a:spcBef>
                <a:spcPct val="50000"/>
              </a:spcBef>
              <a:buFont typeface="+mj-lt"/>
              <a:buNone/>
            </a:pPr>
            <a:r>
              <a:rPr lang="en-US" altLang="zh-CN" sz="2800" b="1">
                <a:latin typeface="微软雅黑" panose="020B0503020204020204" charset="-122"/>
                <a:ea typeface="微软雅黑" panose="020B0503020204020204" charset="-122"/>
                <a:sym typeface="+mn-ea"/>
              </a:rPr>
              <a:t>1.</a:t>
            </a:r>
            <a:r>
              <a:rPr lang="zh-CN" altLang="en-US" sz="2800" b="1">
                <a:latin typeface="微软雅黑" panose="020B0503020204020204" charset="-122"/>
                <a:ea typeface="微软雅黑" panose="020B0503020204020204" charset="-122"/>
                <a:sym typeface="+mn-ea"/>
              </a:rPr>
              <a:t>锋面气旋</a:t>
            </a:r>
          </a:p>
        </p:txBody>
      </p:sp>
      <p:cxnSp>
        <p:nvCxnSpPr>
          <p:cNvPr id="83" name="直接连接符 82"/>
          <p:cNvCxnSpPr/>
          <p:nvPr>
            <p:custDataLst>
              <p:tags r:id="rId53"/>
            </p:custDataLst>
          </p:nvPr>
        </p:nvCxnSpPr>
        <p:spPr>
          <a:xfrm flipV="1">
            <a:off x="44" y="595438"/>
            <a:ext cx="3969385" cy="17145"/>
          </a:xfrm>
          <a:prstGeom prst="line">
            <a:avLst/>
          </a:prstGeom>
          <a:ln w="38100"/>
        </p:spPr>
        <p:style>
          <a:lnRef idx="1">
            <a:schemeClr val="dk1"/>
          </a:lnRef>
          <a:fillRef idx="0">
            <a:schemeClr val="dk1"/>
          </a:fillRef>
          <a:effectRef idx="0">
            <a:schemeClr val="dk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down)">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wipe(down)">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wipe(up)">
                                      <p:cBhvr>
                                        <p:cTn id="17" dur="500"/>
                                        <p:tgtEl>
                                          <p:spTgt spid="7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wipe(up)">
                                      <p:cBhvr>
                                        <p:cTn id="22" dur="500"/>
                                        <p:tgtEl>
                                          <p:spTgt spid="7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8">
                                            <p:txEl>
                                              <p:pRg st="0" end="0"/>
                                            </p:txEl>
                                          </p:spTgt>
                                        </p:tgtEl>
                                        <p:attrNameLst>
                                          <p:attrName>style.visibility</p:attrName>
                                        </p:attrNameLst>
                                      </p:cBhvr>
                                      <p:to>
                                        <p:strVal val="visible"/>
                                      </p:to>
                                    </p:set>
                                    <p:animEffect transition="in" filter="wipe(left)">
                                      <p:cBhvr>
                                        <p:cTn id="27" dur="500"/>
                                        <p:tgtEl>
                                          <p:spTgt spid="6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8">
                                            <p:txEl>
                                              <p:pRg st="1" end="1"/>
                                            </p:txEl>
                                          </p:spTgt>
                                        </p:tgtEl>
                                        <p:attrNameLst>
                                          <p:attrName>style.visibility</p:attrName>
                                        </p:attrNameLst>
                                      </p:cBhvr>
                                      <p:to>
                                        <p:strVal val="visible"/>
                                      </p:to>
                                    </p:set>
                                    <p:animEffect transition="in" filter="wipe(left)">
                                      <p:cBhvr>
                                        <p:cTn id="32" dur="500"/>
                                        <p:tgtEl>
                                          <p:spTgt spid="6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8">
                                            <p:txEl>
                                              <p:pRg st="2" end="2"/>
                                            </p:txEl>
                                          </p:spTgt>
                                        </p:tgtEl>
                                        <p:attrNameLst>
                                          <p:attrName>style.visibility</p:attrName>
                                        </p:attrNameLst>
                                      </p:cBhvr>
                                      <p:to>
                                        <p:strVal val="visible"/>
                                      </p:to>
                                    </p:set>
                                    <p:animEffect transition="in" filter="wipe(left)">
                                      <p:cBhvr>
                                        <p:cTn id="37" dur="500"/>
                                        <p:tgtEl>
                                          <p:spTgt spid="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bldLvl="0" animBg="1"/>
      <p:bldP spid="70" grpId="0" bldLvl="0" animBg="1"/>
      <p:bldP spid="71" grpId="0" bldLvl="0" animBg="1"/>
      <p:bldP spid="7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图片 11"/>
          <p:cNvPicPr>
            <a:picLocks noChangeAspect="1"/>
          </p:cNvPicPr>
          <p:nvPr>
            <p:custDataLst>
              <p:tags r:id="rId1"/>
            </p:custDataLst>
          </p:nvPr>
        </p:nvPicPr>
        <p:blipFill>
          <a:blip r:embed="rId3">
            <a:extLst>
              <a:ext uri="{28A0092B-C50C-407E-A947-70E740481C1C}">
                <a14:useLocalDpi xmlns:a14="http://schemas.microsoft.com/office/drawing/2010/main" val="0"/>
              </a:ext>
            </a:extLst>
          </a:blip>
          <a:srcRect t="893" b="893"/>
          <a:stretch>
            <a:fillRect/>
          </a:stretch>
        </p:blipFill>
        <p:spPr>
          <a:xfrm>
            <a:off x="0" y="0"/>
            <a:ext cx="12192000" cy="6858000"/>
          </a:xfrm>
          <a:prstGeom prst="rect">
            <a:avLst/>
          </a:prstGeom>
        </p:spPr>
      </p:pic>
      <p:sp>
        <p:nvSpPr>
          <p:cNvPr id="2055" name="Rectangle 2054"/>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矩形: 圆角 1"/>
          <p:cNvSpPr/>
          <p:nvPr/>
        </p:nvSpPr>
        <p:spPr>
          <a:xfrm>
            <a:off x="-3028" y="2307264"/>
            <a:ext cx="12188952" cy="2275369"/>
          </a:xfrm>
          <a:prstGeom prst="roundRect">
            <a:avLst/>
          </a:prstGeom>
          <a:solidFill>
            <a:schemeClr val="lt1">
              <a:alpha val="79000"/>
            </a:schemeClr>
          </a:solidFill>
          <a:ln w="28575" cmpd="sng">
            <a:solidFill>
              <a:schemeClr val="tx2">
                <a:lumMod val="90000"/>
                <a:lumOff val="10000"/>
              </a:schemeClr>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cxnSp>
        <p:nvCxnSpPr>
          <p:cNvPr id="4" name="直接连接符 3"/>
          <p:cNvCxnSpPr/>
          <p:nvPr/>
        </p:nvCxnSpPr>
        <p:spPr>
          <a:xfrm>
            <a:off x="2243470" y="2690037"/>
            <a:ext cx="6932428"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5" name="直接连接符 4"/>
          <p:cNvCxnSpPr/>
          <p:nvPr/>
        </p:nvCxnSpPr>
        <p:spPr>
          <a:xfrm>
            <a:off x="2243470" y="4192772"/>
            <a:ext cx="6932428" cy="0"/>
          </a:xfrm>
          <a:prstGeom prst="line">
            <a:avLst/>
          </a:prstGeom>
          <a:ln w="57150"/>
        </p:spPr>
        <p:style>
          <a:lnRef idx="1">
            <a:schemeClr val="dk1"/>
          </a:lnRef>
          <a:fillRef idx="0">
            <a:schemeClr val="dk1"/>
          </a:fillRef>
          <a:effectRef idx="0">
            <a:schemeClr val="dk1"/>
          </a:effectRef>
          <a:fontRef idx="minor">
            <a:schemeClr val="tx1"/>
          </a:fontRef>
        </p:style>
      </p:cxnSp>
      <p:sp>
        <p:nvSpPr>
          <p:cNvPr id="6" name="文本框 5"/>
          <p:cNvSpPr txBox="1"/>
          <p:nvPr/>
        </p:nvSpPr>
        <p:spPr>
          <a:xfrm>
            <a:off x="1225565" y="3088094"/>
            <a:ext cx="1956391" cy="768350"/>
          </a:xfrm>
          <a:prstGeom prst="rect">
            <a:avLst/>
          </a:prstGeom>
          <a:noFill/>
        </p:spPr>
        <p:txBody>
          <a:bodyPr wrap="square" rtlCol="0">
            <a:spAutoFit/>
          </a:bodyPr>
          <a:lstStyle/>
          <a:p>
            <a:endParaRPr lang="en-US" altLang="zh-CN" sz="4400" b="1">
              <a:latin typeface="微软雅黑" panose="020B0503020204020204" charset="-122"/>
              <a:ea typeface="微软雅黑" panose="020B0503020204020204" charset="-122"/>
            </a:endParaRPr>
          </a:p>
        </p:txBody>
      </p:sp>
      <p:sp>
        <p:nvSpPr>
          <p:cNvPr id="7" name="文本框 6"/>
          <p:cNvSpPr txBox="1"/>
          <p:nvPr/>
        </p:nvSpPr>
        <p:spPr>
          <a:xfrm>
            <a:off x="2344420" y="3088005"/>
            <a:ext cx="916051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pPr>
            <a:r>
              <a:rPr lang="en-US" altLang="zh-CN" sz="4000" b="1" noProof="0">
                <a:ln>
                  <a:noFill/>
                </a:ln>
                <a:effectLst/>
                <a:uLnTx/>
                <a:uFillTx/>
                <a:latin typeface="微软雅黑" panose="020B0503020204020204" charset="-122"/>
                <a:ea typeface="微软雅黑" panose="020B0503020204020204" charset="-122"/>
                <a:cs typeface="微软雅黑" panose="020B0503020204020204" charset="-122"/>
                <a:sym typeface="+mn-ea"/>
              </a:rPr>
              <a:t> 2.</a:t>
            </a:r>
            <a:r>
              <a:rPr lang="zh-CN" altLang="en-US" sz="4000" b="1" noProof="0">
                <a:ln>
                  <a:noFill/>
                </a:ln>
                <a:effectLst/>
                <a:uLnTx/>
                <a:uFillTx/>
                <a:latin typeface="微软雅黑" panose="020B0503020204020204" charset="-122"/>
                <a:ea typeface="微软雅黑" panose="020B0503020204020204" charset="-122"/>
                <a:cs typeface="微软雅黑" panose="020B0503020204020204" charset="-122"/>
                <a:sym typeface="+mn-ea"/>
              </a:rPr>
              <a:t>低气压（气旋）与高气压（反气旋）</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26301-DA95-948F-3E59-1EAE2ECECD98}"/>
            </a:ext>
          </a:extLst>
        </p:cNvPr>
        <p:cNvGrpSpPr/>
        <p:nvPr/>
      </p:nvGrpSpPr>
      <p:grpSpPr>
        <a:xfrm>
          <a:off x="0" y="0"/>
          <a:ext cx="0" cy="0"/>
          <a:chOff x="0" y="0"/>
          <a:chExt cx="0" cy="0"/>
        </a:xfrm>
      </p:grpSpPr>
      <p:pic>
        <p:nvPicPr>
          <p:cNvPr id="7" name="图片 6">
            <a:extLst>
              <a:ext uri="{FF2B5EF4-FFF2-40B4-BE49-F238E27FC236}">
                <a16:creationId xmlns:a16="http://schemas.microsoft.com/office/drawing/2014/main" id="{97E48F80-F70A-0D3E-1093-5ABAD7181EF1}"/>
              </a:ext>
            </a:extLst>
          </p:cNvPr>
          <p:cNvPicPr>
            <a:picLocks noChangeAspect="1"/>
          </p:cNvPicPr>
          <p:nvPr/>
        </p:nvPicPr>
        <p:blipFill>
          <a:blip r:embed="rId27"/>
          <a:stretch>
            <a:fillRect/>
          </a:stretch>
        </p:blipFill>
        <p:spPr>
          <a:xfrm>
            <a:off x="298744" y="212228"/>
            <a:ext cx="7167451" cy="3339806"/>
          </a:xfrm>
          <a:prstGeom prst="rect">
            <a:avLst/>
          </a:prstGeom>
        </p:spPr>
      </p:pic>
      <p:sp>
        <p:nvSpPr>
          <p:cNvPr id="24" name="椭圆 23">
            <a:extLst>
              <a:ext uri="{FF2B5EF4-FFF2-40B4-BE49-F238E27FC236}">
                <a16:creationId xmlns:a16="http://schemas.microsoft.com/office/drawing/2014/main" id="{80501D16-D13E-7DAA-6B44-461770E3679D}"/>
              </a:ext>
            </a:extLst>
          </p:cNvPr>
          <p:cNvSpPr/>
          <p:nvPr>
            <p:custDataLst>
              <p:tags r:id="rId1"/>
            </p:custDataLst>
          </p:nvPr>
        </p:nvSpPr>
        <p:spPr>
          <a:xfrm>
            <a:off x="2379164" y="3538160"/>
            <a:ext cx="1976936" cy="1976936"/>
          </a:xfrm>
          <a:prstGeom prst="ellipse">
            <a:avLst/>
          </a:prstGeom>
          <a:solidFill>
            <a:schemeClr val="bg1"/>
          </a:solidFill>
          <a:ln>
            <a:solidFill>
              <a:schemeClr val="tx1">
                <a:lumMod val="50000"/>
                <a:lumOff val="50000"/>
              </a:schemeClr>
            </a:solidFill>
          </a:ln>
          <a:effectLst>
            <a:innerShdw blurRad="63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charset="-122"/>
              <a:cs typeface="Arial" panose="020B0604020202020204"/>
            </a:endParaRPr>
          </a:p>
        </p:txBody>
      </p:sp>
      <p:sp>
        <p:nvSpPr>
          <p:cNvPr id="28" name="椭圆 27">
            <a:extLst>
              <a:ext uri="{FF2B5EF4-FFF2-40B4-BE49-F238E27FC236}">
                <a16:creationId xmlns:a16="http://schemas.microsoft.com/office/drawing/2014/main" id="{C8DA3671-D283-5EE3-8F8F-DCCDB80E74EC}"/>
              </a:ext>
            </a:extLst>
          </p:cNvPr>
          <p:cNvSpPr/>
          <p:nvPr>
            <p:custDataLst>
              <p:tags r:id="rId2"/>
            </p:custDataLst>
          </p:nvPr>
        </p:nvSpPr>
        <p:spPr>
          <a:xfrm>
            <a:off x="2712493" y="3871489"/>
            <a:ext cx="1310278" cy="1310278"/>
          </a:xfrm>
          <a:prstGeom prst="ellipse">
            <a:avLst/>
          </a:prstGeom>
          <a:solidFill>
            <a:schemeClr val="bg1"/>
          </a:solidFill>
          <a:ln>
            <a:solidFill>
              <a:schemeClr val="tx1">
                <a:lumMod val="50000"/>
                <a:lumOff val="50000"/>
              </a:schemeClr>
            </a:solidFill>
          </a:ln>
          <a:effectLst>
            <a:innerShdw blurRad="63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charset="-122"/>
              <a:cs typeface="Arial" panose="020B0604020202020204"/>
            </a:endParaRPr>
          </a:p>
        </p:txBody>
      </p:sp>
      <p:sp>
        <p:nvSpPr>
          <p:cNvPr id="31" name="文本框 30">
            <a:extLst>
              <a:ext uri="{FF2B5EF4-FFF2-40B4-BE49-F238E27FC236}">
                <a16:creationId xmlns:a16="http://schemas.microsoft.com/office/drawing/2014/main" id="{80CB5A58-149C-DA8C-880C-E2AB5BD6ACF8}"/>
              </a:ext>
            </a:extLst>
          </p:cNvPr>
          <p:cNvSpPr txBox="1"/>
          <p:nvPr>
            <p:custDataLst>
              <p:tags r:id="rId3"/>
            </p:custDataLst>
          </p:nvPr>
        </p:nvSpPr>
        <p:spPr>
          <a:xfrm>
            <a:off x="2074362" y="5964423"/>
            <a:ext cx="2878637" cy="523220"/>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Arial" panose="020B0604020202020204" pitchFamily="34" charset="0"/>
              </a:rPr>
              <a:t>北半球反气旋</a:t>
            </a:r>
            <a:endParaRPr kumimoji="0" lang="zh-CN" altLang="en-US" sz="2000" b="1" i="0" u="none" strike="noStrike" kern="1200" cap="none" spc="0" normalizeH="0" baseline="0" noProof="0" dirty="0">
              <a:ln>
                <a:noFill/>
              </a:ln>
              <a:solidFill>
                <a:prstClr val="black"/>
              </a:solidFill>
              <a:effectLst/>
              <a:uLnTx/>
              <a:uFillTx/>
              <a:latin typeface="Calibri" panose="020F0502020204030204"/>
              <a:ea typeface="微软雅黑" panose="020B0503020204020204" charset="-122"/>
              <a:cs typeface="Arial" panose="020B0604020202020204"/>
            </a:endParaRPr>
          </a:p>
        </p:txBody>
      </p:sp>
      <p:sp>
        <p:nvSpPr>
          <p:cNvPr id="35" name="文本框 34">
            <a:extLst>
              <a:ext uri="{FF2B5EF4-FFF2-40B4-BE49-F238E27FC236}">
                <a16:creationId xmlns:a16="http://schemas.microsoft.com/office/drawing/2014/main" id="{ABD718A7-884D-15B9-6761-C97033850E28}"/>
              </a:ext>
            </a:extLst>
          </p:cNvPr>
          <p:cNvSpPr txBox="1"/>
          <p:nvPr>
            <p:custDataLst>
              <p:tags r:id="rId4"/>
            </p:custDataLst>
          </p:nvPr>
        </p:nvSpPr>
        <p:spPr>
          <a:xfrm>
            <a:off x="5140617" y="5476405"/>
            <a:ext cx="1633042" cy="39878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单位：</a:t>
            </a:r>
            <a:r>
              <a:rPr kumimoji="0" lang="en-US" altLang="zh-CN" sz="2000" b="1" i="0" u="none" strike="noStrike" kern="1200" cap="none" spc="0" normalizeH="0" baseline="0" noProof="0" err="1">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hPa</a:t>
            </a:r>
          </a:p>
        </p:txBody>
      </p:sp>
      <p:sp>
        <p:nvSpPr>
          <p:cNvPr id="45" name="文本框 44">
            <a:extLst>
              <a:ext uri="{FF2B5EF4-FFF2-40B4-BE49-F238E27FC236}">
                <a16:creationId xmlns:a16="http://schemas.microsoft.com/office/drawing/2014/main" id="{FA900847-2B98-8A51-AE05-6C7CD5B855A0}"/>
              </a:ext>
            </a:extLst>
          </p:cNvPr>
          <p:cNvSpPr txBox="1"/>
          <p:nvPr>
            <p:custDataLst>
              <p:tags r:id="rId5"/>
            </p:custDataLst>
          </p:nvPr>
        </p:nvSpPr>
        <p:spPr>
          <a:xfrm rot="19517390">
            <a:off x="3841652" y="5321631"/>
            <a:ext cx="600909" cy="33855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华文仿宋" panose="02010600040101010101" pitchFamily="2" charset="-122"/>
                <a:cs typeface="Times New Roman" panose="02020603050405020304" pitchFamily="18" charset="0"/>
              </a:rPr>
              <a:t>1010</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华文仿宋" panose="02010600040101010101" pitchFamily="2" charset="-122"/>
              <a:cs typeface="Times New Roman" panose="02020603050405020304" pitchFamily="18" charset="0"/>
            </a:endParaRPr>
          </a:p>
        </p:txBody>
      </p:sp>
      <p:sp>
        <p:nvSpPr>
          <p:cNvPr id="46" name="文本框 45">
            <a:extLst>
              <a:ext uri="{FF2B5EF4-FFF2-40B4-BE49-F238E27FC236}">
                <a16:creationId xmlns:a16="http://schemas.microsoft.com/office/drawing/2014/main" id="{940DFBEB-E0D6-36E4-F24E-04ACA2E10971}"/>
              </a:ext>
            </a:extLst>
          </p:cNvPr>
          <p:cNvSpPr txBox="1"/>
          <p:nvPr>
            <p:custDataLst>
              <p:tags r:id="rId6"/>
            </p:custDataLst>
          </p:nvPr>
        </p:nvSpPr>
        <p:spPr>
          <a:xfrm rot="19517390">
            <a:off x="3625167" y="5069024"/>
            <a:ext cx="600909" cy="33855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华文仿宋" panose="02010600040101010101" pitchFamily="2" charset="-122"/>
                <a:cs typeface="Times New Roman" panose="02020603050405020304" pitchFamily="18" charset="0"/>
              </a:rPr>
              <a:t>1015</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华文仿宋" panose="02010600040101010101" pitchFamily="2" charset="-122"/>
              <a:cs typeface="Times New Roman" panose="02020603050405020304" pitchFamily="18" charset="0"/>
            </a:endParaRPr>
          </a:p>
        </p:txBody>
      </p:sp>
      <p:sp>
        <p:nvSpPr>
          <p:cNvPr id="47" name="文本框 46">
            <a:extLst>
              <a:ext uri="{FF2B5EF4-FFF2-40B4-BE49-F238E27FC236}">
                <a16:creationId xmlns:a16="http://schemas.microsoft.com/office/drawing/2014/main" id="{985A87DE-7EDF-27C0-25A8-C9714FFB1B3E}"/>
              </a:ext>
            </a:extLst>
          </p:cNvPr>
          <p:cNvSpPr txBox="1"/>
          <p:nvPr>
            <p:custDataLst>
              <p:tags r:id="rId7"/>
            </p:custDataLst>
          </p:nvPr>
        </p:nvSpPr>
        <p:spPr>
          <a:xfrm rot="19517390">
            <a:off x="3400175" y="4742166"/>
            <a:ext cx="600909" cy="33855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华文仿宋" panose="02010600040101010101" pitchFamily="2" charset="-122"/>
                <a:cs typeface="Times New Roman" panose="02020603050405020304" pitchFamily="18" charset="0"/>
              </a:rPr>
              <a:t>1020</a:t>
            </a:r>
            <a:endParaRPr kumimoji="0" lang="zh-CN"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华文仿宋" panose="02010600040101010101" pitchFamily="2" charset="-122"/>
              <a:cs typeface="Times New Roman" panose="02020603050405020304" pitchFamily="18" charset="0"/>
            </a:endParaRPr>
          </a:p>
        </p:txBody>
      </p:sp>
      <p:sp>
        <p:nvSpPr>
          <p:cNvPr id="5" name="文本框 4">
            <a:extLst>
              <a:ext uri="{FF2B5EF4-FFF2-40B4-BE49-F238E27FC236}">
                <a16:creationId xmlns:a16="http://schemas.microsoft.com/office/drawing/2014/main" id="{A9EDB47F-4308-6002-3729-FAA4A0C371AF}"/>
              </a:ext>
            </a:extLst>
          </p:cNvPr>
          <p:cNvSpPr txBox="1"/>
          <p:nvPr>
            <p:custDataLst>
              <p:tags r:id="rId8"/>
            </p:custDataLst>
          </p:nvPr>
        </p:nvSpPr>
        <p:spPr>
          <a:xfrm>
            <a:off x="2918346" y="4295246"/>
            <a:ext cx="898571" cy="461665"/>
          </a:xfrm>
          <a:prstGeom prst="rect">
            <a:avLst/>
          </a:prstGeom>
          <a:noFill/>
        </p:spPr>
        <p:txBody>
          <a:bodyPr wrap="square">
            <a:spAutoFit/>
            <a:scene3d>
              <a:camera prst="orthographicFront"/>
              <a:lightRig rig="threePt" dir="t"/>
            </a:scene3d>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lang="zh-CN" altLang="en-US" sz="2400" b="1" dirty="0">
                <a:ln w="12700" cmpd="sng">
                  <a:solidFill>
                    <a:srgbClr val="665EB8"/>
                  </a:solidFill>
                  <a:prstDash val="solid"/>
                </a:ln>
                <a:gradFill>
                  <a:gsLst>
                    <a:gs pos="0">
                      <a:srgbClr val="665EB8"/>
                    </a:gs>
                    <a:gs pos="4000">
                      <a:srgbClr val="665EB8">
                        <a:lumMod val="60000"/>
                        <a:lumOff val="40000"/>
                      </a:srgbClr>
                    </a:gs>
                    <a:gs pos="87000">
                      <a:srgbClr val="665EB8">
                        <a:lumMod val="20000"/>
                        <a:lumOff val="80000"/>
                      </a:srgbClr>
                    </a:gs>
                  </a:gsLst>
                  <a:lin ang="5400000"/>
                </a:gradFill>
                <a:latin typeface="微软雅黑" panose="020B0503020204020204" charset="-122"/>
                <a:ea typeface="微软雅黑" panose="020B0503020204020204" charset="-122"/>
                <a:cs typeface="Arial" panose="020B0604020202020204"/>
              </a:rPr>
              <a:t>高</a:t>
            </a:r>
            <a:r>
              <a:rPr kumimoji="0" lang="zh-CN" altLang="en-US" sz="2400" b="1" i="0" u="none" strike="noStrike" kern="1200" cap="none" spc="0" normalizeH="0" baseline="0" noProof="0" dirty="0">
                <a:ln w="12700" cmpd="sng">
                  <a:solidFill>
                    <a:srgbClr val="665EB8"/>
                  </a:solidFill>
                  <a:prstDash val="solid"/>
                </a:ln>
                <a:gradFill>
                  <a:gsLst>
                    <a:gs pos="0">
                      <a:srgbClr val="665EB8"/>
                    </a:gs>
                    <a:gs pos="4000">
                      <a:srgbClr val="665EB8">
                        <a:lumMod val="60000"/>
                        <a:lumOff val="40000"/>
                      </a:srgbClr>
                    </a:gs>
                    <a:gs pos="87000">
                      <a:srgbClr val="665EB8">
                        <a:lumMod val="20000"/>
                        <a:lumOff val="80000"/>
                      </a:srgbClr>
                    </a:gs>
                  </a:gsLst>
                  <a:lin ang="5400000"/>
                </a:gradFill>
                <a:effectLst/>
                <a:uLnTx/>
                <a:uFillTx/>
                <a:latin typeface="微软雅黑" panose="020B0503020204020204" charset="-122"/>
                <a:ea typeface="微软雅黑" panose="020B0503020204020204" charset="-122"/>
                <a:cs typeface="Arial" panose="020B0604020202020204"/>
              </a:rPr>
              <a:t>压</a:t>
            </a:r>
          </a:p>
        </p:txBody>
      </p:sp>
      <p:sp>
        <p:nvSpPr>
          <p:cNvPr id="6" name="文本框 5">
            <a:extLst>
              <a:ext uri="{FF2B5EF4-FFF2-40B4-BE49-F238E27FC236}">
                <a16:creationId xmlns:a16="http://schemas.microsoft.com/office/drawing/2014/main" id="{C18B3DB5-653C-9F37-B703-8F7193E952F4}"/>
              </a:ext>
            </a:extLst>
          </p:cNvPr>
          <p:cNvSpPr txBox="1"/>
          <p:nvPr>
            <p:custDataLst>
              <p:tags r:id="rId9"/>
            </p:custDataLst>
          </p:nvPr>
        </p:nvSpPr>
        <p:spPr>
          <a:xfrm>
            <a:off x="9360697" y="1850214"/>
            <a:ext cx="898571" cy="461665"/>
          </a:xfrm>
          <a:prstGeom prst="rect">
            <a:avLst/>
          </a:prstGeom>
          <a:noFill/>
        </p:spPr>
        <p:txBody>
          <a:bodyPr wrap="square">
            <a:spAutoFit/>
            <a:scene3d>
              <a:camera prst="orthographicFront"/>
              <a:lightRig rig="threePt" dir="t"/>
            </a:scene3d>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lang="zh-CN" altLang="en-US" sz="2400" b="1" dirty="0">
                <a:ln w="12700" cmpd="sng">
                  <a:solidFill>
                    <a:srgbClr val="665EB8"/>
                  </a:solidFill>
                  <a:prstDash val="solid"/>
                </a:ln>
                <a:gradFill>
                  <a:gsLst>
                    <a:gs pos="0">
                      <a:srgbClr val="665EB8"/>
                    </a:gs>
                    <a:gs pos="4000">
                      <a:srgbClr val="665EB8">
                        <a:lumMod val="60000"/>
                        <a:lumOff val="40000"/>
                      </a:srgbClr>
                    </a:gs>
                    <a:gs pos="87000">
                      <a:srgbClr val="665EB8">
                        <a:lumMod val="20000"/>
                        <a:lumOff val="80000"/>
                      </a:srgbClr>
                    </a:gs>
                  </a:gsLst>
                  <a:lin ang="5400000"/>
                </a:gradFill>
                <a:latin typeface="微软雅黑" panose="020B0503020204020204" charset="-122"/>
                <a:ea typeface="微软雅黑" panose="020B0503020204020204" charset="-122"/>
                <a:cs typeface="Arial" panose="020B0604020202020204"/>
              </a:rPr>
              <a:t>低</a:t>
            </a:r>
            <a:r>
              <a:rPr kumimoji="0" lang="zh-CN" altLang="en-US" sz="2400" b="1" i="0" u="none" strike="noStrike" kern="1200" cap="none" spc="0" normalizeH="0" baseline="0" noProof="0" dirty="0">
                <a:ln w="12700" cmpd="sng">
                  <a:solidFill>
                    <a:srgbClr val="665EB8"/>
                  </a:solidFill>
                  <a:prstDash val="solid"/>
                </a:ln>
                <a:gradFill>
                  <a:gsLst>
                    <a:gs pos="0">
                      <a:srgbClr val="665EB8"/>
                    </a:gs>
                    <a:gs pos="4000">
                      <a:srgbClr val="665EB8">
                        <a:lumMod val="60000"/>
                        <a:lumOff val="40000"/>
                      </a:srgbClr>
                    </a:gs>
                    <a:gs pos="87000">
                      <a:srgbClr val="665EB8">
                        <a:lumMod val="20000"/>
                        <a:lumOff val="80000"/>
                      </a:srgbClr>
                    </a:gs>
                  </a:gsLst>
                  <a:lin ang="5400000"/>
                </a:gradFill>
                <a:effectLst/>
                <a:uLnTx/>
                <a:uFillTx/>
                <a:latin typeface="微软雅黑" panose="020B0503020204020204" charset="-122"/>
                <a:ea typeface="微软雅黑" panose="020B0503020204020204" charset="-122"/>
                <a:cs typeface="Arial" panose="020B0604020202020204"/>
              </a:rPr>
              <a:t>压</a:t>
            </a:r>
          </a:p>
        </p:txBody>
      </p:sp>
      <p:cxnSp>
        <p:nvCxnSpPr>
          <p:cNvPr id="9" name="直接连接符 8">
            <a:extLst>
              <a:ext uri="{FF2B5EF4-FFF2-40B4-BE49-F238E27FC236}">
                <a16:creationId xmlns:a16="http://schemas.microsoft.com/office/drawing/2014/main" id="{4BED0151-B303-F919-F1A9-2037CD80B61B}"/>
              </a:ext>
            </a:extLst>
          </p:cNvPr>
          <p:cNvCxnSpPr>
            <a:cxnSpLocks/>
          </p:cNvCxnSpPr>
          <p:nvPr>
            <p:custDataLst>
              <p:tags r:id="rId10"/>
            </p:custDataLst>
          </p:nvPr>
        </p:nvCxnSpPr>
        <p:spPr>
          <a:xfrm flipV="1">
            <a:off x="80689" y="589145"/>
            <a:ext cx="2123182" cy="40583"/>
          </a:xfrm>
          <a:prstGeom prst="line">
            <a:avLst/>
          </a:prstGeom>
          <a:ln w="38100"/>
        </p:spPr>
        <p:style>
          <a:lnRef idx="1">
            <a:schemeClr val="dk1"/>
          </a:lnRef>
          <a:fillRef idx="0">
            <a:schemeClr val="dk1"/>
          </a:fillRef>
          <a:effectRef idx="0">
            <a:schemeClr val="dk1"/>
          </a:effectRef>
          <a:fontRef idx="minor">
            <a:schemeClr val="tx1"/>
          </a:fontRef>
        </p:style>
      </p:cxnSp>
      <p:sp>
        <p:nvSpPr>
          <p:cNvPr id="3" name="矩形 2">
            <a:extLst>
              <a:ext uri="{FF2B5EF4-FFF2-40B4-BE49-F238E27FC236}">
                <a16:creationId xmlns:a16="http://schemas.microsoft.com/office/drawing/2014/main" id="{84E8B41E-F636-3227-7166-E0252A213B57}"/>
              </a:ext>
            </a:extLst>
          </p:cNvPr>
          <p:cNvSpPr>
            <a:spLocks noChangeArrowheads="1"/>
          </p:cNvSpPr>
          <p:nvPr>
            <p:custDataLst>
              <p:tags r:id="rId11"/>
            </p:custDataLst>
          </p:nvPr>
        </p:nvSpPr>
        <p:spPr bwMode="auto">
          <a:xfrm>
            <a:off x="172546" y="47576"/>
            <a:ext cx="2031325" cy="645561"/>
          </a:xfrm>
          <a:prstGeom prst="rect">
            <a:avLst/>
          </a:prstGeom>
          <a:noFill/>
          <a:ln>
            <a:noFill/>
          </a:ln>
          <a:effectLst>
            <a:outerShdw blurRad="50800" dist="38100" dir="2700000" algn="tl" rotWithShape="0">
              <a:srgbClr val="FFFFFF">
                <a:lumMod val="50000"/>
                <a:alpha val="4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fontAlgn="auto">
              <a:spcBef>
                <a:spcPct val="0"/>
              </a:spcBef>
              <a:spcAft>
                <a:spcPct val="0"/>
              </a:spcAft>
              <a:buFont typeface="Arial" panose="020B0604020202020204" pitchFamily="34" charset="0"/>
              <a:buNone/>
              <a:defRPr/>
            </a:pPr>
            <a:r>
              <a:rPr lang="zh-CN" altLang="en-US" sz="3595" b="1" strike="noStrike" kern="0" noProof="1">
                <a:solidFill>
                  <a:srgbClr val="1F2DA8"/>
                </a:solidFill>
                <a:latin typeface="华文行楷" panose="02010800040101010101" pitchFamily="2" charset="-122"/>
                <a:ea typeface="华文行楷" panose="02010800040101010101" pitchFamily="2" charset="-122"/>
                <a:cs typeface="+mn-ea"/>
                <a:sym typeface="Impact" panose="020B0806030902050204" pitchFamily="34" charset="0"/>
              </a:rPr>
              <a:t>课后作业</a:t>
            </a:r>
            <a:endParaRPr lang="zh-CN" sz="3595" b="1" strike="noStrike" kern="0" noProof="1">
              <a:solidFill>
                <a:srgbClr val="1F2DA8"/>
              </a:solidFill>
              <a:latin typeface="华文行楷" panose="02010800040101010101" pitchFamily="2" charset="-122"/>
              <a:ea typeface="华文行楷" panose="02010800040101010101" pitchFamily="2" charset="-122"/>
              <a:cs typeface="+mn-ea"/>
              <a:sym typeface="Impact" panose="020B0806030902050204" pitchFamily="34" charset="0"/>
            </a:endParaRPr>
          </a:p>
        </p:txBody>
      </p:sp>
      <p:pic>
        <p:nvPicPr>
          <p:cNvPr id="12" name="图片 11">
            <a:extLst>
              <a:ext uri="{FF2B5EF4-FFF2-40B4-BE49-F238E27FC236}">
                <a16:creationId xmlns:a16="http://schemas.microsoft.com/office/drawing/2014/main" id="{E506D5A6-4E85-DAF2-4702-D1C9B15D938E}"/>
              </a:ext>
            </a:extLst>
          </p:cNvPr>
          <p:cNvPicPr>
            <a:picLocks noChangeAspect="1"/>
          </p:cNvPicPr>
          <p:nvPr/>
        </p:nvPicPr>
        <p:blipFill>
          <a:blip r:embed="rId28"/>
          <a:stretch>
            <a:fillRect/>
          </a:stretch>
        </p:blipFill>
        <p:spPr>
          <a:xfrm>
            <a:off x="30260" y="3492711"/>
            <a:ext cx="7647392" cy="3077422"/>
          </a:xfrm>
          <a:prstGeom prst="rect">
            <a:avLst/>
          </a:prstGeom>
        </p:spPr>
      </p:pic>
      <p:sp>
        <p:nvSpPr>
          <p:cNvPr id="15" name="任意多边形: 形状 14">
            <a:extLst>
              <a:ext uri="{FF2B5EF4-FFF2-40B4-BE49-F238E27FC236}">
                <a16:creationId xmlns:a16="http://schemas.microsoft.com/office/drawing/2014/main" id="{55A23EF2-CBE0-0ADC-C528-A37FC6038630}"/>
              </a:ext>
            </a:extLst>
          </p:cNvPr>
          <p:cNvSpPr/>
          <p:nvPr>
            <p:custDataLst>
              <p:tags r:id="rId12"/>
            </p:custDataLst>
          </p:nvPr>
        </p:nvSpPr>
        <p:spPr>
          <a:xfrm>
            <a:off x="7677652" y="993946"/>
            <a:ext cx="4208780" cy="2019935"/>
          </a:xfrm>
          <a:custGeom>
            <a:avLst/>
            <a:gdLst>
              <a:gd name="connsiteX0" fmla="*/ 1043431 w 2940496"/>
              <a:gd name="connsiteY0" fmla="*/ 148933 h 1621101"/>
              <a:gd name="connsiteX1" fmla="*/ 58692 w 2940496"/>
              <a:gd name="connsiteY1" fmla="*/ 1429093 h 1621101"/>
              <a:gd name="connsiteX2" fmla="*/ 2844095 w 2940496"/>
              <a:gd name="connsiteY2" fmla="*/ 1485364 h 1621101"/>
              <a:gd name="connsiteX3" fmla="*/ 2182914 w 2940496"/>
              <a:gd name="connsiteY3" fmla="*/ 177068 h 1621101"/>
              <a:gd name="connsiteX4" fmla="*/ 1043431 w 2940496"/>
              <a:gd name="connsiteY4" fmla="*/ 148933 h 162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0496" h="1621101">
                <a:moveTo>
                  <a:pt x="1043431" y="148933"/>
                </a:moveTo>
                <a:cubicBezTo>
                  <a:pt x="689394" y="357604"/>
                  <a:pt x="-241419" y="1206355"/>
                  <a:pt x="58692" y="1429093"/>
                </a:cubicBezTo>
                <a:cubicBezTo>
                  <a:pt x="358803" y="1651831"/>
                  <a:pt x="2490058" y="1694035"/>
                  <a:pt x="2844095" y="1485364"/>
                </a:cubicBezTo>
                <a:cubicBezTo>
                  <a:pt x="3198132" y="1276693"/>
                  <a:pt x="2485369" y="402151"/>
                  <a:pt x="2182914" y="177068"/>
                </a:cubicBezTo>
                <a:cubicBezTo>
                  <a:pt x="1880459" y="-48015"/>
                  <a:pt x="1397468" y="-59738"/>
                  <a:pt x="1043431" y="148933"/>
                </a:cubicBezTo>
                <a:close/>
              </a:path>
            </a:pathLst>
          </a:cu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16" name="任意多边形: 形状 15">
            <a:extLst>
              <a:ext uri="{FF2B5EF4-FFF2-40B4-BE49-F238E27FC236}">
                <a16:creationId xmlns:a16="http://schemas.microsoft.com/office/drawing/2014/main" id="{DAB70961-8D14-1B2E-5256-3710F21154C5}"/>
              </a:ext>
            </a:extLst>
          </p:cNvPr>
          <p:cNvSpPr/>
          <p:nvPr>
            <p:custDataLst>
              <p:tags r:id="rId13"/>
            </p:custDataLst>
          </p:nvPr>
        </p:nvSpPr>
        <p:spPr>
          <a:xfrm>
            <a:off x="8097387" y="1258741"/>
            <a:ext cx="3047365" cy="1415415"/>
          </a:xfrm>
          <a:custGeom>
            <a:avLst/>
            <a:gdLst>
              <a:gd name="connsiteX0" fmla="*/ 1043431 w 2940496"/>
              <a:gd name="connsiteY0" fmla="*/ 148933 h 1621101"/>
              <a:gd name="connsiteX1" fmla="*/ 58692 w 2940496"/>
              <a:gd name="connsiteY1" fmla="*/ 1429093 h 1621101"/>
              <a:gd name="connsiteX2" fmla="*/ 2844095 w 2940496"/>
              <a:gd name="connsiteY2" fmla="*/ 1485364 h 1621101"/>
              <a:gd name="connsiteX3" fmla="*/ 2182914 w 2940496"/>
              <a:gd name="connsiteY3" fmla="*/ 177068 h 1621101"/>
              <a:gd name="connsiteX4" fmla="*/ 1043431 w 2940496"/>
              <a:gd name="connsiteY4" fmla="*/ 148933 h 162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0496" h="1621101">
                <a:moveTo>
                  <a:pt x="1043431" y="148933"/>
                </a:moveTo>
                <a:cubicBezTo>
                  <a:pt x="689394" y="357604"/>
                  <a:pt x="-241419" y="1206355"/>
                  <a:pt x="58692" y="1429093"/>
                </a:cubicBezTo>
                <a:cubicBezTo>
                  <a:pt x="358803" y="1651831"/>
                  <a:pt x="2490058" y="1694035"/>
                  <a:pt x="2844095" y="1485364"/>
                </a:cubicBezTo>
                <a:cubicBezTo>
                  <a:pt x="3198132" y="1276693"/>
                  <a:pt x="2485369" y="402151"/>
                  <a:pt x="2182914" y="177068"/>
                </a:cubicBezTo>
                <a:cubicBezTo>
                  <a:pt x="1880459" y="-48015"/>
                  <a:pt x="1397468" y="-59738"/>
                  <a:pt x="1043431" y="148933"/>
                </a:cubicBezTo>
                <a:close/>
              </a:path>
            </a:pathLst>
          </a:cu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17" name="任意多边形: 形状 16">
            <a:extLst>
              <a:ext uri="{FF2B5EF4-FFF2-40B4-BE49-F238E27FC236}">
                <a16:creationId xmlns:a16="http://schemas.microsoft.com/office/drawing/2014/main" id="{3E108ABA-07B9-F43A-A8B1-04DD29534225}"/>
              </a:ext>
            </a:extLst>
          </p:cNvPr>
          <p:cNvSpPr/>
          <p:nvPr>
            <p:custDataLst>
              <p:tags r:id="rId14"/>
            </p:custDataLst>
          </p:nvPr>
        </p:nvSpPr>
        <p:spPr>
          <a:xfrm>
            <a:off x="8647932" y="1594656"/>
            <a:ext cx="2044065" cy="822325"/>
          </a:xfrm>
          <a:custGeom>
            <a:avLst/>
            <a:gdLst>
              <a:gd name="connsiteX0" fmla="*/ 1043431 w 2940496"/>
              <a:gd name="connsiteY0" fmla="*/ 148933 h 1621101"/>
              <a:gd name="connsiteX1" fmla="*/ 58692 w 2940496"/>
              <a:gd name="connsiteY1" fmla="*/ 1429093 h 1621101"/>
              <a:gd name="connsiteX2" fmla="*/ 2844095 w 2940496"/>
              <a:gd name="connsiteY2" fmla="*/ 1485364 h 1621101"/>
              <a:gd name="connsiteX3" fmla="*/ 2182914 w 2940496"/>
              <a:gd name="connsiteY3" fmla="*/ 177068 h 1621101"/>
              <a:gd name="connsiteX4" fmla="*/ 1043431 w 2940496"/>
              <a:gd name="connsiteY4" fmla="*/ 148933 h 162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0496" h="1621101">
                <a:moveTo>
                  <a:pt x="1043431" y="148933"/>
                </a:moveTo>
                <a:cubicBezTo>
                  <a:pt x="689394" y="357604"/>
                  <a:pt x="-241419" y="1206355"/>
                  <a:pt x="58692" y="1429093"/>
                </a:cubicBezTo>
                <a:cubicBezTo>
                  <a:pt x="358803" y="1651831"/>
                  <a:pt x="2490058" y="1694035"/>
                  <a:pt x="2844095" y="1485364"/>
                </a:cubicBezTo>
                <a:cubicBezTo>
                  <a:pt x="3198132" y="1276693"/>
                  <a:pt x="2485369" y="402151"/>
                  <a:pt x="2182914" y="177068"/>
                </a:cubicBezTo>
                <a:cubicBezTo>
                  <a:pt x="1880459" y="-48015"/>
                  <a:pt x="1397468" y="-59738"/>
                  <a:pt x="1043431" y="148933"/>
                </a:cubicBezTo>
                <a:close/>
              </a:path>
            </a:pathLst>
          </a:cu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18" name="任意多边形: 形状 17">
            <a:extLst>
              <a:ext uri="{FF2B5EF4-FFF2-40B4-BE49-F238E27FC236}">
                <a16:creationId xmlns:a16="http://schemas.microsoft.com/office/drawing/2014/main" id="{C21C168E-1264-6A9A-67A7-4800C0B5271E}"/>
              </a:ext>
            </a:extLst>
          </p:cNvPr>
          <p:cNvSpPr/>
          <p:nvPr>
            <p:custDataLst>
              <p:tags r:id="rId15"/>
            </p:custDataLst>
          </p:nvPr>
        </p:nvSpPr>
        <p:spPr>
          <a:xfrm>
            <a:off x="7281412" y="2082971"/>
            <a:ext cx="2157730" cy="842645"/>
          </a:xfrm>
          <a:custGeom>
            <a:avLst/>
            <a:gdLst>
              <a:gd name="connsiteX0" fmla="*/ 0 w 2157573"/>
              <a:gd name="connsiteY0" fmla="*/ 842481 h 842481"/>
              <a:gd name="connsiteX1" fmla="*/ 934949 w 2157573"/>
              <a:gd name="connsiteY1" fmla="*/ 318499 h 842481"/>
              <a:gd name="connsiteX2" fmla="*/ 2157573 w 2157573"/>
              <a:gd name="connsiteY2" fmla="*/ 0 h 842481"/>
            </a:gdLst>
            <a:ahLst/>
            <a:cxnLst>
              <a:cxn ang="0">
                <a:pos x="connsiteX0" y="connsiteY0"/>
              </a:cxn>
              <a:cxn ang="0">
                <a:pos x="connsiteX1" y="connsiteY1"/>
              </a:cxn>
              <a:cxn ang="0">
                <a:pos x="connsiteX2" y="connsiteY2"/>
              </a:cxn>
            </a:cxnLst>
            <a:rect l="l" t="t" r="r" b="b"/>
            <a:pathLst>
              <a:path w="2157573" h="842481">
                <a:moveTo>
                  <a:pt x="0" y="842481"/>
                </a:moveTo>
                <a:cubicBezTo>
                  <a:pt x="287677" y="650696"/>
                  <a:pt x="575354" y="458912"/>
                  <a:pt x="934949" y="318499"/>
                </a:cubicBezTo>
                <a:cubicBezTo>
                  <a:pt x="1294544" y="178086"/>
                  <a:pt x="1726058" y="89043"/>
                  <a:pt x="2157573" y="0"/>
                </a:cubicBezTo>
              </a:path>
            </a:pathLst>
          </a:custGeom>
          <a:noFill/>
          <a:ln w="28575">
            <a:solidFill>
              <a:schemeClr val="accent2">
                <a:lumMod val="60000"/>
                <a:lumOff val="4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19" name="任意多边形: 形状 18">
            <a:extLst>
              <a:ext uri="{FF2B5EF4-FFF2-40B4-BE49-F238E27FC236}">
                <a16:creationId xmlns:a16="http://schemas.microsoft.com/office/drawing/2014/main" id="{61090B65-A71D-D562-E32E-9D8404748E72}"/>
              </a:ext>
            </a:extLst>
          </p:cNvPr>
          <p:cNvSpPr/>
          <p:nvPr>
            <p:custDataLst>
              <p:tags r:id="rId16"/>
            </p:custDataLst>
          </p:nvPr>
        </p:nvSpPr>
        <p:spPr>
          <a:xfrm>
            <a:off x="10116687" y="2133771"/>
            <a:ext cx="2023745" cy="749935"/>
          </a:xfrm>
          <a:custGeom>
            <a:avLst/>
            <a:gdLst>
              <a:gd name="connsiteX0" fmla="*/ 0 w 2024009"/>
              <a:gd name="connsiteY0" fmla="*/ 0 h 750013"/>
              <a:gd name="connsiteX1" fmla="*/ 688369 w 2024009"/>
              <a:gd name="connsiteY1" fmla="*/ 205483 h 750013"/>
              <a:gd name="connsiteX2" fmla="*/ 1541124 w 2024009"/>
              <a:gd name="connsiteY2" fmla="*/ 493160 h 750013"/>
              <a:gd name="connsiteX3" fmla="*/ 2024009 w 2024009"/>
              <a:gd name="connsiteY3" fmla="*/ 750013 h 750013"/>
            </a:gdLst>
            <a:ahLst/>
            <a:cxnLst>
              <a:cxn ang="0">
                <a:pos x="connsiteX0" y="connsiteY0"/>
              </a:cxn>
              <a:cxn ang="0">
                <a:pos x="connsiteX1" y="connsiteY1"/>
              </a:cxn>
              <a:cxn ang="0">
                <a:pos x="connsiteX2" y="connsiteY2"/>
              </a:cxn>
              <a:cxn ang="0">
                <a:pos x="connsiteX3" y="connsiteY3"/>
              </a:cxn>
            </a:cxnLst>
            <a:rect l="l" t="t" r="r" b="b"/>
            <a:pathLst>
              <a:path w="2024009" h="750013">
                <a:moveTo>
                  <a:pt x="0" y="0"/>
                </a:moveTo>
                <a:cubicBezTo>
                  <a:pt x="215757" y="61645"/>
                  <a:pt x="431515" y="123290"/>
                  <a:pt x="688369" y="205483"/>
                </a:cubicBezTo>
                <a:cubicBezTo>
                  <a:pt x="945223" y="287676"/>
                  <a:pt x="1318517" y="402405"/>
                  <a:pt x="1541124" y="493160"/>
                </a:cubicBezTo>
                <a:cubicBezTo>
                  <a:pt x="1763731" y="583915"/>
                  <a:pt x="1893870" y="666964"/>
                  <a:pt x="2024009" y="750013"/>
                </a:cubicBezTo>
              </a:path>
            </a:pathLst>
          </a:custGeom>
          <a:noFill/>
          <a:ln w="28575">
            <a:solidFill>
              <a:schemeClr val="accent2">
                <a:lumMod val="60000"/>
                <a:lumOff val="4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0" name="文本框 19">
            <a:extLst>
              <a:ext uri="{FF2B5EF4-FFF2-40B4-BE49-F238E27FC236}">
                <a16:creationId xmlns:a16="http://schemas.microsoft.com/office/drawing/2014/main" id="{03088EEE-4224-9CDF-7698-BCE24AB4B511}"/>
              </a:ext>
            </a:extLst>
          </p:cNvPr>
          <p:cNvSpPr txBox="1"/>
          <p:nvPr>
            <p:custDataLst>
              <p:tags r:id="rId17"/>
            </p:custDataLst>
          </p:nvPr>
        </p:nvSpPr>
        <p:spPr>
          <a:xfrm>
            <a:off x="9279036" y="4619886"/>
            <a:ext cx="898571" cy="461665"/>
          </a:xfrm>
          <a:prstGeom prst="rect">
            <a:avLst/>
          </a:prstGeom>
          <a:noFill/>
        </p:spPr>
        <p:txBody>
          <a:bodyPr wrap="square">
            <a:spAutoFit/>
            <a:scene3d>
              <a:camera prst="orthographicFront"/>
              <a:lightRig rig="threePt" dir="t"/>
            </a:scene3d>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lang="zh-CN" altLang="en-US" sz="2400" b="1" dirty="0">
                <a:ln w="12700" cmpd="sng">
                  <a:solidFill>
                    <a:srgbClr val="665EB8"/>
                  </a:solidFill>
                  <a:prstDash val="solid"/>
                </a:ln>
                <a:gradFill>
                  <a:gsLst>
                    <a:gs pos="0">
                      <a:srgbClr val="665EB8"/>
                    </a:gs>
                    <a:gs pos="4000">
                      <a:srgbClr val="665EB8">
                        <a:lumMod val="60000"/>
                        <a:lumOff val="40000"/>
                      </a:srgbClr>
                    </a:gs>
                    <a:gs pos="87000">
                      <a:srgbClr val="665EB8">
                        <a:lumMod val="20000"/>
                        <a:lumOff val="80000"/>
                      </a:srgbClr>
                    </a:gs>
                  </a:gsLst>
                  <a:lin ang="5400000"/>
                </a:gradFill>
                <a:latin typeface="微软雅黑" panose="020B0503020204020204" charset="-122"/>
                <a:ea typeface="微软雅黑" panose="020B0503020204020204" charset="-122"/>
                <a:cs typeface="Arial" panose="020B0604020202020204"/>
              </a:rPr>
              <a:t>低</a:t>
            </a:r>
            <a:r>
              <a:rPr kumimoji="0" lang="zh-CN" altLang="en-US" sz="2400" b="1" i="0" u="none" strike="noStrike" kern="1200" cap="none" spc="0" normalizeH="0" baseline="0" noProof="0" dirty="0">
                <a:ln w="12700" cmpd="sng">
                  <a:solidFill>
                    <a:srgbClr val="665EB8"/>
                  </a:solidFill>
                  <a:prstDash val="solid"/>
                </a:ln>
                <a:gradFill>
                  <a:gsLst>
                    <a:gs pos="0">
                      <a:srgbClr val="665EB8"/>
                    </a:gs>
                    <a:gs pos="4000">
                      <a:srgbClr val="665EB8">
                        <a:lumMod val="60000"/>
                        <a:lumOff val="40000"/>
                      </a:srgbClr>
                    </a:gs>
                    <a:gs pos="87000">
                      <a:srgbClr val="665EB8">
                        <a:lumMod val="20000"/>
                        <a:lumOff val="80000"/>
                      </a:srgbClr>
                    </a:gs>
                  </a:gsLst>
                  <a:lin ang="5400000"/>
                </a:gradFill>
                <a:effectLst/>
                <a:uLnTx/>
                <a:uFillTx/>
                <a:latin typeface="微软雅黑" panose="020B0503020204020204" charset="-122"/>
                <a:ea typeface="微软雅黑" panose="020B0503020204020204" charset="-122"/>
                <a:cs typeface="Arial" panose="020B0604020202020204"/>
              </a:rPr>
              <a:t>压</a:t>
            </a:r>
          </a:p>
        </p:txBody>
      </p:sp>
      <p:sp>
        <p:nvSpPr>
          <p:cNvPr id="21" name="任意多边形: 形状 20">
            <a:extLst>
              <a:ext uri="{FF2B5EF4-FFF2-40B4-BE49-F238E27FC236}">
                <a16:creationId xmlns:a16="http://schemas.microsoft.com/office/drawing/2014/main" id="{135887BA-B2D4-4456-E707-386C4CDF3FAF}"/>
              </a:ext>
            </a:extLst>
          </p:cNvPr>
          <p:cNvSpPr/>
          <p:nvPr>
            <p:custDataLst>
              <p:tags r:id="rId18"/>
            </p:custDataLst>
          </p:nvPr>
        </p:nvSpPr>
        <p:spPr>
          <a:xfrm>
            <a:off x="7595991" y="3763618"/>
            <a:ext cx="4208780" cy="2019935"/>
          </a:xfrm>
          <a:custGeom>
            <a:avLst/>
            <a:gdLst>
              <a:gd name="connsiteX0" fmla="*/ 1043431 w 2940496"/>
              <a:gd name="connsiteY0" fmla="*/ 148933 h 1621101"/>
              <a:gd name="connsiteX1" fmla="*/ 58692 w 2940496"/>
              <a:gd name="connsiteY1" fmla="*/ 1429093 h 1621101"/>
              <a:gd name="connsiteX2" fmla="*/ 2844095 w 2940496"/>
              <a:gd name="connsiteY2" fmla="*/ 1485364 h 1621101"/>
              <a:gd name="connsiteX3" fmla="*/ 2182914 w 2940496"/>
              <a:gd name="connsiteY3" fmla="*/ 177068 h 1621101"/>
              <a:gd name="connsiteX4" fmla="*/ 1043431 w 2940496"/>
              <a:gd name="connsiteY4" fmla="*/ 148933 h 162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0496" h="1621101">
                <a:moveTo>
                  <a:pt x="1043431" y="148933"/>
                </a:moveTo>
                <a:cubicBezTo>
                  <a:pt x="689394" y="357604"/>
                  <a:pt x="-241419" y="1206355"/>
                  <a:pt x="58692" y="1429093"/>
                </a:cubicBezTo>
                <a:cubicBezTo>
                  <a:pt x="358803" y="1651831"/>
                  <a:pt x="2490058" y="1694035"/>
                  <a:pt x="2844095" y="1485364"/>
                </a:cubicBezTo>
                <a:cubicBezTo>
                  <a:pt x="3198132" y="1276693"/>
                  <a:pt x="2485369" y="402151"/>
                  <a:pt x="2182914" y="177068"/>
                </a:cubicBezTo>
                <a:cubicBezTo>
                  <a:pt x="1880459" y="-48015"/>
                  <a:pt x="1397468" y="-59738"/>
                  <a:pt x="1043431" y="148933"/>
                </a:cubicBezTo>
                <a:close/>
              </a:path>
            </a:pathLst>
          </a:cu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2" name="任意多边形: 形状 21">
            <a:extLst>
              <a:ext uri="{FF2B5EF4-FFF2-40B4-BE49-F238E27FC236}">
                <a16:creationId xmlns:a16="http://schemas.microsoft.com/office/drawing/2014/main" id="{D53CDC85-8F94-928A-9425-C3D593CED534}"/>
              </a:ext>
            </a:extLst>
          </p:cNvPr>
          <p:cNvSpPr/>
          <p:nvPr>
            <p:custDataLst>
              <p:tags r:id="rId19"/>
            </p:custDataLst>
          </p:nvPr>
        </p:nvSpPr>
        <p:spPr>
          <a:xfrm>
            <a:off x="8015726" y="4028413"/>
            <a:ext cx="3047365" cy="1415415"/>
          </a:xfrm>
          <a:custGeom>
            <a:avLst/>
            <a:gdLst>
              <a:gd name="connsiteX0" fmla="*/ 1043431 w 2940496"/>
              <a:gd name="connsiteY0" fmla="*/ 148933 h 1621101"/>
              <a:gd name="connsiteX1" fmla="*/ 58692 w 2940496"/>
              <a:gd name="connsiteY1" fmla="*/ 1429093 h 1621101"/>
              <a:gd name="connsiteX2" fmla="*/ 2844095 w 2940496"/>
              <a:gd name="connsiteY2" fmla="*/ 1485364 h 1621101"/>
              <a:gd name="connsiteX3" fmla="*/ 2182914 w 2940496"/>
              <a:gd name="connsiteY3" fmla="*/ 177068 h 1621101"/>
              <a:gd name="connsiteX4" fmla="*/ 1043431 w 2940496"/>
              <a:gd name="connsiteY4" fmla="*/ 148933 h 162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0496" h="1621101">
                <a:moveTo>
                  <a:pt x="1043431" y="148933"/>
                </a:moveTo>
                <a:cubicBezTo>
                  <a:pt x="689394" y="357604"/>
                  <a:pt x="-241419" y="1206355"/>
                  <a:pt x="58692" y="1429093"/>
                </a:cubicBezTo>
                <a:cubicBezTo>
                  <a:pt x="358803" y="1651831"/>
                  <a:pt x="2490058" y="1694035"/>
                  <a:pt x="2844095" y="1485364"/>
                </a:cubicBezTo>
                <a:cubicBezTo>
                  <a:pt x="3198132" y="1276693"/>
                  <a:pt x="2485369" y="402151"/>
                  <a:pt x="2182914" y="177068"/>
                </a:cubicBezTo>
                <a:cubicBezTo>
                  <a:pt x="1880459" y="-48015"/>
                  <a:pt x="1397468" y="-59738"/>
                  <a:pt x="1043431" y="148933"/>
                </a:cubicBezTo>
                <a:close/>
              </a:path>
            </a:pathLst>
          </a:cu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5" name="任意多边形: 形状 24">
            <a:extLst>
              <a:ext uri="{FF2B5EF4-FFF2-40B4-BE49-F238E27FC236}">
                <a16:creationId xmlns:a16="http://schemas.microsoft.com/office/drawing/2014/main" id="{F47BB205-F5E1-FC2B-C24C-4B42ABF8EE79}"/>
              </a:ext>
            </a:extLst>
          </p:cNvPr>
          <p:cNvSpPr/>
          <p:nvPr>
            <p:custDataLst>
              <p:tags r:id="rId20"/>
            </p:custDataLst>
          </p:nvPr>
        </p:nvSpPr>
        <p:spPr>
          <a:xfrm>
            <a:off x="8566271" y="4364328"/>
            <a:ext cx="2044065" cy="822325"/>
          </a:xfrm>
          <a:custGeom>
            <a:avLst/>
            <a:gdLst>
              <a:gd name="connsiteX0" fmla="*/ 1043431 w 2940496"/>
              <a:gd name="connsiteY0" fmla="*/ 148933 h 1621101"/>
              <a:gd name="connsiteX1" fmla="*/ 58692 w 2940496"/>
              <a:gd name="connsiteY1" fmla="*/ 1429093 h 1621101"/>
              <a:gd name="connsiteX2" fmla="*/ 2844095 w 2940496"/>
              <a:gd name="connsiteY2" fmla="*/ 1485364 h 1621101"/>
              <a:gd name="connsiteX3" fmla="*/ 2182914 w 2940496"/>
              <a:gd name="connsiteY3" fmla="*/ 177068 h 1621101"/>
              <a:gd name="connsiteX4" fmla="*/ 1043431 w 2940496"/>
              <a:gd name="connsiteY4" fmla="*/ 148933 h 1621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0496" h="1621101">
                <a:moveTo>
                  <a:pt x="1043431" y="148933"/>
                </a:moveTo>
                <a:cubicBezTo>
                  <a:pt x="689394" y="357604"/>
                  <a:pt x="-241419" y="1206355"/>
                  <a:pt x="58692" y="1429093"/>
                </a:cubicBezTo>
                <a:cubicBezTo>
                  <a:pt x="358803" y="1651831"/>
                  <a:pt x="2490058" y="1694035"/>
                  <a:pt x="2844095" y="1485364"/>
                </a:cubicBezTo>
                <a:cubicBezTo>
                  <a:pt x="3198132" y="1276693"/>
                  <a:pt x="2485369" y="402151"/>
                  <a:pt x="2182914" y="177068"/>
                </a:cubicBezTo>
                <a:cubicBezTo>
                  <a:pt x="1880459" y="-48015"/>
                  <a:pt x="1397468" y="-59738"/>
                  <a:pt x="1043431" y="148933"/>
                </a:cubicBezTo>
                <a:close/>
              </a:path>
            </a:pathLst>
          </a:cu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6" name="任意多边形: 形状 25">
            <a:extLst>
              <a:ext uri="{FF2B5EF4-FFF2-40B4-BE49-F238E27FC236}">
                <a16:creationId xmlns:a16="http://schemas.microsoft.com/office/drawing/2014/main" id="{C5F596C2-625C-0DDE-E999-B4A1807917EC}"/>
              </a:ext>
            </a:extLst>
          </p:cNvPr>
          <p:cNvSpPr/>
          <p:nvPr>
            <p:custDataLst>
              <p:tags r:id="rId21"/>
            </p:custDataLst>
          </p:nvPr>
        </p:nvSpPr>
        <p:spPr>
          <a:xfrm>
            <a:off x="7199751" y="4852643"/>
            <a:ext cx="2157730" cy="842645"/>
          </a:xfrm>
          <a:custGeom>
            <a:avLst/>
            <a:gdLst>
              <a:gd name="connsiteX0" fmla="*/ 0 w 2157573"/>
              <a:gd name="connsiteY0" fmla="*/ 842481 h 842481"/>
              <a:gd name="connsiteX1" fmla="*/ 934949 w 2157573"/>
              <a:gd name="connsiteY1" fmla="*/ 318499 h 842481"/>
              <a:gd name="connsiteX2" fmla="*/ 2157573 w 2157573"/>
              <a:gd name="connsiteY2" fmla="*/ 0 h 842481"/>
            </a:gdLst>
            <a:ahLst/>
            <a:cxnLst>
              <a:cxn ang="0">
                <a:pos x="connsiteX0" y="connsiteY0"/>
              </a:cxn>
              <a:cxn ang="0">
                <a:pos x="connsiteX1" y="connsiteY1"/>
              </a:cxn>
              <a:cxn ang="0">
                <a:pos x="connsiteX2" y="connsiteY2"/>
              </a:cxn>
            </a:cxnLst>
            <a:rect l="l" t="t" r="r" b="b"/>
            <a:pathLst>
              <a:path w="2157573" h="842481">
                <a:moveTo>
                  <a:pt x="0" y="842481"/>
                </a:moveTo>
                <a:cubicBezTo>
                  <a:pt x="287677" y="650696"/>
                  <a:pt x="575354" y="458912"/>
                  <a:pt x="934949" y="318499"/>
                </a:cubicBezTo>
                <a:cubicBezTo>
                  <a:pt x="1294544" y="178086"/>
                  <a:pt x="1726058" y="89043"/>
                  <a:pt x="2157573" y="0"/>
                </a:cubicBezTo>
              </a:path>
            </a:pathLst>
          </a:custGeom>
          <a:noFill/>
          <a:ln w="28575">
            <a:solidFill>
              <a:schemeClr val="accent2">
                <a:lumMod val="60000"/>
                <a:lumOff val="4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7" name="任意多边形: 形状 26">
            <a:extLst>
              <a:ext uri="{FF2B5EF4-FFF2-40B4-BE49-F238E27FC236}">
                <a16:creationId xmlns:a16="http://schemas.microsoft.com/office/drawing/2014/main" id="{773F268B-3677-5C3D-AA48-236F92C95A5F}"/>
              </a:ext>
            </a:extLst>
          </p:cNvPr>
          <p:cNvSpPr/>
          <p:nvPr>
            <p:custDataLst>
              <p:tags r:id="rId22"/>
            </p:custDataLst>
          </p:nvPr>
        </p:nvSpPr>
        <p:spPr>
          <a:xfrm>
            <a:off x="10035026" y="4903443"/>
            <a:ext cx="2023745" cy="749935"/>
          </a:xfrm>
          <a:custGeom>
            <a:avLst/>
            <a:gdLst>
              <a:gd name="connsiteX0" fmla="*/ 0 w 2024009"/>
              <a:gd name="connsiteY0" fmla="*/ 0 h 750013"/>
              <a:gd name="connsiteX1" fmla="*/ 688369 w 2024009"/>
              <a:gd name="connsiteY1" fmla="*/ 205483 h 750013"/>
              <a:gd name="connsiteX2" fmla="*/ 1541124 w 2024009"/>
              <a:gd name="connsiteY2" fmla="*/ 493160 h 750013"/>
              <a:gd name="connsiteX3" fmla="*/ 2024009 w 2024009"/>
              <a:gd name="connsiteY3" fmla="*/ 750013 h 750013"/>
            </a:gdLst>
            <a:ahLst/>
            <a:cxnLst>
              <a:cxn ang="0">
                <a:pos x="connsiteX0" y="connsiteY0"/>
              </a:cxn>
              <a:cxn ang="0">
                <a:pos x="connsiteX1" y="connsiteY1"/>
              </a:cxn>
              <a:cxn ang="0">
                <a:pos x="connsiteX2" y="connsiteY2"/>
              </a:cxn>
              <a:cxn ang="0">
                <a:pos x="connsiteX3" y="connsiteY3"/>
              </a:cxn>
            </a:cxnLst>
            <a:rect l="l" t="t" r="r" b="b"/>
            <a:pathLst>
              <a:path w="2024009" h="750013">
                <a:moveTo>
                  <a:pt x="0" y="0"/>
                </a:moveTo>
                <a:cubicBezTo>
                  <a:pt x="215757" y="61645"/>
                  <a:pt x="431515" y="123290"/>
                  <a:pt x="688369" y="205483"/>
                </a:cubicBezTo>
                <a:cubicBezTo>
                  <a:pt x="945223" y="287676"/>
                  <a:pt x="1318517" y="402405"/>
                  <a:pt x="1541124" y="493160"/>
                </a:cubicBezTo>
                <a:cubicBezTo>
                  <a:pt x="1763731" y="583915"/>
                  <a:pt x="1893870" y="666964"/>
                  <a:pt x="2024009" y="750013"/>
                </a:cubicBezTo>
              </a:path>
            </a:pathLst>
          </a:custGeom>
          <a:noFill/>
          <a:ln w="28575">
            <a:solidFill>
              <a:schemeClr val="accent2">
                <a:lumMod val="60000"/>
                <a:lumOff val="40000"/>
              </a:schemeClr>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29" name="文本框 28">
            <a:extLst>
              <a:ext uri="{FF2B5EF4-FFF2-40B4-BE49-F238E27FC236}">
                <a16:creationId xmlns:a16="http://schemas.microsoft.com/office/drawing/2014/main" id="{70CD7189-0745-5E1A-3198-E28F92275649}"/>
              </a:ext>
            </a:extLst>
          </p:cNvPr>
          <p:cNvSpPr txBox="1"/>
          <p:nvPr>
            <p:custDataLst>
              <p:tags r:id="rId23"/>
            </p:custDataLst>
          </p:nvPr>
        </p:nvSpPr>
        <p:spPr>
          <a:xfrm>
            <a:off x="8010981" y="3036843"/>
            <a:ext cx="3448350" cy="461665"/>
          </a:xfrm>
          <a:prstGeom prst="rect">
            <a:avLst/>
          </a:prstGeom>
          <a:noFill/>
        </p:spPr>
        <p:txBody>
          <a:bodyPr wrap="square">
            <a:spAutoFit/>
            <a:scene3d>
              <a:camera prst="orthographicFront"/>
              <a:lightRig rig="threePt" dir="t"/>
            </a:scene3d>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lang="zh-CN" altLang="en-US" sz="2400" b="1" dirty="0">
                <a:ln w="12700" cmpd="sng">
                  <a:solidFill>
                    <a:srgbClr val="665EB8"/>
                  </a:solidFill>
                  <a:prstDash val="solid"/>
                </a:ln>
                <a:latin typeface="微软雅黑" panose="020B0503020204020204" charset="-122"/>
                <a:ea typeface="微软雅黑" panose="020B0503020204020204" charset="-122"/>
                <a:cs typeface="Arial" panose="020B0604020202020204"/>
              </a:rPr>
              <a:t>北半球锋面气旋</a:t>
            </a:r>
            <a:endParaRPr kumimoji="0" lang="zh-CN" altLang="en-US" sz="2400" b="1" i="0" u="none" strike="noStrike" kern="1200" cap="none" spc="0" normalizeH="0" baseline="0" noProof="0" dirty="0">
              <a:ln w="12700" cmpd="sng">
                <a:solidFill>
                  <a:srgbClr val="665EB8"/>
                </a:solidFill>
                <a:prstDash val="solid"/>
              </a:ln>
              <a:effectLst/>
              <a:uLnTx/>
              <a:uFillTx/>
              <a:latin typeface="微软雅黑" panose="020B0503020204020204" charset="-122"/>
              <a:ea typeface="微软雅黑" panose="020B0503020204020204" charset="-122"/>
              <a:cs typeface="Arial" panose="020B0604020202020204"/>
            </a:endParaRPr>
          </a:p>
        </p:txBody>
      </p:sp>
      <p:sp>
        <p:nvSpPr>
          <p:cNvPr id="32" name="文本框 31">
            <a:extLst>
              <a:ext uri="{FF2B5EF4-FFF2-40B4-BE49-F238E27FC236}">
                <a16:creationId xmlns:a16="http://schemas.microsoft.com/office/drawing/2014/main" id="{65A18850-2ED0-DFF2-DDF9-14BC65F28DBC}"/>
              </a:ext>
            </a:extLst>
          </p:cNvPr>
          <p:cNvSpPr txBox="1"/>
          <p:nvPr>
            <p:custDataLst>
              <p:tags r:id="rId24"/>
            </p:custDataLst>
          </p:nvPr>
        </p:nvSpPr>
        <p:spPr>
          <a:xfrm>
            <a:off x="8085807" y="6025597"/>
            <a:ext cx="3448350" cy="461665"/>
          </a:xfrm>
          <a:prstGeom prst="rect">
            <a:avLst/>
          </a:prstGeom>
          <a:noFill/>
        </p:spPr>
        <p:txBody>
          <a:bodyPr wrap="square">
            <a:spAutoFit/>
            <a:scene3d>
              <a:camera prst="orthographicFront"/>
              <a:lightRig rig="threePt" dir="t"/>
            </a:scene3d>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lang="zh-CN" altLang="en-US" sz="2400" b="1" dirty="0">
                <a:ln w="12700" cmpd="sng">
                  <a:solidFill>
                    <a:srgbClr val="665EB8"/>
                  </a:solidFill>
                  <a:prstDash val="solid"/>
                </a:ln>
                <a:latin typeface="微软雅黑" panose="020B0503020204020204" charset="-122"/>
                <a:ea typeface="微软雅黑" panose="020B0503020204020204" charset="-122"/>
                <a:cs typeface="Arial" panose="020B0604020202020204"/>
              </a:rPr>
              <a:t>南半球锋面气旋</a:t>
            </a:r>
            <a:endParaRPr kumimoji="0" lang="zh-CN" altLang="en-US" sz="2400" b="1" i="0" u="none" strike="noStrike" kern="1200" cap="none" spc="0" normalizeH="0" baseline="0" noProof="0" dirty="0">
              <a:ln w="12700" cmpd="sng">
                <a:solidFill>
                  <a:srgbClr val="665EB8"/>
                </a:solidFill>
                <a:prstDash val="solid"/>
              </a:ln>
              <a:effectLst/>
              <a:uLnTx/>
              <a:uFillTx/>
              <a:latin typeface="微软雅黑" panose="020B0503020204020204" charset="-122"/>
              <a:ea typeface="微软雅黑" panose="020B0503020204020204" charset="-122"/>
              <a:cs typeface="Arial" panose="020B0604020202020204"/>
            </a:endParaRPr>
          </a:p>
        </p:txBody>
      </p:sp>
    </p:spTree>
    <p:extLst>
      <p:ext uri="{BB962C8B-B14F-4D97-AF65-F5344CB8AC3E}">
        <p14:creationId xmlns:p14="http://schemas.microsoft.com/office/powerpoint/2010/main" val="3437678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232410" y="6158230"/>
            <a:ext cx="11292205" cy="61341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800" b="1">
                <a:solidFill>
                  <a:srgbClr val="C00000"/>
                </a:solidFill>
                <a:latin typeface="未来荧黑 Normal" panose="020B0400000000000000" charset="-122"/>
                <a:ea typeface="未来荧黑 Normal" panose="020B0400000000000000" charset="-122"/>
                <a:sym typeface="+mn-ea"/>
              </a:rPr>
              <a:t>低气压或气旋，高气压或反气旋，分别是对同一个天气系统的不同描述</a:t>
            </a:r>
          </a:p>
        </p:txBody>
      </p:sp>
      <p:sp>
        <p:nvSpPr>
          <p:cNvPr id="14" name="矩形: 圆角 27"/>
          <p:cNvSpPr/>
          <p:nvPr>
            <p:custDataLst>
              <p:tags r:id="rId2"/>
            </p:custDataLst>
          </p:nvPr>
        </p:nvSpPr>
        <p:spPr>
          <a:xfrm flipH="1">
            <a:off x="290830" y="784946"/>
            <a:ext cx="3009265" cy="610064"/>
          </a:xfrm>
          <a:prstGeom prst="roundRect">
            <a:avLst>
              <a:gd name="adj" fmla="val 50000"/>
            </a:avLst>
          </a:prstGeom>
          <a:gradFill>
            <a:gsLst>
              <a:gs pos="16000">
                <a:srgbClr val="0568AF"/>
              </a:gs>
              <a:gs pos="100000">
                <a:srgbClr val="007FC9">
                  <a:alpha val="60000"/>
                </a:srgbClr>
              </a:gs>
            </a:gsLst>
            <a:path path="circle">
              <a:fillToRect l="100000" b="100000"/>
            </a:path>
          </a:gradFill>
          <a:ln>
            <a:noFill/>
          </a:ln>
        </p:spPr>
        <p:txBody>
          <a:bodyPr wrap="square" lIns="72000" tIns="0" rIns="72000" bIns="0" anchor="ctr">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0" cap="none" spc="200" normalizeH="0" baseline="0" noProof="0">
                <a:ln>
                  <a:noFill/>
                </a:ln>
                <a:solidFill>
                  <a:prstClr val="white"/>
                </a:solidFill>
                <a:effectLst/>
                <a:uLnTx/>
                <a:uFillTx/>
                <a:latin typeface="未来荧黑 Normal" panose="020B0400000000000000" charset="-122"/>
                <a:ea typeface="未来荧黑 Normal" panose="020B0400000000000000" charset="-122"/>
                <a:cs typeface="+mn-cs"/>
                <a:sym typeface="思源宋体 CN Heavy" panose="02020900000000000000" pitchFamily="18" charset="-122"/>
              </a:rPr>
              <a:t>低气压与高气压</a:t>
            </a:r>
          </a:p>
        </p:txBody>
      </p:sp>
      <p:sp>
        <p:nvSpPr>
          <p:cNvPr id="16" name="圆角矩形 15"/>
          <p:cNvSpPr/>
          <p:nvPr>
            <p:custDataLst>
              <p:tags r:id="rId3"/>
            </p:custDataLst>
          </p:nvPr>
        </p:nvSpPr>
        <p:spPr>
          <a:xfrm>
            <a:off x="3564255" y="854710"/>
            <a:ext cx="2569210" cy="534035"/>
          </a:xfrm>
          <a:prstGeom prst="roundRect">
            <a:avLst/>
          </a:prstGeom>
          <a:gradFill flip="none" rotWithShape="1">
            <a:gsLst>
              <a:gs pos="0">
                <a:schemeClr val="bg1"/>
              </a:gs>
              <a:gs pos="100000">
                <a:schemeClr val="bg1"/>
              </a:gs>
            </a:gsLst>
            <a:path path="circle">
              <a:fillToRect l="100000" t="100000"/>
            </a:path>
            <a:tileRect r="-100000" b="-100000"/>
          </a:gradFill>
          <a:ln>
            <a:noFill/>
          </a:ln>
          <a:effectLst>
            <a:glow rad="279400">
              <a:schemeClr val="accent1">
                <a:alpha val="40000"/>
              </a:schemeClr>
            </a:glow>
            <a:outerShdw blurRad="127000" dist="38100" dir="2700000" algn="tl" rotWithShape="0">
              <a:schemeClr val="accent2">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buClrTx/>
              <a:buSzTx/>
              <a:buFontTx/>
            </a:pPr>
            <a:r>
              <a:rPr lang="zh-CN" sz="2800" b="1">
                <a:gradFill>
                  <a:gsLst>
                    <a:gs pos="50000">
                      <a:srgbClr val="5A80A7"/>
                    </a:gs>
                    <a:gs pos="0">
                      <a:srgbClr val="91AAC4"/>
                    </a:gs>
                    <a:gs pos="100000">
                      <a:srgbClr val="235589"/>
                    </a:gs>
                  </a:gsLst>
                  <a:lin scaled="1"/>
                </a:gradFill>
                <a:latin typeface="未来荧黑 Normal" panose="020B0400000000000000" charset="-122"/>
                <a:ea typeface="未来荧黑 Normal" panose="020B0400000000000000" charset="-122"/>
                <a:cs typeface="未来荧黑 Normal" panose="020B0400000000000000" charset="-122"/>
                <a:sym typeface="+mn-ea"/>
              </a:rPr>
              <a:t>气压分布状况</a:t>
            </a:r>
          </a:p>
        </p:txBody>
      </p:sp>
      <p:sp>
        <p:nvSpPr>
          <p:cNvPr id="17" name="矩形: 圆角 27"/>
          <p:cNvSpPr/>
          <p:nvPr>
            <p:custDataLst>
              <p:tags r:id="rId4"/>
            </p:custDataLst>
          </p:nvPr>
        </p:nvSpPr>
        <p:spPr>
          <a:xfrm flipH="1">
            <a:off x="6216650" y="818565"/>
            <a:ext cx="2675255" cy="608866"/>
          </a:xfrm>
          <a:prstGeom prst="roundRect">
            <a:avLst>
              <a:gd name="adj" fmla="val 50000"/>
            </a:avLst>
          </a:prstGeom>
          <a:gradFill>
            <a:gsLst>
              <a:gs pos="16000">
                <a:srgbClr val="0568AF"/>
              </a:gs>
              <a:gs pos="100000">
                <a:srgbClr val="007FC9">
                  <a:alpha val="60000"/>
                </a:srgbClr>
              </a:gs>
            </a:gsLst>
            <a:path path="circle">
              <a:fillToRect l="100000" b="100000"/>
            </a:path>
          </a:gradFill>
          <a:ln>
            <a:noFill/>
          </a:ln>
        </p:spPr>
        <p:txBody>
          <a:bodyPr wrap="square" lIns="72000" tIns="0" rIns="72000" bIns="0" anchor="ctr">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0" cap="none" spc="200" normalizeH="0" baseline="0" noProof="0">
                <a:ln>
                  <a:noFill/>
                </a:ln>
                <a:solidFill>
                  <a:prstClr val="white"/>
                </a:solidFill>
                <a:effectLst/>
                <a:uLnTx/>
                <a:uFillTx/>
                <a:latin typeface="未来荧黑 Normal" panose="020B0400000000000000" charset="-122"/>
                <a:ea typeface="未来荧黑 Normal" panose="020B0400000000000000" charset="-122"/>
                <a:cs typeface="+mn-cs"/>
                <a:sym typeface="思源宋体 CN Heavy" panose="02020900000000000000" pitchFamily="18" charset="-122"/>
              </a:rPr>
              <a:t>气旋与反气旋</a:t>
            </a:r>
          </a:p>
        </p:txBody>
      </p:sp>
      <p:sp>
        <p:nvSpPr>
          <p:cNvPr id="20" name="圆角矩形 19"/>
          <p:cNvSpPr/>
          <p:nvPr>
            <p:custDataLst>
              <p:tags r:id="rId5"/>
            </p:custDataLst>
          </p:nvPr>
        </p:nvSpPr>
        <p:spPr>
          <a:xfrm>
            <a:off x="9140190" y="865505"/>
            <a:ext cx="2569210" cy="534035"/>
          </a:xfrm>
          <a:prstGeom prst="roundRect">
            <a:avLst/>
          </a:prstGeom>
          <a:gradFill flip="none" rotWithShape="1">
            <a:gsLst>
              <a:gs pos="0">
                <a:schemeClr val="bg1"/>
              </a:gs>
              <a:gs pos="100000">
                <a:schemeClr val="bg1"/>
              </a:gs>
            </a:gsLst>
            <a:path path="circle">
              <a:fillToRect l="100000" t="100000"/>
            </a:path>
            <a:tileRect r="-100000" b="-100000"/>
          </a:gradFill>
          <a:ln>
            <a:noFill/>
          </a:ln>
          <a:effectLst>
            <a:glow rad="279400">
              <a:schemeClr val="accent1">
                <a:alpha val="40000"/>
              </a:schemeClr>
            </a:glow>
            <a:outerShdw blurRad="127000" dist="38100" dir="2700000" algn="tl" rotWithShape="0">
              <a:schemeClr val="accent2">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gn="ctr">
              <a:buClrTx/>
              <a:buSzTx/>
              <a:buFontTx/>
            </a:pPr>
            <a:r>
              <a:rPr lang="zh-CN" sz="2800" b="1">
                <a:gradFill>
                  <a:gsLst>
                    <a:gs pos="50000">
                      <a:srgbClr val="5A80A7"/>
                    </a:gs>
                    <a:gs pos="0">
                      <a:srgbClr val="91AAC4"/>
                    </a:gs>
                    <a:gs pos="100000">
                      <a:srgbClr val="235589"/>
                    </a:gs>
                  </a:gsLst>
                  <a:lin scaled="1"/>
                </a:gradFill>
                <a:latin typeface="未来荧黑 Normal" panose="020B0400000000000000" charset="-122"/>
                <a:ea typeface="未来荧黑 Normal" panose="020B0400000000000000" charset="-122"/>
                <a:cs typeface="未来荧黑 Normal" panose="020B0400000000000000" charset="-122"/>
                <a:sym typeface="+mn-ea"/>
              </a:rPr>
              <a:t>气流运动状况</a:t>
            </a:r>
            <a:endParaRPr lang="zh-CN" sz="2400" b="1">
              <a:gradFill>
                <a:gsLst>
                  <a:gs pos="50000">
                    <a:srgbClr val="5A80A7"/>
                  </a:gs>
                  <a:gs pos="0">
                    <a:srgbClr val="91AAC4"/>
                  </a:gs>
                  <a:gs pos="100000">
                    <a:srgbClr val="235589"/>
                  </a:gs>
                </a:gsLst>
                <a:lin scaled="1"/>
              </a:gradFill>
              <a:latin typeface="未来荧黑 Normal" panose="020B0400000000000000" charset="-122"/>
              <a:ea typeface="未来荧黑 Normal" panose="020B0400000000000000" charset="-122"/>
              <a:cs typeface="未来荧黑 Normal" panose="020B0400000000000000" charset="-122"/>
              <a:sym typeface="+mn-ea"/>
            </a:endParaRPr>
          </a:p>
        </p:txBody>
      </p:sp>
      <p:pic>
        <p:nvPicPr>
          <p:cNvPr id="3" name="图片 2"/>
          <p:cNvPicPr>
            <a:picLocks noChangeAspect="1"/>
          </p:cNvPicPr>
          <p:nvPr>
            <p:custDataLst>
              <p:tags r:id="rId6"/>
            </p:custDataLst>
          </p:nvPr>
        </p:nvPicPr>
        <p:blipFill>
          <a:blip r:embed="rId13"/>
          <a:srcRect l="24981" t="31228" r="23167" b="4868"/>
          <a:stretch>
            <a:fillRect/>
          </a:stretch>
        </p:blipFill>
        <p:spPr>
          <a:xfrm>
            <a:off x="2908935" y="1811655"/>
            <a:ext cx="6122670" cy="4142740"/>
          </a:xfrm>
          <a:prstGeom prst="rect">
            <a:avLst/>
          </a:prstGeom>
        </p:spPr>
      </p:pic>
      <p:sp>
        <p:nvSpPr>
          <p:cNvPr id="6" name="文本框 5"/>
          <p:cNvSpPr txBox="1"/>
          <p:nvPr>
            <p:custDataLst>
              <p:tags r:id="rId7"/>
            </p:custDataLst>
          </p:nvPr>
        </p:nvSpPr>
        <p:spPr>
          <a:xfrm>
            <a:off x="80645" y="15875"/>
            <a:ext cx="5155565" cy="415925"/>
          </a:xfrm>
          <a:prstGeom prst="rect">
            <a:avLst/>
          </a:prstGeom>
          <a:noFill/>
        </p:spPr>
        <p:txBody>
          <a:bodyPr wrap="square" rtlCol="0">
            <a:noAutofit/>
          </a:bodyPr>
          <a:lstStyle/>
          <a:p>
            <a:pPr indent="0" algn="l">
              <a:lnSpc>
                <a:spcPct val="130000"/>
              </a:lnSpc>
              <a:spcBef>
                <a:spcPct val="50000"/>
              </a:spcBef>
              <a:buFont typeface="+mj-lt"/>
              <a:buNone/>
            </a:pPr>
            <a:r>
              <a:rPr lang="en-US" altLang="zh-CN" sz="2800" b="1">
                <a:latin typeface="微软雅黑" panose="020B0503020204020204" charset="-122"/>
                <a:ea typeface="微软雅黑" panose="020B0503020204020204" charset="-122"/>
                <a:sym typeface="+mn-ea"/>
              </a:rPr>
              <a:t>1.</a:t>
            </a:r>
            <a:r>
              <a:rPr lang="zh-CN" altLang="en-US" sz="2800" b="1">
                <a:latin typeface="微软雅黑" panose="020B0503020204020204" charset="-122"/>
                <a:ea typeface="微软雅黑" panose="020B0503020204020204" charset="-122"/>
                <a:sym typeface="+mn-ea"/>
              </a:rPr>
              <a:t>基础概念</a:t>
            </a:r>
          </a:p>
        </p:txBody>
      </p:sp>
      <p:cxnSp>
        <p:nvCxnSpPr>
          <p:cNvPr id="9" name="直接连接符 8"/>
          <p:cNvCxnSpPr/>
          <p:nvPr>
            <p:custDataLst>
              <p:tags r:id="rId8"/>
            </p:custDataLst>
          </p:nvPr>
        </p:nvCxnSpPr>
        <p:spPr>
          <a:xfrm flipV="1">
            <a:off x="80689" y="612583"/>
            <a:ext cx="3969385" cy="17145"/>
          </a:xfrm>
          <a:prstGeom prst="line">
            <a:avLst/>
          </a:prstGeom>
          <a:ln w="38100"/>
        </p:spPr>
        <p:style>
          <a:lnRef idx="1">
            <a:schemeClr val="dk1"/>
          </a:lnRef>
          <a:fillRef idx="0">
            <a:schemeClr val="dk1"/>
          </a:fillRef>
          <a:effectRef idx="0">
            <a:schemeClr val="dk1"/>
          </a:effectRef>
          <a:fontRef idx="minor">
            <a:schemeClr val="tx1"/>
          </a:fontRef>
        </p:style>
      </p:cxnSp>
      <p:sp>
        <p:nvSpPr>
          <p:cNvPr id="2" name="矩形 7">
            <a:extLst>
              <a:ext uri="{FF2B5EF4-FFF2-40B4-BE49-F238E27FC236}">
                <a16:creationId xmlns:a16="http://schemas.microsoft.com/office/drawing/2014/main" id="{474A3DB2-1335-34EB-35A8-11B3702071B6}"/>
              </a:ext>
            </a:extLst>
          </p:cNvPr>
          <p:cNvSpPr/>
          <p:nvPr>
            <p:custDataLst>
              <p:tags r:id="rId9"/>
            </p:custDataLst>
          </p:nvPr>
        </p:nvSpPr>
        <p:spPr>
          <a:xfrm>
            <a:off x="105600" y="2435684"/>
            <a:ext cx="2908935" cy="2246769"/>
          </a:xfrm>
          <a:prstGeom prst="rect">
            <a:avLst/>
          </a:prstGeom>
          <a:noFill/>
          <a:ln w="9525">
            <a:noFill/>
          </a:ln>
        </p:spPr>
        <p:txBody>
          <a:bodyPr wrap="square" anchor="t" anchorCtr="0">
            <a:spAutoFit/>
          </a:bodyPr>
          <a:lstStyle/>
          <a:p>
            <a:pPr indent="0" fontAlgn="auto">
              <a:lnSpc>
                <a:spcPct val="100000"/>
              </a:lnSpc>
            </a:pPr>
            <a:r>
              <a:rPr lang="zh-CN" altLang="en-US" sz="2800" b="1" dirty="0">
                <a:solidFill>
                  <a:schemeClr val="tx1">
                    <a:lumMod val="95000"/>
                    <a:lumOff val="5000"/>
                  </a:schemeClr>
                </a:solidFill>
                <a:latin typeface="微软雅黑" panose="020B0503020204020204" charset="-122"/>
                <a:ea typeface="微软雅黑" panose="020B0503020204020204" charset="-122"/>
              </a:rPr>
              <a:t>在等压线分布图上，凡等压线闭合，</a:t>
            </a:r>
            <a:r>
              <a:rPr lang="zh-CN" altLang="en-US" sz="2800" b="1" dirty="0">
                <a:solidFill>
                  <a:srgbClr val="FF0000"/>
                </a:solidFill>
                <a:latin typeface="微软雅黑" panose="020B0503020204020204" charset="-122"/>
                <a:ea typeface="微软雅黑" panose="020B0503020204020204" charset="-122"/>
              </a:rPr>
              <a:t>中心气压低于四周气压</a:t>
            </a:r>
            <a:r>
              <a:rPr lang="zh-CN" altLang="en-US" sz="2800" b="1" dirty="0">
                <a:solidFill>
                  <a:schemeClr val="tx1">
                    <a:lumMod val="95000"/>
                    <a:lumOff val="5000"/>
                  </a:schemeClr>
                </a:solidFill>
                <a:latin typeface="微软雅黑" panose="020B0503020204020204" charset="-122"/>
                <a:ea typeface="微软雅黑" panose="020B0503020204020204" charset="-122"/>
              </a:rPr>
              <a:t>的区域，称为</a:t>
            </a:r>
            <a:r>
              <a:rPr lang="zh-CN" altLang="en-US" sz="2800" b="1" dirty="0">
                <a:solidFill>
                  <a:srgbClr val="FF0000"/>
                </a:solidFill>
                <a:latin typeface="微软雅黑" panose="020B0503020204020204" charset="-122"/>
                <a:ea typeface="微软雅黑" panose="020B0503020204020204" charset="-122"/>
              </a:rPr>
              <a:t>低气压。</a:t>
            </a:r>
          </a:p>
        </p:txBody>
      </p:sp>
      <p:sp>
        <p:nvSpPr>
          <p:cNvPr id="4" name="矩形 7">
            <a:extLst>
              <a:ext uri="{FF2B5EF4-FFF2-40B4-BE49-F238E27FC236}">
                <a16:creationId xmlns:a16="http://schemas.microsoft.com/office/drawing/2014/main" id="{5ED1B290-9B58-CCBF-8D6C-866D1E251FD5}"/>
              </a:ext>
            </a:extLst>
          </p:cNvPr>
          <p:cNvSpPr/>
          <p:nvPr>
            <p:custDataLst>
              <p:tags r:id="rId10"/>
            </p:custDataLst>
          </p:nvPr>
        </p:nvSpPr>
        <p:spPr>
          <a:xfrm>
            <a:off x="9283065" y="2305615"/>
            <a:ext cx="3022600" cy="2246769"/>
          </a:xfrm>
          <a:prstGeom prst="rect">
            <a:avLst/>
          </a:prstGeom>
          <a:noFill/>
          <a:ln w="9525">
            <a:noFill/>
          </a:ln>
        </p:spPr>
        <p:txBody>
          <a:bodyPr wrap="square" anchor="t" anchorCtr="0">
            <a:spAutoFit/>
          </a:bodyPr>
          <a:lstStyle/>
          <a:p>
            <a:pPr indent="0" fontAlgn="auto">
              <a:lnSpc>
                <a:spcPct val="100000"/>
              </a:lnSpc>
            </a:pPr>
            <a:r>
              <a:rPr lang="zh-CN" altLang="en-US" sz="2800" b="1" dirty="0">
                <a:solidFill>
                  <a:schemeClr val="tx1">
                    <a:lumMod val="95000"/>
                    <a:lumOff val="5000"/>
                  </a:schemeClr>
                </a:solidFill>
                <a:latin typeface="微软雅黑" panose="020B0503020204020204" charset="-122"/>
                <a:ea typeface="微软雅黑" panose="020B0503020204020204" charset="-122"/>
              </a:rPr>
              <a:t>在等压线分布图上，凡等压线闭合，</a:t>
            </a:r>
            <a:r>
              <a:rPr lang="zh-CN" altLang="en-US" sz="2800" b="1" dirty="0">
                <a:solidFill>
                  <a:srgbClr val="FF0000"/>
                </a:solidFill>
                <a:latin typeface="微软雅黑" panose="020B0503020204020204" charset="-122"/>
                <a:ea typeface="微软雅黑" panose="020B0503020204020204" charset="-122"/>
              </a:rPr>
              <a:t>中心气压高于四周气压</a:t>
            </a:r>
            <a:r>
              <a:rPr lang="zh-CN" altLang="en-US" sz="2800" b="1" dirty="0">
                <a:solidFill>
                  <a:schemeClr val="tx1">
                    <a:lumMod val="95000"/>
                    <a:lumOff val="5000"/>
                  </a:schemeClr>
                </a:solidFill>
                <a:latin typeface="微软雅黑" panose="020B0503020204020204" charset="-122"/>
                <a:ea typeface="微软雅黑" panose="020B0503020204020204" charset="-122"/>
              </a:rPr>
              <a:t>的区域，称为</a:t>
            </a:r>
            <a:r>
              <a:rPr lang="zh-CN" altLang="en-US" sz="2800" b="1" dirty="0">
                <a:solidFill>
                  <a:srgbClr val="FF0000"/>
                </a:solidFill>
                <a:latin typeface="微软雅黑" panose="020B0503020204020204" charset="-122"/>
                <a:ea typeface="微软雅黑" panose="020B0503020204020204" charset="-122"/>
              </a:rPr>
              <a:t>高气压。</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椭圆 22"/>
          <p:cNvSpPr/>
          <p:nvPr>
            <p:custDataLst>
              <p:tags r:id="rId1"/>
            </p:custDataLst>
          </p:nvPr>
        </p:nvSpPr>
        <p:spPr>
          <a:xfrm>
            <a:off x="2074364" y="3233360"/>
            <a:ext cx="2590800" cy="2590800"/>
          </a:xfrm>
          <a:prstGeom prst="ellipse">
            <a:avLst/>
          </a:prstGeom>
          <a:solidFill>
            <a:schemeClr val="bg1"/>
          </a:solidFill>
          <a:ln>
            <a:solidFill>
              <a:schemeClr val="tx1">
                <a:lumMod val="50000"/>
                <a:lumOff val="50000"/>
              </a:schemeClr>
            </a:solidFill>
          </a:ln>
          <a:effectLst>
            <a:innerShdw blurRad="63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charset="-122"/>
              <a:cs typeface="Arial" panose="020B0604020202020204"/>
            </a:endParaRPr>
          </a:p>
        </p:txBody>
      </p:sp>
      <p:sp>
        <p:nvSpPr>
          <p:cNvPr id="24" name="椭圆 23"/>
          <p:cNvSpPr/>
          <p:nvPr>
            <p:custDataLst>
              <p:tags r:id="rId2"/>
            </p:custDataLst>
          </p:nvPr>
        </p:nvSpPr>
        <p:spPr>
          <a:xfrm>
            <a:off x="2379164" y="3538160"/>
            <a:ext cx="1976936" cy="1976936"/>
          </a:xfrm>
          <a:prstGeom prst="ellipse">
            <a:avLst/>
          </a:prstGeom>
          <a:solidFill>
            <a:schemeClr val="bg1"/>
          </a:solidFill>
          <a:ln>
            <a:solidFill>
              <a:schemeClr val="tx1">
                <a:lumMod val="50000"/>
                <a:lumOff val="50000"/>
              </a:schemeClr>
            </a:solidFill>
          </a:ln>
          <a:effectLst>
            <a:innerShdw blurRad="63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charset="-122"/>
              <a:cs typeface="Arial" panose="020B0604020202020204"/>
            </a:endParaRPr>
          </a:p>
        </p:txBody>
      </p:sp>
      <p:sp>
        <p:nvSpPr>
          <p:cNvPr id="28" name="椭圆 27"/>
          <p:cNvSpPr/>
          <p:nvPr>
            <p:custDataLst>
              <p:tags r:id="rId3"/>
            </p:custDataLst>
          </p:nvPr>
        </p:nvSpPr>
        <p:spPr>
          <a:xfrm>
            <a:off x="2712493" y="3871489"/>
            <a:ext cx="1310278" cy="1310278"/>
          </a:xfrm>
          <a:prstGeom prst="ellipse">
            <a:avLst/>
          </a:prstGeom>
          <a:solidFill>
            <a:schemeClr val="bg1"/>
          </a:solidFill>
          <a:ln>
            <a:solidFill>
              <a:schemeClr val="tx1">
                <a:lumMod val="50000"/>
                <a:lumOff val="50000"/>
              </a:schemeClr>
            </a:solidFill>
          </a:ln>
          <a:effectLst>
            <a:innerShdw blurRad="63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charset="-122"/>
              <a:cs typeface="Arial" panose="020B0604020202020204"/>
            </a:endParaRPr>
          </a:p>
        </p:txBody>
      </p:sp>
      <p:sp>
        <p:nvSpPr>
          <p:cNvPr id="30" name="矩形 29"/>
          <p:cNvSpPr/>
          <p:nvPr>
            <p:custDataLst>
              <p:tags r:id="rId4"/>
            </p:custDataLst>
          </p:nvPr>
        </p:nvSpPr>
        <p:spPr>
          <a:xfrm>
            <a:off x="972076" y="751340"/>
            <a:ext cx="11295307" cy="953135"/>
          </a:xfrm>
          <a:prstGeom prst="rect">
            <a:avLst/>
          </a:prstGeom>
        </p:spPr>
        <p:txBody>
          <a:bodyPr wrap="square">
            <a:spAutoFit/>
          </a:bodyPr>
          <a:lstStyle/>
          <a:p>
            <a:pPr marL="0" marR="0" lvl="0" indent="0" algn="just" defTabSz="914400" rtl="0" eaLnBrk="1" fontAlgn="auto" latinLnBrk="0" hangingPunct="1">
              <a:lnSpc>
                <a:spcPct val="100000"/>
              </a:lnSpc>
              <a:spcBef>
                <a:spcPct val="0"/>
              </a:spcBef>
              <a:spcAft>
                <a:spcPct val="0"/>
              </a:spcAft>
              <a:buClrTx/>
              <a:buSzTx/>
              <a:buFont typeface="Wingdings" panose="05000000000000000000" charset="0"/>
              <a:buNone/>
              <a:defRPr/>
            </a:pPr>
            <a:r>
              <a:rPr kumimoji="0" lang="en-US" altLang="zh-CN" sz="2400" b="1"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Arial" panose="020B0604020202020204"/>
              </a:rPr>
              <a:t>       </a:t>
            </a:r>
            <a:r>
              <a:rPr kumimoji="0" lang="zh-CN" altLang="en-US" sz="2800" b="1"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Arial" panose="020B0604020202020204"/>
              </a:rPr>
              <a:t>在等压线分布图上，凡等压线闭合，</a:t>
            </a:r>
            <a:r>
              <a:rPr kumimoji="0" lang="zh-CN" altLang="en-US" sz="28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Arial" panose="020B0604020202020204"/>
              </a:rPr>
              <a:t>中心气压低于四周</a:t>
            </a:r>
            <a:r>
              <a:rPr kumimoji="0" lang="zh-CN" altLang="en-US" sz="2800" b="1" i="0" u="none" strike="noStrike" kern="120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Arial" panose="020B0604020202020204"/>
              </a:rPr>
              <a:t>气压的区域，叫作低气压，简称低压。</a:t>
            </a:r>
          </a:p>
        </p:txBody>
      </p:sp>
      <p:sp>
        <p:nvSpPr>
          <p:cNvPr id="31" name="文本框 30"/>
          <p:cNvSpPr txBox="1"/>
          <p:nvPr>
            <p:custDataLst>
              <p:tags r:id="rId5"/>
            </p:custDataLst>
          </p:nvPr>
        </p:nvSpPr>
        <p:spPr>
          <a:xfrm>
            <a:off x="2074362" y="5964423"/>
            <a:ext cx="2878637" cy="523220"/>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Arial" panose="020B0604020202020204" pitchFamily="34" charset="0"/>
              </a:rPr>
              <a:t>北半球</a:t>
            </a:r>
            <a:endParaRPr kumimoji="0" lang="zh-CN" altLang="en-US" sz="2000" b="1" i="0" u="none" strike="noStrike" kern="1200" cap="none" spc="0" normalizeH="0" baseline="0" noProof="0">
              <a:ln>
                <a:noFill/>
              </a:ln>
              <a:solidFill>
                <a:prstClr val="black"/>
              </a:solidFill>
              <a:effectLst/>
              <a:uLnTx/>
              <a:uFillTx/>
              <a:latin typeface="Calibri" panose="020F0502020204030204"/>
              <a:ea typeface="微软雅黑" panose="020B0503020204020204" charset="-122"/>
              <a:cs typeface="Arial" panose="020B0604020202020204"/>
            </a:endParaRPr>
          </a:p>
        </p:txBody>
      </p:sp>
      <p:sp>
        <p:nvSpPr>
          <p:cNvPr id="35" name="文本框 34"/>
          <p:cNvSpPr txBox="1"/>
          <p:nvPr>
            <p:custDataLst>
              <p:tags r:id="rId6"/>
            </p:custDataLst>
          </p:nvPr>
        </p:nvSpPr>
        <p:spPr>
          <a:xfrm>
            <a:off x="5140617" y="5476405"/>
            <a:ext cx="1633042" cy="39878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单位：</a:t>
            </a:r>
            <a:r>
              <a:rPr kumimoji="0" lang="en-US" altLang="zh-CN" sz="2000" b="1" i="0" u="none" strike="noStrike" kern="1200" cap="none" spc="0" normalizeH="0" baseline="0" noProof="0" err="1">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hPa</a:t>
            </a:r>
          </a:p>
        </p:txBody>
      </p:sp>
      <p:sp>
        <p:nvSpPr>
          <p:cNvPr id="36" name="椭圆 35"/>
          <p:cNvSpPr/>
          <p:nvPr>
            <p:custDataLst>
              <p:tags r:id="rId7"/>
            </p:custDataLst>
          </p:nvPr>
        </p:nvSpPr>
        <p:spPr>
          <a:xfrm>
            <a:off x="7501482" y="3233360"/>
            <a:ext cx="2590800" cy="2590800"/>
          </a:xfrm>
          <a:prstGeom prst="ellipse">
            <a:avLst/>
          </a:prstGeom>
          <a:solidFill>
            <a:schemeClr val="bg1"/>
          </a:solidFill>
          <a:ln>
            <a:solidFill>
              <a:schemeClr val="tx1">
                <a:lumMod val="50000"/>
                <a:lumOff val="50000"/>
              </a:schemeClr>
            </a:solidFill>
          </a:ln>
          <a:effectLst>
            <a:innerShdw blurRad="63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charset="-122"/>
              <a:cs typeface="Arial" panose="020B0604020202020204"/>
            </a:endParaRPr>
          </a:p>
        </p:txBody>
      </p:sp>
      <p:sp>
        <p:nvSpPr>
          <p:cNvPr id="41" name="椭圆 40"/>
          <p:cNvSpPr/>
          <p:nvPr>
            <p:custDataLst>
              <p:tags r:id="rId8"/>
            </p:custDataLst>
          </p:nvPr>
        </p:nvSpPr>
        <p:spPr>
          <a:xfrm>
            <a:off x="7806282" y="3538160"/>
            <a:ext cx="1976936" cy="1976936"/>
          </a:xfrm>
          <a:prstGeom prst="ellipse">
            <a:avLst/>
          </a:prstGeom>
          <a:solidFill>
            <a:schemeClr val="bg1"/>
          </a:solidFill>
          <a:ln>
            <a:solidFill>
              <a:schemeClr val="tx1">
                <a:lumMod val="50000"/>
                <a:lumOff val="50000"/>
              </a:schemeClr>
            </a:solidFill>
          </a:ln>
          <a:effectLst>
            <a:innerShdw blurRad="63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charset="-122"/>
              <a:cs typeface="Arial" panose="020B0604020202020204"/>
            </a:endParaRPr>
          </a:p>
        </p:txBody>
      </p:sp>
      <p:sp>
        <p:nvSpPr>
          <p:cNvPr id="42" name="椭圆 41"/>
          <p:cNvSpPr/>
          <p:nvPr>
            <p:custDataLst>
              <p:tags r:id="rId9"/>
            </p:custDataLst>
          </p:nvPr>
        </p:nvSpPr>
        <p:spPr>
          <a:xfrm>
            <a:off x="8139611" y="3871489"/>
            <a:ext cx="1310278" cy="1310278"/>
          </a:xfrm>
          <a:prstGeom prst="ellipse">
            <a:avLst/>
          </a:prstGeom>
          <a:solidFill>
            <a:schemeClr val="bg1"/>
          </a:solidFill>
          <a:ln>
            <a:solidFill>
              <a:schemeClr val="tx1">
                <a:lumMod val="50000"/>
                <a:lumOff val="50000"/>
              </a:schemeClr>
            </a:solidFill>
          </a:ln>
          <a:effectLst>
            <a:innerShdw blurRad="63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微软雅黑" panose="020B0503020204020204" charset="-122"/>
              <a:cs typeface="Arial" panose="020B0604020202020204"/>
            </a:endParaRPr>
          </a:p>
        </p:txBody>
      </p:sp>
      <p:sp>
        <p:nvSpPr>
          <p:cNvPr id="43" name="文本框 42"/>
          <p:cNvSpPr txBox="1"/>
          <p:nvPr>
            <p:custDataLst>
              <p:tags r:id="rId10"/>
            </p:custDataLst>
          </p:nvPr>
        </p:nvSpPr>
        <p:spPr>
          <a:xfrm>
            <a:off x="7478167" y="5946643"/>
            <a:ext cx="2772819" cy="523220"/>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Arial" panose="020B0604020202020204" pitchFamily="34" charset="0"/>
              </a:rPr>
              <a:t>南半球</a:t>
            </a:r>
            <a:endParaRPr kumimoji="0" lang="zh-CN" altLang="en-US" sz="2000" b="1" i="0" u="none" strike="noStrike" kern="1200" cap="none" spc="0" normalizeH="0" baseline="0" noProof="0">
              <a:ln>
                <a:noFill/>
              </a:ln>
              <a:solidFill>
                <a:prstClr val="black"/>
              </a:solidFill>
              <a:effectLst/>
              <a:uLnTx/>
              <a:uFillTx/>
              <a:latin typeface="Calibri" panose="020F0502020204030204"/>
              <a:ea typeface="微软雅黑" panose="020B0503020204020204" charset="-122"/>
              <a:cs typeface="Arial" panose="020B0604020202020204"/>
            </a:endParaRPr>
          </a:p>
        </p:txBody>
      </p:sp>
      <p:sp>
        <p:nvSpPr>
          <p:cNvPr id="45" name="文本框 44"/>
          <p:cNvSpPr txBox="1"/>
          <p:nvPr>
            <p:custDataLst>
              <p:tags r:id="rId11"/>
            </p:custDataLst>
          </p:nvPr>
        </p:nvSpPr>
        <p:spPr>
          <a:xfrm rot="19517390">
            <a:off x="3841652" y="5321631"/>
            <a:ext cx="600909" cy="33855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华文仿宋" panose="02010600040101010101" pitchFamily="2" charset="-122"/>
                <a:cs typeface="Times New Roman" panose="02020603050405020304" pitchFamily="18" charset="0"/>
              </a:rPr>
              <a:t>1025</a:t>
            </a:r>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华文仿宋" panose="02010600040101010101" pitchFamily="2" charset="-122"/>
              <a:cs typeface="Times New Roman" panose="02020603050405020304" pitchFamily="18" charset="0"/>
            </a:endParaRPr>
          </a:p>
        </p:txBody>
      </p:sp>
      <p:sp>
        <p:nvSpPr>
          <p:cNvPr id="46" name="文本框 45"/>
          <p:cNvSpPr txBox="1"/>
          <p:nvPr>
            <p:custDataLst>
              <p:tags r:id="rId12"/>
            </p:custDataLst>
          </p:nvPr>
        </p:nvSpPr>
        <p:spPr>
          <a:xfrm rot="19517390">
            <a:off x="3625167" y="5069024"/>
            <a:ext cx="600909" cy="33855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华文仿宋" panose="02010600040101010101" pitchFamily="2" charset="-122"/>
                <a:cs typeface="Times New Roman" panose="02020603050405020304" pitchFamily="18" charset="0"/>
              </a:rPr>
              <a:t>1020</a:t>
            </a:r>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华文仿宋" panose="02010600040101010101" pitchFamily="2" charset="-122"/>
              <a:cs typeface="Times New Roman" panose="02020603050405020304" pitchFamily="18" charset="0"/>
            </a:endParaRPr>
          </a:p>
        </p:txBody>
      </p:sp>
      <p:sp>
        <p:nvSpPr>
          <p:cNvPr id="47" name="文本框 46"/>
          <p:cNvSpPr txBox="1"/>
          <p:nvPr>
            <p:custDataLst>
              <p:tags r:id="rId13"/>
            </p:custDataLst>
          </p:nvPr>
        </p:nvSpPr>
        <p:spPr>
          <a:xfrm rot="19517390">
            <a:off x="3400175" y="4742166"/>
            <a:ext cx="600909" cy="33855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华文仿宋" panose="02010600040101010101" pitchFamily="2" charset="-122"/>
                <a:cs typeface="Times New Roman" panose="02020603050405020304" pitchFamily="18" charset="0"/>
              </a:rPr>
              <a:t>1015</a:t>
            </a:r>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华文仿宋" panose="02010600040101010101" pitchFamily="2" charset="-122"/>
              <a:cs typeface="Times New Roman" panose="02020603050405020304" pitchFamily="18" charset="0"/>
            </a:endParaRPr>
          </a:p>
        </p:txBody>
      </p:sp>
      <p:sp>
        <p:nvSpPr>
          <p:cNvPr id="48" name="文本框 47"/>
          <p:cNvSpPr txBox="1"/>
          <p:nvPr>
            <p:custDataLst>
              <p:tags r:id="rId14"/>
            </p:custDataLst>
          </p:nvPr>
        </p:nvSpPr>
        <p:spPr>
          <a:xfrm rot="19517390">
            <a:off x="9355288" y="5394642"/>
            <a:ext cx="600909" cy="33855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华文仿宋" panose="02010600040101010101" pitchFamily="2" charset="-122"/>
                <a:cs typeface="Times New Roman" panose="02020603050405020304" pitchFamily="18" charset="0"/>
              </a:rPr>
              <a:t>1025</a:t>
            </a:r>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华文仿宋" panose="02010600040101010101" pitchFamily="2" charset="-122"/>
              <a:cs typeface="Times New Roman" panose="02020603050405020304" pitchFamily="18" charset="0"/>
            </a:endParaRPr>
          </a:p>
        </p:txBody>
      </p:sp>
      <p:sp>
        <p:nvSpPr>
          <p:cNvPr id="49" name="文本框 48"/>
          <p:cNvSpPr txBox="1"/>
          <p:nvPr>
            <p:custDataLst>
              <p:tags r:id="rId15"/>
            </p:custDataLst>
          </p:nvPr>
        </p:nvSpPr>
        <p:spPr>
          <a:xfrm rot="19517390">
            <a:off x="9138803" y="5142035"/>
            <a:ext cx="600909" cy="33855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华文仿宋" panose="02010600040101010101" pitchFamily="2" charset="-122"/>
                <a:cs typeface="Times New Roman" panose="02020603050405020304" pitchFamily="18" charset="0"/>
              </a:rPr>
              <a:t>1020</a:t>
            </a:r>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华文仿宋" panose="02010600040101010101" pitchFamily="2" charset="-122"/>
              <a:cs typeface="Times New Roman" panose="02020603050405020304" pitchFamily="18" charset="0"/>
            </a:endParaRPr>
          </a:p>
        </p:txBody>
      </p:sp>
      <p:sp>
        <p:nvSpPr>
          <p:cNvPr id="50" name="文本框 49"/>
          <p:cNvSpPr txBox="1"/>
          <p:nvPr>
            <p:custDataLst>
              <p:tags r:id="rId16"/>
            </p:custDataLst>
          </p:nvPr>
        </p:nvSpPr>
        <p:spPr>
          <a:xfrm rot="19517390">
            <a:off x="8913811" y="4815177"/>
            <a:ext cx="600909" cy="33855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华文仿宋" panose="02010600040101010101" pitchFamily="2" charset="-122"/>
                <a:cs typeface="Times New Roman" panose="02020603050405020304" pitchFamily="18" charset="0"/>
              </a:rPr>
              <a:t>1015</a:t>
            </a:r>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华文仿宋" panose="02010600040101010101" pitchFamily="2" charset="-122"/>
              <a:cs typeface="Times New Roman" panose="02020603050405020304" pitchFamily="18" charset="0"/>
            </a:endParaRPr>
          </a:p>
        </p:txBody>
      </p:sp>
      <p:grpSp>
        <p:nvGrpSpPr>
          <p:cNvPr id="51" name="组合 50"/>
          <p:cNvGrpSpPr/>
          <p:nvPr>
            <p:custDataLst>
              <p:tags r:id="rId17"/>
            </p:custDataLst>
          </p:nvPr>
        </p:nvGrpSpPr>
        <p:grpSpPr>
          <a:xfrm>
            <a:off x="2074364" y="3233360"/>
            <a:ext cx="2586536" cy="2590800"/>
            <a:chOff x="1998164" y="2604710"/>
            <a:chExt cx="2586536" cy="2590800"/>
          </a:xfrm>
        </p:grpSpPr>
        <p:cxnSp>
          <p:nvCxnSpPr>
            <p:cNvPr id="52" name="直接箭头连接符 51"/>
            <p:cNvCxnSpPr/>
            <p:nvPr>
              <p:custDataLst>
                <p:tags r:id="rId31"/>
              </p:custDataLst>
            </p:nvPr>
          </p:nvCxnSpPr>
          <p:spPr>
            <a:xfrm flipV="1">
              <a:off x="1998164" y="3870124"/>
              <a:ext cx="843982" cy="2681"/>
            </a:xfrm>
            <a:prstGeom prst="straightConnector1">
              <a:avLst/>
            </a:prstGeom>
            <a:ln w="12700">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直接箭头连接符 52"/>
            <p:cNvCxnSpPr/>
            <p:nvPr>
              <p:custDataLst>
                <p:tags r:id="rId32"/>
              </p:custDataLst>
            </p:nvPr>
          </p:nvCxnSpPr>
          <p:spPr>
            <a:xfrm flipH="1">
              <a:off x="3276600" y="2604710"/>
              <a:ext cx="0" cy="913190"/>
            </a:xfrm>
            <a:prstGeom prst="straightConnector1">
              <a:avLst/>
            </a:prstGeom>
            <a:ln w="12700">
              <a:solidFill>
                <a:schemeClr val="tx1">
                  <a:lumMod val="75000"/>
                  <a:lumOff val="2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4" name="直接箭头连接符 53"/>
            <p:cNvCxnSpPr/>
            <p:nvPr>
              <p:custDataLst>
                <p:tags r:id="rId33"/>
              </p:custDataLst>
            </p:nvPr>
          </p:nvCxnSpPr>
          <p:spPr>
            <a:xfrm flipH="1" flipV="1">
              <a:off x="3276600" y="4282320"/>
              <a:ext cx="0" cy="913190"/>
            </a:xfrm>
            <a:prstGeom prst="straightConnector1">
              <a:avLst/>
            </a:prstGeom>
            <a:ln w="12700">
              <a:solidFill>
                <a:schemeClr val="tx1">
                  <a:lumMod val="75000"/>
                  <a:lumOff val="2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5" name="直接箭头连接符 54"/>
            <p:cNvCxnSpPr/>
            <p:nvPr>
              <p:custDataLst>
                <p:tags r:id="rId34"/>
              </p:custDataLst>
            </p:nvPr>
          </p:nvCxnSpPr>
          <p:spPr>
            <a:xfrm flipH="1" flipV="1">
              <a:off x="3740718" y="3872609"/>
              <a:ext cx="843982" cy="2681"/>
            </a:xfrm>
            <a:prstGeom prst="straightConnector1">
              <a:avLst/>
            </a:prstGeom>
            <a:ln w="12700">
              <a:solidFill>
                <a:schemeClr val="tx1">
                  <a:lumMod val="75000"/>
                  <a:lumOff val="2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56" name="组合 55"/>
          <p:cNvGrpSpPr/>
          <p:nvPr>
            <p:custDataLst>
              <p:tags r:id="rId18"/>
            </p:custDataLst>
          </p:nvPr>
        </p:nvGrpSpPr>
        <p:grpSpPr>
          <a:xfrm>
            <a:off x="7510338" y="3246239"/>
            <a:ext cx="2586536" cy="2578100"/>
            <a:chOff x="7434138" y="2617589"/>
            <a:chExt cx="2586536" cy="2578100"/>
          </a:xfrm>
        </p:grpSpPr>
        <p:cxnSp>
          <p:nvCxnSpPr>
            <p:cNvPr id="57" name="直接箭头连接符 56"/>
            <p:cNvCxnSpPr/>
            <p:nvPr>
              <p:custDataLst>
                <p:tags r:id="rId27"/>
              </p:custDataLst>
            </p:nvPr>
          </p:nvCxnSpPr>
          <p:spPr>
            <a:xfrm flipV="1">
              <a:off x="7434138" y="3910308"/>
              <a:ext cx="843982" cy="2681"/>
            </a:xfrm>
            <a:prstGeom prst="straightConnector1">
              <a:avLst/>
            </a:prstGeom>
            <a:ln w="12700">
              <a:solidFill>
                <a:schemeClr val="tx1">
                  <a:lumMod val="75000"/>
                  <a:lumOff val="2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8" name="直接箭头连接符 57"/>
            <p:cNvCxnSpPr/>
            <p:nvPr>
              <p:custDataLst>
                <p:tags r:id="rId28"/>
              </p:custDataLst>
            </p:nvPr>
          </p:nvCxnSpPr>
          <p:spPr>
            <a:xfrm flipH="1">
              <a:off x="8712574" y="2617589"/>
              <a:ext cx="0" cy="913190"/>
            </a:xfrm>
            <a:prstGeom prst="straightConnector1">
              <a:avLst/>
            </a:prstGeom>
            <a:ln w="12700">
              <a:solidFill>
                <a:schemeClr val="tx1">
                  <a:lumMod val="75000"/>
                  <a:lumOff val="2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9" name="直接箭头连接符 58"/>
            <p:cNvCxnSpPr/>
            <p:nvPr>
              <p:custDataLst>
                <p:tags r:id="rId29"/>
              </p:custDataLst>
            </p:nvPr>
          </p:nvCxnSpPr>
          <p:spPr>
            <a:xfrm flipH="1" flipV="1">
              <a:off x="8712574" y="4282499"/>
              <a:ext cx="0" cy="913190"/>
            </a:xfrm>
            <a:prstGeom prst="straightConnector1">
              <a:avLst/>
            </a:prstGeom>
            <a:ln w="12700">
              <a:solidFill>
                <a:schemeClr val="tx1">
                  <a:lumMod val="75000"/>
                  <a:lumOff val="2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0" name="直接箭头连接符 59"/>
            <p:cNvCxnSpPr/>
            <p:nvPr>
              <p:custDataLst>
                <p:tags r:id="rId30"/>
              </p:custDataLst>
            </p:nvPr>
          </p:nvCxnSpPr>
          <p:spPr>
            <a:xfrm flipH="1" flipV="1">
              <a:off x="9176692" y="3885488"/>
              <a:ext cx="843982" cy="2681"/>
            </a:xfrm>
            <a:prstGeom prst="straightConnector1">
              <a:avLst/>
            </a:prstGeom>
            <a:ln w="12700">
              <a:solidFill>
                <a:schemeClr val="tx1">
                  <a:lumMod val="75000"/>
                  <a:lumOff val="2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5" name="文本框 4"/>
          <p:cNvSpPr txBox="1"/>
          <p:nvPr>
            <p:custDataLst>
              <p:tags r:id="rId19"/>
            </p:custDataLst>
          </p:nvPr>
        </p:nvSpPr>
        <p:spPr>
          <a:xfrm>
            <a:off x="2918346" y="4295246"/>
            <a:ext cx="898571" cy="461665"/>
          </a:xfrm>
          <a:prstGeom prst="rect">
            <a:avLst/>
          </a:prstGeom>
          <a:noFill/>
        </p:spPr>
        <p:txBody>
          <a:bodyPr wrap="square">
            <a:spAutoFit/>
            <a:scene3d>
              <a:camera prst="orthographicFront"/>
              <a:lightRig rig="threePt" dir="t"/>
            </a:scene3d>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w="12700" cmpd="sng">
                  <a:solidFill>
                    <a:srgbClr val="665EB8"/>
                  </a:solidFill>
                  <a:prstDash val="solid"/>
                </a:ln>
                <a:gradFill>
                  <a:gsLst>
                    <a:gs pos="0">
                      <a:srgbClr val="665EB8"/>
                    </a:gs>
                    <a:gs pos="4000">
                      <a:srgbClr val="665EB8">
                        <a:lumMod val="60000"/>
                        <a:lumOff val="40000"/>
                      </a:srgbClr>
                    </a:gs>
                    <a:gs pos="87000">
                      <a:srgbClr val="665EB8">
                        <a:lumMod val="20000"/>
                        <a:lumOff val="80000"/>
                      </a:srgbClr>
                    </a:gs>
                  </a:gsLst>
                  <a:lin ang="5400000"/>
                </a:gradFill>
                <a:effectLst/>
                <a:uLnTx/>
                <a:uFillTx/>
                <a:latin typeface="微软雅黑" panose="020B0503020204020204" charset="-122"/>
                <a:ea typeface="微软雅黑" panose="020B0503020204020204" charset="-122"/>
                <a:cs typeface="Arial" panose="020B0604020202020204"/>
              </a:rPr>
              <a:t>低压</a:t>
            </a:r>
          </a:p>
        </p:txBody>
      </p:sp>
      <p:sp>
        <p:nvSpPr>
          <p:cNvPr id="6" name="文本框 5"/>
          <p:cNvSpPr txBox="1"/>
          <p:nvPr>
            <p:custDataLst>
              <p:tags r:id="rId20"/>
            </p:custDataLst>
          </p:nvPr>
        </p:nvSpPr>
        <p:spPr>
          <a:xfrm>
            <a:off x="8345464" y="4295246"/>
            <a:ext cx="898571" cy="461665"/>
          </a:xfrm>
          <a:prstGeom prst="rect">
            <a:avLst/>
          </a:prstGeom>
          <a:noFill/>
        </p:spPr>
        <p:txBody>
          <a:bodyPr wrap="square">
            <a:spAutoFit/>
            <a:scene3d>
              <a:camera prst="orthographicFront"/>
              <a:lightRig rig="threePt" dir="t"/>
            </a:scene3d>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w="12700" cmpd="sng">
                  <a:solidFill>
                    <a:srgbClr val="665EB8"/>
                  </a:solidFill>
                  <a:prstDash val="solid"/>
                </a:ln>
                <a:gradFill>
                  <a:gsLst>
                    <a:gs pos="0">
                      <a:srgbClr val="665EB8"/>
                    </a:gs>
                    <a:gs pos="4000">
                      <a:srgbClr val="665EB8">
                        <a:lumMod val="60000"/>
                        <a:lumOff val="40000"/>
                      </a:srgbClr>
                    </a:gs>
                    <a:gs pos="87000">
                      <a:srgbClr val="665EB8">
                        <a:lumMod val="20000"/>
                        <a:lumOff val="80000"/>
                      </a:srgbClr>
                    </a:gs>
                  </a:gsLst>
                  <a:lin ang="5400000"/>
                </a:gradFill>
                <a:effectLst/>
                <a:uLnTx/>
                <a:uFillTx/>
                <a:latin typeface="微软雅黑" panose="020B0503020204020204" charset="-122"/>
                <a:ea typeface="微软雅黑" panose="020B0503020204020204" charset="-122"/>
                <a:cs typeface="Arial" panose="020B0604020202020204"/>
              </a:rPr>
              <a:t>低压</a:t>
            </a:r>
          </a:p>
        </p:txBody>
      </p:sp>
      <p:cxnSp>
        <p:nvCxnSpPr>
          <p:cNvPr id="95" name="直接箭头连接符 94"/>
          <p:cNvCxnSpPr/>
          <p:nvPr>
            <p:custDataLst>
              <p:tags r:id="rId21"/>
            </p:custDataLst>
          </p:nvPr>
        </p:nvCxnSpPr>
        <p:spPr>
          <a:xfrm flipV="1">
            <a:off x="5055739" y="6136502"/>
            <a:ext cx="377975" cy="1"/>
          </a:xfrm>
          <a:prstGeom prst="straightConnector1">
            <a:avLst/>
          </a:prstGeom>
          <a:ln w="12700">
            <a:solidFill>
              <a:schemeClr val="tx1">
                <a:lumMod val="75000"/>
                <a:lumOff val="2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7" name="文本框 96"/>
          <p:cNvSpPr txBox="1"/>
          <p:nvPr>
            <p:custDataLst>
              <p:tags r:id="rId22"/>
            </p:custDataLst>
          </p:nvPr>
        </p:nvSpPr>
        <p:spPr>
          <a:xfrm>
            <a:off x="5432918" y="5937782"/>
            <a:ext cx="2566637" cy="39878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水平气压梯度力</a:t>
            </a:r>
          </a:p>
        </p:txBody>
      </p:sp>
      <p:sp>
        <p:nvSpPr>
          <p:cNvPr id="2" name="矩形 1"/>
          <p:cNvSpPr/>
          <p:nvPr>
            <p:custDataLst>
              <p:tags r:id="rId23"/>
            </p:custDataLst>
          </p:nvPr>
        </p:nvSpPr>
        <p:spPr>
          <a:xfrm>
            <a:off x="305979" y="1825850"/>
            <a:ext cx="12191365" cy="521970"/>
          </a:xfrm>
          <a:prstGeom prst="rect">
            <a:avLst/>
          </a:prstGeom>
        </p:spPr>
        <p:txBody>
          <a:bodyPr wrap="square">
            <a:spAutoFit/>
          </a:bodyPr>
          <a:lstStyle/>
          <a:p>
            <a:pPr marL="0" marR="0" lvl="0" indent="0" algn="just" defTabSz="914400" rtl="0" eaLnBrk="1" fontAlgn="auto" latinLnBrk="0" hangingPunct="1">
              <a:lnSpc>
                <a:spcPct val="100000"/>
              </a:lnSpc>
              <a:spcBef>
                <a:spcPct val="0"/>
              </a:spcBef>
              <a:spcAft>
                <a:spcPct val="0"/>
              </a:spcAft>
              <a:buClrTx/>
              <a:buSzTx/>
              <a:buFont typeface="Wingdings" panose="05000000000000000000" charset="0"/>
              <a:buNone/>
              <a:defRPr/>
            </a:pPr>
            <a:r>
              <a:rPr kumimoji="0" lang="en-US" altLang="zh-CN" sz="24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Arial" panose="020B0604020202020204"/>
              </a:rPr>
              <a:t>      </a:t>
            </a:r>
            <a:r>
              <a:rPr kumimoji="0" lang="zh-CN" altLang="en-US" sz="28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Arial" panose="020B0604020202020204"/>
              </a:rPr>
              <a:t>在水平气压梯度力的作用下，低压的气流</a:t>
            </a:r>
            <a:r>
              <a:rPr kumimoji="0" lang="zh-CN" altLang="en-US" sz="28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Arial" panose="020B0604020202020204"/>
              </a:rPr>
              <a:t>由四周向中心流动。</a:t>
            </a:r>
          </a:p>
        </p:txBody>
      </p:sp>
      <p:sp>
        <p:nvSpPr>
          <p:cNvPr id="8" name="文本框 7"/>
          <p:cNvSpPr txBox="1"/>
          <p:nvPr>
            <p:custDataLst>
              <p:tags r:id="rId24"/>
            </p:custDataLst>
          </p:nvPr>
        </p:nvSpPr>
        <p:spPr>
          <a:xfrm>
            <a:off x="80645" y="15875"/>
            <a:ext cx="5155565" cy="415925"/>
          </a:xfrm>
          <a:prstGeom prst="rect">
            <a:avLst/>
          </a:prstGeom>
          <a:noFill/>
        </p:spPr>
        <p:txBody>
          <a:bodyPr wrap="square" rtlCol="0">
            <a:noAutofit/>
          </a:bodyPr>
          <a:lstStyle/>
          <a:p>
            <a:pPr indent="0" algn="l">
              <a:lnSpc>
                <a:spcPct val="130000"/>
              </a:lnSpc>
              <a:spcBef>
                <a:spcPct val="50000"/>
              </a:spcBef>
              <a:buFont typeface="+mj-lt"/>
              <a:buNone/>
            </a:pPr>
            <a:r>
              <a:rPr lang="en-US" altLang="zh-CN" sz="2800" b="1">
                <a:latin typeface="微软雅黑" panose="020B0503020204020204" charset="-122"/>
                <a:ea typeface="微软雅黑" panose="020B0503020204020204" charset="-122"/>
                <a:sym typeface="+mn-ea"/>
              </a:rPr>
              <a:t>2.</a:t>
            </a:r>
            <a:r>
              <a:rPr lang="zh-CN" altLang="en-US" sz="2800" b="1">
                <a:latin typeface="微软雅黑" panose="020B0503020204020204" charset="-122"/>
                <a:ea typeface="微软雅黑" panose="020B0503020204020204" charset="-122"/>
                <a:sym typeface="+mn-ea"/>
              </a:rPr>
              <a:t>低气压（气旋）</a:t>
            </a:r>
          </a:p>
        </p:txBody>
      </p:sp>
      <p:cxnSp>
        <p:nvCxnSpPr>
          <p:cNvPr id="9" name="直接连接符 8"/>
          <p:cNvCxnSpPr/>
          <p:nvPr>
            <p:custDataLst>
              <p:tags r:id="rId25"/>
            </p:custDataLst>
          </p:nvPr>
        </p:nvCxnSpPr>
        <p:spPr>
          <a:xfrm flipV="1">
            <a:off x="80689" y="612583"/>
            <a:ext cx="3969385" cy="17145"/>
          </a:xfrm>
          <a:prstGeom prst="line">
            <a:avLst/>
          </a:prstGeom>
          <a:ln w="38100"/>
        </p:spPr>
        <p:style>
          <a:lnRef idx="1">
            <a:schemeClr val="dk1"/>
          </a:lnRef>
          <a:fillRef idx="0">
            <a:schemeClr val="dk1"/>
          </a:fillRef>
          <a:effectRef idx="0">
            <a:schemeClr val="dk1"/>
          </a:effectRef>
          <a:fontRef idx="minor">
            <a:schemeClr val="tx1"/>
          </a:fontRef>
        </p:style>
      </p:cxnSp>
      <p:sp>
        <p:nvSpPr>
          <p:cNvPr id="10" name="文本框 9"/>
          <p:cNvSpPr txBox="1"/>
          <p:nvPr>
            <p:custDataLst>
              <p:tags r:id="rId26"/>
            </p:custDataLst>
          </p:nvPr>
        </p:nvSpPr>
        <p:spPr>
          <a:xfrm>
            <a:off x="80645" y="694055"/>
            <a:ext cx="1660525" cy="607695"/>
          </a:xfrm>
          <a:prstGeom prst="rect">
            <a:avLst/>
          </a:prstGeom>
          <a:noFill/>
        </p:spPr>
        <p:txBody>
          <a:bodyPr wrap="square" rtlCol="0">
            <a:spAutoFit/>
          </a:bodyPr>
          <a:lstStyle/>
          <a:p>
            <a:pPr algn="l" defTabSz="457200">
              <a:lnSpc>
                <a:spcPct val="120000"/>
              </a:lnSpc>
              <a:buClrTx/>
              <a:buSzTx/>
              <a:buFontTx/>
              <a:defRPr/>
            </a:pPr>
            <a:r>
              <a:rPr lang="en-US" altLang="zh-CN" sz="2800" b="1">
                <a:solidFill>
                  <a:srgbClr val="C00000"/>
                </a:solidFill>
                <a:latin typeface="Calibri" panose="020F0502020204030204" charset="0"/>
                <a:ea typeface="微软雅黑" panose="020B0503020204020204" charset="-122"/>
                <a:cs typeface="微软雅黑" panose="020B0503020204020204" charset="-122"/>
              </a:rPr>
              <a:t>①</a:t>
            </a:r>
            <a:r>
              <a:rPr lang="zh-CN" altLang="en-US" sz="2800" b="1">
                <a:solidFill>
                  <a:srgbClr val="C00000"/>
                </a:solidFill>
                <a:latin typeface="微软雅黑" panose="020B0503020204020204" charset="-122"/>
                <a:ea typeface="微软雅黑" panose="020B0503020204020204" charset="-122"/>
                <a:cs typeface="微软雅黑" panose="020B0503020204020204" charset="-122"/>
              </a:rPr>
              <a:t>概念：</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p:cNvSpPr txBox="1"/>
          <p:nvPr>
            <p:custDataLst>
              <p:tags r:id="rId2"/>
            </p:custDataLst>
          </p:nvPr>
        </p:nvSpPr>
        <p:spPr>
          <a:xfrm>
            <a:off x="4884640" y="5279871"/>
            <a:ext cx="1633042" cy="39878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单位：</a:t>
            </a:r>
            <a:r>
              <a:rPr kumimoji="0" lang="en-US" altLang="zh-CN" sz="2000" b="1" i="0" u="none" strike="noStrike" kern="1200" cap="none" spc="0" normalizeH="0" baseline="0" noProof="0" err="1">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hPa</a:t>
            </a:r>
          </a:p>
        </p:txBody>
      </p:sp>
      <p:sp>
        <p:nvSpPr>
          <p:cNvPr id="61" name="椭圆 60"/>
          <p:cNvSpPr/>
          <p:nvPr>
            <p:custDataLst>
              <p:tags r:id="rId3"/>
            </p:custDataLst>
          </p:nvPr>
        </p:nvSpPr>
        <p:spPr>
          <a:xfrm>
            <a:off x="2036264" y="3319085"/>
            <a:ext cx="2590800" cy="2590800"/>
          </a:xfrm>
          <a:prstGeom prst="ellipse">
            <a:avLst/>
          </a:prstGeom>
          <a:solidFill>
            <a:schemeClr val="bg1"/>
          </a:solidFill>
          <a:ln>
            <a:solidFill>
              <a:schemeClr val="tx1">
                <a:lumMod val="50000"/>
                <a:lumOff val="50000"/>
              </a:schemeClr>
            </a:solidFill>
          </a:ln>
          <a:effectLst>
            <a:innerShdw blurRad="63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62" name="椭圆 61"/>
          <p:cNvSpPr/>
          <p:nvPr>
            <p:custDataLst>
              <p:tags r:id="rId4"/>
            </p:custDataLst>
          </p:nvPr>
        </p:nvSpPr>
        <p:spPr>
          <a:xfrm>
            <a:off x="2341064" y="3623885"/>
            <a:ext cx="1976936" cy="1976936"/>
          </a:xfrm>
          <a:prstGeom prst="ellipse">
            <a:avLst/>
          </a:prstGeom>
          <a:solidFill>
            <a:schemeClr val="bg1"/>
          </a:solidFill>
          <a:ln>
            <a:solidFill>
              <a:schemeClr val="tx1">
                <a:lumMod val="50000"/>
                <a:lumOff val="50000"/>
              </a:schemeClr>
            </a:solidFill>
          </a:ln>
          <a:effectLst>
            <a:innerShdw blurRad="63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63" name="椭圆 62"/>
          <p:cNvSpPr/>
          <p:nvPr>
            <p:custDataLst>
              <p:tags r:id="rId5"/>
            </p:custDataLst>
          </p:nvPr>
        </p:nvSpPr>
        <p:spPr>
          <a:xfrm>
            <a:off x="2674393" y="3957214"/>
            <a:ext cx="1310278" cy="1310278"/>
          </a:xfrm>
          <a:prstGeom prst="ellipse">
            <a:avLst/>
          </a:prstGeom>
          <a:solidFill>
            <a:schemeClr val="bg1"/>
          </a:solidFill>
          <a:ln>
            <a:solidFill>
              <a:schemeClr val="tx1">
                <a:lumMod val="50000"/>
                <a:lumOff val="50000"/>
              </a:schemeClr>
            </a:solidFill>
          </a:ln>
          <a:effectLst>
            <a:innerShdw blurRad="63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64" name="矩形 63"/>
          <p:cNvSpPr/>
          <p:nvPr>
            <p:custDataLst>
              <p:tags r:id="rId6"/>
            </p:custDataLst>
          </p:nvPr>
        </p:nvSpPr>
        <p:spPr>
          <a:xfrm>
            <a:off x="170180" y="1519012"/>
            <a:ext cx="11206661" cy="523220"/>
          </a:xfrm>
          <a:prstGeom prst="rect">
            <a:avLst/>
          </a:prstGeom>
        </p:spPr>
        <p:txBody>
          <a:bodyPr wrap="square">
            <a:spAutoFit/>
          </a:bodyPr>
          <a:lstStyle/>
          <a:p>
            <a:pPr marR="0" lvl="0" indent="0" algn="just" defTabSz="914400" rtl="0" fontAlgn="auto">
              <a:lnSpc>
                <a:spcPct val="100000"/>
              </a:lnSpc>
              <a:spcBef>
                <a:spcPct val="0"/>
              </a:spcBef>
              <a:spcAft>
                <a:spcPct val="0"/>
              </a:spcAft>
              <a:buClrTx/>
              <a:buSzTx/>
              <a:buFont typeface="Wingdings" panose="05000000000000000000" charset="0"/>
              <a:buNone/>
              <a:defRPr/>
            </a:pPr>
            <a:r>
              <a:rPr kumimoji="0" lang="zh-CN" altLang="en-US" sz="2800" b="1" i="0" u="none" strike="noStrike" kern="1200" cap="none" spc="0" normalizeH="0" baseline="0" noProof="0" dirty="0">
                <a:ln>
                  <a:noFill/>
                </a:ln>
                <a:solidFill>
                  <a:srgbClr val="002060"/>
                </a:solidFill>
                <a:effectLst/>
                <a:uLnTx/>
                <a:uFillTx/>
                <a:latin typeface="微软雅黑" panose="020B0503020204020204" charset="-122"/>
                <a:ea typeface="微软雅黑" panose="020B0503020204020204" charset="-122"/>
                <a:cs typeface="Arial" panose="020B0604020202020204"/>
              </a:rPr>
              <a:t>受地转偏向力影响，低压的气流在北半球向右偏转，按逆时针方向流动；</a:t>
            </a:r>
          </a:p>
        </p:txBody>
      </p:sp>
      <p:sp>
        <p:nvSpPr>
          <p:cNvPr id="65" name="文本框 64"/>
          <p:cNvSpPr txBox="1"/>
          <p:nvPr>
            <p:custDataLst>
              <p:tags r:id="rId7"/>
            </p:custDataLst>
          </p:nvPr>
        </p:nvSpPr>
        <p:spPr>
          <a:xfrm>
            <a:off x="2036263" y="6050148"/>
            <a:ext cx="2586538" cy="461665"/>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Arial" panose="020B0604020202020204"/>
              </a:rPr>
              <a:t>北半球</a:t>
            </a:r>
          </a:p>
        </p:txBody>
      </p:sp>
      <p:sp>
        <p:nvSpPr>
          <p:cNvPr id="66" name="文本框 65"/>
          <p:cNvSpPr txBox="1"/>
          <p:nvPr>
            <p:custDataLst>
              <p:tags r:id="rId8"/>
            </p:custDataLst>
          </p:nvPr>
        </p:nvSpPr>
        <p:spPr>
          <a:xfrm>
            <a:off x="2880246" y="4380971"/>
            <a:ext cx="898571" cy="461665"/>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prstClr val="white">
                    <a:lumMod val="75000"/>
                  </a:prstClr>
                </a:solidFill>
                <a:effectLst/>
                <a:uLnTx/>
                <a:uFillTx/>
                <a:latin typeface="微软雅黑" panose="020B0503020204020204" charset="-122"/>
                <a:ea typeface="微软雅黑" panose="020B0503020204020204" charset="-122"/>
                <a:cs typeface="Arial" panose="020B0604020202020204"/>
              </a:rPr>
              <a:t>低压</a:t>
            </a:r>
          </a:p>
        </p:txBody>
      </p:sp>
      <p:sp>
        <p:nvSpPr>
          <p:cNvPr id="68" name="椭圆 67"/>
          <p:cNvSpPr/>
          <p:nvPr>
            <p:custDataLst>
              <p:tags r:id="rId9"/>
            </p:custDataLst>
          </p:nvPr>
        </p:nvSpPr>
        <p:spPr>
          <a:xfrm>
            <a:off x="7463382" y="3319085"/>
            <a:ext cx="2590800" cy="2590800"/>
          </a:xfrm>
          <a:prstGeom prst="ellipse">
            <a:avLst/>
          </a:prstGeom>
          <a:solidFill>
            <a:schemeClr val="bg1"/>
          </a:solidFill>
          <a:ln>
            <a:solidFill>
              <a:schemeClr val="tx1">
                <a:lumMod val="50000"/>
                <a:lumOff val="50000"/>
              </a:schemeClr>
            </a:solidFill>
          </a:ln>
          <a:effectLst>
            <a:innerShdw blurRad="63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69" name="椭圆 68"/>
          <p:cNvSpPr/>
          <p:nvPr>
            <p:custDataLst>
              <p:tags r:id="rId10"/>
            </p:custDataLst>
          </p:nvPr>
        </p:nvSpPr>
        <p:spPr>
          <a:xfrm>
            <a:off x="7768182" y="3623885"/>
            <a:ext cx="1976936" cy="1976936"/>
          </a:xfrm>
          <a:prstGeom prst="ellipse">
            <a:avLst/>
          </a:prstGeom>
          <a:solidFill>
            <a:schemeClr val="bg1"/>
          </a:solidFill>
          <a:ln>
            <a:solidFill>
              <a:schemeClr val="tx1">
                <a:lumMod val="50000"/>
                <a:lumOff val="50000"/>
              </a:schemeClr>
            </a:solidFill>
          </a:ln>
          <a:effectLst>
            <a:innerShdw blurRad="63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70" name="椭圆 69"/>
          <p:cNvSpPr/>
          <p:nvPr>
            <p:custDataLst>
              <p:tags r:id="rId11"/>
            </p:custDataLst>
          </p:nvPr>
        </p:nvSpPr>
        <p:spPr>
          <a:xfrm>
            <a:off x="8101511" y="3957214"/>
            <a:ext cx="1310278" cy="1310278"/>
          </a:xfrm>
          <a:prstGeom prst="ellipse">
            <a:avLst/>
          </a:prstGeom>
          <a:solidFill>
            <a:schemeClr val="bg1"/>
          </a:solidFill>
          <a:ln>
            <a:solidFill>
              <a:schemeClr val="tx1">
                <a:lumMod val="50000"/>
                <a:lumOff val="50000"/>
              </a:schemeClr>
            </a:solidFill>
          </a:ln>
          <a:effectLst>
            <a:innerShdw blurRad="635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71" name="文本框 70"/>
          <p:cNvSpPr txBox="1"/>
          <p:nvPr>
            <p:custDataLst>
              <p:tags r:id="rId12"/>
            </p:custDataLst>
          </p:nvPr>
        </p:nvSpPr>
        <p:spPr>
          <a:xfrm>
            <a:off x="7824878" y="6050148"/>
            <a:ext cx="2595064" cy="461665"/>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Arial" panose="020B0604020202020204"/>
              </a:rPr>
              <a:t>南半球</a:t>
            </a:r>
          </a:p>
        </p:txBody>
      </p:sp>
      <p:sp>
        <p:nvSpPr>
          <p:cNvPr id="72" name="文本框 71"/>
          <p:cNvSpPr txBox="1"/>
          <p:nvPr>
            <p:custDataLst>
              <p:tags r:id="rId13"/>
            </p:custDataLst>
          </p:nvPr>
        </p:nvSpPr>
        <p:spPr>
          <a:xfrm>
            <a:off x="8307364" y="4380971"/>
            <a:ext cx="898571" cy="461665"/>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prstClr val="white">
                    <a:lumMod val="75000"/>
                  </a:prstClr>
                </a:solidFill>
                <a:effectLst/>
                <a:uLnTx/>
                <a:uFillTx/>
                <a:latin typeface="微软雅黑" panose="020B0503020204020204" charset="-122"/>
                <a:ea typeface="微软雅黑" panose="020B0503020204020204" charset="-122"/>
                <a:cs typeface="Arial" panose="020B0604020202020204"/>
              </a:rPr>
              <a:t>低压</a:t>
            </a:r>
          </a:p>
        </p:txBody>
      </p:sp>
      <p:cxnSp>
        <p:nvCxnSpPr>
          <p:cNvPr id="73" name="直接箭头连接符 72"/>
          <p:cNvCxnSpPr>
            <a:stCxn id="61" idx="2"/>
            <a:endCxn id="66" idx="1"/>
          </p:cNvCxnSpPr>
          <p:nvPr>
            <p:custDataLst>
              <p:tags r:id="rId14"/>
            </p:custDataLst>
          </p:nvPr>
        </p:nvCxnSpPr>
        <p:spPr>
          <a:xfrm flipV="1">
            <a:off x="2036264" y="4611945"/>
            <a:ext cx="843915" cy="2540"/>
          </a:xfrm>
          <a:prstGeom prst="straightConnector1">
            <a:avLst/>
          </a:prstGeom>
          <a:ln w="12700">
            <a:solidFill>
              <a:schemeClr val="tx1">
                <a:lumMod val="75000"/>
                <a:lumOff val="2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4" name="文本框 73"/>
          <p:cNvSpPr txBox="1"/>
          <p:nvPr>
            <p:custDataLst>
              <p:tags r:id="rId15"/>
            </p:custDataLst>
          </p:nvPr>
        </p:nvSpPr>
        <p:spPr>
          <a:xfrm rot="19517390">
            <a:off x="3790315" y="5364480"/>
            <a:ext cx="751205" cy="337185"/>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6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1025</a:t>
            </a:r>
          </a:p>
        </p:txBody>
      </p:sp>
      <p:sp>
        <p:nvSpPr>
          <p:cNvPr id="75" name="文本框 74"/>
          <p:cNvSpPr txBox="1"/>
          <p:nvPr>
            <p:custDataLst>
              <p:tags r:id="rId16"/>
            </p:custDataLst>
          </p:nvPr>
        </p:nvSpPr>
        <p:spPr>
          <a:xfrm rot="19517390">
            <a:off x="3574415" y="5114925"/>
            <a:ext cx="740410" cy="337185"/>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6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1020</a:t>
            </a:r>
          </a:p>
        </p:txBody>
      </p:sp>
      <p:sp>
        <p:nvSpPr>
          <p:cNvPr id="76" name="文本框 75"/>
          <p:cNvSpPr txBox="1"/>
          <p:nvPr>
            <p:custDataLst>
              <p:tags r:id="rId17"/>
            </p:custDataLst>
          </p:nvPr>
        </p:nvSpPr>
        <p:spPr>
          <a:xfrm rot="19517390">
            <a:off x="3353435" y="4800600"/>
            <a:ext cx="696595" cy="337185"/>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6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1015</a:t>
            </a:r>
          </a:p>
        </p:txBody>
      </p:sp>
      <p:sp>
        <p:nvSpPr>
          <p:cNvPr id="77" name="文本框 76"/>
          <p:cNvSpPr txBox="1"/>
          <p:nvPr>
            <p:custDataLst>
              <p:tags r:id="rId18"/>
            </p:custDataLst>
          </p:nvPr>
        </p:nvSpPr>
        <p:spPr>
          <a:xfrm rot="19517390">
            <a:off x="9307195" y="5448935"/>
            <a:ext cx="711200" cy="337185"/>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6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1025</a:t>
            </a:r>
          </a:p>
        </p:txBody>
      </p:sp>
      <p:sp>
        <p:nvSpPr>
          <p:cNvPr id="78" name="文本框 77"/>
          <p:cNvSpPr txBox="1"/>
          <p:nvPr>
            <p:custDataLst>
              <p:tags r:id="rId19"/>
            </p:custDataLst>
          </p:nvPr>
        </p:nvSpPr>
        <p:spPr>
          <a:xfrm rot="19517390">
            <a:off x="9080500" y="5162550"/>
            <a:ext cx="829945" cy="337185"/>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6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1020</a:t>
            </a:r>
          </a:p>
        </p:txBody>
      </p:sp>
      <p:sp>
        <p:nvSpPr>
          <p:cNvPr id="79" name="文本框 78"/>
          <p:cNvSpPr txBox="1"/>
          <p:nvPr>
            <p:custDataLst>
              <p:tags r:id="rId20"/>
            </p:custDataLst>
          </p:nvPr>
        </p:nvSpPr>
        <p:spPr>
          <a:xfrm rot="19517390">
            <a:off x="8865235" y="4866640"/>
            <a:ext cx="720725" cy="337185"/>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6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1015</a:t>
            </a:r>
          </a:p>
        </p:txBody>
      </p:sp>
      <p:cxnSp>
        <p:nvCxnSpPr>
          <p:cNvPr id="80" name="直接箭头连接符 79"/>
          <p:cNvCxnSpPr/>
          <p:nvPr>
            <p:custDataLst>
              <p:tags r:id="rId21"/>
            </p:custDataLst>
          </p:nvPr>
        </p:nvCxnSpPr>
        <p:spPr>
          <a:xfrm flipH="1">
            <a:off x="3314700" y="3319085"/>
            <a:ext cx="0" cy="913190"/>
          </a:xfrm>
          <a:prstGeom prst="straightConnector1">
            <a:avLst/>
          </a:prstGeom>
          <a:ln w="12700">
            <a:solidFill>
              <a:schemeClr val="tx1">
                <a:lumMod val="75000"/>
                <a:lumOff val="2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1" name="直接箭头连接符 80"/>
          <p:cNvCxnSpPr/>
          <p:nvPr>
            <p:custDataLst>
              <p:tags r:id="rId22"/>
            </p:custDataLst>
          </p:nvPr>
        </p:nvCxnSpPr>
        <p:spPr>
          <a:xfrm flipH="1" flipV="1">
            <a:off x="3314700" y="4996695"/>
            <a:ext cx="0" cy="913190"/>
          </a:xfrm>
          <a:prstGeom prst="straightConnector1">
            <a:avLst/>
          </a:prstGeom>
          <a:ln w="12700">
            <a:solidFill>
              <a:schemeClr val="tx1">
                <a:lumMod val="75000"/>
                <a:lumOff val="2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2" name="直接箭头连接符 81"/>
          <p:cNvCxnSpPr/>
          <p:nvPr>
            <p:custDataLst>
              <p:tags r:id="rId23"/>
            </p:custDataLst>
          </p:nvPr>
        </p:nvCxnSpPr>
        <p:spPr>
          <a:xfrm flipH="1" flipV="1">
            <a:off x="3778818" y="4586984"/>
            <a:ext cx="843982" cy="2681"/>
          </a:xfrm>
          <a:prstGeom prst="straightConnector1">
            <a:avLst/>
          </a:prstGeom>
          <a:ln w="12700">
            <a:solidFill>
              <a:schemeClr val="tx1">
                <a:lumMod val="75000"/>
                <a:lumOff val="2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3" name="直接箭头连接符 82"/>
          <p:cNvCxnSpPr/>
          <p:nvPr>
            <p:custDataLst>
              <p:tags r:id="rId24"/>
            </p:custDataLst>
          </p:nvPr>
        </p:nvCxnSpPr>
        <p:spPr>
          <a:xfrm flipV="1">
            <a:off x="7472238" y="4624683"/>
            <a:ext cx="843982" cy="2681"/>
          </a:xfrm>
          <a:prstGeom prst="straightConnector1">
            <a:avLst/>
          </a:prstGeom>
          <a:ln w="12700">
            <a:solidFill>
              <a:schemeClr val="tx1">
                <a:lumMod val="75000"/>
                <a:lumOff val="2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4" name="直接箭头连接符 83"/>
          <p:cNvCxnSpPr/>
          <p:nvPr>
            <p:custDataLst>
              <p:tags r:id="rId25"/>
            </p:custDataLst>
          </p:nvPr>
        </p:nvCxnSpPr>
        <p:spPr>
          <a:xfrm flipH="1">
            <a:off x="8750674" y="3331964"/>
            <a:ext cx="0" cy="913190"/>
          </a:xfrm>
          <a:prstGeom prst="straightConnector1">
            <a:avLst/>
          </a:prstGeom>
          <a:ln w="12700">
            <a:solidFill>
              <a:schemeClr val="tx1">
                <a:lumMod val="75000"/>
                <a:lumOff val="2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5" name="直接箭头连接符 84"/>
          <p:cNvCxnSpPr/>
          <p:nvPr>
            <p:custDataLst>
              <p:tags r:id="rId26"/>
            </p:custDataLst>
          </p:nvPr>
        </p:nvCxnSpPr>
        <p:spPr>
          <a:xfrm flipH="1" flipV="1">
            <a:off x="8750674" y="4996874"/>
            <a:ext cx="0" cy="913190"/>
          </a:xfrm>
          <a:prstGeom prst="straightConnector1">
            <a:avLst/>
          </a:prstGeom>
          <a:ln w="12700">
            <a:solidFill>
              <a:schemeClr val="tx1">
                <a:lumMod val="75000"/>
                <a:lumOff val="2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6" name="直接箭头连接符 85"/>
          <p:cNvCxnSpPr/>
          <p:nvPr>
            <p:custDataLst>
              <p:tags r:id="rId27"/>
            </p:custDataLst>
          </p:nvPr>
        </p:nvCxnSpPr>
        <p:spPr>
          <a:xfrm flipH="1" flipV="1">
            <a:off x="9214792" y="4599863"/>
            <a:ext cx="843982" cy="2681"/>
          </a:xfrm>
          <a:prstGeom prst="straightConnector1">
            <a:avLst/>
          </a:prstGeom>
          <a:ln w="12700">
            <a:solidFill>
              <a:schemeClr val="tx1">
                <a:lumMod val="75000"/>
                <a:lumOff val="2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7" name="弧形 86"/>
          <p:cNvSpPr/>
          <p:nvPr>
            <p:custDataLst>
              <p:tags r:id="rId28"/>
            </p:custDataLst>
          </p:nvPr>
        </p:nvSpPr>
        <p:spPr>
          <a:xfrm rot="5400000">
            <a:off x="2645959" y="4433980"/>
            <a:ext cx="1337253" cy="1337253"/>
          </a:xfrm>
          <a:prstGeom prst="arc">
            <a:avLst/>
          </a:prstGeom>
          <a:noFill/>
          <a:ln w="28575">
            <a:solidFill>
              <a:srgbClr val="FF0000"/>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88" name="弧形 87"/>
          <p:cNvSpPr/>
          <p:nvPr>
            <p:custDataLst>
              <p:tags r:id="rId29"/>
            </p:custDataLst>
          </p:nvPr>
        </p:nvSpPr>
        <p:spPr>
          <a:xfrm rot="16200000">
            <a:off x="2742990" y="3422757"/>
            <a:ext cx="1337253" cy="1337253"/>
          </a:xfrm>
          <a:prstGeom prst="arc">
            <a:avLst/>
          </a:prstGeom>
          <a:noFill/>
          <a:ln w="28575">
            <a:solidFill>
              <a:srgbClr val="FF0000"/>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89" name="弧形 88"/>
          <p:cNvSpPr/>
          <p:nvPr>
            <p:custDataLst>
              <p:tags r:id="rId30"/>
            </p:custDataLst>
          </p:nvPr>
        </p:nvSpPr>
        <p:spPr>
          <a:xfrm>
            <a:off x="3109982" y="3942410"/>
            <a:ext cx="1337253" cy="1337253"/>
          </a:xfrm>
          <a:prstGeom prst="arc">
            <a:avLst/>
          </a:prstGeom>
          <a:noFill/>
          <a:ln w="28575">
            <a:solidFill>
              <a:srgbClr val="FF0000"/>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90" name="弧形 89"/>
          <p:cNvSpPr/>
          <p:nvPr>
            <p:custDataLst>
              <p:tags r:id="rId31"/>
            </p:custDataLst>
          </p:nvPr>
        </p:nvSpPr>
        <p:spPr>
          <a:xfrm rot="10800000">
            <a:off x="2206922" y="3919571"/>
            <a:ext cx="1337253" cy="1337253"/>
          </a:xfrm>
          <a:prstGeom prst="arc">
            <a:avLst/>
          </a:prstGeom>
          <a:noFill/>
          <a:ln w="28575">
            <a:solidFill>
              <a:srgbClr val="FF0000"/>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91" name="弧形 90"/>
          <p:cNvSpPr/>
          <p:nvPr>
            <p:custDataLst>
              <p:tags r:id="rId32"/>
            </p:custDataLst>
          </p:nvPr>
        </p:nvSpPr>
        <p:spPr>
          <a:xfrm rot="16200000" flipH="1">
            <a:off x="8073763" y="4434171"/>
            <a:ext cx="1337253" cy="1337253"/>
          </a:xfrm>
          <a:prstGeom prst="arc">
            <a:avLst/>
          </a:prstGeom>
          <a:noFill/>
          <a:ln w="28575">
            <a:solidFill>
              <a:srgbClr val="FF0000"/>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92" name="弧形 91"/>
          <p:cNvSpPr/>
          <p:nvPr>
            <p:custDataLst>
              <p:tags r:id="rId33"/>
            </p:custDataLst>
          </p:nvPr>
        </p:nvSpPr>
        <p:spPr>
          <a:xfrm rot="5400000" flipH="1">
            <a:off x="8073712" y="3349627"/>
            <a:ext cx="1337253" cy="1337253"/>
          </a:xfrm>
          <a:prstGeom prst="arc">
            <a:avLst/>
          </a:prstGeom>
          <a:noFill/>
          <a:ln w="28575">
            <a:solidFill>
              <a:srgbClr val="FF0000"/>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93" name="弧形 92"/>
          <p:cNvSpPr/>
          <p:nvPr>
            <p:custDataLst>
              <p:tags r:id="rId34"/>
            </p:custDataLst>
          </p:nvPr>
        </p:nvSpPr>
        <p:spPr>
          <a:xfrm rot="10800000" flipH="1">
            <a:off x="8716338" y="3942576"/>
            <a:ext cx="1337253" cy="1337253"/>
          </a:xfrm>
          <a:prstGeom prst="arc">
            <a:avLst/>
          </a:prstGeom>
          <a:noFill/>
          <a:ln w="28575">
            <a:solidFill>
              <a:srgbClr val="FF0000"/>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94" name="弧形 93"/>
          <p:cNvSpPr/>
          <p:nvPr>
            <p:custDataLst>
              <p:tags r:id="rId35"/>
            </p:custDataLst>
          </p:nvPr>
        </p:nvSpPr>
        <p:spPr>
          <a:xfrm flipH="1">
            <a:off x="7495232" y="3957615"/>
            <a:ext cx="1337253" cy="1337253"/>
          </a:xfrm>
          <a:prstGeom prst="arc">
            <a:avLst/>
          </a:prstGeom>
          <a:noFill/>
          <a:ln w="28575">
            <a:solidFill>
              <a:srgbClr val="FF0000"/>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cxnSp>
        <p:nvCxnSpPr>
          <p:cNvPr id="95" name="直接箭头连接符 94"/>
          <p:cNvCxnSpPr/>
          <p:nvPr>
            <p:custDataLst>
              <p:tags r:id="rId36"/>
            </p:custDataLst>
          </p:nvPr>
        </p:nvCxnSpPr>
        <p:spPr>
          <a:xfrm flipV="1">
            <a:off x="5319899" y="5905997"/>
            <a:ext cx="377975" cy="1"/>
          </a:xfrm>
          <a:prstGeom prst="straightConnector1">
            <a:avLst/>
          </a:prstGeom>
          <a:ln w="12700">
            <a:solidFill>
              <a:schemeClr val="tx1">
                <a:lumMod val="75000"/>
                <a:lumOff val="2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6" name="直接箭头连接符 95"/>
          <p:cNvCxnSpPr/>
          <p:nvPr>
            <p:custDataLst>
              <p:tags r:id="rId37"/>
            </p:custDataLst>
          </p:nvPr>
        </p:nvCxnSpPr>
        <p:spPr>
          <a:xfrm flipH="1" flipV="1">
            <a:off x="5330456" y="6251423"/>
            <a:ext cx="377975" cy="1"/>
          </a:xfrm>
          <a:prstGeom prst="straightConnector1">
            <a:avLst/>
          </a:prstGeom>
          <a:ln>
            <a:headEnd type="arrow" w="med" len="med"/>
            <a:tailEnd type="none" w="med" len="med"/>
          </a:ln>
        </p:spPr>
        <p:style>
          <a:lnRef idx="1">
            <a:schemeClr val="accent2"/>
          </a:lnRef>
          <a:fillRef idx="0">
            <a:schemeClr val="accent2"/>
          </a:fillRef>
          <a:effectRef idx="0">
            <a:schemeClr val="accent2"/>
          </a:effectRef>
          <a:fontRef idx="minor">
            <a:schemeClr val="tx1"/>
          </a:fontRef>
        </p:style>
      </p:cxnSp>
      <p:sp>
        <p:nvSpPr>
          <p:cNvPr id="97" name="文本框 96"/>
          <p:cNvSpPr txBox="1"/>
          <p:nvPr>
            <p:custDataLst>
              <p:tags r:id="rId38"/>
            </p:custDataLst>
          </p:nvPr>
        </p:nvSpPr>
        <p:spPr>
          <a:xfrm>
            <a:off x="5697078" y="5707277"/>
            <a:ext cx="2566637" cy="461665"/>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水平气压梯度力</a:t>
            </a:r>
          </a:p>
        </p:txBody>
      </p:sp>
      <p:sp>
        <p:nvSpPr>
          <p:cNvPr id="98" name="文本框 97"/>
          <p:cNvSpPr txBox="1"/>
          <p:nvPr>
            <p:custDataLst>
              <p:tags r:id="rId39"/>
            </p:custDataLst>
          </p:nvPr>
        </p:nvSpPr>
        <p:spPr>
          <a:xfrm>
            <a:off x="5708431" y="6036199"/>
            <a:ext cx="851340" cy="461665"/>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风向</a:t>
            </a:r>
          </a:p>
        </p:txBody>
      </p:sp>
      <p:sp>
        <p:nvSpPr>
          <p:cNvPr id="99" name="文本框 98"/>
          <p:cNvSpPr txBox="1"/>
          <p:nvPr>
            <p:custDataLst>
              <p:tags r:id="rId40"/>
            </p:custDataLst>
          </p:nvPr>
        </p:nvSpPr>
        <p:spPr>
          <a:xfrm>
            <a:off x="4660629" y="4523927"/>
            <a:ext cx="956587" cy="369332"/>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东南风</a:t>
            </a:r>
            <a:endParaRPr kumimoji="0" lang="zh-CN" altLang="en-US" sz="14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endParaRPr>
          </a:p>
        </p:txBody>
      </p:sp>
      <p:sp>
        <p:nvSpPr>
          <p:cNvPr id="100" name="文本框 99"/>
          <p:cNvSpPr txBox="1"/>
          <p:nvPr>
            <p:custDataLst>
              <p:tags r:id="rId41"/>
            </p:custDataLst>
          </p:nvPr>
        </p:nvSpPr>
        <p:spPr>
          <a:xfrm>
            <a:off x="965469" y="4217652"/>
            <a:ext cx="956587" cy="369332"/>
          </a:xfrm>
          <a:prstGeom prst="rect">
            <a:avLst/>
          </a:prstGeom>
          <a:noFill/>
        </p:spPr>
        <p:txBody>
          <a:bodyPr wrap="square">
            <a:spAutoFit/>
          </a:body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西北风</a:t>
            </a:r>
            <a:endParaRPr kumimoji="0" lang="zh-CN" altLang="en-US" sz="14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endParaRPr>
          </a:p>
        </p:txBody>
      </p:sp>
      <p:sp>
        <p:nvSpPr>
          <p:cNvPr id="101" name="文本框 100"/>
          <p:cNvSpPr txBox="1"/>
          <p:nvPr>
            <p:custDataLst>
              <p:tags r:id="rId42"/>
            </p:custDataLst>
          </p:nvPr>
        </p:nvSpPr>
        <p:spPr>
          <a:xfrm>
            <a:off x="3123925" y="2925150"/>
            <a:ext cx="956587" cy="369332"/>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东北风</a:t>
            </a:r>
            <a:endParaRPr kumimoji="0" lang="zh-CN" altLang="en-US" sz="14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endParaRPr>
          </a:p>
        </p:txBody>
      </p:sp>
      <p:sp>
        <p:nvSpPr>
          <p:cNvPr id="102" name="文本框 101"/>
          <p:cNvSpPr txBox="1"/>
          <p:nvPr>
            <p:custDataLst>
              <p:tags r:id="rId43"/>
            </p:custDataLst>
          </p:nvPr>
        </p:nvSpPr>
        <p:spPr>
          <a:xfrm>
            <a:off x="1806572" y="5655619"/>
            <a:ext cx="956587" cy="369332"/>
          </a:xfrm>
          <a:prstGeom prst="rect">
            <a:avLst/>
          </a:prstGeom>
          <a:noFill/>
        </p:spPr>
        <p:txBody>
          <a:bodyPr wrap="square">
            <a:spAutoFit/>
          </a:body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西南风</a:t>
            </a:r>
            <a:endParaRPr kumimoji="0" lang="zh-CN" altLang="en-US" sz="14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endParaRPr>
          </a:p>
        </p:txBody>
      </p:sp>
      <p:sp>
        <p:nvSpPr>
          <p:cNvPr id="103" name="文本框 102"/>
          <p:cNvSpPr txBox="1"/>
          <p:nvPr>
            <p:custDataLst>
              <p:tags r:id="rId44"/>
            </p:custDataLst>
          </p:nvPr>
        </p:nvSpPr>
        <p:spPr>
          <a:xfrm>
            <a:off x="8644382" y="5605725"/>
            <a:ext cx="956587" cy="369332"/>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东南风</a:t>
            </a:r>
            <a:endParaRPr kumimoji="0" lang="zh-CN" altLang="en-US" sz="14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endParaRPr>
          </a:p>
        </p:txBody>
      </p:sp>
      <p:sp>
        <p:nvSpPr>
          <p:cNvPr id="104" name="文本框 103"/>
          <p:cNvSpPr txBox="1"/>
          <p:nvPr>
            <p:custDataLst>
              <p:tags r:id="rId45"/>
            </p:custDataLst>
          </p:nvPr>
        </p:nvSpPr>
        <p:spPr>
          <a:xfrm>
            <a:off x="7628735" y="2974514"/>
            <a:ext cx="956587" cy="369332"/>
          </a:xfrm>
          <a:prstGeom prst="rect">
            <a:avLst/>
          </a:prstGeom>
          <a:noFill/>
        </p:spPr>
        <p:txBody>
          <a:bodyPr wrap="square">
            <a:spAutoFit/>
          </a:body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西北风</a:t>
            </a:r>
            <a:endParaRPr kumimoji="0" lang="zh-CN" altLang="en-US" sz="14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endParaRPr>
          </a:p>
        </p:txBody>
      </p:sp>
      <p:sp>
        <p:nvSpPr>
          <p:cNvPr id="105" name="文本框 104"/>
          <p:cNvSpPr txBox="1"/>
          <p:nvPr>
            <p:custDataLst>
              <p:tags r:id="rId46"/>
            </p:custDataLst>
          </p:nvPr>
        </p:nvSpPr>
        <p:spPr>
          <a:xfrm>
            <a:off x="9990898" y="4133714"/>
            <a:ext cx="956587" cy="369332"/>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东北风</a:t>
            </a:r>
            <a:endParaRPr kumimoji="0" lang="zh-CN" altLang="en-US" sz="14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endParaRPr>
          </a:p>
        </p:txBody>
      </p:sp>
      <p:sp>
        <p:nvSpPr>
          <p:cNvPr id="106" name="文本框 105"/>
          <p:cNvSpPr txBox="1"/>
          <p:nvPr>
            <p:custDataLst>
              <p:tags r:id="rId47"/>
            </p:custDataLst>
          </p:nvPr>
        </p:nvSpPr>
        <p:spPr>
          <a:xfrm>
            <a:off x="6704916" y="4666876"/>
            <a:ext cx="956587" cy="369332"/>
          </a:xfrm>
          <a:prstGeom prst="rect">
            <a:avLst/>
          </a:prstGeom>
          <a:noFill/>
        </p:spPr>
        <p:txBody>
          <a:bodyPr wrap="square">
            <a:spAutoFit/>
          </a:bodyPr>
          <a:lstStyle/>
          <a:p>
            <a:pPr marL="0" marR="0" lvl="0" indent="0" algn="r" defTabSz="914400" rtl="0" eaLnBrk="1" fontAlgn="auto"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西南风</a:t>
            </a:r>
            <a:endParaRPr kumimoji="0" lang="zh-CN" altLang="en-US" sz="14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endParaRPr>
          </a:p>
        </p:txBody>
      </p:sp>
      <p:sp>
        <p:nvSpPr>
          <p:cNvPr id="54" name="Text Box 15"/>
          <p:cNvSpPr txBox="1">
            <a:spLocks noChangeArrowheads="1"/>
          </p:cNvSpPr>
          <p:nvPr>
            <p:custDataLst>
              <p:tags r:id="rId48"/>
            </p:custDataLst>
          </p:nvPr>
        </p:nvSpPr>
        <p:spPr bwMode="auto">
          <a:xfrm>
            <a:off x="322131" y="3034000"/>
            <a:ext cx="2198370" cy="521970"/>
          </a:xfrm>
          <a:prstGeom prst="rect">
            <a:avLst/>
          </a:prstGeom>
          <a:noFill/>
        </p:spPr>
        <p:txBody>
          <a:bodyPr wrap="square" rtlCol="0">
            <a:spAutoFit/>
          </a:bodyPr>
          <a:lstStyle>
            <a:defPPr>
              <a:defRPr lang="zh-CN"/>
            </a:defPPr>
            <a:lvl1pPr algn="ctr">
              <a:defRPr sz="3200">
                <a:solidFill>
                  <a:schemeClr val="accent2"/>
                </a:solidFill>
                <a:latin typeface="+mj-ea"/>
                <a:ea typeface="+mj-ea"/>
              </a:defRPr>
            </a:lvl1pPr>
            <a:lvl2pPr>
              <a:defRPr sz="2800">
                <a:solidFill>
                  <a:schemeClr val="tx1"/>
                </a:solidFill>
                <a:latin typeface="Arial" panose="020B0604020202020204" pitchFamily="34" charset="0"/>
                <a:ea typeface="宋体" panose="02010600030101010101" pitchFamily="2" charset="-122"/>
              </a:defRPr>
            </a:lvl2pPr>
            <a:lvl3pPr>
              <a:defRPr sz="2400">
                <a:solidFill>
                  <a:schemeClr val="tx1"/>
                </a:solidFill>
                <a:latin typeface="Arial" panose="020B0604020202020204" pitchFamily="34" charset="0"/>
                <a:ea typeface="宋体" panose="02010600030101010101" pitchFamily="2" charset="-122"/>
              </a:defRPr>
            </a:lvl3pPr>
            <a:lvl4pPr>
              <a:defRPr sz="2000">
                <a:solidFill>
                  <a:schemeClr val="tx1"/>
                </a:solidFill>
                <a:latin typeface="Arial" panose="020B0604020202020204" pitchFamily="34" charset="0"/>
                <a:ea typeface="宋体" panose="02010600030101010101" pitchFamily="2" charset="-122"/>
              </a:defRPr>
            </a:lvl4pPr>
            <a:lvl5pPr>
              <a:defRPr sz="2000">
                <a:solidFill>
                  <a:schemeClr val="tx1"/>
                </a:solidFill>
                <a:latin typeface="Arial" panose="020B0604020202020204" pitchFamily="34" charset="0"/>
                <a:ea typeface="宋体" panose="02010600030101010101" pitchFamily="2" charset="-122"/>
              </a:defRPr>
            </a:lvl5pPr>
            <a:lvl6pPr rtl="0" eaLnBrk="0" hangingPunct="0">
              <a:defRPr sz="2000">
                <a:solidFill>
                  <a:schemeClr val="tx1"/>
                </a:solidFill>
                <a:latin typeface="Arial" panose="020B0604020202020204" pitchFamily="34" charset="0"/>
                <a:ea typeface="宋体" panose="02010600030101010101" pitchFamily="2" charset="-122"/>
              </a:defRPr>
            </a:lvl6pPr>
            <a:lvl7pPr rtl="0" eaLnBrk="0" hangingPunct="0">
              <a:defRPr sz="2000">
                <a:solidFill>
                  <a:schemeClr val="tx1"/>
                </a:solidFill>
                <a:latin typeface="Arial" panose="020B0604020202020204" pitchFamily="34" charset="0"/>
                <a:ea typeface="宋体" panose="02010600030101010101" pitchFamily="2" charset="-122"/>
              </a:defRPr>
            </a:lvl7pPr>
            <a:lvl8pPr rtl="0" eaLnBrk="0" hangingPunct="0">
              <a:defRPr sz="2000">
                <a:solidFill>
                  <a:schemeClr val="tx1"/>
                </a:solidFill>
                <a:latin typeface="Arial" panose="020B0604020202020204" pitchFamily="34" charset="0"/>
                <a:ea typeface="宋体" panose="02010600030101010101" pitchFamily="2" charset="-122"/>
              </a:defRPr>
            </a:lvl8pPr>
            <a:lvl9pPr rtl="0" eaLnBrk="0" hangingPunct="0">
              <a:defRPr sz="2000">
                <a:solidFill>
                  <a:schemeClr val="tx1"/>
                </a:solidFill>
                <a:latin typeface="Arial" panose="020B0604020202020204" pitchFamily="34" charset="0"/>
                <a:ea typeface="宋体" panose="02010600030101010101" pitchFamily="2" charset="-122"/>
              </a:defRPr>
            </a:lvl9pPr>
          </a:lstStyle>
          <a:p>
            <a:r>
              <a:rPr lang="zh-CN" altLang="en-US" sz="2800" b="1">
                <a:solidFill>
                  <a:srgbClr val="C00000"/>
                </a:solidFill>
                <a:latin typeface="微软雅黑" panose="020B0503020204020204" charset="-122"/>
                <a:ea typeface="微软雅黑" panose="020B0503020204020204" charset="-122"/>
              </a:rPr>
              <a:t>逆时针辐合</a:t>
            </a:r>
          </a:p>
        </p:txBody>
      </p:sp>
      <p:sp>
        <p:nvSpPr>
          <p:cNvPr id="55" name="Text Box 15"/>
          <p:cNvSpPr txBox="1">
            <a:spLocks noChangeArrowheads="1"/>
          </p:cNvSpPr>
          <p:nvPr>
            <p:custDataLst>
              <p:tags r:id="rId49"/>
            </p:custDataLst>
          </p:nvPr>
        </p:nvSpPr>
        <p:spPr bwMode="auto">
          <a:xfrm>
            <a:off x="9618027" y="2974097"/>
            <a:ext cx="2198370" cy="521970"/>
          </a:xfrm>
          <a:prstGeom prst="rect">
            <a:avLst/>
          </a:prstGeom>
          <a:noFill/>
        </p:spPr>
        <p:txBody>
          <a:bodyPr wrap="square" rtlCol="0">
            <a:spAutoFit/>
          </a:bodyPr>
          <a:lstStyle>
            <a:defPPr>
              <a:defRPr lang="zh-CN"/>
            </a:defPPr>
            <a:lvl1pPr algn="ctr">
              <a:defRPr sz="3200">
                <a:solidFill>
                  <a:schemeClr val="accent2"/>
                </a:solidFill>
                <a:latin typeface="+mj-ea"/>
                <a:ea typeface="+mj-ea"/>
              </a:defRPr>
            </a:lvl1pPr>
            <a:lvl2pPr>
              <a:defRPr sz="2800">
                <a:solidFill>
                  <a:schemeClr val="tx1"/>
                </a:solidFill>
                <a:latin typeface="Arial" panose="020B0604020202020204" pitchFamily="34" charset="0"/>
                <a:ea typeface="宋体" panose="02010600030101010101" pitchFamily="2" charset="-122"/>
              </a:defRPr>
            </a:lvl2pPr>
            <a:lvl3pPr>
              <a:defRPr sz="2400">
                <a:solidFill>
                  <a:schemeClr val="tx1"/>
                </a:solidFill>
                <a:latin typeface="Arial" panose="020B0604020202020204" pitchFamily="34" charset="0"/>
                <a:ea typeface="宋体" panose="02010600030101010101" pitchFamily="2" charset="-122"/>
              </a:defRPr>
            </a:lvl3pPr>
            <a:lvl4pPr>
              <a:defRPr sz="2000">
                <a:solidFill>
                  <a:schemeClr val="tx1"/>
                </a:solidFill>
                <a:latin typeface="Arial" panose="020B0604020202020204" pitchFamily="34" charset="0"/>
                <a:ea typeface="宋体" panose="02010600030101010101" pitchFamily="2" charset="-122"/>
              </a:defRPr>
            </a:lvl4pPr>
            <a:lvl5pPr>
              <a:defRPr sz="2000">
                <a:solidFill>
                  <a:schemeClr val="tx1"/>
                </a:solidFill>
                <a:latin typeface="Arial" panose="020B0604020202020204" pitchFamily="34" charset="0"/>
                <a:ea typeface="宋体" panose="02010600030101010101" pitchFamily="2" charset="-122"/>
              </a:defRPr>
            </a:lvl5pPr>
            <a:lvl6pPr rtl="0" eaLnBrk="0" hangingPunct="0">
              <a:defRPr sz="2000">
                <a:solidFill>
                  <a:schemeClr val="tx1"/>
                </a:solidFill>
                <a:latin typeface="Arial" panose="020B0604020202020204" pitchFamily="34" charset="0"/>
                <a:ea typeface="宋体" panose="02010600030101010101" pitchFamily="2" charset="-122"/>
              </a:defRPr>
            </a:lvl6pPr>
            <a:lvl7pPr rtl="0" eaLnBrk="0" hangingPunct="0">
              <a:defRPr sz="2000">
                <a:solidFill>
                  <a:schemeClr val="tx1"/>
                </a:solidFill>
                <a:latin typeface="Arial" panose="020B0604020202020204" pitchFamily="34" charset="0"/>
                <a:ea typeface="宋体" panose="02010600030101010101" pitchFamily="2" charset="-122"/>
              </a:defRPr>
            </a:lvl7pPr>
            <a:lvl8pPr rtl="0" eaLnBrk="0" hangingPunct="0">
              <a:defRPr sz="2000">
                <a:solidFill>
                  <a:schemeClr val="tx1"/>
                </a:solidFill>
                <a:latin typeface="Arial" panose="020B0604020202020204" pitchFamily="34" charset="0"/>
                <a:ea typeface="宋体" panose="02010600030101010101" pitchFamily="2" charset="-122"/>
              </a:defRPr>
            </a:lvl8pPr>
            <a:lvl9pPr rtl="0" eaLnBrk="0" hangingPunct="0">
              <a:defRPr sz="2000">
                <a:solidFill>
                  <a:schemeClr val="tx1"/>
                </a:solidFill>
                <a:latin typeface="Arial" panose="020B0604020202020204" pitchFamily="34" charset="0"/>
                <a:ea typeface="宋体" panose="02010600030101010101" pitchFamily="2" charset="-122"/>
              </a:defRPr>
            </a:lvl9pPr>
          </a:lstStyle>
          <a:p>
            <a:pPr algn="ctr">
              <a:buClrTx/>
              <a:buSzTx/>
              <a:buFontTx/>
            </a:pPr>
            <a:r>
              <a:rPr lang="zh-CN" altLang="en-US" sz="2800" b="1">
                <a:solidFill>
                  <a:srgbClr val="C00000"/>
                </a:solidFill>
                <a:latin typeface="微软雅黑" panose="020B0503020204020204" charset="-122"/>
                <a:ea typeface="微软雅黑" panose="020B0503020204020204" charset="-122"/>
                <a:sym typeface="+mn-ea"/>
              </a:rPr>
              <a:t>顺时针辐合</a:t>
            </a:r>
          </a:p>
        </p:txBody>
      </p:sp>
      <p:sp>
        <p:nvSpPr>
          <p:cNvPr id="8" name="文本框 7"/>
          <p:cNvSpPr txBox="1"/>
          <p:nvPr>
            <p:custDataLst>
              <p:tags r:id="rId50"/>
            </p:custDataLst>
          </p:nvPr>
        </p:nvSpPr>
        <p:spPr>
          <a:xfrm>
            <a:off x="80645" y="15875"/>
            <a:ext cx="5155565" cy="415925"/>
          </a:xfrm>
          <a:prstGeom prst="rect">
            <a:avLst/>
          </a:prstGeom>
          <a:noFill/>
        </p:spPr>
        <p:txBody>
          <a:bodyPr wrap="square" rtlCol="0">
            <a:noAutofit/>
          </a:bodyPr>
          <a:lstStyle/>
          <a:p>
            <a:pPr indent="0" algn="l">
              <a:lnSpc>
                <a:spcPct val="130000"/>
              </a:lnSpc>
              <a:spcBef>
                <a:spcPct val="50000"/>
              </a:spcBef>
              <a:buFont typeface="+mj-lt"/>
              <a:buNone/>
            </a:pPr>
            <a:r>
              <a:rPr lang="en-US" altLang="zh-CN" sz="2800" b="1">
                <a:latin typeface="微软雅黑" panose="020B0503020204020204" charset="-122"/>
                <a:ea typeface="微软雅黑" panose="020B0503020204020204" charset="-122"/>
                <a:sym typeface="+mn-ea"/>
              </a:rPr>
              <a:t>2.</a:t>
            </a:r>
            <a:r>
              <a:rPr lang="zh-CN" altLang="en-US" sz="2800" b="1">
                <a:latin typeface="微软雅黑" panose="020B0503020204020204" charset="-122"/>
                <a:ea typeface="微软雅黑" panose="020B0503020204020204" charset="-122"/>
                <a:sym typeface="+mn-ea"/>
              </a:rPr>
              <a:t>低气压（气旋）</a:t>
            </a:r>
          </a:p>
        </p:txBody>
      </p:sp>
      <p:cxnSp>
        <p:nvCxnSpPr>
          <p:cNvPr id="9" name="直接连接符 8"/>
          <p:cNvCxnSpPr/>
          <p:nvPr>
            <p:custDataLst>
              <p:tags r:id="rId51"/>
            </p:custDataLst>
          </p:nvPr>
        </p:nvCxnSpPr>
        <p:spPr>
          <a:xfrm flipV="1">
            <a:off x="80689" y="612583"/>
            <a:ext cx="3969385" cy="17145"/>
          </a:xfrm>
          <a:prstGeom prst="line">
            <a:avLst/>
          </a:prstGeom>
          <a:ln w="38100"/>
        </p:spPr>
        <p:style>
          <a:lnRef idx="1">
            <a:schemeClr val="dk1"/>
          </a:lnRef>
          <a:fillRef idx="0">
            <a:schemeClr val="dk1"/>
          </a:fillRef>
          <a:effectRef idx="0">
            <a:schemeClr val="dk1"/>
          </a:effectRef>
          <a:fontRef idx="minor">
            <a:schemeClr val="tx1"/>
          </a:fontRef>
        </p:style>
      </p:cxnSp>
      <p:sp>
        <p:nvSpPr>
          <p:cNvPr id="10" name="文本框 9"/>
          <p:cNvSpPr txBox="1"/>
          <p:nvPr>
            <p:custDataLst>
              <p:tags r:id="rId52"/>
            </p:custDataLst>
          </p:nvPr>
        </p:nvSpPr>
        <p:spPr>
          <a:xfrm>
            <a:off x="80645" y="694055"/>
            <a:ext cx="4658995" cy="607695"/>
          </a:xfrm>
          <a:prstGeom prst="rect">
            <a:avLst/>
          </a:prstGeom>
          <a:noFill/>
        </p:spPr>
        <p:txBody>
          <a:bodyPr wrap="square" rtlCol="0">
            <a:spAutoFit/>
          </a:bodyPr>
          <a:lstStyle/>
          <a:p>
            <a:pPr algn="l" defTabSz="457200">
              <a:lnSpc>
                <a:spcPct val="120000"/>
              </a:lnSpc>
              <a:buClrTx/>
              <a:buSzTx/>
              <a:buFontTx/>
              <a:defRPr/>
            </a:pPr>
            <a:r>
              <a:rPr lang="en-US" altLang="zh-CN" sz="2800" b="1">
                <a:solidFill>
                  <a:srgbClr val="C00000"/>
                </a:solidFill>
                <a:latin typeface="Calibri" panose="020F0502020204030204" charset="0"/>
                <a:ea typeface="微软雅黑" panose="020B0503020204020204" charset="-122"/>
                <a:cs typeface="微软雅黑" panose="020B0503020204020204" charset="-122"/>
              </a:rPr>
              <a:t>②</a:t>
            </a:r>
            <a:r>
              <a:rPr lang="zh-CN" altLang="en-US" sz="2800" b="1">
                <a:solidFill>
                  <a:srgbClr val="C00000"/>
                </a:solidFill>
                <a:latin typeface="Calibri" panose="020F0502020204030204" charset="0"/>
                <a:ea typeface="微软雅黑" panose="020B0503020204020204" charset="-122"/>
                <a:cs typeface="微软雅黑" panose="020B0503020204020204" charset="-122"/>
              </a:rPr>
              <a:t>气流水平方向运动</a:t>
            </a:r>
            <a:r>
              <a:rPr lang="zh-CN" altLang="en-US" sz="2800" b="1">
                <a:solidFill>
                  <a:srgbClr val="C00000"/>
                </a:solidFill>
                <a:latin typeface="微软雅黑" panose="020B0503020204020204" charset="-122"/>
                <a:ea typeface="微软雅黑" panose="020B0503020204020204" charset="-122"/>
                <a:cs typeface="微软雅黑" panose="020B0503020204020204" charset="-122"/>
              </a:rPr>
              <a:t>：</a:t>
            </a:r>
          </a:p>
        </p:txBody>
      </p:sp>
      <p:sp>
        <p:nvSpPr>
          <p:cNvPr id="7" name="文本框 6"/>
          <p:cNvSpPr txBox="1"/>
          <p:nvPr>
            <p:custDataLst>
              <p:tags r:id="rId53"/>
            </p:custDataLst>
          </p:nvPr>
        </p:nvSpPr>
        <p:spPr>
          <a:xfrm>
            <a:off x="4318000" y="779780"/>
            <a:ext cx="5733415" cy="521970"/>
          </a:xfrm>
          <a:prstGeom prst="rect">
            <a:avLst/>
          </a:prstGeom>
          <a:noFill/>
        </p:spPr>
        <p:txBody>
          <a:bodyPr wrap="square">
            <a:spAutoFit/>
          </a:bodyPr>
          <a:lstStyle/>
          <a:p>
            <a:r>
              <a:rPr kumimoji="0" lang="zh-CN" altLang="en-US" sz="2800" b="1" i="0" u="none" strike="noStrike" kern="100" cap="none" spc="0" normalizeH="0" baseline="0" noProof="0">
                <a:ln>
                  <a:noFill/>
                </a:ln>
                <a:solidFill>
                  <a:schemeClr val="accent6">
                    <a:lumMod val="50000"/>
                  </a:schemeClr>
                </a:solidFill>
                <a:effectLst/>
                <a:uLnTx/>
                <a:uFillTx/>
                <a:latin typeface="微软雅黑" panose="020B0503020204020204" charset="-122"/>
                <a:ea typeface="微软雅黑" panose="020B0503020204020204" charset="-122"/>
                <a:cs typeface="Courier New" panose="02070309020205020404" pitchFamily="49" charset="0"/>
              </a:rPr>
              <a:t>由四周向中心辐合（北逆南顺）</a:t>
            </a:r>
          </a:p>
        </p:txBody>
      </p:sp>
      <p:sp>
        <p:nvSpPr>
          <p:cNvPr id="5" name="文本框 4">
            <a:extLst>
              <a:ext uri="{FF2B5EF4-FFF2-40B4-BE49-F238E27FC236}">
                <a16:creationId xmlns:a16="http://schemas.microsoft.com/office/drawing/2014/main" id="{9CC68083-67C9-D8A0-A7A8-AC5B6BB23057}"/>
              </a:ext>
            </a:extLst>
          </p:cNvPr>
          <p:cNvSpPr txBox="1"/>
          <p:nvPr/>
        </p:nvSpPr>
        <p:spPr>
          <a:xfrm>
            <a:off x="196778" y="2138441"/>
            <a:ext cx="6919651" cy="523220"/>
          </a:xfrm>
          <a:prstGeom prst="rect">
            <a:avLst/>
          </a:prstGeom>
          <a:noFill/>
        </p:spPr>
        <p:txBody>
          <a:bodyPr wrap="square">
            <a:spAutoFit/>
          </a:bodyPr>
          <a:lstStyle/>
          <a:p>
            <a:r>
              <a:rPr kumimoji="0" lang="zh-CN" altLang="en-US" sz="2800" b="1" i="0" u="none" strike="noStrike" kern="1200" cap="none" spc="0" normalizeH="0" baseline="0" noProof="0" dirty="0">
                <a:ln>
                  <a:noFill/>
                </a:ln>
                <a:solidFill>
                  <a:srgbClr val="002060"/>
                </a:solidFill>
                <a:effectLst/>
                <a:uLnTx/>
                <a:uFillTx/>
                <a:latin typeface="微软雅黑" panose="020B0503020204020204" charset="-122"/>
                <a:ea typeface="微软雅黑" panose="020B0503020204020204" charset="-122"/>
                <a:cs typeface="Arial" panose="020B0604020202020204"/>
              </a:rPr>
              <a:t>南半球则向左偏转，按顺时针方向流动。</a:t>
            </a:r>
            <a:endParaRPr lang="zh-CN" alt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down)">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fade">
                                      <p:cBhvr>
                                        <p:cTn id="12" dur="500"/>
                                        <p:tgtEl>
                                          <p:spTgt spid="10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wipe(right)">
                                      <p:cBhvr>
                                        <p:cTn id="17" dur="500"/>
                                        <p:tgtEl>
                                          <p:spTgt spid="8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9">
                                            <p:txEl>
                                              <p:pRg st="0" end="0"/>
                                            </p:txEl>
                                          </p:spTgt>
                                        </p:tgtEl>
                                        <p:attrNameLst>
                                          <p:attrName>style.visibility</p:attrName>
                                        </p:attrNameLst>
                                      </p:cBhvr>
                                      <p:to>
                                        <p:strVal val="visible"/>
                                      </p:to>
                                    </p:set>
                                    <p:animEffect transition="in" filter="fade">
                                      <p:cBhvr>
                                        <p:cTn id="22" dur="500"/>
                                        <p:tgtEl>
                                          <p:spTgt spid="9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animEffect transition="in" filter="wipe(up)">
                                      <p:cBhvr>
                                        <p:cTn id="27" dur="500"/>
                                        <p:tgtEl>
                                          <p:spTgt spid="8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1"/>
                                        </p:tgtEl>
                                        <p:attrNameLst>
                                          <p:attrName>style.visibility</p:attrName>
                                        </p:attrNameLst>
                                      </p:cBhvr>
                                      <p:to>
                                        <p:strVal val="visible"/>
                                      </p:to>
                                    </p:set>
                                    <p:animEffect transition="in" filter="fade">
                                      <p:cBhvr>
                                        <p:cTn id="32" dur="500"/>
                                        <p:tgtEl>
                                          <p:spTgt spid="10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0"/>
                                        </p:tgtEl>
                                        <p:attrNameLst>
                                          <p:attrName>style.visibility</p:attrName>
                                        </p:attrNameLst>
                                      </p:cBhvr>
                                      <p:to>
                                        <p:strVal val="visible"/>
                                      </p:to>
                                    </p:set>
                                    <p:animEffect transition="in" filter="wipe(left)">
                                      <p:cBhvr>
                                        <p:cTn id="37" dur="500"/>
                                        <p:tgtEl>
                                          <p:spTgt spid="9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0"/>
                                        </p:tgtEl>
                                        <p:attrNameLst>
                                          <p:attrName>style.visibility</p:attrName>
                                        </p:attrNameLst>
                                      </p:cBhvr>
                                      <p:to>
                                        <p:strVal val="visible"/>
                                      </p:to>
                                    </p:set>
                                    <p:animEffect transition="in" filter="fade">
                                      <p:cBhvr>
                                        <p:cTn id="42" dur="500"/>
                                        <p:tgtEl>
                                          <p:spTgt spid="100"/>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anim calcmode="lin" valueType="num">
                                      <p:cBhvr additive="base">
                                        <p:cTn id="47" dur="500" fill="hold"/>
                                        <p:tgtEl>
                                          <p:spTgt spid="64"/>
                                        </p:tgtEl>
                                        <p:attrNameLst>
                                          <p:attrName>ppt_x</p:attrName>
                                        </p:attrNameLst>
                                      </p:cBhvr>
                                      <p:tavLst>
                                        <p:tav tm="0">
                                          <p:val>
                                            <p:strVal val="#ppt_x"/>
                                          </p:val>
                                        </p:tav>
                                        <p:tav tm="100000">
                                          <p:val>
                                            <p:strVal val="#ppt_x"/>
                                          </p:val>
                                        </p:tav>
                                      </p:tavLst>
                                    </p:anim>
                                    <p:anim calcmode="lin" valueType="num">
                                      <p:cBhvr additive="base">
                                        <p:cTn id="4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91"/>
                                        </p:tgtEl>
                                        <p:attrNameLst>
                                          <p:attrName>style.visibility</p:attrName>
                                        </p:attrNameLst>
                                      </p:cBhvr>
                                      <p:to>
                                        <p:strVal val="visible"/>
                                      </p:to>
                                    </p:set>
                                    <p:animEffect transition="in" filter="wipe(down)">
                                      <p:cBhvr>
                                        <p:cTn id="53" dur="500"/>
                                        <p:tgtEl>
                                          <p:spTgt spid="91"/>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103"/>
                                        </p:tgtEl>
                                        <p:attrNameLst>
                                          <p:attrName>style.visibility</p:attrName>
                                        </p:attrNameLst>
                                      </p:cBhvr>
                                      <p:to>
                                        <p:strVal val="visible"/>
                                      </p:to>
                                    </p:set>
                                    <p:animEffect transition="in" filter="fade">
                                      <p:cBhvr>
                                        <p:cTn id="57" dur="500"/>
                                        <p:tgtEl>
                                          <p:spTgt spid="103"/>
                                        </p:tgtEl>
                                      </p:cBhvr>
                                    </p:animEffect>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94"/>
                                        </p:tgtEl>
                                        <p:attrNameLst>
                                          <p:attrName>style.visibility</p:attrName>
                                        </p:attrNameLst>
                                      </p:cBhvr>
                                      <p:to>
                                        <p:strVal val="visible"/>
                                      </p:to>
                                    </p:set>
                                    <p:animEffect transition="in" filter="wipe(left)">
                                      <p:cBhvr>
                                        <p:cTn id="61" dur="500"/>
                                        <p:tgtEl>
                                          <p:spTgt spid="94"/>
                                        </p:tgtEl>
                                      </p:cBhvr>
                                    </p:animEffect>
                                  </p:childTnLst>
                                </p:cTn>
                              </p:par>
                            </p:childTnLst>
                          </p:cTn>
                        </p:par>
                        <p:par>
                          <p:cTn id="62" fill="hold">
                            <p:stCondLst>
                              <p:cond delay="1500"/>
                            </p:stCondLst>
                            <p:childTnLst>
                              <p:par>
                                <p:cTn id="63" presetID="10" presetClass="entr" presetSubtype="0" fill="hold" grpId="0" nodeType="afterEffect">
                                  <p:stCondLst>
                                    <p:cond delay="0"/>
                                  </p:stCondLst>
                                  <p:childTnLst>
                                    <p:set>
                                      <p:cBhvr>
                                        <p:cTn id="64" dur="1" fill="hold">
                                          <p:stCondLst>
                                            <p:cond delay="0"/>
                                          </p:stCondLst>
                                        </p:cTn>
                                        <p:tgtEl>
                                          <p:spTgt spid="106"/>
                                        </p:tgtEl>
                                        <p:attrNameLst>
                                          <p:attrName>style.visibility</p:attrName>
                                        </p:attrNameLst>
                                      </p:cBhvr>
                                      <p:to>
                                        <p:strVal val="visible"/>
                                      </p:to>
                                    </p:set>
                                    <p:animEffect transition="in" filter="fade">
                                      <p:cBhvr>
                                        <p:cTn id="65" dur="500"/>
                                        <p:tgtEl>
                                          <p:spTgt spid="106"/>
                                        </p:tgtEl>
                                      </p:cBhvr>
                                    </p:animEffect>
                                  </p:childTnLst>
                                </p:cTn>
                              </p:par>
                            </p:childTnLst>
                          </p:cTn>
                        </p:par>
                        <p:par>
                          <p:cTn id="66" fill="hold">
                            <p:stCondLst>
                              <p:cond delay="2000"/>
                            </p:stCondLst>
                            <p:childTnLst>
                              <p:par>
                                <p:cTn id="67" presetID="22" presetClass="entr" presetSubtype="1" fill="hold" grpId="0" nodeType="afterEffect">
                                  <p:stCondLst>
                                    <p:cond delay="0"/>
                                  </p:stCondLst>
                                  <p:childTnLst>
                                    <p:set>
                                      <p:cBhvr>
                                        <p:cTn id="68" dur="1" fill="hold">
                                          <p:stCondLst>
                                            <p:cond delay="0"/>
                                          </p:stCondLst>
                                        </p:cTn>
                                        <p:tgtEl>
                                          <p:spTgt spid="92"/>
                                        </p:tgtEl>
                                        <p:attrNameLst>
                                          <p:attrName>style.visibility</p:attrName>
                                        </p:attrNameLst>
                                      </p:cBhvr>
                                      <p:to>
                                        <p:strVal val="visible"/>
                                      </p:to>
                                    </p:set>
                                    <p:animEffect transition="in" filter="wipe(up)">
                                      <p:cBhvr>
                                        <p:cTn id="69" dur="500"/>
                                        <p:tgtEl>
                                          <p:spTgt spid="92"/>
                                        </p:tgtEl>
                                      </p:cBhvr>
                                    </p:animEffect>
                                  </p:childTnLst>
                                </p:cTn>
                              </p:par>
                            </p:childTnLst>
                          </p:cTn>
                        </p:par>
                        <p:par>
                          <p:cTn id="70" fill="hold">
                            <p:stCondLst>
                              <p:cond delay="2500"/>
                            </p:stCondLst>
                            <p:childTnLst>
                              <p:par>
                                <p:cTn id="71" presetID="10" presetClass="entr" presetSubtype="0" fill="hold" grpId="0" nodeType="afterEffect">
                                  <p:stCondLst>
                                    <p:cond delay="0"/>
                                  </p:stCondLst>
                                  <p:childTnLst>
                                    <p:set>
                                      <p:cBhvr>
                                        <p:cTn id="72" dur="1" fill="hold">
                                          <p:stCondLst>
                                            <p:cond delay="0"/>
                                          </p:stCondLst>
                                        </p:cTn>
                                        <p:tgtEl>
                                          <p:spTgt spid="104"/>
                                        </p:tgtEl>
                                        <p:attrNameLst>
                                          <p:attrName>style.visibility</p:attrName>
                                        </p:attrNameLst>
                                      </p:cBhvr>
                                      <p:to>
                                        <p:strVal val="visible"/>
                                      </p:to>
                                    </p:set>
                                    <p:animEffect transition="in" filter="fade">
                                      <p:cBhvr>
                                        <p:cTn id="73" dur="500"/>
                                        <p:tgtEl>
                                          <p:spTgt spid="104"/>
                                        </p:tgtEl>
                                      </p:cBhvr>
                                    </p:animEffect>
                                  </p:childTnLst>
                                </p:cTn>
                              </p:par>
                            </p:childTnLst>
                          </p:cTn>
                        </p:par>
                        <p:par>
                          <p:cTn id="74" fill="hold">
                            <p:stCondLst>
                              <p:cond delay="3000"/>
                            </p:stCondLst>
                            <p:childTnLst>
                              <p:par>
                                <p:cTn id="75" presetID="22" presetClass="entr" presetSubtype="2" fill="hold" grpId="0" nodeType="afterEffect">
                                  <p:stCondLst>
                                    <p:cond delay="0"/>
                                  </p:stCondLst>
                                  <p:childTnLst>
                                    <p:set>
                                      <p:cBhvr>
                                        <p:cTn id="76" dur="1" fill="hold">
                                          <p:stCondLst>
                                            <p:cond delay="0"/>
                                          </p:stCondLst>
                                        </p:cTn>
                                        <p:tgtEl>
                                          <p:spTgt spid="93"/>
                                        </p:tgtEl>
                                        <p:attrNameLst>
                                          <p:attrName>style.visibility</p:attrName>
                                        </p:attrNameLst>
                                      </p:cBhvr>
                                      <p:to>
                                        <p:strVal val="visible"/>
                                      </p:to>
                                    </p:set>
                                    <p:animEffect transition="in" filter="wipe(right)">
                                      <p:cBhvr>
                                        <p:cTn id="77" dur="500"/>
                                        <p:tgtEl>
                                          <p:spTgt spid="93"/>
                                        </p:tgtEl>
                                      </p:cBhvr>
                                    </p:animEffect>
                                  </p:childTnLst>
                                </p:cTn>
                              </p:par>
                            </p:childTnLst>
                          </p:cTn>
                        </p:par>
                        <p:par>
                          <p:cTn id="78" fill="hold">
                            <p:stCondLst>
                              <p:cond delay="3500"/>
                            </p:stCondLst>
                            <p:childTnLst>
                              <p:par>
                                <p:cTn id="79" presetID="10" presetClass="entr" presetSubtype="0" fill="hold" grpId="0" nodeType="afterEffect">
                                  <p:stCondLst>
                                    <p:cond delay="0"/>
                                  </p:stCondLst>
                                  <p:childTnLst>
                                    <p:set>
                                      <p:cBhvr>
                                        <p:cTn id="80" dur="1" fill="hold">
                                          <p:stCondLst>
                                            <p:cond delay="0"/>
                                          </p:stCondLst>
                                        </p:cTn>
                                        <p:tgtEl>
                                          <p:spTgt spid="105"/>
                                        </p:tgtEl>
                                        <p:attrNameLst>
                                          <p:attrName>style.visibility</p:attrName>
                                        </p:attrNameLst>
                                      </p:cBhvr>
                                      <p:to>
                                        <p:strVal val="visible"/>
                                      </p:to>
                                    </p:set>
                                    <p:animEffect transition="in" filter="fade">
                                      <p:cBhvr>
                                        <p:cTn id="81" dur="500"/>
                                        <p:tgtEl>
                                          <p:spTgt spid="105"/>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5"/>
                                        </p:tgtEl>
                                        <p:attrNameLst>
                                          <p:attrName>style.visibility</p:attrName>
                                        </p:attrNameLst>
                                      </p:cBhvr>
                                      <p:to>
                                        <p:strVal val="visible"/>
                                      </p:to>
                                    </p:set>
                                    <p:anim calcmode="lin" valueType="num">
                                      <p:cBhvr additive="base">
                                        <p:cTn id="86" dur="500" fill="hold"/>
                                        <p:tgtEl>
                                          <p:spTgt spid="5"/>
                                        </p:tgtEl>
                                        <p:attrNameLst>
                                          <p:attrName>ppt_x</p:attrName>
                                        </p:attrNameLst>
                                      </p:cBhvr>
                                      <p:tavLst>
                                        <p:tav tm="0">
                                          <p:val>
                                            <p:strVal val="#ppt_x"/>
                                          </p:val>
                                        </p:tav>
                                        <p:tav tm="100000">
                                          <p:val>
                                            <p:strVal val="#ppt_x"/>
                                          </p:val>
                                        </p:tav>
                                      </p:tavLst>
                                    </p:anim>
                                    <p:anim calcmode="lin" valueType="num">
                                      <p:cBhvr additive="base">
                                        <p:cTn id="8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499"/>
                                          </p:stCondLst>
                                        </p:cTn>
                                        <p:tgtEl>
                                          <p:spTgt spid="54"/>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499"/>
                                          </p:stCondLst>
                                        </p:cTn>
                                        <p:tgtEl>
                                          <p:spTgt spid="55"/>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87" grpId="0" bldLvl="0" animBg="1"/>
      <p:bldP spid="88" grpId="0" bldLvl="0" animBg="1"/>
      <p:bldP spid="89" grpId="0" bldLvl="0" animBg="1"/>
      <p:bldP spid="90" grpId="0" bldLvl="0" animBg="1"/>
      <p:bldP spid="91" grpId="0" bldLvl="0" animBg="1"/>
      <p:bldP spid="92" grpId="0" bldLvl="0" animBg="1"/>
      <p:bldP spid="93" grpId="0" bldLvl="0" animBg="1"/>
      <p:bldP spid="94" grpId="0" bldLvl="0" animBg="1"/>
      <p:bldP spid="100" grpId="0"/>
      <p:bldP spid="101" grpId="0"/>
      <p:bldP spid="102" grpId="0"/>
      <p:bldP spid="103" grpId="0"/>
      <p:bldP spid="104" grpId="0"/>
      <p:bldP spid="105" grpId="0"/>
      <p:bldP spid="106" grpId="0"/>
      <p:bldP spid="54" grpId="0"/>
      <p:bldP spid="55" grpId="0"/>
      <p:bldP spid="7"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custDataLst>
              <p:tags r:id="rId1"/>
            </p:custDataLst>
          </p:nvPr>
        </p:nvGrpSpPr>
        <p:grpSpPr>
          <a:xfrm>
            <a:off x="300022" y="4712181"/>
            <a:ext cx="4137860" cy="899195"/>
            <a:chOff x="1907704" y="1608902"/>
            <a:chExt cx="4802428" cy="4802428"/>
          </a:xfrm>
        </p:grpSpPr>
        <p:sp>
          <p:nvSpPr>
            <p:cNvPr id="8" name="椭圆 7"/>
            <p:cNvSpPr/>
            <p:nvPr>
              <p:custDataLst>
                <p:tags r:id="rId39"/>
              </p:custDataLst>
            </p:nvPr>
          </p:nvSpPr>
          <p:spPr>
            <a:xfrm>
              <a:off x="1907704" y="1608902"/>
              <a:ext cx="4802428" cy="4802428"/>
            </a:xfrm>
            <a:prstGeom prst="ellipse">
              <a:avLst/>
            </a:prstGeom>
            <a:noFill/>
            <a:ln w="28575">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custDataLst>
                <p:tags r:id="rId40"/>
              </p:custDataLst>
            </p:nvPr>
          </p:nvSpPr>
          <p:spPr>
            <a:xfrm>
              <a:off x="2725139" y="2426337"/>
              <a:ext cx="3167559" cy="3167559"/>
            </a:xfrm>
            <a:prstGeom prst="ellipse">
              <a:avLst/>
            </a:prstGeom>
            <a:noFill/>
            <a:ln w="28575">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custDataLst>
                <p:tags r:id="rId41"/>
              </p:custDataLst>
            </p:nvPr>
          </p:nvSpPr>
          <p:spPr>
            <a:xfrm>
              <a:off x="3542573" y="3243772"/>
              <a:ext cx="1532690" cy="1532690"/>
            </a:xfrm>
            <a:prstGeom prst="ellipse">
              <a:avLst/>
            </a:prstGeom>
            <a:noFill/>
            <a:ln w="28575">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TextBox 6"/>
          <p:cNvSpPr txBox="1"/>
          <p:nvPr>
            <p:custDataLst>
              <p:tags r:id="rId2"/>
            </p:custDataLst>
          </p:nvPr>
        </p:nvSpPr>
        <p:spPr>
          <a:xfrm>
            <a:off x="1917184" y="5308930"/>
            <a:ext cx="1530584" cy="307777"/>
          </a:xfrm>
          <a:prstGeom prst="rect">
            <a:avLst/>
          </a:prstGeom>
          <a:noFill/>
          <a:ln>
            <a:noFill/>
          </a:ln>
        </p:spPr>
        <p:txBody>
          <a:bodyPr wrap="square" rtlCol="0">
            <a:spAutoFit/>
          </a:bodyPr>
          <a:lstStyle/>
          <a:p>
            <a:r>
              <a:rPr lang="zh-CN" altLang="en-US" sz="1400" b="1">
                <a:solidFill>
                  <a:srgbClr val="C00000"/>
                </a:solidFill>
                <a:latin typeface="微软雅黑" panose="020B0503020204020204" charset="-122"/>
                <a:ea typeface="微软雅黑" panose="020B0503020204020204" charset="-122"/>
              </a:rPr>
              <a:t>低压中心</a:t>
            </a:r>
          </a:p>
        </p:txBody>
      </p:sp>
      <p:grpSp>
        <p:nvGrpSpPr>
          <p:cNvPr id="12" name="组合 11"/>
          <p:cNvGrpSpPr/>
          <p:nvPr>
            <p:custDataLst>
              <p:tags r:id="rId3"/>
            </p:custDataLst>
          </p:nvPr>
        </p:nvGrpSpPr>
        <p:grpSpPr>
          <a:xfrm>
            <a:off x="300021" y="4704842"/>
            <a:ext cx="4156910" cy="914399"/>
            <a:chOff x="2506647" y="4981904"/>
            <a:chExt cx="4156910" cy="914399"/>
          </a:xfrm>
        </p:grpSpPr>
        <p:sp>
          <p:nvSpPr>
            <p:cNvPr id="13" name="任意多边形 7"/>
            <p:cNvSpPr/>
            <p:nvPr>
              <p:custDataLst>
                <p:tags r:id="rId35"/>
              </p:custDataLst>
            </p:nvPr>
          </p:nvSpPr>
          <p:spPr>
            <a:xfrm>
              <a:off x="4555099" y="5435012"/>
              <a:ext cx="739850" cy="461291"/>
            </a:xfrm>
            <a:custGeom>
              <a:avLst/>
              <a:gdLst>
                <a:gd name="connsiteX0" fmla="*/ 0 w 576655"/>
                <a:gd name="connsiteY0" fmla="*/ 2129741 h 2129741"/>
                <a:gd name="connsiteX1" fmla="*/ 416689 w 576655"/>
                <a:gd name="connsiteY1" fmla="*/ 1469984 h 2129741"/>
                <a:gd name="connsiteX2" fmla="*/ 567160 w 576655"/>
                <a:gd name="connsiteY2" fmla="*/ 393539 h 2129741"/>
                <a:gd name="connsiteX3" fmla="*/ 173621 w 576655"/>
                <a:gd name="connsiteY3" fmla="*/ 0 h 2129741"/>
                <a:gd name="connsiteX0-1" fmla="*/ 0 w 576655"/>
                <a:gd name="connsiteY0-2" fmla="*/ 2129741 h 2129741"/>
                <a:gd name="connsiteX1-3" fmla="*/ 416689 w 576655"/>
                <a:gd name="connsiteY1-4" fmla="*/ 1469984 h 2129741"/>
                <a:gd name="connsiteX2-5" fmla="*/ 567160 w 576655"/>
                <a:gd name="connsiteY2-6" fmla="*/ 393539 h 2129741"/>
                <a:gd name="connsiteX3-7" fmla="*/ 173621 w 576655"/>
                <a:gd name="connsiteY3-8" fmla="*/ 0 h 2129741"/>
                <a:gd name="connsiteX0-9" fmla="*/ 0 w 580735"/>
                <a:gd name="connsiteY0-10" fmla="*/ 2129741 h 2129741"/>
                <a:gd name="connsiteX1-11" fmla="*/ 416689 w 580735"/>
                <a:gd name="connsiteY1-12" fmla="*/ 1469984 h 2129741"/>
                <a:gd name="connsiteX2-13" fmla="*/ 567160 w 580735"/>
                <a:gd name="connsiteY2-14" fmla="*/ 393539 h 2129741"/>
                <a:gd name="connsiteX3-15" fmla="*/ 173621 w 580735"/>
                <a:gd name="connsiteY3-16" fmla="*/ 0 h 2129741"/>
                <a:gd name="connsiteX0-17" fmla="*/ 0 w 610128"/>
                <a:gd name="connsiteY0-18" fmla="*/ 2129741 h 2129741"/>
                <a:gd name="connsiteX1-19" fmla="*/ 416689 w 610128"/>
                <a:gd name="connsiteY1-20" fmla="*/ 1469984 h 2129741"/>
                <a:gd name="connsiteX2-21" fmla="*/ 567160 w 610128"/>
                <a:gd name="connsiteY2-22" fmla="*/ 393539 h 2129741"/>
                <a:gd name="connsiteX3-23" fmla="*/ 173621 w 610128"/>
                <a:gd name="connsiteY3-24" fmla="*/ 0 h 2129741"/>
                <a:gd name="connsiteX0-25" fmla="*/ 0 w 610128"/>
                <a:gd name="connsiteY0-26" fmla="*/ 1736202 h 1736202"/>
                <a:gd name="connsiteX1-27" fmla="*/ 416689 w 610128"/>
                <a:gd name="connsiteY1-28" fmla="*/ 1076445 h 1736202"/>
                <a:gd name="connsiteX2-29" fmla="*/ 567160 w 610128"/>
                <a:gd name="connsiteY2-30" fmla="*/ 0 h 1736202"/>
                <a:gd name="connsiteX0-31" fmla="*/ 0 w 605127"/>
                <a:gd name="connsiteY0-32" fmla="*/ 1736202 h 1736202"/>
                <a:gd name="connsiteX1-33" fmla="*/ 416689 w 605127"/>
                <a:gd name="connsiteY1-34" fmla="*/ 1076445 h 1736202"/>
                <a:gd name="connsiteX2-35" fmla="*/ 567160 w 605127"/>
                <a:gd name="connsiteY2-36" fmla="*/ 0 h 1736202"/>
              </a:gdLst>
              <a:ahLst/>
              <a:cxnLst>
                <a:cxn ang="0">
                  <a:pos x="connsiteX0-1" y="connsiteY0-2"/>
                </a:cxn>
                <a:cxn ang="0">
                  <a:pos x="connsiteX1-3" y="connsiteY1-4"/>
                </a:cxn>
                <a:cxn ang="0">
                  <a:pos x="connsiteX2-5" y="connsiteY2-6"/>
                </a:cxn>
              </a:cxnLst>
              <a:rect l="l" t="t" r="r" b="b"/>
              <a:pathLst>
                <a:path w="605127" h="1736202">
                  <a:moveTo>
                    <a:pt x="0" y="1736202"/>
                  </a:moveTo>
                  <a:cubicBezTo>
                    <a:pt x="103208" y="1585731"/>
                    <a:pt x="275863" y="1388961"/>
                    <a:pt x="416689" y="1076445"/>
                  </a:cubicBezTo>
                  <a:cubicBezTo>
                    <a:pt x="557515" y="763929"/>
                    <a:pt x="665545" y="418617"/>
                    <a:pt x="567160" y="0"/>
                  </a:cubicBezTo>
                </a:path>
              </a:pathLst>
            </a:custGeom>
            <a:noFill/>
            <a:ln w="57150">
              <a:gradFill>
                <a:gsLst>
                  <a:gs pos="0">
                    <a:srgbClr val="C00000"/>
                  </a:gs>
                  <a:gs pos="50000">
                    <a:srgbClr val="FF0000"/>
                  </a:gs>
                  <a:gs pos="100000">
                    <a:schemeClr val="bg1">
                      <a:alpha val="0"/>
                    </a:schemeClr>
                  </a:gs>
                </a:gsLst>
                <a:lin ang="5400000" scaled="0"/>
              </a:gra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8"/>
            <p:cNvSpPr/>
            <p:nvPr>
              <p:custDataLst>
                <p:tags r:id="rId36"/>
              </p:custDataLst>
            </p:nvPr>
          </p:nvSpPr>
          <p:spPr>
            <a:xfrm flipH="1" flipV="1">
              <a:off x="3835728" y="4981904"/>
              <a:ext cx="739850" cy="461291"/>
            </a:xfrm>
            <a:custGeom>
              <a:avLst/>
              <a:gdLst>
                <a:gd name="connsiteX0" fmla="*/ 0 w 576655"/>
                <a:gd name="connsiteY0" fmla="*/ 2129741 h 2129741"/>
                <a:gd name="connsiteX1" fmla="*/ 416689 w 576655"/>
                <a:gd name="connsiteY1" fmla="*/ 1469984 h 2129741"/>
                <a:gd name="connsiteX2" fmla="*/ 567160 w 576655"/>
                <a:gd name="connsiteY2" fmla="*/ 393539 h 2129741"/>
                <a:gd name="connsiteX3" fmla="*/ 173621 w 576655"/>
                <a:gd name="connsiteY3" fmla="*/ 0 h 2129741"/>
                <a:gd name="connsiteX0-1" fmla="*/ 0 w 576655"/>
                <a:gd name="connsiteY0-2" fmla="*/ 2129741 h 2129741"/>
                <a:gd name="connsiteX1-3" fmla="*/ 416689 w 576655"/>
                <a:gd name="connsiteY1-4" fmla="*/ 1469984 h 2129741"/>
                <a:gd name="connsiteX2-5" fmla="*/ 567160 w 576655"/>
                <a:gd name="connsiteY2-6" fmla="*/ 393539 h 2129741"/>
                <a:gd name="connsiteX3-7" fmla="*/ 173621 w 576655"/>
                <a:gd name="connsiteY3-8" fmla="*/ 0 h 2129741"/>
                <a:gd name="connsiteX0-9" fmla="*/ 0 w 580735"/>
                <a:gd name="connsiteY0-10" fmla="*/ 2129741 h 2129741"/>
                <a:gd name="connsiteX1-11" fmla="*/ 416689 w 580735"/>
                <a:gd name="connsiteY1-12" fmla="*/ 1469984 h 2129741"/>
                <a:gd name="connsiteX2-13" fmla="*/ 567160 w 580735"/>
                <a:gd name="connsiteY2-14" fmla="*/ 393539 h 2129741"/>
                <a:gd name="connsiteX3-15" fmla="*/ 173621 w 580735"/>
                <a:gd name="connsiteY3-16" fmla="*/ 0 h 2129741"/>
                <a:gd name="connsiteX0-17" fmla="*/ 0 w 610128"/>
                <a:gd name="connsiteY0-18" fmla="*/ 2129741 h 2129741"/>
                <a:gd name="connsiteX1-19" fmla="*/ 416689 w 610128"/>
                <a:gd name="connsiteY1-20" fmla="*/ 1469984 h 2129741"/>
                <a:gd name="connsiteX2-21" fmla="*/ 567160 w 610128"/>
                <a:gd name="connsiteY2-22" fmla="*/ 393539 h 2129741"/>
                <a:gd name="connsiteX3-23" fmla="*/ 173621 w 610128"/>
                <a:gd name="connsiteY3-24" fmla="*/ 0 h 2129741"/>
                <a:gd name="connsiteX0-25" fmla="*/ 0 w 610128"/>
                <a:gd name="connsiteY0-26" fmla="*/ 1736202 h 1736202"/>
                <a:gd name="connsiteX1-27" fmla="*/ 416689 w 610128"/>
                <a:gd name="connsiteY1-28" fmla="*/ 1076445 h 1736202"/>
                <a:gd name="connsiteX2-29" fmla="*/ 567160 w 610128"/>
                <a:gd name="connsiteY2-30" fmla="*/ 0 h 1736202"/>
                <a:gd name="connsiteX0-31" fmla="*/ 0 w 605127"/>
                <a:gd name="connsiteY0-32" fmla="*/ 1736202 h 1736202"/>
                <a:gd name="connsiteX1-33" fmla="*/ 416689 w 605127"/>
                <a:gd name="connsiteY1-34" fmla="*/ 1076445 h 1736202"/>
                <a:gd name="connsiteX2-35" fmla="*/ 567160 w 605127"/>
                <a:gd name="connsiteY2-36" fmla="*/ 0 h 1736202"/>
              </a:gdLst>
              <a:ahLst/>
              <a:cxnLst>
                <a:cxn ang="0">
                  <a:pos x="connsiteX0-1" y="connsiteY0-2"/>
                </a:cxn>
                <a:cxn ang="0">
                  <a:pos x="connsiteX1-3" y="connsiteY1-4"/>
                </a:cxn>
                <a:cxn ang="0">
                  <a:pos x="connsiteX2-5" y="connsiteY2-6"/>
                </a:cxn>
              </a:cxnLst>
              <a:rect l="l" t="t" r="r" b="b"/>
              <a:pathLst>
                <a:path w="605127" h="1736202">
                  <a:moveTo>
                    <a:pt x="0" y="1736202"/>
                  </a:moveTo>
                  <a:cubicBezTo>
                    <a:pt x="103208" y="1585731"/>
                    <a:pt x="275863" y="1388961"/>
                    <a:pt x="416689" y="1076445"/>
                  </a:cubicBezTo>
                  <a:cubicBezTo>
                    <a:pt x="557515" y="763929"/>
                    <a:pt x="665545" y="418617"/>
                    <a:pt x="567160" y="0"/>
                  </a:cubicBezTo>
                </a:path>
              </a:pathLst>
            </a:custGeom>
            <a:noFill/>
            <a:ln w="57150">
              <a:gradFill>
                <a:gsLst>
                  <a:gs pos="0">
                    <a:srgbClr val="C00000"/>
                  </a:gs>
                  <a:gs pos="50000">
                    <a:srgbClr val="FF0000"/>
                  </a:gs>
                  <a:gs pos="100000">
                    <a:schemeClr val="bg1">
                      <a:alpha val="0"/>
                    </a:schemeClr>
                  </a:gs>
                </a:gsLst>
                <a:lin ang="5400000" scaled="0"/>
              </a:gra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9"/>
            <p:cNvSpPr/>
            <p:nvPr>
              <p:custDataLst>
                <p:tags r:id="rId37"/>
              </p:custDataLst>
            </p:nvPr>
          </p:nvSpPr>
          <p:spPr>
            <a:xfrm rot="16200000">
              <a:off x="5521798" y="4302444"/>
              <a:ext cx="160776" cy="2122743"/>
            </a:xfrm>
            <a:custGeom>
              <a:avLst/>
              <a:gdLst>
                <a:gd name="connsiteX0" fmla="*/ 0 w 576655"/>
                <a:gd name="connsiteY0" fmla="*/ 2129741 h 2129741"/>
                <a:gd name="connsiteX1" fmla="*/ 416689 w 576655"/>
                <a:gd name="connsiteY1" fmla="*/ 1469984 h 2129741"/>
                <a:gd name="connsiteX2" fmla="*/ 567160 w 576655"/>
                <a:gd name="connsiteY2" fmla="*/ 393539 h 2129741"/>
                <a:gd name="connsiteX3" fmla="*/ 173621 w 576655"/>
                <a:gd name="connsiteY3" fmla="*/ 0 h 2129741"/>
                <a:gd name="connsiteX0-1" fmla="*/ 0 w 576655"/>
                <a:gd name="connsiteY0-2" fmla="*/ 2129741 h 2129741"/>
                <a:gd name="connsiteX1-3" fmla="*/ 416689 w 576655"/>
                <a:gd name="connsiteY1-4" fmla="*/ 1469984 h 2129741"/>
                <a:gd name="connsiteX2-5" fmla="*/ 567160 w 576655"/>
                <a:gd name="connsiteY2-6" fmla="*/ 393539 h 2129741"/>
                <a:gd name="connsiteX3-7" fmla="*/ 173621 w 576655"/>
                <a:gd name="connsiteY3-8" fmla="*/ 0 h 2129741"/>
                <a:gd name="connsiteX0-9" fmla="*/ 0 w 580735"/>
                <a:gd name="connsiteY0-10" fmla="*/ 2129741 h 2129741"/>
                <a:gd name="connsiteX1-11" fmla="*/ 416689 w 580735"/>
                <a:gd name="connsiteY1-12" fmla="*/ 1469984 h 2129741"/>
                <a:gd name="connsiteX2-13" fmla="*/ 567160 w 580735"/>
                <a:gd name="connsiteY2-14" fmla="*/ 393539 h 2129741"/>
                <a:gd name="connsiteX3-15" fmla="*/ 173621 w 580735"/>
                <a:gd name="connsiteY3-16" fmla="*/ 0 h 2129741"/>
                <a:gd name="connsiteX0-17" fmla="*/ 0 w 610128"/>
                <a:gd name="connsiteY0-18" fmla="*/ 2129741 h 2129741"/>
                <a:gd name="connsiteX1-19" fmla="*/ 416689 w 610128"/>
                <a:gd name="connsiteY1-20" fmla="*/ 1469984 h 2129741"/>
                <a:gd name="connsiteX2-21" fmla="*/ 567160 w 610128"/>
                <a:gd name="connsiteY2-22" fmla="*/ 393539 h 2129741"/>
                <a:gd name="connsiteX3-23" fmla="*/ 173621 w 610128"/>
                <a:gd name="connsiteY3-24" fmla="*/ 0 h 2129741"/>
                <a:gd name="connsiteX0-25" fmla="*/ 0 w 610128"/>
                <a:gd name="connsiteY0-26" fmla="*/ 1736202 h 1736202"/>
                <a:gd name="connsiteX1-27" fmla="*/ 416689 w 610128"/>
                <a:gd name="connsiteY1-28" fmla="*/ 1076445 h 1736202"/>
                <a:gd name="connsiteX2-29" fmla="*/ 567160 w 610128"/>
                <a:gd name="connsiteY2-30" fmla="*/ 0 h 1736202"/>
                <a:gd name="connsiteX0-31" fmla="*/ 0 w 605127"/>
                <a:gd name="connsiteY0-32" fmla="*/ 1736202 h 1736202"/>
                <a:gd name="connsiteX1-33" fmla="*/ 416689 w 605127"/>
                <a:gd name="connsiteY1-34" fmla="*/ 1076445 h 1736202"/>
                <a:gd name="connsiteX2-35" fmla="*/ 567160 w 605127"/>
                <a:gd name="connsiteY2-36" fmla="*/ 0 h 1736202"/>
              </a:gdLst>
              <a:ahLst/>
              <a:cxnLst>
                <a:cxn ang="0">
                  <a:pos x="connsiteX0-1" y="connsiteY0-2"/>
                </a:cxn>
                <a:cxn ang="0">
                  <a:pos x="connsiteX1-3" y="connsiteY1-4"/>
                </a:cxn>
                <a:cxn ang="0">
                  <a:pos x="connsiteX2-5" y="connsiteY2-6"/>
                </a:cxn>
              </a:cxnLst>
              <a:rect l="l" t="t" r="r" b="b"/>
              <a:pathLst>
                <a:path w="605127" h="1736202">
                  <a:moveTo>
                    <a:pt x="0" y="1736202"/>
                  </a:moveTo>
                  <a:cubicBezTo>
                    <a:pt x="103208" y="1585731"/>
                    <a:pt x="275863" y="1388961"/>
                    <a:pt x="416689" y="1076445"/>
                  </a:cubicBezTo>
                  <a:cubicBezTo>
                    <a:pt x="557515" y="763929"/>
                    <a:pt x="665545" y="418617"/>
                    <a:pt x="567160" y="0"/>
                  </a:cubicBezTo>
                </a:path>
              </a:pathLst>
            </a:custGeom>
            <a:noFill/>
            <a:ln w="57150">
              <a:gradFill>
                <a:gsLst>
                  <a:gs pos="0">
                    <a:srgbClr val="C00000"/>
                  </a:gs>
                  <a:gs pos="50000">
                    <a:srgbClr val="FF0000"/>
                  </a:gs>
                  <a:gs pos="100000">
                    <a:schemeClr val="bg1">
                      <a:alpha val="0"/>
                    </a:schemeClr>
                  </a:gs>
                </a:gsLst>
                <a:lin ang="5400000" scaled="0"/>
              </a:gra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10"/>
            <p:cNvSpPr/>
            <p:nvPr>
              <p:custDataLst>
                <p:tags r:id="rId38"/>
              </p:custDataLst>
            </p:nvPr>
          </p:nvSpPr>
          <p:spPr>
            <a:xfrm rot="16200000" flipH="1" flipV="1">
              <a:off x="3487631" y="4462212"/>
              <a:ext cx="160776" cy="2122743"/>
            </a:xfrm>
            <a:custGeom>
              <a:avLst/>
              <a:gdLst>
                <a:gd name="connsiteX0" fmla="*/ 0 w 576655"/>
                <a:gd name="connsiteY0" fmla="*/ 2129741 h 2129741"/>
                <a:gd name="connsiteX1" fmla="*/ 416689 w 576655"/>
                <a:gd name="connsiteY1" fmla="*/ 1469984 h 2129741"/>
                <a:gd name="connsiteX2" fmla="*/ 567160 w 576655"/>
                <a:gd name="connsiteY2" fmla="*/ 393539 h 2129741"/>
                <a:gd name="connsiteX3" fmla="*/ 173621 w 576655"/>
                <a:gd name="connsiteY3" fmla="*/ 0 h 2129741"/>
                <a:gd name="connsiteX0-1" fmla="*/ 0 w 576655"/>
                <a:gd name="connsiteY0-2" fmla="*/ 2129741 h 2129741"/>
                <a:gd name="connsiteX1-3" fmla="*/ 416689 w 576655"/>
                <a:gd name="connsiteY1-4" fmla="*/ 1469984 h 2129741"/>
                <a:gd name="connsiteX2-5" fmla="*/ 567160 w 576655"/>
                <a:gd name="connsiteY2-6" fmla="*/ 393539 h 2129741"/>
                <a:gd name="connsiteX3-7" fmla="*/ 173621 w 576655"/>
                <a:gd name="connsiteY3-8" fmla="*/ 0 h 2129741"/>
                <a:gd name="connsiteX0-9" fmla="*/ 0 w 580735"/>
                <a:gd name="connsiteY0-10" fmla="*/ 2129741 h 2129741"/>
                <a:gd name="connsiteX1-11" fmla="*/ 416689 w 580735"/>
                <a:gd name="connsiteY1-12" fmla="*/ 1469984 h 2129741"/>
                <a:gd name="connsiteX2-13" fmla="*/ 567160 w 580735"/>
                <a:gd name="connsiteY2-14" fmla="*/ 393539 h 2129741"/>
                <a:gd name="connsiteX3-15" fmla="*/ 173621 w 580735"/>
                <a:gd name="connsiteY3-16" fmla="*/ 0 h 2129741"/>
                <a:gd name="connsiteX0-17" fmla="*/ 0 w 610128"/>
                <a:gd name="connsiteY0-18" fmla="*/ 2129741 h 2129741"/>
                <a:gd name="connsiteX1-19" fmla="*/ 416689 w 610128"/>
                <a:gd name="connsiteY1-20" fmla="*/ 1469984 h 2129741"/>
                <a:gd name="connsiteX2-21" fmla="*/ 567160 w 610128"/>
                <a:gd name="connsiteY2-22" fmla="*/ 393539 h 2129741"/>
                <a:gd name="connsiteX3-23" fmla="*/ 173621 w 610128"/>
                <a:gd name="connsiteY3-24" fmla="*/ 0 h 2129741"/>
                <a:gd name="connsiteX0-25" fmla="*/ 0 w 610128"/>
                <a:gd name="connsiteY0-26" fmla="*/ 1736202 h 1736202"/>
                <a:gd name="connsiteX1-27" fmla="*/ 416689 w 610128"/>
                <a:gd name="connsiteY1-28" fmla="*/ 1076445 h 1736202"/>
                <a:gd name="connsiteX2-29" fmla="*/ 567160 w 610128"/>
                <a:gd name="connsiteY2-30" fmla="*/ 0 h 1736202"/>
                <a:gd name="connsiteX0-31" fmla="*/ 0 w 605127"/>
                <a:gd name="connsiteY0-32" fmla="*/ 1736202 h 1736202"/>
                <a:gd name="connsiteX1-33" fmla="*/ 416689 w 605127"/>
                <a:gd name="connsiteY1-34" fmla="*/ 1076445 h 1736202"/>
                <a:gd name="connsiteX2-35" fmla="*/ 567160 w 605127"/>
                <a:gd name="connsiteY2-36" fmla="*/ 0 h 1736202"/>
              </a:gdLst>
              <a:ahLst/>
              <a:cxnLst>
                <a:cxn ang="0">
                  <a:pos x="connsiteX0-1" y="connsiteY0-2"/>
                </a:cxn>
                <a:cxn ang="0">
                  <a:pos x="connsiteX1-3" y="connsiteY1-4"/>
                </a:cxn>
                <a:cxn ang="0">
                  <a:pos x="connsiteX2-5" y="connsiteY2-6"/>
                </a:cxn>
              </a:cxnLst>
              <a:rect l="l" t="t" r="r" b="b"/>
              <a:pathLst>
                <a:path w="605127" h="1736202">
                  <a:moveTo>
                    <a:pt x="0" y="1736202"/>
                  </a:moveTo>
                  <a:cubicBezTo>
                    <a:pt x="103208" y="1585731"/>
                    <a:pt x="275863" y="1388961"/>
                    <a:pt x="416689" y="1076445"/>
                  </a:cubicBezTo>
                  <a:cubicBezTo>
                    <a:pt x="557515" y="763929"/>
                    <a:pt x="665545" y="418617"/>
                    <a:pt x="567160" y="0"/>
                  </a:cubicBezTo>
                </a:path>
              </a:pathLst>
            </a:custGeom>
            <a:noFill/>
            <a:ln w="57150">
              <a:gradFill>
                <a:gsLst>
                  <a:gs pos="0">
                    <a:srgbClr val="C00000"/>
                  </a:gs>
                  <a:gs pos="50000">
                    <a:srgbClr val="FF0000"/>
                  </a:gs>
                  <a:gs pos="100000">
                    <a:schemeClr val="bg1">
                      <a:alpha val="0"/>
                    </a:schemeClr>
                  </a:gs>
                </a:gsLst>
                <a:lin ang="5400000" scaled="0"/>
              </a:gra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TextBox 24"/>
          <p:cNvSpPr txBox="1"/>
          <p:nvPr>
            <p:custDataLst>
              <p:tags r:id="rId4"/>
            </p:custDataLst>
          </p:nvPr>
        </p:nvSpPr>
        <p:spPr>
          <a:xfrm>
            <a:off x="2566376" y="5550791"/>
            <a:ext cx="562975" cy="276999"/>
          </a:xfrm>
          <a:prstGeom prst="rect">
            <a:avLst/>
          </a:prstGeom>
          <a:noFill/>
        </p:spPr>
        <p:txBody>
          <a:bodyPr wrap="none" rtlCol="0">
            <a:spAutoFit/>
          </a:bodyPr>
          <a:lstStyle/>
          <a:p>
            <a:r>
              <a:rPr lang="en-US" altLang="zh-CN" sz="1200" b="1">
                <a:solidFill>
                  <a:schemeClr val="bg1">
                    <a:lumMod val="50000"/>
                  </a:schemeClr>
                </a:solidFill>
                <a:latin typeface="微软雅黑" panose="020B0503020204020204" charset="-122"/>
                <a:ea typeface="微软雅黑" panose="020B0503020204020204" charset="-122"/>
              </a:rPr>
              <a:t>1025</a:t>
            </a:r>
            <a:endParaRPr lang="zh-CN" altLang="en-US" sz="1200" b="1">
              <a:solidFill>
                <a:schemeClr val="bg1">
                  <a:lumMod val="50000"/>
                </a:schemeClr>
              </a:solidFill>
              <a:latin typeface="微软雅黑" panose="020B0503020204020204" charset="-122"/>
              <a:ea typeface="微软雅黑" panose="020B0503020204020204" charset="-122"/>
            </a:endParaRPr>
          </a:p>
        </p:txBody>
      </p:sp>
      <p:sp>
        <p:nvSpPr>
          <p:cNvPr id="18" name="TextBox 25"/>
          <p:cNvSpPr txBox="1"/>
          <p:nvPr>
            <p:custDataLst>
              <p:tags r:id="rId5"/>
            </p:custDataLst>
          </p:nvPr>
        </p:nvSpPr>
        <p:spPr>
          <a:xfrm>
            <a:off x="354136" y="5040250"/>
            <a:ext cx="562975" cy="276999"/>
          </a:xfrm>
          <a:prstGeom prst="rect">
            <a:avLst/>
          </a:prstGeom>
          <a:noFill/>
        </p:spPr>
        <p:txBody>
          <a:bodyPr wrap="none" rtlCol="0">
            <a:spAutoFit/>
          </a:bodyPr>
          <a:lstStyle/>
          <a:p>
            <a:r>
              <a:rPr lang="en-US" altLang="zh-CN" sz="1200" b="1">
                <a:solidFill>
                  <a:schemeClr val="bg1">
                    <a:lumMod val="50000"/>
                  </a:schemeClr>
                </a:solidFill>
                <a:latin typeface="微软雅黑" panose="020B0503020204020204" charset="-122"/>
                <a:ea typeface="微软雅黑" panose="020B0503020204020204" charset="-122"/>
              </a:rPr>
              <a:t>1000</a:t>
            </a:r>
            <a:endParaRPr lang="zh-CN" altLang="en-US" sz="1200" b="1">
              <a:solidFill>
                <a:schemeClr val="bg1">
                  <a:lumMod val="50000"/>
                </a:schemeClr>
              </a:solidFill>
              <a:latin typeface="微软雅黑" panose="020B0503020204020204" charset="-122"/>
              <a:ea typeface="微软雅黑" panose="020B0503020204020204" charset="-122"/>
            </a:endParaRPr>
          </a:p>
        </p:txBody>
      </p:sp>
      <p:sp>
        <p:nvSpPr>
          <p:cNvPr id="19" name="TextBox 26"/>
          <p:cNvSpPr txBox="1"/>
          <p:nvPr>
            <p:custDataLst>
              <p:tags r:id="rId6"/>
            </p:custDataLst>
          </p:nvPr>
        </p:nvSpPr>
        <p:spPr>
          <a:xfrm>
            <a:off x="1150115" y="5362419"/>
            <a:ext cx="468398" cy="276999"/>
          </a:xfrm>
          <a:prstGeom prst="rect">
            <a:avLst/>
          </a:prstGeom>
          <a:noFill/>
        </p:spPr>
        <p:txBody>
          <a:bodyPr wrap="none" rtlCol="0">
            <a:spAutoFit/>
          </a:bodyPr>
          <a:lstStyle/>
          <a:p>
            <a:r>
              <a:rPr lang="en-US" altLang="zh-CN" sz="1200" b="1">
                <a:solidFill>
                  <a:schemeClr val="bg1">
                    <a:lumMod val="50000"/>
                  </a:schemeClr>
                </a:solidFill>
                <a:latin typeface="微软雅黑" panose="020B0503020204020204" charset="-122"/>
                <a:ea typeface="微软雅黑" panose="020B0503020204020204" charset="-122"/>
              </a:rPr>
              <a:t>975</a:t>
            </a:r>
            <a:endParaRPr lang="zh-CN" altLang="en-US" sz="1200" b="1">
              <a:solidFill>
                <a:schemeClr val="bg1">
                  <a:lumMod val="50000"/>
                </a:schemeClr>
              </a:solidFill>
              <a:latin typeface="微软雅黑" panose="020B0503020204020204" charset="-122"/>
              <a:ea typeface="微软雅黑" panose="020B0503020204020204" charset="-122"/>
            </a:endParaRPr>
          </a:p>
        </p:txBody>
      </p:sp>
      <p:cxnSp>
        <p:nvCxnSpPr>
          <p:cNvPr id="20" name="直接箭头连接符 19"/>
          <p:cNvCxnSpPr/>
          <p:nvPr>
            <p:custDataLst>
              <p:tags r:id="rId7"/>
            </p:custDataLst>
          </p:nvPr>
        </p:nvCxnSpPr>
        <p:spPr>
          <a:xfrm flipH="1" flipV="1">
            <a:off x="2368955" y="5558266"/>
            <a:ext cx="0" cy="359677"/>
          </a:xfrm>
          <a:prstGeom prst="straightConnector1">
            <a:avLst/>
          </a:prstGeom>
          <a:ln w="19050">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grpSp>
        <p:nvGrpSpPr>
          <p:cNvPr id="21" name="组合 20"/>
          <p:cNvGrpSpPr/>
          <p:nvPr>
            <p:custDataLst>
              <p:tags r:id="rId8"/>
            </p:custDataLst>
          </p:nvPr>
        </p:nvGrpSpPr>
        <p:grpSpPr>
          <a:xfrm>
            <a:off x="971504" y="1625571"/>
            <a:ext cx="2794901" cy="3624253"/>
            <a:chOff x="3397555" y="1879016"/>
            <a:chExt cx="2794901" cy="3624253"/>
          </a:xfrm>
        </p:grpSpPr>
        <p:grpSp>
          <p:nvGrpSpPr>
            <p:cNvPr id="22" name="组合 21"/>
            <p:cNvGrpSpPr/>
            <p:nvPr>
              <p:custDataLst>
                <p:tags r:id="rId29"/>
              </p:custDataLst>
            </p:nvPr>
          </p:nvGrpSpPr>
          <p:grpSpPr>
            <a:xfrm>
              <a:off x="5090019" y="1879016"/>
              <a:ext cx="1102437" cy="3586437"/>
              <a:chOff x="5090019" y="1879016"/>
              <a:chExt cx="1102437" cy="3586437"/>
            </a:xfrm>
          </p:grpSpPr>
          <p:sp>
            <p:nvSpPr>
              <p:cNvPr id="26" name="任意多边形 15"/>
              <p:cNvSpPr/>
              <p:nvPr>
                <p:custDataLst>
                  <p:tags r:id="rId33"/>
                </p:custDataLst>
              </p:nvPr>
            </p:nvSpPr>
            <p:spPr>
              <a:xfrm>
                <a:off x="5090019" y="2141317"/>
                <a:ext cx="1102437" cy="3324136"/>
              </a:xfrm>
              <a:custGeom>
                <a:avLst/>
                <a:gdLst>
                  <a:gd name="connsiteX0" fmla="*/ 905283 w 905283"/>
                  <a:gd name="connsiteY0" fmla="*/ 2928395 h 2928395"/>
                  <a:gd name="connsiteX1" fmla="*/ 257101 w 905283"/>
                  <a:gd name="connsiteY1" fmla="*/ 2789498 h 2928395"/>
                  <a:gd name="connsiteX2" fmla="*/ 2458 w 905283"/>
                  <a:gd name="connsiteY2" fmla="*/ 2164465 h 2928395"/>
                  <a:gd name="connsiteX3" fmla="*/ 152929 w 905283"/>
                  <a:gd name="connsiteY3" fmla="*/ 949124 h 2928395"/>
                  <a:gd name="connsiteX4" fmla="*/ 546468 w 905283"/>
                  <a:gd name="connsiteY4" fmla="*/ 0 h 2928395"/>
                  <a:gd name="connsiteX0-1" fmla="*/ 905667 w 905667"/>
                  <a:gd name="connsiteY0-2" fmla="*/ 3252487 h 3252487"/>
                  <a:gd name="connsiteX1-3" fmla="*/ 257485 w 905667"/>
                  <a:gd name="connsiteY1-4" fmla="*/ 3113590 h 3252487"/>
                  <a:gd name="connsiteX2-5" fmla="*/ 2842 w 905667"/>
                  <a:gd name="connsiteY2-6" fmla="*/ 2488557 h 3252487"/>
                  <a:gd name="connsiteX3-7" fmla="*/ 153313 w 905667"/>
                  <a:gd name="connsiteY3-8" fmla="*/ 1273216 h 3252487"/>
                  <a:gd name="connsiteX4-9" fmla="*/ 627875 w 905667"/>
                  <a:gd name="connsiteY4-10" fmla="*/ 0 h 3252487"/>
                  <a:gd name="connsiteX0-11" fmla="*/ 1102437 w 1102437"/>
                  <a:gd name="connsiteY0-12" fmla="*/ 3321935 h 3321935"/>
                  <a:gd name="connsiteX1-13" fmla="*/ 257485 w 1102437"/>
                  <a:gd name="connsiteY1-14" fmla="*/ 3113590 h 3321935"/>
                  <a:gd name="connsiteX2-15" fmla="*/ 2842 w 1102437"/>
                  <a:gd name="connsiteY2-16" fmla="*/ 2488557 h 3321935"/>
                  <a:gd name="connsiteX3-17" fmla="*/ 153313 w 1102437"/>
                  <a:gd name="connsiteY3-18" fmla="*/ 1273216 h 3321935"/>
                  <a:gd name="connsiteX4-19" fmla="*/ 627875 w 1102437"/>
                  <a:gd name="connsiteY4-20" fmla="*/ 0 h 3321935"/>
                  <a:gd name="connsiteX0-21" fmla="*/ 1102437 w 1102437"/>
                  <a:gd name="connsiteY0-22" fmla="*/ 3321935 h 3324136"/>
                  <a:gd name="connsiteX1-23" fmla="*/ 257485 w 1102437"/>
                  <a:gd name="connsiteY1-24" fmla="*/ 3113590 h 3324136"/>
                  <a:gd name="connsiteX2-25" fmla="*/ 2842 w 1102437"/>
                  <a:gd name="connsiteY2-26" fmla="*/ 2488557 h 3324136"/>
                  <a:gd name="connsiteX3-27" fmla="*/ 153313 w 1102437"/>
                  <a:gd name="connsiteY3-28" fmla="*/ 1273216 h 3324136"/>
                  <a:gd name="connsiteX4-29" fmla="*/ 627875 w 1102437"/>
                  <a:gd name="connsiteY4-30" fmla="*/ 0 h 33241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02437" h="3324136">
                    <a:moveTo>
                      <a:pt x="1102437" y="3321935"/>
                    </a:moveTo>
                    <a:cubicBezTo>
                      <a:pt x="795708" y="3339296"/>
                      <a:pt x="440751" y="3252486"/>
                      <a:pt x="257485" y="3113590"/>
                    </a:cubicBezTo>
                    <a:cubicBezTo>
                      <a:pt x="74219" y="2974694"/>
                      <a:pt x="20204" y="2795286"/>
                      <a:pt x="2842" y="2488557"/>
                    </a:cubicBezTo>
                    <a:cubicBezTo>
                      <a:pt x="-14520" y="2181828"/>
                      <a:pt x="49141" y="1687976"/>
                      <a:pt x="153313" y="1273216"/>
                    </a:cubicBezTo>
                    <a:cubicBezTo>
                      <a:pt x="257485" y="858457"/>
                      <a:pt x="476439" y="294190"/>
                      <a:pt x="627875" y="0"/>
                    </a:cubicBezTo>
                  </a:path>
                </a:pathLst>
              </a:custGeom>
              <a:noFill/>
              <a:ln w="25400" cap="flat" cmpd="sng" algn="ctr">
                <a:gradFill>
                  <a:gsLst>
                    <a:gs pos="0">
                      <a:sysClr val="windowText" lastClr="000000"/>
                    </a:gs>
                    <a:gs pos="88000">
                      <a:sysClr val="windowText" lastClr="000000">
                        <a:lumMod val="65000"/>
                        <a:lumOff val="35000"/>
                      </a:sysClr>
                    </a:gs>
                    <a:gs pos="100000">
                      <a:sysClr val="window" lastClr="FFFFFF"/>
                    </a:gs>
                  </a:gsLst>
                  <a:lin ang="5400000" scaled="0"/>
                </a:gradFill>
                <a:prstDash val="dash"/>
                <a:headEnd type="none" w="med" len="med"/>
                <a:tailEnd type="triangle" w="med" len="med"/>
              </a:ln>
              <a:effectLst/>
            </p:spPr>
            <p:txBody>
              <a:bodyPr rtlCol="0" anchor="ctr"/>
              <a:lstStyle/>
              <a:p>
                <a:pPr algn="ctr" defTabSz="914400">
                  <a:defRPr/>
                </a:pPr>
                <a:endParaRPr lang="zh-CN" altLang="en-US" kern="0">
                  <a:solidFill>
                    <a:prstClr val="white"/>
                  </a:solidFill>
                  <a:latin typeface="Calibri" panose="020F0502020204030204"/>
                  <a:ea typeface="宋体" panose="02010600030101010101" pitchFamily="2" charset="-122"/>
                </a:endParaRPr>
              </a:p>
            </p:txBody>
          </p:sp>
          <p:sp>
            <p:nvSpPr>
              <p:cNvPr id="27" name="等腰三角形 26"/>
              <p:cNvSpPr/>
              <p:nvPr>
                <p:custDataLst>
                  <p:tags r:id="rId34"/>
                </p:custDataLst>
              </p:nvPr>
            </p:nvSpPr>
            <p:spPr>
              <a:xfrm rot="1589293">
                <a:off x="5687518" y="1879016"/>
                <a:ext cx="144016" cy="360040"/>
              </a:xfrm>
              <a:prstGeom prst="triangle">
                <a:avLst/>
              </a:prstGeom>
              <a:solidFill>
                <a:sysClr val="windowText" lastClr="000000"/>
              </a:solidFill>
              <a:ln w="25400" cap="flat" cmpd="sng" algn="ctr">
                <a:noFill/>
                <a:prstDash val="solid"/>
              </a:ln>
              <a:effectLst/>
            </p:spPr>
            <p:txBody>
              <a:bodyPr rtlCol="0" anchor="ctr"/>
              <a:lstStyle/>
              <a:p>
                <a:pPr algn="ctr" defTabSz="914400">
                  <a:defRPr/>
                </a:pPr>
                <a:endParaRPr lang="zh-CN" altLang="en-US" kern="0">
                  <a:solidFill>
                    <a:prstClr val="white"/>
                  </a:solidFill>
                  <a:latin typeface="Calibri" panose="020F0502020204030204"/>
                  <a:ea typeface="宋体" panose="02010600030101010101" pitchFamily="2" charset="-122"/>
                </a:endParaRPr>
              </a:p>
            </p:txBody>
          </p:sp>
        </p:grpSp>
        <p:grpSp>
          <p:nvGrpSpPr>
            <p:cNvPr id="23" name="组合 22"/>
            <p:cNvGrpSpPr/>
            <p:nvPr>
              <p:custDataLst>
                <p:tags r:id="rId30"/>
              </p:custDataLst>
            </p:nvPr>
          </p:nvGrpSpPr>
          <p:grpSpPr>
            <a:xfrm flipH="1">
              <a:off x="3397555" y="1916832"/>
              <a:ext cx="1102437" cy="3586437"/>
              <a:chOff x="5090019" y="1879016"/>
              <a:chExt cx="1102437" cy="3586437"/>
            </a:xfrm>
          </p:grpSpPr>
          <p:sp>
            <p:nvSpPr>
              <p:cNvPr id="24" name="任意多边形 19"/>
              <p:cNvSpPr/>
              <p:nvPr>
                <p:custDataLst>
                  <p:tags r:id="rId31"/>
                </p:custDataLst>
              </p:nvPr>
            </p:nvSpPr>
            <p:spPr>
              <a:xfrm>
                <a:off x="5090019" y="2141317"/>
                <a:ext cx="1102437" cy="3324136"/>
              </a:xfrm>
              <a:custGeom>
                <a:avLst/>
                <a:gdLst>
                  <a:gd name="connsiteX0" fmla="*/ 905283 w 905283"/>
                  <a:gd name="connsiteY0" fmla="*/ 2928395 h 2928395"/>
                  <a:gd name="connsiteX1" fmla="*/ 257101 w 905283"/>
                  <a:gd name="connsiteY1" fmla="*/ 2789498 h 2928395"/>
                  <a:gd name="connsiteX2" fmla="*/ 2458 w 905283"/>
                  <a:gd name="connsiteY2" fmla="*/ 2164465 h 2928395"/>
                  <a:gd name="connsiteX3" fmla="*/ 152929 w 905283"/>
                  <a:gd name="connsiteY3" fmla="*/ 949124 h 2928395"/>
                  <a:gd name="connsiteX4" fmla="*/ 546468 w 905283"/>
                  <a:gd name="connsiteY4" fmla="*/ 0 h 2928395"/>
                  <a:gd name="connsiteX0-1" fmla="*/ 905667 w 905667"/>
                  <a:gd name="connsiteY0-2" fmla="*/ 3252487 h 3252487"/>
                  <a:gd name="connsiteX1-3" fmla="*/ 257485 w 905667"/>
                  <a:gd name="connsiteY1-4" fmla="*/ 3113590 h 3252487"/>
                  <a:gd name="connsiteX2-5" fmla="*/ 2842 w 905667"/>
                  <a:gd name="connsiteY2-6" fmla="*/ 2488557 h 3252487"/>
                  <a:gd name="connsiteX3-7" fmla="*/ 153313 w 905667"/>
                  <a:gd name="connsiteY3-8" fmla="*/ 1273216 h 3252487"/>
                  <a:gd name="connsiteX4-9" fmla="*/ 627875 w 905667"/>
                  <a:gd name="connsiteY4-10" fmla="*/ 0 h 3252487"/>
                  <a:gd name="connsiteX0-11" fmla="*/ 1102437 w 1102437"/>
                  <a:gd name="connsiteY0-12" fmla="*/ 3321935 h 3321935"/>
                  <a:gd name="connsiteX1-13" fmla="*/ 257485 w 1102437"/>
                  <a:gd name="connsiteY1-14" fmla="*/ 3113590 h 3321935"/>
                  <a:gd name="connsiteX2-15" fmla="*/ 2842 w 1102437"/>
                  <a:gd name="connsiteY2-16" fmla="*/ 2488557 h 3321935"/>
                  <a:gd name="connsiteX3-17" fmla="*/ 153313 w 1102437"/>
                  <a:gd name="connsiteY3-18" fmla="*/ 1273216 h 3321935"/>
                  <a:gd name="connsiteX4-19" fmla="*/ 627875 w 1102437"/>
                  <a:gd name="connsiteY4-20" fmla="*/ 0 h 3321935"/>
                  <a:gd name="connsiteX0-21" fmla="*/ 1102437 w 1102437"/>
                  <a:gd name="connsiteY0-22" fmla="*/ 3321935 h 3324136"/>
                  <a:gd name="connsiteX1-23" fmla="*/ 257485 w 1102437"/>
                  <a:gd name="connsiteY1-24" fmla="*/ 3113590 h 3324136"/>
                  <a:gd name="connsiteX2-25" fmla="*/ 2842 w 1102437"/>
                  <a:gd name="connsiteY2-26" fmla="*/ 2488557 h 3324136"/>
                  <a:gd name="connsiteX3-27" fmla="*/ 153313 w 1102437"/>
                  <a:gd name="connsiteY3-28" fmla="*/ 1273216 h 3324136"/>
                  <a:gd name="connsiteX4-29" fmla="*/ 627875 w 1102437"/>
                  <a:gd name="connsiteY4-30" fmla="*/ 0 h 33241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02437" h="3324136">
                    <a:moveTo>
                      <a:pt x="1102437" y="3321935"/>
                    </a:moveTo>
                    <a:cubicBezTo>
                      <a:pt x="795708" y="3339296"/>
                      <a:pt x="440751" y="3252486"/>
                      <a:pt x="257485" y="3113590"/>
                    </a:cubicBezTo>
                    <a:cubicBezTo>
                      <a:pt x="74219" y="2974694"/>
                      <a:pt x="20204" y="2795286"/>
                      <a:pt x="2842" y="2488557"/>
                    </a:cubicBezTo>
                    <a:cubicBezTo>
                      <a:pt x="-14520" y="2181828"/>
                      <a:pt x="49141" y="1687976"/>
                      <a:pt x="153313" y="1273216"/>
                    </a:cubicBezTo>
                    <a:cubicBezTo>
                      <a:pt x="257485" y="858457"/>
                      <a:pt x="476439" y="294190"/>
                      <a:pt x="627875" y="0"/>
                    </a:cubicBezTo>
                  </a:path>
                </a:pathLst>
              </a:custGeom>
              <a:noFill/>
              <a:ln w="25400" cap="flat" cmpd="sng" algn="ctr">
                <a:gradFill>
                  <a:gsLst>
                    <a:gs pos="0">
                      <a:sysClr val="windowText" lastClr="000000"/>
                    </a:gs>
                    <a:gs pos="88000">
                      <a:sysClr val="windowText" lastClr="000000">
                        <a:lumMod val="65000"/>
                        <a:lumOff val="35000"/>
                      </a:sysClr>
                    </a:gs>
                    <a:gs pos="100000">
                      <a:sysClr val="window" lastClr="FFFFFF"/>
                    </a:gs>
                  </a:gsLst>
                  <a:lin ang="5400000" scaled="0"/>
                </a:gradFill>
                <a:prstDash val="dash"/>
                <a:headEnd type="none" w="med" len="med"/>
                <a:tailEnd type="triangle" w="med" len="med"/>
              </a:ln>
              <a:effectLst/>
            </p:spPr>
            <p:txBody>
              <a:bodyPr rtlCol="0" anchor="ctr"/>
              <a:lstStyle/>
              <a:p>
                <a:pPr algn="ctr" defTabSz="914400">
                  <a:defRPr/>
                </a:pPr>
                <a:endParaRPr lang="zh-CN" altLang="en-US" kern="0">
                  <a:solidFill>
                    <a:prstClr val="white"/>
                  </a:solidFill>
                  <a:latin typeface="Calibri" panose="020F0502020204030204"/>
                  <a:ea typeface="宋体" panose="02010600030101010101" pitchFamily="2" charset="-122"/>
                </a:endParaRPr>
              </a:p>
            </p:txBody>
          </p:sp>
          <p:sp>
            <p:nvSpPr>
              <p:cNvPr id="25" name="等腰三角形 24"/>
              <p:cNvSpPr/>
              <p:nvPr>
                <p:custDataLst>
                  <p:tags r:id="rId32"/>
                </p:custDataLst>
              </p:nvPr>
            </p:nvSpPr>
            <p:spPr>
              <a:xfrm rot="1589293">
                <a:off x="5687518" y="1879016"/>
                <a:ext cx="144016" cy="360040"/>
              </a:xfrm>
              <a:prstGeom prst="triangle">
                <a:avLst/>
              </a:prstGeom>
              <a:solidFill>
                <a:sysClr val="windowText" lastClr="000000"/>
              </a:solidFill>
              <a:ln w="25400" cap="flat" cmpd="sng" algn="ctr">
                <a:noFill/>
                <a:prstDash val="solid"/>
              </a:ln>
              <a:effectLst/>
            </p:spPr>
            <p:txBody>
              <a:bodyPr rtlCol="0" anchor="ctr"/>
              <a:lstStyle/>
              <a:p>
                <a:pPr algn="ctr" defTabSz="914400">
                  <a:defRPr/>
                </a:pPr>
                <a:endParaRPr lang="zh-CN" altLang="en-US" kern="0">
                  <a:solidFill>
                    <a:prstClr val="white"/>
                  </a:solidFill>
                  <a:latin typeface="Calibri" panose="020F0502020204030204"/>
                  <a:ea typeface="宋体" panose="02010600030101010101" pitchFamily="2" charset="-122"/>
                </a:endParaRPr>
              </a:p>
            </p:txBody>
          </p:sp>
        </p:grpSp>
      </p:grpSp>
      <p:grpSp>
        <p:nvGrpSpPr>
          <p:cNvPr id="28" name="组合 27"/>
          <p:cNvGrpSpPr/>
          <p:nvPr>
            <p:custDataLst>
              <p:tags r:id="rId9"/>
            </p:custDataLst>
          </p:nvPr>
        </p:nvGrpSpPr>
        <p:grpSpPr>
          <a:xfrm>
            <a:off x="624910" y="2298852"/>
            <a:ext cx="2777859" cy="3252967"/>
            <a:chOff x="3050961" y="2552297"/>
            <a:chExt cx="2777859" cy="3252967"/>
          </a:xfrm>
        </p:grpSpPr>
        <p:sp>
          <p:nvSpPr>
            <p:cNvPr id="29" name="椭圆 28"/>
            <p:cNvSpPr/>
            <p:nvPr>
              <p:custDataLst>
                <p:tags r:id="rId19"/>
              </p:custDataLst>
            </p:nvPr>
          </p:nvSpPr>
          <p:spPr>
            <a:xfrm rot="21165546">
              <a:off x="4074210" y="3781113"/>
              <a:ext cx="1508563" cy="497735"/>
            </a:xfrm>
            <a:prstGeom prst="ellipse">
              <a:avLst/>
            </a:prstGeom>
            <a:noFill/>
            <a:ln w="25400" cap="flat" cmpd="sng" algn="ctr">
              <a:gradFill flip="none" rotWithShape="1">
                <a:gsLst>
                  <a:gs pos="0">
                    <a:srgbClr val="00B0F0"/>
                  </a:gs>
                  <a:gs pos="79000">
                    <a:sysClr val="window" lastClr="FFFFFF">
                      <a:alpha val="0"/>
                    </a:sysClr>
                  </a:gs>
                </a:gsLst>
                <a:lin ang="16200000" scaled="1"/>
              </a:gradFill>
              <a:prstDash val="solid"/>
            </a:ln>
            <a:effectLst/>
          </p:spPr>
          <p:txBody>
            <a:bodyPr rtlCol="0" anchor="ctr"/>
            <a:lstStyle/>
            <a:p>
              <a:pPr algn="ctr" defTabSz="914400">
                <a:defRPr/>
              </a:pPr>
              <a:endParaRPr lang="zh-CN" altLang="en-US" kern="0">
                <a:solidFill>
                  <a:prstClr val="white"/>
                </a:solidFill>
                <a:latin typeface="Calibri" panose="020F0502020204030204"/>
                <a:ea typeface="宋体" panose="02010600030101010101" pitchFamily="2" charset="-122"/>
              </a:endParaRPr>
            </a:p>
          </p:txBody>
        </p:sp>
        <p:sp>
          <p:nvSpPr>
            <p:cNvPr id="30" name="椭圆 6"/>
            <p:cNvSpPr/>
            <p:nvPr>
              <p:custDataLst>
                <p:tags r:id="rId20"/>
              </p:custDataLst>
            </p:nvPr>
          </p:nvSpPr>
          <p:spPr>
            <a:xfrm rot="20764372" flipH="1" flipV="1">
              <a:off x="3676147" y="2552297"/>
              <a:ext cx="1716273" cy="373389"/>
            </a:xfrm>
            <a:custGeom>
              <a:avLst/>
              <a:gdLst>
                <a:gd name="connsiteX0" fmla="*/ 0 w 1368152"/>
                <a:gd name="connsiteY0" fmla="*/ 288032 h 576064"/>
                <a:gd name="connsiteX1" fmla="*/ 684076 w 1368152"/>
                <a:gd name="connsiteY1" fmla="*/ 0 h 576064"/>
                <a:gd name="connsiteX2" fmla="*/ 1368152 w 1368152"/>
                <a:gd name="connsiteY2" fmla="*/ 288032 h 576064"/>
                <a:gd name="connsiteX3" fmla="*/ 684076 w 1368152"/>
                <a:gd name="connsiteY3" fmla="*/ 576064 h 576064"/>
                <a:gd name="connsiteX4" fmla="*/ 0 w 1368152"/>
                <a:gd name="connsiteY4" fmla="*/ 288032 h 576064"/>
                <a:gd name="connsiteX0-1" fmla="*/ 432 w 1368584"/>
                <a:gd name="connsiteY0-2" fmla="*/ 288032 h 373389"/>
                <a:gd name="connsiteX1-3" fmla="*/ 684508 w 1368584"/>
                <a:gd name="connsiteY1-4" fmla="*/ 0 h 373389"/>
                <a:gd name="connsiteX2-5" fmla="*/ 1368584 w 1368584"/>
                <a:gd name="connsiteY2-6" fmla="*/ 288032 h 373389"/>
                <a:gd name="connsiteX3-7" fmla="*/ 767572 w 1368584"/>
                <a:gd name="connsiteY3-8" fmla="*/ 335071 h 373389"/>
                <a:gd name="connsiteX4-9" fmla="*/ 432 w 1368584"/>
                <a:gd name="connsiteY4-10" fmla="*/ 288032 h 37338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68584" h="373389">
                  <a:moveTo>
                    <a:pt x="432" y="288032"/>
                  </a:moveTo>
                  <a:cubicBezTo>
                    <a:pt x="-13412" y="232187"/>
                    <a:pt x="306703" y="0"/>
                    <a:pt x="684508" y="0"/>
                  </a:cubicBezTo>
                  <a:cubicBezTo>
                    <a:pt x="1062313" y="0"/>
                    <a:pt x="1368584" y="128956"/>
                    <a:pt x="1368584" y="288032"/>
                  </a:cubicBezTo>
                  <a:cubicBezTo>
                    <a:pt x="1368584" y="447108"/>
                    <a:pt x="1145377" y="335071"/>
                    <a:pt x="767572" y="335071"/>
                  </a:cubicBezTo>
                  <a:cubicBezTo>
                    <a:pt x="389767" y="335071"/>
                    <a:pt x="14276" y="343877"/>
                    <a:pt x="432" y="288032"/>
                  </a:cubicBezTo>
                  <a:close/>
                </a:path>
              </a:pathLst>
            </a:custGeom>
            <a:noFill/>
            <a:ln w="25400" cap="flat" cmpd="sng" algn="ctr">
              <a:gradFill flip="none" rotWithShape="1">
                <a:gsLst>
                  <a:gs pos="0">
                    <a:srgbClr val="00B0F0"/>
                  </a:gs>
                  <a:gs pos="50000">
                    <a:sysClr val="window" lastClr="FFFFFF">
                      <a:alpha val="0"/>
                    </a:sysClr>
                  </a:gs>
                </a:gsLst>
                <a:lin ang="8100000" scaled="1"/>
              </a:gradFill>
              <a:prstDash val="solid"/>
            </a:ln>
            <a:effectLst/>
          </p:spPr>
          <p:txBody>
            <a:bodyPr rtlCol="0" anchor="ctr"/>
            <a:lstStyle/>
            <a:p>
              <a:pPr algn="ctr" defTabSz="914400">
                <a:defRPr/>
              </a:pPr>
              <a:endParaRPr lang="zh-CN" altLang="en-US" kern="0">
                <a:solidFill>
                  <a:prstClr val="white"/>
                </a:solidFill>
                <a:latin typeface="Calibri" panose="020F0502020204030204"/>
                <a:ea typeface="宋体" panose="02010600030101010101" pitchFamily="2" charset="-122"/>
              </a:endParaRPr>
            </a:p>
          </p:txBody>
        </p:sp>
        <p:sp>
          <p:nvSpPr>
            <p:cNvPr id="31" name="椭圆 30"/>
            <p:cNvSpPr/>
            <p:nvPr>
              <p:custDataLst>
                <p:tags r:id="rId21"/>
              </p:custDataLst>
            </p:nvPr>
          </p:nvSpPr>
          <p:spPr>
            <a:xfrm rot="21165546">
              <a:off x="4048891" y="4668793"/>
              <a:ext cx="1481994" cy="623997"/>
            </a:xfrm>
            <a:prstGeom prst="ellipse">
              <a:avLst/>
            </a:prstGeom>
            <a:noFill/>
            <a:ln w="25400" cap="flat" cmpd="sng" algn="ctr">
              <a:gradFill flip="none" rotWithShape="1">
                <a:gsLst>
                  <a:gs pos="0">
                    <a:srgbClr val="00B0F0"/>
                  </a:gs>
                  <a:gs pos="74000">
                    <a:sysClr val="window" lastClr="FFFFFF">
                      <a:alpha val="0"/>
                    </a:sysClr>
                  </a:gs>
                </a:gsLst>
                <a:lin ang="16200000" scaled="1"/>
              </a:gradFill>
              <a:prstDash val="solid"/>
            </a:ln>
            <a:effectLst/>
          </p:spPr>
          <p:txBody>
            <a:bodyPr rtlCol="0" anchor="ctr"/>
            <a:lstStyle/>
            <a:p>
              <a:pPr algn="ctr" defTabSz="914400">
                <a:defRPr/>
              </a:pPr>
              <a:endParaRPr lang="zh-CN" altLang="en-US" kern="0">
                <a:solidFill>
                  <a:prstClr val="white"/>
                </a:solidFill>
                <a:latin typeface="Calibri" panose="020F0502020204030204"/>
                <a:ea typeface="宋体" panose="02010600030101010101" pitchFamily="2" charset="-122"/>
              </a:endParaRPr>
            </a:p>
          </p:txBody>
        </p:sp>
        <p:sp>
          <p:nvSpPr>
            <p:cNvPr id="32" name="椭圆 31"/>
            <p:cNvSpPr/>
            <p:nvPr>
              <p:custDataLst>
                <p:tags r:id="rId22"/>
              </p:custDataLst>
            </p:nvPr>
          </p:nvSpPr>
          <p:spPr>
            <a:xfrm rot="21165546">
              <a:off x="3941086" y="3082182"/>
              <a:ext cx="1804497" cy="576064"/>
            </a:xfrm>
            <a:prstGeom prst="ellipse">
              <a:avLst/>
            </a:prstGeom>
            <a:noFill/>
            <a:ln w="25400" cap="flat" cmpd="sng" algn="ctr">
              <a:gradFill flip="none" rotWithShape="1">
                <a:gsLst>
                  <a:gs pos="0">
                    <a:srgbClr val="00B0F0"/>
                  </a:gs>
                  <a:gs pos="77000">
                    <a:sysClr val="window" lastClr="FFFFFF">
                      <a:alpha val="0"/>
                    </a:sysClr>
                  </a:gs>
                </a:gsLst>
                <a:lin ang="16200000" scaled="1"/>
              </a:gradFill>
              <a:prstDash val="solid"/>
            </a:ln>
            <a:effectLst/>
          </p:spPr>
          <p:txBody>
            <a:bodyPr rtlCol="0" anchor="ctr"/>
            <a:lstStyle/>
            <a:p>
              <a:pPr algn="ctr" defTabSz="914400">
                <a:defRPr/>
              </a:pPr>
              <a:endParaRPr lang="zh-CN" altLang="en-US" kern="0">
                <a:solidFill>
                  <a:prstClr val="white"/>
                </a:solidFill>
                <a:latin typeface="Calibri" panose="020F0502020204030204"/>
                <a:ea typeface="宋体" panose="02010600030101010101" pitchFamily="2" charset="-122"/>
              </a:endParaRPr>
            </a:p>
          </p:txBody>
        </p:sp>
        <p:sp>
          <p:nvSpPr>
            <p:cNvPr id="33" name="椭圆 32"/>
            <p:cNvSpPr/>
            <p:nvPr>
              <p:custDataLst>
                <p:tags r:id="rId23"/>
              </p:custDataLst>
            </p:nvPr>
          </p:nvSpPr>
          <p:spPr>
            <a:xfrm rot="21165546">
              <a:off x="4126961" y="4081960"/>
              <a:ext cx="1393257" cy="523889"/>
            </a:xfrm>
            <a:prstGeom prst="ellipse">
              <a:avLst/>
            </a:prstGeom>
            <a:noFill/>
            <a:ln w="25400" cap="flat" cmpd="sng" algn="ctr">
              <a:gradFill flip="none" rotWithShape="1">
                <a:gsLst>
                  <a:gs pos="0">
                    <a:srgbClr val="00B0F0"/>
                  </a:gs>
                  <a:gs pos="79000">
                    <a:sysClr val="window" lastClr="FFFFFF">
                      <a:alpha val="0"/>
                    </a:sysClr>
                  </a:gs>
                </a:gsLst>
                <a:lin ang="16200000" scaled="1"/>
              </a:gradFill>
              <a:prstDash val="solid"/>
            </a:ln>
            <a:effectLst/>
          </p:spPr>
          <p:txBody>
            <a:bodyPr rtlCol="0" anchor="ctr"/>
            <a:lstStyle/>
            <a:p>
              <a:pPr algn="ctr" defTabSz="914400">
                <a:defRPr/>
              </a:pPr>
              <a:endParaRPr lang="zh-CN" altLang="en-US" kern="0">
                <a:solidFill>
                  <a:prstClr val="white"/>
                </a:solidFill>
                <a:latin typeface="Calibri" panose="020F0502020204030204"/>
                <a:ea typeface="宋体" panose="02010600030101010101" pitchFamily="2" charset="-122"/>
              </a:endParaRPr>
            </a:p>
          </p:txBody>
        </p:sp>
        <p:sp>
          <p:nvSpPr>
            <p:cNvPr id="34" name="椭圆 33"/>
            <p:cNvSpPr/>
            <p:nvPr>
              <p:custDataLst>
                <p:tags r:id="rId24"/>
              </p:custDataLst>
            </p:nvPr>
          </p:nvSpPr>
          <p:spPr>
            <a:xfrm rot="21165546">
              <a:off x="4001917" y="3383534"/>
              <a:ext cx="1682834" cy="576064"/>
            </a:xfrm>
            <a:prstGeom prst="ellipse">
              <a:avLst/>
            </a:prstGeom>
            <a:noFill/>
            <a:ln w="25400" cap="flat" cmpd="sng" algn="ctr">
              <a:gradFill flip="none" rotWithShape="1">
                <a:gsLst>
                  <a:gs pos="0">
                    <a:srgbClr val="00B0F0"/>
                  </a:gs>
                  <a:gs pos="73000">
                    <a:sysClr val="window" lastClr="FFFFFF">
                      <a:alpha val="0"/>
                    </a:sysClr>
                  </a:gs>
                </a:gsLst>
                <a:lin ang="16200000" scaled="1"/>
              </a:gradFill>
              <a:prstDash val="solid"/>
            </a:ln>
            <a:effectLst/>
          </p:spPr>
          <p:txBody>
            <a:bodyPr rtlCol="0" anchor="ctr"/>
            <a:lstStyle/>
            <a:p>
              <a:pPr algn="ctr" defTabSz="914400">
                <a:defRPr/>
              </a:pPr>
              <a:endParaRPr lang="zh-CN" altLang="en-US" kern="0">
                <a:solidFill>
                  <a:prstClr val="white"/>
                </a:solidFill>
                <a:latin typeface="Calibri" panose="020F0502020204030204"/>
                <a:ea typeface="宋体" panose="02010600030101010101" pitchFamily="2" charset="-122"/>
              </a:endParaRPr>
            </a:p>
          </p:txBody>
        </p:sp>
        <p:sp>
          <p:nvSpPr>
            <p:cNvPr id="35" name="椭圆 34"/>
            <p:cNvSpPr/>
            <p:nvPr>
              <p:custDataLst>
                <p:tags r:id="rId25"/>
              </p:custDataLst>
            </p:nvPr>
          </p:nvSpPr>
          <p:spPr>
            <a:xfrm rot="21165546">
              <a:off x="3784916" y="2738685"/>
              <a:ext cx="2043904" cy="576064"/>
            </a:xfrm>
            <a:prstGeom prst="ellipse">
              <a:avLst/>
            </a:prstGeom>
            <a:noFill/>
            <a:ln w="25400" cap="flat" cmpd="sng" algn="ctr">
              <a:gradFill flip="none" rotWithShape="1">
                <a:gsLst>
                  <a:gs pos="0">
                    <a:srgbClr val="00B0F0"/>
                  </a:gs>
                  <a:gs pos="83000">
                    <a:sysClr val="window" lastClr="FFFFFF">
                      <a:alpha val="0"/>
                    </a:sysClr>
                  </a:gs>
                </a:gsLst>
                <a:lin ang="16200000" scaled="1"/>
              </a:gradFill>
              <a:prstDash val="solid"/>
            </a:ln>
            <a:effectLst/>
          </p:spPr>
          <p:txBody>
            <a:bodyPr rtlCol="0" anchor="ctr"/>
            <a:lstStyle/>
            <a:p>
              <a:pPr algn="ctr" defTabSz="914400">
                <a:defRPr/>
              </a:pPr>
              <a:endParaRPr lang="zh-CN" altLang="en-US" kern="0">
                <a:solidFill>
                  <a:prstClr val="white"/>
                </a:solidFill>
                <a:latin typeface="Calibri" panose="020F0502020204030204"/>
                <a:ea typeface="宋体" panose="02010600030101010101" pitchFamily="2" charset="-122"/>
              </a:endParaRPr>
            </a:p>
          </p:txBody>
        </p:sp>
        <p:sp>
          <p:nvSpPr>
            <p:cNvPr id="36" name="任意多边形 12"/>
            <p:cNvSpPr/>
            <p:nvPr>
              <p:custDataLst>
                <p:tags r:id="rId26"/>
              </p:custDataLst>
            </p:nvPr>
          </p:nvSpPr>
          <p:spPr>
            <a:xfrm>
              <a:off x="3050961" y="5134044"/>
              <a:ext cx="2497976" cy="671220"/>
            </a:xfrm>
            <a:custGeom>
              <a:avLst/>
              <a:gdLst>
                <a:gd name="connsiteX0" fmla="*/ 0 w 1678329"/>
                <a:gd name="connsiteY0" fmla="*/ 335666 h 335666"/>
                <a:gd name="connsiteX1" fmla="*/ 590309 w 1678329"/>
                <a:gd name="connsiteY1" fmla="*/ 300942 h 335666"/>
                <a:gd name="connsiteX2" fmla="*/ 1307939 w 1678329"/>
                <a:gd name="connsiteY2" fmla="*/ 173620 h 335666"/>
                <a:gd name="connsiteX3" fmla="*/ 1678329 w 1678329"/>
                <a:gd name="connsiteY3" fmla="*/ 0 h 335666"/>
                <a:gd name="connsiteX0-1" fmla="*/ 0 w 1701478"/>
                <a:gd name="connsiteY0-2" fmla="*/ 451412 h 451412"/>
                <a:gd name="connsiteX1-3" fmla="*/ 590309 w 1701478"/>
                <a:gd name="connsiteY1-4" fmla="*/ 416688 h 451412"/>
                <a:gd name="connsiteX2-5" fmla="*/ 1307939 w 1701478"/>
                <a:gd name="connsiteY2-6" fmla="*/ 289366 h 451412"/>
                <a:gd name="connsiteX3-7" fmla="*/ 1701478 w 1701478"/>
                <a:gd name="connsiteY3-8" fmla="*/ 0 h 451412"/>
                <a:gd name="connsiteX0-9" fmla="*/ 0 w 1701478"/>
                <a:gd name="connsiteY0-10" fmla="*/ 451412 h 451412"/>
                <a:gd name="connsiteX1-11" fmla="*/ 590309 w 1701478"/>
                <a:gd name="connsiteY1-12" fmla="*/ 416688 h 451412"/>
                <a:gd name="connsiteX2-13" fmla="*/ 1307939 w 1701478"/>
                <a:gd name="connsiteY2-14" fmla="*/ 289366 h 451412"/>
                <a:gd name="connsiteX3-15" fmla="*/ 1701478 w 1701478"/>
                <a:gd name="connsiteY3-16" fmla="*/ 0 h 451412"/>
                <a:gd name="connsiteX0-17" fmla="*/ 0 w 1701478"/>
                <a:gd name="connsiteY0-18" fmla="*/ 451412 h 460932"/>
                <a:gd name="connsiteX1-19" fmla="*/ 590309 w 1701478"/>
                <a:gd name="connsiteY1-20" fmla="*/ 416688 h 460932"/>
                <a:gd name="connsiteX2-21" fmla="*/ 1701478 w 1701478"/>
                <a:gd name="connsiteY2-22" fmla="*/ 0 h 460932"/>
                <a:gd name="connsiteX0-23" fmla="*/ 0 w 1701478"/>
                <a:gd name="connsiteY0-24" fmla="*/ 451412 h 460932"/>
                <a:gd name="connsiteX1-25" fmla="*/ 590309 w 1701478"/>
                <a:gd name="connsiteY1-26" fmla="*/ 416688 h 460932"/>
                <a:gd name="connsiteX2-27" fmla="*/ 1701478 w 1701478"/>
                <a:gd name="connsiteY2-28" fmla="*/ 0 h 460932"/>
                <a:gd name="connsiteX0-29" fmla="*/ 0 w 1701478"/>
                <a:gd name="connsiteY0-30" fmla="*/ 451412 h 451412"/>
                <a:gd name="connsiteX1-31" fmla="*/ 1701478 w 1701478"/>
                <a:gd name="connsiteY1-32" fmla="*/ 0 h 451412"/>
                <a:gd name="connsiteX0-33" fmla="*/ 0 w 1701478"/>
                <a:gd name="connsiteY0-34" fmla="*/ 451412 h 451412"/>
                <a:gd name="connsiteX1-35" fmla="*/ 1701478 w 1701478"/>
                <a:gd name="connsiteY1-36" fmla="*/ 0 h 451412"/>
                <a:gd name="connsiteX0-37" fmla="*/ 0 w 1701478"/>
                <a:gd name="connsiteY0-38" fmla="*/ 451412 h 451412"/>
                <a:gd name="connsiteX1-39" fmla="*/ 1701478 w 1701478"/>
                <a:gd name="connsiteY1-40" fmla="*/ 0 h 451412"/>
                <a:gd name="connsiteX0-41" fmla="*/ 0 w 1741789"/>
                <a:gd name="connsiteY0-42" fmla="*/ 443349 h 443349"/>
                <a:gd name="connsiteX1-43" fmla="*/ 1741789 w 1741789"/>
                <a:gd name="connsiteY1-44" fmla="*/ 0 h 443349"/>
                <a:gd name="connsiteX0-45" fmla="*/ 0 w 1748889"/>
                <a:gd name="connsiteY0-46" fmla="*/ 443349 h 443349"/>
                <a:gd name="connsiteX1-47" fmla="*/ 1741789 w 1748889"/>
                <a:gd name="connsiteY1-48" fmla="*/ 0 h 443349"/>
                <a:gd name="connsiteX0-49" fmla="*/ 0 w 1774595"/>
                <a:gd name="connsiteY0-50" fmla="*/ 443349 h 443349"/>
                <a:gd name="connsiteX1-51" fmla="*/ 1741789 w 1774595"/>
                <a:gd name="connsiteY1-52" fmla="*/ 0 h 443349"/>
                <a:gd name="connsiteX0-53" fmla="*/ 0 w 1743002"/>
                <a:gd name="connsiteY0-54" fmla="*/ 467536 h 467536"/>
                <a:gd name="connsiteX1-55" fmla="*/ 1709540 w 1743002"/>
                <a:gd name="connsiteY1-56" fmla="*/ 0 h 467536"/>
                <a:gd name="connsiteX0-57" fmla="*/ 0 w 1791955"/>
                <a:gd name="connsiteY0-58" fmla="*/ 467536 h 467536"/>
                <a:gd name="connsiteX1-59" fmla="*/ 1709540 w 1791955"/>
                <a:gd name="connsiteY1-60" fmla="*/ 0 h 467536"/>
                <a:gd name="connsiteX0-61" fmla="*/ 0 w 1731694"/>
                <a:gd name="connsiteY0-62" fmla="*/ 467536 h 467536"/>
                <a:gd name="connsiteX1-63" fmla="*/ 1709540 w 1731694"/>
                <a:gd name="connsiteY1-64" fmla="*/ 0 h 467536"/>
                <a:gd name="connsiteX0-65" fmla="*/ 0 w 1755532"/>
                <a:gd name="connsiteY0-66" fmla="*/ 467536 h 467536"/>
                <a:gd name="connsiteX1-67" fmla="*/ 1733727 w 1755532"/>
                <a:gd name="connsiteY1-68" fmla="*/ 0 h 467536"/>
                <a:gd name="connsiteX0-69" fmla="*/ 0 w 1739955"/>
                <a:gd name="connsiteY0-70" fmla="*/ 467536 h 467536"/>
                <a:gd name="connsiteX1-71" fmla="*/ 1733727 w 1739955"/>
                <a:gd name="connsiteY1-72" fmla="*/ 0 h 467536"/>
              </a:gdLst>
              <a:ahLst/>
              <a:cxnLst>
                <a:cxn ang="0">
                  <a:pos x="connsiteX0-1" y="connsiteY0-2"/>
                </a:cxn>
                <a:cxn ang="0">
                  <a:pos x="connsiteX1-3" y="connsiteY1-4"/>
                </a:cxn>
              </a:cxnLst>
              <a:rect l="l" t="t" r="r" b="b"/>
              <a:pathLst>
                <a:path w="1739955" h="467535">
                  <a:moveTo>
                    <a:pt x="0" y="467536"/>
                  </a:moveTo>
                  <a:cubicBezTo>
                    <a:pt x="578734" y="455962"/>
                    <a:pt x="1839176" y="410701"/>
                    <a:pt x="1733727" y="0"/>
                  </a:cubicBezTo>
                </a:path>
              </a:pathLst>
            </a:custGeom>
            <a:noFill/>
            <a:ln w="25400" cap="flat" cmpd="sng" algn="ctr">
              <a:gradFill flip="none" rotWithShape="1">
                <a:gsLst>
                  <a:gs pos="0">
                    <a:sysClr val="window" lastClr="FFFFFF">
                      <a:alpha val="0"/>
                    </a:sysClr>
                  </a:gs>
                  <a:gs pos="50000">
                    <a:srgbClr val="00B0F0"/>
                  </a:gs>
                  <a:gs pos="100000">
                    <a:sysClr val="window" lastClr="FFFFFF">
                      <a:alpha val="0"/>
                    </a:sysClr>
                  </a:gs>
                </a:gsLst>
                <a:lin ang="16200000" scaled="1"/>
              </a:gradFill>
              <a:prstDash val="solid"/>
            </a:ln>
            <a:effectLst/>
          </p:spPr>
          <p:txBody>
            <a:bodyPr rtlCol="0" anchor="ctr"/>
            <a:lstStyle/>
            <a:p>
              <a:pPr algn="ctr" defTabSz="914400">
                <a:defRPr/>
              </a:pPr>
              <a:endParaRPr lang="zh-CN" altLang="en-US" kern="0">
                <a:solidFill>
                  <a:prstClr val="white"/>
                </a:solidFill>
                <a:latin typeface="Calibri" panose="020F0502020204030204"/>
                <a:ea typeface="宋体" panose="02010600030101010101" pitchFamily="2" charset="-122"/>
              </a:endParaRPr>
            </a:p>
          </p:txBody>
        </p:sp>
        <p:sp>
          <p:nvSpPr>
            <p:cNvPr id="37" name="椭圆 36"/>
            <p:cNvSpPr/>
            <p:nvPr>
              <p:custDataLst>
                <p:tags r:id="rId27"/>
              </p:custDataLst>
            </p:nvPr>
          </p:nvSpPr>
          <p:spPr>
            <a:xfrm rot="21165546">
              <a:off x="4157267" y="4466508"/>
              <a:ext cx="1302121" cy="485070"/>
            </a:xfrm>
            <a:prstGeom prst="ellipse">
              <a:avLst/>
            </a:prstGeom>
            <a:noFill/>
            <a:ln w="25400" cap="flat" cmpd="sng" algn="ctr">
              <a:gradFill flip="none" rotWithShape="1">
                <a:gsLst>
                  <a:gs pos="0">
                    <a:srgbClr val="00B0F0"/>
                  </a:gs>
                  <a:gs pos="81000">
                    <a:sysClr val="window" lastClr="FFFFFF">
                      <a:alpha val="0"/>
                    </a:sysClr>
                  </a:gs>
                </a:gsLst>
                <a:lin ang="16200000" scaled="1"/>
              </a:gradFill>
              <a:prstDash val="solid"/>
            </a:ln>
            <a:effectLst/>
          </p:spPr>
          <p:txBody>
            <a:bodyPr rtlCol="0" anchor="ctr"/>
            <a:lstStyle/>
            <a:p>
              <a:pPr algn="ctr" defTabSz="914400">
                <a:defRPr/>
              </a:pPr>
              <a:endParaRPr lang="zh-CN" altLang="en-US" kern="0">
                <a:solidFill>
                  <a:prstClr val="white"/>
                </a:solidFill>
                <a:latin typeface="Calibri" panose="020F0502020204030204"/>
                <a:ea typeface="宋体" panose="02010600030101010101" pitchFamily="2" charset="-122"/>
              </a:endParaRPr>
            </a:p>
          </p:txBody>
        </p:sp>
        <p:sp>
          <p:nvSpPr>
            <p:cNvPr id="38" name="等腰三角形 37"/>
            <p:cNvSpPr/>
            <p:nvPr>
              <p:custDataLst>
                <p:tags r:id="rId28"/>
              </p:custDataLst>
            </p:nvPr>
          </p:nvSpPr>
          <p:spPr>
            <a:xfrm rot="3824698">
              <a:off x="5019920" y="2524754"/>
              <a:ext cx="144016" cy="360040"/>
            </a:xfrm>
            <a:prstGeom prst="triangle">
              <a:avLst/>
            </a:prstGeom>
            <a:solidFill>
              <a:srgbClr val="00B0F0"/>
            </a:solidFill>
            <a:ln w="25400" cap="flat" cmpd="sng" algn="ctr">
              <a:noFill/>
              <a:prstDash val="solid"/>
            </a:ln>
            <a:effectLst/>
          </p:spPr>
          <p:txBody>
            <a:bodyPr rtlCol="0" anchor="ctr"/>
            <a:lstStyle/>
            <a:p>
              <a:pPr algn="ctr" defTabSz="914400">
                <a:defRPr/>
              </a:pPr>
              <a:endParaRPr lang="zh-CN" altLang="en-US" kern="0">
                <a:solidFill>
                  <a:prstClr val="white"/>
                </a:solidFill>
                <a:latin typeface="Calibri" panose="020F0502020204030204"/>
                <a:ea typeface="宋体" panose="02010600030101010101" pitchFamily="2" charset="-122"/>
              </a:endParaRPr>
            </a:p>
          </p:txBody>
        </p:sp>
      </p:grpSp>
      <p:sp>
        <p:nvSpPr>
          <p:cNvPr id="39" name="矩形 38"/>
          <p:cNvSpPr/>
          <p:nvPr>
            <p:custDataLst>
              <p:tags r:id="rId10"/>
            </p:custDataLst>
          </p:nvPr>
        </p:nvSpPr>
        <p:spPr>
          <a:xfrm>
            <a:off x="4378642" y="4978694"/>
            <a:ext cx="1107996" cy="461665"/>
          </a:xfrm>
          <a:prstGeom prst="rect">
            <a:avLst/>
          </a:prstGeom>
        </p:spPr>
        <p:txBody>
          <a:bodyPr wrap="none">
            <a:spAutoFit/>
          </a:bodyPr>
          <a:lstStyle/>
          <a:p>
            <a:r>
              <a:rPr lang="zh-CN" altLang="en-US" sz="2400" b="1">
                <a:latin typeface="微软雅黑" panose="020B0503020204020204" charset="-122"/>
                <a:ea typeface="微软雅黑" panose="020B0503020204020204" charset="-122"/>
              </a:rPr>
              <a:t>近地面</a:t>
            </a:r>
            <a:endParaRPr lang="zh-CN" altLang="en-US" sz="800" b="1">
              <a:latin typeface="微软雅黑" panose="020B0503020204020204" charset="-122"/>
              <a:ea typeface="微软雅黑" panose="020B0503020204020204" charset="-122"/>
            </a:endParaRPr>
          </a:p>
        </p:txBody>
      </p:sp>
      <p:sp>
        <p:nvSpPr>
          <p:cNvPr id="40" name="矩形 39"/>
          <p:cNvSpPr/>
          <p:nvPr>
            <p:custDataLst>
              <p:tags r:id="rId11"/>
            </p:custDataLst>
          </p:nvPr>
        </p:nvSpPr>
        <p:spPr>
          <a:xfrm>
            <a:off x="4512210" y="1694855"/>
            <a:ext cx="800219" cy="461665"/>
          </a:xfrm>
          <a:prstGeom prst="rect">
            <a:avLst/>
          </a:prstGeom>
        </p:spPr>
        <p:txBody>
          <a:bodyPr wrap="none">
            <a:spAutoFit/>
          </a:bodyPr>
          <a:lstStyle/>
          <a:p>
            <a:r>
              <a:rPr lang="zh-CN" altLang="en-US" sz="2400" b="1">
                <a:latin typeface="微软雅黑" panose="020B0503020204020204" charset="-122"/>
                <a:ea typeface="微软雅黑" panose="020B0503020204020204" charset="-122"/>
              </a:rPr>
              <a:t>高空</a:t>
            </a:r>
            <a:endParaRPr lang="zh-CN" altLang="en-US" sz="800" b="1">
              <a:latin typeface="微软雅黑" panose="020B0503020204020204" charset="-122"/>
              <a:ea typeface="微软雅黑" panose="020B0503020204020204" charset="-122"/>
            </a:endParaRPr>
          </a:p>
        </p:txBody>
      </p:sp>
      <p:sp>
        <p:nvSpPr>
          <p:cNvPr id="42" name="文本框 41"/>
          <p:cNvSpPr txBox="1"/>
          <p:nvPr>
            <p:custDataLst>
              <p:tags r:id="rId12"/>
            </p:custDataLst>
          </p:nvPr>
        </p:nvSpPr>
        <p:spPr>
          <a:xfrm>
            <a:off x="687589" y="6096022"/>
            <a:ext cx="3386455" cy="460375"/>
          </a:xfrm>
          <a:prstGeom prst="rect">
            <a:avLst/>
          </a:prstGeom>
          <a:noFill/>
        </p:spPr>
        <p:txBody>
          <a:bodyPr wrap="square">
            <a:spAutoFit/>
          </a:bodyPr>
          <a:lstStyle/>
          <a:p>
            <a:pPr algn="ctr"/>
            <a:r>
              <a:rPr kumimoji="0" lang="zh-CN" altLang="en-US" sz="2400" b="1" i="0" u="none" strike="noStrike" kern="1200" cap="none" spc="0" normalizeH="0" baseline="0" noProof="0">
                <a:ln>
                  <a:noFill/>
                </a:ln>
                <a:solidFill>
                  <a:schemeClr val="accent1">
                    <a:lumMod val="50000"/>
                  </a:schemeClr>
                </a:solidFill>
                <a:effectLst/>
                <a:uLnTx/>
                <a:uFillTx/>
                <a:latin typeface="微软雅黑" panose="020B0503020204020204" charset="-122"/>
                <a:ea typeface="微软雅黑" panose="020B0503020204020204" charset="-122"/>
                <a:cs typeface="+mn-cs"/>
              </a:rPr>
              <a:t>北半球气旋 （</a:t>
            </a:r>
            <a:r>
              <a:rPr lang="zh-CN" altLang="en-US" sz="2400" b="1">
                <a:solidFill>
                  <a:schemeClr val="accent1">
                    <a:lumMod val="50000"/>
                  </a:schemeClr>
                </a:solidFill>
                <a:latin typeface="微软雅黑" panose="020B0503020204020204" charset="-122"/>
                <a:ea typeface="微软雅黑" panose="020B0503020204020204" charset="-122"/>
              </a:rPr>
              <a:t>低</a:t>
            </a:r>
            <a:r>
              <a:rPr lang="zh-CN" altLang="en-US" sz="2400" b="1" noProof="0">
                <a:ln>
                  <a:noFill/>
                </a:ln>
                <a:solidFill>
                  <a:schemeClr val="accent1">
                    <a:lumMod val="50000"/>
                  </a:schemeClr>
                </a:solidFill>
                <a:effectLst/>
                <a:uLnTx/>
                <a:uFillTx/>
                <a:latin typeface="微软雅黑" panose="020B0503020204020204" charset="-122"/>
                <a:ea typeface="微软雅黑" panose="020B0503020204020204" charset="-122"/>
                <a:sym typeface="+mn-ea"/>
              </a:rPr>
              <a:t>气压</a:t>
            </a:r>
            <a:r>
              <a:rPr kumimoji="0" lang="zh-CN" altLang="en-US" sz="2400" b="1" i="0" u="none" strike="noStrike" kern="1200" cap="none" spc="0" normalizeH="0" baseline="0" noProof="0">
                <a:ln>
                  <a:noFill/>
                </a:ln>
                <a:solidFill>
                  <a:schemeClr val="accent1">
                    <a:lumMod val="50000"/>
                  </a:schemeClr>
                </a:solidFill>
                <a:effectLst/>
                <a:uLnTx/>
                <a:uFillTx/>
                <a:latin typeface="微软雅黑" panose="020B0503020204020204" charset="-122"/>
                <a:ea typeface="微软雅黑" panose="020B0503020204020204" charset="-122"/>
                <a:cs typeface="+mn-cs"/>
              </a:rPr>
              <a:t>）</a:t>
            </a:r>
            <a:r>
              <a:rPr kumimoji="0" lang="en-US" altLang="zh-CN" sz="2400" b="1" i="0" u="none" strike="noStrike" kern="1200" cap="none" spc="0" normalizeH="0" baseline="0" noProof="0">
                <a:ln>
                  <a:noFill/>
                </a:ln>
                <a:solidFill>
                  <a:schemeClr val="accent1">
                    <a:lumMod val="50000"/>
                  </a:schemeClr>
                </a:solidFill>
                <a:effectLst/>
                <a:uLnTx/>
                <a:uFillTx/>
                <a:latin typeface="微软雅黑" panose="020B0503020204020204" charset="-122"/>
                <a:ea typeface="微软雅黑" panose="020B0503020204020204" charset="-122"/>
                <a:cs typeface="+mn-cs"/>
              </a:rPr>
              <a:t> </a:t>
            </a:r>
            <a:endParaRPr kumimoji="0" lang="zh-CN" altLang="en-US" sz="2400" b="1" i="0" u="none" strike="noStrike" kern="1200" cap="none" spc="0" normalizeH="0" baseline="0" noProof="0">
              <a:ln>
                <a:noFill/>
              </a:ln>
              <a:solidFill>
                <a:schemeClr val="accent1">
                  <a:lumMod val="50000"/>
                </a:schemeClr>
              </a:solidFill>
              <a:effectLst/>
              <a:uLnTx/>
              <a:uFillTx/>
              <a:latin typeface="微软雅黑" panose="020B0503020204020204" charset="-122"/>
              <a:ea typeface="微软雅黑" panose="020B0503020204020204" charset="-122"/>
              <a:cs typeface="+mn-cs"/>
            </a:endParaRPr>
          </a:p>
        </p:txBody>
      </p:sp>
      <p:sp>
        <p:nvSpPr>
          <p:cNvPr id="43" name="矩形 42"/>
          <p:cNvSpPr/>
          <p:nvPr>
            <p:custDataLst>
              <p:tags r:id="rId13"/>
            </p:custDataLst>
          </p:nvPr>
        </p:nvSpPr>
        <p:spPr>
          <a:xfrm>
            <a:off x="1837364" y="1973307"/>
            <a:ext cx="1107996" cy="461665"/>
          </a:xfrm>
          <a:prstGeom prst="rect">
            <a:avLst/>
          </a:prstGeom>
        </p:spPr>
        <p:txBody>
          <a:bodyPr wrap="none">
            <a:spAutoFit/>
          </a:bodyPr>
          <a:lstStyle/>
          <a:p>
            <a:r>
              <a:rPr lang="zh-CN" altLang="en-US" sz="2400" b="1">
                <a:solidFill>
                  <a:srgbClr val="FF0000"/>
                </a:solidFill>
                <a:latin typeface="微软雅黑" panose="020B0503020204020204" charset="-122"/>
                <a:ea typeface="微软雅黑" panose="020B0503020204020204" charset="-122"/>
              </a:rPr>
              <a:t>逆时针</a:t>
            </a:r>
            <a:endParaRPr lang="zh-CN" altLang="en-US" sz="2400"/>
          </a:p>
        </p:txBody>
      </p:sp>
      <p:pic>
        <p:nvPicPr>
          <p:cNvPr id="45" name="内容占位符 12"/>
          <p:cNvPicPr>
            <a:picLocks noGrp="1" noChangeAspect="1"/>
          </p:cNvPicPr>
          <p:nvPr>
            <p:custDataLst>
              <p:tags r:id="rId14"/>
            </p:custDataLst>
          </p:nvPr>
        </p:nvPicPr>
        <p:blipFill>
          <a:blip r:embed="rId43"/>
          <a:srcRect l="1311" t="7378" r="51756" b="4507"/>
          <a:stretch>
            <a:fillRect/>
          </a:stretch>
        </p:blipFill>
        <p:spPr>
          <a:xfrm>
            <a:off x="6726555" y="1612265"/>
            <a:ext cx="4403725" cy="4633595"/>
          </a:xfrm>
          <a:prstGeom prst="rect">
            <a:avLst/>
          </a:prstGeom>
          <a:noFill/>
          <a:ln w="9525">
            <a:noFill/>
          </a:ln>
        </p:spPr>
      </p:pic>
      <p:sp>
        <p:nvSpPr>
          <p:cNvPr id="41" name="文本框 40"/>
          <p:cNvSpPr txBox="1"/>
          <p:nvPr>
            <p:custDataLst>
              <p:tags r:id="rId15"/>
            </p:custDataLst>
          </p:nvPr>
        </p:nvSpPr>
        <p:spPr>
          <a:xfrm>
            <a:off x="80645" y="15875"/>
            <a:ext cx="5155565" cy="415925"/>
          </a:xfrm>
          <a:prstGeom prst="rect">
            <a:avLst/>
          </a:prstGeom>
          <a:noFill/>
        </p:spPr>
        <p:txBody>
          <a:bodyPr wrap="square" rtlCol="0">
            <a:noAutofit/>
          </a:bodyPr>
          <a:lstStyle/>
          <a:p>
            <a:pPr indent="0" algn="l">
              <a:lnSpc>
                <a:spcPct val="130000"/>
              </a:lnSpc>
              <a:spcBef>
                <a:spcPct val="50000"/>
              </a:spcBef>
              <a:buFont typeface="+mj-lt"/>
              <a:buNone/>
            </a:pPr>
            <a:r>
              <a:rPr lang="en-US" altLang="zh-CN" sz="2800" b="1">
                <a:latin typeface="微软雅黑" panose="020B0503020204020204" charset="-122"/>
                <a:ea typeface="微软雅黑" panose="020B0503020204020204" charset="-122"/>
                <a:sym typeface="+mn-ea"/>
              </a:rPr>
              <a:t>2.</a:t>
            </a:r>
            <a:r>
              <a:rPr lang="zh-CN" altLang="en-US" sz="2800" b="1">
                <a:latin typeface="微软雅黑" panose="020B0503020204020204" charset="-122"/>
                <a:ea typeface="微软雅黑" panose="020B0503020204020204" charset="-122"/>
                <a:sym typeface="+mn-ea"/>
              </a:rPr>
              <a:t>低气压（气旋）</a:t>
            </a:r>
          </a:p>
        </p:txBody>
      </p:sp>
      <p:cxnSp>
        <p:nvCxnSpPr>
          <p:cNvPr id="44" name="直接连接符 43"/>
          <p:cNvCxnSpPr/>
          <p:nvPr>
            <p:custDataLst>
              <p:tags r:id="rId16"/>
            </p:custDataLst>
          </p:nvPr>
        </p:nvCxnSpPr>
        <p:spPr>
          <a:xfrm flipV="1">
            <a:off x="80689" y="612583"/>
            <a:ext cx="3969385" cy="17145"/>
          </a:xfrm>
          <a:prstGeom prst="line">
            <a:avLst/>
          </a:prstGeom>
          <a:ln w="38100"/>
        </p:spPr>
        <p:style>
          <a:lnRef idx="1">
            <a:schemeClr val="dk1"/>
          </a:lnRef>
          <a:fillRef idx="0">
            <a:schemeClr val="dk1"/>
          </a:fillRef>
          <a:effectRef idx="0">
            <a:schemeClr val="dk1"/>
          </a:effectRef>
          <a:fontRef idx="minor">
            <a:schemeClr val="tx1"/>
          </a:fontRef>
        </p:style>
      </p:cxnSp>
      <p:sp>
        <p:nvSpPr>
          <p:cNvPr id="46" name="文本框 45"/>
          <p:cNvSpPr txBox="1"/>
          <p:nvPr>
            <p:custDataLst>
              <p:tags r:id="rId17"/>
            </p:custDataLst>
          </p:nvPr>
        </p:nvSpPr>
        <p:spPr>
          <a:xfrm>
            <a:off x="80645" y="694055"/>
            <a:ext cx="4658995" cy="607695"/>
          </a:xfrm>
          <a:prstGeom prst="rect">
            <a:avLst/>
          </a:prstGeom>
          <a:noFill/>
        </p:spPr>
        <p:txBody>
          <a:bodyPr wrap="square" rtlCol="0">
            <a:spAutoFit/>
          </a:bodyPr>
          <a:lstStyle/>
          <a:p>
            <a:pPr algn="l" defTabSz="457200">
              <a:lnSpc>
                <a:spcPct val="120000"/>
              </a:lnSpc>
              <a:buClrTx/>
              <a:buSzTx/>
              <a:buFontTx/>
              <a:defRPr/>
            </a:pPr>
            <a:r>
              <a:rPr lang="en-US" altLang="zh-CN" sz="2800" b="1">
                <a:solidFill>
                  <a:srgbClr val="C00000"/>
                </a:solidFill>
                <a:latin typeface="Calibri" panose="020F0502020204030204" charset="0"/>
                <a:ea typeface="微软雅黑" panose="020B0503020204020204" charset="-122"/>
                <a:cs typeface="微软雅黑" panose="020B0503020204020204" charset="-122"/>
              </a:rPr>
              <a:t>③</a:t>
            </a:r>
            <a:r>
              <a:rPr lang="zh-CN" altLang="en-US" sz="2800" b="1">
                <a:solidFill>
                  <a:srgbClr val="C00000"/>
                </a:solidFill>
                <a:latin typeface="Calibri" panose="020F0502020204030204" charset="0"/>
                <a:ea typeface="微软雅黑" panose="020B0503020204020204" charset="-122"/>
                <a:cs typeface="微软雅黑" panose="020B0503020204020204" charset="-122"/>
              </a:rPr>
              <a:t>气流垂直方向运动</a:t>
            </a:r>
            <a:r>
              <a:rPr lang="zh-CN" altLang="en-US" sz="2800" b="1">
                <a:solidFill>
                  <a:srgbClr val="C00000"/>
                </a:solidFill>
                <a:latin typeface="微软雅黑" panose="020B0503020204020204" charset="-122"/>
                <a:ea typeface="微软雅黑" panose="020B0503020204020204" charset="-122"/>
                <a:cs typeface="微软雅黑" panose="020B0503020204020204" charset="-122"/>
              </a:rPr>
              <a:t>：</a:t>
            </a:r>
          </a:p>
        </p:txBody>
      </p:sp>
      <p:sp>
        <p:nvSpPr>
          <p:cNvPr id="47" name="文本框 46"/>
          <p:cNvSpPr txBox="1"/>
          <p:nvPr>
            <p:custDataLst>
              <p:tags r:id="rId18"/>
            </p:custDataLst>
          </p:nvPr>
        </p:nvSpPr>
        <p:spPr>
          <a:xfrm>
            <a:off x="3850005" y="694055"/>
            <a:ext cx="4678680" cy="565785"/>
          </a:xfrm>
          <a:prstGeom prst="rect">
            <a:avLst/>
          </a:prstGeom>
          <a:noFill/>
          <a:extLst>
            <a:ext uri="{909E8E84-426E-40DD-AFC4-6F175D3DCCD1}">
              <a14:hiddenFill xmlns:a14="http://schemas.microsoft.com/office/drawing/2010/main">
                <a:solidFill>
                  <a:srgbClr val="FFFF00"/>
                </a:solidFill>
              </a14:hiddenFill>
            </a:ext>
          </a:extLst>
        </p:spPr>
        <p:txBody>
          <a:bodyPr wrap="square">
            <a:noAutofit/>
          </a:bodyPr>
          <a:lstStyle/>
          <a:p>
            <a:pPr eaLnBrk="1" hangingPunct="1">
              <a:lnSpc>
                <a:spcPct val="120000"/>
              </a:lnSpc>
            </a:pPr>
            <a:r>
              <a:rPr lang="zh-CN" altLang="en-US" sz="2800" b="1" kern="100" noProof="0">
                <a:ln>
                  <a:noFill/>
                </a:ln>
                <a:solidFill>
                  <a:schemeClr val="accent6">
                    <a:lumMod val="50000"/>
                  </a:schemeClr>
                </a:solidFill>
                <a:effectLst/>
                <a:uLnTx/>
                <a:uFillTx/>
                <a:latin typeface="微软雅黑" panose="020B0503020204020204" charset="-122"/>
                <a:ea typeface="微软雅黑" panose="020B0503020204020204" charset="-122"/>
                <a:cs typeface="Courier New" panose="02070309020205020404" pitchFamily="49" charset="0"/>
              </a:rPr>
              <a:t>低压中心气流辐合上升</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p:cTn id="22" dur="500" fill="hold"/>
                                        <p:tgtEl>
                                          <p:spTgt spid="45"/>
                                        </p:tgtEl>
                                        <p:attrNameLst>
                                          <p:attrName>ppt_x</p:attrName>
                                        </p:attrNameLst>
                                      </p:cBhvr>
                                      <p:tavLst>
                                        <p:tav tm="0">
                                          <p:val>
                                            <p:strVal val="#ppt_x"/>
                                          </p:val>
                                        </p:tav>
                                        <p:tav tm="100000">
                                          <p:val>
                                            <p:strVal val="#ppt_x"/>
                                          </p:val>
                                        </p:tav>
                                      </p:tavLst>
                                    </p:anim>
                                    <p:anim calcmode="lin" valueType="num">
                                      <p:cBhvr>
                                        <p:cTn id="23"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custDataLst>
              <p:tags r:id="rId1"/>
            </p:custDataLst>
          </p:nvPr>
        </p:nvSpPr>
        <p:spPr>
          <a:xfrm>
            <a:off x="80645" y="15875"/>
            <a:ext cx="5155565" cy="415925"/>
          </a:xfrm>
          <a:prstGeom prst="rect">
            <a:avLst/>
          </a:prstGeom>
          <a:noFill/>
        </p:spPr>
        <p:txBody>
          <a:bodyPr wrap="square" rtlCol="0">
            <a:noAutofit/>
          </a:bodyPr>
          <a:lstStyle/>
          <a:p>
            <a:pPr indent="0" algn="l">
              <a:lnSpc>
                <a:spcPct val="130000"/>
              </a:lnSpc>
              <a:spcBef>
                <a:spcPct val="50000"/>
              </a:spcBef>
              <a:buFont typeface="+mj-lt"/>
              <a:buNone/>
            </a:pPr>
            <a:r>
              <a:rPr lang="en-US" altLang="zh-CN" sz="2800" b="1">
                <a:latin typeface="微软雅黑" panose="020B0503020204020204" charset="-122"/>
                <a:ea typeface="微软雅黑" panose="020B0503020204020204" charset="-122"/>
                <a:sym typeface="+mn-ea"/>
              </a:rPr>
              <a:t>2.</a:t>
            </a:r>
            <a:r>
              <a:rPr lang="zh-CN" altLang="en-US" sz="2800" b="1">
                <a:latin typeface="微软雅黑" panose="020B0503020204020204" charset="-122"/>
                <a:ea typeface="微软雅黑" panose="020B0503020204020204" charset="-122"/>
                <a:sym typeface="+mn-ea"/>
              </a:rPr>
              <a:t>低气压（气旋）</a:t>
            </a:r>
          </a:p>
        </p:txBody>
      </p:sp>
      <p:cxnSp>
        <p:nvCxnSpPr>
          <p:cNvPr id="44" name="直接连接符 43"/>
          <p:cNvCxnSpPr/>
          <p:nvPr>
            <p:custDataLst>
              <p:tags r:id="rId2"/>
            </p:custDataLst>
          </p:nvPr>
        </p:nvCxnSpPr>
        <p:spPr>
          <a:xfrm flipV="1">
            <a:off x="80689" y="612583"/>
            <a:ext cx="3969385" cy="17145"/>
          </a:xfrm>
          <a:prstGeom prst="line">
            <a:avLst/>
          </a:prstGeom>
          <a:ln w="38100"/>
        </p:spPr>
        <p:style>
          <a:lnRef idx="1">
            <a:schemeClr val="dk1"/>
          </a:lnRef>
          <a:fillRef idx="0">
            <a:schemeClr val="dk1"/>
          </a:fillRef>
          <a:effectRef idx="0">
            <a:schemeClr val="dk1"/>
          </a:effectRef>
          <a:fontRef idx="minor">
            <a:schemeClr val="tx1"/>
          </a:fontRef>
        </p:style>
      </p:cxnSp>
      <p:sp>
        <p:nvSpPr>
          <p:cNvPr id="46" name="文本框 45"/>
          <p:cNvSpPr txBox="1"/>
          <p:nvPr>
            <p:custDataLst>
              <p:tags r:id="rId3"/>
            </p:custDataLst>
          </p:nvPr>
        </p:nvSpPr>
        <p:spPr>
          <a:xfrm>
            <a:off x="80645" y="694055"/>
            <a:ext cx="4658995" cy="607695"/>
          </a:xfrm>
          <a:prstGeom prst="rect">
            <a:avLst/>
          </a:prstGeom>
          <a:noFill/>
        </p:spPr>
        <p:txBody>
          <a:bodyPr wrap="square" rtlCol="0">
            <a:spAutoFit/>
          </a:bodyPr>
          <a:lstStyle/>
          <a:p>
            <a:pPr algn="l" defTabSz="457200">
              <a:lnSpc>
                <a:spcPct val="120000"/>
              </a:lnSpc>
              <a:buClrTx/>
              <a:buSzTx/>
              <a:buFontTx/>
              <a:defRPr/>
            </a:pPr>
            <a:r>
              <a:rPr lang="en-US" altLang="zh-CN" sz="2800" b="1">
                <a:solidFill>
                  <a:srgbClr val="C00000"/>
                </a:solidFill>
                <a:latin typeface="微软雅黑" panose="020B0503020204020204" charset="-122"/>
                <a:ea typeface="微软雅黑" panose="020B0503020204020204" charset="-122"/>
                <a:cs typeface="微软雅黑" panose="020B0503020204020204" charset="-122"/>
              </a:rPr>
              <a:t>④</a:t>
            </a:r>
            <a:r>
              <a:rPr lang="zh-CN" altLang="en-US" sz="2800" b="1">
                <a:solidFill>
                  <a:srgbClr val="C00000"/>
                </a:solidFill>
                <a:latin typeface="Calibri" panose="020F0502020204030204" charset="0"/>
                <a:ea typeface="微软雅黑" panose="020B0503020204020204" charset="-122"/>
                <a:cs typeface="微软雅黑" panose="020B0503020204020204" charset="-122"/>
              </a:rPr>
              <a:t>天气状况</a:t>
            </a:r>
            <a:r>
              <a:rPr lang="zh-CN" altLang="en-US" sz="2800" b="1">
                <a:solidFill>
                  <a:srgbClr val="C00000"/>
                </a:solidFill>
                <a:latin typeface="微软雅黑" panose="020B0503020204020204" charset="-122"/>
                <a:ea typeface="微软雅黑" panose="020B0503020204020204" charset="-122"/>
                <a:cs typeface="微软雅黑" panose="020B0503020204020204" charset="-122"/>
              </a:rPr>
              <a:t>：</a:t>
            </a:r>
          </a:p>
        </p:txBody>
      </p:sp>
      <p:sp>
        <p:nvSpPr>
          <p:cNvPr id="2" name="矩形 1"/>
          <p:cNvSpPr/>
          <p:nvPr>
            <p:custDataLst>
              <p:tags r:id="rId4"/>
            </p:custDataLst>
          </p:nvPr>
        </p:nvSpPr>
        <p:spPr>
          <a:xfrm>
            <a:off x="398145" y="2654300"/>
            <a:ext cx="5426075" cy="2541905"/>
          </a:xfrm>
          <a:prstGeom prst="rect">
            <a:avLst/>
          </a:prstGeom>
        </p:spPr>
        <p:txBody>
          <a:bodyPr wrap="square">
            <a:noAutofit/>
          </a:bodyPr>
          <a:lstStyle/>
          <a:p>
            <a:pPr lvl="0" indent="0" algn="just">
              <a:lnSpc>
                <a:spcPct val="150000"/>
              </a:lnSpc>
              <a:buFont typeface="Arial" panose="020B0604020202020204" pitchFamily="34" charset="0"/>
              <a:buNone/>
              <a:defRPr/>
            </a:pPr>
            <a:r>
              <a:rPr lang="zh-CN" altLang="en-US" sz="2400">
                <a:solidFill>
                  <a:srgbClr val="002060"/>
                </a:solidFill>
                <a:latin typeface="微软雅黑" panose="020B0503020204020204" charset="-122"/>
                <a:ea typeface="微软雅黑" panose="020B0503020204020204" charset="-122"/>
              </a:rPr>
              <a:t>低压中心形成</a:t>
            </a:r>
            <a:r>
              <a:rPr lang="zh-CN" altLang="en-US" sz="2400" b="1">
                <a:solidFill>
                  <a:srgbClr val="002060"/>
                </a:solidFill>
                <a:latin typeface="微软雅黑" panose="020B0503020204020204" charset="-122"/>
                <a:ea typeface="微软雅黑" panose="020B0503020204020204" charset="-122"/>
              </a:rPr>
              <a:t>上升气流；</a:t>
            </a:r>
            <a:r>
              <a:rPr lang="zh-CN" altLang="en-US" sz="2400">
                <a:solidFill>
                  <a:srgbClr val="002060"/>
                </a:solidFill>
                <a:latin typeface="微软雅黑" panose="020B0503020204020204" charset="-122"/>
                <a:ea typeface="微软雅黑" panose="020B0503020204020204" charset="-122"/>
              </a:rPr>
              <a:t>空气在上升过程中，温度降低，其中所含的</a:t>
            </a:r>
            <a:r>
              <a:rPr lang="zh-CN" altLang="en-US" sz="2400" b="1">
                <a:solidFill>
                  <a:srgbClr val="002060"/>
                </a:solidFill>
                <a:latin typeface="微软雅黑" panose="020B0503020204020204" charset="-122"/>
                <a:ea typeface="微软雅黑" panose="020B0503020204020204" charset="-122"/>
              </a:rPr>
              <a:t>水汽凝结成云和雨，</a:t>
            </a:r>
            <a:r>
              <a:rPr lang="zh-CN" altLang="en-US" sz="2400">
                <a:solidFill>
                  <a:srgbClr val="002060"/>
                </a:solidFill>
                <a:latin typeface="微软雅黑" panose="020B0503020204020204" charset="-122"/>
                <a:ea typeface="微软雅黑" panose="020B0503020204020204" charset="-122"/>
              </a:rPr>
              <a:t>因此，一个地方受低压控制时，常出现</a:t>
            </a:r>
            <a:r>
              <a:rPr lang="zh-CN" altLang="en-US" sz="2400" b="1" kern="100">
                <a:solidFill>
                  <a:srgbClr val="002060"/>
                </a:solidFill>
                <a:latin typeface="微软雅黑" panose="020B0503020204020204" charset="-122"/>
                <a:ea typeface="微软雅黑" panose="020B0503020204020204" charset="-122"/>
                <a:cs typeface="Courier New" panose="02070309020205020404" pitchFamily="49" charset="0"/>
                <a:sym typeface="+mn-ea"/>
              </a:rPr>
              <a:t>阴雨天气。</a:t>
            </a:r>
            <a:endParaRPr lang="en-US" altLang="zh-CN" sz="2400">
              <a:solidFill>
                <a:srgbClr val="002060"/>
              </a:solidFill>
              <a:latin typeface="微软雅黑" panose="020B0503020204020204" charset="-122"/>
              <a:ea typeface="微软雅黑" panose="020B0503020204020204" charset="-122"/>
            </a:endParaRPr>
          </a:p>
          <a:p>
            <a:pPr lvl="0" algn="ctr">
              <a:lnSpc>
                <a:spcPct val="150000"/>
              </a:lnSpc>
              <a:defRPr/>
            </a:pPr>
            <a:endParaRPr lang="en-US" altLang="zh-CN" sz="2400" b="1">
              <a:solidFill>
                <a:srgbClr val="002060"/>
              </a:solidFill>
              <a:latin typeface="微软雅黑" panose="020B0503020204020204" charset="-122"/>
              <a:ea typeface="微软雅黑" panose="020B0503020204020204" charset="-122"/>
            </a:endParaRPr>
          </a:p>
        </p:txBody>
      </p:sp>
      <p:pic>
        <p:nvPicPr>
          <p:cNvPr id="3" name="图片 2"/>
          <p:cNvPicPr>
            <a:picLocks noChangeAspect="1"/>
          </p:cNvPicPr>
          <p:nvPr>
            <p:custDataLst>
              <p:tags r:id="rId5"/>
            </p:custDataLst>
          </p:nvPr>
        </p:nvPicPr>
        <p:blipFill>
          <a:blip r:embed="rId9">
            <a:clrChange>
              <a:clrFrom>
                <a:srgbClr val="FFFFFF"/>
              </a:clrFrom>
              <a:clrTo>
                <a:srgbClr val="FFFFFF">
                  <a:alpha val="0"/>
                </a:srgbClr>
              </a:clrTo>
            </a:clrChange>
          </a:blip>
          <a:stretch>
            <a:fillRect/>
          </a:stretch>
        </p:blipFill>
        <p:spPr bwMode="auto">
          <a:xfrm>
            <a:off x="6532881" y="945942"/>
            <a:ext cx="5085396" cy="4551249"/>
          </a:xfrm>
          <a:prstGeom prst="rect">
            <a:avLst/>
          </a:prstGeom>
          <a:noFill/>
          <a:ln w="9525">
            <a:noFill/>
            <a:miter lim="800000"/>
            <a:headEnd/>
            <a:tailEnd/>
          </a:ln>
        </p:spPr>
      </p:pic>
      <p:sp>
        <p:nvSpPr>
          <p:cNvPr id="4" name="文本框 3"/>
          <p:cNvSpPr txBox="1"/>
          <p:nvPr>
            <p:custDataLst>
              <p:tags r:id="rId6"/>
            </p:custDataLst>
          </p:nvPr>
        </p:nvSpPr>
        <p:spPr>
          <a:xfrm>
            <a:off x="8208463" y="5497088"/>
            <a:ext cx="2586538" cy="461665"/>
          </a:xfrm>
          <a:prstGeom prst="rect">
            <a:avLst/>
          </a:prstGeom>
          <a:noFill/>
        </p:spPr>
        <p:txBody>
          <a:bodyPr wrap="square">
            <a:spAutoFit/>
          </a:bodyPr>
          <a:lstStyle/>
          <a:p>
            <a:pPr algn="ctr"/>
            <a:r>
              <a:rPr kumimoji="0" lang="zh-CN" altLang="en-US" sz="24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北半球 </a:t>
            </a:r>
            <a:r>
              <a:rPr kumimoji="0" lang="en-US" altLang="zh-CN" sz="24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 </a:t>
            </a:r>
            <a:r>
              <a:rPr kumimoji="0" lang="zh-CN" altLang="en-US" sz="24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低气压</a:t>
            </a:r>
            <a:endParaRPr lang="zh-CN" altLang="en-US"/>
          </a:p>
        </p:txBody>
      </p:sp>
      <p:sp>
        <p:nvSpPr>
          <p:cNvPr id="5" name="文本框 4"/>
          <p:cNvSpPr txBox="1"/>
          <p:nvPr>
            <p:custDataLst>
              <p:tags r:id="rId7"/>
            </p:custDataLst>
          </p:nvPr>
        </p:nvSpPr>
        <p:spPr>
          <a:xfrm>
            <a:off x="2293620" y="694055"/>
            <a:ext cx="1756410" cy="565785"/>
          </a:xfrm>
          <a:prstGeom prst="rect">
            <a:avLst/>
          </a:prstGeom>
          <a:noFill/>
          <a:extLst>
            <a:ext uri="{909E8E84-426E-40DD-AFC4-6F175D3DCCD1}">
              <a14:hiddenFill xmlns:a14="http://schemas.microsoft.com/office/drawing/2010/main">
                <a:solidFill>
                  <a:srgbClr val="FFFF00"/>
                </a:solidFill>
              </a14:hiddenFill>
            </a:ext>
          </a:extLst>
        </p:spPr>
        <p:txBody>
          <a:bodyPr wrap="square">
            <a:noAutofit/>
          </a:bodyPr>
          <a:lstStyle/>
          <a:p>
            <a:pPr eaLnBrk="1" hangingPunct="1">
              <a:lnSpc>
                <a:spcPct val="120000"/>
              </a:lnSpc>
            </a:pPr>
            <a:r>
              <a:rPr lang="zh-CN" altLang="en-US" sz="2800" b="1" kern="100" noProof="0">
                <a:ln>
                  <a:noFill/>
                </a:ln>
                <a:solidFill>
                  <a:schemeClr val="accent6">
                    <a:lumMod val="50000"/>
                  </a:schemeClr>
                </a:solidFill>
                <a:effectLst/>
                <a:uLnTx/>
                <a:uFillTx/>
                <a:latin typeface="微软雅黑" panose="020B0503020204020204" charset="-122"/>
                <a:ea typeface="微软雅黑" panose="020B0503020204020204" charset="-122"/>
                <a:cs typeface="Courier New" panose="02070309020205020404" pitchFamily="49" charset="0"/>
              </a:rPr>
              <a:t>阴雨天气</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custDataLst>
              <p:tags r:id="rId1"/>
            </p:custDataLst>
          </p:nvPr>
        </p:nvSpPr>
        <p:spPr>
          <a:xfrm>
            <a:off x="80645" y="15875"/>
            <a:ext cx="5155565" cy="415925"/>
          </a:xfrm>
          <a:prstGeom prst="rect">
            <a:avLst/>
          </a:prstGeom>
          <a:noFill/>
        </p:spPr>
        <p:txBody>
          <a:bodyPr wrap="square" rtlCol="0">
            <a:noAutofit/>
          </a:bodyPr>
          <a:lstStyle/>
          <a:p>
            <a:pPr indent="0" algn="l">
              <a:lnSpc>
                <a:spcPct val="130000"/>
              </a:lnSpc>
              <a:spcBef>
                <a:spcPct val="50000"/>
              </a:spcBef>
              <a:buFont typeface="+mj-lt"/>
              <a:buNone/>
            </a:pPr>
            <a:r>
              <a:rPr lang="en-US" altLang="zh-CN" sz="2800" b="1">
                <a:latin typeface="微软雅黑" panose="020B0503020204020204" charset="-122"/>
                <a:ea typeface="微软雅黑" panose="020B0503020204020204" charset="-122"/>
                <a:sym typeface="+mn-ea"/>
              </a:rPr>
              <a:t>2.</a:t>
            </a:r>
            <a:r>
              <a:rPr lang="zh-CN" altLang="en-US" sz="2800" b="1">
                <a:latin typeface="微软雅黑" panose="020B0503020204020204" charset="-122"/>
                <a:ea typeface="微软雅黑" panose="020B0503020204020204" charset="-122"/>
                <a:sym typeface="+mn-ea"/>
              </a:rPr>
              <a:t>低气压（气旋）</a:t>
            </a:r>
          </a:p>
        </p:txBody>
      </p:sp>
      <p:cxnSp>
        <p:nvCxnSpPr>
          <p:cNvPr id="44" name="直接连接符 43"/>
          <p:cNvCxnSpPr/>
          <p:nvPr>
            <p:custDataLst>
              <p:tags r:id="rId2"/>
            </p:custDataLst>
          </p:nvPr>
        </p:nvCxnSpPr>
        <p:spPr>
          <a:xfrm flipV="1">
            <a:off x="80689" y="612583"/>
            <a:ext cx="3969385" cy="17145"/>
          </a:xfrm>
          <a:prstGeom prst="line">
            <a:avLst/>
          </a:prstGeom>
          <a:ln w="38100"/>
        </p:spPr>
        <p:style>
          <a:lnRef idx="1">
            <a:schemeClr val="dk1"/>
          </a:lnRef>
          <a:fillRef idx="0">
            <a:schemeClr val="dk1"/>
          </a:fillRef>
          <a:effectRef idx="0">
            <a:schemeClr val="dk1"/>
          </a:effectRef>
          <a:fontRef idx="minor">
            <a:schemeClr val="tx1"/>
          </a:fontRef>
        </p:style>
      </p:cxnSp>
      <p:sp>
        <p:nvSpPr>
          <p:cNvPr id="46" name="文本框 45"/>
          <p:cNvSpPr txBox="1"/>
          <p:nvPr>
            <p:custDataLst>
              <p:tags r:id="rId3"/>
            </p:custDataLst>
          </p:nvPr>
        </p:nvSpPr>
        <p:spPr>
          <a:xfrm>
            <a:off x="80645" y="694055"/>
            <a:ext cx="4658995" cy="607695"/>
          </a:xfrm>
          <a:prstGeom prst="rect">
            <a:avLst/>
          </a:prstGeom>
          <a:noFill/>
        </p:spPr>
        <p:txBody>
          <a:bodyPr wrap="square" rtlCol="0">
            <a:spAutoFit/>
          </a:bodyPr>
          <a:lstStyle/>
          <a:p>
            <a:pPr algn="l" defTabSz="457200">
              <a:lnSpc>
                <a:spcPct val="120000"/>
              </a:lnSpc>
              <a:buClrTx/>
              <a:buSzTx/>
              <a:buFontTx/>
              <a:defRPr/>
            </a:pPr>
            <a:r>
              <a:rPr lang="en-US" altLang="zh-CN" sz="2800" b="1">
                <a:solidFill>
                  <a:srgbClr val="C00000"/>
                </a:solidFill>
                <a:latin typeface="微软雅黑" panose="020B0503020204020204" charset="-122"/>
                <a:ea typeface="微软雅黑" panose="020B0503020204020204" charset="-122"/>
                <a:cs typeface="微软雅黑" panose="020B0503020204020204" charset="-122"/>
              </a:rPr>
              <a:t>⑤</a:t>
            </a:r>
            <a:r>
              <a:rPr lang="zh-CN" altLang="en-US" sz="2800" b="1">
                <a:solidFill>
                  <a:srgbClr val="C00000"/>
                </a:solidFill>
                <a:latin typeface="Calibri" panose="020F0502020204030204" charset="0"/>
                <a:ea typeface="微软雅黑" panose="020B0503020204020204" charset="-122"/>
                <a:cs typeface="微软雅黑" panose="020B0503020204020204" charset="-122"/>
              </a:rPr>
              <a:t>典型代表</a:t>
            </a:r>
            <a:r>
              <a:rPr lang="zh-CN" altLang="en-US" sz="2800" b="1">
                <a:solidFill>
                  <a:srgbClr val="C00000"/>
                </a:solidFill>
                <a:latin typeface="微软雅黑" panose="020B0503020204020204" charset="-122"/>
                <a:ea typeface="微软雅黑" panose="020B0503020204020204" charset="-122"/>
                <a:cs typeface="微软雅黑" panose="020B0503020204020204" charset="-122"/>
              </a:rPr>
              <a:t>：</a:t>
            </a:r>
          </a:p>
        </p:txBody>
      </p:sp>
      <p:sp>
        <p:nvSpPr>
          <p:cNvPr id="5" name="文本框 4"/>
          <p:cNvSpPr txBox="1"/>
          <p:nvPr>
            <p:custDataLst>
              <p:tags r:id="rId4"/>
            </p:custDataLst>
          </p:nvPr>
        </p:nvSpPr>
        <p:spPr>
          <a:xfrm>
            <a:off x="2293620" y="694055"/>
            <a:ext cx="4494530" cy="565785"/>
          </a:xfrm>
          <a:prstGeom prst="rect">
            <a:avLst/>
          </a:prstGeom>
          <a:noFill/>
          <a:extLst>
            <a:ext uri="{909E8E84-426E-40DD-AFC4-6F175D3DCCD1}">
              <a14:hiddenFill xmlns:a14="http://schemas.microsoft.com/office/drawing/2010/main">
                <a:solidFill>
                  <a:srgbClr val="FFFF00"/>
                </a:solidFill>
              </a14:hiddenFill>
            </a:ext>
          </a:extLst>
        </p:spPr>
        <p:txBody>
          <a:bodyPr wrap="square">
            <a:noAutofit/>
          </a:bodyPr>
          <a:lstStyle/>
          <a:p>
            <a:pPr eaLnBrk="1" hangingPunct="1">
              <a:lnSpc>
                <a:spcPct val="120000"/>
              </a:lnSpc>
            </a:pPr>
            <a:r>
              <a:rPr lang="zh-CN" altLang="en-US" sz="2800" b="1" kern="100" noProof="0">
                <a:ln>
                  <a:noFill/>
                </a:ln>
                <a:solidFill>
                  <a:schemeClr val="accent6">
                    <a:lumMod val="50000"/>
                  </a:schemeClr>
                </a:solidFill>
                <a:effectLst/>
                <a:uLnTx/>
                <a:uFillTx/>
                <a:latin typeface="微软雅黑" panose="020B0503020204020204" charset="-122"/>
                <a:ea typeface="微软雅黑" panose="020B0503020204020204" charset="-122"/>
                <a:cs typeface="Courier New" panose="02070309020205020404" pitchFamily="49" charset="0"/>
              </a:rPr>
              <a:t>台风（飓风）、龙卷风</a:t>
            </a:r>
          </a:p>
        </p:txBody>
      </p:sp>
      <p:graphicFrame>
        <p:nvGraphicFramePr>
          <p:cNvPr id="12" name="表格 16"/>
          <p:cNvGraphicFramePr>
            <a:graphicFrameLocks noGrp="1"/>
          </p:cNvGraphicFramePr>
          <p:nvPr>
            <p:custDataLst>
              <p:tags r:id="rId5"/>
            </p:custDataLst>
            <p:extLst>
              <p:ext uri="{D42A27DB-BD31-4B8C-83A1-F6EECF244321}">
                <p14:modId xmlns:p14="http://schemas.microsoft.com/office/powerpoint/2010/main" val="297035411"/>
              </p:ext>
            </p:extLst>
          </p:nvPr>
        </p:nvGraphicFramePr>
        <p:xfrm>
          <a:off x="572389" y="3549015"/>
          <a:ext cx="9902825" cy="1661795"/>
        </p:xfrm>
        <a:graphic>
          <a:graphicData uri="http://schemas.openxmlformats.org/drawingml/2006/table">
            <a:tbl>
              <a:tblPr firstRow="1" bandRow="1">
                <a:tableStyleId>{7DF18680-E054-41AD-8BC1-D1AEF772440D}</a:tableStyleId>
              </a:tblPr>
              <a:tblGrid>
                <a:gridCol w="1393190">
                  <a:extLst>
                    <a:ext uri="{9D8B030D-6E8A-4147-A177-3AD203B41FA5}">
                      <a16:colId xmlns:a16="http://schemas.microsoft.com/office/drawing/2014/main" val="20000"/>
                    </a:ext>
                  </a:extLst>
                </a:gridCol>
                <a:gridCol w="1555115">
                  <a:extLst>
                    <a:ext uri="{9D8B030D-6E8A-4147-A177-3AD203B41FA5}">
                      <a16:colId xmlns:a16="http://schemas.microsoft.com/office/drawing/2014/main" val="20001"/>
                    </a:ext>
                  </a:extLst>
                </a:gridCol>
                <a:gridCol w="1490345">
                  <a:extLst>
                    <a:ext uri="{9D8B030D-6E8A-4147-A177-3AD203B41FA5}">
                      <a16:colId xmlns:a16="http://schemas.microsoft.com/office/drawing/2014/main" val="20002"/>
                    </a:ext>
                  </a:extLst>
                </a:gridCol>
                <a:gridCol w="1819910">
                  <a:extLst>
                    <a:ext uri="{9D8B030D-6E8A-4147-A177-3AD203B41FA5}">
                      <a16:colId xmlns:a16="http://schemas.microsoft.com/office/drawing/2014/main" val="20003"/>
                    </a:ext>
                  </a:extLst>
                </a:gridCol>
                <a:gridCol w="1122045">
                  <a:extLst>
                    <a:ext uri="{9D8B030D-6E8A-4147-A177-3AD203B41FA5}">
                      <a16:colId xmlns:a16="http://schemas.microsoft.com/office/drawing/2014/main" val="20004"/>
                    </a:ext>
                  </a:extLst>
                </a:gridCol>
                <a:gridCol w="1099820">
                  <a:extLst>
                    <a:ext uri="{9D8B030D-6E8A-4147-A177-3AD203B41FA5}">
                      <a16:colId xmlns:a16="http://schemas.microsoft.com/office/drawing/2014/main" val="20005"/>
                    </a:ext>
                  </a:extLst>
                </a:gridCol>
                <a:gridCol w="1422400">
                  <a:extLst>
                    <a:ext uri="{9D8B030D-6E8A-4147-A177-3AD203B41FA5}">
                      <a16:colId xmlns:a16="http://schemas.microsoft.com/office/drawing/2014/main" val="20006"/>
                    </a:ext>
                  </a:extLst>
                </a:gridCol>
              </a:tblGrid>
              <a:tr h="457200">
                <a:tc>
                  <a:txBody>
                    <a:bodyPr/>
                    <a:lstStyle/>
                    <a:p>
                      <a:pPr algn="ctr"/>
                      <a:r>
                        <a:rPr lang="zh-CN" altLang="en-US" sz="2400" b="0">
                          <a:latin typeface="微软雅黑" panose="020B0503020204020204" charset="-122"/>
                          <a:ea typeface="微软雅黑" panose="020B0503020204020204" charset="-122"/>
                        </a:rPr>
                        <a:t>项目</a:t>
                      </a:r>
                    </a:p>
                  </a:txBody>
                  <a:tcPr anchor="ctr"/>
                </a:tc>
                <a:tc>
                  <a:txBody>
                    <a:bodyPr/>
                    <a:lstStyle/>
                    <a:p>
                      <a:pPr algn="ctr"/>
                      <a:r>
                        <a:rPr lang="zh-CN" altLang="en-US" sz="2400" b="0">
                          <a:latin typeface="微软雅黑" panose="020B0503020204020204" charset="-122"/>
                          <a:ea typeface="微软雅黑" panose="020B0503020204020204" charset="-122"/>
                        </a:rPr>
                        <a:t>热带低压</a:t>
                      </a:r>
                    </a:p>
                  </a:txBody>
                  <a:tcPr anchor="ctr"/>
                </a:tc>
                <a:tc>
                  <a:txBody>
                    <a:bodyPr/>
                    <a:lstStyle/>
                    <a:p>
                      <a:pPr algn="ctr"/>
                      <a:r>
                        <a:rPr lang="zh-CN" altLang="en-US" sz="2400" b="0">
                          <a:latin typeface="微软雅黑" panose="020B0503020204020204" charset="-122"/>
                          <a:ea typeface="微软雅黑" panose="020B0503020204020204" charset="-122"/>
                        </a:rPr>
                        <a:t>热带风暴</a:t>
                      </a:r>
                    </a:p>
                  </a:txBody>
                  <a:tcPr anchor="ctr"/>
                </a:tc>
                <a:tc>
                  <a:txBody>
                    <a:bodyPr/>
                    <a:lstStyle/>
                    <a:p>
                      <a:pPr algn="ctr"/>
                      <a:r>
                        <a:rPr lang="zh-CN" altLang="en-US" sz="2400" b="0">
                          <a:latin typeface="微软雅黑" panose="020B0503020204020204" charset="-122"/>
                          <a:ea typeface="微软雅黑" panose="020B0503020204020204" charset="-122"/>
                        </a:rPr>
                        <a:t>强热带风暴</a:t>
                      </a:r>
                    </a:p>
                  </a:txBody>
                  <a:tcPr anchor="ctr"/>
                </a:tc>
                <a:tc>
                  <a:txBody>
                    <a:bodyPr/>
                    <a:lstStyle/>
                    <a:p>
                      <a:pPr algn="ctr"/>
                      <a:r>
                        <a:rPr lang="zh-CN" altLang="en-US" sz="2400" b="0">
                          <a:latin typeface="微软雅黑" panose="020B0503020204020204" charset="-122"/>
                          <a:ea typeface="微软雅黑" panose="020B0503020204020204" charset="-122"/>
                        </a:rPr>
                        <a:t>台风</a:t>
                      </a:r>
                    </a:p>
                  </a:txBody>
                  <a:tcPr anchor="ctr"/>
                </a:tc>
                <a:tc>
                  <a:txBody>
                    <a:bodyPr/>
                    <a:lstStyle/>
                    <a:p>
                      <a:pPr algn="ctr"/>
                      <a:r>
                        <a:rPr lang="zh-CN" altLang="en-US" sz="2400" b="0">
                          <a:latin typeface="微软雅黑" panose="020B0503020204020204" charset="-122"/>
                          <a:ea typeface="微软雅黑" panose="020B0503020204020204" charset="-122"/>
                        </a:rPr>
                        <a:t>强台风</a:t>
                      </a:r>
                    </a:p>
                  </a:txBody>
                  <a:tcPr anchor="ctr"/>
                </a:tc>
                <a:tc>
                  <a:txBody>
                    <a:bodyPr/>
                    <a:lstStyle/>
                    <a:p>
                      <a:pPr algn="ctr"/>
                      <a:r>
                        <a:rPr lang="zh-CN" altLang="en-US" sz="2400" b="0">
                          <a:latin typeface="微软雅黑" panose="020B0503020204020204" charset="-122"/>
                          <a:ea typeface="微软雅黑" panose="020B0503020204020204" charset="-122"/>
                        </a:rPr>
                        <a:t>超强台风</a:t>
                      </a:r>
                    </a:p>
                  </a:txBody>
                  <a:tcPr anchor="ctr"/>
                </a:tc>
                <a:extLst>
                  <a:ext uri="{0D108BD9-81ED-4DB2-BD59-A6C34878D82A}">
                    <a16:rowId xmlns:a16="http://schemas.microsoft.com/office/drawing/2014/main" val="10000"/>
                  </a:ext>
                </a:extLst>
              </a:tr>
              <a:tr h="1204595">
                <a:tc>
                  <a:txBody>
                    <a:bodyPr/>
                    <a:lstStyle/>
                    <a:p>
                      <a:pPr algn="ctr"/>
                      <a:r>
                        <a:rPr lang="zh-CN" altLang="en-US" sz="2400" b="0">
                          <a:latin typeface="微软雅黑" panose="020B0503020204020204" charset="-122"/>
                          <a:ea typeface="微软雅黑" panose="020B0503020204020204" charset="-122"/>
                        </a:rPr>
                        <a:t>中心附近最大风力</a:t>
                      </a:r>
                    </a:p>
                  </a:txBody>
                  <a:tcPr anchor="ctr"/>
                </a:tc>
                <a:tc>
                  <a:txBody>
                    <a:bodyPr/>
                    <a:lstStyle/>
                    <a:p>
                      <a:pPr algn="ctr"/>
                      <a:r>
                        <a:rPr lang="en-US" altLang="zh-CN" sz="2400" b="0" dirty="0">
                          <a:latin typeface="微软雅黑" panose="020B0503020204020204" charset="-122"/>
                          <a:ea typeface="微软雅黑" panose="020B0503020204020204" charset="-122"/>
                          <a:cs typeface="微软雅黑" panose="020B0503020204020204" charset="-122"/>
                        </a:rPr>
                        <a:t>6-7</a:t>
                      </a:r>
                      <a:r>
                        <a:rPr lang="zh-CN" altLang="en-US" sz="2400" b="0" dirty="0">
                          <a:latin typeface="微软雅黑" panose="020B0503020204020204" charset="-122"/>
                          <a:ea typeface="微软雅黑" panose="020B0503020204020204" charset="-122"/>
                          <a:cs typeface="微软雅黑" panose="020B0503020204020204" charset="-122"/>
                        </a:rPr>
                        <a:t>级</a:t>
                      </a:r>
                    </a:p>
                  </a:txBody>
                  <a:tcPr anchor="ctr"/>
                </a:tc>
                <a:tc>
                  <a:txBody>
                    <a:bodyPr/>
                    <a:lstStyle/>
                    <a:p>
                      <a:pPr algn="ctr"/>
                      <a:r>
                        <a:rPr lang="en-US" altLang="zh-CN" sz="2400" b="0">
                          <a:latin typeface="微软雅黑" panose="020B0503020204020204" charset="-122"/>
                          <a:ea typeface="微软雅黑" panose="020B0503020204020204" charset="-122"/>
                          <a:cs typeface="微软雅黑" panose="020B0503020204020204" charset="-122"/>
                        </a:rPr>
                        <a:t>8-9</a:t>
                      </a:r>
                      <a:r>
                        <a:rPr lang="zh-CN" altLang="en-US" sz="2400" b="0">
                          <a:latin typeface="微软雅黑" panose="020B0503020204020204" charset="-122"/>
                          <a:ea typeface="微软雅黑" panose="020B0503020204020204" charset="-122"/>
                          <a:cs typeface="微软雅黑" panose="020B0503020204020204" charset="-122"/>
                        </a:rPr>
                        <a:t>级</a:t>
                      </a:r>
                    </a:p>
                  </a:txBody>
                  <a:tcPr anchor="ctr"/>
                </a:tc>
                <a:tc>
                  <a:txBody>
                    <a:bodyPr/>
                    <a:lstStyle/>
                    <a:p>
                      <a:pPr algn="ctr"/>
                      <a:r>
                        <a:rPr lang="en-US" altLang="zh-CN" sz="2400" b="0" dirty="0">
                          <a:latin typeface="微软雅黑" panose="020B0503020204020204" charset="-122"/>
                          <a:ea typeface="微软雅黑" panose="020B0503020204020204" charset="-122"/>
                          <a:cs typeface="微软雅黑" panose="020B0503020204020204" charset="-122"/>
                        </a:rPr>
                        <a:t>10-11</a:t>
                      </a:r>
                      <a:r>
                        <a:rPr lang="zh-CN" altLang="en-US" sz="2400" b="0" dirty="0">
                          <a:latin typeface="微软雅黑" panose="020B0503020204020204" charset="-122"/>
                          <a:ea typeface="微软雅黑" panose="020B0503020204020204" charset="-122"/>
                          <a:cs typeface="微软雅黑" panose="020B0503020204020204" charset="-122"/>
                        </a:rPr>
                        <a:t>级</a:t>
                      </a:r>
                    </a:p>
                  </a:txBody>
                  <a:tcPr anchor="ctr"/>
                </a:tc>
                <a:tc>
                  <a:txBody>
                    <a:bodyPr/>
                    <a:lstStyle/>
                    <a:p>
                      <a:pPr algn="ctr"/>
                      <a:r>
                        <a:rPr lang="en-US" altLang="zh-CN" sz="2400" b="0">
                          <a:latin typeface="微软雅黑" panose="020B0503020204020204" charset="-122"/>
                          <a:ea typeface="微软雅黑" panose="020B0503020204020204" charset="-122"/>
                          <a:cs typeface="微软雅黑" panose="020B0503020204020204" charset="-122"/>
                        </a:rPr>
                        <a:t>12-13</a:t>
                      </a:r>
                      <a:r>
                        <a:rPr lang="zh-CN" altLang="en-US" sz="2400" b="0">
                          <a:latin typeface="微软雅黑" panose="020B0503020204020204" charset="-122"/>
                          <a:ea typeface="微软雅黑" panose="020B0503020204020204" charset="-122"/>
                          <a:cs typeface="微软雅黑" panose="020B0503020204020204" charset="-122"/>
                        </a:rPr>
                        <a:t>级</a:t>
                      </a:r>
                    </a:p>
                  </a:txBody>
                  <a:tcPr anchor="ctr"/>
                </a:tc>
                <a:tc>
                  <a:txBody>
                    <a:bodyPr/>
                    <a:lstStyle/>
                    <a:p>
                      <a:pPr algn="ctr"/>
                      <a:r>
                        <a:rPr lang="en-US" altLang="zh-CN" sz="2400" b="0" dirty="0">
                          <a:latin typeface="微软雅黑" panose="020B0503020204020204" charset="-122"/>
                          <a:ea typeface="微软雅黑" panose="020B0503020204020204" charset="-122"/>
                          <a:cs typeface="微软雅黑" panose="020B0503020204020204" charset="-122"/>
                        </a:rPr>
                        <a:t>14-15</a:t>
                      </a:r>
                      <a:r>
                        <a:rPr lang="zh-CN" altLang="en-US" sz="2400" b="0" dirty="0">
                          <a:latin typeface="微软雅黑" panose="020B0503020204020204" charset="-122"/>
                          <a:ea typeface="微软雅黑" panose="020B0503020204020204" charset="-122"/>
                          <a:cs typeface="微软雅黑" panose="020B0503020204020204" charset="-122"/>
                        </a:rPr>
                        <a:t>级</a:t>
                      </a:r>
                    </a:p>
                  </a:txBody>
                  <a:tcPr anchor="ctr"/>
                </a:tc>
                <a:tc>
                  <a:txBody>
                    <a:bodyPr/>
                    <a:lstStyle/>
                    <a:p>
                      <a:pPr algn="ctr"/>
                      <a:r>
                        <a:rPr lang="en-US" altLang="zh-CN" sz="2400" b="0" dirty="0">
                          <a:latin typeface="微软雅黑" panose="020B0503020204020204" charset="-122"/>
                          <a:ea typeface="微软雅黑" panose="020B0503020204020204" charset="-122"/>
                          <a:cs typeface="微软雅黑" panose="020B0503020204020204" charset="-122"/>
                        </a:rPr>
                        <a:t>16</a:t>
                      </a:r>
                      <a:r>
                        <a:rPr lang="zh-CN" altLang="en-US" sz="2400" b="0" dirty="0">
                          <a:latin typeface="微软雅黑" panose="020B0503020204020204" charset="-122"/>
                          <a:ea typeface="微软雅黑" panose="020B0503020204020204" charset="-122"/>
                          <a:cs typeface="微软雅黑" panose="020B0503020204020204" charset="-122"/>
                        </a:rPr>
                        <a:t>级</a:t>
                      </a:r>
                      <a:endParaRPr lang="en-US" altLang="zh-CN" sz="2400" b="0" dirty="0">
                        <a:latin typeface="微软雅黑" panose="020B0503020204020204" charset="-122"/>
                        <a:ea typeface="微软雅黑" panose="020B0503020204020204" charset="-122"/>
                        <a:cs typeface="微软雅黑" panose="020B0503020204020204" charset="-122"/>
                      </a:endParaRPr>
                    </a:p>
                    <a:p>
                      <a:pPr algn="ctr"/>
                      <a:r>
                        <a:rPr lang="zh-CN" altLang="en-US" sz="2400" b="0" dirty="0">
                          <a:latin typeface="微软雅黑" panose="020B0503020204020204" charset="-122"/>
                          <a:ea typeface="微软雅黑" panose="020B0503020204020204" charset="-122"/>
                          <a:cs typeface="微软雅黑" panose="020B0503020204020204" charset="-122"/>
                        </a:rPr>
                        <a:t>及其以上</a:t>
                      </a:r>
                    </a:p>
                  </a:txBody>
                  <a:tcPr anchor="ctr"/>
                </a:tc>
                <a:extLst>
                  <a:ext uri="{0D108BD9-81ED-4DB2-BD59-A6C34878D82A}">
                    <a16:rowId xmlns:a16="http://schemas.microsoft.com/office/drawing/2014/main" val="10001"/>
                  </a:ext>
                </a:extLst>
              </a:tr>
            </a:tbl>
          </a:graphicData>
        </a:graphic>
      </p:graphicFrame>
      <p:sp>
        <p:nvSpPr>
          <p:cNvPr id="21" name="矩形 20"/>
          <p:cNvSpPr/>
          <p:nvPr>
            <p:custDataLst>
              <p:tags r:id="rId6"/>
            </p:custDataLst>
          </p:nvPr>
        </p:nvSpPr>
        <p:spPr>
          <a:xfrm>
            <a:off x="3071495" y="5470525"/>
            <a:ext cx="3716655" cy="374015"/>
          </a:xfrm>
          <a:prstGeom prst="rect">
            <a:avLst/>
          </a:prstGeom>
        </p:spPr>
        <p:txBody>
          <a:bodyPr wrap="square">
            <a:noAutofit/>
          </a:bodyPr>
          <a:lstStyle/>
          <a:p>
            <a:pPr indent="0" algn="ctr">
              <a:lnSpc>
                <a:spcPct val="200000"/>
              </a:lnSpc>
              <a:buClr>
                <a:schemeClr val="hlink"/>
              </a:buClr>
              <a:buSzPct val="70000"/>
              <a:buFont typeface="Wingdings" panose="05000000000000000000" charset="0"/>
              <a:buNone/>
            </a:pPr>
            <a:r>
              <a:rPr kumimoji="0" lang="zh-CN" altLang="en-US" sz="2400" b="1" i="0" u="none" strike="noStrike" kern="1200" cap="none" spc="0" normalizeH="0" baseline="0" noProof="0" dirty="0">
                <a:ln>
                  <a:noFill/>
                </a:ln>
                <a:solidFill>
                  <a:srgbClr val="002060"/>
                </a:solidFill>
                <a:effectLst/>
                <a:uLnTx/>
                <a:uFillTx/>
                <a:latin typeface="黑体" panose="02010609060101010101" charset="-122"/>
                <a:ea typeface="黑体" panose="02010609060101010101" charset="-122"/>
                <a:cs typeface="黑体" panose="02010609060101010101" charset="-122"/>
              </a:rPr>
              <a:t>表</a:t>
            </a:r>
            <a:r>
              <a:rPr kumimoji="0" lang="en-US" altLang="zh-CN" sz="2400" b="1" i="0" u="none" strike="noStrike" kern="1200" cap="none" spc="0" normalizeH="0" baseline="0" noProof="0" dirty="0">
                <a:ln>
                  <a:noFill/>
                </a:ln>
                <a:solidFill>
                  <a:srgbClr val="002060"/>
                </a:solidFill>
                <a:effectLst/>
                <a:uLnTx/>
                <a:uFillTx/>
                <a:latin typeface="黑体" panose="02010609060101010101" charset="-122"/>
                <a:ea typeface="黑体" panose="02010609060101010101" charset="-122"/>
                <a:cs typeface="黑体" panose="02010609060101010101" charset="-122"/>
              </a:rPr>
              <a:t>3.1  </a:t>
            </a:r>
            <a:r>
              <a:rPr kumimoji="0" lang="zh-CN" altLang="en-US" sz="2400" b="1" i="0" u="none" strike="noStrike" kern="1200" cap="none" spc="0" normalizeH="0" baseline="0" noProof="0" dirty="0">
                <a:ln>
                  <a:noFill/>
                </a:ln>
                <a:solidFill>
                  <a:srgbClr val="002060"/>
                </a:solidFill>
                <a:effectLst/>
                <a:uLnTx/>
                <a:uFillTx/>
                <a:latin typeface="黑体" panose="02010609060101010101" charset="-122"/>
                <a:ea typeface="黑体" panose="02010609060101010101" charset="-122"/>
                <a:cs typeface="黑体" panose="02010609060101010101" charset="-122"/>
              </a:rPr>
              <a:t>热带气旋的分级</a:t>
            </a:r>
            <a:endParaRPr kumimoji="0" lang="zh-CN" altLang="en-US" sz="2400" b="1" i="0" u="none" strike="noStrike" kern="1200" cap="none" spc="0" normalizeH="0" baseline="0" noProof="0" dirty="0">
              <a:ln>
                <a:noFill/>
              </a:ln>
              <a:solidFill>
                <a:srgbClr val="002060"/>
              </a:solidFill>
              <a:effectLst/>
              <a:uLnTx/>
              <a:uFillTx/>
              <a:latin typeface="黑体" panose="02010609060101010101" charset="-122"/>
              <a:ea typeface="黑体" panose="02010609060101010101" charset="-122"/>
              <a:cs typeface="黑体" panose="02010609060101010101" charset="-122"/>
              <a:sym typeface="+mn-ea"/>
            </a:endParaRPr>
          </a:p>
        </p:txBody>
      </p:sp>
      <p:sp>
        <p:nvSpPr>
          <p:cNvPr id="2" name="文本框 1"/>
          <p:cNvSpPr txBox="1"/>
          <p:nvPr/>
        </p:nvSpPr>
        <p:spPr>
          <a:xfrm>
            <a:off x="6956883" y="1447013"/>
            <a:ext cx="4403466" cy="954073"/>
          </a:xfrm>
          <a:prstGeom prst="rect">
            <a:avLst/>
          </a:prstGeom>
          <a:noFill/>
        </p:spPr>
        <p:txBody>
          <a:bodyPr wrap="square" lIns="91406" tIns="45703" rIns="91406" bIns="45703" rtlCol="0" anchor="t">
            <a:spAutoFit/>
          </a:bodyPr>
          <a:lstStyle/>
          <a:p>
            <a:pPr defTabSz="914062"/>
            <a:r>
              <a:rPr lang="zh-CN" altLang="en-US" sz="2800" dirty="0">
                <a:solidFill>
                  <a:prstClr val="black"/>
                </a:solidFill>
                <a:latin typeface="微软雅黑" panose="020B0503020204020204" pitchFamily="34" charset="-122"/>
                <a:ea typeface="微软雅黑" panose="020B0503020204020204" pitchFamily="34" charset="-122"/>
                <a:sym typeface="+mn-ea"/>
              </a:rPr>
              <a:t>特征：具有</a:t>
            </a:r>
            <a:r>
              <a:rPr lang="zh-CN" altLang="en-US" sz="2800" b="1" dirty="0">
                <a:solidFill>
                  <a:srgbClr val="FF0000"/>
                </a:solidFill>
                <a:latin typeface="微软雅黑" panose="020B0503020204020204" pitchFamily="34" charset="-122"/>
                <a:ea typeface="微软雅黑" panose="020B0503020204020204" pitchFamily="34" charset="-122"/>
                <a:sym typeface="+mn-ea"/>
              </a:rPr>
              <a:t>强对流</a:t>
            </a:r>
            <a:r>
              <a:rPr lang="zh-CN" altLang="en-US" sz="2800" dirty="0">
                <a:solidFill>
                  <a:prstClr val="black"/>
                </a:solidFill>
                <a:latin typeface="微软雅黑" panose="020B0503020204020204" pitchFamily="34" charset="-122"/>
                <a:ea typeface="微软雅黑" panose="020B0503020204020204" pitchFamily="34" charset="-122"/>
                <a:sym typeface="+mn-ea"/>
              </a:rPr>
              <a:t>（暴雨）活动和</a:t>
            </a:r>
            <a:r>
              <a:rPr lang="zh-CN" altLang="en-US" sz="2800" b="1" dirty="0">
                <a:solidFill>
                  <a:srgbClr val="FF0000"/>
                </a:solidFill>
                <a:latin typeface="微软雅黑" panose="020B0503020204020204" pitchFamily="34" charset="-122"/>
                <a:ea typeface="微软雅黑" panose="020B0503020204020204" pitchFamily="34" charset="-122"/>
                <a:sym typeface="+mn-ea"/>
              </a:rPr>
              <a:t>强气旋性</a:t>
            </a:r>
            <a:r>
              <a:rPr lang="zh-CN" altLang="en-US" sz="2800" dirty="0">
                <a:solidFill>
                  <a:prstClr val="black"/>
                </a:solidFill>
                <a:latin typeface="微软雅黑" panose="020B0503020204020204" pitchFamily="34" charset="-122"/>
                <a:ea typeface="微软雅黑" panose="020B0503020204020204" pitchFamily="34" charset="-122"/>
                <a:sym typeface="+mn-ea"/>
              </a:rPr>
              <a:t>环流。</a:t>
            </a:r>
          </a:p>
        </p:txBody>
      </p:sp>
      <p:sp>
        <p:nvSpPr>
          <p:cNvPr id="3" name="文本框 2"/>
          <p:cNvSpPr txBox="1"/>
          <p:nvPr/>
        </p:nvSpPr>
        <p:spPr>
          <a:xfrm>
            <a:off x="177931" y="1301750"/>
            <a:ext cx="8872859" cy="1815847"/>
          </a:xfrm>
          <a:prstGeom prst="rect">
            <a:avLst/>
          </a:prstGeom>
          <a:noFill/>
        </p:spPr>
        <p:txBody>
          <a:bodyPr wrap="square" lIns="91406" tIns="45703" rIns="91406" bIns="45703" rtlCol="0" anchor="t">
            <a:spAutoFit/>
          </a:bodyPr>
          <a:lstStyle/>
          <a:p>
            <a:pPr defTabSz="914062"/>
            <a:r>
              <a:rPr lang="zh-CN" altLang="en-US" sz="2800" dirty="0">
                <a:solidFill>
                  <a:prstClr val="black"/>
                </a:solidFill>
                <a:latin typeface="微软雅黑" panose="020B0503020204020204" pitchFamily="34" charset="-122"/>
                <a:ea typeface="微软雅黑" panose="020B0503020204020204" pitchFamily="34" charset="-122"/>
                <a:sym typeface="+mn-ea"/>
              </a:rPr>
              <a:t>形成条件：</a:t>
            </a:r>
          </a:p>
          <a:p>
            <a:pPr marL="514158" indent="-514158" defTabSz="914062">
              <a:buFont typeface="+mj-ea"/>
              <a:buAutoNum type="circleNumDbPlain"/>
            </a:pPr>
            <a:r>
              <a:rPr lang="zh-CN" altLang="en-US" sz="2800" b="1" dirty="0">
                <a:solidFill>
                  <a:srgbClr val="FF0000"/>
                </a:solidFill>
                <a:latin typeface="微软雅黑" panose="020B0503020204020204" pitchFamily="34" charset="-122"/>
                <a:ea typeface="微软雅黑" panose="020B0503020204020204" pitchFamily="34" charset="-122"/>
                <a:sym typeface="+mn-ea"/>
              </a:rPr>
              <a:t>有大量的水汽</a:t>
            </a:r>
            <a:r>
              <a:rPr lang="zh-CN" altLang="en-US" sz="2800" dirty="0">
                <a:solidFill>
                  <a:prstClr val="black"/>
                </a:solidFill>
                <a:latin typeface="微软雅黑" panose="020B0503020204020204" pitchFamily="34" charset="-122"/>
                <a:ea typeface="微软雅黑" panose="020B0503020204020204" pitchFamily="34" charset="-122"/>
                <a:sym typeface="+mn-ea"/>
              </a:rPr>
              <a:t>（海洋水汽充足）；</a:t>
            </a:r>
          </a:p>
          <a:p>
            <a:pPr marL="514158" indent="-514158" defTabSz="914062">
              <a:buFont typeface="+mj-ea"/>
              <a:buAutoNum type="circleNumDbPlain"/>
            </a:pPr>
            <a:r>
              <a:rPr lang="zh-CN" altLang="en-US" sz="2800" b="1" dirty="0">
                <a:solidFill>
                  <a:srgbClr val="FF0000"/>
                </a:solidFill>
                <a:latin typeface="微软雅黑" panose="020B0503020204020204" pitchFamily="34" charset="-122"/>
                <a:ea typeface="微软雅黑" panose="020B0503020204020204" pitchFamily="34" charset="-122"/>
                <a:sym typeface="+mn-ea"/>
              </a:rPr>
              <a:t>有较高的温度，</a:t>
            </a:r>
            <a:r>
              <a:rPr lang="zh-CN" altLang="en-US" sz="2800" b="1" dirty="0">
                <a:solidFill>
                  <a:prstClr val="black"/>
                </a:solidFill>
                <a:latin typeface="微软雅黑" panose="020B0503020204020204" pitchFamily="34" charset="-122"/>
                <a:ea typeface="微软雅黑" panose="020B0503020204020204" pitchFamily="34" charset="-122"/>
                <a:sym typeface="+mn-ea"/>
              </a:rPr>
              <a:t>海水温度在</a:t>
            </a:r>
            <a:r>
              <a:rPr lang="en-US" altLang="zh-CN" sz="2800" b="1" dirty="0">
                <a:solidFill>
                  <a:prstClr val="black"/>
                </a:solidFill>
                <a:latin typeface="微软雅黑" panose="020B0503020204020204" pitchFamily="34" charset="-122"/>
                <a:ea typeface="微软雅黑" panose="020B0503020204020204" pitchFamily="34" charset="-122"/>
                <a:sym typeface="+mn-ea"/>
              </a:rPr>
              <a:t>26</a:t>
            </a:r>
            <a:r>
              <a:rPr lang="zh-CN" altLang="en-US" sz="2800" b="1" dirty="0">
                <a:solidFill>
                  <a:prstClr val="black"/>
                </a:solidFill>
                <a:latin typeface="微软雅黑" panose="020B0503020204020204" pitchFamily="34" charset="-122"/>
                <a:ea typeface="微软雅黑" panose="020B0503020204020204" pitchFamily="34" charset="-122"/>
                <a:sym typeface="+mn-ea"/>
              </a:rPr>
              <a:t>℃以上</a:t>
            </a:r>
            <a:r>
              <a:rPr lang="zh-CN" altLang="en-US" sz="2800" dirty="0">
                <a:solidFill>
                  <a:prstClr val="black"/>
                </a:solidFill>
                <a:latin typeface="微软雅黑" panose="020B0503020204020204" pitchFamily="34" charset="-122"/>
                <a:ea typeface="微软雅黑" panose="020B0503020204020204" pitchFamily="34" charset="-122"/>
                <a:sym typeface="+mn-ea"/>
              </a:rPr>
              <a:t>；</a:t>
            </a:r>
          </a:p>
          <a:p>
            <a:pPr marL="514158" indent="-514158" defTabSz="914062">
              <a:buFont typeface="+mj-ea"/>
              <a:buAutoNum type="circleNumDbPlain"/>
            </a:pPr>
            <a:r>
              <a:rPr lang="zh-CN" altLang="en-US" sz="2800" b="1" dirty="0">
                <a:solidFill>
                  <a:prstClr val="black"/>
                </a:solidFill>
                <a:latin typeface="微软雅黑" panose="020B0503020204020204" pitchFamily="34" charset="-122"/>
                <a:ea typeface="微软雅黑" panose="020B0503020204020204" pitchFamily="34" charset="-122"/>
                <a:sym typeface="+mn-ea"/>
              </a:rPr>
              <a:t>广阔的洋面</a:t>
            </a:r>
            <a:r>
              <a:rPr lang="zh-CN" altLang="en-US" sz="2800" dirty="0">
                <a:solidFill>
                  <a:prstClr val="black"/>
                </a:solidFill>
                <a:latin typeface="微软雅黑" panose="020B0503020204020204" pitchFamily="34" charset="-122"/>
                <a:ea typeface="微软雅黑" panose="020B0503020204020204" pitchFamily="34" charset="-122"/>
                <a:sym typeface="+mn-ea"/>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par>
                                <p:cTn id="12" presetID="16" presetClass="entr" presetSubtype="21"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barn(inVertical)">
                                      <p:cBhvr>
                                        <p:cTn id="14" dur="500"/>
                                        <p:tgtEl>
                                          <p:spTgt spid="3">
                                            <p:txEl>
                                              <p:pRg st="2" end="2"/>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barn(inVertical)">
                                      <p:cBhvr>
                                        <p:cTn id="2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椭圆 12"/>
          <p:cNvSpPr/>
          <p:nvPr>
            <p:custDataLst>
              <p:tags r:id="rId2"/>
            </p:custDataLst>
          </p:nvPr>
        </p:nvSpPr>
        <p:spPr>
          <a:xfrm>
            <a:off x="2312489" y="2957482"/>
            <a:ext cx="2590800" cy="2590800"/>
          </a:xfrm>
          <a:prstGeom prst="ellipse">
            <a:avLst/>
          </a:prstGeom>
          <a:solidFill>
            <a:schemeClr val="bg1"/>
          </a:solidFill>
          <a:ln>
            <a:solidFill>
              <a:schemeClr val="tx1">
                <a:lumMod val="50000"/>
                <a:lumOff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Heavy"/>
              <a:cs typeface="Arial" panose="020B0604020202020204"/>
            </a:endParaRPr>
          </a:p>
        </p:txBody>
      </p:sp>
      <p:sp>
        <p:nvSpPr>
          <p:cNvPr id="15" name="椭圆 14"/>
          <p:cNvSpPr/>
          <p:nvPr>
            <p:custDataLst>
              <p:tags r:id="rId3"/>
            </p:custDataLst>
          </p:nvPr>
        </p:nvSpPr>
        <p:spPr>
          <a:xfrm>
            <a:off x="2617289" y="3262282"/>
            <a:ext cx="1976936" cy="1976936"/>
          </a:xfrm>
          <a:prstGeom prst="ellipse">
            <a:avLst/>
          </a:prstGeom>
          <a:solidFill>
            <a:schemeClr val="bg1"/>
          </a:solidFill>
          <a:ln>
            <a:solidFill>
              <a:schemeClr val="tx1">
                <a:lumMod val="50000"/>
                <a:lumOff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Heavy"/>
              <a:cs typeface="Arial" panose="020B0604020202020204"/>
            </a:endParaRPr>
          </a:p>
        </p:txBody>
      </p:sp>
      <p:sp>
        <p:nvSpPr>
          <p:cNvPr id="16" name="椭圆 15"/>
          <p:cNvSpPr/>
          <p:nvPr>
            <p:custDataLst>
              <p:tags r:id="rId4"/>
            </p:custDataLst>
          </p:nvPr>
        </p:nvSpPr>
        <p:spPr>
          <a:xfrm>
            <a:off x="2950618" y="3595611"/>
            <a:ext cx="1310278" cy="1310278"/>
          </a:xfrm>
          <a:prstGeom prst="ellipse">
            <a:avLst/>
          </a:prstGeom>
          <a:solidFill>
            <a:schemeClr val="bg1"/>
          </a:solidFill>
          <a:ln>
            <a:solidFill>
              <a:schemeClr val="tx1">
                <a:lumMod val="50000"/>
                <a:lumOff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Heavy"/>
              <a:cs typeface="Arial" panose="020B0604020202020204"/>
            </a:endParaRPr>
          </a:p>
        </p:txBody>
      </p:sp>
      <p:sp>
        <p:nvSpPr>
          <p:cNvPr id="17" name="矩形 16"/>
          <p:cNvSpPr/>
          <p:nvPr>
            <p:custDataLst>
              <p:tags r:id="rId5"/>
            </p:custDataLst>
          </p:nvPr>
        </p:nvSpPr>
        <p:spPr>
          <a:xfrm>
            <a:off x="635000" y="778510"/>
            <a:ext cx="11557000" cy="1383665"/>
          </a:xfrm>
          <a:prstGeom prst="rect">
            <a:avLst/>
          </a:prstGeom>
        </p:spPr>
        <p:txBody>
          <a:bodyPr wrap="square">
            <a:spAutoFit/>
          </a:bodyPr>
          <a:lstStyle/>
          <a:p>
            <a:pPr marR="0" lvl="0" indent="0" algn="just" defTabSz="914400" rtl="0" fontAlgn="auto">
              <a:lnSpc>
                <a:spcPct val="100000"/>
              </a:lnSpc>
              <a:spcBef>
                <a:spcPct val="0"/>
              </a:spcBef>
              <a:spcAft>
                <a:spcPct val="0"/>
              </a:spcAft>
              <a:buClrTx/>
              <a:buSzTx/>
              <a:buFont typeface="Wingdings" panose="05000000000000000000" charset="0"/>
              <a:buNone/>
              <a:defRPr/>
            </a:pPr>
            <a:r>
              <a:rPr kumimoji="0" lang="en-US" altLang="zh-CN" sz="24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Arial" panose="020B0604020202020204"/>
              </a:rPr>
              <a:t>        </a:t>
            </a:r>
            <a:r>
              <a:rPr kumimoji="0" lang="zh-CN" altLang="en-US" sz="28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Arial" panose="020B0604020202020204"/>
              </a:rPr>
              <a:t>在等压线分布图上，凡等压线闭合，</a:t>
            </a:r>
            <a:r>
              <a:rPr kumimoji="0" lang="zh-CN" altLang="en-US" sz="28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Arial" panose="020B0604020202020204"/>
              </a:rPr>
              <a:t>中心气压高于四周</a:t>
            </a:r>
            <a:r>
              <a:rPr kumimoji="0" lang="zh-CN" altLang="en-US" sz="28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Arial" panose="020B0604020202020204"/>
              </a:rPr>
              <a:t>气压的区域，叫作高气压，简称高压。</a:t>
            </a:r>
          </a:p>
          <a:p>
            <a:pPr marR="0" lvl="0" indent="0" algn="just" defTabSz="914400" rtl="0" fontAlgn="auto">
              <a:lnSpc>
                <a:spcPct val="100000"/>
              </a:lnSpc>
              <a:spcBef>
                <a:spcPct val="0"/>
              </a:spcBef>
              <a:spcAft>
                <a:spcPct val="0"/>
              </a:spcAft>
              <a:buClrTx/>
              <a:buSzTx/>
              <a:buFont typeface="Wingdings" panose="05000000000000000000" charset="0"/>
              <a:buNone/>
              <a:defRPr/>
            </a:pPr>
            <a:endParaRPr kumimoji="0" lang="zh-CN" altLang="en-US" sz="28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Arial" panose="020B0604020202020204"/>
            </a:endParaRPr>
          </a:p>
        </p:txBody>
      </p:sp>
      <p:sp>
        <p:nvSpPr>
          <p:cNvPr id="18" name="文本框 17"/>
          <p:cNvSpPr txBox="1"/>
          <p:nvPr>
            <p:custDataLst>
              <p:tags r:id="rId6"/>
            </p:custDataLst>
          </p:nvPr>
        </p:nvSpPr>
        <p:spPr>
          <a:xfrm>
            <a:off x="2312488" y="5706833"/>
            <a:ext cx="2586538" cy="461665"/>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Arial" panose="020B0604020202020204"/>
              </a:rPr>
              <a:t>北半球</a:t>
            </a:r>
            <a:endParaRPr kumimoji="0" lang="zh-CN" altLang="en-US" sz="1800" b="1" i="0" u="none" strike="noStrike" kern="1200" cap="none" spc="0" normalizeH="0" baseline="0" noProof="0">
              <a:ln>
                <a:noFill/>
              </a:ln>
              <a:solidFill>
                <a:prstClr val="black"/>
              </a:solidFill>
              <a:effectLst/>
              <a:uLnTx/>
              <a:uFillTx/>
              <a:latin typeface="思源黑体 CN Heavy"/>
              <a:cs typeface="Arial" panose="020B0604020202020204"/>
            </a:endParaRPr>
          </a:p>
        </p:txBody>
      </p:sp>
      <p:sp>
        <p:nvSpPr>
          <p:cNvPr id="19" name="文本框 18"/>
          <p:cNvSpPr txBox="1"/>
          <p:nvPr>
            <p:custDataLst>
              <p:tags r:id="rId7"/>
            </p:custDataLst>
          </p:nvPr>
        </p:nvSpPr>
        <p:spPr>
          <a:xfrm>
            <a:off x="3156471" y="4019368"/>
            <a:ext cx="898571" cy="461665"/>
          </a:xfrm>
          <a:prstGeom prst="rect">
            <a:avLst/>
          </a:prstGeom>
          <a:noFill/>
        </p:spPr>
        <p:txBody>
          <a:bodyPr wrap="square">
            <a:spAutoFit/>
            <a:scene3d>
              <a:camera prst="orthographicFront"/>
              <a:lightRig rig="threePt" dir="t"/>
            </a:scene3d>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w="12700" cmpd="sng">
                  <a:solidFill>
                    <a:srgbClr val="665EB8"/>
                  </a:solidFill>
                  <a:prstDash val="solid"/>
                </a:ln>
                <a:gradFill>
                  <a:gsLst>
                    <a:gs pos="0">
                      <a:srgbClr val="665EB8"/>
                    </a:gs>
                    <a:gs pos="4000">
                      <a:srgbClr val="665EB8">
                        <a:lumMod val="60000"/>
                        <a:lumOff val="40000"/>
                      </a:srgbClr>
                    </a:gs>
                    <a:gs pos="87000">
                      <a:srgbClr val="665EB8">
                        <a:lumMod val="20000"/>
                        <a:lumOff val="80000"/>
                      </a:srgbClr>
                    </a:gs>
                  </a:gsLst>
                  <a:lin ang="5400000"/>
                </a:gradFill>
                <a:effectLst/>
                <a:uLnTx/>
                <a:uFillTx/>
                <a:latin typeface="微软雅黑" panose="020B0503020204020204" charset="-122"/>
                <a:ea typeface="微软雅黑" panose="020B0503020204020204" charset="-122"/>
                <a:cs typeface="Arial" panose="020B0604020202020204"/>
              </a:rPr>
              <a:t>高压</a:t>
            </a:r>
          </a:p>
        </p:txBody>
      </p:sp>
      <p:sp>
        <p:nvSpPr>
          <p:cNvPr id="21" name="椭圆 20"/>
          <p:cNvSpPr/>
          <p:nvPr>
            <p:custDataLst>
              <p:tags r:id="rId8"/>
            </p:custDataLst>
          </p:nvPr>
        </p:nvSpPr>
        <p:spPr>
          <a:xfrm>
            <a:off x="7739607" y="2957482"/>
            <a:ext cx="2590800" cy="2590800"/>
          </a:xfrm>
          <a:prstGeom prst="ellipse">
            <a:avLst/>
          </a:prstGeom>
          <a:solidFill>
            <a:schemeClr val="bg1"/>
          </a:solidFill>
          <a:ln>
            <a:solidFill>
              <a:schemeClr val="tx1">
                <a:lumMod val="50000"/>
                <a:lumOff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Heavy"/>
              <a:cs typeface="Arial" panose="020B0604020202020204"/>
            </a:endParaRPr>
          </a:p>
        </p:txBody>
      </p:sp>
      <p:sp>
        <p:nvSpPr>
          <p:cNvPr id="23" name="椭圆 22"/>
          <p:cNvSpPr/>
          <p:nvPr>
            <p:custDataLst>
              <p:tags r:id="rId9"/>
            </p:custDataLst>
          </p:nvPr>
        </p:nvSpPr>
        <p:spPr>
          <a:xfrm>
            <a:off x="8044407" y="3262282"/>
            <a:ext cx="1976936" cy="1976936"/>
          </a:xfrm>
          <a:prstGeom prst="ellipse">
            <a:avLst/>
          </a:prstGeom>
          <a:solidFill>
            <a:schemeClr val="bg1"/>
          </a:solidFill>
          <a:ln>
            <a:solidFill>
              <a:schemeClr val="tx1">
                <a:lumMod val="50000"/>
                <a:lumOff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Heavy"/>
              <a:cs typeface="Arial" panose="020B0604020202020204"/>
            </a:endParaRPr>
          </a:p>
        </p:txBody>
      </p:sp>
      <p:sp>
        <p:nvSpPr>
          <p:cNvPr id="24" name="椭圆 23"/>
          <p:cNvSpPr/>
          <p:nvPr>
            <p:custDataLst>
              <p:tags r:id="rId10"/>
            </p:custDataLst>
          </p:nvPr>
        </p:nvSpPr>
        <p:spPr>
          <a:xfrm>
            <a:off x="8377736" y="3595611"/>
            <a:ext cx="1310278" cy="1310278"/>
          </a:xfrm>
          <a:prstGeom prst="ellipse">
            <a:avLst/>
          </a:prstGeom>
          <a:solidFill>
            <a:schemeClr val="bg1"/>
          </a:solidFill>
          <a:ln>
            <a:solidFill>
              <a:schemeClr val="tx1">
                <a:lumMod val="50000"/>
                <a:lumOff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Heavy"/>
              <a:cs typeface="Arial" panose="020B0604020202020204"/>
            </a:endParaRPr>
          </a:p>
        </p:txBody>
      </p:sp>
      <p:sp>
        <p:nvSpPr>
          <p:cNvPr id="27" name="文本框 26"/>
          <p:cNvSpPr txBox="1"/>
          <p:nvPr>
            <p:custDataLst>
              <p:tags r:id="rId11"/>
            </p:custDataLst>
          </p:nvPr>
        </p:nvSpPr>
        <p:spPr>
          <a:xfrm>
            <a:off x="7735343" y="5706833"/>
            <a:ext cx="2595064" cy="461665"/>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Arial" panose="020B0604020202020204"/>
              </a:rPr>
              <a:t>南半球</a:t>
            </a:r>
            <a:endParaRPr kumimoji="0" lang="zh-CN" altLang="en-US" sz="1800" b="1" i="0" u="none" strike="noStrike" kern="1200" cap="none" spc="0" normalizeH="0" baseline="0" noProof="0">
              <a:ln>
                <a:noFill/>
              </a:ln>
              <a:solidFill>
                <a:prstClr val="black"/>
              </a:solidFill>
              <a:effectLst/>
              <a:uLnTx/>
              <a:uFillTx/>
              <a:latin typeface="思源黑体 CN Heavy"/>
              <a:cs typeface="Arial" panose="020B0604020202020204"/>
            </a:endParaRPr>
          </a:p>
        </p:txBody>
      </p:sp>
      <p:sp>
        <p:nvSpPr>
          <p:cNvPr id="28" name="文本框 27"/>
          <p:cNvSpPr txBox="1"/>
          <p:nvPr>
            <p:custDataLst>
              <p:tags r:id="rId12"/>
            </p:custDataLst>
          </p:nvPr>
        </p:nvSpPr>
        <p:spPr>
          <a:xfrm>
            <a:off x="8583589" y="4019368"/>
            <a:ext cx="898571" cy="461665"/>
          </a:xfrm>
          <a:prstGeom prst="rect">
            <a:avLst/>
          </a:prstGeom>
          <a:noFill/>
        </p:spPr>
        <p:txBody>
          <a:bodyPr wrap="square">
            <a:spAutoFit/>
            <a:scene3d>
              <a:camera prst="orthographicFront"/>
              <a:lightRig rig="threePt" dir="t"/>
            </a:scene3d>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a:ln w="12700" cmpd="sng">
                  <a:solidFill>
                    <a:srgbClr val="665EB8"/>
                  </a:solidFill>
                  <a:prstDash val="solid"/>
                </a:ln>
                <a:gradFill>
                  <a:gsLst>
                    <a:gs pos="0">
                      <a:srgbClr val="665EB8"/>
                    </a:gs>
                    <a:gs pos="4000">
                      <a:srgbClr val="665EB8">
                        <a:lumMod val="60000"/>
                        <a:lumOff val="40000"/>
                      </a:srgbClr>
                    </a:gs>
                    <a:gs pos="87000">
                      <a:srgbClr val="665EB8">
                        <a:lumMod val="20000"/>
                        <a:lumOff val="80000"/>
                      </a:srgbClr>
                    </a:gs>
                  </a:gsLst>
                  <a:lin ang="5400000"/>
                </a:gradFill>
                <a:effectLst/>
                <a:uLnTx/>
                <a:uFillTx/>
                <a:latin typeface="微软雅黑" panose="020B0503020204020204" charset="-122"/>
                <a:ea typeface="微软雅黑" panose="020B0503020204020204" charset="-122"/>
                <a:cs typeface="Arial" panose="020B0604020202020204"/>
              </a:rPr>
              <a:t>高压</a:t>
            </a:r>
          </a:p>
        </p:txBody>
      </p:sp>
      <p:sp>
        <p:nvSpPr>
          <p:cNvPr id="29" name="文本框 28"/>
          <p:cNvSpPr txBox="1"/>
          <p:nvPr>
            <p:custDataLst>
              <p:tags r:id="rId13"/>
            </p:custDataLst>
          </p:nvPr>
        </p:nvSpPr>
        <p:spPr>
          <a:xfrm rot="19517390">
            <a:off x="4079777" y="5045753"/>
            <a:ext cx="600909" cy="33855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华文仿宋" panose="02010600040101010101" pitchFamily="2" charset="-122"/>
                <a:cs typeface="Times New Roman" panose="02020603050405020304" pitchFamily="18" charset="0"/>
              </a:rPr>
              <a:t>1015</a:t>
            </a:r>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华文仿宋" panose="02010600040101010101" pitchFamily="2" charset="-122"/>
              <a:cs typeface="Times New Roman" panose="02020603050405020304" pitchFamily="18" charset="0"/>
            </a:endParaRPr>
          </a:p>
        </p:txBody>
      </p:sp>
      <p:sp>
        <p:nvSpPr>
          <p:cNvPr id="30" name="文本框 29"/>
          <p:cNvSpPr txBox="1"/>
          <p:nvPr>
            <p:custDataLst>
              <p:tags r:id="rId14"/>
            </p:custDataLst>
          </p:nvPr>
        </p:nvSpPr>
        <p:spPr>
          <a:xfrm rot="19517390">
            <a:off x="3863292" y="4793146"/>
            <a:ext cx="600909" cy="33855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华文仿宋" panose="02010600040101010101" pitchFamily="2" charset="-122"/>
                <a:cs typeface="Times New Roman" panose="02020603050405020304" pitchFamily="18" charset="0"/>
              </a:rPr>
              <a:t>1020</a:t>
            </a:r>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华文仿宋" panose="02010600040101010101" pitchFamily="2" charset="-122"/>
              <a:cs typeface="Times New Roman" panose="02020603050405020304" pitchFamily="18" charset="0"/>
            </a:endParaRPr>
          </a:p>
        </p:txBody>
      </p:sp>
      <p:sp>
        <p:nvSpPr>
          <p:cNvPr id="31" name="文本框 30"/>
          <p:cNvSpPr txBox="1"/>
          <p:nvPr>
            <p:custDataLst>
              <p:tags r:id="rId15"/>
            </p:custDataLst>
          </p:nvPr>
        </p:nvSpPr>
        <p:spPr>
          <a:xfrm rot="19517390">
            <a:off x="3638300" y="4466288"/>
            <a:ext cx="600909" cy="33855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华文仿宋" panose="02010600040101010101" pitchFamily="2" charset="-122"/>
                <a:cs typeface="Times New Roman" panose="02020603050405020304" pitchFamily="18" charset="0"/>
              </a:rPr>
              <a:t>1025</a:t>
            </a:r>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华文仿宋" panose="02010600040101010101" pitchFamily="2" charset="-122"/>
              <a:cs typeface="Times New Roman" panose="02020603050405020304" pitchFamily="18" charset="0"/>
            </a:endParaRPr>
          </a:p>
        </p:txBody>
      </p:sp>
      <p:sp>
        <p:nvSpPr>
          <p:cNvPr id="32" name="文本框 31"/>
          <p:cNvSpPr txBox="1"/>
          <p:nvPr>
            <p:custDataLst>
              <p:tags r:id="rId16"/>
            </p:custDataLst>
          </p:nvPr>
        </p:nvSpPr>
        <p:spPr>
          <a:xfrm rot="19517390">
            <a:off x="9593413" y="5118764"/>
            <a:ext cx="600909" cy="33855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华文仿宋" panose="02010600040101010101" pitchFamily="2" charset="-122"/>
                <a:cs typeface="Times New Roman" panose="02020603050405020304" pitchFamily="18" charset="0"/>
              </a:rPr>
              <a:t>1015</a:t>
            </a:r>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华文仿宋" panose="02010600040101010101" pitchFamily="2" charset="-122"/>
              <a:cs typeface="Times New Roman" panose="02020603050405020304" pitchFamily="18" charset="0"/>
            </a:endParaRPr>
          </a:p>
        </p:txBody>
      </p:sp>
      <p:sp>
        <p:nvSpPr>
          <p:cNvPr id="34" name="文本框 33"/>
          <p:cNvSpPr txBox="1"/>
          <p:nvPr>
            <p:custDataLst>
              <p:tags r:id="rId17"/>
            </p:custDataLst>
          </p:nvPr>
        </p:nvSpPr>
        <p:spPr>
          <a:xfrm rot="19517390">
            <a:off x="9376928" y="4866157"/>
            <a:ext cx="600909" cy="33855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华文仿宋" panose="02010600040101010101" pitchFamily="2" charset="-122"/>
                <a:cs typeface="Times New Roman" panose="02020603050405020304" pitchFamily="18" charset="0"/>
              </a:rPr>
              <a:t>1020</a:t>
            </a:r>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华文仿宋" panose="02010600040101010101" pitchFamily="2" charset="-122"/>
              <a:cs typeface="Times New Roman" panose="02020603050405020304" pitchFamily="18" charset="0"/>
            </a:endParaRPr>
          </a:p>
        </p:txBody>
      </p:sp>
      <p:sp>
        <p:nvSpPr>
          <p:cNvPr id="35" name="文本框 34"/>
          <p:cNvSpPr txBox="1"/>
          <p:nvPr>
            <p:custDataLst>
              <p:tags r:id="rId18"/>
            </p:custDataLst>
          </p:nvPr>
        </p:nvSpPr>
        <p:spPr>
          <a:xfrm rot="19517390">
            <a:off x="9151936" y="4539299"/>
            <a:ext cx="600909" cy="338554"/>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6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华文仿宋" panose="02010600040101010101" pitchFamily="2" charset="-122"/>
                <a:cs typeface="Times New Roman" panose="02020603050405020304" pitchFamily="18" charset="0"/>
              </a:rPr>
              <a:t>1025</a:t>
            </a:r>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华文仿宋" panose="02010600040101010101" pitchFamily="2" charset="-122"/>
              <a:cs typeface="Times New Roman" panose="02020603050405020304" pitchFamily="18" charset="0"/>
            </a:endParaRPr>
          </a:p>
        </p:txBody>
      </p:sp>
      <p:grpSp>
        <p:nvGrpSpPr>
          <p:cNvPr id="36" name="组合 35"/>
          <p:cNvGrpSpPr/>
          <p:nvPr>
            <p:custDataLst>
              <p:tags r:id="rId19"/>
            </p:custDataLst>
          </p:nvPr>
        </p:nvGrpSpPr>
        <p:grpSpPr>
          <a:xfrm>
            <a:off x="2312489" y="2957482"/>
            <a:ext cx="2586536" cy="2590800"/>
            <a:chOff x="1998164" y="2604710"/>
            <a:chExt cx="2586536" cy="2590800"/>
          </a:xfrm>
        </p:grpSpPr>
        <p:cxnSp>
          <p:nvCxnSpPr>
            <p:cNvPr id="41" name="直接箭头连接符 40"/>
            <p:cNvCxnSpPr/>
            <p:nvPr>
              <p:custDataLst>
                <p:tags r:id="rId32"/>
              </p:custDataLst>
            </p:nvPr>
          </p:nvCxnSpPr>
          <p:spPr>
            <a:xfrm flipH="1" flipV="1">
              <a:off x="1998164" y="3897429"/>
              <a:ext cx="843982" cy="2681"/>
            </a:xfrm>
            <a:prstGeom prst="straightConnector1">
              <a:avLst/>
            </a:prstGeom>
            <a:ln w="12700">
              <a:solidFill>
                <a:schemeClr val="tx1">
                  <a:lumMod val="75000"/>
                  <a:lumOff val="2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 name="直接箭头连接符 41"/>
            <p:cNvCxnSpPr/>
            <p:nvPr>
              <p:custDataLst>
                <p:tags r:id="rId33"/>
              </p:custDataLst>
            </p:nvPr>
          </p:nvCxnSpPr>
          <p:spPr>
            <a:xfrm flipH="1" flipV="1">
              <a:off x="3276600" y="2604710"/>
              <a:ext cx="0" cy="913190"/>
            </a:xfrm>
            <a:prstGeom prst="straightConnector1">
              <a:avLst/>
            </a:prstGeom>
            <a:ln w="12700">
              <a:solidFill>
                <a:schemeClr val="tx1">
                  <a:lumMod val="75000"/>
                  <a:lumOff val="2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p:nvPr>
              <p:custDataLst>
                <p:tags r:id="rId34"/>
              </p:custDataLst>
            </p:nvPr>
          </p:nvCxnSpPr>
          <p:spPr>
            <a:xfrm flipH="1">
              <a:off x="3276600" y="4282320"/>
              <a:ext cx="0" cy="913190"/>
            </a:xfrm>
            <a:prstGeom prst="straightConnector1">
              <a:avLst/>
            </a:prstGeom>
            <a:ln w="12700">
              <a:solidFill>
                <a:schemeClr val="tx1">
                  <a:lumMod val="75000"/>
                  <a:lumOff val="2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直接箭头连接符 43"/>
            <p:cNvCxnSpPr/>
            <p:nvPr>
              <p:custDataLst>
                <p:tags r:id="rId35"/>
              </p:custDataLst>
            </p:nvPr>
          </p:nvCxnSpPr>
          <p:spPr>
            <a:xfrm flipV="1">
              <a:off x="3740718" y="3872609"/>
              <a:ext cx="843982" cy="2681"/>
            </a:xfrm>
            <a:prstGeom prst="straightConnector1">
              <a:avLst/>
            </a:prstGeom>
            <a:ln w="12700">
              <a:solidFill>
                <a:schemeClr val="tx1">
                  <a:lumMod val="75000"/>
                  <a:lumOff val="2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45" name="组合 44"/>
          <p:cNvGrpSpPr/>
          <p:nvPr>
            <p:custDataLst>
              <p:tags r:id="rId20"/>
            </p:custDataLst>
          </p:nvPr>
        </p:nvGrpSpPr>
        <p:grpSpPr>
          <a:xfrm>
            <a:off x="7748463" y="2970361"/>
            <a:ext cx="2586536" cy="2578100"/>
            <a:chOff x="7434138" y="2617589"/>
            <a:chExt cx="2586536" cy="2578100"/>
          </a:xfrm>
        </p:grpSpPr>
        <p:cxnSp>
          <p:nvCxnSpPr>
            <p:cNvPr id="46" name="直接箭头连接符 45"/>
            <p:cNvCxnSpPr/>
            <p:nvPr>
              <p:custDataLst>
                <p:tags r:id="rId28"/>
              </p:custDataLst>
            </p:nvPr>
          </p:nvCxnSpPr>
          <p:spPr>
            <a:xfrm flipH="1" flipV="1">
              <a:off x="7434138" y="3910308"/>
              <a:ext cx="843982" cy="2681"/>
            </a:xfrm>
            <a:prstGeom prst="straightConnector1">
              <a:avLst/>
            </a:prstGeom>
            <a:ln w="12700">
              <a:solidFill>
                <a:schemeClr val="tx1">
                  <a:lumMod val="75000"/>
                  <a:lumOff val="2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 name="直接箭头连接符 46"/>
            <p:cNvCxnSpPr/>
            <p:nvPr>
              <p:custDataLst>
                <p:tags r:id="rId29"/>
              </p:custDataLst>
            </p:nvPr>
          </p:nvCxnSpPr>
          <p:spPr>
            <a:xfrm flipH="1" flipV="1">
              <a:off x="8712574" y="2617589"/>
              <a:ext cx="0" cy="913190"/>
            </a:xfrm>
            <a:prstGeom prst="straightConnector1">
              <a:avLst/>
            </a:prstGeom>
            <a:ln w="12700">
              <a:solidFill>
                <a:schemeClr val="tx1">
                  <a:lumMod val="75000"/>
                  <a:lumOff val="2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8" name="直接箭头连接符 47"/>
            <p:cNvCxnSpPr/>
            <p:nvPr>
              <p:custDataLst>
                <p:tags r:id="rId30"/>
              </p:custDataLst>
            </p:nvPr>
          </p:nvCxnSpPr>
          <p:spPr>
            <a:xfrm flipH="1">
              <a:off x="8712574" y="4282499"/>
              <a:ext cx="0" cy="913190"/>
            </a:xfrm>
            <a:prstGeom prst="straightConnector1">
              <a:avLst/>
            </a:prstGeom>
            <a:ln w="12700">
              <a:solidFill>
                <a:schemeClr val="tx1">
                  <a:lumMod val="75000"/>
                  <a:lumOff val="2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9" name="直接箭头连接符 48"/>
            <p:cNvCxnSpPr/>
            <p:nvPr>
              <p:custDataLst>
                <p:tags r:id="rId31"/>
              </p:custDataLst>
            </p:nvPr>
          </p:nvCxnSpPr>
          <p:spPr>
            <a:xfrm flipV="1">
              <a:off x="9176692" y="3885488"/>
              <a:ext cx="843982" cy="2681"/>
            </a:xfrm>
            <a:prstGeom prst="straightConnector1">
              <a:avLst/>
            </a:prstGeom>
            <a:ln w="12700">
              <a:solidFill>
                <a:schemeClr val="tx1">
                  <a:lumMod val="75000"/>
                  <a:lumOff val="2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3" name="文本框 2"/>
          <p:cNvSpPr txBox="1"/>
          <p:nvPr>
            <p:custDataLst>
              <p:tags r:id="rId21"/>
            </p:custDataLst>
          </p:nvPr>
        </p:nvSpPr>
        <p:spPr>
          <a:xfrm>
            <a:off x="5444782" y="5889155"/>
            <a:ext cx="1633042" cy="39878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单位：</a:t>
            </a:r>
            <a:r>
              <a:rPr kumimoji="0" lang="en-US" altLang="zh-CN" sz="2000" b="1" i="0" u="none" strike="noStrike" kern="1200" cap="none" spc="0" normalizeH="0" baseline="0" noProof="0" err="1">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hPa</a:t>
            </a:r>
          </a:p>
        </p:txBody>
      </p:sp>
      <p:sp>
        <p:nvSpPr>
          <p:cNvPr id="8" name="文本框 7"/>
          <p:cNvSpPr txBox="1"/>
          <p:nvPr>
            <p:custDataLst>
              <p:tags r:id="rId22"/>
            </p:custDataLst>
          </p:nvPr>
        </p:nvSpPr>
        <p:spPr>
          <a:xfrm>
            <a:off x="0" y="1696415"/>
            <a:ext cx="12092305" cy="521970"/>
          </a:xfrm>
          <a:prstGeom prst="rect">
            <a:avLst/>
          </a:prstGeom>
          <a:noFill/>
        </p:spPr>
        <p:txBody>
          <a:bodyPr wrap="square" rtlCol="0">
            <a:spAutoFit/>
          </a:bodyPr>
          <a:lstStyle/>
          <a:p>
            <a:pPr marL="0" marR="0" lvl="0" indent="0" algn="just" defTabSz="914400" rtl="0" eaLnBrk="1" fontAlgn="auto" latinLnBrk="0" hangingPunct="1">
              <a:lnSpc>
                <a:spcPct val="100000"/>
              </a:lnSpc>
              <a:spcBef>
                <a:spcPct val="0"/>
              </a:spcBef>
              <a:spcAft>
                <a:spcPct val="0"/>
              </a:spcAft>
              <a:buClrTx/>
              <a:buSzTx/>
              <a:buFont typeface="Wingdings" panose="05000000000000000000" charset="0"/>
              <a:buNone/>
              <a:defRPr/>
            </a:pPr>
            <a:r>
              <a:rPr kumimoji="0" lang="en-US" altLang="zh-CN" sz="28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Arial" panose="020B0604020202020204"/>
                <a:sym typeface="+mn-ea"/>
              </a:rPr>
              <a:t>       </a:t>
            </a:r>
            <a:r>
              <a:rPr kumimoji="0" lang="zh-CN" altLang="en-US" sz="28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Arial" panose="020B0604020202020204"/>
                <a:sym typeface="+mn-ea"/>
              </a:rPr>
              <a:t>在水平气压梯度力的作用下，高压</a:t>
            </a:r>
            <a:r>
              <a:rPr kumimoji="0" lang="zh-CN" altLang="en-US" sz="2800" b="1" i="0" u="none" strike="noStrike" kern="1200" cap="none" spc="0" normalizeH="0" baseline="0" noProof="0">
                <a:ln>
                  <a:noFill/>
                </a:ln>
                <a:effectLst/>
                <a:uLnTx/>
                <a:uFillTx/>
                <a:latin typeface="微软雅黑" panose="020B0503020204020204" charset="-122"/>
                <a:ea typeface="微软雅黑" panose="020B0503020204020204" charset="-122"/>
                <a:cs typeface="Arial" panose="020B0604020202020204"/>
                <a:sym typeface="+mn-ea"/>
              </a:rPr>
              <a:t>气流</a:t>
            </a:r>
            <a:r>
              <a:rPr kumimoji="0" lang="zh-CN" altLang="en-US" sz="2800" b="1" i="0" u="none" strike="noStrike" kern="1200" cap="none" spc="0" normalizeH="0" baseline="0" noProof="0">
                <a:ln>
                  <a:noFill/>
                </a:ln>
                <a:solidFill>
                  <a:srgbClr val="FF0000"/>
                </a:solidFill>
                <a:effectLst/>
                <a:uLnTx/>
                <a:uFillTx/>
                <a:latin typeface="微软雅黑" panose="020B0503020204020204" charset="-122"/>
                <a:ea typeface="微软雅黑" panose="020B0503020204020204" charset="-122"/>
                <a:cs typeface="Arial" panose="020B0604020202020204"/>
                <a:sym typeface="+mn-ea"/>
              </a:rPr>
              <a:t>由中心向四周流动</a:t>
            </a:r>
            <a:r>
              <a:rPr kumimoji="0" lang="zh-CN" altLang="en-US" sz="2800" b="1" i="0" u="none" strike="noStrike" kern="1200" cap="none" spc="0" normalizeH="0" baseline="0" noProof="0">
                <a:ln>
                  <a:noFill/>
                </a:ln>
                <a:solidFill>
                  <a:srgbClr val="5B9BD5"/>
                </a:solidFill>
                <a:effectLst/>
                <a:uLnTx/>
                <a:uFillTx/>
                <a:latin typeface="微软雅黑" panose="020B0503020204020204" charset="-122"/>
                <a:ea typeface="微软雅黑" panose="020B0503020204020204" charset="-122"/>
                <a:cs typeface="Arial" panose="020B0604020202020204"/>
                <a:sym typeface="+mn-ea"/>
              </a:rPr>
              <a:t>。</a:t>
            </a:r>
          </a:p>
        </p:txBody>
      </p:sp>
      <p:cxnSp>
        <p:nvCxnSpPr>
          <p:cNvPr id="95" name="直接箭头连接符 94"/>
          <p:cNvCxnSpPr/>
          <p:nvPr>
            <p:custDataLst>
              <p:tags r:id="rId23"/>
            </p:custDataLst>
          </p:nvPr>
        </p:nvCxnSpPr>
        <p:spPr>
          <a:xfrm flipV="1">
            <a:off x="5055739" y="6541632"/>
            <a:ext cx="377975" cy="1"/>
          </a:xfrm>
          <a:prstGeom prst="straightConnector1">
            <a:avLst/>
          </a:prstGeom>
          <a:ln w="12700">
            <a:solidFill>
              <a:schemeClr val="tx1">
                <a:lumMod val="75000"/>
                <a:lumOff val="25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7" name="文本框 96"/>
          <p:cNvSpPr txBox="1"/>
          <p:nvPr>
            <p:custDataLst>
              <p:tags r:id="rId24"/>
            </p:custDataLst>
          </p:nvPr>
        </p:nvSpPr>
        <p:spPr>
          <a:xfrm>
            <a:off x="5432918" y="6342912"/>
            <a:ext cx="2566637" cy="39878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Times New Roman" panose="02020603050405020304" pitchFamily="18" charset="0"/>
              </a:rPr>
              <a:t>水平气压梯度力</a:t>
            </a:r>
          </a:p>
        </p:txBody>
      </p:sp>
      <p:sp>
        <p:nvSpPr>
          <p:cNvPr id="2" name="文本框 1"/>
          <p:cNvSpPr txBox="1"/>
          <p:nvPr>
            <p:custDataLst>
              <p:tags r:id="rId25"/>
            </p:custDataLst>
          </p:nvPr>
        </p:nvSpPr>
        <p:spPr>
          <a:xfrm>
            <a:off x="80645" y="15875"/>
            <a:ext cx="5155565" cy="415925"/>
          </a:xfrm>
          <a:prstGeom prst="rect">
            <a:avLst/>
          </a:prstGeom>
          <a:noFill/>
        </p:spPr>
        <p:txBody>
          <a:bodyPr wrap="square" rtlCol="0">
            <a:noAutofit/>
          </a:bodyPr>
          <a:lstStyle/>
          <a:p>
            <a:pPr indent="0" algn="l">
              <a:lnSpc>
                <a:spcPct val="130000"/>
              </a:lnSpc>
              <a:spcBef>
                <a:spcPct val="50000"/>
              </a:spcBef>
              <a:buFont typeface="+mj-lt"/>
              <a:buNone/>
            </a:pPr>
            <a:r>
              <a:rPr lang="en-US" altLang="zh-CN" sz="2800" b="1">
                <a:latin typeface="微软雅黑" panose="020B0503020204020204" charset="-122"/>
                <a:ea typeface="微软雅黑" panose="020B0503020204020204" charset="-122"/>
                <a:sym typeface="+mn-ea"/>
              </a:rPr>
              <a:t>3.</a:t>
            </a:r>
            <a:r>
              <a:rPr lang="zh-CN" altLang="en-US" sz="2800" b="1">
                <a:latin typeface="微软雅黑" panose="020B0503020204020204" charset="-122"/>
                <a:ea typeface="微软雅黑" panose="020B0503020204020204" charset="-122"/>
                <a:sym typeface="+mn-ea"/>
              </a:rPr>
              <a:t>高气压（反气旋）</a:t>
            </a:r>
          </a:p>
        </p:txBody>
      </p:sp>
      <p:cxnSp>
        <p:nvCxnSpPr>
          <p:cNvPr id="9" name="直接连接符 8"/>
          <p:cNvCxnSpPr/>
          <p:nvPr>
            <p:custDataLst>
              <p:tags r:id="rId26"/>
            </p:custDataLst>
          </p:nvPr>
        </p:nvCxnSpPr>
        <p:spPr>
          <a:xfrm flipV="1">
            <a:off x="80689" y="612583"/>
            <a:ext cx="3969385" cy="17145"/>
          </a:xfrm>
          <a:prstGeom prst="line">
            <a:avLst/>
          </a:prstGeom>
          <a:ln w="38100"/>
        </p:spPr>
        <p:style>
          <a:lnRef idx="1">
            <a:schemeClr val="dk1"/>
          </a:lnRef>
          <a:fillRef idx="0">
            <a:schemeClr val="dk1"/>
          </a:fillRef>
          <a:effectRef idx="0">
            <a:schemeClr val="dk1"/>
          </a:effectRef>
          <a:fontRef idx="minor">
            <a:schemeClr val="tx1"/>
          </a:fontRef>
        </p:style>
      </p:cxnSp>
      <p:sp>
        <p:nvSpPr>
          <p:cNvPr id="10" name="文本框 9"/>
          <p:cNvSpPr txBox="1"/>
          <p:nvPr>
            <p:custDataLst>
              <p:tags r:id="rId27"/>
            </p:custDataLst>
          </p:nvPr>
        </p:nvSpPr>
        <p:spPr>
          <a:xfrm>
            <a:off x="80645" y="694055"/>
            <a:ext cx="1660525" cy="607695"/>
          </a:xfrm>
          <a:prstGeom prst="rect">
            <a:avLst/>
          </a:prstGeom>
          <a:noFill/>
        </p:spPr>
        <p:txBody>
          <a:bodyPr wrap="square" rtlCol="0">
            <a:spAutoFit/>
          </a:bodyPr>
          <a:lstStyle/>
          <a:p>
            <a:pPr algn="l" defTabSz="457200">
              <a:lnSpc>
                <a:spcPct val="120000"/>
              </a:lnSpc>
              <a:buClrTx/>
              <a:buSzTx/>
              <a:buFontTx/>
              <a:defRPr/>
            </a:pPr>
            <a:r>
              <a:rPr lang="en-US" altLang="zh-CN" sz="2800" b="1">
                <a:solidFill>
                  <a:srgbClr val="C00000"/>
                </a:solidFill>
                <a:latin typeface="Calibri" panose="020F0502020204030204" charset="0"/>
                <a:ea typeface="微软雅黑" panose="020B0503020204020204" charset="-122"/>
                <a:cs typeface="微软雅黑" panose="020B0503020204020204" charset="-122"/>
              </a:rPr>
              <a:t>①</a:t>
            </a:r>
            <a:r>
              <a:rPr lang="zh-CN" altLang="en-US" sz="2800" b="1">
                <a:solidFill>
                  <a:srgbClr val="C00000"/>
                </a:solidFill>
                <a:latin typeface="微软雅黑" panose="020B0503020204020204" charset="-122"/>
                <a:ea typeface="微软雅黑" panose="020B0503020204020204" charset="-122"/>
                <a:cs typeface="微软雅黑" panose="020B0503020204020204" charset="-122"/>
              </a:rPr>
              <a:t>概念：</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3.03.31"/>
  <p:tag name="AS_TITLE" val="Aspose.Slides for Java"/>
  <p:tag name="AS_VERSION" val="23.3"/>
  <p:tag name="COMMONDATA" val="eyJoZGlkIjoiNzEzNmMwNWU5YjQzNGRhYzdlYzlhNjIyNDFmN2RhOGUifQ=="/>
</p:tagLst>
</file>

<file path=ppt/tags/tag10.xml><?xml version="1.0" encoding="utf-8"?>
<p:tagLst xmlns:a="http://schemas.openxmlformats.org/drawingml/2006/main" xmlns:r="http://schemas.openxmlformats.org/officeDocument/2006/relationships" xmlns:p="http://schemas.openxmlformats.org/presentationml/2006/main">
  <p:tag name="AS_UNIQUEID" val="6817"/>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00.xml><?xml version="1.0" encoding="utf-8"?>
<p:tagLst xmlns:a="http://schemas.openxmlformats.org/drawingml/2006/main" xmlns:r="http://schemas.openxmlformats.org/officeDocument/2006/relationships" xmlns:p="http://schemas.openxmlformats.org/presentationml/2006/main">
  <p:tag name="AS_UNIQUEID" val="10098"/>
</p:tagLst>
</file>

<file path=ppt/tags/tag101.xml><?xml version="1.0" encoding="utf-8"?>
<p:tagLst xmlns:a="http://schemas.openxmlformats.org/drawingml/2006/main" xmlns:r="http://schemas.openxmlformats.org/officeDocument/2006/relationships" xmlns:p="http://schemas.openxmlformats.org/presentationml/2006/main">
  <p:tag name="AS_UNIQUEID" val="10099"/>
</p:tagLst>
</file>

<file path=ppt/tags/tag102.xml><?xml version="1.0" encoding="utf-8"?>
<p:tagLst xmlns:a="http://schemas.openxmlformats.org/drawingml/2006/main" xmlns:r="http://schemas.openxmlformats.org/officeDocument/2006/relationships" xmlns:p="http://schemas.openxmlformats.org/presentationml/2006/main">
  <p:tag name="AS_UNIQUEID" val="10100"/>
</p:tagLst>
</file>

<file path=ppt/tags/tag103.xml><?xml version="1.0" encoding="utf-8"?>
<p:tagLst xmlns:a="http://schemas.openxmlformats.org/drawingml/2006/main" xmlns:r="http://schemas.openxmlformats.org/officeDocument/2006/relationships" xmlns:p="http://schemas.openxmlformats.org/presentationml/2006/main">
  <p:tag name="AS_UNIQUEID" val="10101"/>
</p:tagLst>
</file>

<file path=ppt/tags/tag104.xml><?xml version="1.0" encoding="utf-8"?>
<p:tagLst xmlns:a="http://schemas.openxmlformats.org/drawingml/2006/main" xmlns:r="http://schemas.openxmlformats.org/officeDocument/2006/relationships" xmlns:p="http://schemas.openxmlformats.org/presentationml/2006/main">
  <p:tag name="AS_UNIQUEID" val="10102"/>
</p:tagLst>
</file>

<file path=ppt/tags/tag105.xml><?xml version="1.0" encoding="utf-8"?>
<p:tagLst xmlns:a="http://schemas.openxmlformats.org/drawingml/2006/main" xmlns:r="http://schemas.openxmlformats.org/officeDocument/2006/relationships" xmlns:p="http://schemas.openxmlformats.org/presentationml/2006/main">
  <p:tag name="AS_UNIQUEID" val="10103"/>
</p:tagLst>
</file>

<file path=ppt/tags/tag106.xml><?xml version="1.0" encoding="utf-8"?>
<p:tagLst xmlns:a="http://schemas.openxmlformats.org/drawingml/2006/main" xmlns:r="http://schemas.openxmlformats.org/officeDocument/2006/relationships" xmlns:p="http://schemas.openxmlformats.org/presentationml/2006/main">
  <p:tag name="AS_UNIQUEID" val="10104"/>
</p:tagLst>
</file>

<file path=ppt/tags/tag107.xml><?xml version="1.0" encoding="utf-8"?>
<p:tagLst xmlns:a="http://schemas.openxmlformats.org/drawingml/2006/main" xmlns:r="http://schemas.openxmlformats.org/officeDocument/2006/relationships" xmlns:p="http://schemas.openxmlformats.org/presentationml/2006/main">
  <p:tag name="AS_UNIQUEID" val="10105"/>
</p:tagLst>
</file>

<file path=ppt/tags/tag108.xml><?xml version="1.0" encoding="utf-8"?>
<p:tagLst xmlns:a="http://schemas.openxmlformats.org/drawingml/2006/main" xmlns:r="http://schemas.openxmlformats.org/officeDocument/2006/relationships" xmlns:p="http://schemas.openxmlformats.org/presentationml/2006/main">
  <p:tag name="AS_UNIQUEID" val="10106"/>
</p:tagLst>
</file>

<file path=ppt/tags/tag109.xml><?xml version="1.0" encoding="utf-8"?>
<p:tagLst xmlns:a="http://schemas.openxmlformats.org/drawingml/2006/main" xmlns:r="http://schemas.openxmlformats.org/officeDocument/2006/relationships" xmlns:p="http://schemas.openxmlformats.org/presentationml/2006/main">
  <p:tag name="AS_UNIQUEID" val="10107"/>
</p:tagLst>
</file>

<file path=ppt/tags/tag11.xml><?xml version="1.0" encoding="utf-8"?>
<p:tagLst xmlns:a="http://schemas.openxmlformats.org/drawingml/2006/main" xmlns:r="http://schemas.openxmlformats.org/officeDocument/2006/relationships" xmlns:p="http://schemas.openxmlformats.org/presentationml/2006/main">
  <p:tag name="AS_UNIQUEID" val="6818"/>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10.xml><?xml version="1.0" encoding="utf-8"?>
<p:tagLst xmlns:a="http://schemas.openxmlformats.org/drawingml/2006/main" xmlns:r="http://schemas.openxmlformats.org/officeDocument/2006/relationships" xmlns:p="http://schemas.openxmlformats.org/presentationml/2006/main">
  <p:tag name="AS_UNIQUEID" val="10108"/>
</p:tagLst>
</file>

<file path=ppt/tags/tag111.xml><?xml version="1.0" encoding="utf-8"?>
<p:tagLst xmlns:a="http://schemas.openxmlformats.org/drawingml/2006/main" xmlns:r="http://schemas.openxmlformats.org/officeDocument/2006/relationships" xmlns:p="http://schemas.openxmlformats.org/presentationml/2006/main">
  <p:tag name="AS_UNIQUEID" val="10109"/>
</p:tagLst>
</file>

<file path=ppt/tags/tag112.xml><?xml version="1.0" encoding="utf-8"?>
<p:tagLst xmlns:a="http://schemas.openxmlformats.org/drawingml/2006/main" xmlns:r="http://schemas.openxmlformats.org/officeDocument/2006/relationships" xmlns:p="http://schemas.openxmlformats.org/presentationml/2006/main">
  <p:tag name="AS_UNIQUEID" val="10110"/>
</p:tagLst>
</file>

<file path=ppt/tags/tag113.xml><?xml version="1.0" encoding="utf-8"?>
<p:tagLst xmlns:a="http://schemas.openxmlformats.org/drawingml/2006/main" xmlns:r="http://schemas.openxmlformats.org/officeDocument/2006/relationships" xmlns:p="http://schemas.openxmlformats.org/presentationml/2006/main">
  <p:tag name="AS_UNIQUEID" val="10111"/>
</p:tagLst>
</file>

<file path=ppt/tags/tag114.xml><?xml version="1.0" encoding="utf-8"?>
<p:tagLst xmlns:a="http://schemas.openxmlformats.org/drawingml/2006/main" xmlns:r="http://schemas.openxmlformats.org/officeDocument/2006/relationships" xmlns:p="http://schemas.openxmlformats.org/presentationml/2006/main">
  <p:tag name="AS_UNIQUEID" val="10079"/>
</p:tagLst>
</file>

<file path=ppt/tags/tag115.xml><?xml version="1.0" encoding="utf-8"?>
<p:tagLst xmlns:a="http://schemas.openxmlformats.org/drawingml/2006/main" xmlns:r="http://schemas.openxmlformats.org/officeDocument/2006/relationships" xmlns:p="http://schemas.openxmlformats.org/presentationml/2006/main">
  <p:tag name="AS_UNIQUEID" val="10080"/>
</p:tagLst>
</file>

<file path=ppt/tags/tag116.xml><?xml version="1.0" encoding="utf-8"?>
<p:tagLst xmlns:a="http://schemas.openxmlformats.org/drawingml/2006/main" xmlns:r="http://schemas.openxmlformats.org/officeDocument/2006/relationships" xmlns:p="http://schemas.openxmlformats.org/presentationml/2006/main">
  <p:tag name="AS_UNIQUEID" val="10081"/>
</p:tagLst>
</file>

<file path=ppt/tags/tag117.xml><?xml version="1.0" encoding="utf-8"?>
<p:tagLst xmlns:a="http://schemas.openxmlformats.org/drawingml/2006/main" xmlns:r="http://schemas.openxmlformats.org/officeDocument/2006/relationships" xmlns:p="http://schemas.openxmlformats.org/presentationml/2006/main">
  <p:tag name="AS_UNIQUEID" val="10082"/>
</p:tagLst>
</file>

<file path=ppt/tags/tag118.xml><?xml version="1.0" encoding="utf-8"?>
<p:tagLst xmlns:a="http://schemas.openxmlformats.org/drawingml/2006/main" xmlns:r="http://schemas.openxmlformats.org/officeDocument/2006/relationships" xmlns:p="http://schemas.openxmlformats.org/presentationml/2006/main">
  <p:tag name="AS_UNIQUEID" val="10083"/>
</p:tagLst>
</file>

<file path=ppt/tags/tag119.xml><?xml version="1.0" encoding="utf-8"?>
<p:tagLst xmlns:a="http://schemas.openxmlformats.org/drawingml/2006/main" xmlns:r="http://schemas.openxmlformats.org/officeDocument/2006/relationships" xmlns:p="http://schemas.openxmlformats.org/presentationml/2006/main">
  <p:tag name="AS_UNIQUEID" val="10084"/>
</p:tagLst>
</file>

<file path=ppt/tags/tag12.xml><?xml version="1.0" encoding="utf-8"?>
<p:tagLst xmlns:a="http://schemas.openxmlformats.org/drawingml/2006/main" xmlns:r="http://schemas.openxmlformats.org/officeDocument/2006/relationships" xmlns:p="http://schemas.openxmlformats.org/presentationml/2006/main">
  <p:tag name="AS_UNIQUEID" val="6819"/>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20.xml><?xml version="1.0" encoding="utf-8"?>
<p:tagLst xmlns:a="http://schemas.openxmlformats.org/drawingml/2006/main" xmlns:r="http://schemas.openxmlformats.org/officeDocument/2006/relationships" xmlns:p="http://schemas.openxmlformats.org/presentationml/2006/main">
  <p:tag name="AS_UNIQUEID" val="10085"/>
</p:tagLst>
</file>

<file path=ppt/tags/tag121.xml><?xml version="1.0" encoding="utf-8"?>
<p:tagLst xmlns:a="http://schemas.openxmlformats.org/drawingml/2006/main" xmlns:r="http://schemas.openxmlformats.org/officeDocument/2006/relationships" xmlns:p="http://schemas.openxmlformats.org/presentationml/2006/main">
  <p:tag name="AS_UNIQUEID" val="10086"/>
</p:tagLst>
</file>

<file path=ppt/tags/tag122.xml><?xml version="1.0" encoding="utf-8"?>
<p:tagLst xmlns:a="http://schemas.openxmlformats.org/drawingml/2006/main" xmlns:r="http://schemas.openxmlformats.org/officeDocument/2006/relationships" xmlns:p="http://schemas.openxmlformats.org/presentationml/2006/main">
  <p:tag name="AS_UNIQUEID" val="10087"/>
</p:tagLst>
</file>

<file path=ppt/tags/tag123.xml><?xml version="1.0" encoding="utf-8"?>
<p:tagLst xmlns:a="http://schemas.openxmlformats.org/drawingml/2006/main" xmlns:r="http://schemas.openxmlformats.org/officeDocument/2006/relationships" xmlns:p="http://schemas.openxmlformats.org/presentationml/2006/main">
  <p:tag name="AS_UNIQUEID" val="10088"/>
</p:tagLst>
</file>

<file path=ppt/tags/tag124.xml><?xml version="1.0" encoding="utf-8"?>
<p:tagLst xmlns:a="http://schemas.openxmlformats.org/drawingml/2006/main" xmlns:r="http://schemas.openxmlformats.org/officeDocument/2006/relationships" xmlns:p="http://schemas.openxmlformats.org/presentationml/2006/main">
  <p:tag name="AS_UNIQUEID" val="10089"/>
</p:tagLst>
</file>

<file path=ppt/tags/tag125.xml><?xml version="1.0" encoding="utf-8"?>
<p:tagLst xmlns:a="http://schemas.openxmlformats.org/drawingml/2006/main" xmlns:r="http://schemas.openxmlformats.org/officeDocument/2006/relationships" xmlns:p="http://schemas.openxmlformats.org/presentationml/2006/main">
  <p:tag name="AS_UNIQUEID" val="10090"/>
</p:tagLst>
</file>

<file path=ppt/tags/tag126.xml><?xml version="1.0" encoding="utf-8"?>
<p:tagLst xmlns:a="http://schemas.openxmlformats.org/drawingml/2006/main" xmlns:r="http://schemas.openxmlformats.org/officeDocument/2006/relationships" xmlns:p="http://schemas.openxmlformats.org/presentationml/2006/main">
  <p:tag name="AS_UNIQUEID" val="10091"/>
</p:tagLst>
</file>

<file path=ppt/tags/tag127.xml><?xml version="1.0" encoding="utf-8"?>
<p:tagLst xmlns:a="http://schemas.openxmlformats.org/drawingml/2006/main" xmlns:r="http://schemas.openxmlformats.org/officeDocument/2006/relationships" xmlns:p="http://schemas.openxmlformats.org/presentationml/2006/main">
  <p:tag name="AS_UNIQUEID" val="10092"/>
</p:tagLst>
</file>

<file path=ppt/tags/tag128.xml><?xml version="1.0" encoding="utf-8"?>
<p:tagLst xmlns:a="http://schemas.openxmlformats.org/drawingml/2006/main" xmlns:r="http://schemas.openxmlformats.org/officeDocument/2006/relationships" xmlns:p="http://schemas.openxmlformats.org/presentationml/2006/main">
  <p:tag name="AS_UNIQUEID" val="10093"/>
</p:tagLst>
</file>

<file path=ppt/tags/tag129.xml><?xml version="1.0" encoding="utf-8"?>
<p:tagLst xmlns:a="http://schemas.openxmlformats.org/drawingml/2006/main" xmlns:r="http://schemas.openxmlformats.org/officeDocument/2006/relationships" xmlns:p="http://schemas.openxmlformats.org/presentationml/2006/main">
  <p:tag name="AS_UNIQUEID" val="10094"/>
</p:tagLst>
</file>

<file path=ppt/tags/tag13.xml><?xml version="1.0" encoding="utf-8"?>
<p:tagLst xmlns:a="http://schemas.openxmlformats.org/drawingml/2006/main" xmlns:r="http://schemas.openxmlformats.org/officeDocument/2006/relationships" xmlns:p="http://schemas.openxmlformats.org/presentationml/2006/main">
  <p:tag name="AS_UNIQUEID" val="6820"/>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30.xml><?xml version="1.0" encoding="utf-8"?>
<p:tagLst xmlns:a="http://schemas.openxmlformats.org/drawingml/2006/main" xmlns:r="http://schemas.openxmlformats.org/officeDocument/2006/relationships" xmlns:p="http://schemas.openxmlformats.org/presentationml/2006/main">
  <p:tag name="AS_UNIQUEID" val="777"/>
</p:tagLst>
</file>

<file path=ppt/tags/tag131.xml><?xml version="1.0" encoding="utf-8"?>
<p:tagLst xmlns:a="http://schemas.openxmlformats.org/drawingml/2006/main" xmlns:r="http://schemas.openxmlformats.org/officeDocument/2006/relationships" xmlns:p="http://schemas.openxmlformats.org/presentationml/2006/main">
  <p:tag name="AS_UNIQUEID" val="2257"/>
</p:tagLst>
</file>

<file path=ppt/tags/tag132.xml><?xml version="1.0" encoding="utf-8"?>
<p:tagLst xmlns:a="http://schemas.openxmlformats.org/drawingml/2006/main" xmlns:r="http://schemas.openxmlformats.org/officeDocument/2006/relationships" xmlns:p="http://schemas.openxmlformats.org/presentationml/2006/main">
  <p:tag name="AS_UNIQUEID" val="2260"/>
</p:tagLst>
</file>

<file path=ppt/tags/tag133.xml><?xml version="1.0" encoding="utf-8"?>
<p:tagLst xmlns:a="http://schemas.openxmlformats.org/drawingml/2006/main" xmlns:r="http://schemas.openxmlformats.org/officeDocument/2006/relationships" xmlns:p="http://schemas.openxmlformats.org/presentationml/2006/main">
  <p:tag name="AS_UNIQUEID" val="2258"/>
</p:tagLst>
</file>

<file path=ppt/tags/tag134.xml><?xml version="1.0" encoding="utf-8"?>
<p:tagLst xmlns:a="http://schemas.openxmlformats.org/drawingml/2006/main" xmlns:r="http://schemas.openxmlformats.org/officeDocument/2006/relationships" xmlns:p="http://schemas.openxmlformats.org/presentationml/2006/main">
  <p:tag name="AS_UNIQUEID" val="2259"/>
</p:tagLst>
</file>

<file path=ppt/tags/tag135.xml><?xml version="1.0" encoding="utf-8"?>
<p:tagLst xmlns:a="http://schemas.openxmlformats.org/drawingml/2006/main" xmlns:r="http://schemas.openxmlformats.org/officeDocument/2006/relationships" xmlns:p="http://schemas.openxmlformats.org/presentationml/2006/main">
  <p:tag name="AS_UNIQUEID" val="2250"/>
</p:tagLst>
</file>

<file path=ppt/tags/tag136.xml><?xml version="1.0" encoding="utf-8"?>
<p:tagLst xmlns:a="http://schemas.openxmlformats.org/drawingml/2006/main" xmlns:r="http://schemas.openxmlformats.org/officeDocument/2006/relationships" xmlns:p="http://schemas.openxmlformats.org/presentationml/2006/main">
  <p:tag name="AS_UNIQUEID" val="2251"/>
</p:tagLst>
</file>

<file path=ppt/tags/tag137.xml><?xml version="1.0" encoding="utf-8"?>
<p:tagLst xmlns:a="http://schemas.openxmlformats.org/drawingml/2006/main" xmlns:r="http://schemas.openxmlformats.org/officeDocument/2006/relationships" xmlns:p="http://schemas.openxmlformats.org/presentationml/2006/main">
  <p:tag name="AS_UNIQUEID" val="2252"/>
</p:tagLst>
</file>

<file path=ppt/tags/tag138.xml><?xml version="1.0" encoding="utf-8"?>
<p:tagLst xmlns:a="http://schemas.openxmlformats.org/drawingml/2006/main" xmlns:r="http://schemas.openxmlformats.org/officeDocument/2006/relationships" xmlns:p="http://schemas.openxmlformats.org/presentationml/2006/main">
  <p:tag name="AS_UNIQUEID" val="2253"/>
</p:tagLst>
</file>

<file path=ppt/tags/tag139.xml><?xml version="1.0" encoding="utf-8"?>
<p:tagLst xmlns:a="http://schemas.openxmlformats.org/drawingml/2006/main" xmlns:r="http://schemas.openxmlformats.org/officeDocument/2006/relationships" xmlns:p="http://schemas.openxmlformats.org/presentationml/2006/main">
  <p:tag name="AS_UNIQUEID" val="2254"/>
</p:tagLst>
</file>

<file path=ppt/tags/tag14.xml><?xml version="1.0" encoding="utf-8"?>
<p:tagLst xmlns:a="http://schemas.openxmlformats.org/drawingml/2006/main" xmlns:r="http://schemas.openxmlformats.org/officeDocument/2006/relationships" xmlns:p="http://schemas.openxmlformats.org/presentationml/2006/main">
  <p:tag name="AS_UNIQUEID" val="6821"/>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0.xml><?xml version="1.0" encoding="utf-8"?>
<p:tagLst xmlns:a="http://schemas.openxmlformats.org/drawingml/2006/main" xmlns:r="http://schemas.openxmlformats.org/officeDocument/2006/relationships" xmlns:p="http://schemas.openxmlformats.org/presentationml/2006/main">
  <p:tag name="AS_UNIQUEID" val="2255"/>
</p:tagLst>
</file>

<file path=ppt/tags/tag141.xml><?xml version="1.0" encoding="utf-8"?>
<p:tagLst xmlns:a="http://schemas.openxmlformats.org/drawingml/2006/main" xmlns:r="http://schemas.openxmlformats.org/officeDocument/2006/relationships" xmlns:p="http://schemas.openxmlformats.org/presentationml/2006/main">
  <p:tag name="AS_UNIQUEID" val="1673"/>
</p:tagLst>
</file>

<file path=ppt/tags/tag142.xml><?xml version="1.0" encoding="utf-8"?>
<p:tagLst xmlns:a="http://schemas.openxmlformats.org/drawingml/2006/main" xmlns:r="http://schemas.openxmlformats.org/officeDocument/2006/relationships" xmlns:p="http://schemas.openxmlformats.org/presentationml/2006/main">
  <p:tag name="AS_UNIQUEID" val="1674"/>
</p:tagLst>
</file>

<file path=ppt/tags/tag143.xml><?xml version="1.0" encoding="utf-8"?>
<p:tagLst xmlns:a="http://schemas.openxmlformats.org/drawingml/2006/main" xmlns:r="http://schemas.openxmlformats.org/officeDocument/2006/relationships" xmlns:p="http://schemas.openxmlformats.org/presentationml/2006/main">
  <p:tag name="AS_UNIQUEID" val="7194"/>
</p:tagLst>
</file>

<file path=ppt/tags/tag144.xml><?xml version="1.0" encoding="utf-8"?>
<p:tagLst xmlns:a="http://schemas.openxmlformats.org/drawingml/2006/main" xmlns:r="http://schemas.openxmlformats.org/officeDocument/2006/relationships" xmlns:p="http://schemas.openxmlformats.org/presentationml/2006/main">
  <p:tag name="AS_UNIQUEID" val="10353"/>
</p:tagLst>
</file>

<file path=ppt/tags/tag145.xml><?xml version="1.0" encoding="utf-8"?>
<p:tagLst xmlns:a="http://schemas.openxmlformats.org/drawingml/2006/main" xmlns:r="http://schemas.openxmlformats.org/officeDocument/2006/relationships" xmlns:p="http://schemas.openxmlformats.org/presentationml/2006/main">
  <p:tag name="AS_UNIQUEID" val="10354"/>
</p:tagLst>
</file>

<file path=ppt/tags/tag146.xml><?xml version="1.0" encoding="utf-8"?>
<p:tagLst xmlns:a="http://schemas.openxmlformats.org/drawingml/2006/main" xmlns:r="http://schemas.openxmlformats.org/officeDocument/2006/relationships" xmlns:p="http://schemas.openxmlformats.org/presentationml/2006/main">
  <p:tag name="AS_UNIQUEID" val="10355"/>
</p:tagLst>
</file>

<file path=ppt/tags/tag147.xml><?xml version="1.0" encoding="utf-8"?>
<p:tagLst xmlns:a="http://schemas.openxmlformats.org/drawingml/2006/main" xmlns:r="http://schemas.openxmlformats.org/officeDocument/2006/relationships" xmlns:p="http://schemas.openxmlformats.org/presentationml/2006/main">
  <p:tag name="AS_UNIQUEID" val="242"/>
</p:tagLst>
</file>

<file path=ppt/tags/tag148.xml><?xml version="1.0" encoding="utf-8"?>
<p:tagLst xmlns:a="http://schemas.openxmlformats.org/drawingml/2006/main" xmlns:r="http://schemas.openxmlformats.org/officeDocument/2006/relationships" xmlns:p="http://schemas.openxmlformats.org/presentationml/2006/main">
  <p:tag name="AS_UNIQUEID" val="6879"/>
</p:tagLst>
</file>

<file path=ppt/tags/tag149.xml><?xml version="1.0" encoding="utf-8"?>
<p:tagLst xmlns:a="http://schemas.openxmlformats.org/drawingml/2006/main" xmlns:r="http://schemas.openxmlformats.org/officeDocument/2006/relationships" xmlns:p="http://schemas.openxmlformats.org/presentationml/2006/main">
  <p:tag name="AS_UNIQUEID" val="6880"/>
</p:tagLst>
</file>

<file path=ppt/tags/tag15.xml><?xml version="1.0" encoding="utf-8"?>
<p:tagLst xmlns:a="http://schemas.openxmlformats.org/drawingml/2006/main" xmlns:r="http://schemas.openxmlformats.org/officeDocument/2006/relationships" xmlns:p="http://schemas.openxmlformats.org/presentationml/2006/main">
  <p:tag name="AS_UNIQUEID" val="6823"/>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50.xml><?xml version="1.0" encoding="utf-8"?>
<p:tagLst xmlns:a="http://schemas.openxmlformats.org/drawingml/2006/main" xmlns:r="http://schemas.openxmlformats.org/officeDocument/2006/relationships" xmlns:p="http://schemas.openxmlformats.org/presentationml/2006/main">
  <p:tag name="AS_UNIQUEID" val="6881"/>
</p:tagLst>
</file>

<file path=ppt/tags/tag151.xml><?xml version="1.0" encoding="utf-8"?>
<p:tagLst xmlns:a="http://schemas.openxmlformats.org/drawingml/2006/main" xmlns:r="http://schemas.openxmlformats.org/officeDocument/2006/relationships" xmlns:p="http://schemas.openxmlformats.org/presentationml/2006/main">
  <p:tag name="AS_UNIQUEID" val="6882"/>
</p:tagLst>
</file>

<file path=ppt/tags/tag152.xml><?xml version="1.0" encoding="utf-8"?>
<p:tagLst xmlns:a="http://schemas.openxmlformats.org/drawingml/2006/main" xmlns:r="http://schemas.openxmlformats.org/officeDocument/2006/relationships" xmlns:p="http://schemas.openxmlformats.org/presentationml/2006/main">
  <p:tag name="AS_UNIQUEID" val="6883"/>
</p:tagLst>
</file>

<file path=ppt/tags/tag153.xml><?xml version="1.0" encoding="utf-8"?>
<p:tagLst xmlns:a="http://schemas.openxmlformats.org/drawingml/2006/main" xmlns:r="http://schemas.openxmlformats.org/officeDocument/2006/relationships" xmlns:p="http://schemas.openxmlformats.org/presentationml/2006/main">
  <p:tag name="AS_UNIQUEID" val="6884"/>
</p:tagLst>
</file>

<file path=ppt/tags/tag154.xml><?xml version="1.0" encoding="utf-8"?>
<p:tagLst xmlns:a="http://schemas.openxmlformats.org/drawingml/2006/main" xmlns:r="http://schemas.openxmlformats.org/officeDocument/2006/relationships" xmlns:p="http://schemas.openxmlformats.org/presentationml/2006/main">
  <p:tag name="AS_UNIQUEID" val="6395"/>
</p:tagLst>
</file>

<file path=ppt/tags/tag155.xml><?xml version="1.0" encoding="utf-8"?>
<p:tagLst xmlns:a="http://schemas.openxmlformats.org/drawingml/2006/main" xmlns:r="http://schemas.openxmlformats.org/officeDocument/2006/relationships" xmlns:p="http://schemas.openxmlformats.org/presentationml/2006/main">
  <p:tag name="AS_UNIQUEID" val="1893"/>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AS_UNIQUEID" val="1534"/>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AS_UNIQUEID" val="1894"/>
</p:tagLst>
</file>

<file path=ppt/tags/tag158.xml><?xml version="1.0" encoding="utf-8"?>
<p:tagLst xmlns:a="http://schemas.openxmlformats.org/drawingml/2006/main" xmlns:r="http://schemas.openxmlformats.org/officeDocument/2006/relationships" xmlns:p="http://schemas.openxmlformats.org/presentationml/2006/main">
  <p:tag name="AS_UNIQUEID" val="1895"/>
</p:tagLst>
</file>

<file path=ppt/tags/tag159.xml><?xml version="1.0" encoding="utf-8"?>
<p:tagLst xmlns:a="http://schemas.openxmlformats.org/drawingml/2006/main" xmlns:r="http://schemas.openxmlformats.org/officeDocument/2006/relationships" xmlns:p="http://schemas.openxmlformats.org/presentationml/2006/main">
  <p:tag name="AS_UNIQUEID" val="1896"/>
</p:tagLst>
</file>

<file path=ppt/tags/tag16.xml><?xml version="1.0" encoding="utf-8"?>
<p:tagLst xmlns:a="http://schemas.openxmlformats.org/drawingml/2006/main" xmlns:r="http://schemas.openxmlformats.org/officeDocument/2006/relationships" xmlns:p="http://schemas.openxmlformats.org/presentationml/2006/main">
  <p:tag name="AS_UNIQUEID" val="6824"/>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60.xml><?xml version="1.0" encoding="utf-8"?>
<p:tagLst xmlns:a="http://schemas.openxmlformats.org/drawingml/2006/main" xmlns:r="http://schemas.openxmlformats.org/officeDocument/2006/relationships" xmlns:p="http://schemas.openxmlformats.org/presentationml/2006/main">
  <p:tag name="AS_UNIQUEID" val="1897"/>
</p:tagLst>
</file>

<file path=ppt/tags/tag161.xml><?xml version="1.0" encoding="utf-8"?>
<p:tagLst xmlns:a="http://schemas.openxmlformats.org/drawingml/2006/main" xmlns:r="http://schemas.openxmlformats.org/officeDocument/2006/relationships" xmlns:p="http://schemas.openxmlformats.org/presentationml/2006/main">
  <p:tag name="AS_UNIQUEID" val="6891"/>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AS_UNIQUEID" val="2"/>
</p:tagLst>
</file>

<file path=ppt/tags/tag163.xml><?xml version="1.0" encoding="utf-8"?>
<p:tagLst xmlns:a="http://schemas.openxmlformats.org/drawingml/2006/main" xmlns:r="http://schemas.openxmlformats.org/officeDocument/2006/relationships" xmlns:p="http://schemas.openxmlformats.org/presentationml/2006/main">
  <p:tag name="AS_UNIQUEID" val="12364"/>
</p:tagLst>
</file>

<file path=ppt/tags/tag164.xml><?xml version="1.0" encoding="utf-8"?>
<p:tagLst xmlns:a="http://schemas.openxmlformats.org/drawingml/2006/main" xmlns:r="http://schemas.openxmlformats.org/officeDocument/2006/relationships" xmlns:p="http://schemas.openxmlformats.org/presentationml/2006/main">
  <p:tag name="AS_UNIQUEID" val="12367"/>
</p:tagLst>
</file>

<file path=ppt/tags/tag165.xml><?xml version="1.0" encoding="utf-8"?>
<p:tagLst xmlns:a="http://schemas.openxmlformats.org/drawingml/2006/main" xmlns:r="http://schemas.openxmlformats.org/officeDocument/2006/relationships" xmlns:p="http://schemas.openxmlformats.org/presentationml/2006/main">
  <p:tag name="AS_UNIQUEID" val="12368"/>
</p:tagLst>
</file>

<file path=ppt/tags/tag166.xml><?xml version="1.0" encoding="utf-8"?>
<p:tagLst xmlns:a="http://schemas.openxmlformats.org/drawingml/2006/main" xmlns:r="http://schemas.openxmlformats.org/officeDocument/2006/relationships" xmlns:p="http://schemas.openxmlformats.org/presentationml/2006/main">
  <p:tag name="AS_UNIQUEID" val="12369"/>
</p:tagLst>
</file>

<file path=ppt/tags/tag167.xml><?xml version="1.0" encoding="utf-8"?>
<p:tagLst xmlns:a="http://schemas.openxmlformats.org/drawingml/2006/main" xmlns:r="http://schemas.openxmlformats.org/officeDocument/2006/relationships" xmlns:p="http://schemas.openxmlformats.org/presentationml/2006/main">
  <p:tag name="AS_UNIQUEID" val="12370"/>
</p:tagLst>
</file>

<file path=ppt/tags/tag168.xml><?xml version="1.0" encoding="utf-8"?>
<p:tagLst xmlns:a="http://schemas.openxmlformats.org/drawingml/2006/main" xmlns:r="http://schemas.openxmlformats.org/officeDocument/2006/relationships" xmlns:p="http://schemas.openxmlformats.org/presentationml/2006/main">
  <p:tag name="AS_UNIQUEID" val="8771"/>
  <p:tag name="KSO_WM_UNIT_PLACING_PICTURE_USER_VIEWPORT" val="{&quot;height&quot;:9120,&quot;width&quot;:16200}"/>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AS_UNIQUEID" val="6825"/>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AS_UNIQUEID" val="3096"/>
</p:tagLst>
</file>

<file path=ppt/tags/tag172.xml><?xml version="1.0" encoding="utf-8"?>
<p:tagLst xmlns:a="http://schemas.openxmlformats.org/drawingml/2006/main" xmlns:r="http://schemas.openxmlformats.org/officeDocument/2006/relationships" xmlns:p="http://schemas.openxmlformats.org/presentationml/2006/main">
  <p:tag name="AS_UNIQUEID" val="3096"/>
</p:tagLst>
</file>

<file path=ppt/tags/tag173.xml><?xml version="1.0" encoding="utf-8"?>
<p:tagLst xmlns:a="http://schemas.openxmlformats.org/drawingml/2006/main" xmlns:r="http://schemas.openxmlformats.org/officeDocument/2006/relationships" xmlns:p="http://schemas.openxmlformats.org/presentationml/2006/main">
  <p:tag name="AS_UNIQUEID" val="12357"/>
</p:tagLst>
</file>

<file path=ppt/tags/tag174.xml><?xml version="1.0" encoding="utf-8"?>
<p:tagLst xmlns:a="http://schemas.openxmlformats.org/drawingml/2006/main" xmlns:r="http://schemas.openxmlformats.org/officeDocument/2006/relationships" xmlns:p="http://schemas.openxmlformats.org/presentationml/2006/main">
  <p:tag name="AS_UNIQUEID" val="12358"/>
</p:tagLst>
</file>

<file path=ppt/tags/tag175.xml><?xml version="1.0" encoding="utf-8"?>
<p:tagLst xmlns:a="http://schemas.openxmlformats.org/drawingml/2006/main" xmlns:r="http://schemas.openxmlformats.org/officeDocument/2006/relationships" xmlns:p="http://schemas.openxmlformats.org/presentationml/2006/main">
  <p:tag name="AS_UNIQUEID" val="70"/>
</p:tagLst>
</file>

<file path=ppt/tags/tag176.xml><?xml version="1.0" encoding="utf-8"?>
<p:tagLst xmlns:a="http://schemas.openxmlformats.org/drawingml/2006/main" xmlns:r="http://schemas.openxmlformats.org/officeDocument/2006/relationships" xmlns:p="http://schemas.openxmlformats.org/presentationml/2006/main">
  <p:tag name="AS_UNIQUEID" val="71"/>
</p:tagLst>
</file>

<file path=ppt/tags/tag177.xml><?xml version="1.0" encoding="utf-8"?>
<p:tagLst xmlns:a="http://schemas.openxmlformats.org/drawingml/2006/main" xmlns:r="http://schemas.openxmlformats.org/officeDocument/2006/relationships" xmlns:p="http://schemas.openxmlformats.org/presentationml/2006/main">
  <p:tag name="AS_UNIQUEID" val="72"/>
</p:tagLst>
</file>

<file path=ppt/tags/tag178.xml><?xml version="1.0" encoding="utf-8"?>
<p:tagLst xmlns:a="http://schemas.openxmlformats.org/drawingml/2006/main" xmlns:r="http://schemas.openxmlformats.org/officeDocument/2006/relationships" xmlns:p="http://schemas.openxmlformats.org/presentationml/2006/main">
  <p:tag name="AS_UNIQUEID" val="73"/>
</p:tagLst>
</file>

<file path=ppt/tags/tag179.xml><?xml version="1.0" encoding="utf-8"?>
<p:tagLst xmlns:a="http://schemas.openxmlformats.org/drawingml/2006/main" xmlns:r="http://schemas.openxmlformats.org/officeDocument/2006/relationships" xmlns:p="http://schemas.openxmlformats.org/presentationml/2006/main">
  <p:tag name="AS_UNIQUEID" val="74"/>
</p:tagLst>
</file>

<file path=ppt/tags/tag18.xml><?xml version="1.0" encoding="utf-8"?>
<p:tagLst xmlns:a="http://schemas.openxmlformats.org/drawingml/2006/main" xmlns:r="http://schemas.openxmlformats.org/officeDocument/2006/relationships" xmlns:p="http://schemas.openxmlformats.org/presentationml/2006/main">
  <p:tag name="AS_UNIQUEID" val="6826"/>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80.xml><?xml version="1.0" encoding="utf-8"?>
<p:tagLst xmlns:a="http://schemas.openxmlformats.org/drawingml/2006/main" xmlns:r="http://schemas.openxmlformats.org/officeDocument/2006/relationships" xmlns:p="http://schemas.openxmlformats.org/presentationml/2006/main">
  <p:tag name="AS_UNIQUEID" val="76"/>
</p:tagLst>
</file>

<file path=ppt/tags/tag181.xml><?xml version="1.0" encoding="utf-8"?>
<p:tagLst xmlns:a="http://schemas.openxmlformats.org/drawingml/2006/main" xmlns:r="http://schemas.openxmlformats.org/officeDocument/2006/relationships" xmlns:p="http://schemas.openxmlformats.org/presentationml/2006/main">
  <p:tag name="AS_UNIQUEID" val="77"/>
</p:tagLst>
</file>

<file path=ppt/tags/tag182.xml><?xml version="1.0" encoding="utf-8"?>
<p:tagLst xmlns:a="http://schemas.openxmlformats.org/drawingml/2006/main" xmlns:r="http://schemas.openxmlformats.org/officeDocument/2006/relationships" xmlns:p="http://schemas.openxmlformats.org/presentationml/2006/main">
  <p:tag name="AS_UNIQUEID" val="78"/>
</p:tagLst>
</file>

<file path=ppt/tags/tag183.xml><?xml version="1.0" encoding="utf-8"?>
<p:tagLst xmlns:a="http://schemas.openxmlformats.org/drawingml/2006/main" xmlns:r="http://schemas.openxmlformats.org/officeDocument/2006/relationships" xmlns:p="http://schemas.openxmlformats.org/presentationml/2006/main">
  <p:tag name="AS_UNIQUEID" val="79"/>
</p:tagLst>
</file>

<file path=ppt/tags/tag184.xml><?xml version="1.0" encoding="utf-8"?>
<p:tagLst xmlns:a="http://schemas.openxmlformats.org/drawingml/2006/main" xmlns:r="http://schemas.openxmlformats.org/officeDocument/2006/relationships" xmlns:p="http://schemas.openxmlformats.org/presentationml/2006/main">
  <p:tag name="AS_UNIQUEID" val="80"/>
</p:tagLst>
</file>

<file path=ppt/tags/tag185.xml><?xml version="1.0" encoding="utf-8"?>
<p:tagLst xmlns:a="http://schemas.openxmlformats.org/drawingml/2006/main" xmlns:r="http://schemas.openxmlformats.org/officeDocument/2006/relationships" xmlns:p="http://schemas.openxmlformats.org/presentationml/2006/main">
  <p:tag name="AS_UNIQUEID" val="82"/>
</p:tagLst>
</file>

<file path=ppt/tags/tag186.xml><?xml version="1.0" encoding="utf-8"?>
<p:tagLst xmlns:a="http://schemas.openxmlformats.org/drawingml/2006/main" xmlns:r="http://schemas.openxmlformats.org/officeDocument/2006/relationships" xmlns:p="http://schemas.openxmlformats.org/presentationml/2006/main">
  <p:tag name="AS_UNIQUEID" val="83"/>
</p:tagLst>
</file>

<file path=ppt/tags/tag187.xml><?xml version="1.0" encoding="utf-8"?>
<p:tagLst xmlns:a="http://schemas.openxmlformats.org/drawingml/2006/main" xmlns:r="http://schemas.openxmlformats.org/officeDocument/2006/relationships" xmlns:p="http://schemas.openxmlformats.org/presentationml/2006/main">
  <p:tag name="AS_UNIQUEID" val="84"/>
</p:tagLst>
</file>

<file path=ppt/tags/tag188.xml><?xml version="1.0" encoding="utf-8"?>
<p:tagLst xmlns:a="http://schemas.openxmlformats.org/drawingml/2006/main" xmlns:r="http://schemas.openxmlformats.org/officeDocument/2006/relationships" xmlns:p="http://schemas.openxmlformats.org/presentationml/2006/main">
  <p:tag name="AS_UNIQUEID" val="85"/>
</p:tagLst>
</file>

<file path=ppt/tags/tag189.xml><?xml version="1.0" encoding="utf-8"?>
<p:tagLst xmlns:a="http://schemas.openxmlformats.org/drawingml/2006/main" xmlns:r="http://schemas.openxmlformats.org/officeDocument/2006/relationships" xmlns:p="http://schemas.openxmlformats.org/presentationml/2006/main">
  <p:tag name="AS_UNIQUEID" val="86"/>
</p:tagLst>
</file>

<file path=ppt/tags/tag19.xml><?xml version="1.0" encoding="utf-8"?>
<p:tagLst xmlns:a="http://schemas.openxmlformats.org/drawingml/2006/main" xmlns:r="http://schemas.openxmlformats.org/officeDocument/2006/relationships" xmlns:p="http://schemas.openxmlformats.org/presentationml/2006/main">
  <p:tag name="AS_UNIQUEID" val="6827"/>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90.xml><?xml version="1.0" encoding="utf-8"?>
<p:tagLst xmlns:a="http://schemas.openxmlformats.org/drawingml/2006/main" xmlns:r="http://schemas.openxmlformats.org/officeDocument/2006/relationships" xmlns:p="http://schemas.openxmlformats.org/presentationml/2006/main">
  <p:tag name="AS_UNIQUEID" val="87"/>
</p:tagLst>
</file>

<file path=ppt/tags/tag191.xml><?xml version="1.0" encoding="utf-8"?>
<p:tagLst xmlns:a="http://schemas.openxmlformats.org/drawingml/2006/main" xmlns:r="http://schemas.openxmlformats.org/officeDocument/2006/relationships" xmlns:p="http://schemas.openxmlformats.org/presentationml/2006/main">
  <p:tag name="AS_UNIQUEID" val="88"/>
</p:tagLst>
</file>

<file path=ppt/tags/tag192.xml><?xml version="1.0" encoding="utf-8"?>
<p:tagLst xmlns:a="http://schemas.openxmlformats.org/drawingml/2006/main" xmlns:r="http://schemas.openxmlformats.org/officeDocument/2006/relationships" xmlns:p="http://schemas.openxmlformats.org/presentationml/2006/main">
  <p:tag name="AS_UNIQUEID" val="93"/>
</p:tagLst>
</file>

<file path=ppt/tags/tag193.xml><?xml version="1.0" encoding="utf-8"?>
<p:tagLst xmlns:a="http://schemas.openxmlformats.org/drawingml/2006/main" xmlns:r="http://schemas.openxmlformats.org/officeDocument/2006/relationships" xmlns:p="http://schemas.openxmlformats.org/presentationml/2006/main">
  <p:tag name="AS_UNIQUEID" val="75"/>
</p:tagLst>
</file>

<file path=ppt/tags/tag194.xml><?xml version="1.0" encoding="utf-8"?>
<p:tagLst xmlns:a="http://schemas.openxmlformats.org/drawingml/2006/main" xmlns:r="http://schemas.openxmlformats.org/officeDocument/2006/relationships" xmlns:p="http://schemas.openxmlformats.org/presentationml/2006/main">
  <p:tag name="AS_UNIQUEID" val="81"/>
</p:tagLst>
</file>

<file path=ppt/tags/tag195.xml><?xml version="1.0" encoding="utf-8"?>
<p:tagLst xmlns:a="http://schemas.openxmlformats.org/drawingml/2006/main" xmlns:r="http://schemas.openxmlformats.org/officeDocument/2006/relationships" xmlns:p="http://schemas.openxmlformats.org/presentationml/2006/main">
  <p:tag name="AS_UNIQUEID" val="145"/>
</p:tagLst>
</file>

<file path=ppt/tags/tag196.xml><?xml version="1.0" encoding="utf-8"?>
<p:tagLst xmlns:a="http://schemas.openxmlformats.org/drawingml/2006/main" xmlns:r="http://schemas.openxmlformats.org/officeDocument/2006/relationships" xmlns:p="http://schemas.openxmlformats.org/presentationml/2006/main">
  <p:tag name="AS_UNIQUEID" val="147"/>
</p:tagLst>
</file>

<file path=ppt/tags/tag197.xml><?xml version="1.0" encoding="utf-8"?>
<p:tagLst xmlns:a="http://schemas.openxmlformats.org/drawingml/2006/main" xmlns:r="http://schemas.openxmlformats.org/officeDocument/2006/relationships" xmlns:p="http://schemas.openxmlformats.org/presentationml/2006/main">
  <p:tag name="AS_UNIQUEID" val="73"/>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AS_UNIQUEID" val="6872"/>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20.xml><?xml version="1.0" encoding="utf-8"?>
<p:tagLst xmlns:a="http://schemas.openxmlformats.org/drawingml/2006/main" xmlns:r="http://schemas.openxmlformats.org/officeDocument/2006/relationships" xmlns:p="http://schemas.openxmlformats.org/presentationml/2006/main">
  <p:tag name="AS_UNIQUEID" val="6828"/>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00.xml><?xml version="1.0" encoding="utf-8"?>
<p:tagLst xmlns:a="http://schemas.openxmlformats.org/drawingml/2006/main" xmlns:r="http://schemas.openxmlformats.org/officeDocument/2006/relationships" xmlns:p="http://schemas.openxmlformats.org/presentationml/2006/main">
  <p:tag name="AS_UNIQUEID" val="7937"/>
</p:tagLst>
</file>

<file path=ppt/tags/tag201.xml><?xml version="1.0" encoding="utf-8"?>
<p:tagLst xmlns:a="http://schemas.openxmlformats.org/drawingml/2006/main" xmlns:r="http://schemas.openxmlformats.org/officeDocument/2006/relationships" xmlns:p="http://schemas.openxmlformats.org/presentationml/2006/main">
  <p:tag name="AS_UNIQUEID" val="94"/>
</p:tagLst>
</file>

<file path=ppt/tags/tag202.xml><?xml version="1.0" encoding="utf-8"?>
<p:tagLst xmlns:a="http://schemas.openxmlformats.org/drawingml/2006/main" xmlns:r="http://schemas.openxmlformats.org/officeDocument/2006/relationships" xmlns:p="http://schemas.openxmlformats.org/presentationml/2006/main">
  <p:tag name="AS_UNIQUEID" val="95"/>
</p:tagLst>
</file>

<file path=ppt/tags/tag203.xml><?xml version="1.0" encoding="utf-8"?>
<p:tagLst xmlns:a="http://schemas.openxmlformats.org/drawingml/2006/main" xmlns:r="http://schemas.openxmlformats.org/officeDocument/2006/relationships" xmlns:p="http://schemas.openxmlformats.org/presentationml/2006/main">
  <p:tag name="AS_UNIQUEID" val="96"/>
</p:tagLst>
</file>

<file path=ppt/tags/tag204.xml><?xml version="1.0" encoding="utf-8"?>
<p:tagLst xmlns:a="http://schemas.openxmlformats.org/drawingml/2006/main" xmlns:r="http://schemas.openxmlformats.org/officeDocument/2006/relationships" xmlns:p="http://schemas.openxmlformats.org/presentationml/2006/main">
  <p:tag name="AS_UNIQUEID" val="97"/>
</p:tagLst>
</file>

<file path=ppt/tags/tag205.xml><?xml version="1.0" encoding="utf-8"?>
<p:tagLst xmlns:a="http://schemas.openxmlformats.org/drawingml/2006/main" xmlns:r="http://schemas.openxmlformats.org/officeDocument/2006/relationships" xmlns:p="http://schemas.openxmlformats.org/presentationml/2006/main">
  <p:tag name="AS_UNIQUEID" val="89"/>
</p:tagLst>
</file>

<file path=ppt/tags/tag206.xml><?xml version="1.0" encoding="utf-8"?>
<p:tagLst xmlns:a="http://schemas.openxmlformats.org/drawingml/2006/main" xmlns:r="http://schemas.openxmlformats.org/officeDocument/2006/relationships" xmlns:p="http://schemas.openxmlformats.org/presentationml/2006/main">
  <p:tag name="AS_UNIQUEID" val="90"/>
</p:tagLst>
</file>

<file path=ppt/tags/tag207.xml><?xml version="1.0" encoding="utf-8"?>
<p:tagLst xmlns:a="http://schemas.openxmlformats.org/drawingml/2006/main" xmlns:r="http://schemas.openxmlformats.org/officeDocument/2006/relationships" xmlns:p="http://schemas.openxmlformats.org/presentationml/2006/main">
  <p:tag name="AS_UNIQUEID" val="91"/>
</p:tagLst>
</file>

<file path=ppt/tags/tag208.xml><?xml version="1.0" encoding="utf-8"?>
<p:tagLst xmlns:a="http://schemas.openxmlformats.org/drawingml/2006/main" xmlns:r="http://schemas.openxmlformats.org/officeDocument/2006/relationships" xmlns:p="http://schemas.openxmlformats.org/presentationml/2006/main">
  <p:tag name="AS_UNIQUEID" val="92"/>
</p:tagLst>
</file>

<file path=ppt/tags/tag209.xml><?xml version="1.0" encoding="utf-8"?>
<p:tagLst xmlns:a="http://schemas.openxmlformats.org/drawingml/2006/main" xmlns:r="http://schemas.openxmlformats.org/officeDocument/2006/relationships" xmlns:p="http://schemas.openxmlformats.org/presentationml/2006/main">
  <p:tag name="ISLIDE.ICON" val="#79009;#78145;#107938;"/>
</p:tagLst>
</file>

<file path=ppt/tags/tag21.xml><?xml version="1.0" encoding="utf-8"?>
<p:tagLst xmlns:a="http://schemas.openxmlformats.org/drawingml/2006/main" xmlns:r="http://schemas.openxmlformats.org/officeDocument/2006/relationships" xmlns:p="http://schemas.openxmlformats.org/presentationml/2006/main">
  <p:tag name="AS_UNIQUEID" val="6830"/>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10.xml><?xml version="1.0" encoding="utf-8"?>
<p:tagLst xmlns:a="http://schemas.openxmlformats.org/drawingml/2006/main" xmlns:r="http://schemas.openxmlformats.org/officeDocument/2006/relationships" xmlns:p="http://schemas.openxmlformats.org/presentationml/2006/main">
  <p:tag name="AS_UNIQUEID" val="111"/>
</p:tagLst>
</file>

<file path=ppt/tags/tag211.xml><?xml version="1.0" encoding="utf-8"?>
<p:tagLst xmlns:a="http://schemas.openxmlformats.org/drawingml/2006/main" xmlns:r="http://schemas.openxmlformats.org/officeDocument/2006/relationships" xmlns:p="http://schemas.openxmlformats.org/presentationml/2006/main">
  <p:tag name="AS_UNIQUEID" val="112"/>
</p:tagLst>
</file>

<file path=ppt/tags/tag212.xml><?xml version="1.0" encoding="utf-8"?>
<p:tagLst xmlns:a="http://schemas.openxmlformats.org/drawingml/2006/main" xmlns:r="http://schemas.openxmlformats.org/officeDocument/2006/relationships" xmlns:p="http://schemas.openxmlformats.org/presentationml/2006/main">
  <p:tag name="AS_UNIQUEID" val="113"/>
</p:tagLst>
</file>

<file path=ppt/tags/tag213.xml><?xml version="1.0" encoding="utf-8"?>
<p:tagLst xmlns:a="http://schemas.openxmlformats.org/drawingml/2006/main" xmlns:r="http://schemas.openxmlformats.org/officeDocument/2006/relationships" xmlns:p="http://schemas.openxmlformats.org/presentationml/2006/main">
  <p:tag name="AS_UNIQUEID" val="114"/>
</p:tagLst>
</file>

<file path=ppt/tags/tag214.xml><?xml version="1.0" encoding="utf-8"?>
<p:tagLst xmlns:a="http://schemas.openxmlformats.org/drawingml/2006/main" xmlns:r="http://schemas.openxmlformats.org/officeDocument/2006/relationships" xmlns:p="http://schemas.openxmlformats.org/presentationml/2006/main">
  <p:tag name="AS_UNIQUEID" val="115"/>
</p:tagLst>
</file>

<file path=ppt/tags/tag215.xml><?xml version="1.0" encoding="utf-8"?>
<p:tagLst xmlns:a="http://schemas.openxmlformats.org/drawingml/2006/main" xmlns:r="http://schemas.openxmlformats.org/officeDocument/2006/relationships" xmlns:p="http://schemas.openxmlformats.org/presentationml/2006/main">
  <p:tag name="AS_UNIQUEID" val="116"/>
</p:tagLst>
</file>

<file path=ppt/tags/tag216.xml><?xml version="1.0" encoding="utf-8"?>
<p:tagLst xmlns:a="http://schemas.openxmlformats.org/drawingml/2006/main" xmlns:r="http://schemas.openxmlformats.org/officeDocument/2006/relationships" xmlns:p="http://schemas.openxmlformats.org/presentationml/2006/main">
  <p:tag name="AS_UNIQUEID" val="117"/>
</p:tagLst>
</file>

<file path=ppt/tags/tag217.xml><?xml version="1.0" encoding="utf-8"?>
<p:tagLst xmlns:a="http://schemas.openxmlformats.org/drawingml/2006/main" xmlns:r="http://schemas.openxmlformats.org/officeDocument/2006/relationships" xmlns:p="http://schemas.openxmlformats.org/presentationml/2006/main">
  <p:tag name="AS_UNIQUEID" val="118"/>
</p:tagLst>
</file>

<file path=ppt/tags/tag218.xml><?xml version="1.0" encoding="utf-8"?>
<p:tagLst xmlns:a="http://schemas.openxmlformats.org/drawingml/2006/main" xmlns:r="http://schemas.openxmlformats.org/officeDocument/2006/relationships" xmlns:p="http://schemas.openxmlformats.org/presentationml/2006/main">
  <p:tag name="AS_UNIQUEID" val="119"/>
</p:tagLst>
</file>

<file path=ppt/tags/tag219.xml><?xml version="1.0" encoding="utf-8"?>
<p:tagLst xmlns:a="http://schemas.openxmlformats.org/drawingml/2006/main" xmlns:r="http://schemas.openxmlformats.org/officeDocument/2006/relationships" xmlns:p="http://schemas.openxmlformats.org/presentationml/2006/main">
  <p:tag name="AS_UNIQUEID" val="120"/>
</p:tagLst>
</file>

<file path=ppt/tags/tag22.xml><?xml version="1.0" encoding="utf-8"?>
<p:tagLst xmlns:a="http://schemas.openxmlformats.org/drawingml/2006/main" xmlns:r="http://schemas.openxmlformats.org/officeDocument/2006/relationships" xmlns:p="http://schemas.openxmlformats.org/presentationml/2006/main">
  <p:tag name="AS_UNIQUEID" val="6831"/>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20.xml><?xml version="1.0" encoding="utf-8"?>
<p:tagLst xmlns:a="http://schemas.openxmlformats.org/drawingml/2006/main" xmlns:r="http://schemas.openxmlformats.org/officeDocument/2006/relationships" xmlns:p="http://schemas.openxmlformats.org/presentationml/2006/main">
  <p:tag name="AS_UNIQUEID" val="121"/>
</p:tagLst>
</file>

<file path=ppt/tags/tag221.xml><?xml version="1.0" encoding="utf-8"?>
<p:tagLst xmlns:a="http://schemas.openxmlformats.org/drawingml/2006/main" xmlns:r="http://schemas.openxmlformats.org/officeDocument/2006/relationships" xmlns:p="http://schemas.openxmlformats.org/presentationml/2006/main">
  <p:tag name="AS_UNIQUEID" val="122"/>
</p:tagLst>
</file>

<file path=ppt/tags/tag222.xml><?xml version="1.0" encoding="utf-8"?>
<p:tagLst xmlns:a="http://schemas.openxmlformats.org/drawingml/2006/main" xmlns:r="http://schemas.openxmlformats.org/officeDocument/2006/relationships" xmlns:p="http://schemas.openxmlformats.org/presentationml/2006/main">
  <p:tag name="AS_UNIQUEID" val="123"/>
</p:tagLst>
</file>

<file path=ppt/tags/tag223.xml><?xml version="1.0" encoding="utf-8"?>
<p:tagLst xmlns:a="http://schemas.openxmlformats.org/drawingml/2006/main" xmlns:r="http://schemas.openxmlformats.org/officeDocument/2006/relationships" xmlns:p="http://schemas.openxmlformats.org/presentationml/2006/main">
  <p:tag name="AS_UNIQUEID" val="124"/>
</p:tagLst>
</file>

<file path=ppt/tags/tag224.xml><?xml version="1.0" encoding="utf-8"?>
<p:tagLst xmlns:a="http://schemas.openxmlformats.org/drawingml/2006/main" xmlns:r="http://schemas.openxmlformats.org/officeDocument/2006/relationships" xmlns:p="http://schemas.openxmlformats.org/presentationml/2006/main">
  <p:tag name="AS_UNIQUEID" val="125"/>
</p:tagLst>
</file>

<file path=ppt/tags/tag225.xml><?xml version="1.0" encoding="utf-8"?>
<p:tagLst xmlns:a="http://schemas.openxmlformats.org/drawingml/2006/main" xmlns:r="http://schemas.openxmlformats.org/officeDocument/2006/relationships" xmlns:p="http://schemas.openxmlformats.org/presentationml/2006/main">
  <p:tag name="AS_UNIQUEID" val="126"/>
</p:tagLst>
</file>

<file path=ppt/tags/tag226.xml><?xml version="1.0" encoding="utf-8"?>
<p:tagLst xmlns:a="http://schemas.openxmlformats.org/drawingml/2006/main" xmlns:r="http://schemas.openxmlformats.org/officeDocument/2006/relationships" xmlns:p="http://schemas.openxmlformats.org/presentationml/2006/main">
  <p:tag name="AS_UNIQUEID" val="127"/>
</p:tagLst>
</file>

<file path=ppt/tags/tag227.xml><?xml version="1.0" encoding="utf-8"?>
<p:tagLst xmlns:a="http://schemas.openxmlformats.org/drawingml/2006/main" xmlns:r="http://schemas.openxmlformats.org/officeDocument/2006/relationships" xmlns:p="http://schemas.openxmlformats.org/presentationml/2006/main">
  <p:tag name="AS_UNIQUEID" val="128"/>
</p:tagLst>
</file>

<file path=ppt/tags/tag228.xml><?xml version="1.0" encoding="utf-8"?>
<p:tagLst xmlns:a="http://schemas.openxmlformats.org/drawingml/2006/main" xmlns:r="http://schemas.openxmlformats.org/officeDocument/2006/relationships" xmlns:p="http://schemas.openxmlformats.org/presentationml/2006/main">
  <p:tag name="AS_UNIQUEID" val="129"/>
</p:tagLst>
</file>

<file path=ppt/tags/tag229.xml><?xml version="1.0" encoding="utf-8"?>
<p:tagLst xmlns:a="http://schemas.openxmlformats.org/drawingml/2006/main" xmlns:r="http://schemas.openxmlformats.org/officeDocument/2006/relationships" xmlns:p="http://schemas.openxmlformats.org/presentationml/2006/main">
  <p:tag name="AS_UNIQUEID" val="130"/>
</p:tagLst>
</file>

<file path=ppt/tags/tag23.xml><?xml version="1.0" encoding="utf-8"?>
<p:tagLst xmlns:a="http://schemas.openxmlformats.org/drawingml/2006/main" xmlns:r="http://schemas.openxmlformats.org/officeDocument/2006/relationships" xmlns:p="http://schemas.openxmlformats.org/presentationml/2006/main">
  <p:tag name="AS_UNIQUEID" val="6832"/>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30.xml><?xml version="1.0" encoding="utf-8"?>
<p:tagLst xmlns:a="http://schemas.openxmlformats.org/drawingml/2006/main" xmlns:r="http://schemas.openxmlformats.org/officeDocument/2006/relationships" xmlns:p="http://schemas.openxmlformats.org/presentationml/2006/main">
  <p:tag name="AS_UNIQUEID" val="131"/>
</p:tagLst>
</file>

<file path=ppt/tags/tag231.xml><?xml version="1.0" encoding="utf-8"?>
<p:tagLst xmlns:a="http://schemas.openxmlformats.org/drawingml/2006/main" xmlns:r="http://schemas.openxmlformats.org/officeDocument/2006/relationships" xmlns:p="http://schemas.openxmlformats.org/presentationml/2006/main">
  <p:tag name="AS_UNIQUEID" val="132"/>
</p:tagLst>
</file>

<file path=ppt/tags/tag232.xml><?xml version="1.0" encoding="utf-8"?>
<p:tagLst xmlns:a="http://schemas.openxmlformats.org/drawingml/2006/main" xmlns:r="http://schemas.openxmlformats.org/officeDocument/2006/relationships" xmlns:p="http://schemas.openxmlformats.org/presentationml/2006/main">
  <p:tag name="AS_UNIQUEID" val="133"/>
</p:tagLst>
</file>

<file path=ppt/tags/tag233.xml><?xml version="1.0" encoding="utf-8"?>
<p:tagLst xmlns:a="http://schemas.openxmlformats.org/drawingml/2006/main" xmlns:r="http://schemas.openxmlformats.org/officeDocument/2006/relationships" xmlns:p="http://schemas.openxmlformats.org/presentationml/2006/main">
  <p:tag name="AS_UNIQUEID" val="134"/>
</p:tagLst>
</file>

<file path=ppt/tags/tag234.xml><?xml version="1.0" encoding="utf-8"?>
<p:tagLst xmlns:a="http://schemas.openxmlformats.org/drawingml/2006/main" xmlns:r="http://schemas.openxmlformats.org/officeDocument/2006/relationships" xmlns:p="http://schemas.openxmlformats.org/presentationml/2006/main">
  <p:tag name="AS_UNIQUEID" val="135"/>
</p:tagLst>
</file>

<file path=ppt/tags/tag235.xml><?xml version="1.0" encoding="utf-8"?>
<p:tagLst xmlns:a="http://schemas.openxmlformats.org/drawingml/2006/main" xmlns:r="http://schemas.openxmlformats.org/officeDocument/2006/relationships" xmlns:p="http://schemas.openxmlformats.org/presentationml/2006/main">
  <p:tag name="AS_UNIQUEID" val="136"/>
</p:tagLst>
</file>

<file path=ppt/tags/tag236.xml><?xml version="1.0" encoding="utf-8"?>
<p:tagLst xmlns:a="http://schemas.openxmlformats.org/drawingml/2006/main" xmlns:r="http://schemas.openxmlformats.org/officeDocument/2006/relationships" xmlns:p="http://schemas.openxmlformats.org/presentationml/2006/main">
  <p:tag name="AS_UNIQUEID" val="137"/>
</p:tagLst>
</file>

<file path=ppt/tags/tag237.xml><?xml version="1.0" encoding="utf-8"?>
<p:tagLst xmlns:a="http://schemas.openxmlformats.org/drawingml/2006/main" xmlns:r="http://schemas.openxmlformats.org/officeDocument/2006/relationships" xmlns:p="http://schemas.openxmlformats.org/presentationml/2006/main">
  <p:tag name="AS_UNIQUEID" val="138"/>
</p:tagLst>
</file>

<file path=ppt/tags/tag238.xml><?xml version="1.0" encoding="utf-8"?>
<p:tagLst xmlns:a="http://schemas.openxmlformats.org/drawingml/2006/main" xmlns:r="http://schemas.openxmlformats.org/officeDocument/2006/relationships" xmlns:p="http://schemas.openxmlformats.org/presentationml/2006/main">
  <p:tag name="AS_UNIQUEID" val="139"/>
</p:tagLst>
</file>

<file path=ppt/tags/tag239.xml><?xml version="1.0" encoding="utf-8"?>
<p:tagLst xmlns:a="http://schemas.openxmlformats.org/drawingml/2006/main" xmlns:r="http://schemas.openxmlformats.org/officeDocument/2006/relationships" xmlns:p="http://schemas.openxmlformats.org/presentationml/2006/main">
  <p:tag name="AS_UNIQUEID" val="140"/>
</p:tagLst>
</file>

<file path=ppt/tags/tag24.xml><?xml version="1.0" encoding="utf-8"?>
<p:tagLst xmlns:a="http://schemas.openxmlformats.org/drawingml/2006/main" xmlns:r="http://schemas.openxmlformats.org/officeDocument/2006/relationships" xmlns:p="http://schemas.openxmlformats.org/presentationml/2006/main">
  <p:tag name="AS_UNIQUEID" val="6833"/>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0.xml><?xml version="1.0" encoding="utf-8"?>
<p:tagLst xmlns:a="http://schemas.openxmlformats.org/drawingml/2006/main" xmlns:r="http://schemas.openxmlformats.org/officeDocument/2006/relationships" xmlns:p="http://schemas.openxmlformats.org/presentationml/2006/main">
  <p:tag name="AS_UNIQUEID" val="141"/>
</p:tagLst>
</file>

<file path=ppt/tags/tag241.xml><?xml version="1.0" encoding="utf-8"?>
<p:tagLst xmlns:a="http://schemas.openxmlformats.org/drawingml/2006/main" xmlns:r="http://schemas.openxmlformats.org/officeDocument/2006/relationships" xmlns:p="http://schemas.openxmlformats.org/presentationml/2006/main">
  <p:tag name="AS_UNIQUEID" val="142"/>
</p:tagLst>
</file>

<file path=ppt/tags/tag242.xml><?xml version="1.0" encoding="utf-8"?>
<p:tagLst xmlns:a="http://schemas.openxmlformats.org/drawingml/2006/main" xmlns:r="http://schemas.openxmlformats.org/officeDocument/2006/relationships" xmlns:p="http://schemas.openxmlformats.org/presentationml/2006/main">
  <p:tag name="AS_UNIQUEID" val="143"/>
</p:tagLst>
</file>

<file path=ppt/tags/tag243.xml><?xml version="1.0" encoding="utf-8"?>
<p:tagLst xmlns:a="http://schemas.openxmlformats.org/drawingml/2006/main" xmlns:r="http://schemas.openxmlformats.org/officeDocument/2006/relationships" xmlns:p="http://schemas.openxmlformats.org/presentationml/2006/main">
  <p:tag name="AS_UNIQUEID" val="144"/>
</p:tagLst>
</file>

<file path=ppt/tags/tag244.xml><?xml version="1.0" encoding="utf-8"?>
<p:tagLst xmlns:a="http://schemas.openxmlformats.org/drawingml/2006/main" xmlns:r="http://schemas.openxmlformats.org/officeDocument/2006/relationships" xmlns:p="http://schemas.openxmlformats.org/presentationml/2006/main">
  <p:tag name="AS_UNIQUEID" val="145"/>
</p:tagLst>
</file>

<file path=ppt/tags/tag245.xml><?xml version="1.0" encoding="utf-8"?>
<p:tagLst xmlns:a="http://schemas.openxmlformats.org/drawingml/2006/main" xmlns:r="http://schemas.openxmlformats.org/officeDocument/2006/relationships" xmlns:p="http://schemas.openxmlformats.org/presentationml/2006/main">
  <p:tag name="AS_UNIQUEID" val="146"/>
</p:tagLst>
</file>

<file path=ppt/tags/tag246.xml><?xml version="1.0" encoding="utf-8"?>
<p:tagLst xmlns:a="http://schemas.openxmlformats.org/drawingml/2006/main" xmlns:r="http://schemas.openxmlformats.org/officeDocument/2006/relationships" xmlns:p="http://schemas.openxmlformats.org/presentationml/2006/main">
  <p:tag name="AS_UNIQUEID" val="147"/>
</p:tagLst>
</file>

<file path=ppt/tags/tag247.xml><?xml version="1.0" encoding="utf-8"?>
<p:tagLst xmlns:a="http://schemas.openxmlformats.org/drawingml/2006/main" xmlns:r="http://schemas.openxmlformats.org/officeDocument/2006/relationships" xmlns:p="http://schemas.openxmlformats.org/presentationml/2006/main">
  <p:tag name="AS_UNIQUEID" val="148"/>
</p:tagLst>
</file>

<file path=ppt/tags/tag248.xml><?xml version="1.0" encoding="utf-8"?>
<p:tagLst xmlns:a="http://schemas.openxmlformats.org/drawingml/2006/main" xmlns:r="http://schemas.openxmlformats.org/officeDocument/2006/relationships" xmlns:p="http://schemas.openxmlformats.org/presentationml/2006/main">
  <p:tag name="AS_UNIQUEID" val="149"/>
</p:tagLst>
</file>

<file path=ppt/tags/tag249.xml><?xml version="1.0" encoding="utf-8"?>
<p:tagLst xmlns:a="http://schemas.openxmlformats.org/drawingml/2006/main" xmlns:r="http://schemas.openxmlformats.org/officeDocument/2006/relationships" xmlns:p="http://schemas.openxmlformats.org/presentationml/2006/main">
  <p:tag name="AS_UNIQUEID" val="150"/>
</p:tagLst>
</file>

<file path=ppt/tags/tag25.xml><?xml version="1.0" encoding="utf-8"?>
<p:tagLst xmlns:a="http://schemas.openxmlformats.org/drawingml/2006/main" xmlns:r="http://schemas.openxmlformats.org/officeDocument/2006/relationships" xmlns:p="http://schemas.openxmlformats.org/presentationml/2006/main">
  <p:tag name="AS_UNIQUEID" val="6834"/>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0.xml><?xml version="1.0" encoding="utf-8"?>
<p:tagLst xmlns:a="http://schemas.openxmlformats.org/drawingml/2006/main" xmlns:r="http://schemas.openxmlformats.org/officeDocument/2006/relationships" xmlns:p="http://schemas.openxmlformats.org/presentationml/2006/main">
  <p:tag name="AS_UNIQUEID" val="151"/>
</p:tagLst>
</file>

<file path=ppt/tags/tag251.xml><?xml version="1.0" encoding="utf-8"?>
<p:tagLst xmlns:a="http://schemas.openxmlformats.org/drawingml/2006/main" xmlns:r="http://schemas.openxmlformats.org/officeDocument/2006/relationships" xmlns:p="http://schemas.openxmlformats.org/presentationml/2006/main">
  <p:tag name="AS_UNIQUEID" val="152"/>
</p:tagLst>
</file>

<file path=ppt/tags/tag252.xml><?xml version="1.0" encoding="utf-8"?>
<p:tagLst xmlns:a="http://schemas.openxmlformats.org/drawingml/2006/main" xmlns:r="http://schemas.openxmlformats.org/officeDocument/2006/relationships" xmlns:p="http://schemas.openxmlformats.org/presentationml/2006/main">
  <p:tag name="AS_UNIQUEID" val="153"/>
</p:tagLst>
</file>

<file path=ppt/tags/tag253.xml><?xml version="1.0" encoding="utf-8"?>
<p:tagLst xmlns:a="http://schemas.openxmlformats.org/drawingml/2006/main" xmlns:r="http://schemas.openxmlformats.org/officeDocument/2006/relationships" xmlns:p="http://schemas.openxmlformats.org/presentationml/2006/main">
  <p:tag name="AS_UNIQUEID" val="154"/>
</p:tagLst>
</file>

<file path=ppt/tags/tag254.xml><?xml version="1.0" encoding="utf-8"?>
<p:tagLst xmlns:a="http://schemas.openxmlformats.org/drawingml/2006/main" xmlns:r="http://schemas.openxmlformats.org/officeDocument/2006/relationships" xmlns:p="http://schemas.openxmlformats.org/presentationml/2006/main">
  <p:tag name="AS_UNIQUEID" val="155"/>
</p:tagLst>
</file>

<file path=ppt/tags/tag255.xml><?xml version="1.0" encoding="utf-8"?>
<p:tagLst xmlns:a="http://schemas.openxmlformats.org/drawingml/2006/main" xmlns:r="http://schemas.openxmlformats.org/officeDocument/2006/relationships" xmlns:p="http://schemas.openxmlformats.org/presentationml/2006/main">
  <p:tag name="AS_UNIQUEID" val="156"/>
</p:tagLst>
</file>

<file path=ppt/tags/tag256.xml><?xml version="1.0" encoding="utf-8"?>
<p:tagLst xmlns:a="http://schemas.openxmlformats.org/drawingml/2006/main" xmlns:r="http://schemas.openxmlformats.org/officeDocument/2006/relationships" xmlns:p="http://schemas.openxmlformats.org/presentationml/2006/main">
  <p:tag name="AS_UNIQUEID" val="9475"/>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AS_UNIQUEID" val="9476"/>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AS_UNIQUEID" val="6835"/>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60.xml><?xml version="1.0" encoding="utf-8"?>
<p:tagLst xmlns:a="http://schemas.openxmlformats.org/drawingml/2006/main" xmlns:r="http://schemas.openxmlformats.org/officeDocument/2006/relationships" xmlns:p="http://schemas.openxmlformats.org/presentationml/2006/main">
  <p:tag name="AS_UNIQUEID" val="7937"/>
</p:tagLst>
</file>

<file path=ppt/tags/tag261.xml><?xml version="1.0" encoding="utf-8"?>
<p:tagLst xmlns:a="http://schemas.openxmlformats.org/drawingml/2006/main" xmlns:r="http://schemas.openxmlformats.org/officeDocument/2006/relationships" xmlns:p="http://schemas.openxmlformats.org/presentationml/2006/main">
  <p:tag name="AS_UNIQUEID" val="12150"/>
</p:tagLst>
</file>

<file path=ppt/tags/tag262.xml><?xml version="1.0" encoding="utf-8"?>
<p:tagLst xmlns:a="http://schemas.openxmlformats.org/drawingml/2006/main" xmlns:r="http://schemas.openxmlformats.org/officeDocument/2006/relationships" xmlns:p="http://schemas.openxmlformats.org/presentationml/2006/main">
  <p:tag name="AS_UNIQUEID" val="99"/>
</p:tagLst>
</file>

<file path=ppt/tags/tag263.xml><?xml version="1.0" encoding="utf-8"?>
<p:tagLst xmlns:a="http://schemas.openxmlformats.org/drawingml/2006/main" xmlns:r="http://schemas.openxmlformats.org/officeDocument/2006/relationships" xmlns:p="http://schemas.openxmlformats.org/presentationml/2006/main">
  <p:tag name="AS_UNIQUEID" val="100"/>
</p:tagLst>
</file>

<file path=ppt/tags/tag264.xml><?xml version="1.0" encoding="utf-8"?>
<p:tagLst xmlns:a="http://schemas.openxmlformats.org/drawingml/2006/main" xmlns:r="http://schemas.openxmlformats.org/officeDocument/2006/relationships" xmlns:p="http://schemas.openxmlformats.org/presentationml/2006/main">
  <p:tag name="AS_UNIQUEID" val="101"/>
</p:tagLst>
</file>

<file path=ppt/tags/tag265.xml><?xml version="1.0" encoding="utf-8"?>
<p:tagLst xmlns:a="http://schemas.openxmlformats.org/drawingml/2006/main" xmlns:r="http://schemas.openxmlformats.org/officeDocument/2006/relationships" xmlns:p="http://schemas.openxmlformats.org/presentationml/2006/main">
  <p:tag name="AS_UNIQUEID" val="3988"/>
</p:tagLst>
</file>

<file path=ppt/tags/tag266.xml><?xml version="1.0" encoding="utf-8"?>
<p:tagLst xmlns:a="http://schemas.openxmlformats.org/drawingml/2006/main" xmlns:r="http://schemas.openxmlformats.org/officeDocument/2006/relationships" xmlns:p="http://schemas.openxmlformats.org/presentationml/2006/main">
  <p:tag name="AS_UNIQUEID" val="3992"/>
</p:tagLst>
</file>

<file path=ppt/tags/tag267.xml><?xml version="1.0" encoding="utf-8"?>
<p:tagLst xmlns:a="http://schemas.openxmlformats.org/drawingml/2006/main" xmlns:r="http://schemas.openxmlformats.org/officeDocument/2006/relationships" xmlns:p="http://schemas.openxmlformats.org/presentationml/2006/main">
  <p:tag name="AS_UNIQUEID" val="3993"/>
</p:tagLst>
</file>

<file path=ppt/tags/tag268.xml><?xml version="1.0" encoding="utf-8"?>
<p:tagLst xmlns:a="http://schemas.openxmlformats.org/drawingml/2006/main" xmlns:r="http://schemas.openxmlformats.org/officeDocument/2006/relationships" xmlns:p="http://schemas.openxmlformats.org/presentationml/2006/main">
  <p:tag name="AS_UNIQUEID" val="3998"/>
</p:tagLst>
</file>

<file path=ppt/tags/tag269.xml><?xml version="1.0" encoding="utf-8"?>
<p:tagLst xmlns:a="http://schemas.openxmlformats.org/drawingml/2006/main" xmlns:r="http://schemas.openxmlformats.org/officeDocument/2006/relationships" xmlns:p="http://schemas.openxmlformats.org/presentationml/2006/main">
  <p:tag name="AS_UNIQUEID" val="3999"/>
</p:tagLst>
</file>

<file path=ppt/tags/tag27.xml><?xml version="1.0" encoding="utf-8"?>
<p:tagLst xmlns:a="http://schemas.openxmlformats.org/drawingml/2006/main" xmlns:r="http://schemas.openxmlformats.org/officeDocument/2006/relationships" xmlns:p="http://schemas.openxmlformats.org/presentationml/2006/main">
  <p:tag name="AS_UNIQUEID" val="6836"/>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70.xml><?xml version="1.0" encoding="utf-8"?>
<p:tagLst xmlns:a="http://schemas.openxmlformats.org/drawingml/2006/main" xmlns:r="http://schemas.openxmlformats.org/officeDocument/2006/relationships" xmlns:p="http://schemas.openxmlformats.org/presentationml/2006/main">
  <p:tag name="AS_UNIQUEID" val="4000"/>
</p:tagLst>
</file>

<file path=ppt/tags/tag271.xml><?xml version="1.0" encoding="utf-8"?>
<p:tagLst xmlns:a="http://schemas.openxmlformats.org/drawingml/2006/main" xmlns:r="http://schemas.openxmlformats.org/officeDocument/2006/relationships" xmlns:p="http://schemas.openxmlformats.org/presentationml/2006/main">
  <p:tag name="AS_UNIQUEID" val="4001"/>
</p:tagLst>
</file>

<file path=ppt/tags/tag272.xml><?xml version="1.0" encoding="utf-8"?>
<p:tagLst xmlns:a="http://schemas.openxmlformats.org/drawingml/2006/main" xmlns:r="http://schemas.openxmlformats.org/officeDocument/2006/relationships" xmlns:p="http://schemas.openxmlformats.org/presentationml/2006/main">
  <p:tag name="AS_UNIQUEID" val="4002"/>
</p:tagLst>
</file>

<file path=ppt/tags/tag273.xml><?xml version="1.0" encoding="utf-8"?>
<p:tagLst xmlns:a="http://schemas.openxmlformats.org/drawingml/2006/main" xmlns:r="http://schemas.openxmlformats.org/officeDocument/2006/relationships" xmlns:p="http://schemas.openxmlformats.org/presentationml/2006/main">
  <p:tag name="AS_UNIQUEID" val="4009"/>
</p:tagLst>
</file>

<file path=ppt/tags/tag274.xml><?xml version="1.0" encoding="utf-8"?>
<p:tagLst xmlns:a="http://schemas.openxmlformats.org/drawingml/2006/main" xmlns:r="http://schemas.openxmlformats.org/officeDocument/2006/relationships" xmlns:p="http://schemas.openxmlformats.org/presentationml/2006/main">
  <p:tag name="AS_UNIQUEID" val="4020"/>
</p:tagLst>
</file>

<file path=ppt/tags/tag275.xml><?xml version="1.0" encoding="utf-8"?>
<p:tagLst xmlns:a="http://schemas.openxmlformats.org/drawingml/2006/main" xmlns:r="http://schemas.openxmlformats.org/officeDocument/2006/relationships" xmlns:p="http://schemas.openxmlformats.org/presentationml/2006/main">
  <p:tag name="AS_UNIQUEID" val="4021"/>
</p:tagLst>
</file>

<file path=ppt/tags/tag276.xml><?xml version="1.0" encoding="utf-8"?>
<p:tagLst xmlns:a="http://schemas.openxmlformats.org/drawingml/2006/main" xmlns:r="http://schemas.openxmlformats.org/officeDocument/2006/relationships" xmlns:p="http://schemas.openxmlformats.org/presentationml/2006/main">
  <p:tag name="AS_UNIQUEID" val="150"/>
</p:tagLst>
</file>

<file path=ppt/tags/tag277.xml><?xml version="1.0" encoding="utf-8"?>
<p:tagLst xmlns:a="http://schemas.openxmlformats.org/drawingml/2006/main" xmlns:r="http://schemas.openxmlformats.org/officeDocument/2006/relationships" xmlns:p="http://schemas.openxmlformats.org/presentationml/2006/main">
  <p:tag name="AS_UNIQUEID" val="10080"/>
</p:tagLst>
</file>

<file path=ppt/tags/tag278.xml><?xml version="1.0" encoding="utf-8"?>
<p:tagLst xmlns:a="http://schemas.openxmlformats.org/drawingml/2006/main" xmlns:r="http://schemas.openxmlformats.org/officeDocument/2006/relationships" xmlns:p="http://schemas.openxmlformats.org/presentationml/2006/main">
  <p:tag name="AS_UNIQUEID" val="9500"/>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AS_UNIQUEID" val="6837"/>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AS_UNIQUEID" val="7937"/>
</p:tagLst>
</file>

<file path=ppt/tags/tag282.xml><?xml version="1.0" encoding="utf-8"?>
<p:tagLst xmlns:a="http://schemas.openxmlformats.org/drawingml/2006/main" xmlns:r="http://schemas.openxmlformats.org/officeDocument/2006/relationships" xmlns:p="http://schemas.openxmlformats.org/presentationml/2006/main">
  <p:tag name="AS_UNIQUEID" val="12156"/>
</p:tagLst>
</file>

<file path=ppt/tags/tag283.xml><?xml version="1.0" encoding="utf-8"?>
<p:tagLst xmlns:a="http://schemas.openxmlformats.org/drawingml/2006/main" xmlns:r="http://schemas.openxmlformats.org/officeDocument/2006/relationships" xmlns:p="http://schemas.openxmlformats.org/presentationml/2006/main">
  <p:tag name="AS_UNIQUEID" val="4010"/>
</p:tagLst>
</file>

<file path=ppt/tags/tag284.xml><?xml version="1.0" encoding="utf-8"?>
<p:tagLst xmlns:a="http://schemas.openxmlformats.org/drawingml/2006/main" xmlns:r="http://schemas.openxmlformats.org/officeDocument/2006/relationships" xmlns:p="http://schemas.openxmlformats.org/presentationml/2006/main">
  <p:tag name="AS_UNIQUEID" val="4011"/>
</p:tagLst>
</file>

<file path=ppt/tags/tag285.xml><?xml version="1.0" encoding="utf-8"?>
<p:tagLst xmlns:a="http://schemas.openxmlformats.org/drawingml/2006/main" xmlns:r="http://schemas.openxmlformats.org/officeDocument/2006/relationships" xmlns:p="http://schemas.openxmlformats.org/presentationml/2006/main">
  <p:tag name="AS_UNIQUEID" val="4012"/>
</p:tagLst>
</file>

<file path=ppt/tags/tag286.xml><?xml version="1.0" encoding="utf-8"?>
<p:tagLst xmlns:a="http://schemas.openxmlformats.org/drawingml/2006/main" xmlns:r="http://schemas.openxmlformats.org/officeDocument/2006/relationships" xmlns:p="http://schemas.openxmlformats.org/presentationml/2006/main">
  <p:tag name="AS_UNIQUEID" val="4013"/>
</p:tagLst>
</file>

<file path=ppt/tags/tag287.xml><?xml version="1.0" encoding="utf-8"?>
<p:tagLst xmlns:a="http://schemas.openxmlformats.org/drawingml/2006/main" xmlns:r="http://schemas.openxmlformats.org/officeDocument/2006/relationships" xmlns:p="http://schemas.openxmlformats.org/presentationml/2006/main">
  <p:tag name="AS_UNIQUEID" val="4014"/>
</p:tagLst>
</file>

<file path=ppt/tags/tag288.xml><?xml version="1.0" encoding="utf-8"?>
<p:tagLst xmlns:a="http://schemas.openxmlformats.org/drawingml/2006/main" xmlns:r="http://schemas.openxmlformats.org/officeDocument/2006/relationships" xmlns:p="http://schemas.openxmlformats.org/presentationml/2006/main">
  <p:tag name="AS_UNIQUEID" val="4015"/>
</p:tagLst>
</file>

<file path=ppt/tags/tag289.xml><?xml version="1.0" encoding="utf-8"?>
<p:tagLst xmlns:a="http://schemas.openxmlformats.org/drawingml/2006/main" xmlns:r="http://schemas.openxmlformats.org/officeDocument/2006/relationships" xmlns:p="http://schemas.openxmlformats.org/presentationml/2006/main">
  <p:tag name="AS_UNIQUEID" val="4016"/>
</p:tagLst>
</file>

<file path=ppt/tags/tag29.xml><?xml version="1.0" encoding="utf-8"?>
<p:tagLst xmlns:a="http://schemas.openxmlformats.org/drawingml/2006/main" xmlns:r="http://schemas.openxmlformats.org/officeDocument/2006/relationships" xmlns:p="http://schemas.openxmlformats.org/presentationml/2006/main">
  <p:tag name="AS_UNIQUEID" val="6839"/>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290.xml><?xml version="1.0" encoding="utf-8"?>
<p:tagLst xmlns:a="http://schemas.openxmlformats.org/drawingml/2006/main" xmlns:r="http://schemas.openxmlformats.org/officeDocument/2006/relationships" xmlns:p="http://schemas.openxmlformats.org/presentationml/2006/main">
  <p:tag name="AS_UNIQUEID" val="4017"/>
</p:tagLst>
</file>

<file path=ppt/tags/tag291.xml><?xml version="1.0" encoding="utf-8"?>
<p:tagLst xmlns:a="http://schemas.openxmlformats.org/drawingml/2006/main" xmlns:r="http://schemas.openxmlformats.org/officeDocument/2006/relationships" xmlns:p="http://schemas.openxmlformats.org/presentationml/2006/main">
  <p:tag name="AS_UNIQUEID" val="4018"/>
</p:tagLst>
</file>

<file path=ppt/tags/tag292.xml><?xml version="1.0" encoding="utf-8"?>
<p:tagLst xmlns:a="http://schemas.openxmlformats.org/drawingml/2006/main" xmlns:r="http://schemas.openxmlformats.org/officeDocument/2006/relationships" xmlns:p="http://schemas.openxmlformats.org/presentationml/2006/main">
  <p:tag name="AS_UNIQUEID" val="4019"/>
</p:tagLst>
</file>

<file path=ppt/tags/tag293.xml><?xml version="1.0" encoding="utf-8"?>
<p:tagLst xmlns:a="http://schemas.openxmlformats.org/drawingml/2006/main" xmlns:r="http://schemas.openxmlformats.org/officeDocument/2006/relationships" xmlns:p="http://schemas.openxmlformats.org/presentationml/2006/main">
  <p:tag name="AS_UNIQUEID" val="4003"/>
</p:tagLst>
</file>

<file path=ppt/tags/tag294.xml><?xml version="1.0" encoding="utf-8"?>
<p:tagLst xmlns:a="http://schemas.openxmlformats.org/drawingml/2006/main" xmlns:r="http://schemas.openxmlformats.org/officeDocument/2006/relationships" xmlns:p="http://schemas.openxmlformats.org/presentationml/2006/main">
  <p:tag name="AS_UNIQUEID" val="4006"/>
</p:tagLst>
</file>

<file path=ppt/tags/tag295.xml><?xml version="1.0" encoding="utf-8"?>
<p:tagLst xmlns:a="http://schemas.openxmlformats.org/drawingml/2006/main" xmlns:r="http://schemas.openxmlformats.org/officeDocument/2006/relationships" xmlns:p="http://schemas.openxmlformats.org/presentationml/2006/main">
  <p:tag name="AS_UNIQUEID" val="4007"/>
</p:tagLst>
</file>

<file path=ppt/tags/tag296.xml><?xml version="1.0" encoding="utf-8"?>
<p:tagLst xmlns:a="http://schemas.openxmlformats.org/drawingml/2006/main" xmlns:r="http://schemas.openxmlformats.org/officeDocument/2006/relationships" xmlns:p="http://schemas.openxmlformats.org/presentationml/2006/main">
  <p:tag name="AS_UNIQUEID" val="4008"/>
</p:tagLst>
</file>

<file path=ppt/tags/tag297.xml><?xml version="1.0" encoding="utf-8"?>
<p:tagLst xmlns:a="http://schemas.openxmlformats.org/drawingml/2006/main" xmlns:r="http://schemas.openxmlformats.org/officeDocument/2006/relationships" xmlns:p="http://schemas.openxmlformats.org/presentationml/2006/main">
  <p:tag name="AS_UNIQUEID" val="4004"/>
</p:tagLst>
</file>

<file path=ppt/tags/tag298.xml><?xml version="1.0" encoding="utf-8"?>
<p:tagLst xmlns:a="http://schemas.openxmlformats.org/drawingml/2006/main" xmlns:r="http://schemas.openxmlformats.org/officeDocument/2006/relationships" xmlns:p="http://schemas.openxmlformats.org/presentationml/2006/main">
  <p:tag name="AS_UNIQUEID" val="4005"/>
</p:tagLst>
</file>

<file path=ppt/tags/tag299.xml><?xml version="1.0" encoding="utf-8"?>
<p:tagLst xmlns:a="http://schemas.openxmlformats.org/drawingml/2006/main" xmlns:r="http://schemas.openxmlformats.org/officeDocument/2006/relationships" xmlns:p="http://schemas.openxmlformats.org/presentationml/2006/main">
  <p:tag name="AS_UNIQUEID" val="3994"/>
</p:tagLst>
</file>

<file path=ppt/tags/tag3.xml><?xml version="1.0" encoding="utf-8"?>
<p:tagLst xmlns:a="http://schemas.openxmlformats.org/drawingml/2006/main" xmlns:r="http://schemas.openxmlformats.org/officeDocument/2006/relationships" xmlns:p="http://schemas.openxmlformats.org/presentationml/2006/main">
  <p:tag name="AS_UNIQUEID" val="6873"/>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30.xml><?xml version="1.0" encoding="utf-8"?>
<p:tagLst xmlns:a="http://schemas.openxmlformats.org/drawingml/2006/main" xmlns:r="http://schemas.openxmlformats.org/officeDocument/2006/relationships" xmlns:p="http://schemas.openxmlformats.org/presentationml/2006/main">
  <p:tag name="AS_UNIQUEID" val="6840"/>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00.xml><?xml version="1.0" encoding="utf-8"?>
<p:tagLst xmlns:a="http://schemas.openxmlformats.org/drawingml/2006/main" xmlns:r="http://schemas.openxmlformats.org/officeDocument/2006/relationships" xmlns:p="http://schemas.openxmlformats.org/presentationml/2006/main">
  <p:tag name="AS_UNIQUEID" val="3995"/>
</p:tagLst>
</file>

<file path=ppt/tags/tag301.xml><?xml version="1.0" encoding="utf-8"?>
<p:tagLst xmlns:a="http://schemas.openxmlformats.org/drawingml/2006/main" xmlns:r="http://schemas.openxmlformats.org/officeDocument/2006/relationships" xmlns:p="http://schemas.openxmlformats.org/presentationml/2006/main">
  <p:tag name="AS_UNIQUEID" val="3996"/>
</p:tagLst>
</file>

<file path=ppt/tags/tag302.xml><?xml version="1.0" encoding="utf-8"?>
<p:tagLst xmlns:a="http://schemas.openxmlformats.org/drawingml/2006/main" xmlns:r="http://schemas.openxmlformats.org/officeDocument/2006/relationships" xmlns:p="http://schemas.openxmlformats.org/presentationml/2006/main">
  <p:tag name="AS_UNIQUEID" val="3997"/>
</p:tagLst>
</file>

<file path=ppt/tags/tag303.xml><?xml version="1.0" encoding="utf-8"?>
<p:tagLst xmlns:a="http://schemas.openxmlformats.org/drawingml/2006/main" xmlns:r="http://schemas.openxmlformats.org/officeDocument/2006/relationships" xmlns:p="http://schemas.openxmlformats.org/presentationml/2006/main">
  <p:tag name="AS_UNIQUEID" val="3989"/>
</p:tagLst>
</file>

<file path=ppt/tags/tag304.xml><?xml version="1.0" encoding="utf-8"?>
<p:tagLst xmlns:a="http://schemas.openxmlformats.org/drawingml/2006/main" xmlns:r="http://schemas.openxmlformats.org/officeDocument/2006/relationships" xmlns:p="http://schemas.openxmlformats.org/presentationml/2006/main">
  <p:tag name="AS_UNIQUEID" val="3990"/>
</p:tagLst>
</file>

<file path=ppt/tags/tag305.xml><?xml version="1.0" encoding="utf-8"?>
<p:tagLst xmlns:a="http://schemas.openxmlformats.org/drawingml/2006/main" xmlns:r="http://schemas.openxmlformats.org/officeDocument/2006/relationships" xmlns:p="http://schemas.openxmlformats.org/presentationml/2006/main">
  <p:tag name="AS_UNIQUEID" val="3991"/>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AS_UNIQUEID" val="7937"/>
</p:tagLst>
</file>

<file path=ppt/tags/tag309.xml><?xml version="1.0" encoding="utf-8"?>
<p:tagLst xmlns:a="http://schemas.openxmlformats.org/drawingml/2006/main" xmlns:r="http://schemas.openxmlformats.org/officeDocument/2006/relationships" xmlns:p="http://schemas.openxmlformats.org/presentationml/2006/main">
  <p:tag name="AS_UNIQUEID" val="12489"/>
</p:tagLst>
</file>

<file path=ppt/tags/tag31.xml><?xml version="1.0" encoding="utf-8"?>
<p:tagLst xmlns:a="http://schemas.openxmlformats.org/drawingml/2006/main" xmlns:r="http://schemas.openxmlformats.org/officeDocument/2006/relationships" xmlns:p="http://schemas.openxmlformats.org/presentationml/2006/main">
  <p:tag name="AS_UNIQUEID" val="6841"/>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10.xml><?xml version="1.0" encoding="utf-8"?>
<p:tagLst xmlns:a="http://schemas.openxmlformats.org/drawingml/2006/main" xmlns:r="http://schemas.openxmlformats.org/officeDocument/2006/relationships" xmlns:p="http://schemas.openxmlformats.org/presentationml/2006/main">
  <p:tag name="AS_UNIQUEID" val="12490"/>
</p:tagLst>
</file>

<file path=ppt/tags/tag311.xml><?xml version="1.0" encoding="utf-8"?>
<p:tagLst xmlns:a="http://schemas.openxmlformats.org/drawingml/2006/main" xmlns:r="http://schemas.openxmlformats.org/officeDocument/2006/relationships" xmlns:p="http://schemas.openxmlformats.org/presentationml/2006/main">
  <p:tag name="AS_UNIQUEID" val="12491"/>
</p:tagLst>
</file>

<file path=ppt/tags/tag312.xml><?xml version="1.0" encoding="utf-8"?>
<p:tagLst xmlns:a="http://schemas.openxmlformats.org/drawingml/2006/main" xmlns:r="http://schemas.openxmlformats.org/officeDocument/2006/relationships" xmlns:p="http://schemas.openxmlformats.org/presentationml/2006/main">
  <p:tag name="AS_UNIQUEID" val="12156"/>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AS_UNIQUEID" val="7937"/>
</p:tagLst>
</file>

<file path=ppt/tags/tag316.xml><?xml version="1.0" encoding="utf-8"?>
<p:tagLst xmlns:a="http://schemas.openxmlformats.org/drawingml/2006/main" xmlns:r="http://schemas.openxmlformats.org/officeDocument/2006/relationships" xmlns:p="http://schemas.openxmlformats.org/presentationml/2006/main">
  <p:tag name="AS_UNIQUEID" val="12156"/>
</p:tagLst>
</file>

<file path=ppt/tags/tag317.xml><?xml version="1.0" encoding="utf-8"?>
<p:tagLst xmlns:a="http://schemas.openxmlformats.org/drawingml/2006/main" xmlns:r="http://schemas.openxmlformats.org/officeDocument/2006/relationships" xmlns:p="http://schemas.openxmlformats.org/presentationml/2006/main">
  <p:tag name="AS_UNIQUEID" val="168"/>
  <p:tag name="KSO_WM_UNIT_TABLE_BEAUTIFY" val="smartTable{d2b5aa10-c7a1-463f-a8e7-e60a29b9c87e}"/>
  <p:tag name="TABLE_ENDDRAG_ORIGIN_RECT" val="779*165"/>
  <p:tag name="TABLE_ENDDRAG_RECT" val="48*238*779*165"/>
</p:tagLst>
</file>

<file path=ppt/tags/tag318.xml><?xml version="1.0" encoding="utf-8"?>
<p:tagLst xmlns:a="http://schemas.openxmlformats.org/drawingml/2006/main" xmlns:r="http://schemas.openxmlformats.org/officeDocument/2006/relationships" xmlns:p="http://schemas.openxmlformats.org/presentationml/2006/main">
  <p:tag name="AS_UNIQUEID" val="204"/>
</p:tagLst>
</file>

<file path=ppt/tags/tag319.xml><?xml version="1.0" encoding="utf-8"?>
<p:tagLst xmlns:a="http://schemas.openxmlformats.org/drawingml/2006/main" xmlns:r="http://schemas.openxmlformats.org/officeDocument/2006/relationships" xmlns:p="http://schemas.openxmlformats.org/presentationml/2006/main">
  <p:tag name="ISLIDE.ICON" val="#79009;#78145;#107938;"/>
</p:tagLst>
</file>

<file path=ppt/tags/tag32.xml><?xml version="1.0" encoding="utf-8"?>
<p:tagLst xmlns:a="http://schemas.openxmlformats.org/drawingml/2006/main" xmlns:r="http://schemas.openxmlformats.org/officeDocument/2006/relationships" xmlns:p="http://schemas.openxmlformats.org/presentationml/2006/main">
  <p:tag name="AS_UNIQUEID" val="6842"/>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20.xml><?xml version="1.0" encoding="utf-8"?>
<p:tagLst xmlns:a="http://schemas.openxmlformats.org/drawingml/2006/main" xmlns:r="http://schemas.openxmlformats.org/officeDocument/2006/relationships" xmlns:p="http://schemas.openxmlformats.org/presentationml/2006/main">
  <p:tag name="AS_UNIQUEID" val="217"/>
</p:tagLst>
</file>

<file path=ppt/tags/tag321.xml><?xml version="1.0" encoding="utf-8"?>
<p:tagLst xmlns:a="http://schemas.openxmlformats.org/drawingml/2006/main" xmlns:r="http://schemas.openxmlformats.org/officeDocument/2006/relationships" xmlns:p="http://schemas.openxmlformats.org/presentationml/2006/main">
  <p:tag name="AS_UNIQUEID" val="218"/>
</p:tagLst>
</file>

<file path=ppt/tags/tag322.xml><?xml version="1.0" encoding="utf-8"?>
<p:tagLst xmlns:a="http://schemas.openxmlformats.org/drawingml/2006/main" xmlns:r="http://schemas.openxmlformats.org/officeDocument/2006/relationships" xmlns:p="http://schemas.openxmlformats.org/presentationml/2006/main">
  <p:tag name="AS_UNIQUEID" val="219"/>
</p:tagLst>
</file>

<file path=ppt/tags/tag323.xml><?xml version="1.0" encoding="utf-8"?>
<p:tagLst xmlns:a="http://schemas.openxmlformats.org/drawingml/2006/main" xmlns:r="http://schemas.openxmlformats.org/officeDocument/2006/relationships" xmlns:p="http://schemas.openxmlformats.org/presentationml/2006/main">
  <p:tag name="AS_UNIQUEID" val="220"/>
</p:tagLst>
</file>

<file path=ppt/tags/tag324.xml><?xml version="1.0" encoding="utf-8"?>
<p:tagLst xmlns:a="http://schemas.openxmlformats.org/drawingml/2006/main" xmlns:r="http://schemas.openxmlformats.org/officeDocument/2006/relationships" xmlns:p="http://schemas.openxmlformats.org/presentationml/2006/main">
  <p:tag name="AS_UNIQUEID" val="221"/>
</p:tagLst>
</file>

<file path=ppt/tags/tag325.xml><?xml version="1.0" encoding="utf-8"?>
<p:tagLst xmlns:a="http://schemas.openxmlformats.org/drawingml/2006/main" xmlns:r="http://schemas.openxmlformats.org/officeDocument/2006/relationships" xmlns:p="http://schemas.openxmlformats.org/presentationml/2006/main">
  <p:tag name="AS_UNIQUEID" val="222"/>
</p:tagLst>
</file>

<file path=ppt/tags/tag326.xml><?xml version="1.0" encoding="utf-8"?>
<p:tagLst xmlns:a="http://schemas.openxmlformats.org/drawingml/2006/main" xmlns:r="http://schemas.openxmlformats.org/officeDocument/2006/relationships" xmlns:p="http://schemas.openxmlformats.org/presentationml/2006/main">
  <p:tag name="AS_UNIQUEID" val="223"/>
</p:tagLst>
</file>

<file path=ppt/tags/tag327.xml><?xml version="1.0" encoding="utf-8"?>
<p:tagLst xmlns:a="http://schemas.openxmlformats.org/drawingml/2006/main" xmlns:r="http://schemas.openxmlformats.org/officeDocument/2006/relationships" xmlns:p="http://schemas.openxmlformats.org/presentationml/2006/main">
  <p:tag name="AS_UNIQUEID" val="224"/>
</p:tagLst>
</file>

<file path=ppt/tags/tag328.xml><?xml version="1.0" encoding="utf-8"?>
<p:tagLst xmlns:a="http://schemas.openxmlformats.org/drawingml/2006/main" xmlns:r="http://schemas.openxmlformats.org/officeDocument/2006/relationships" xmlns:p="http://schemas.openxmlformats.org/presentationml/2006/main">
  <p:tag name="AS_UNIQUEID" val="225"/>
</p:tagLst>
</file>

<file path=ppt/tags/tag329.xml><?xml version="1.0" encoding="utf-8"?>
<p:tagLst xmlns:a="http://schemas.openxmlformats.org/drawingml/2006/main" xmlns:r="http://schemas.openxmlformats.org/officeDocument/2006/relationships" xmlns:p="http://schemas.openxmlformats.org/presentationml/2006/main">
  <p:tag name="AS_UNIQUEID" val="226"/>
</p:tagLst>
</file>

<file path=ppt/tags/tag33.xml><?xml version="1.0" encoding="utf-8"?>
<p:tagLst xmlns:a="http://schemas.openxmlformats.org/drawingml/2006/main" xmlns:r="http://schemas.openxmlformats.org/officeDocument/2006/relationships" xmlns:p="http://schemas.openxmlformats.org/presentationml/2006/main">
  <p:tag name="AS_UNIQUEID" val="6844"/>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30.xml><?xml version="1.0" encoding="utf-8"?>
<p:tagLst xmlns:a="http://schemas.openxmlformats.org/drawingml/2006/main" xmlns:r="http://schemas.openxmlformats.org/officeDocument/2006/relationships" xmlns:p="http://schemas.openxmlformats.org/presentationml/2006/main">
  <p:tag name="AS_UNIQUEID" val="227"/>
</p:tagLst>
</file>

<file path=ppt/tags/tag331.xml><?xml version="1.0" encoding="utf-8"?>
<p:tagLst xmlns:a="http://schemas.openxmlformats.org/drawingml/2006/main" xmlns:r="http://schemas.openxmlformats.org/officeDocument/2006/relationships" xmlns:p="http://schemas.openxmlformats.org/presentationml/2006/main">
  <p:tag name="AS_UNIQUEID" val="228"/>
</p:tagLst>
</file>

<file path=ppt/tags/tag332.xml><?xml version="1.0" encoding="utf-8"?>
<p:tagLst xmlns:a="http://schemas.openxmlformats.org/drawingml/2006/main" xmlns:r="http://schemas.openxmlformats.org/officeDocument/2006/relationships" xmlns:p="http://schemas.openxmlformats.org/presentationml/2006/main">
  <p:tag name="AS_UNIQUEID" val="229"/>
</p:tagLst>
</file>

<file path=ppt/tags/tag333.xml><?xml version="1.0" encoding="utf-8"?>
<p:tagLst xmlns:a="http://schemas.openxmlformats.org/drawingml/2006/main" xmlns:r="http://schemas.openxmlformats.org/officeDocument/2006/relationships" xmlns:p="http://schemas.openxmlformats.org/presentationml/2006/main">
  <p:tag name="AS_UNIQUEID" val="230"/>
</p:tagLst>
</file>

<file path=ppt/tags/tag334.xml><?xml version="1.0" encoding="utf-8"?>
<p:tagLst xmlns:a="http://schemas.openxmlformats.org/drawingml/2006/main" xmlns:r="http://schemas.openxmlformats.org/officeDocument/2006/relationships" xmlns:p="http://schemas.openxmlformats.org/presentationml/2006/main">
  <p:tag name="AS_UNIQUEID" val="231"/>
</p:tagLst>
</file>

<file path=ppt/tags/tag335.xml><?xml version="1.0" encoding="utf-8"?>
<p:tagLst xmlns:a="http://schemas.openxmlformats.org/drawingml/2006/main" xmlns:r="http://schemas.openxmlformats.org/officeDocument/2006/relationships" xmlns:p="http://schemas.openxmlformats.org/presentationml/2006/main">
  <p:tag name="AS_UNIQUEID" val="232"/>
</p:tagLst>
</file>

<file path=ppt/tags/tag336.xml><?xml version="1.0" encoding="utf-8"?>
<p:tagLst xmlns:a="http://schemas.openxmlformats.org/drawingml/2006/main" xmlns:r="http://schemas.openxmlformats.org/officeDocument/2006/relationships" xmlns:p="http://schemas.openxmlformats.org/presentationml/2006/main">
  <p:tag name="AS_UNIQUEID" val="233"/>
</p:tagLst>
</file>

<file path=ppt/tags/tag337.xml><?xml version="1.0" encoding="utf-8"?>
<p:tagLst xmlns:a="http://schemas.openxmlformats.org/drawingml/2006/main" xmlns:r="http://schemas.openxmlformats.org/officeDocument/2006/relationships" xmlns:p="http://schemas.openxmlformats.org/presentationml/2006/main">
  <p:tag name="AS_UNIQUEID" val="234"/>
</p:tagLst>
</file>

<file path=ppt/tags/tag338.xml><?xml version="1.0" encoding="utf-8"?>
<p:tagLst xmlns:a="http://schemas.openxmlformats.org/drawingml/2006/main" xmlns:r="http://schemas.openxmlformats.org/officeDocument/2006/relationships" xmlns:p="http://schemas.openxmlformats.org/presentationml/2006/main">
  <p:tag name="AS_UNIQUEID" val="239"/>
</p:tagLst>
</file>

<file path=ppt/tags/tag339.xml><?xml version="1.0" encoding="utf-8"?>
<p:tagLst xmlns:a="http://schemas.openxmlformats.org/drawingml/2006/main" xmlns:r="http://schemas.openxmlformats.org/officeDocument/2006/relationships" xmlns:p="http://schemas.openxmlformats.org/presentationml/2006/main">
  <p:tag name="AS_UNIQUEID" val="76"/>
</p:tagLst>
</file>

<file path=ppt/tags/tag34.xml><?xml version="1.0" encoding="utf-8"?>
<p:tagLst xmlns:a="http://schemas.openxmlformats.org/drawingml/2006/main" xmlns:r="http://schemas.openxmlformats.org/officeDocument/2006/relationships" xmlns:p="http://schemas.openxmlformats.org/presentationml/2006/main">
  <p:tag name="AS_UNIQUEID" val="6845"/>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40.xml><?xml version="1.0" encoding="utf-8"?>
<p:tagLst xmlns:a="http://schemas.openxmlformats.org/drawingml/2006/main" xmlns:r="http://schemas.openxmlformats.org/officeDocument/2006/relationships" xmlns:p="http://schemas.openxmlformats.org/presentationml/2006/main">
  <p:tag name="AS_UNIQUEID" val="8808"/>
</p:tagLst>
</file>

<file path=ppt/tags/tag341.xml><?xml version="1.0" encoding="utf-8"?>
<p:tagLst xmlns:a="http://schemas.openxmlformats.org/drawingml/2006/main" xmlns:r="http://schemas.openxmlformats.org/officeDocument/2006/relationships" xmlns:p="http://schemas.openxmlformats.org/presentationml/2006/main">
  <p:tag name="AS_UNIQUEID" val="145"/>
</p:tagLst>
</file>

<file path=ppt/tags/tag342.xml><?xml version="1.0" encoding="utf-8"?>
<p:tagLst xmlns:a="http://schemas.openxmlformats.org/drawingml/2006/main" xmlns:r="http://schemas.openxmlformats.org/officeDocument/2006/relationships" xmlns:p="http://schemas.openxmlformats.org/presentationml/2006/main">
  <p:tag name="AS_UNIQUEID" val="147"/>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AS_UNIQUEID" val="7937"/>
</p:tagLst>
</file>

<file path=ppt/tags/tag346.xml><?xml version="1.0" encoding="utf-8"?>
<p:tagLst xmlns:a="http://schemas.openxmlformats.org/drawingml/2006/main" xmlns:r="http://schemas.openxmlformats.org/officeDocument/2006/relationships" xmlns:p="http://schemas.openxmlformats.org/presentationml/2006/main">
  <p:tag name="AS_UNIQUEID" val="240"/>
</p:tagLst>
</file>

<file path=ppt/tags/tag347.xml><?xml version="1.0" encoding="utf-8"?>
<p:tagLst xmlns:a="http://schemas.openxmlformats.org/drawingml/2006/main" xmlns:r="http://schemas.openxmlformats.org/officeDocument/2006/relationships" xmlns:p="http://schemas.openxmlformats.org/presentationml/2006/main">
  <p:tag name="AS_UNIQUEID" val="241"/>
</p:tagLst>
</file>

<file path=ppt/tags/tag348.xml><?xml version="1.0" encoding="utf-8"?>
<p:tagLst xmlns:a="http://schemas.openxmlformats.org/drawingml/2006/main" xmlns:r="http://schemas.openxmlformats.org/officeDocument/2006/relationships" xmlns:p="http://schemas.openxmlformats.org/presentationml/2006/main">
  <p:tag name="AS_UNIQUEID" val="242"/>
</p:tagLst>
</file>

<file path=ppt/tags/tag349.xml><?xml version="1.0" encoding="utf-8"?>
<p:tagLst xmlns:a="http://schemas.openxmlformats.org/drawingml/2006/main" xmlns:r="http://schemas.openxmlformats.org/officeDocument/2006/relationships" xmlns:p="http://schemas.openxmlformats.org/presentationml/2006/main">
  <p:tag name="AS_UNIQUEID" val="243"/>
</p:tagLst>
</file>

<file path=ppt/tags/tag35.xml><?xml version="1.0" encoding="utf-8"?>
<p:tagLst xmlns:a="http://schemas.openxmlformats.org/drawingml/2006/main" xmlns:r="http://schemas.openxmlformats.org/officeDocument/2006/relationships" xmlns:p="http://schemas.openxmlformats.org/presentationml/2006/main">
  <p:tag name="AS_UNIQUEID" val="6846"/>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50.xml><?xml version="1.0" encoding="utf-8"?>
<p:tagLst xmlns:a="http://schemas.openxmlformats.org/drawingml/2006/main" xmlns:r="http://schemas.openxmlformats.org/officeDocument/2006/relationships" xmlns:p="http://schemas.openxmlformats.org/presentationml/2006/main">
  <p:tag name="AS_UNIQUEID" val="235"/>
</p:tagLst>
</file>

<file path=ppt/tags/tag351.xml><?xml version="1.0" encoding="utf-8"?>
<p:tagLst xmlns:a="http://schemas.openxmlformats.org/drawingml/2006/main" xmlns:r="http://schemas.openxmlformats.org/officeDocument/2006/relationships" xmlns:p="http://schemas.openxmlformats.org/presentationml/2006/main">
  <p:tag name="AS_UNIQUEID" val="236"/>
</p:tagLst>
</file>

<file path=ppt/tags/tag352.xml><?xml version="1.0" encoding="utf-8"?>
<p:tagLst xmlns:a="http://schemas.openxmlformats.org/drawingml/2006/main" xmlns:r="http://schemas.openxmlformats.org/officeDocument/2006/relationships" xmlns:p="http://schemas.openxmlformats.org/presentationml/2006/main">
  <p:tag name="AS_UNIQUEID" val="237"/>
</p:tagLst>
</file>

<file path=ppt/tags/tag353.xml><?xml version="1.0" encoding="utf-8"?>
<p:tagLst xmlns:a="http://schemas.openxmlformats.org/drawingml/2006/main" xmlns:r="http://schemas.openxmlformats.org/officeDocument/2006/relationships" xmlns:p="http://schemas.openxmlformats.org/presentationml/2006/main">
  <p:tag name="AS_UNIQUEID" val="238"/>
</p:tagLst>
</file>

<file path=ppt/tags/tag354.xml><?xml version="1.0" encoding="utf-8"?>
<p:tagLst xmlns:a="http://schemas.openxmlformats.org/drawingml/2006/main" xmlns:r="http://schemas.openxmlformats.org/officeDocument/2006/relationships" xmlns:p="http://schemas.openxmlformats.org/presentationml/2006/main">
  <p:tag name="AS_UNIQUEID" val="205"/>
</p:tagLst>
</file>

<file path=ppt/tags/tag355.xml><?xml version="1.0" encoding="utf-8"?>
<p:tagLst xmlns:a="http://schemas.openxmlformats.org/drawingml/2006/main" xmlns:r="http://schemas.openxmlformats.org/officeDocument/2006/relationships" xmlns:p="http://schemas.openxmlformats.org/presentationml/2006/main">
  <p:tag name="AS_UNIQUEID" val="206"/>
</p:tagLst>
</file>

<file path=ppt/tags/tag356.xml><?xml version="1.0" encoding="utf-8"?>
<p:tagLst xmlns:a="http://schemas.openxmlformats.org/drawingml/2006/main" xmlns:r="http://schemas.openxmlformats.org/officeDocument/2006/relationships" xmlns:p="http://schemas.openxmlformats.org/presentationml/2006/main">
  <p:tag name="AS_UNIQUEID" val="207"/>
</p:tagLst>
</file>

<file path=ppt/tags/tag357.xml><?xml version="1.0" encoding="utf-8"?>
<p:tagLst xmlns:a="http://schemas.openxmlformats.org/drawingml/2006/main" xmlns:r="http://schemas.openxmlformats.org/officeDocument/2006/relationships" xmlns:p="http://schemas.openxmlformats.org/presentationml/2006/main">
  <p:tag name="ISLIDE.ICON" val="#79009;#78145;#107938;"/>
</p:tagLst>
</file>

<file path=ppt/tags/tag358.xml><?xml version="1.0" encoding="utf-8"?>
<p:tagLst xmlns:a="http://schemas.openxmlformats.org/drawingml/2006/main" xmlns:r="http://schemas.openxmlformats.org/officeDocument/2006/relationships" xmlns:p="http://schemas.openxmlformats.org/presentationml/2006/main">
  <p:tag name="AS_UNIQUEID" val="258"/>
</p:tagLst>
</file>

<file path=ppt/tags/tag359.xml><?xml version="1.0" encoding="utf-8"?>
<p:tagLst xmlns:a="http://schemas.openxmlformats.org/drawingml/2006/main" xmlns:r="http://schemas.openxmlformats.org/officeDocument/2006/relationships" xmlns:p="http://schemas.openxmlformats.org/presentationml/2006/main">
  <p:tag name="AS_UNIQUEID" val="259"/>
</p:tagLst>
</file>

<file path=ppt/tags/tag36.xml><?xml version="1.0" encoding="utf-8"?>
<p:tagLst xmlns:a="http://schemas.openxmlformats.org/drawingml/2006/main" xmlns:r="http://schemas.openxmlformats.org/officeDocument/2006/relationships" xmlns:p="http://schemas.openxmlformats.org/presentationml/2006/main">
  <p:tag name="AS_UNIQUEID" val="6848"/>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60.xml><?xml version="1.0" encoding="utf-8"?>
<p:tagLst xmlns:a="http://schemas.openxmlformats.org/drawingml/2006/main" xmlns:r="http://schemas.openxmlformats.org/officeDocument/2006/relationships" xmlns:p="http://schemas.openxmlformats.org/presentationml/2006/main">
  <p:tag name="AS_UNIQUEID" val="260"/>
</p:tagLst>
</file>

<file path=ppt/tags/tag361.xml><?xml version="1.0" encoding="utf-8"?>
<p:tagLst xmlns:a="http://schemas.openxmlformats.org/drawingml/2006/main" xmlns:r="http://schemas.openxmlformats.org/officeDocument/2006/relationships" xmlns:p="http://schemas.openxmlformats.org/presentationml/2006/main">
  <p:tag name="AS_UNIQUEID" val="261"/>
</p:tagLst>
</file>

<file path=ppt/tags/tag362.xml><?xml version="1.0" encoding="utf-8"?>
<p:tagLst xmlns:a="http://schemas.openxmlformats.org/drawingml/2006/main" xmlns:r="http://schemas.openxmlformats.org/officeDocument/2006/relationships" xmlns:p="http://schemas.openxmlformats.org/presentationml/2006/main">
  <p:tag name="AS_UNIQUEID" val="262"/>
</p:tagLst>
</file>

<file path=ppt/tags/tag363.xml><?xml version="1.0" encoding="utf-8"?>
<p:tagLst xmlns:a="http://schemas.openxmlformats.org/drawingml/2006/main" xmlns:r="http://schemas.openxmlformats.org/officeDocument/2006/relationships" xmlns:p="http://schemas.openxmlformats.org/presentationml/2006/main">
  <p:tag name="AS_UNIQUEID" val="263"/>
</p:tagLst>
</file>

<file path=ppt/tags/tag364.xml><?xml version="1.0" encoding="utf-8"?>
<p:tagLst xmlns:a="http://schemas.openxmlformats.org/drawingml/2006/main" xmlns:r="http://schemas.openxmlformats.org/officeDocument/2006/relationships" xmlns:p="http://schemas.openxmlformats.org/presentationml/2006/main">
  <p:tag name="AS_UNIQUEID" val="264"/>
</p:tagLst>
</file>

<file path=ppt/tags/tag365.xml><?xml version="1.0" encoding="utf-8"?>
<p:tagLst xmlns:a="http://schemas.openxmlformats.org/drawingml/2006/main" xmlns:r="http://schemas.openxmlformats.org/officeDocument/2006/relationships" xmlns:p="http://schemas.openxmlformats.org/presentationml/2006/main">
  <p:tag name="AS_UNIQUEID" val="265"/>
</p:tagLst>
</file>

<file path=ppt/tags/tag366.xml><?xml version="1.0" encoding="utf-8"?>
<p:tagLst xmlns:a="http://schemas.openxmlformats.org/drawingml/2006/main" xmlns:r="http://schemas.openxmlformats.org/officeDocument/2006/relationships" xmlns:p="http://schemas.openxmlformats.org/presentationml/2006/main">
  <p:tag name="AS_UNIQUEID" val="266"/>
</p:tagLst>
</file>

<file path=ppt/tags/tag367.xml><?xml version="1.0" encoding="utf-8"?>
<p:tagLst xmlns:a="http://schemas.openxmlformats.org/drawingml/2006/main" xmlns:r="http://schemas.openxmlformats.org/officeDocument/2006/relationships" xmlns:p="http://schemas.openxmlformats.org/presentationml/2006/main">
  <p:tag name="AS_UNIQUEID" val="267"/>
</p:tagLst>
</file>

<file path=ppt/tags/tag368.xml><?xml version="1.0" encoding="utf-8"?>
<p:tagLst xmlns:a="http://schemas.openxmlformats.org/drawingml/2006/main" xmlns:r="http://schemas.openxmlformats.org/officeDocument/2006/relationships" xmlns:p="http://schemas.openxmlformats.org/presentationml/2006/main">
  <p:tag name="AS_UNIQUEID" val="268"/>
</p:tagLst>
</file>

<file path=ppt/tags/tag369.xml><?xml version="1.0" encoding="utf-8"?>
<p:tagLst xmlns:a="http://schemas.openxmlformats.org/drawingml/2006/main" xmlns:r="http://schemas.openxmlformats.org/officeDocument/2006/relationships" xmlns:p="http://schemas.openxmlformats.org/presentationml/2006/main">
  <p:tag name="AS_UNIQUEID" val="269"/>
</p:tagLst>
</file>

<file path=ppt/tags/tag37.xml><?xml version="1.0" encoding="utf-8"?>
<p:tagLst xmlns:a="http://schemas.openxmlformats.org/drawingml/2006/main" xmlns:r="http://schemas.openxmlformats.org/officeDocument/2006/relationships" xmlns:p="http://schemas.openxmlformats.org/presentationml/2006/main">
  <p:tag name="AS_UNIQUEID" val="6849"/>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70.xml><?xml version="1.0" encoding="utf-8"?>
<p:tagLst xmlns:a="http://schemas.openxmlformats.org/drawingml/2006/main" xmlns:r="http://schemas.openxmlformats.org/officeDocument/2006/relationships" xmlns:p="http://schemas.openxmlformats.org/presentationml/2006/main">
  <p:tag name="AS_UNIQUEID" val="270"/>
</p:tagLst>
</file>

<file path=ppt/tags/tag371.xml><?xml version="1.0" encoding="utf-8"?>
<p:tagLst xmlns:a="http://schemas.openxmlformats.org/drawingml/2006/main" xmlns:r="http://schemas.openxmlformats.org/officeDocument/2006/relationships" xmlns:p="http://schemas.openxmlformats.org/presentationml/2006/main">
  <p:tag name="AS_UNIQUEID" val="271"/>
</p:tagLst>
</file>

<file path=ppt/tags/tag372.xml><?xml version="1.0" encoding="utf-8"?>
<p:tagLst xmlns:a="http://schemas.openxmlformats.org/drawingml/2006/main" xmlns:r="http://schemas.openxmlformats.org/officeDocument/2006/relationships" xmlns:p="http://schemas.openxmlformats.org/presentationml/2006/main">
  <p:tag name="AS_UNIQUEID" val="272"/>
</p:tagLst>
</file>

<file path=ppt/tags/tag373.xml><?xml version="1.0" encoding="utf-8"?>
<p:tagLst xmlns:a="http://schemas.openxmlformats.org/drawingml/2006/main" xmlns:r="http://schemas.openxmlformats.org/officeDocument/2006/relationships" xmlns:p="http://schemas.openxmlformats.org/presentationml/2006/main">
  <p:tag name="AS_UNIQUEID" val="273"/>
</p:tagLst>
</file>

<file path=ppt/tags/tag374.xml><?xml version="1.0" encoding="utf-8"?>
<p:tagLst xmlns:a="http://schemas.openxmlformats.org/drawingml/2006/main" xmlns:r="http://schemas.openxmlformats.org/officeDocument/2006/relationships" xmlns:p="http://schemas.openxmlformats.org/presentationml/2006/main">
  <p:tag name="AS_UNIQUEID" val="274"/>
</p:tagLst>
</file>

<file path=ppt/tags/tag375.xml><?xml version="1.0" encoding="utf-8"?>
<p:tagLst xmlns:a="http://schemas.openxmlformats.org/drawingml/2006/main" xmlns:r="http://schemas.openxmlformats.org/officeDocument/2006/relationships" xmlns:p="http://schemas.openxmlformats.org/presentationml/2006/main">
  <p:tag name="AS_UNIQUEID" val="275"/>
</p:tagLst>
</file>

<file path=ppt/tags/tag376.xml><?xml version="1.0" encoding="utf-8"?>
<p:tagLst xmlns:a="http://schemas.openxmlformats.org/drawingml/2006/main" xmlns:r="http://schemas.openxmlformats.org/officeDocument/2006/relationships" xmlns:p="http://schemas.openxmlformats.org/presentationml/2006/main">
  <p:tag name="AS_UNIQUEID" val="276"/>
</p:tagLst>
</file>

<file path=ppt/tags/tag377.xml><?xml version="1.0" encoding="utf-8"?>
<p:tagLst xmlns:a="http://schemas.openxmlformats.org/drawingml/2006/main" xmlns:r="http://schemas.openxmlformats.org/officeDocument/2006/relationships" xmlns:p="http://schemas.openxmlformats.org/presentationml/2006/main">
  <p:tag name="AS_UNIQUEID" val="277"/>
</p:tagLst>
</file>

<file path=ppt/tags/tag378.xml><?xml version="1.0" encoding="utf-8"?>
<p:tagLst xmlns:a="http://schemas.openxmlformats.org/drawingml/2006/main" xmlns:r="http://schemas.openxmlformats.org/officeDocument/2006/relationships" xmlns:p="http://schemas.openxmlformats.org/presentationml/2006/main">
  <p:tag name="AS_UNIQUEID" val="278"/>
</p:tagLst>
</file>

<file path=ppt/tags/tag379.xml><?xml version="1.0" encoding="utf-8"?>
<p:tagLst xmlns:a="http://schemas.openxmlformats.org/drawingml/2006/main" xmlns:r="http://schemas.openxmlformats.org/officeDocument/2006/relationships" xmlns:p="http://schemas.openxmlformats.org/presentationml/2006/main">
  <p:tag name="AS_UNIQUEID" val="279"/>
</p:tagLst>
</file>

<file path=ppt/tags/tag38.xml><?xml version="1.0" encoding="utf-8"?>
<p:tagLst xmlns:a="http://schemas.openxmlformats.org/drawingml/2006/main" xmlns:r="http://schemas.openxmlformats.org/officeDocument/2006/relationships" xmlns:p="http://schemas.openxmlformats.org/presentationml/2006/main">
  <p:tag name="AS_UNIQUEID" val="6850"/>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80.xml><?xml version="1.0" encoding="utf-8"?>
<p:tagLst xmlns:a="http://schemas.openxmlformats.org/drawingml/2006/main" xmlns:r="http://schemas.openxmlformats.org/officeDocument/2006/relationships" xmlns:p="http://schemas.openxmlformats.org/presentationml/2006/main">
  <p:tag name="AS_UNIQUEID" val="280"/>
</p:tagLst>
</file>

<file path=ppt/tags/tag381.xml><?xml version="1.0" encoding="utf-8"?>
<p:tagLst xmlns:a="http://schemas.openxmlformats.org/drawingml/2006/main" xmlns:r="http://schemas.openxmlformats.org/officeDocument/2006/relationships" xmlns:p="http://schemas.openxmlformats.org/presentationml/2006/main">
  <p:tag name="AS_UNIQUEID" val="281"/>
</p:tagLst>
</file>

<file path=ppt/tags/tag382.xml><?xml version="1.0" encoding="utf-8"?>
<p:tagLst xmlns:a="http://schemas.openxmlformats.org/drawingml/2006/main" xmlns:r="http://schemas.openxmlformats.org/officeDocument/2006/relationships" xmlns:p="http://schemas.openxmlformats.org/presentationml/2006/main">
  <p:tag name="AS_UNIQUEID" val="282"/>
</p:tagLst>
</file>

<file path=ppt/tags/tag383.xml><?xml version="1.0" encoding="utf-8"?>
<p:tagLst xmlns:a="http://schemas.openxmlformats.org/drawingml/2006/main" xmlns:r="http://schemas.openxmlformats.org/officeDocument/2006/relationships" xmlns:p="http://schemas.openxmlformats.org/presentationml/2006/main">
  <p:tag name="AS_UNIQUEID" val="283"/>
</p:tagLst>
</file>

<file path=ppt/tags/tag384.xml><?xml version="1.0" encoding="utf-8"?>
<p:tagLst xmlns:a="http://schemas.openxmlformats.org/drawingml/2006/main" xmlns:r="http://schemas.openxmlformats.org/officeDocument/2006/relationships" xmlns:p="http://schemas.openxmlformats.org/presentationml/2006/main">
  <p:tag name="AS_UNIQUEID" val="284"/>
</p:tagLst>
</file>

<file path=ppt/tags/tag385.xml><?xml version="1.0" encoding="utf-8"?>
<p:tagLst xmlns:a="http://schemas.openxmlformats.org/drawingml/2006/main" xmlns:r="http://schemas.openxmlformats.org/officeDocument/2006/relationships" xmlns:p="http://schemas.openxmlformats.org/presentationml/2006/main">
  <p:tag name="AS_UNIQUEID" val="285"/>
</p:tagLst>
</file>

<file path=ppt/tags/tag386.xml><?xml version="1.0" encoding="utf-8"?>
<p:tagLst xmlns:a="http://schemas.openxmlformats.org/drawingml/2006/main" xmlns:r="http://schemas.openxmlformats.org/officeDocument/2006/relationships" xmlns:p="http://schemas.openxmlformats.org/presentationml/2006/main">
  <p:tag name="AS_UNIQUEID" val="286"/>
</p:tagLst>
</file>

<file path=ppt/tags/tag387.xml><?xml version="1.0" encoding="utf-8"?>
<p:tagLst xmlns:a="http://schemas.openxmlformats.org/drawingml/2006/main" xmlns:r="http://schemas.openxmlformats.org/officeDocument/2006/relationships" xmlns:p="http://schemas.openxmlformats.org/presentationml/2006/main">
  <p:tag name="AS_UNIQUEID" val="287"/>
</p:tagLst>
</file>

<file path=ppt/tags/tag388.xml><?xml version="1.0" encoding="utf-8"?>
<p:tagLst xmlns:a="http://schemas.openxmlformats.org/drawingml/2006/main" xmlns:r="http://schemas.openxmlformats.org/officeDocument/2006/relationships" xmlns:p="http://schemas.openxmlformats.org/presentationml/2006/main">
  <p:tag name="AS_UNIQUEID" val="288"/>
</p:tagLst>
</file>

<file path=ppt/tags/tag389.xml><?xml version="1.0" encoding="utf-8"?>
<p:tagLst xmlns:a="http://schemas.openxmlformats.org/drawingml/2006/main" xmlns:r="http://schemas.openxmlformats.org/officeDocument/2006/relationships" xmlns:p="http://schemas.openxmlformats.org/presentationml/2006/main">
  <p:tag name="AS_UNIQUEID" val="289"/>
</p:tagLst>
</file>

<file path=ppt/tags/tag39.xml><?xml version="1.0" encoding="utf-8"?>
<p:tagLst xmlns:a="http://schemas.openxmlformats.org/drawingml/2006/main" xmlns:r="http://schemas.openxmlformats.org/officeDocument/2006/relationships" xmlns:p="http://schemas.openxmlformats.org/presentationml/2006/main">
  <p:tag name="AS_UNIQUEID" val="6851"/>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90.xml><?xml version="1.0" encoding="utf-8"?>
<p:tagLst xmlns:a="http://schemas.openxmlformats.org/drawingml/2006/main" xmlns:r="http://schemas.openxmlformats.org/officeDocument/2006/relationships" xmlns:p="http://schemas.openxmlformats.org/presentationml/2006/main">
  <p:tag name="AS_UNIQUEID" val="290"/>
</p:tagLst>
</file>

<file path=ppt/tags/tag391.xml><?xml version="1.0" encoding="utf-8"?>
<p:tagLst xmlns:a="http://schemas.openxmlformats.org/drawingml/2006/main" xmlns:r="http://schemas.openxmlformats.org/officeDocument/2006/relationships" xmlns:p="http://schemas.openxmlformats.org/presentationml/2006/main">
  <p:tag name="AS_UNIQUEID" val="291"/>
</p:tagLst>
</file>

<file path=ppt/tags/tag392.xml><?xml version="1.0" encoding="utf-8"?>
<p:tagLst xmlns:a="http://schemas.openxmlformats.org/drawingml/2006/main" xmlns:r="http://schemas.openxmlformats.org/officeDocument/2006/relationships" xmlns:p="http://schemas.openxmlformats.org/presentationml/2006/main">
  <p:tag name="AS_UNIQUEID" val="292"/>
</p:tagLst>
</file>

<file path=ppt/tags/tag393.xml><?xml version="1.0" encoding="utf-8"?>
<p:tagLst xmlns:a="http://schemas.openxmlformats.org/drawingml/2006/main" xmlns:r="http://schemas.openxmlformats.org/officeDocument/2006/relationships" xmlns:p="http://schemas.openxmlformats.org/presentationml/2006/main">
  <p:tag name="AS_UNIQUEID" val="293"/>
</p:tagLst>
</file>

<file path=ppt/tags/tag394.xml><?xml version="1.0" encoding="utf-8"?>
<p:tagLst xmlns:a="http://schemas.openxmlformats.org/drawingml/2006/main" xmlns:r="http://schemas.openxmlformats.org/officeDocument/2006/relationships" xmlns:p="http://schemas.openxmlformats.org/presentationml/2006/main">
  <p:tag name="AS_UNIQUEID" val="294"/>
</p:tagLst>
</file>

<file path=ppt/tags/tag395.xml><?xml version="1.0" encoding="utf-8"?>
<p:tagLst xmlns:a="http://schemas.openxmlformats.org/drawingml/2006/main" xmlns:r="http://schemas.openxmlformats.org/officeDocument/2006/relationships" xmlns:p="http://schemas.openxmlformats.org/presentationml/2006/main">
  <p:tag name="AS_UNIQUEID" val="295"/>
</p:tagLst>
</file>

<file path=ppt/tags/tag396.xml><?xml version="1.0" encoding="utf-8"?>
<p:tagLst xmlns:a="http://schemas.openxmlformats.org/drawingml/2006/main" xmlns:r="http://schemas.openxmlformats.org/officeDocument/2006/relationships" xmlns:p="http://schemas.openxmlformats.org/presentationml/2006/main">
  <p:tag name="AS_UNIQUEID" val="296"/>
</p:tagLst>
</file>

<file path=ppt/tags/tag397.xml><?xml version="1.0" encoding="utf-8"?>
<p:tagLst xmlns:a="http://schemas.openxmlformats.org/drawingml/2006/main" xmlns:r="http://schemas.openxmlformats.org/officeDocument/2006/relationships" xmlns:p="http://schemas.openxmlformats.org/presentationml/2006/main">
  <p:tag name="AS_UNIQUEID" val="302"/>
</p:tagLst>
</file>

<file path=ppt/tags/tag398.xml><?xml version="1.0" encoding="utf-8"?>
<p:tagLst xmlns:a="http://schemas.openxmlformats.org/drawingml/2006/main" xmlns:r="http://schemas.openxmlformats.org/officeDocument/2006/relationships" xmlns:p="http://schemas.openxmlformats.org/presentationml/2006/main">
  <p:tag name="AS_UNIQUEID" val="303"/>
</p:tagLst>
</file>

<file path=ppt/tags/tag399.xml><?xml version="1.0" encoding="utf-8"?>
<p:tagLst xmlns:a="http://schemas.openxmlformats.org/drawingml/2006/main" xmlns:r="http://schemas.openxmlformats.org/officeDocument/2006/relationships" xmlns:p="http://schemas.openxmlformats.org/presentationml/2006/main">
  <p:tag name="AS_UNIQUEID" val="111"/>
</p:tagLst>
</file>

<file path=ppt/tags/tag4.xml><?xml version="1.0" encoding="utf-8"?>
<p:tagLst xmlns:a="http://schemas.openxmlformats.org/drawingml/2006/main" xmlns:r="http://schemas.openxmlformats.org/officeDocument/2006/relationships" xmlns:p="http://schemas.openxmlformats.org/presentationml/2006/main">
  <p:tag name="AS_UNIQUEID" val="6874"/>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40.xml><?xml version="1.0" encoding="utf-8"?>
<p:tagLst xmlns:a="http://schemas.openxmlformats.org/drawingml/2006/main" xmlns:r="http://schemas.openxmlformats.org/officeDocument/2006/relationships" xmlns:p="http://schemas.openxmlformats.org/presentationml/2006/main">
  <p:tag name="AS_UNIQUEID" val="6852"/>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00.xml><?xml version="1.0" encoding="utf-8"?>
<p:tagLst xmlns:a="http://schemas.openxmlformats.org/drawingml/2006/main" xmlns:r="http://schemas.openxmlformats.org/officeDocument/2006/relationships" xmlns:p="http://schemas.openxmlformats.org/presentationml/2006/main">
  <p:tag name="AS_UNIQUEID" val="145"/>
</p:tagLst>
</file>

<file path=ppt/tags/tag401.xml><?xml version="1.0" encoding="utf-8"?>
<p:tagLst xmlns:a="http://schemas.openxmlformats.org/drawingml/2006/main" xmlns:r="http://schemas.openxmlformats.org/officeDocument/2006/relationships" xmlns:p="http://schemas.openxmlformats.org/presentationml/2006/main">
  <p:tag name="AS_UNIQUEID" val="146"/>
</p:tagLst>
</file>

<file path=ppt/tags/tag402.xml><?xml version="1.0" encoding="utf-8"?>
<p:tagLst xmlns:a="http://schemas.openxmlformats.org/drawingml/2006/main" xmlns:r="http://schemas.openxmlformats.org/officeDocument/2006/relationships" xmlns:p="http://schemas.openxmlformats.org/presentationml/2006/main">
  <p:tag name="AS_UNIQUEID" val="147"/>
</p:tagLst>
</file>

<file path=ppt/tags/tag403.xml><?xml version="1.0" encoding="utf-8"?>
<p:tagLst xmlns:a="http://schemas.openxmlformats.org/drawingml/2006/main" xmlns:r="http://schemas.openxmlformats.org/officeDocument/2006/relationships" xmlns:p="http://schemas.openxmlformats.org/presentationml/2006/main">
  <p:tag name="AS_UNIQUEID" val="148"/>
</p:tagLst>
</file>

<file path=ppt/tags/tag404.xml><?xml version="1.0" encoding="utf-8"?>
<p:tagLst xmlns:a="http://schemas.openxmlformats.org/drawingml/2006/main" xmlns:r="http://schemas.openxmlformats.org/officeDocument/2006/relationships" xmlns:p="http://schemas.openxmlformats.org/presentationml/2006/main">
  <p:tag name="AS_UNIQUEID" val="9487"/>
  <p:tag name="KSO_WM_BEAUTIFY_FLAG" val=""/>
</p:tagLst>
</file>

<file path=ppt/tags/tag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7.xml><?xml version="1.0" encoding="utf-8"?>
<p:tagLst xmlns:a="http://schemas.openxmlformats.org/drawingml/2006/main" xmlns:r="http://schemas.openxmlformats.org/officeDocument/2006/relationships" xmlns:p="http://schemas.openxmlformats.org/presentationml/2006/main">
  <p:tag name="AS_UNIQUEID" val="7937"/>
</p:tagLst>
</file>

<file path=ppt/tags/tag408.xml><?xml version="1.0" encoding="utf-8"?>
<p:tagLst xmlns:a="http://schemas.openxmlformats.org/drawingml/2006/main" xmlns:r="http://schemas.openxmlformats.org/officeDocument/2006/relationships" xmlns:p="http://schemas.openxmlformats.org/presentationml/2006/main">
  <p:tag name="AS_UNIQUEID" val="12150"/>
</p:tagLst>
</file>

<file path=ppt/tags/tag409.xml><?xml version="1.0" encoding="utf-8"?>
<p:tagLst xmlns:a="http://schemas.openxmlformats.org/drawingml/2006/main" xmlns:r="http://schemas.openxmlformats.org/officeDocument/2006/relationships" xmlns:p="http://schemas.openxmlformats.org/presentationml/2006/main">
  <p:tag name="AS_UNIQUEID" val="9475"/>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AS_UNIQUEID" val="6853"/>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10.xml><?xml version="1.0" encoding="utf-8"?>
<p:tagLst xmlns:a="http://schemas.openxmlformats.org/drawingml/2006/main" xmlns:r="http://schemas.openxmlformats.org/officeDocument/2006/relationships" xmlns:p="http://schemas.openxmlformats.org/presentationml/2006/main">
  <p:tag name="AS_UNIQUEID" val="246"/>
</p:tagLst>
</file>

<file path=ppt/tags/tag411.xml><?xml version="1.0" encoding="utf-8"?>
<p:tagLst xmlns:a="http://schemas.openxmlformats.org/drawingml/2006/main" xmlns:r="http://schemas.openxmlformats.org/officeDocument/2006/relationships" xmlns:p="http://schemas.openxmlformats.org/presentationml/2006/main">
  <p:tag name="AS_UNIQUEID" val="247"/>
</p:tagLst>
</file>

<file path=ppt/tags/tag412.xml><?xml version="1.0" encoding="utf-8"?>
<p:tagLst xmlns:a="http://schemas.openxmlformats.org/drawingml/2006/main" xmlns:r="http://schemas.openxmlformats.org/officeDocument/2006/relationships" xmlns:p="http://schemas.openxmlformats.org/presentationml/2006/main">
  <p:tag name="AS_UNIQUEID" val="248"/>
</p:tagLst>
</file>

<file path=ppt/tags/tag413.xml><?xml version="1.0" encoding="utf-8"?>
<p:tagLst xmlns:a="http://schemas.openxmlformats.org/drawingml/2006/main" xmlns:r="http://schemas.openxmlformats.org/officeDocument/2006/relationships" xmlns:p="http://schemas.openxmlformats.org/presentationml/2006/main">
  <p:tag name="AS_UNIQUEID" val="9501"/>
  <p:tag name="KSO_WM_BEAUTIFY_FLAG" val=""/>
</p:tagLst>
</file>

<file path=ppt/tags/tag414.xml><?xml version="1.0" encoding="utf-8"?>
<p:tagLst xmlns:a="http://schemas.openxmlformats.org/drawingml/2006/main" xmlns:r="http://schemas.openxmlformats.org/officeDocument/2006/relationships" xmlns:p="http://schemas.openxmlformats.org/presentationml/2006/main">
  <p:tag name="AS_UNIQUEID" val="12223"/>
</p:tagLst>
</file>

<file path=ppt/tags/tag415.xml><?xml version="1.0" encoding="utf-8"?>
<p:tagLst xmlns:a="http://schemas.openxmlformats.org/drawingml/2006/main" xmlns:r="http://schemas.openxmlformats.org/officeDocument/2006/relationships" xmlns:p="http://schemas.openxmlformats.org/presentationml/2006/main">
  <p:tag name="AS_UNIQUEID" val="185"/>
</p:tagLst>
</file>

<file path=ppt/tags/tag416.xml><?xml version="1.0" encoding="utf-8"?>
<p:tagLst xmlns:a="http://schemas.openxmlformats.org/drawingml/2006/main" xmlns:r="http://schemas.openxmlformats.org/officeDocument/2006/relationships" xmlns:p="http://schemas.openxmlformats.org/presentationml/2006/main">
  <p:tag name="AS_UNIQUEID" val="347"/>
</p:tagLst>
</file>

<file path=ppt/tags/tag417.xml><?xml version="1.0" encoding="utf-8"?>
<p:tagLst xmlns:a="http://schemas.openxmlformats.org/drawingml/2006/main" xmlns:r="http://schemas.openxmlformats.org/officeDocument/2006/relationships" xmlns:p="http://schemas.openxmlformats.org/presentationml/2006/main">
  <p:tag name="AS_UNIQUEID" val="335"/>
</p:tagLst>
</file>

<file path=ppt/tags/tag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AS_UNIQUEID" val="6855"/>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20.xml><?xml version="1.0" encoding="utf-8"?>
<p:tagLst xmlns:a="http://schemas.openxmlformats.org/drawingml/2006/main" xmlns:r="http://schemas.openxmlformats.org/officeDocument/2006/relationships" xmlns:p="http://schemas.openxmlformats.org/presentationml/2006/main">
  <p:tag name="AS_UNIQUEID" val="7937"/>
</p:tagLst>
</file>

<file path=ppt/tags/tag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2.xml><?xml version="1.0" encoding="utf-8"?>
<p:tagLst xmlns:a="http://schemas.openxmlformats.org/drawingml/2006/main" xmlns:r="http://schemas.openxmlformats.org/officeDocument/2006/relationships" xmlns:p="http://schemas.openxmlformats.org/presentationml/2006/main">
  <p:tag name="AS_UNIQUEID" val="7937"/>
</p:tagLst>
</file>

<file path=ppt/tags/tag423.xml><?xml version="1.0" encoding="utf-8"?>
<p:tagLst xmlns:a="http://schemas.openxmlformats.org/drawingml/2006/main" xmlns:r="http://schemas.openxmlformats.org/officeDocument/2006/relationships" xmlns:p="http://schemas.openxmlformats.org/presentationml/2006/main">
  <p:tag name="AS_UNIQUEID" val="12491"/>
</p:tagLst>
</file>

<file path=ppt/tags/tag424.xml><?xml version="1.0" encoding="utf-8"?>
<p:tagLst xmlns:a="http://schemas.openxmlformats.org/drawingml/2006/main" xmlns:r="http://schemas.openxmlformats.org/officeDocument/2006/relationships" xmlns:p="http://schemas.openxmlformats.org/presentationml/2006/main">
  <p:tag name="AS_UNIQUEID" val="12156"/>
</p:tagLst>
</file>

<file path=ppt/tags/tag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6.xml><?xml version="1.0" encoding="utf-8"?>
<p:tagLst xmlns:a="http://schemas.openxmlformats.org/drawingml/2006/main" xmlns:r="http://schemas.openxmlformats.org/officeDocument/2006/relationships" xmlns:p="http://schemas.openxmlformats.org/presentationml/2006/main">
  <p:tag name="AS_UNIQUEID" val="12546"/>
</p:tagLst>
</file>

<file path=ppt/tags/tag427.xml><?xml version="1.0" encoding="utf-8"?>
<p:tagLst xmlns:a="http://schemas.openxmlformats.org/drawingml/2006/main" xmlns:r="http://schemas.openxmlformats.org/officeDocument/2006/relationships" xmlns:p="http://schemas.openxmlformats.org/presentationml/2006/main">
  <p:tag name="AS_UNIQUEID" val="12552"/>
</p:tagLst>
</file>

<file path=ppt/tags/tag428.xml><?xml version="1.0" encoding="utf-8"?>
<p:tagLst xmlns:a="http://schemas.openxmlformats.org/drawingml/2006/main" xmlns:r="http://schemas.openxmlformats.org/officeDocument/2006/relationships" xmlns:p="http://schemas.openxmlformats.org/presentationml/2006/main">
  <p:tag name="AS_UNIQUEID" val="335"/>
</p:tagLst>
</file>

<file path=ppt/tags/tag429.xml><?xml version="1.0" encoding="utf-8"?>
<p:tagLst xmlns:a="http://schemas.openxmlformats.org/drawingml/2006/main" xmlns:r="http://schemas.openxmlformats.org/officeDocument/2006/relationships" xmlns:p="http://schemas.openxmlformats.org/presentationml/2006/main">
  <p:tag name="ISLIDE.ICON" val="#79009;#78145;#107938;"/>
</p:tagLst>
</file>

<file path=ppt/tags/tag43.xml><?xml version="1.0" encoding="utf-8"?>
<p:tagLst xmlns:a="http://schemas.openxmlformats.org/drawingml/2006/main" xmlns:r="http://schemas.openxmlformats.org/officeDocument/2006/relationships" xmlns:p="http://schemas.openxmlformats.org/presentationml/2006/main">
  <p:tag name="AS_UNIQUEID" val="6856"/>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30.xml><?xml version="1.0" encoding="utf-8"?>
<p:tagLst xmlns:a="http://schemas.openxmlformats.org/drawingml/2006/main" xmlns:r="http://schemas.openxmlformats.org/officeDocument/2006/relationships" xmlns:p="http://schemas.openxmlformats.org/presentationml/2006/main">
  <p:tag name="AS_UNIQUEID" val="332"/>
</p:tagLst>
</file>

<file path=ppt/tags/tag431.xml><?xml version="1.0" encoding="utf-8"?>
<p:tagLst xmlns:a="http://schemas.openxmlformats.org/drawingml/2006/main" xmlns:r="http://schemas.openxmlformats.org/officeDocument/2006/relationships" xmlns:p="http://schemas.openxmlformats.org/presentationml/2006/main">
  <p:tag name="AS_UNIQUEID" val="334"/>
</p:tagLst>
</file>

<file path=ppt/tags/tag432.xml><?xml version="1.0" encoding="utf-8"?>
<p:tagLst xmlns:a="http://schemas.openxmlformats.org/drawingml/2006/main" xmlns:r="http://schemas.openxmlformats.org/officeDocument/2006/relationships" xmlns:p="http://schemas.openxmlformats.org/presentationml/2006/main">
  <p:tag name="AS_UNIQUEID" val="335"/>
</p:tagLst>
</file>

<file path=ppt/tags/tag433.xml><?xml version="1.0" encoding="utf-8"?>
<p:tagLst xmlns:a="http://schemas.openxmlformats.org/drawingml/2006/main" xmlns:r="http://schemas.openxmlformats.org/officeDocument/2006/relationships" xmlns:p="http://schemas.openxmlformats.org/presentationml/2006/main">
  <p:tag name="AS_UNIQUEID" val="336"/>
</p:tagLst>
</file>

<file path=ppt/tags/tag434.xml><?xml version="1.0" encoding="utf-8"?>
<p:tagLst xmlns:a="http://schemas.openxmlformats.org/drawingml/2006/main" xmlns:r="http://schemas.openxmlformats.org/officeDocument/2006/relationships" xmlns:p="http://schemas.openxmlformats.org/presentationml/2006/main">
  <p:tag name="AS_UNIQUEID" val="337"/>
</p:tagLst>
</file>

<file path=ppt/tags/tag435.xml><?xml version="1.0" encoding="utf-8"?>
<p:tagLst xmlns:a="http://schemas.openxmlformats.org/drawingml/2006/main" xmlns:r="http://schemas.openxmlformats.org/officeDocument/2006/relationships" xmlns:p="http://schemas.openxmlformats.org/presentationml/2006/main">
  <p:tag name="AS_UNIQUEID" val="338"/>
</p:tagLst>
</file>

<file path=ppt/tags/tag436.xml><?xml version="1.0" encoding="utf-8"?>
<p:tagLst xmlns:a="http://schemas.openxmlformats.org/drawingml/2006/main" xmlns:r="http://schemas.openxmlformats.org/officeDocument/2006/relationships" xmlns:p="http://schemas.openxmlformats.org/presentationml/2006/main">
  <p:tag name="AS_UNIQUEID" val="339"/>
</p:tagLst>
</file>

<file path=ppt/tags/tag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9.xml><?xml version="1.0" encoding="utf-8"?>
<p:tagLst xmlns:a="http://schemas.openxmlformats.org/drawingml/2006/main" xmlns:r="http://schemas.openxmlformats.org/officeDocument/2006/relationships" xmlns:p="http://schemas.openxmlformats.org/presentationml/2006/main">
  <p:tag name="AS_UNIQUEID" val="7937"/>
</p:tagLst>
</file>

<file path=ppt/tags/tag44.xml><?xml version="1.0" encoding="utf-8"?>
<p:tagLst xmlns:a="http://schemas.openxmlformats.org/drawingml/2006/main" xmlns:r="http://schemas.openxmlformats.org/officeDocument/2006/relationships" xmlns:p="http://schemas.openxmlformats.org/presentationml/2006/main">
  <p:tag name="AS_UNIQUEID" val="6857"/>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40.xml><?xml version="1.0" encoding="utf-8"?>
<p:tagLst xmlns:a="http://schemas.openxmlformats.org/drawingml/2006/main" xmlns:r="http://schemas.openxmlformats.org/officeDocument/2006/relationships" xmlns:p="http://schemas.openxmlformats.org/presentationml/2006/main">
  <p:tag name="AS_UNIQUEID" val="12156"/>
</p:tagLst>
</file>

<file path=ppt/tags/tag441.xml><?xml version="1.0" encoding="utf-8"?>
<p:tagLst xmlns:a="http://schemas.openxmlformats.org/drawingml/2006/main" xmlns:r="http://schemas.openxmlformats.org/officeDocument/2006/relationships" xmlns:p="http://schemas.openxmlformats.org/presentationml/2006/main">
  <p:tag name="AS_UNIQUEID" val="322"/>
</p:tagLst>
</file>

<file path=ppt/tags/tag442.xml><?xml version="1.0" encoding="utf-8"?>
<p:tagLst xmlns:a="http://schemas.openxmlformats.org/drawingml/2006/main" xmlns:r="http://schemas.openxmlformats.org/officeDocument/2006/relationships" xmlns:p="http://schemas.openxmlformats.org/presentationml/2006/main">
  <p:tag name="AS_UNIQUEID" val="323"/>
</p:tagLst>
</file>

<file path=ppt/tags/tag443.xml><?xml version="1.0" encoding="utf-8"?>
<p:tagLst xmlns:a="http://schemas.openxmlformats.org/drawingml/2006/main" xmlns:r="http://schemas.openxmlformats.org/officeDocument/2006/relationships" xmlns:p="http://schemas.openxmlformats.org/presentationml/2006/main">
  <p:tag name="AS_UNIQUEID" val="324"/>
</p:tagLst>
</file>

<file path=ppt/tags/tag444.xml><?xml version="1.0" encoding="utf-8"?>
<p:tagLst xmlns:a="http://schemas.openxmlformats.org/drawingml/2006/main" xmlns:r="http://schemas.openxmlformats.org/officeDocument/2006/relationships" xmlns:p="http://schemas.openxmlformats.org/presentationml/2006/main">
  <p:tag name="AS_UNIQUEID" val="8395"/>
  <p:tag name="KSO_WM_BEAUTIFY_FLAG" val=""/>
  <p:tag name="KSO_WM_UNIT_TABLE_BEAUTIFY" val="smartTable{4b00a987-f709-46db-a261-e58a08406812}"/>
</p:tagLst>
</file>

<file path=ppt/tags/tag445.xml><?xml version="1.0" encoding="utf-8"?>
<p:tagLst xmlns:a="http://schemas.openxmlformats.org/drawingml/2006/main" xmlns:r="http://schemas.openxmlformats.org/officeDocument/2006/relationships" xmlns:p="http://schemas.openxmlformats.org/presentationml/2006/main">
  <p:tag name="AS_UNIQUEID" val="8396"/>
</p:tagLst>
</file>

<file path=ppt/tags/tag446.xml><?xml version="1.0" encoding="utf-8"?>
<p:tagLst xmlns:a="http://schemas.openxmlformats.org/drawingml/2006/main" xmlns:r="http://schemas.openxmlformats.org/officeDocument/2006/relationships" xmlns:p="http://schemas.openxmlformats.org/presentationml/2006/main">
  <p:tag name="AS_UNIQUEID" val="8405"/>
  <p:tag name="KSO_WM_BEAUTIFY_FLAG" val=""/>
</p:tagLst>
</file>

<file path=ppt/tags/tag447.xml><?xml version="1.0" encoding="utf-8"?>
<p:tagLst xmlns:a="http://schemas.openxmlformats.org/drawingml/2006/main" xmlns:r="http://schemas.openxmlformats.org/officeDocument/2006/relationships" xmlns:p="http://schemas.openxmlformats.org/presentationml/2006/main">
  <p:tag name="AS_UNIQUEID" val="8406"/>
  <p:tag name="KSO_WM_BEAUTIFY_FLAG" val=""/>
</p:tagLst>
</file>

<file path=ppt/tags/tag448.xml><?xml version="1.0" encoding="utf-8"?>
<p:tagLst xmlns:a="http://schemas.openxmlformats.org/drawingml/2006/main" xmlns:r="http://schemas.openxmlformats.org/officeDocument/2006/relationships" xmlns:p="http://schemas.openxmlformats.org/presentationml/2006/main">
  <p:tag name="AS_UNIQUEID" val="8407"/>
  <p:tag name="KSO_WM_BEAUTIFY_FLAG" val=""/>
</p:tagLst>
</file>

<file path=ppt/tags/tag449.xml><?xml version="1.0" encoding="utf-8"?>
<p:tagLst xmlns:a="http://schemas.openxmlformats.org/drawingml/2006/main" xmlns:r="http://schemas.openxmlformats.org/officeDocument/2006/relationships" xmlns:p="http://schemas.openxmlformats.org/presentationml/2006/main">
  <p:tag name="AS_UNIQUEID" val="8408"/>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AS_UNIQUEID" val="6858"/>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50.xml><?xml version="1.0" encoding="utf-8"?>
<p:tagLst xmlns:a="http://schemas.openxmlformats.org/drawingml/2006/main" xmlns:r="http://schemas.openxmlformats.org/officeDocument/2006/relationships" xmlns:p="http://schemas.openxmlformats.org/presentationml/2006/main">
  <p:tag name="AS_UNIQUEID" val="8409"/>
  <p:tag name="KSO_WM_BEAUTIFY_FLAG" val=""/>
</p:tagLst>
</file>

<file path=ppt/tags/tag451.xml><?xml version="1.0" encoding="utf-8"?>
<p:tagLst xmlns:a="http://schemas.openxmlformats.org/drawingml/2006/main" xmlns:r="http://schemas.openxmlformats.org/officeDocument/2006/relationships" xmlns:p="http://schemas.openxmlformats.org/presentationml/2006/main">
  <p:tag name="AS_UNIQUEID" val="8410"/>
  <p:tag name="KSO_WM_BEAUTIFY_FLAG" val=""/>
</p:tagLst>
</file>

<file path=ppt/tags/tag452.xml><?xml version="1.0" encoding="utf-8"?>
<p:tagLst xmlns:a="http://schemas.openxmlformats.org/drawingml/2006/main" xmlns:r="http://schemas.openxmlformats.org/officeDocument/2006/relationships" xmlns:p="http://schemas.openxmlformats.org/presentationml/2006/main">
  <p:tag name="AS_UNIQUEID" val="12576"/>
  <p:tag name="KSO_WM_BEAUTIFY_FLAG" val=""/>
</p:tagLst>
</file>

<file path=ppt/tags/tag453.xml><?xml version="1.0" encoding="utf-8"?>
<p:tagLst xmlns:a="http://schemas.openxmlformats.org/drawingml/2006/main" xmlns:r="http://schemas.openxmlformats.org/officeDocument/2006/relationships" xmlns:p="http://schemas.openxmlformats.org/presentationml/2006/main">
  <p:tag name="AS_UNIQUEID" val="5390"/>
</p:tagLst>
</file>

<file path=ppt/tags/tag454.xml><?xml version="1.0" encoding="utf-8"?>
<p:tagLst xmlns:a="http://schemas.openxmlformats.org/drawingml/2006/main" xmlns:r="http://schemas.openxmlformats.org/officeDocument/2006/relationships" xmlns:p="http://schemas.openxmlformats.org/presentationml/2006/main">
  <p:tag name="AS_UNIQUEID" val="5391"/>
</p:tagLst>
</file>

<file path=ppt/tags/tag455.xml><?xml version="1.0" encoding="utf-8"?>
<p:tagLst xmlns:a="http://schemas.openxmlformats.org/drawingml/2006/main" xmlns:r="http://schemas.openxmlformats.org/officeDocument/2006/relationships" xmlns:p="http://schemas.openxmlformats.org/presentationml/2006/main">
  <p:tag name="AS_UNIQUEID" val="5392"/>
</p:tagLst>
</file>

<file path=ppt/tags/tag456.xml><?xml version="1.0" encoding="utf-8"?>
<p:tagLst xmlns:a="http://schemas.openxmlformats.org/drawingml/2006/main" xmlns:r="http://schemas.openxmlformats.org/officeDocument/2006/relationships" xmlns:p="http://schemas.openxmlformats.org/presentationml/2006/main">
  <p:tag name="AS_UNIQUEID" val="5393"/>
</p:tagLst>
</file>

<file path=ppt/tags/tag457.xml><?xml version="1.0" encoding="utf-8"?>
<p:tagLst xmlns:a="http://schemas.openxmlformats.org/drawingml/2006/main" xmlns:r="http://schemas.openxmlformats.org/officeDocument/2006/relationships" xmlns:p="http://schemas.openxmlformats.org/presentationml/2006/main">
  <p:tag name="AS_UNIQUEID" val="8397"/>
  <p:tag name="KSO_WM_BEAUTIFY_FLAG" val=""/>
</p:tagLst>
</file>

<file path=ppt/tags/tag458.xml><?xml version="1.0" encoding="utf-8"?>
<p:tagLst xmlns:a="http://schemas.openxmlformats.org/drawingml/2006/main" xmlns:r="http://schemas.openxmlformats.org/officeDocument/2006/relationships" xmlns:p="http://schemas.openxmlformats.org/presentationml/2006/main">
  <p:tag name="AS_UNIQUEID" val="8398"/>
  <p:tag name="KSO_WM_BEAUTIFY_FLAG" val=""/>
</p:tagLst>
</file>

<file path=ppt/tags/tag459.xml><?xml version="1.0" encoding="utf-8"?>
<p:tagLst xmlns:a="http://schemas.openxmlformats.org/drawingml/2006/main" xmlns:r="http://schemas.openxmlformats.org/officeDocument/2006/relationships" xmlns:p="http://schemas.openxmlformats.org/presentationml/2006/main">
  <p:tag name="AS_UNIQUEID" val="8399"/>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AS_UNIQUEID" val="6859"/>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60.xml><?xml version="1.0" encoding="utf-8"?>
<p:tagLst xmlns:a="http://schemas.openxmlformats.org/drawingml/2006/main" xmlns:r="http://schemas.openxmlformats.org/officeDocument/2006/relationships" xmlns:p="http://schemas.openxmlformats.org/presentationml/2006/main">
  <p:tag name="AS_UNIQUEID" val="8400"/>
  <p:tag name="KSO_WM_BEAUTIFY_FLAG" val=""/>
</p:tagLst>
</file>

<file path=ppt/tags/tag461.xml><?xml version="1.0" encoding="utf-8"?>
<p:tagLst xmlns:a="http://schemas.openxmlformats.org/drawingml/2006/main" xmlns:r="http://schemas.openxmlformats.org/officeDocument/2006/relationships" xmlns:p="http://schemas.openxmlformats.org/presentationml/2006/main">
  <p:tag name="AS_UNIQUEID" val="8401"/>
  <p:tag name="KSO_WM_BEAUTIFY_FLAG" val=""/>
</p:tagLst>
</file>

<file path=ppt/tags/tag462.xml><?xml version="1.0" encoding="utf-8"?>
<p:tagLst xmlns:a="http://schemas.openxmlformats.org/drawingml/2006/main" xmlns:r="http://schemas.openxmlformats.org/officeDocument/2006/relationships" xmlns:p="http://schemas.openxmlformats.org/presentationml/2006/main">
  <p:tag name="AS_UNIQUEID" val="8402"/>
  <p:tag name="KSO_WM_BEAUTIFY_FLAG" val=""/>
</p:tagLst>
</file>

<file path=ppt/tags/tag463.xml><?xml version="1.0" encoding="utf-8"?>
<p:tagLst xmlns:a="http://schemas.openxmlformats.org/drawingml/2006/main" xmlns:r="http://schemas.openxmlformats.org/officeDocument/2006/relationships" xmlns:p="http://schemas.openxmlformats.org/presentationml/2006/main">
  <p:tag name="AS_UNIQUEID" val="8403"/>
  <p:tag name="KSO_WM_BEAUTIFY_FLAG" val=""/>
</p:tagLst>
</file>

<file path=ppt/tags/tag464.xml><?xml version="1.0" encoding="utf-8"?>
<p:tagLst xmlns:a="http://schemas.openxmlformats.org/drawingml/2006/main" xmlns:r="http://schemas.openxmlformats.org/officeDocument/2006/relationships" xmlns:p="http://schemas.openxmlformats.org/presentationml/2006/main">
  <p:tag name="AS_UNIQUEID" val="8404"/>
  <p:tag name="KSO_WM_BEAUTIFY_FLAG" val=""/>
</p:tagLst>
</file>

<file path=ppt/tags/tag465.xml><?xml version="1.0" encoding="utf-8"?>
<p:tagLst xmlns:a="http://schemas.openxmlformats.org/drawingml/2006/main" xmlns:r="http://schemas.openxmlformats.org/officeDocument/2006/relationships" xmlns:p="http://schemas.openxmlformats.org/presentationml/2006/main">
  <p:tag name="AS_UNIQUEID" val="11379"/>
  <p:tag name="KSO_WM_UNIT_TABLE_BEAUTIFY" val="smartTable{7e141a79-0410-4a4f-8db3-07bc8d4036e5}"/>
  <p:tag name="TABLE_ENDDRAG_ORIGIN_RECT" val="932*464"/>
  <p:tag name="TABLE_ENDDRAG_RECT" val="8*68*932*464"/>
</p:tagLst>
</file>

<file path=ppt/tags/tag466.xml><?xml version="1.0" encoding="utf-8"?>
<p:tagLst xmlns:a="http://schemas.openxmlformats.org/drawingml/2006/main" xmlns:r="http://schemas.openxmlformats.org/officeDocument/2006/relationships" xmlns:p="http://schemas.openxmlformats.org/presentationml/2006/main">
  <p:tag name="AS_UNIQUEID" val="9647"/>
</p:tagLst>
</file>

<file path=ppt/tags/tag467.xml><?xml version="1.0" encoding="utf-8"?>
<p:tagLst xmlns:a="http://schemas.openxmlformats.org/drawingml/2006/main" xmlns:r="http://schemas.openxmlformats.org/officeDocument/2006/relationships" xmlns:p="http://schemas.openxmlformats.org/presentationml/2006/main">
  <p:tag name="AS_UNIQUEID" val="9648"/>
</p:tagLst>
</file>

<file path=ppt/tags/tag468.xml><?xml version="1.0" encoding="utf-8"?>
<p:tagLst xmlns:a="http://schemas.openxmlformats.org/drawingml/2006/main" xmlns:r="http://schemas.openxmlformats.org/officeDocument/2006/relationships" xmlns:p="http://schemas.openxmlformats.org/presentationml/2006/main">
  <p:tag name="AS_UNIQUEID" val="9649"/>
</p:tagLst>
</file>

<file path=ppt/tags/tag469.xml><?xml version="1.0" encoding="utf-8"?>
<p:tagLst xmlns:a="http://schemas.openxmlformats.org/drawingml/2006/main" xmlns:r="http://schemas.openxmlformats.org/officeDocument/2006/relationships" xmlns:p="http://schemas.openxmlformats.org/presentationml/2006/main">
  <p:tag name="AS_UNIQUEID" val="9650"/>
</p:tagLst>
</file>

<file path=ppt/tags/tag47.xml><?xml version="1.0" encoding="utf-8"?>
<p:tagLst xmlns:a="http://schemas.openxmlformats.org/drawingml/2006/main" xmlns:r="http://schemas.openxmlformats.org/officeDocument/2006/relationships" xmlns:p="http://schemas.openxmlformats.org/presentationml/2006/main">
  <p:tag name="AS_UNIQUEID" val="6861"/>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70.xml><?xml version="1.0" encoding="utf-8"?>
<p:tagLst xmlns:a="http://schemas.openxmlformats.org/drawingml/2006/main" xmlns:r="http://schemas.openxmlformats.org/officeDocument/2006/relationships" xmlns:p="http://schemas.openxmlformats.org/presentationml/2006/main">
  <p:tag name="AS_UNIQUEID" val="9651"/>
</p:tagLst>
</file>

<file path=ppt/tags/tag471.xml><?xml version="1.0" encoding="utf-8"?>
<p:tagLst xmlns:a="http://schemas.openxmlformats.org/drawingml/2006/main" xmlns:r="http://schemas.openxmlformats.org/officeDocument/2006/relationships" xmlns:p="http://schemas.openxmlformats.org/presentationml/2006/main">
  <p:tag name="AS_UNIQUEID" val="9652"/>
</p:tagLst>
</file>

<file path=ppt/tags/tag472.xml><?xml version="1.0" encoding="utf-8"?>
<p:tagLst xmlns:a="http://schemas.openxmlformats.org/drawingml/2006/main" xmlns:r="http://schemas.openxmlformats.org/officeDocument/2006/relationships" xmlns:p="http://schemas.openxmlformats.org/presentationml/2006/main">
  <p:tag name="AS_UNIQUEID" val="9653"/>
</p:tagLst>
</file>

<file path=ppt/tags/tag473.xml><?xml version="1.0" encoding="utf-8"?>
<p:tagLst xmlns:a="http://schemas.openxmlformats.org/drawingml/2006/main" xmlns:r="http://schemas.openxmlformats.org/officeDocument/2006/relationships" xmlns:p="http://schemas.openxmlformats.org/presentationml/2006/main">
  <p:tag name="AS_UNIQUEID" val="9654"/>
</p:tagLst>
</file>

<file path=ppt/tags/tag474.xml><?xml version="1.0" encoding="utf-8"?>
<p:tagLst xmlns:a="http://schemas.openxmlformats.org/drawingml/2006/main" xmlns:r="http://schemas.openxmlformats.org/officeDocument/2006/relationships" xmlns:p="http://schemas.openxmlformats.org/presentationml/2006/main">
  <p:tag name="AS_UNIQUEID" val="9655"/>
</p:tagLst>
</file>

<file path=ppt/tags/tag475.xml><?xml version="1.0" encoding="utf-8"?>
<p:tagLst xmlns:a="http://schemas.openxmlformats.org/drawingml/2006/main" xmlns:r="http://schemas.openxmlformats.org/officeDocument/2006/relationships" xmlns:p="http://schemas.openxmlformats.org/presentationml/2006/main">
  <p:tag name="AS_UNIQUEID" val="9656"/>
</p:tagLst>
</file>

<file path=ppt/tags/tag476.xml><?xml version="1.0" encoding="utf-8"?>
<p:tagLst xmlns:a="http://schemas.openxmlformats.org/drawingml/2006/main" xmlns:r="http://schemas.openxmlformats.org/officeDocument/2006/relationships" xmlns:p="http://schemas.openxmlformats.org/presentationml/2006/main">
  <p:tag name="AS_UNIQUEID" val="9657"/>
</p:tagLst>
</file>

<file path=ppt/tags/tag477.xml><?xml version="1.0" encoding="utf-8"?>
<p:tagLst xmlns:a="http://schemas.openxmlformats.org/drawingml/2006/main" xmlns:r="http://schemas.openxmlformats.org/officeDocument/2006/relationships" xmlns:p="http://schemas.openxmlformats.org/presentationml/2006/main">
  <p:tag name="AS_UNIQUEID" val="9658"/>
</p:tagLst>
</file>

<file path=ppt/tags/tag478.xml><?xml version="1.0" encoding="utf-8"?>
<p:tagLst xmlns:a="http://schemas.openxmlformats.org/drawingml/2006/main" xmlns:r="http://schemas.openxmlformats.org/officeDocument/2006/relationships" xmlns:p="http://schemas.openxmlformats.org/presentationml/2006/main">
  <p:tag name="AS_UNIQUEID" val="9659"/>
</p:tagLst>
</file>

<file path=ppt/tags/tag479.xml><?xml version="1.0" encoding="utf-8"?>
<p:tagLst xmlns:a="http://schemas.openxmlformats.org/drawingml/2006/main" xmlns:r="http://schemas.openxmlformats.org/officeDocument/2006/relationships" xmlns:p="http://schemas.openxmlformats.org/presentationml/2006/main">
  <p:tag name="AS_UNIQUEID" val="9660"/>
</p:tagLst>
</file>

<file path=ppt/tags/tag48.xml><?xml version="1.0" encoding="utf-8"?>
<p:tagLst xmlns:a="http://schemas.openxmlformats.org/drawingml/2006/main" xmlns:r="http://schemas.openxmlformats.org/officeDocument/2006/relationships" xmlns:p="http://schemas.openxmlformats.org/presentationml/2006/main">
  <p:tag name="AS_UNIQUEID" val="6862"/>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80.xml><?xml version="1.0" encoding="utf-8"?>
<p:tagLst xmlns:a="http://schemas.openxmlformats.org/drawingml/2006/main" xmlns:r="http://schemas.openxmlformats.org/officeDocument/2006/relationships" xmlns:p="http://schemas.openxmlformats.org/presentationml/2006/main">
  <p:tag name="AS_UNIQUEID" val="9661"/>
</p:tagLst>
</file>

<file path=ppt/tags/tag481.xml><?xml version="1.0" encoding="utf-8"?>
<p:tagLst xmlns:a="http://schemas.openxmlformats.org/drawingml/2006/main" xmlns:r="http://schemas.openxmlformats.org/officeDocument/2006/relationships" xmlns:p="http://schemas.openxmlformats.org/presentationml/2006/main">
  <p:tag name="AS_UNIQUEID" val="9662"/>
</p:tagLst>
</file>

<file path=ppt/tags/tag482.xml><?xml version="1.0" encoding="utf-8"?>
<p:tagLst xmlns:a="http://schemas.openxmlformats.org/drawingml/2006/main" xmlns:r="http://schemas.openxmlformats.org/officeDocument/2006/relationships" xmlns:p="http://schemas.openxmlformats.org/presentationml/2006/main">
  <p:tag name="AS_UNIQUEID" val="9663"/>
</p:tagLst>
</file>

<file path=ppt/tags/tag483.xml><?xml version="1.0" encoding="utf-8"?>
<p:tagLst xmlns:a="http://schemas.openxmlformats.org/drawingml/2006/main" xmlns:r="http://schemas.openxmlformats.org/officeDocument/2006/relationships" xmlns:p="http://schemas.openxmlformats.org/presentationml/2006/main">
  <p:tag name="AS_UNIQUEID" val="9664"/>
</p:tagLst>
</file>

<file path=ppt/tags/tag484.xml><?xml version="1.0" encoding="utf-8"?>
<p:tagLst xmlns:a="http://schemas.openxmlformats.org/drawingml/2006/main" xmlns:r="http://schemas.openxmlformats.org/officeDocument/2006/relationships" xmlns:p="http://schemas.openxmlformats.org/presentationml/2006/main">
  <p:tag name="AS_UNIQUEID" val="9665"/>
</p:tagLst>
</file>

<file path=ppt/tags/tag485.xml><?xml version="1.0" encoding="utf-8"?>
<p:tagLst xmlns:a="http://schemas.openxmlformats.org/drawingml/2006/main" xmlns:r="http://schemas.openxmlformats.org/officeDocument/2006/relationships" xmlns:p="http://schemas.openxmlformats.org/presentationml/2006/main">
  <p:tag name="AS_UNIQUEID" val="9666"/>
</p:tagLst>
</file>

<file path=ppt/tags/tag486.xml><?xml version="1.0" encoding="utf-8"?>
<p:tagLst xmlns:a="http://schemas.openxmlformats.org/drawingml/2006/main" xmlns:r="http://schemas.openxmlformats.org/officeDocument/2006/relationships" xmlns:p="http://schemas.openxmlformats.org/presentationml/2006/main">
  <p:tag name="AS_UNIQUEID" val="5390"/>
</p:tagLst>
</file>

<file path=ppt/tags/tag487.xml><?xml version="1.0" encoding="utf-8"?>
<p:tagLst xmlns:a="http://schemas.openxmlformats.org/drawingml/2006/main" xmlns:r="http://schemas.openxmlformats.org/officeDocument/2006/relationships" xmlns:p="http://schemas.openxmlformats.org/presentationml/2006/main">
  <p:tag name="AS_UNIQUEID" val="5391"/>
</p:tagLst>
</file>

<file path=ppt/tags/tag488.xml><?xml version="1.0" encoding="utf-8"?>
<p:tagLst xmlns:a="http://schemas.openxmlformats.org/drawingml/2006/main" xmlns:r="http://schemas.openxmlformats.org/officeDocument/2006/relationships" xmlns:p="http://schemas.openxmlformats.org/presentationml/2006/main">
  <p:tag name="AS_UNIQUEID" val="5392"/>
</p:tagLst>
</file>

<file path=ppt/tags/tag489.xml><?xml version="1.0" encoding="utf-8"?>
<p:tagLst xmlns:a="http://schemas.openxmlformats.org/drawingml/2006/main" xmlns:r="http://schemas.openxmlformats.org/officeDocument/2006/relationships" xmlns:p="http://schemas.openxmlformats.org/presentationml/2006/main">
  <p:tag name="AS_UNIQUEID" val="5393"/>
</p:tagLst>
</file>

<file path=ppt/tags/tag49.xml><?xml version="1.0" encoding="utf-8"?>
<p:tagLst xmlns:a="http://schemas.openxmlformats.org/drawingml/2006/main" xmlns:r="http://schemas.openxmlformats.org/officeDocument/2006/relationships" xmlns:p="http://schemas.openxmlformats.org/presentationml/2006/main">
  <p:tag name="AS_UNIQUEID" val="6863"/>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90.xml><?xml version="1.0" encoding="utf-8"?>
<p:tagLst xmlns:a="http://schemas.openxmlformats.org/drawingml/2006/main" xmlns:r="http://schemas.openxmlformats.org/officeDocument/2006/relationships" xmlns:p="http://schemas.openxmlformats.org/presentationml/2006/main">
  <p:tag name="AS_UNIQUEID" val="7851"/>
</p:tagLst>
</file>

<file path=ppt/tags/tag491.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Lst>
</file>

<file path=ppt/tags/tag492.xml><?xml version="1.0" encoding="utf-8"?>
<p:tagLst xmlns:a="http://schemas.openxmlformats.org/drawingml/2006/main" xmlns:r="http://schemas.openxmlformats.org/officeDocument/2006/relationships" xmlns:p="http://schemas.openxmlformats.org/presentationml/2006/main">
  <p:tag name="AS_UNIQUEID" val="2766"/>
</p:tagLst>
</file>

<file path=ppt/tags/tag493.xml><?xml version="1.0" encoding="utf-8"?>
<p:tagLst xmlns:a="http://schemas.openxmlformats.org/drawingml/2006/main" xmlns:r="http://schemas.openxmlformats.org/officeDocument/2006/relationships" xmlns:p="http://schemas.openxmlformats.org/presentationml/2006/main">
  <p:tag name="AS_UNIQUEID" val="2770"/>
  <p:tag name="KSO_WM_UNIT_TEXT_FILL_FORE_SCHEMECOLOR_INDEX" val="13"/>
  <p:tag name="KSO_WM_UNIT_TEXT_FILL_FORE_SCHEMECOLOR_INDEX_BRIGHTNESS" val="0.35"/>
  <p:tag name="KSO_WM_UNIT_TEXT_FILL_TYPE" val="1"/>
</p:tagLst>
</file>

<file path=ppt/tags/tag494.xml><?xml version="1.0" encoding="utf-8"?>
<p:tagLst xmlns:a="http://schemas.openxmlformats.org/drawingml/2006/main" xmlns:r="http://schemas.openxmlformats.org/officeDocument/2006/relationships" xmlns:p="http://schemas.openxmlformats.org/presentationml/2006/main">
  <p:tag name="AS_UNIQUEID" val="2771"/>
</p:tagLst>
</file>

<file path=ppt/tags/tag495.xml><?xml version="1.0" encoding="utf-8"?>
<p:tagLst xmlns:a="http://schemas.openxmlformats.org/drawingml/2006/main" xmlns:r="http://schemas.openxmlformats.org/officeDocument/2006/relationships" xmlns:p="http://schemas.openxmlformats.org/presentationml/2006/main">
  <p:tag name="AS_UNIQUEID" val="2772"/>
  <p:tag name="KSO_WM_UNIT_LINE_FILL_TYPE" val="2"/>
  <p:tag name="KSO_WM_UNIT_LINE_FORE_SCHEMECOLOR_INDEX" val="6"/>
  <p:tag name="KSO_WM_UNIT_LINE_FORE_SCHEMECOLOR_INDEX_BRIGHTNESS" val="0.25"/>
  <p:tag name="KSO_WM_UNIT_TEXT_FILL_FORE_SCHEMECOLOR_INDEX" val="2"/>
  <p:tag name="KSO_WM_UNIT_TEXT_FILL_FORE_SCHEMECOLOR_INDEX_BRIGHTNESS" val="0"/>
  <p:tag name="KSO_WM_UNIT_TEXT_FILL_TYPE" val="1"/>
</p:tagLst>
</file>

<file path=ppt/tags/tag496.xml><?xml version="1.0" encoding="utf-8"?>
<p:tagLst xmlns:a="http://schemas.openxmlformats.org/drawingml/2006/main" xmlns:r="http://schemas.openxmlformats.org/officeDocument/2006/relationships" xmlns:p="http://schemas.openxmlformats.org/presentationml/2006/main">
  <p:tag name="AS_UNIQUEID" val="2773"/>
  <p:tag name="KSO_WM_UNIT_LINE_FILL_TYPE" val="2"/>
  <p:tag name="KSO_WM_UNIT_LINE_FORE_SCHEMECOLOR_INDEX" val="6"/>
  <p:tag name="KSO_WM_UNIT_LINE_FORE_SCHEMECOLOR_INDEX_BRIGHTNESS" val="0.25"/>
  <p:tag name="KSO_WM_UNIT_TEXT_FILL_FORE_SCHEMECOLOR_INDEX" val="2"/>
  <p:tag name="KSO_WM_UNIT_TEXT_FILL_FORE_SCHEMECOLOR_INDEX_BRIGHTNESS" val="0"/>
  <p:tag name="KSO_WM_UNIT_TEXT_FILL_TYPE" val="1"/>
</p:tagLst>
</file>

<file path=ppt/tags/tag497.xml><?xml version="1.0" encoding="utf-8"?>
<p:tagLst xmlns:a="http://schemas.openxmlformats.org/drawingml/2006/main" xmlns:r="http://schemas.openxmlformats.org/officeDocument/2006/relationships" xmlns:p="http://schemas.openxmlformats.org/presentationml/2006/main">
  <p:tag name="AS_UNIQUEID" val="2774"/>
  <p:tag name="KSO_WM_UNIT_LINE_FILL_TYPE" val="2"/>
  <p:tag name="KSO_WM_UNIT_LINE_FORE_SCHEMECOLOR_INDEX" val="6"/>
  <p:tag name="KSO_WM_UNIT_LINE_FORE_SCHEMECOLOR_INDEX_BRIGHTNESS" val="0.25"/>
  <p:tag name="KSO_WM_UNIT_TEXT_FILL_FORE_SCHEMECOLOR_INDEX" val="2"/>
  <p:tag name="KSO_WM_UNIT_TEXT_FILL_FORE_SCHEMECOLOR_INDEX_BRIGHTNESS" val="0"/>
  <p:tag name="KSO_WM_UNIT_TEXT_FILL_TYPE" val="1"/>
</p:tagLst>
</file>

<file path=ppt/tags/tag498.xml><?xml version="1.0" encoding="utf-8"?>
<p:tagLst xmlns:a="http://schemas.openxmlformats.org/drawingml/2006/main" xmlns:r="http://schemas.openxmlformats.org/officeDocument/2006/relationships" xmlns:p="http://schemas.openxmlformats.org/presentationml/2006/main">
  <p:tag name="AS_UNIQUEID" val="2775"/>
  <p:tag name="KSO_WM_UNIT_TEXT_FILL_FORE_SCHEMECOLOR_INDEX" val="13"/>
  <p:tag name="KSO_WM_UNIT_TEXT_FILL_FORE_SCHEMECOLOR_INDEX_BRIGHTNESS" val="0.25"/>
  <p:tag name="KSO_WM_UNIT_TEXT_FILL_TYPE" val="1"/>
</p:tagLst>
</file>

<file path=ppt/tags/tag499.xml><?xml version="1.0" encoding="utf-8"?>
<p:tagLst xmlns:a="http://schemas.openxmlformats.org/drawingml/2006/main" xmlns:r="http://schemas.openxmlformats.org/officeDocument/2006/relationships" xmlns:p="http://schemas.openxmlformats.org/presentationml/2006/main">
  <p:tag name="AS_UNIQUEID" val="2776"/>
  <p:tag name="KSO_WM_UNIT_TEXT_FILL_FORE_SCHEMECOLOR_INDEX" val="13"/>
  <p:tag name="KSO_WM_UNIT_TEXT_FILL_FORE_SCHEMECOLOR_INDEX_BRIGHTNESS" val="0"/>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AS_UNIQUEID" val="6875"/>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0.xml><?xml version="1.0" encoding="utf-8"?>
<p:tagLst xmlns:a="http://schemas.openxmlformats.org/drawingml/2006/main" xmlns:r="http://schemas.openxmlformats.org/officeDocument/2006/relationships" xmlns:p="http://schemas.openxmlformats.org/presentationml/2006/main">
  <p:tag name="AS_UNIQUEID" val="6864"/>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00.xml><?xml version="1.0" encoding="utf-8"?>
<p:tagLst xmlns:a="http://schemas.openxmlformats.org/drawingml/2006/main" xmlns:r="http://schemas.openxmlformats.org/officeDocument/2006/relationships" xmlns:p="http://schemas.openxmlformats.org/presentationml/2006/main">
  <p:tag name="AS_UNIQUEID" val="2777"/>
  <p:tag name="KSO_WM_UNIT_TEXT_FILL_FORE_SCHEMECOLOR_INDEX" val="13"/>
  <p:tag name="KSO_WM_UNIT_TEXT_FILL_FORE_SCHEMECOLOR_INDEX_BRIGHTNESS" val="0"/>
  <p:tag name="KSO_WM_UNIT_TEXT_FILL_TYPE" val="1"/>
</p:tagLst>
</file>

<file path=ppt/tags/tag501.xml><?xml version="1.0" encoding="utf-8"?>
<p:tagLst xmlns:a="http://schemas.openxmlformats.org/drawingml/2006/main" xmlns:r="http://schemas.openxmlformats.org/officeDocument/2006/relationships" xmlns:p="http://schemas.openxmlformats.org/presentationml/2006/main">
  <p:tag name="AS_UNIQUEID" val="2778"/>
  <p:tag name="KSO_WM_UNIT_TEXT_FILL_FORE_SCHEMECOLOR_INDEX" val="13"/>
  <p:tag name="KSO_WM_UNIT_TEXT_FILL_FORE_SCHEMECOLOR_INDEX_BRIGHTNESS" val="0"/>
  <p:tag name="KSO_WM_UNIT_TEXT_FILL_TYPE" val="1"/>
</p:tagLst>
</file>

<file path=ppt/tags/tag502.xml><?xml version="1.0" encoding="utf-8"?>
<p:tagLst xmlns:a="http://schemas.openxmlformats.org/drawingml/2006/main" xmlns:r="http://schemas.openxmlformats.org/officeDocument/2006/relationships" xmlns:p="http://schemas.openxmlformats.org/presentationml/2006/main">
  <p:tag name="AS_UNIQUEID" val="2779"/>
  <p:tag name="KSO_WM_UNIT_LINE_FILL_TYPE" val="2"/>
  <p:tag name="KSO_WM_UNIT_LINE_FORE_SCHEMECOLOR_INDEX" val="6"/>
  <p:tag name="KSO_WM_UNIT_LINE_FORE_SCHEMECOLOR_INDEX_BRIGHTNESS" val="0.25"/>
  <p:tag name="KSO_WM_UNIT_TEXT_FILL_FORE_SCHEMECOLOR_INDEX" val="2"/>
  <p:tag name="KSO_WM_UNIT_TEXT_FILL_FORE_SCHEMECOLOR_INDEX_BRIGHTNESS" val="0"/>
  <p:tag name="KSO_WM_UNIT_TEXT_FILL_TYPE" val="1"/>
</p:tagLst>
</file>

<file path=ppt/tags/tag503.xml><?xml version="1.0" encoding="utf-8"?>
<p:tagLst xmlns:a="http://schemas.openxmlformats.org/drawingml/2006/main" xmlns:r="http://schemas.openxmlformats.org/officeDocument/2006/relationships" xmlns:p="http://schemas.openxmlformats.org/presentationml/2006/main">
  <p:tag name="AS_UNIQUEID" val="2780"/>
  <p:tag name="KSO_WM_UNIT_LINE_FILL_TYPE" val="2"/>
  <p:tag name="KSO_WM_UNIT_LINE_FORE_SCHEMECOLOR_INDEX" val="6"/>
  <p:tag name="KSO_WM_UNIT_LINE_FORE_SCHEMECOLOR_INDEX_BRIGHTNESS" val="0.25"/>
  <p:tag name="KSO_WM_UNIT_TEXT_FILL_FORE_SCHEMECOLOR_INDEX" val="2"/>
  <p:tag name="KSO_WM_UNIT_TEXT_FILL_FORE_SCHEMECOLOR_INDEX_BRIGHTNESS" val="0"/>
  <p:tag name="KSO_WM_UNIT_TEXT_FILL_TYPE" val="1"/>
</p:tagLst>
</file>

<file path=ppt/tags/tag504.xml><?xml version="1.0" encoding="utf-8"?>
<p:tagLst xmlns:a="http://schemas.openxmlformats.org/drawingml/2006/main" xmlns:r="http://schemas.openxmlformats.org/officeDocument/2006/relationships" xmlns:p="http://schemas.openxmlformats.org/presentationml/2006/main">
  <p:tag name="AS_UNIQUEID" val="2781"/>
  <p:tag name="KSO_WM_UNIT_TEXT_FILL_FORE_SCHEMECOLOR_INDEX" val="13"/>
  <p:tag name="KSO_WM_UNIT_TEXT_FILL_FORE_SCHEMECOLOR_INDEX_BRIGHTNESS" val="0.25"/>
  <p:tag name="KSO_WM_UNIT_TEXT_FILL_TYPE" val="1"/>
</p:tagLst>
</file>

<file path=ppt/tags/tag505.xml><?xml version="1.0" encoding="utf-8"?>
<p:tagLst xmlns:a="http://schemas.openxmlformats.org/drawingml/2006/main" xmlns:r="http://schemas.openxmlformats.org/officeDocument/2006/relationships" xmlns:p="http://schemas.openxmlformats.org/presentationml/2006/main">
  <p:tag name="AS_UNIQUEID" val="2782"/>
  <p:tag name="KSO_WM_UNIT_TEXT_FILL_FORE_SCHEMECOLOR_INDEX" val="13"/>
  <p:tag name="KSO_WM_UNIT_TEXT_FILL_FORE_SCHEMECOLOR_INDEX_BRIGHTNESS" val="0.25"/>
  <p:tag name="KSO_WM_UNIT_TEXT_FILL_TYPE" val="1"/>
</p:tagLst>
</file>

<file path=ppt/tags/tag506.xml><?xml version="1.0" encoding="utf-8"?>
<p:tagLst xmlns:a="http://schemas.openxmlformats.org/drawingml/2006/main" xmlns:r="http://schemas.openxmlformats.org/officeDocument/2006/relationships" xmlns:p="http://schemas.openxmlformats.org/presentationml/2006/main">
  <p:tag name="AS_UNIQUEID" val="2783"/>
  <p:tag name="KSO_WM_UNIT_LINE_FILL_TYPE" val="2"/>
  <p:tag name="KSO_WM_UNIT_LINE_FORE_SCHEMECOLOR_INDEX" val="8"/>
  <p:tag name="KSO_WM_UNIT_LINE_FORE_SCHEMECOLOR_INDEX_BRIGHTNESS" val="0"/>
</p:tagLst>
</file>

<file path=ppt/tags/tag507.xml><?xml version="1.0" encoding="utf-8"?>
<p:tagLst xmlns:a="http://schemas.openxmlformats.org/drawingml/2006/main" xmlns:r="http://schemas.openxmlformats.org/officeDocument/2006/relationships" xmlns:p="http://schemas.openxmlformats.org/presentationml/2006/main">
  <p:tag name="AS_UNIQUEID" val="2784"/>
</p:tagLst>
</file>

<file path=ppt/tags/tag508.xml><?xml version="1.0" encoding="utf-8"?>
<p:tagLst xmlns:a="http://schemas.openxmlformats.org/drawingml/2006/main" xmlns:r="http://schemas.openxmlformats.org/officeDocument/2006/relationships" xmlns:p="http://schemas.openxmlformats.org/presentationml/2006/main">
  <p:tag name="AS_UNIQUEID" val="2785"/>
  <p:tag name="KSO_WM_UNIT_FILL_FORE_SCHEMECOLOR_INDEX" val="6"/>
  <p:tag name="KSO_WM_UNIT_FILL_FORE_SCHEMECOLOR_INDEX_BRIGHTNESS" val="0.25"/>
  <p:tag name="KSO_WM_UNIT_FILL_TYPE" val="1"/>
  <p:tag name="KSO_WM_UNIT_TEXT_FILL_FORE_SCHEMECOLOR_INDEX" val="2"/>
  <p:tag name="KSO_WM_UNIT_TEXT_FILL_FORE_SCHEMECOLOR_INDEX_BRIGHTNESS" val="0"/>
  <p:tag name="KSO_WM_UNIT_TEXT_FILL_TYPE" val="1"/>
</p:tagLst>
</file>

<file path=ppt/tags/tag509.xml><?xml version="1.0" encoding="utf-8"?>
<p:tagLst xmlns:a="http://schemas.openxmlformats.org/drawingml/2006/main" xmlns:r="http://schemas.openxmlformats.org/officeDocument/2006/relationships" xmlns:p="http://schemas.openxmlformats.org/presentationml/2006/main">
  <p:tag name="AS_UNIQUEID" val="2786"/>
  <p:tag name="KSO_WM_UNIT_LINE_FILL_TYPE" val="2"/>
  <p:tag name="KSO_WM_UNIT_LINE_FORE_SCHEMECOLOR_INDEX" val="8"/>
  <p:tag name="KSO_WM_UNIT_LINE_FORE_SCHEMECOLOR_INDEX_BRIGHTNESS" val="0"/>
</p:tagLst>
</file>

<file path=ppt/tags/tag51.xml><?xml version="1.0" encoding="utf-8"?>
<p:tagLst xmlns:a="http://schemas.openxmlformats.org/drawingml/2006/main" xmlns:r="http://schemas.openxmlformats.org/officeDocument/2006/relationships" xmlns:p="http://schemas.openxmlformats.org/presentationml/2006/main">
  <p:tag name="AS_UNIQUEID" val="6866"/>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10.xml><?xml version="1.0" encoding="utf-8"?>
<p:tagLst xmlns:a="http://schemas.openxmlformats.org/drawingml/2006/main" xmlns:r="http://schemas.openxmlformats.org/officeDocument/2006/relationships" xmlns:p="http://schemas.openxmlformats.org/presentationml/2006/main">
  <p:tag name="AS_UNIQUEID" val="2787"/>
</p:tagLst>
</file>

<file path=ppt/tags/tag511.xml><?xml version="1.0" encoding="utf-8"?>
<p:tagLst xmlns:a="http://schemas.openxmlformats.org/drawingml/2006/main" xmlns:r="http://schemas.openxmlformats.org/officeDocument/2006/relationships" xmlns:p="http://schemas.openxmlformats.org/presentationml/2006/main">
  <p:tag name="AS_UNIQUEID" val="2788"/>
  <p:tag name="KSO_WM_UNIT_FILL_FORE_SCHEMECOLOR_INDEX" val="6"/>
  <p:tag name="KSO_WM_UNIT_FILL_FORE_SCHEMECOLOR_INDEX_BRIGHTNESS" val="0.25"/>
  <p:tag name="KSO_WM_UNIT_FILL_TYPE" val="1"/>
  <p:tag name="KSO_WM_UNIT_TEXT_FILL_FORE_SCHEMECOLOR_INDEX" val="2"/>
  <p:tag name="KSO_WM_UNIT_TEXT_FILL_FORE_SCHEMECOLOR_INDEX_BRIGHTNESS" val="0"/>
  <p:tag name="KSO_WM_UNIT_TEXT_FILL_TYPE" val="1"/>
</p:tagLst>
</file>

<file path=ppt/tags/tag512.xml><?xml version="1.0" encoding="utf-8"?>
<p:tagLst xmlns:a="http://schemas.openxmlformats.org/drawingml/2006/main" xmlns:r="http://schemas.openxmlformats.org/officeDocument/2006/relationships" xmlns:p="http://schemas.openxmlformats.org/presentationml/2006/main">
  <p:tag name="AS_UNIQUEID" val="2789"/>
  <p:tag name="KSO_WM_UNIT_LINE_FILL_TYPE" val="2"/>
  <p:tag name="KSO_WM_UNIT_LINE_FORE_SCHEMECOLOR_INDEX" val="8"/>
  <p:tag name="KSO_WM_UNIT_LINE_FORE_SCHEMECOLOR_INDEX_BRIGHTNESS" val="0"/>
</p:tagLst>
</file>

<file path=ppt/tags/tag513.xml><?xml version="1.0" encoding="utf-8"?>
<p:tagLst xmlns:a="http://schemas.openxmlformats.org/drawingml/2006/main" xmlns:r="http://schemas.openxmlformats.org/officeDocument/2006/relationships" xmlns:p="http://schemas.openxmlformats.org/presentationml/2006/main">
  <p:tag name="AS_UNIQUEID" val="2790"/>
</p:tagLst>
</file>

<file path=ppt/tags/tag514.xml><?xml version="1.0" encoding="utf-8"?>
<p:tagLst xmlns:a="http://schemas.openxmlformats.org/drawingml/2006/main" xmlns:r="http://schemas.openxmlformats.org/officeDocument/2006/relationships" xmlns:p="http://schemas.openxmlformats.org/presentationml/2006/main">
  <p:tag name="AS_UNIQUEID" val="2791"/>
  <p:tag name="KSO_WM_UNIT_FILL_FORE_SCHEMECOLOR_INDEX" val="6"/>
  <p:tag name="KSO_WM_UNIT_FILL_FORE_SCHEMECOLOR_INDEX_BRIGHTNESS" val="0.25"/>
  <p:tag name="KSO_WM_UNIT_FILL_TYPE" val="1"/>
  <p:tag name="KSO_WM_UNIT_TEXT_FILL_FORE_SCHEMECOLOR_INDEX" val="2"/>
  <p:tag name="KSO_WM_UNIT_TEXT_FILL_FORE_SCHEMECOLOR_INDEX_BRIGHTNESS" val="0"/>
  <p:tag name="KSO_WM_UNIT_TEXT_FILL_TYPE" val="1"/>
</p:tagLst>
</file>

<file path=ppt/tags/tag515.xml><?xml version="1.0" encoding="utf-8"?>
<p:tagLst xmlns:a="http://schemas.openxmlformats.org/drawingml/2006/main" xmlns:r="http://schemas.openxmlformats.org/officeDocument/2006/relationships" xmlns:p="http://schemas.openxmlformats.org/presentationml/2006/main">
  <p:tag name="AS_UNIQUEID" val="2792"/>
  <p:tag name="KSO_WM_UNIT_LINE_FILL_TYPE" val="2"/>
  <p:tag name="KSO_WM_UNIT_LINE_FORE_SCHEMECOLOR_INDEX" val="8"/>
  <p:tag name="KSO_WM_UNIT_LINE_FORE_SCHEMECOLOR_INDEX_BRIGHTNESS" val="0"/>
</p:tagLst>
</file>

<file path=ppt/tags/tag516.xml><?xml version="1.0" encoding="utf-8"?>
<p:tagLst xmlns:a="http://schemas.openxmlformats.org/drawingml/2006/main" xmlns:r="http://schemas.openxmlformats.org/officeDocument/2006/relationships" xmlns:p="http://schemas.openxmlformats.org/presentationml/2006/main">
  <p:tag name="AS_UNIQUEID" val="2793"/>
</p:tagLst>
</file>

<file path=ppt/tags/tag517.xml><?xml version="1.0" encoding="utf-8"?>
<p:tagLst xmlns:a="http://schemas.openxmlformats.org/drawingml/2006/main" xmlns:r="http://schemas.openxmlformats.org/officeDocument/2006/relationships" xmlns:p="http://schemas.openxmlformats.org/presentationml/2006/main">
  <p:tag name="AS_UNIQUEID" val="2794"/>
  <p:tag name="KSO_WM_UNIT_FILL_FORE_SCHEMECOLOR_INDEX" val="6"/>
  <p:tag name="KSO_WM_UNIT_FILL_FORE_SCHEMECOLOR_INDEX_BRIGHTNESS" val="0.25"/>
  <p:tag name="KSO_WM_UNIT_FILL_TYPE" val="1"/>
  <p:tag name="KSO_WM_UNIT_TEXT_FILL_FORE_SCHEMECOLOR_INDEX" val="2"/>
  <p:tag name="KSO_WM_UNIT_TEXT_FILL_FORE_SCHEMECOLOR_INDEX_BRIGHTNESS" val="0"/>
  <p:tag name="KSO_WM_UNIT_TEXT_FILL_TYPE" val="1"/>
</p:tagLst>
</file>

<file path=ppt/tags/tag518.xml><?xml version="1.0" encoding="utf-8"?>
<p:tagLst xmlns:a="http://schemas.openxmlformats.org/drawingml/2006/main" xmlns:r="http://schemas.openxmlformats.org/officeDocument/2006/relationships" xmlns:p="http://schemas.openxmlformats.org/presentationml/2006/main">
  <p:tag name="AS_UNIQUEID" val="2795"/>
  <p:tag name="KSO_WM_UNIT_LINE_FILL_TYPE" val="2"/>
  <p:tag name="KSO_WM_UNIT_LINE_FORE_SCHEMECOLOR_INDEX" val="8"/>
  <p:tag name="KSO_WM_UNIT_LINE_FORE_SCHEMECOLOR_INDEX_BRIGHTNESS" val="0"/>
</p:tagLst>
</file>

<file path=ppt/tags/tag519.xml><?xml version="1.0" encoding="utf-8"?>
<p:tagLst xmlns:a="http://schemas.openxmlformats.org/drawingml/2006/main" xmlns:r="http://schemas.openxmlformats.org/officeDocument/2006/relationships" xmlns:p="http://schemas.openxmlformats.org/presentationml/2006/main">
  <p:tag name="AS_UNIQUEID" val="2796"/>
</p:tagLst>
</file>

<file path=ppt/tags/tag52.xml><?xml version="1.0" encoding="utf-8"?>
<p:tagLst xmlns:a="http://schemas.openxmlformats.org/drawingml/2006/main" xmlns:r="http://schemas.openxmlformats.org/officeDocument/2006/relationships" xmlns:p="http://schemas.openxmlformats.org/presentationml/2006/main">
  <p:tag name="AS_UNIQUEID" val="6867"/>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20.xml><?xml version="1.0" encoding="utf-8"?>
<p:tagLst xmlns:a="http://schemas.openxmlformats.org/drawingml/2006/main" xmlns:r="http://schemas.openxmlformats.org/officeDocument/2006/relationships" xmlns:p="http://schemas.openxmlformats.org/presentationml/2006/main">
  <p:tag name="AS_UNIQUEID" val="2797"/>
  <p:tag name="KSO_WM_UNIT_TEXT_FILL_FORE_SCHEMECOLOR_INDEX" val="13"/>
  <p:tag name="KSO_WM_UNIT_TEXT_FILL_FORE_SCHEMECOLOR_INDEX_BRIGHTNESS" val="0"/>
  <p:tag name="KSO_WM_UNIT_TEXT_FILL_TYPE" val="1"/>
</p:tagLst>
</file>

<file path=ppt/tags/tag521.xml><?xml version="1.0" encoding="utf-8"?>
<p:tagLst xmlns:a="http://schemas.openxmlformats.org/drawingml/2006/main" xmlns:r="http://schemas.openxmlformats.org/officeDocument/2006/relationships" xmlns:p="http://schemas.openxmlformats.org/presentationml/2006/main">
  <p:tag name="AS_UNIQUEID" val="2798"/>
  <p:tag name="KSO_WM_UNIT_TEXT_FILL_FORE_SCHEMECOLOR_INDEX" val="13"/>
  <p:tag name="KSO_WM_UNIT_TEXT_FILL_FORE_SCHEMECOLOR_INDEX_BRIGHTNESS" val="0"/>
  <p:tag name="KSO_WM_UNIT_TEXT_FILL_TYPE" val="1"/>
</p:tagLst>
</file>

<file path=ppt/tags/tag522.xml><?xml version="1.0" encoding="utf-8"?>
<p:tagLst xmlns:a="http://schemas.openxmlformats.org/drawingml/2006/main" xmlns:r="http://schemas.openxmlformats.org/officeDocument/2006/relationships" xmlns:p="http://schemas.openxmlformats.org/presentationml/2006/main">
  <p:tag name="AS_UNIQUEID" val="2799"/>
  <p:tag name="KSO_WM_UNIT_LINE_FILL_TYPE" val="5"/>
  <p:tag name="KSO_WM_UNIT_LINE_FORE_SCHEMECOLOR_INDEX_1" val="13"/>
  <p:tag name="KSO_WM_UNIT_LINE_FORE_SCHEMECOLOR_INDEX_1_BRIGHTNESS" val="0.25"/>
  <p:tag name="KSO_WM_UNIT_LINE_FORE_SCHEMECOLOR_INDEX_1_POS" val="0.2"/>
  <p:tag name="KSO_WM_UNIT_LINE_FORE_SCHEMECOLOR_INDEX_1_TRANS" val="0.9"/>
  <p:tag name="KSO_WM_UNIT_LINE_FORE_SCHEMECOLOR_INDEX_2" val="13"/>
  <p:tag name="KSO_WM_UNIT_LINE_FORE_SCHEMECOLOR_INDEX_2_BRIGHTNESS" val="0.25"/>
  <p:tag name="KSO_WM_UNIT_LINE_FORE_SCHEMECOLOR_INDEX_2_POS" val="0.5"/>
  <p:tag name="KSO_WM_UNIT_LINE_FORE_SCHEMECOLOR_INDEX_2_TRANS" val="0"/>
  <p:tag name="KSO_WM_UNIT_LINE_FORE_SCHEMECOLOR_INDEX_3" val="13"/>
  <p:tag name="KSO_WM_UNIT_LINE_FORE_SCHEMECOLOR_INDEX_3_BRIGHTNESS" val="0.25"/>
  <p:tag name="KSO_WM_UNIT_LINE_FORE_SCHEMECOLOR_INDEX_3_POS" val="0.8"/>
  <p:tag name="KSO_WM_UNIT_LINE_FORE_SCHEMECOLOR_INDEX_3_TRANS" val="0.9"/>
  <p:tag name="KSO_WM_UNIT_LINE_GRADIENT_ANGLE" val="0"/>
  <p:tag name="KSO_WM_UNIT_LINE_GRADIENT_DIRECTION" val="3"/>
  <p:tag name="KSO_WM_UNIT_LINE_GRADIENT_TYPE" val="0"/>
</p:tagLst>
</file>

<file path=ppt/tags/tag523.xml><?xml version="1.0" encoding="utf-8"?>
<p:tagLst xmlns:a="http://schemas.openxmlformats.org/drawingml/2006/main" xmlns:r="http://schemas.openxmlformats.org/officeDocument/2006/relationships" xmlns:p="http://schemas.openxmlformats.org/presentationml/2006/main">
  <p:tag name="AS_UNIQUEID" val="2800"/>
  <p:tag name="KSO_WM_UNIT_LINE_FILL_TYPE" val="2"/>
  <p:tag name="KSO_WM_UNIT_LINE_FORE_SCHEMECOLOR_INDEX" val="6"/>
  <p:tag name="KSO_WM_UNIT_LINE_FORE_SCHEMECOLOR_INDEX_BRIGHTNESS" val="0.25"/>
  <p:tag name="KSO_WM_UNIT_TEXT_FILL_FORE_SCHEMECOLOR_INDEX" val="2"/>
  <p:tag name="KSO_WM_UNIT_TEXT_FILL_FORE_SCHEMECOLOR_INDEX_BRIGHTNESS" val="0"/>
  <p:tag name="KSO_WM_UNIT_TEXT_FILL_TYPE" val="1"/>
</p:tagLst>
</file>

<file path=ppt/tags/tag524.xml><?xml version="1.0" encoding="utf-8"?>
<p:tagLst xmlns:a="http://schemas.openxmlformats.org/drawingml/2006/main" xmlns:r="http://schemas.openxmlformats.org/officeDocument/2006/relationships" xmlns:p="http://schemas.openxmlformats.org/presentationml/2006/main">
  <p:tag name="AS_UNIQUEID" val="2801"/>
  <p:tag name="KSO_WM_UNIT_LINE_FILL_TYPE" val="2"/>
  <p:tag name="KSO_WM_UNIT_LINE_FORE_SCHEMECOLOR_INDEX" val="6"/>
  <p:tag name="KSO_WM_UNIT_LINE_FORE_SCHEMECOLOR_INDEX_BRIGHTNESS" val="0.25"/>
  <p:tag name="KSO_WM_UNIT_TEXT_FILL_FORE_SCHEMECOLOR_INDEX" val="2"/>
  <p:tag name="KSO_WM_UNIT_TEXT_FILL_FORE_SCHEMECOLOR_INDEX_BRIGHTNESS" val="0"/>
  <p:tag name="KSO_WM_UNIT_TEXT_FILL_TYPE" val="1"/>
</p:tagLst>
</file>

<file path=ppt/tags/tag525.xml><?xml version="1.0" encoding="utf-8"?>
<p:tagLst xmlns:a="http://schemas.openxmlformats.org/drawingml/2006/main" xmlns:r="http://schemas.openxmlformats.org/officeDocument/2006/relationships" xmlns:p="http://schemas.openxmlformats.org/presentationml/2006/main">
  <p:tag name="AS_UNIQUEID" val="2802"/>
  <p:tag name="KSO_WM_UNIT_LINE_FILL_TYPE" val="2"/>
  <p:tag name="KSO_WM_UNIT_LINE_FORE_SCHEMECOLOR_INDEX" val="6"/>
  <p:tag name="KSO_WM_UNIT_LINE_FORE_SCHEMECOLOR_INDEX_BRIGHTNESS" val="0.25"/>
  <p:tag name="KSO_WM_UNIT_TEXT_FILL_FORE_SCHEMECOLOR_INDEX" val="2"/>
  <p:tag name="KSO_WM_UNIT_TEXT_FILL_FORE_SCHEMECOLOR_INDEX_BRIGHTNESS" val="0"/>
  <p:tag name="KSO_WM_UNIT_TEXT_FILL_TYPE" val="1"/>
</p:tagLst>
</file>

<file path=ppt/tags/tag526.xml><?xml version="1.0" encoding="utf-8"?>
<p:tagLst xmlns:a="http://schemas.openxmlformats.org/drawingml/2006/main" xmlns:r="http://schemas.openxmlformats.org/officeDocument/2006/relationships" xmlns:p="http://schemas.openxmlformats.org/presentationml/2006/main">
  <p:tag name="AS_UNIQUEID" val="2803"/>
  <p:tag name="KSO_WM_UNIT_TEXT_FILL_FORE_SCHEMECOLOR_INDEX" val="13"/>
  <p:tag name="KSO_WM_UNIT_TEXT_FILL_FORE_SCHEMECOLOR_INDEX_BRIGHTNESS" val="0.25"/>
  <p:tag name="KSO_WM_UNIT_TEXT_FILL_TYPE" val="1"/>
</p:tagLst>
</file>

<file path=ppt/tags/tag527.xml><?xml version="1.0" encoding="utf-8"?>
<p:tagLst xmlns:a="http://schemas.openxmlformats.org/drawingml/2006/main" xmlns:r="http://schemas.openxmlformats.org/officeDocument/2006/relationships" xmlns:p="http://schemas.openxmlformats.org/presentationml/2006/main">
  <p:tag name="AS_UNIQUEID" val="2804"/>
  <p:tag name="KSO_WM_UNIT_TEXT_FILL_FORE_SCHEMECOLOR_INDEX" val="13"/>
  <p:tag name="KSO_WM_UNIT_TEXT_FILL_FORE_SCHEMECOLOR_INDEX_BRIGHTNESS" val="0"/>
  <p:tag name="KSO_WM_UNIT_TEXT_FILL_TYPE" val="1"/>
</p:tagLst>
</file>

<file path=ppt/tags/tag528.xml><?xml version="1.0" encoding="utf-8"?>
<p:tagLst xmlns:a="http://schemas.openxmlformats.org/drawingml/2006/main" xmlns:r="http://schemas.openxmlformats.org/officeDocument/2006/relationships" xmlns:p="http://schemas.openxmlformats.org/presentationml/2006/main">
  <p:tag name="AS_UNIQUEID" val="2805"/>
  <p:tag name="KSO_WM_UNIT_TEXT_FILL_FORE_SCHEMECOLOR_INDEX" val="13"/>
  <p:tag name="KSO_WM_UNIT_TEXT_FILL_FORE_SCHEMECOLOR_INDEX_BRIGHTNESS" val="0"/>
  <p:tag name="KSO_WM_UNIT_TEXT_FILL_TYPE" val="1"/>
</p:tagLst>
</file>

<file path=ppt/tags/tag529.xml><?xml version="1.0" encoding="utf-8"?>
<p:tagLst xmlns:a="http://schemas.openxmlformats.org/drawingml/2006/main" xmlns:r="http://schemas.openxmlformats.org/officeDocument/2006/relationships" xmlns:p="http://schemas.openxmlformats.org/presentationml/2006/main">
  <p:tag name="AS_UNIQUEID" val="2806"/>
  <p:tag name="KSO_WM_UNIT_TEXT_FILL_FORE_SCHEMECOLOR_INDEX" val="13"/>
  <p:tag name="KSO_WM_UNIT_TEXT_FILL_FORE_SCHEMECOLOR_INDEX_BRIGHTNESS" val="0"/>
  <p:tag name="KSO_WM_UNIT_TEXT_FILL_TYPE" val="1"/>
</p:tagLst>
</file>

<file path=ppt/tags/tag53.xml><?xml version="1.0" encoding="utf-8"?>
<p:tagLst xmlns:a="http://schemas.openxmlformats.org/drawingml/2006/main" xmlns:r="http://schemas.openxmlformats.org/officeDocument/2006/relationships" xmlns:p="http://schemas.openxmlformats.org/presentationml/2006/main">
  <p:tag name="AS_UNIQUEID" val="6868"/>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30.xml><?xml version="1.0" encoding="utf-8"?>
<p:tagLst xmlns:a="http://schemas.openxmlformats.org/drawingml/2006/main" xmlns:r="http://schemas.openxmlformats.org/officeDocument/2006/relationships" xmlns:p="http://schemas.openxmlformats.org/presentationml/2006/main">
  <p:tag name="AS_UNIQUEID" val="2807"/>
  <p:tag name="KSO_WM_UNIT_LINE_FILL_TYPE" val="2"/>
  <p:tag name="KSO_WM_UNIT_LINE_FORE_SCHEMECOLOR_INDEX" val="6"/>
  <p:tag name="KSO_WM_UNIT_LINE_FORE_SCHEMECOLOR_INDEX_BRIGHTNESS" val="0.25"/>
  <p:tag name="KSO_WM_UNIT_TEXT_FILL_FORE_SCHEMECOLOR_INDEX" val="2"/>
  <p:tag name="KSO_WM_UNIT_TEXT_FILL_FORE_SCHEMECOLOR_INDEX_BRIGHTNESS" val="0"/>
  <p:tag name="KSO_WM_UNIT_TEXT_FILL_TYPE" val="1"/>
</p:tagLst>
</file>

<file path=ppt/tags/tag531.xml><?xml version="1.0" encoding="utf-8"?>
<p:tagLst xmlns:a="http://schemas.openxmlformats.org/drawingml/2006/main" xmlns:r="http://schemas.openxmlformats.org/officeDocument/2006/relationships" xmlns:p="http://schemas.openxmlformats.org/presentationml/2006/main">
  <p:tag name="AS_UNIQUEID" val="2808"/>
  <p:tag name="KSO_WM_UNIT_LINE_FILL_TYPE" val="2"/>
  <p:tag name="KSO_WM_UNIT_LINE_FORE_SCHEMECOLOR_INDEX" val="6"/>
  <p:tag name="KSO_WM_UNIT_LINE_FORE_SCHEMECOLOR_INDEX_BRIGHTNESS" val="0.25"/>
  <p:tag name="KSO_WM_UNIT_TEXT_FILL_FORE_SCHEMECOLOR_INDEX" val="2"/>
  <p:tag name="KSO_WM_UNIT_TEXT_FILL_FORE_SCHEMECOLOR_INDEX_BRIGHTNESS" val="0"/>
  <p:tag name="KSO_WM_UNIT_TEXT_FILL_TYPE" val="1"/>
</p:tagLst>
</file>

<file path=ppt/tags/tag532.xml><?xml version="1.0" encoding="utf-8"?>
<p:tagLst xmlns:a="http://schemas.openxmlformats.org/drawingml/2006/main" xmlns:r="http://schemas.openxmlformats.org/officeDocument/2006/relationships" xmlns:p="http://schemas.openxmlformats.org/presentationml/2006/main">
  <p:tag name="AS_UNIQUEID" val="2809"/>
  <p:tag name="KSO_WM_UNIT_TEXT_FILL_FORE_SCHEMECOLOR_INDEX" val="13"/>
  <p:tag name="KSO_WM_UNIT_TEXT_FILL_FORE_SCHEMECOLOR_INDEX_BRIGHTNESS" val="0.25"/>
  <p:tag name="KSO_WM_UNIT_TEXT_FILL_TYPE" val="1"/>
</p:tagLst>
</file>

<file path=ppt/tags/tag533.xml><?xml version="1.0" encoding="utf-8"?>
<p:tagLst xmlns:a="http://schemas.openxmlformats.org/drawingml/2006/main" xmlns:r="http://schemas.openxmlformats.org/officeDocument/2006/relationships" xmlns:p="http://schemas.openxmlformats.org/presentationml/2006/main">
  <p:tag name="AS_UNIQUEID" val="2810"/>
  <p:tag name="KSO_WM_UNIT_TEXT_FILL_FORE_SCHEMECOLOR_INDEX" val="13"/>
  <p:tag name="KSO_WM_UNIT_TEXT_FILL_FORE_SCHEMECOLOR_INDEX_BRIGHTNESS" val="0.25"/>
  <p:tag name="KSO_WM_UNIT_TEXT_FILL_TYPE" val="1"/>
</p:tagLst>
</file>

<file path=ppt/tags/tag534.xml><?xml version="1.0" encoding="utf-8"?>
<p:tagLst xmlns:a="http://schemas.openxmlformats.org/drawingml/2006/main" xmlns:r="http://schemas.openxmlformats.org/officeDocument/2006/relationships" xmlns:p="http://schemas.openxmlformats.org/presentationml/2006/main">
  <p:tag name="AS_UNIQUEID" val="2811"/>
  <p:tag name="KSO_WM_UNIT_LINE_FILL_TYPE" val="2"/>
  <p:tag name="KSO_WM_UNIT_LINE_FORE_SCHEMECOLOR_INDEX" val="8"/>
  <p:tag name="KSO_WM_UNIT_LINE_FORE_SCHEMECOLOR_INDEX_BRIGHTNESS" val="0"/>
</p:tagLst>
</file>

<file path=ppt/tags/tag535.xml><?xml version="1.0" encoding="utf-8"?>
<p:tagLst xmlns:a="http://schemas.openxmlformats.org/drawingml/2006/main" xmlns:r="http://schemas.openxmlformats.org/officeDocument/2006/relationships" xmlns:p="http://schemas.openxmlformats.org/presentationml/2006/main">
  <p:tag name="AS_UNIQUEID" val="2812"/>
</p:tagLst>
</file>

<file path=ppt/tags/tag536.xml><?xml version="1.0" encoding="utf-8"?>
<p:tagLst xmlns:a="http://schemas.openxmlformats.org/drawingml/2006/main" xmlns:r="http://schemas.openxmlformats.org/officeDocument/2006/relationships" xmlns:p="http://schemas.openxmlformats.org/presentationml/2006/main">
  <p:tag name="AS_UNIQUEID" val="2813"/>
  <p:tag name="KSO_WM_UNIT_FILL_FORE_SCHEMECOLOR_INDEX" val="6"/>
  <p:tag name="KSO_WM_UNIT_FILL_FORE_SCHEMECOLOR_INDEX_BRIGHTNESS" val="0.25"/>
  <p:tag name="KSO_WM_UNIT_FILL_TYPE" val="1"/>
  <p:tag name="KSO_WM_UNIT_TEXT_FILL_FORE_SCHEMECOLOR_INDEX" val="2"/>
  <p:tag name="KSO_WM_UNIT_TEXT_FILL_FORE_SCHEMECOLOR_INDEX_BRIGHTNESS" val="0"/>
  <p:tag name="KSO_WM_UNIT_TEXT_FILL_TYPE" val="1"/>
</p:tagLst>
</file>

<file path=ppt/tags/tag537.xml><?xml version="1.0" encoding="utf-8"?>
<p:tagLst xmlns:a="http://schemas.openxmlformats.org/drawingml/2006/main" xmlns:r="http://schemas.openxmlformats.org/officeDocument/2006/relationships" xmlns:p="http://schemas.openxmlformats.org/presentationml/2006/main">
  <p:tag name="AS_UNIQUEID" val="2814"/>
  <p:tag name="KSO_WM_UNIT_LINE_FILL_TYPE" val="2"/>
  <p:tag name="KSO_WM_UNIT_LINE_FORE_SCHEMECOLOR_INDEX" val="8"/>
  <p:tag name="KSO_WM_UNIT_LINE_FORE_SCHEMECOLOR_INDEX_BRIGHTNESS" val="0"/>
</p:tagLst>
</file>

<file path=ppt/tags/tag538.xml><?xml version="1.0" encoding="utf-8"?>
<p:tagLst xmlns:a="http://schemas.openxmlformats.org/drawingml/2006/main" xmlns:r="http://schemas.openxmlformats.org/officeDocument/2006/relationships" xmlns:p="http://schemas.openxmlformats.org/presentationml/2006/main">
  <p:tag name="AS_UNIQUEID" val="2815"/>
</p:tagLst>
</file>

<file path=ppt/tags/tag539.xml><?xml version="1.0" encoding="utf-8"?>
<p:tagLst xmlns:a="http://schemas.openxmlformats.org/drawingml/2006/main" xmlns:r="http://schemas.openxmlformats.org/officeDocument/2006/relationships" xmlns:p="http://schemas.openxmlformats.org/presentationml/2006/main">
  <p:tag name="AS_UNIQUEID" val="2816"/>
  <p:tag name="KSO_WM_UNIT_FILL_FORE_SCHEMECOLOR_INDEX" val="6"/>
  <p:tag name="KSO_WM_UNIT_FILL_FORE_SCHEMECOLOR_INDEX_BRIGHTNESS" val="0.25"/>
  <p:tag name="KSO_WM_UNIT_FILL_TYPE" val="1"/>
  <p:tag name="KSO_WM_UNIT_TEXT_FILL_FORE_SCHEMECOLOR_INDEX" val="2"/>
  <p:tag name="KSO_WM_UNIT_TEXT_FILL_FORE_SCHEMECOLOR_INDEX_BRIGHTNESS" val="0"/>
  <p:tag name="KSO_WM_UNIT_TEXT_FILL_TYPE" val="1"/>
</p:tagLst>
</file>

<file path=ppt/tags/tag54.xml><?xml version="1.0" encoding="utf-8"?>
<p:tagLst xmlns:a="http://schemas.openxmlformats.org/drawingml/2006/main" xmlns:r="http://schemas.openxmlformats.org/officeDocument/2006/relationships" xmlns:p="http://schemas.openxmlformats.org/presentationml/2006/main">
  <p:tag name="AS_UNIQUEID" val="6869"/>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40.xml><?xml version="1.0" encoding="utf-8"?>
<p:tagLst xmlns:a="http://schemas.openxmlformats.org/drawingml/2006/main" xmlns:r="http://schemas.openxmlformats.org/officeDocument/2006/relationships" xmlns:p="http://schemas.openxmlformats.org/presentationml/2006/main">
  <p:tag name="AS_UNIQUEID" val="2817"/>
  <p:tag name="KSO_WM_UNIT_LINE_FILL_TYPE" val="2"/>
  <p:tag name="KSO_WM_UNIT_LINE_FORE_SCHEMECOLOR_INDEX" val="8"/>
  <p:tag name="KSO_WM_UNIT_LINE_FORE_SCHEMECOLOR_INDEX_BRIGHTNESS" val="0"/>
</p:tagLst>
</file>

<file path=ppt/tags/tag541.xml><?xml version="1.0" encoding="utf-8"?>
<p:tagLst xmlns:a="http://schemas.openxmlformats.org/drawingml/2006/main" xmlns:r="http://schemas.openxmlformats.org/officeDocument/2006/relationships" xmlns:p="http://schemas.openxmlformats.org/presentationml/2006/main">
  <p:tag name="AS_UNIQUEID" val="2818"/>
</p:tagLst>
</file>

<file path=ppt/tags/tag542.xml><?xml version="1.0" encoding="utf-8"?>
<p:tagLst xmlns:a="http://schemas.openxmlformats.org/drawingml/2006/main" xmlns:r="http://schemas.openxmlformats.org/officeDocument/2006/relationships" xmlns:p="http://schemas.openxmlformats.org/presentationml/2006/main">
  <p:tag name="AS_UNIQUEID" val="2819"/>
  <p:tag name="KSO_WM_UNIT_FILL_FORE_SCHEMECOLOR_INDEX" val="6"/>
  <p:tag name="KSO_WM_UNIT_FILL_FORE_SCHEMECOLOR_INDEX_BRIGHTNESS" val="0.25"/>
  <p:tag name="KSO_WM_UNIT_FILL_TYPE" val="1"/>
  <p:tag name="KSO_WM_UNIT_TEXT_FILL_FORE_SCHEMECOLOR_INDEX" val="2"/>
  <p:tag name="KSO_WM_UNIT_TEXT_FILL_FORE_SCHEMECOLOR_INDEX_BRIGHTNESS" val="0"/>
  <p:tag name="KSO_WM_UNIT_TEXT_FILL_TYPE" val="1"/>
</p:tagLst>
</file>

<file path=ppt/tags/tag543.xml><?xml version="1.0" encoding="utf-8"?>
<p:tagLst xmlns:a="http://schemas.openxmlformats.org/drawingml/2006/main" xmlns:r="http://schemas.openxmlformats.org/officeDocument/2006/relationships" xmlns:p="http://schemas.openxmlformats.org/presentationml/2006/main">
  <p:tag name="AS_UNIQUEID" val="2820"/>
  <p:tag name="KSO_WM_UNIT_LINE_FILL_TYPE" val="2"/>
  <p:tag name="KSO_WM_UNIT_LINE_FORE_SCHEMECOLOR_INDEX" val="8"/>
  <p:tag name="KSO_WM_UNIT_LINE_FORE_SCHEMECOLOR_INDEX_BRIGHTNESS" val="0"/>
</p:tagLst>
</file>

<file path=ppt/tags/tag544.xml><?xml version="1.0" encoding="utf-8"?>
<p:tagLst xmlns:a="http://schemas.openxmlformats.org/drawingml/2006/main" xmlns:r="http://schemas.openxmlformats.org/officeDocument/2006/relationships" xmlns:p="http://schemas.openxmlformats.org/presentationml/2006/main">
  <p:tag name="AS_UNIQUEID" val="2821"/>
</p:tagLst>
</file>

<file path=ppt/tags/tag545.xml><?xml version="1.0" encoding="utf-8"?>
<p:tagLst xmlns:a="http://schemas.openxmlformats.org/drawingml/2006/main" xmlns:r="http://schemas.openxmlformats.org/officeDocument/2006/relationships" xmlns:p="http://schemas.openxmlformats.org/presentationml/2006/main">
  <p:tag name="AS_UNIQUEID" val="2822"/>
  <p:tag name="KSO_WM_UNIT_FILL_FORE_SCHEMECOLOR_INDEX" val="6"/>
  <p:tag name="KSO_WM_UNIT_FILL_FORE_SCHEMECOLOR_INDEX_BRIGHTNESS" val="0.25"/>
  <p:tag name="KSO_WM_UNIT_FILL_TYPE" val="1"/>
  <p:tag name="KSO_WM_UNIT_TEXT_FILL_FORE_SCHEMECOLOR_INDEX" val="2"/>
  <p:tag name="KSO_WM_UNIT_TEXT_FILL_FORE_SCHEMECOLOR_INDEX_BRIGHTNESS" val="0"/>
  <p:tag name="KSO_WM_UNIT_TEXT_FILL_TYPE" val="1"/>
</p:tagLst>
</file>

<file path=ppt/tags/tag546.xml><?xml version="1.0" encoding="utf-8"?>
<p:tagLst xmlns:a="http://schemas.openxmlformats.org/drawingml/2006/main" xmlns:r="http://schemas.openxmlformats.org/officeDocument/2006/relationships" xmlns:p="http://schemas.openxmlformats.org/presentationml/2006/main">
  <p:tag name="AS_UNIQUEID" val="2823"/>
  <p:tag name="KSO_WM_UNIT_LINE_FILL_TYPE" val="2"/>
  <p:tag name="KSO_WM_UNIT_LINE_FORE_SCHEMECOLOR_INDEX" val="8"/>
  <p:tag name="KSO_WM_UNIT_LINE_FORE_SCHEMECOLOR_INDEX_BRIGHTNESS" val="0"/>
</p:tagLst>
</file>

<file path=ppt/tags/tag547.xml><?xml version="1.0" encoding="utf-8"?>
<p:tagLst xmlns:a="http://schemas.openxmlformats.org/drawingml/2006/main" xmlns:r="http://schemas.openxmlformats.org/officeDocument/2006/relationships" xmlns:p="http://schemas.openxmlformats.org/presentationml/2006/main">
  <p:tag name="AS_UNIQUEID" val="2824"/>
</p:tagLst>
</file>

<file path=ppt/tags/tag548.xml><?xml version="1.0" encoding="utf-8"?>
<p:tagLst xmlns:a="http://schemas.openxmlformats.org/drawingml/2006/main" xmlns:r="http://schemas.openxmlformats.org/officeDocument/2006/relationships" xmlns:p="http://schemas.openxmlformats.org/presentationml/2006/main">
  <p:tag name="AS_UNIQUEID" val="2825"/>
  <p:tag name="KSO_WM_UNIT_TEXT_FILL_FORE_SCHEMECOLOR_INDEX" val="13"/>
  <p:tag name="KSO_WM_UNIT_TEXT_FILL_FORE_SCHEMECOLOR_INDEX_BRIGHTNESS" val="0"/>
  <p:tag name="KSO_WM_UNIT_TEXT_FILL_TYPE" val="1"/>
</p:tagLst>
</file>

<file path=ppt/tags/tag549.xml><?xml version="1.0" encoding="utf-8"?>
<p:tagLst xmlns:a="http://schemas.openxmlformats.org/drawingml/2006/main" xmlns:r="http://schemas.openxmlformats.org/officeDocument/2006/relationships" xmlns:p="http://schemas.openxmlformats.org/presentationml/2006/main">
  <p:tag name="AS_UNIQUEID" val="2826"/>
  <p:tag name="KSO_WM_UNIT_TEXT_FILL_FORE_SCHEMECOLOR_INDEX" val="13"/>
  <p:tag name="KSO_WM_UNIT_TEXT_FILL_FORE_SCHEMECOLOR_INDEX_BRIGHTNESS" val="0"/>
  <p:tag name="KSO_WM_UNIT_TEXT_FILL_TYPE" val="1"/>
</p:tagLst>
</file>

<file path=ppt/tags/tag55.xml><?xml version="1.0" encoding="utf-8"?>
<p:tagLst xmlns:a="http://schemas.openxmlformats.org/drawingml/2006/main" xmlns:r="http://schemas.openxmlformats.org/officeDocument/2006/relationships" xmlns:p="http://schemas.openxmlformats.org/presentationml/2006/main">
  <p:tag name="AS_UNIQUEID" val="6870"/>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50.xml><?xml version="1.0" encoding="utf-8"?>
<p:tagLst xmlns:a="http://schemas.openxmlformats.org/drawingml/2006/main" xmlns:r="http://schemas.openxmlformats.org/officeDocument/2006/relationships" xmlns:p="http://schemas.openxmlformats.org/presentationml/2006/main">
  <p:tag name="AS_UNIQUEID" val="2827"/>
  <p:tag name="KSO_WM_UNIT_LINE_FILL_TYPE" val="5"/>
  <p:tag name="KSO_WM_UNIT_LINE_FORE_SCHEMECOLOR_INDEX_1" val="13"/>
  <p:tag name="KSO_WM_UNIT_LINE_FORE_SCHEMECOLOR_INDEX_1_BRIGHTNESS" val="0.25"/>
  <p:tag name="KSO_WM_UNIT_LINE_FORE_SCHEMECOLOR_INDEX_1_POS" val="0.2"/>
  <p:tag name="KSO_WM_UNIT_LINE_FORE_SCHEMECOLOR_INDEX_1_TRANS" val="0.9"/>
  <p:tag name="KSO_WM_UNIT_LINE_FORE_SCHEMECOLOR_INDEX_2" val="13"/>
  <p:tag name="KSO_WM_UNIT_LINE_FORE_SCHEMECOLOR_INDEX_2_BRIGHTNESS" val="0.25"/>
  <p:tag name="KSO_WM_UNIT_LINE_FORE_SCHEMECOLOR_INDEX_2_POS" val="0.5"/>
  <p:tag name="KSO_WM_UNIT_LINE_FORE_SCHEMECOLOR_INDEX_2_TRANS" val="0"/>
  <p:tag name="KSO_WM_UNIT_LINE_FORE_SCHEMECOLOR_INDEX_3" val="13"/>
  <p:tag name="KSO_WM_UNIT_LINE_FORE_SCHEMECOLOR_INDEX_3_BRIGHTNESS" val="0.25"/>
  <p:tag name="KSO_WM_UNIT_LINE_FORE_SCHEMECOLOR_INDEX_3_POS" val="0.8"/>
  <p:tag name="KSO_WM_UNIT_LINE_FORE_SCHEMECOLOR_INDEX_3_TRANS" val="0.9"/>
  <p:tag name="KSO_WM_UNIT_LINE_GRADIENT_ANGLE" val="0"/>
  <p:tag name="KSO_WM_UNIT_LINE_GRADIENT_DIRECTION" val="3"/>
  <p:tag name="KSO_WM_UNIT_LINE_GRADIENT_TYPE" val="0"/>
</p:tagLst>
</file>

<file path=ppt/tags/tag5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3.xml><?xml version="1.0" encoding="utf-8"?>
<p:tagLst xmlns:a="http://schemas.openxmlformats.org/drawingml/2006/main" xmlns:r="http://schemas.openxmlformats.org/officeDocument/2006/relationships" xmlns:p="http://schemas.openxmlformats.org/presentationml/2006/main">
  <p:tag name="AS_UNIQUEID" val="504"/>
</p:tagLst>
</file>

<file path=ppt/tags/tag554.xml><?xml version="1.0" encoding="utf-8"?>
<p:tagLst xmlns:a="http://schemas.openxmlformats.org/drawingml/2006/main" xmlns:r="http://schemas.openxmlformats.org/officeDocument/2006/relationships" xmlns:p="http://schemas.openxmlformats.org/presentationml/2006/main">
  <p:tag name="AS_UNIQUEID" val="505"/>
</p:tagLst>
</file>

<file path=ppt/tags/tag555.xml><?xml version="1.0" encoding="utf-8"?>
<p:tagLst xmlns:a="http://schemas.openxmlformats.org/drawingml/2006/main" xmlns:r="http://schemas.openxmlformats.org/officeDocument/2006/relationships" xmlns:p="http://schemas.openxmlformats.org/presentationml/2006/main">
  <p:tag name="AS_UNIQUEID" val="506"/>
</p:tagLst>
</file>

<file path=ppt/tags/tag556.xml><?xml version="1.0" encoding="utf-8"?>
<p:tagLst xmlns:a="http://schemas.openxmlformats.org/drawingml/2006/main" xmlns:r="http://schemas.openxmlformats.org/officeDocument/2006/relationships" xmlns:p="http://schemas.openxmlformats.org/presentationml/2006/main">
  <p:tag name="AS_UNIQUEID" val="507"/>
</p:tagLst>
</file>

<file path=ppt/tags/tag557.xml><?xml version="1.0" encoding="utf-8"?>
<p:tagLst xmlns:a="http://schemas.openxmlformats.org/drawingml/2006/main" xmlns:r="http://schemas.openxmlformats.org/officeDocument/2006/relationships" xmlns:p="http://schemas.openxmlformats.org/presentationml/2006/main">
  <p:tag name="AS_UNIQUEID" val="508"/>
</p:tagLst>
</file>

<file path=ppt/tags/tag558.xml><?xml version="1.0" encoding="utf-8"?>
<p:tagLst xmlns:a="http://schemas.openxmlformats.org/drawingml/2006/main" xmlns:r="http://schemas.openxmlformats.org/officeDocument/2006/relationships" xmlns:p="http://schemas.openxmlformats.org/presentationml/2006/main">
  <p:tag name="AS_UNIQUEID" val="509"/>
</p:tagLst>
</file>

<file path=ppt/tags/tag559.xml><?xml version="1.0" encoding="utf-8"?>
<p:tagLst xmlns:a="http://schemas.openxmlformats.org/drawingml/2006/main" xmlns:r="http://schemas.openxmlformats.org/officeDocument/2006/relationships" xmlns:p="http://schemas.openxmlformats.org/presentationml/2006/main">
  <p:tag name="AS_UNIQUEID" val="510"/>
</p:tagLst>
</file>

<file path=ppt/tags/tag56.xml><?xml version="1.0" encoding="utf-8"?>
<p:tagLst xmlns:a="http://schemas.openxmlformats.org/drawingml/2006/main" xmlns:r="http://schemas.openxmlformats.org/officeDocument/2006/relationships" xmlns:p="http://schemas.openxmlformats.org/presentationml/2006/main">
  <p:tag name="AS_UNIQUEID" val="4628"/>
</p:tagLst>
</file>

<file path=ppt/tags/tag560.xml><?xml version="1.0" encoding="utf-8"?>
<p:tagLst xmlns:a="http://schemas.openxmlformats.org/drawingml/2006/main" xmlns:r="http://schemas.openxmlformats.org/officeDocument/2006/relationships" xmlns:p="http://schemas.openxmlformats.org/presentationml/2006/main">
  <p:tag name="AS_UNIQUEID" val="511"/>
</p:tagLst>
</file>

<file path=ppt/tags/tag561.xml><?xml version="1.0" encoding="utf-8"?>
<p:tagLst xmlns:a="http://schemas.openxmlformats.org/drawingml/2006/main" xmlns:r="http://schemas.openxmlformats.org/officeDocument/2006/relationships" xmlns:p="http://schemas.openxmlformats.org/presentationml/2006/main">
  <p:tag name="AS_UNIQUEID" val="512"/>
</p:tagLst>
</file>

<file path=ppt/tags/tag562.xml><?xml version="1.0" encoding="utf-8"?>
<p:tagLst xmlns:a="http://schemas.openxmlformats.org/drawingml/2006/main" xmlns:r="http://schemas.openxmlformats.org/officeDocument/2006/relationships" xmlns:p="http://schemas.openxmlformats.org/presentationml/2006/main">
  <p:tag name="AS_UNIQUEID" val="513"/>
</p:tagLst>
</file>

<file path=ppt/tags/tag563.xml><?xml version="1.0" encoding="utf-8"?>
<p:tagLst xmlns:a="http://schemas.openxmlformats.org/drawingml/2006/main" xmlns:r="http://schemas.openxmlformats.org/officeDocument/2006/relationships" xmlns:p="http://schemas.openxmlformats.org/presentationml/2006/main">
  <p:tag name="AS_UNIQUEID" val="514"/>
</p:tagLst>
</file>

<file path=ppt/tags/tag564.xml><?xml version="1.0" encoding="utf-8"?>
<p:tagLst xmlns:a="http://schemas.openxmlformats.org/drawingml/2006/main" xmlns:r="http://schemas.openxmlformats.org/officeDocument/2006/relationships" xmlns:p="http://schemas.openxmlformats.org/presentationml/2006/main">
  <p:tag name="AS_UNIQUEID" val="515"/>
</p:tagLst>
</file>

<file path=ppt/tags/tag565.xml><?xml version="1.0" encoding="utf-8"?>
<p:tagLst xmlns:a="http://schemas.openxmlformats.org/drawingml/2006/main" xmlns:r="http://schemas.openxmlformats.org/officeDocument/2006/relationships" xmlns:p="http://schemas.openxmlformats.org/presentationml/2006/main">
  <p:tag name="AS_UNIQUEID" val="516"/>
</p:tagLst>
</file>

<file path=ppt/tags/tag566.xml><?xml version="1.0" encoding="utf-8"?>
<p:tagLst xmlns:a="http://schemas.openxmlformats.org/drawingml/2006/main" xmlns:r="http://schemas.openxmlformats.org/officeDocument/2006/relationships" xmlns:p="http://schemas.openxmlformats.org/presentationml/2006/main">
  <p:tag name="AS_UNIQUEID" val="517"/>
</p:tagLst>
</file>

<file path=ppt/tags/tag567.xml><?xml version="1.0" encoding="utf-8"?>
<p:tagLst xmlns:a="http://schemas.openxmlformats.org/drawingml/2006/main" xmlns:r="http://schemas.openxmlformats.org/officeDocument/2006/relationships" xmlns:p="http://schemas.openxmlformats.org/presentationml/2006/main">
  <p:tag name="AS_UNIQUEID" val="518"/>
</p:tagLst>
</file>

<file path=ppt/tags/tag568.xml><?xml version="1.0" encoding="utf-8"?>
<p:tagLst xmlns:a="http://schemas.openxmlformats.org/drawingml/2006/main" xmlns:r="http://schemas.openxmlformats.org/officeDocument/2006/relationships" xmlns:p="http://schemas.openxmlformats.org/presentationml/2006/main">
  <p:tag name="AS_UNIQUEID" val="519"/>
</p:tagLst>
</file>

<file path=ppt/tags/tag569.xml><?xml version="1.0" encoding="utf-8"?>
<p:tagLst xmlns:a="http://schemas.openxmlformats.org/drawingml/2006/main" xmlns:r="http://schemas.openxmlformats.org/officeDocument/2006/relationships" xmlns:p="http://schemas.openxmlformats.org/presentationml/2006/main">
  <p:tag name="AS_UNIQUEID" val="520"/>
</p:tagLst>
</file>

<file path=ppt/tags/tag57.xml><?xml version="1.0" encoding="utf-8"?>
<p:tagLst xmlns:a="http://schemas.openxmlformats.org/drawingml/2006/main" xmlns:r="http://schemas.openxmlformats.org/officeDocument/2006/relationships" xmlns:p="http://schemas.openxmlformats.org/presentationml/2006/main">
  <p:tag name="AS_UNIQUEID" val="4629"/>
</p:tagLst>
</file>

<file path=ppt/tags/tag570.xml><?xml version="1.0" encoding="utf-8"?>
<p:tagLst xmlns:a="http://schemas.openxmlformats.org/drawingml/2006/main" xmlns:r="http://schemas.openxmlformats.org/officeDocument/2006/relationships" xmlns:p="http://schemas.openxmlformats.org/presentationml/2006/main">
  <p:tag name="AS_UNIQUEID" val="521"/>
</p:tagLst>
</file>

<file path=ppt/tags/tag571.xml><?xml version="1.0" encoding="utf-8"?>
<p:tagLst xmlns:a="http://schemas.openxmlformats.org/drawingml/2006/main" xmlns:r="http://schemas.openxmlformats.org/officeDocument/2006/relationships" xmlns:p="http://schemas.openxmlformats.org/presentationml/2006/main">
  <p:tag name="AS_UNIQUEID" val="522"/>
</p:tagLst>
</file>

<file path=ppt/tags/tag572.xml><?xml version="1.0" encoding="utf-8"?>
<p:tagLst xmlns:a="http://schemas.openxmlformats.org/drawingml/2006/main" xmlns:r="http://schemas.openxmlformats.org/officeDocument/2006/relationships" xmlns:p="http://schemas.openxmlformats.org/presentationml/2006/main">
  <p:tag name="AS_UNIQUEID" val="523"/>
</p:tagLst>
</file>

<file path=ppt/tags/tag573.xml><?xml version="1.0" encoding="utf-8"?>
<p:tagLst xmlns:a="http://schemas.openxmlformats.org/drawingml/2006/main" xmlns:r="http://schemas.openxmlformats.org/officeDocument/2006/relationships" xmlns:p="http://schemas.openxmlformats.org/presentationml/2006/main">
  <p:tag name="AS_UNIQUEID" val="524"/>
</p:tagLst>
</file>

<file path=ppt/tags/tag574.xml><?xml version="1.0" encoding="utf-8"?>
<p:tagLst xmlns:a="http://schemas.openxmlformats.org/drawingml/2006/main" xmlns:r="http://schemas.openxmlformats.org/officeDocument/2006/relationships" xmlns:p="http://schemas.openxmlformats.org/presentationml/2006/main">
  <p:tag name="AS_UNIQUEID" val="525"/>
</p:tagLst>
</file>

<file path=ppt/tags/tag575.xml><?xml version="1.0" encoding="utf-8"?>
<p:tagLst xmlns:a="http://schemas.openxmlformats.org/drawingml/2006/main" xmlns:r="http://schemas.openxmlformats.org/officeDocument/2006/relationships" xmlns:p="http://schemas.openxmlformats.org/presentationml/2006/main">
  <p:tag name="AS_UNIQUEID" val="526"/>
</p:tagLst>
</file>

<file path=ppt/tags/tag576.xml><?xml version="1.0" encoding="utf-8"?>
<p:tagLst xmlns:a="http://schemas.openxmlformats.org/drawingml/2006/main" xmlns:r="http://schemas.openxmlformats.org/officeDocument/2006/relationships" xmlns:p="http://schemas.openxmlformats.org/presentationml/2006/main">
  <p:tag name="AS_UNIQUEID" val="527"/>
</p:tagLst>
</file>

<file path=ppt/tags/tag577.xml><?xml version="1.0" encoding="utf-8"?>
<p:tagLst xmlns:a="http://schemas.openxmlformats.org/drawingml/2006/main" xmlns:r="http://schemas.openxmlformats.org/officeDocument/2006/relationships" xmlns:p="http://schemas.openxmlformats.org/presentationml/2006/main">
  <p:tag name="AS_UNIQUEID" val="528"/>
</p:tagLst>
</file>

<file path=ppt/tags/tag578.xml><?xml version="1.0" encoding="utf-8"?>
<p:tagLst xmlns:a="http://schemas.openxmlformats.org/drawingml/2006/main" xmlns:r="http://schemas.openxmlformats.org/officeDocument/2006/relationships" xmlns:p="http://schemas.openxmlformats.org/presentationml/2006/main">
  <p:tag name="AS_UNIQUEID" val="529"/>
</p:tagLst>
</file>

<file path=ppt/tags/tag579.xml><?xml version="1.0" encoding="utf-8"?>
<p:tagLst xmlns:a="http://schemas.openxmlformats.org/drawingml/2006/main" xmlns:r="http://schemas.openxmlformats.org/officeDocument/2006/relationships" xmlns:p="http://schemas.openxmlformats.org/presentationml/2006/main">
  <p:tag name="AS_UNIQUEID" val="530"/>
</p:tagLst>
</file>

<file path=ppt/tags/tag58.xml><?xml version="1.0" encoding="utf-8"?>
<p:tagLst xmlns:a="http://schemas.openxmlformats.org/drawingml/2006/main" xmlns:r="http://schemas.openxmlformats.org/officeDocument/2006/relationships" xmlns:p="http://schemas.openxmlformats.org/presentationml/2006/main">
  <p:tag name="AS_UNIQUEID" val="4630"/>
</p:tagLst>
</file>

<file path=ppt/tags/tag580.xml><?xml version="1.0" encoding="utf-8"?>
<p:tagLst xmlns:a="http://schemas.openxmlformats.org/drawingml/2006/main" xmlns:r="http://schemas.openxmlformats.org/officeDocument/2006/relationships" xmlns:p="http://schemas.openxmlformats.org/presentationml/2006/main">
  <p:tag name="AS_UNIQUEID" val="531"/>
</p:tagLst>
</file>

<file path=ppt/tags/tag581.xml><?xml version="1.0" encoding="utf-8"?>
<p:tagLst xmlns:a="http://schemas.openxmlformats.org/drawingml/2006/main" xmlns:r="http://schemas.openxmlformats.org/officeDocument/2006/relationships" xmlns:p="http://schemas.openxmlformats.org/presentationml/2006/main">
  <p:tag name="AS_UNIQUEID" val="532"/>
</p:tagLst>
</file>

<file path=ppt/tags/tag582.xml><?xml version="1.0" encoding="utf-8"?>
<p:tagLst xmlns:a="http://schemas.openxmlformats.org/drawingml/2006/main" xmlns:r="http://schemas.openxmlformats.org/officeDocument/2006/relationships" xmlns:p="http://schemas.openxmlformats.org/presentationml/2006/main">
  <p:tag name="AS_UNIQUEID" val="537"/>
</p:tagLst>
</file>

<file path=ppt/tags/tag583.xml><?xml version="1.0" encoding="utf-8"?>
<p:tagLst xmlns:a="http://schemas.openxmlformats.org/drawingml/2006/main" xmlns:r="http://schemas.openxmlformats.org/officeDocument/2006/relationships" xmlns:p="http://schemas.openxmlformats.org/presentationml/2006/main">
  <p:tag name="AS_UNIQUEID" val="538"/>
</p:tagLst>
</file>

<file path=ppt/tags/tag584.xml><?xml version="1.0" encoding="utf-8"?>
<p:tagLst xmlns:a="http://schemas.openxmlformats.org/drawingml/2006/main" xmlns:r="http://schemas.openxmlformats.org/officeDocument/2006/relationships" xmlns:p="http://schemas.openxmlformats.org/presentationml/2006/main">
  <p:tag name="AS_UNIQUEID" val="539"/>
</p:tagLst>
</file>

<file path=ppt/tags/tag585.xml><?xml version="1.0" encoding="utf-8"?>
<p:tagLst xmlns:a="http://schemas.openxmlformats.org/drawingml/2006/main" xmlns:r="http://schemas.openxmlformats.org/officeDocument/2006/relationships" xmlns:p="http://schemas.openxmlformats.org/presentationml/2006/main">
  <p:tag name="AS_UNIQUEID" val="540"/>
</p:tagLst>
</file>

<file path=ppt/tags/tag586.xml><?xml version="1.0" encoding="utf-8"?>
<p:tagLst xmlns:a="http://schemas.openxmlformats.org/drawingml/2006/main" xmlns:r="http://schemas.openxmlformats.org/officeDocument/2006/relationships" xmlns:p="http://schemas.openxmlformats.org/presentationml/2006/main">
  <p:tag name="AS_UNIQUEID" val="541"/>
</p:tagLst>
</file>

<file path=ppt/tags/tag587.xml><?xml version="1.0" encoding="utf-8"?>
<p:tagLst xmlns:a="http://schemas.openxmlformats.org/drawingml/2006/main" xmlns:r="http://schemas.openxmlformats.org/officeDocument/2006/relationships" xmlns:p="http://schemas.openxmlformats.org/presentationml/2006/main">
  <p:tag name="AS_UNIQUEID" val="548"/>
</p:tagLst>
</file>

<file path=ppt/tags/tag588.xml><?xml version="1.0" encoding="utf-8"?>
<p:tagLst xmlns:a="http://schemas.openxmlformats.org/drawingml/2006/main" xmlns:r="http://schemas.openxmlformats.org/officeDocument/2006/relationships" xmlns:p="http://schemas.openxmlformats.org/presentationml/2006/main">
  <p:tag name="AS_UNIQUEID" val="555"/>
</p:tagLst>
</file>

<file path=ppt/tags/tag589.xml><?xml version="1.0" encoding="utf-8"?>
<p:tagLst xmlns:a="http://schemas.openxmlformats.org/drawingml/2006/main" xmlns:r="http://schemas.openxmlformats.org/officeDocument/2006/relationships" xmlns:p="http://schemas.openxmlformats.org/presentationml/2006/main">
  <p:tag name="AS_UNIQUEID" val="556"/>
</p:tagLst>
</file>

<file path=ppt/tags/tag59.xml><?xml version="1.0" encoding="utf-8"?>
<p:tagLst xmlns:a="http://schemas.openxmlformats.org/drawingml/2006/main" xmlns:r="http://schemas.openxmlformats.org/officeDocument/2006/relationships" xmlns:p="http://schemas.openxmlformats.org/presentationml/2006/main">
  <p:tag name="AS_UNIQUEID" val="5111"/>
</p:tagLst>
</file>

<file path=ppt/tags/tag590.xml><?xml version="1.0" encoding="utf-8"?>
<p:tagLst xmlns:a="http://schemas.openxmlformats.org/drawingml/2006/main" xmlns:r="http://schemas.openxmlformats.org/officeDocument/2006/relationships" xmlns:p="http://schemas.openxmlformats.org/presentationml/2006/main">
  <p:tag name="AS_UNIQUEID" val="557"/>
</p:tagLst>
</file>

<file path=ppt/tags/tag591.xml><?xml version="1.0" encoding="utf-8"?>
<p:tagLst xmlns:a="http://schemas.openxmlformats.org/drawingml/2006/main" xmlns:r="http://schemas.openxmlformats.org/officeDocument/2006/relationships" xmlns:p="http://schemas.openxmlformats.org/presentationml/2006/main">
  <p:tag name="AS_UNIQUEID" val="558"/>
</p:tagLst>
</file>

<file path=ppt/tags/tag592.xml><?xml version="1.0" encoding="utf-8"?>
<p:tagLst xmlns:a="http://schemas.openxmlformats.org/drawingml/2006/main" xmlns:r="http://schemas.openxmlformats.org/officeDocument/2006/relationships" xmlns:p="http://schemas.openxmlformats.org/presentationml/2006/main">
  <p:tag name="AS_UNIQUEID" val="559"/>
</p:tagLst>
</file>

<file path=ppt/tags/tag593.xml><?xml version="1.0" encoding="utf-8"?>
<p:tagLst xmlns:a="http://schemas.openxmlformats.org/drawingml/2006/main" xmlns:r="http://schemas.openxmlformats.org/officeDocument/2006/relationships" xmlns:p="http://schemas.openxmlformats.org/presentationml/2006/main">
  <p:tag name="AS_UNIQUEID" val="566"/>
</p:tagLst>
</file>

<file path=ppt/tags/tag594.xml><?xml version="1.0" encoding="utf-8"?>
<p:tagLst xmlns:a="http://schemas.openxmlformats.org/drawingml/2006/main" xmlns:r="http://schemas.openxmlformats.org/officeDocument/2006/relationships" xmlns:p="http://schemas.openxmlformats.org/presentationml/2006/main">
  <p:tag name="AS_UNIQUEID" val="573"/>
</p:tagLst>
</file>

<file path=ppt/tags/tag595.xml><?xml version="1.0" encoding="utf-8"?>
<p:tagLst xmlns:a="http://schemas.openxmlformats.org/drawingml/2006/main" xmlns:r="http://schemas.openxmlformats.org/officeDocument/2006/relationships" xmlns:p="http://schemas.openxmlformats.org/presentationml/2006/main">
  <p:tag name="AS_UNIQUEID" val="4900"/>
</p:tagLst>
</file>

<file path=ppt/tags/tag596.xml><?xml version="1.0" encoding="utf-8"?>
<p:tagLst xmlns:a="http://schemas.openxmlformats.org/drawingml/2006/main" xmlns:r="http://schemas.openxmlformats.org/officeDocument/2006/relationships" xmlns:p="http://schemas.openxmlformats.org/presentationml/2006/main">
  <p:tag name="AS_UNIQUEID" val="4901"/>
</p:tagLst>
</file>

<file path=ppt/tags/tag597.xml><?xml version="1.0" encoding="utf-8"?>
<p:tagLst xmlns:a="http://schemas.openxmlformats.org/drawingml/2006/main" xmlns:r="http://schemas.openxmlformats.org/officeDocument/2006/relationships" xmlns:p="http://schemas.openxmlformats.org/presentationml/2006/main">
  <p:tag name="AS_UNIQUEID" val="4902"/>
</p:tagLst>
</file>

<file path=ppt/tags/tag598.xml><?xml version="1.0" encoding="utf-8"?>
<p:tagLst xmlns:a="http://schemas.openxmlformats.org/drawingml/2006/main" xmlns:r="http://schemas.openxmlformats.org/officeDocument/2006/relationships" xmlns:p="http://schemas.openxmlformats.org/presentationml/2006/main">
  <p:tag name="AS_UNIQUEID" val="4903"/>
</p:tagLst>
</file>

<file path=ppt/tags/tag599.xml><?xml version="1.0" encoding="utf-8"?>
<p:tagLst xmlns:a="http://schemas.openxmlformats.org/drawingml/2006/main" xmlns:r="http://schemas.openxmlformats.org/officeDocument/2006/relationships" xmlns:p="http://schemas.openxmlformats.org/presentationml/2006/main">
  <p:tag name="AS_UNIQUEID" val="4904"/>
</p:tagLst>
</file>

<file path=ppt/tags/tag6.xml><?xml version="1.0" encoding="utf-8"?>
<p:tagLst xmlns:a="http://schemas.openxmlformats.org/drawingml/2006/main" xmlns:r="http://schemas.openxmlformats.org/officeDocument/2006/relationships" xmlns:p="http://schemas.openxmlformats.org/presentationml/2006/main">
  <p:tag name="AS_UNIQUEID" val="6876"/>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0.xml><?xml version="1.0" encoding="utf-8"?>
<p:tagLst xmlns:a="http://schemas.openxmlformats.org/drawingml/2006/main" xmlns:r="http://schemas.openxmlformats.org/officeDocument/2006/relationships" xmlns:p="http://schemas.openxmlformats.org/presentationml/2006/main">
  <p:tag name="AS_UNIQUEID" val="5129"/>
</p:tagLst>
</file>

<file path=ppt/tags/tag600.xml><?xml version="1.0" encoding="utf-8"?>
<p:tagLst xmlns:a="http://schemas.openxmlformats.org/drawingml/2006/main" xmlns:r="http://schemas.openxmlformats.org/officeDocument/2006/relationships" xmlns:p="http://schemas.openxmlformats.org/presentationml/2006/main">
  <p:tag name="AS_UNIQUEID" val="10106"/>
</p:tagLst>
</file>

<file path=ppt/tags/tag601.xml><?xml version="1.0" encoding="utf-8"?>
<p:tagLst xmlns:a="http://schemas.openxmlformats.org/drawingml/2006/main" xmlns:r="http://schemas.openxmlformats.org/officeDocument/2006/relationships" xmlns:p="http://schemas.openxmlformats.org/presentationml/2006/main">
  <p:tag name="AS_UNIQUEID" val="8491"/>
</p:tagLst>
</file>

<file path=ppt/tags/tag602.xml><?xml version="1.0" encoding="utf-8"?>
<p:tagLst xmlns:a="http://schemas.openxmlformats.org/drawingml/2006/main" xmlns:r="http://schemas.openxmlformats.org/officeDocument/2006/relationships" xmlns:p="http://schemas.openxmlformats.org/presentationml/2006/main">
  <p:tag name="AS_UNIQUEID" val="8491"/>
</p:tagLst>
</file>

<file path=ppt/tags/tag6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5.xml><?xml version="1.0" encoding="utf-8"?>
<p:tagLst xmlns:a="http://schemas.openxmlformats.org/drawingml/2006/main" xmlns:r="http://schemas.openxmlformats.org/officeDocument/2006/relationships" xmlns:p="http://schemas.openxmlformats.org/presentationml/2006/main">
  <p:tag name="AS_UNIQUEID" val="567"/>
</p:tagLst>
</file>

<file path=ppt/tags/tag606.xml><?xml version="1.0" encoding="utf-8"?>
<p:tagLst xmlns:a="http://schemas.openxmlformats.org/drawingml/2006/main" xmlns:r="http://schemas.openxmlformats.org/officeDocument/2006/relationships" xmlns:p="http://schemas.openxmlformats.org/presentationml/2006/main">
  <p:tag name="AS_UNIQUEID" val="568"/>
</p:tagLst>
</file>

<file path=ppt/tags/tag607.xml><?xml version="1.0" encoding="utf-8"?>
<p:tagLst xmlns:a="http://schemas.openxmlformats.org/drawingml/2006/main" xmlns:r="http://schemas.openxmlformats.org/officeDocument/2006/relationships" xmlns:p="http://schemas.openxmlformats.org/presentationml/2006/main">
  <p:tag name="AS_UNIQUEID" val="569"/>
</p:tagLst>
</file>

<file path=ppt/tags/tag608.xml><?xml version="1.0" encoding="utf-8"?>
<p:tagLst xmlns:a="http://schemas.openxmlformats.org/drawingml/2006/main" xmlns:r="http://schemas.openxmlformats.org/officeDocument/2006/relationships" xmlns:p="http://schemas.openxmlformats.org/presentationml/2006/main">
  <p:tag name="AS_UNIQUEID" val="570"/>
</p:tagLst>
</file>

<file path=ppt/tags/tag609.xml><?xml version="1.0" encoding="utf-8"?>
<p:tagLst xmlns:a="http://schemas.openxmlformats.org/drawingml/2006/main" xmlns:r="http://schemas.openxmlformats.org/officeDocument/2006/relationships" xmlns:p="http://schemas.openxmlformats.org/presentationml/2006/main">
  <p:tag name="AS_UNIQUEID" val="571"/>
</p:tagLst>
</file>

<file path=ppt/tags/tag61.xml><?xml version="1.0" encoding="utf-8"?>
<p:tagLst xmlns:a="http://schemas.openxmlformats.org/drawingml/2006/main" xmlns:r="http://schemas.openxmlformats.org/officeDocument/2006/relationships" xmlns:p="http://schemas.openxmlformats.org/presentationml/2006/main">
  <p:tag name="AS_UNIQUEID" val="5112"/>
</p:tagLst>
</file>

<file path=ppt/tags/tag610.xml><?xml version="1.0" encoding="utf-8"?>
<p:tagLst xmlns:a="http://schemas.openxmlformats.org/drawingml/2006/main" xmlns:r="http://schemas.openxmlformats.org/officeDocument/2006/relationships" xmlns:p="http://schemas.openxmlformats.org/presentationml/2006/main">
  <p:tag name="AS_UNIQUEID" val="572"/>
</p:tagLst>
</file>

<file path=ppt/tags/tag611.xml><?xml version="1.0" encoding="utf-8"?>
<p:tagLst xmlns:a="http://schemas.openxmlformats.org/drawingml/2006/main" xmlns:r="http://schemas.openxmlformats.org/officeDocument/2006/relationships" xmlns:p="http://schemas.openxmlformats.org/presentationml/2006/main">
  <p:tag name="AS_UNIQUEID" val="560"/>
</p:tagLst>
</file>

<file path=ppt/tags/tag612.xml><?xml version="1.0" encoding="utf-8"?>
<p:tagLst xmlns:a="http://schemas.openxmlformats.org/drawingml/2006/main" xmlns:r="http://schemas.openxmlformats.org/officeDocument/2006/relationships" xmlns:p="http://schemas.openxmlformats.org/presentationml/2006/main">
  <p:tag name="AS_UNIQUEID" val="561"/>
</p:tagLst>
</file>

<file path=ppt/tags/tag613.xml><?xml version="1.0" encoding="utf-8"?>
<p:tagLst xmlns:a="http://schemas.openxmlformats.org/drawingml/2006/main" xmlns:r="http://schemas.openxmlformats.org/officeDocument/2006/relationships" xmlns:p="http://schemas.openxmlformats.org/presentationml/2006/main">
  <p:tag name="AS_UNIQUEID" val="562"/>
</p:tagLst>
</file>

<file path=ppt/tags/tag614.xml><?xml version="1.0" encoding="utf-8"?>
<p:tagLst xmlns:a="http://schemas.openxmlformats.org/drawingml/2006/main" xmlns:r="http://schemas.openxmlformats.org/officeDocument/2006/relationships" xmlns:p="http://schemas.openxmlformats.org/presentationml/2006/main">
  <p:tag name="AS_UNIQUEID" val="563"/>
</p:tagLst>
</file>

<file path=ppt/tags/tag615.xml><?xml version="1.0" encoding="utf-8"?>
<p:tagLst xmlns:a="http://schemas.openxmlformats.org/drawingml/2006/main" xmlns:r="http://schemas.openxmlformats.org/officeDocument/2006/relationships" xmlns:p="http://schemas.openxmlformats.org/presentationml/2006/main">
  <p:tag name="AS_UNIQUEID" val="564"/>
</p:tagLst>
</file>

<file path=ppt/tags/tag616.xml><?xml version="1.0" encoding="utf-8"?>
<p:tagLst xmlns:a="http://schemas.openxmlformats.org/drawingml/2006/main" xmlns:r="http://schemas.openxmlformats.org/officeDocument/2006/relationships" xmlns:p="http://schemas.openxmlformats.org/presentationml/2006/main">
  <p:tag name="AS_UNIQUEID" val="565"/>
</p:tagLst>
</file>

<file path=ppt/tags/tag617.xml><?xml version="1.0" encoding="utf-8"?>
<p:tagLst xmlns:a="http://schemas.openxmlformats.org/drawingml/2006/main" xmlns:r="http://schemas.openxmlformats.org/officeDocument/2006/relationships" xmlns:p="http://schemas.openxmlformats.org/presentationml/2006/main">
  <p:tag name="AS_UNIQUEID" val="549"/>
</p:tagLst>
</file>

<file path=ppt/tags/tag618.xml><?xml version="1.0" encoding="utf-8"?>
<p:tagLst xmlns:a="http://schemas.openxmlformats.org/drawingml/2006/main" xmlns:r="http://schemas.openxmlformats.org/officeDocument/2006/relationships" xmlns:p="http://schemas.openxmlformats.org/presentationml/2006/main">
  <p:tag name="AS_UNIQUEID" val="550"/>
</p:tagLst>
</file>

<file path=ppt/tags/tag619.xml><?xml version="1.0" encoding="utf-8"?>
<p:tagLst xmlns:a="http://schemas.openxmlformats.org/drawingml/2006/main" xmlns:r="http://schemas.openxmlformats.org/officeDocument/2006/relationships" xmlns:p="http://schemas.openxmlformats.org/presentationml/2006/main">
  <p:tag name="AS_UNIQUEID" val="551"/>
</p:tagLst>
</file>

<file path=ppt/tags/tag62.xml><?xml version="1.0" encoding="utf-8"?>
<p:tagLst xmlns:a="http://schemas.openxmlformats.org/drawingml/2006/main" xmlns:r="http://schemas.openxmlformats.org/officeDocument/2006/relationships" xmlns:p="http://schemas.openxmlformats.org/presentationml/2006/main">
  <p:tag name="AS_UNIQUEID" val="5113"/>
</p:tagLst>
</file>

<file path=ppt/tags/tag620.xml><?xml version="1.0" encoding="utf-8"?>
<p:tagLst xmlns:a="http://schemas.openxmlformats.org/drawingml/2006/main" xmlns:r="http://schemas.openxmlformats.org/officeDocument/2006/relationships" xmlns:p="http://schemas.openxmlformats.org/presentationml/2006/main">
  <p:tag name="AS_UNIQUEID" val="552"/>
</p:tagLst>
</file>

<file path=ppt/tags/tag621.xml><?xml version="1.0" encoding="utf-8"?>
<p:tagLst xmlns:a="http://schemas.openxmlformats.org/drawingml/2006/main" xmlns:r="http://schemas.openxmlformats.org/officeDocument/2006/relationships" xmlns:p="http://schemas.openxmlformats.org/presentationml/2006/main">
  <p:tag name="AS_UNIQUEID" val="553"/>
</p:tagLst>
</file>

<file path=ppt/tags/tag622.xml><?xml version="1.0" encoding="utf-8"?>
<p:tagLst xmlns:a="http://schemas.openxmlformats.org/drawingml/2006/main" xmlns:r="http://schemas.openxmlformats.org/officeDocument/2006/relationships" xmlns:p="http://schemas.openxmlformats.org/presentationml/2006/main">
  <p:tag name="AS_UNIQUEID" val="554"/>
</p:tagLst>
</file>

<file path=ppt/tags/tag623.xml><?xml version="1.0" encoding="utf-8"?>
<p:tagLst xmlns:a="http://schemas.openxmlformats.org/drawingml/2006/main" xmlns:r="http://schemas.openxmlformats.org/officeDocument/2006/relationships" xmlns:p="http://schemas.openxmlformats.org/presentationml/2006/main">
  <p:tag name="AS_UNIQUEID" val="542"/>
</p:tagLst>
</file>

<file path=ppt/tags/tag624.xml><?xml version="1.0" encoding="utf-8"?>
<p:tagLst xmlns:a="http://schemas.openxmlformats.org/drawingml/2006/main" xmlns:r="http://schemas.openxmlformats.org/officeDocument/2006/relationships" xmlns:p="http://schemas.openxmlformats.org/presentationml/2006/main">
  <p:tag name="AS_UNIQUEID" val="543"/>
</p:tagLst>
</file>

<file path=ppt/tags/tag625.xml><?xml version="1.0" encoding="utf-8"?>
<p:tagLst xmlns:a="http://schemas.openxmlformats.org/drawingml/2006/main" xmlns:r="http://schemas.openxmlformats.org/officeDocument/2006/relationships" xmlns:p="http://schemas.openxmlformats.org/presentationml/2006/main">
  <p:tag name="AS_UNIQUEID" val="544"/>
</p:tagLst>
</file>

<file path=ppt/tags/tag626.xml><?xml version="1.0" encoding="utf-8"?>
<p:tagLst xmlns:a="http://schemas.openxmlformats.org/drawingml/2006/main" xmlns:r="http://schemas.openxmlformats.org/officeDocument/2006/relationships" xmlns:p="http://schemas.openxmlformats.org/presentationml/2006/main">
  <p:tag name="AS_UNIQUEID" val="545"/>
</p:tagLst>
</file>

<file path=ppt/tags/tag627.xml><?xml version="1.0" encoding="utf-8"?>
<p:tagLst xmlns:a="http://schemas.openxmlformats.org/drawingml/2006/main" xmlns:r="http://schemas.openxmlformats.org/officeDocument/2006/relationships" xmlns:p="http://schemas.openxmlformats.org/presentationml/2006/main">
  <p:tag name="AS_UNIQUEID" val="546"/>
</p:tagLst>
</file>

<file path=ppt/tags/tag628.xml><?xml version="1.0" encoding="utf-8"?>
<p:tagLst xmlns:a="http://schemas.openxmlformats.org/drawingml/2006/main" xmlns:r="http://schemas.openxmlformats.org/officeDocument/2006/relationships" xmlns:p="http://schemas.openxmlformats.org/presentationml/2006/main">
  <p:tag name="AS_UNIQUEID" val="547"/>
</p:tagLst>
</file>

<file path=ppt/tags/tag629.xml><?xml version="1.0" encoding="utf-8"?>
<p:tagLst xmlns:a="http://schemas.openxmlformats.org/drawingml/2006/main" xmlns:r="http://schemas.openxmlformats.org/officeDocument/2006/relationships" xmlns:p="http://schemas.openxmlformats.org/presentationml/2006/main">
  <p:tag name="AS_UNIQUEID" val="576"/>
</p:tagLst>
</file>

<file path=ppt/tags/tag63.xml><?xml version="1.0" encoding="utf-8"?>
<p:tagLst xmlns:a="http://schemas.openxmlformats.org/drawingml/2006/main" xmlns:r="http://schemas.openxmlformats.org/officeDocument/2006/relationships" xmlns:p="http://schemas.openxmlformats.org/presentationml/2006/main">
  <p:tag name="AS_UNIQUEID" val="5114"/>
</p:tagLst>
</file>

<file path=ppt/tags/tag630.xml><?xml version="1.0" encoding="utf-8"?>
<p:tagLst xmlns:a="http://schemas.openxmlformats.org/drawingml/2006/main" xmlns:r="http://schemas.openxmlformats.org/officeDocument/2006/relationships" xmlns:p="http://schemas.openxmlformats.org/presentationml/2006/main">
  <p:tag name="AS_UNIQUEID" val="577"/>
</p:tagLst>
</file>

<file path=ppt/tags/tag631.xml><?xml version="1.0" encoding="utf-8"?>
<p:tagLst xmlns:a="http://schemas.openxmlformats.org/drawingml/2006/main" xmlns:r="http://schemas.openxmlformats.org/officeDocument/2006/relationships" xmlns:p="http://schemas.openxmlformats.org/presentationml/2006/main">
  <p:tag name="AS_UNIQUEID" val="578"/>
</p:tagLst>
</file>

<file path=ppt/tags/tag632.xml><?xml version="1.0" encoding="utf-8"?>
<p:tagLst xmlns:a="http://schemas.openxmlformats.org/drawingml/2006/main" xmlns:r="http://schemas.openxmlformats.org/officeDocument/2006/relationships" xmlns:p="http://schemas.openxmlformats.org/presentationml/2006/main">
  <p:tag name="AS_UNIQUEID" val="579"/>
</p:tagLst>
</file>

<file path=ppt/tags/tag633.xml><?xml version="1.0" encoding="utf-8"?>
<p:tagLst xmlns:a="http://schemas.openxmlformats.org/drawingml/2006/main" xmlns:r="http://schemas.openxmlformats.org/officeDocument/2006/relationships" xmlns:p="http://schemas.openxmlformats.org/presentationml/2006/main">
  <p:tag name="AS_UNIQUEID" val="580"/>
</p:tagLst>
</file>

<file path=ppt/tags/tag634.xml><?xml version="1.0" encoding="utf-8"?>
<p:tagLst xmlns:a="http://schemas.openxmlformats.org/drawingml/2006/main" xmlns:r="http://schemas.openxmlformats.org/officeDocument/2006/relationships" xmlns:p="http://schemas.openxmlformats.org/presentationml/2006/main">
  <p:tag name="AS_UNIQUEID" val="581"/>
</p:tagLst>
</file>

<file path=ppt/tags/tag635.xml><?xml version="1.0" encoding="utf-8"?>
<p:tagLst xmlns:a="http://schemas.openxmlformats.org/drawingml/2006/main" xmlns:r="http://schemas.openxmlformats.org/officeDocument/2006/relationships" xmlns:p="http://schemas.openxmlformats.org/presentationml/2006/main">
  <p:tag name="AS_UNIQUEID" val="582"/>
</p:tagLst>
</file>

<file path=ppt/tags/tag636.xml><?xml version="1.0" encoding="utf-8"?>
<p:tagLst xmlns:a="http://schemas.openxmlformats.org/drawingml/2006/main" xmlns:r="http://schemas.openxmlformats.org/officeDocument/2006/relationships" xmlns:p="http://schemas.openxmlformats.org/presentationml/2006/main">
  <p:tag name="AS_UNIQUEID" val="583"/>
</p:tagLst>
</file>

<file path=ppt/tags/tag637.xml><?xml version="1.0" encoding="utf-8"?>
<p:tagLst xmlns:a="http://schemas.openxmlformats.org/drawingml/2006/main" xmlns:r="http://schemas.openxmlformats.org/officeDocument/2006/relationships" xmlns:p="http://schemas.openxmlformats.org/presentationml/2006/main">
  <p:tag name="AS_UNIQUEID" val="584"/>
</p:tagLst>
</file>

<file path=ppt/tags/tag638.xml><?xml version="1.0" encoding="utf-8"?>
<p:tagLst xmlns:a="http://schemas.openxmlformats.org/drawingml/2006/main" xmlns:r="http://schemas.openxmlformats.org/officeDocument/2006/relationships" xmlns:p="http://schemas.openxmlformats.org/presentationml/2006/main">
  <p:tag name="AS_UNIQUEID" val="585"/>
</p:tagLst>
</file>

<file path=ppt/tags/tag639.xml><?xml version="1.0" encoding="utf-8"?>
<p:tagLst xmlns:a="http://schemas.openxmlformats.org/drawingml/2006/main" xmlns:r="http://schemas.openxmlformats.org/officeDocument/2006/relationships" xmlns:p="http://schemas.openxmlformats.org/presentationml/2006/main">
  <p:tag name="AS_UNIQUEID" val="586"/>
</p:tagLst>
</file>

<file path=ppt/tags/tag64.xml><?xml version="1.0" encoding="utf-8"?>
<p:tagLst xmlns:a="http://schemas.openxmlformats.org/drawingml/2006/main" xmlns:r="http://schemas.openxmlformats.org/officeDocument/2006/relationships" xmlns:p="http://schemas.openxmlformats.org/presentationml/2006/main">
  <p:tag name="AS_UNIQUEID" val="5115"/>
</p:tagLst>
</file>

<file path=ppt/tags/tag640.xml><?xml version="1.0" encoding="utf-8"?>
<p:tagLst xmlns:a="http://schemas.openxmlformats.org/drawingml/2006/main" xmlns:r="http://schemas.openxmlformats.org/officeDocument/2006/relationships" xmlns:p="http://schemas.openxmlformats.org/presentationml/2006/main">
  <p:tag name="AS_UNIQUEID" val="587"/>
</p:tagLst>
</file>

<file path=ppt/tags/tag641.xml><?xml version="1.0" encoding="utf-8"?>
<p:tagLst xmlns:a="http://schemas.openxmlformats.org/drawingml/2006/main" xmlns:r="http://schemas.openxmlformats.org/officeDocument/2006/relationships" xmlns:p="http://schemas.openxmlformats.org/presentationml/2006/main">
  <p:tag name="AS_UNIQUEID" val="588"/>
</p:tagLst>
</file>

<file path=ppt/tags/tag642.xml><?xml version="1.0" encoding="utf-8"?>
<p:tagLst xmlns:a="http://schemas.openxmlformats.org/drawingml/2006/main" xmlns:r="http://schemas.openxmlformats.org/officeDocument/2006/relationships" xmlns:p="http://schemas.openxmlformats.org/presentationml/2006/main">
  <p:tag name="AS_UNIQUEID" val="589"/>
</p:tagLst>
</file>

<file path=ppt/tags/tag643.xml><?xml version="1.0" encoding="utf-8"?>
<p:tagLst xmlns:a="http://schemas.openxmlformats.org/drawingml/2006/main" xmlns:r="http://schemas.openxmlformats.org/officeDocument/2006/relationships" xmlns:p="http://schemas.openxmlformats.org/presentationml/2006/main">
  <p:tag name="AS_UNIQUEID" val="590"/>
</p:tagLst>
</file>

<file path=ppt/tags/tag644.xml><?xml version="1.0" encoding="utf-8"?>
<p:tagLst xmlns:a="http://schemas.openxmlformats.org/drawingml/2006/main" xmlns:r="http://schemas.openxmlformats.org/officeDocument/2006/relationships" xmlns:p="http://schemas.openxmlformats.org/presentationml/2006/main">
  <p:tag name="AS_UNIQUEID" val="591"/>
</p:tagLst>
</file>

<file path=ppt/tags/tag645.xml><?xml version="1.0" encoding="utf-8"?>
<p:tagLst xmlns:a="http://schemas.openxmlformats.org/drawingml/2006/main" xmlns:r="http://schemas.openxmlformats.org/officeDocument/2006/relationships" xmlns:p="http://schemas.openxmlformats.org/presentationml/2006/main">
  <p:tag name="AS_UNIQUEID" val="592"/>
</p:tagLst>
</file>

<file path=ppt/tags/tag646.xml><?xml version="1.0" encoding="utf-8"?>
<p:tagLst xmlns:a="http://schemas.openxmlformats.org/drawingml/2006/main" xmlns:r="http://schemas.openxmlformats.org/officeDocument/2006/relationships" xmlns:p="http://schemas.openxmlformats.org/presentationml/2006/main">
  <p:tag name="AS_UNIQUEID" val="593"/>
</p:tagLst>
</file>

<file path=ppt/tags/tag647.xml><?xml version="1.0" encoding="utf-8"?>
<p:tagLst xmlns:a="http://schemas.openxmlformats.org/drawingml/2006/main" xmlns:r="http://schemas.openxmlformats.org/officeDocument/2006/relationships" xmlns:p="http://schemas.openxmlformats.org/presentationml/2006/main">
  <p:tag name="AS_UNIQUEID" val="594"/>
</p:tagLst>
</file>

<file path=ppt/tags/tag648.xml><?xml version="1.0" encoding="utf-8"?>
<p:tagLst xmlns:a="http://schemas.openxmlformats.org/drawingml/2006/main" xmlns:r="http://schemas.openxmlformats.org/officeDocument/2006/relationships" xmlns:p="http://schemas.openxmlformats.org/presentationml/2006/main">
  <p:tag name="AS_UNIQUEID" val="595"/>
</p:tagLst>
</file>

<file path=ppt/tags/tag649.xml><?xml version="1.0" encoding="utf-8"?>
<p:tagLst xmlns:a="http://schemas.openxmlformats.org/drawingml/2006/main" xmlns:r="http://schemas.openxmlformats.org/officeDocument/2006/relationships" xmlns:p="http://schemas.openxmlformats.org/presentationml/2006/main">
  <p:tag name="AS_UNIQUEID" val="596"/>
</p:tagLst>
</file>

<file path=ppt/tags/tag65.xml><?xml version="1.0" encoding="utf-8"?>
<p:tagLst xmlns:a="http://schemas.openxmlformats.org/drawingml/2006/main" xmlns:r="http://schemas.openxmlformats.org/officeDocument/2006/relationships" xmlns:p="http://schemas.openxmlformats.org/presentationml/2006/main">
  <p:tag name="AS_UNIQUEID" val="5116"/>
</p:tagLst>
</file>

<file path=ppt/tags/tag650.xml><?xml version="1.0" encoding="utf-8"?>
<p:tagLst xmlns:a="http://schemas.openxmlformats.org/drawingml/2006/main" xmlns:r="http://schemas.openxmlformats.org/officeDocument/2006/relationships" xmlns:p="http://schemas.openxmlformats.org/presentationml/2006/main">
  <p:tag name="AS_UNIQUEID" val="597"/>
</p:tagLst>
</file>

<file path=ppt/tags/tag651.xml><?xml version="1.0" encoding="utf-8"?>
<p:tagLst xmlns:a="http://schemas.openxmlformats.org/drawingml/2006/main" xmlns:r="http://schemas.openxmlformats.org/officeDocument/2006/relationships" xmlns:p="http://schemas.openxmlformats.org/presentationml/2006/main">
  <p:tag name="AS_UNIQUEID" val="598"/>
</p:tagLst>
</file>

<file path=ppt/tags/tag652.xml><?xml version="1.0" encoding="utf-8"?>
<p:tagLst xmlns:a="http://schemas.openxmlformats.org/drawingml/2006/main" xmlns:r="http://schemas.openxmlformats.org/officeDocument/2006/relationships" xmlns:p="http://schemas.openxmlformats.org/presentationml/2006/main">
  <p:tag name="AS_UNIQUEID" val="599"/>
</p:tagLst>
</file>

<file path=ppt/tags/tag653.xml><?xml version="1.0" encoding="utf-8"?>
<p:tagLst xmlns:a="http://schemas.openxmlformats.org/drawingml/2006/main" xmlns:r="http://schemas.openxmlformats.org/officeDocument/2006/relationships" xmlns:p="http://schemas.openxmlformats.org/presentationml/2006/main">
  <p:tag name="AS_UNIQUEID" val="600"/>
</p:tagLst>
</file>

<file path=ppt/tags/tag654.xml><?xml version="1.0" encoding="utf-8"?>
<p:tagLst xmlns:a="http://schemas.openxmlformats.org/drawingml/2006/main" xmlns:r="http://schemas.openxmlformats.org/officeDocument/2006/relationships" xmlns:p="http://schemas.openxmlformats.org/presentationml/2006/main">
  <p:tag name="AS_UNIQUEID" val="602"/>
</p:tagLst>
</file>

<file path=ppt/tags/tag655.xml><?xml version="1.0" encoding="utf-8"?>
<p:tagLst xmlns:a="http://schemas.openxmlformats.org/drawingml/2006/main" xmlns:r="http://schemas.openxmlformats.org/officeDocument/2006/relationships" xmlns:p="http://schemas.openxmlformats.org/presentationml/2006/main">
  <p:tag name="AS_UNIQUEID" val="603"/>
</p:tagLst>
</file>

<file path=ppt/tags/tag656.xml><?xml version="1.0" encoding="utf-8"?>
<p:tagLst xmlns:a="http://schemas.openxmlformats.org/drawingml/2006/main" xmlns:r="http://schemas.openxmlformats.org/officeDocument/2006/relationships" xmlns:p="http://schemas.openxmlformats.org/presentationml/2006/main">
  <p:tag name="AS_UNIQUEID" val="604"/>
</p:tagLst>
</file>

<file path=ppt/tags/tag657.xml><?xml version="1.0" encoding="utf-8"?>
<p:tagLst xmlns:a="http://schemas.openxmlformats.org/drawingml/2006/main" xmlns:r="http://schemas.openxmlformats.org/officeDocument/2006/relationships" xmlns:p="http://schemas.openxmlformats.org/presentationml/2006/main">
  <p:tag name="AS_UNIQUEID" val="609"/>
</p:tagLst>
</file>

<file path=ppt/tags/tag658.xml><?xml version="1.0" encoding="utf-8"?>
<p:tagLst xmlns:a="http://schemas.openxmlformats.org/drawingml/2006/main" xmlns:r="http://schemas.openxmlformats.org/officeDocument/2006/relationships" xmlns:p="http://schemas.openxmlformats.org/presentationml/2006/main">
  <p:tag name="AS_UNIQUEID" val="610"/>
</p:tagLst>
</file>

<file path=ppt/tags/tag659.xml><?xml version="1.0" encoding="utf-8"?>
<p:tagLst xmlns:a="http://schemas.openxmlformats.org/drawingml/2006/main" xmlns:r="http://schemas.openxmlformats.org/officeDocument/2006/relationships" xmlns:p="http://schemas.openxmlformats.org/presentationml/2006/main">
  <p:tag name="AS_UNIQUEID" val="611"/>
</p:tagLst>
</file>

<file path=ppt/tags/tag66.xml><?xml version="1.0" encoding="utf-8"?>
<p:tagLst xmlns:a="http://schemas.openxmlformats.org/drawingml/2006/main" xmlns:r="http://schemas.openxmlformats.org/officeDocument/2006/relationships" xmlns:p="http://schemas.openxmlformats.org/presentationml/2006/main">
  <p:tag name="AS_UNIQUEID" val="5117"/>
</p:tagLst>
</file>

<file path=ppt/tags/tag660.xml><?xml version="1.0" encoding="utf-8"?>
<p:tagLst xmlns:a="http://schemas.openxmlformats.org/drawingml/2006/main" xmlns:r="http://schemas.openxmlformats.org/officeDocument/2006/relationships" xmlns:p="http://schemas.openxmlformats.org/presentationml/2006/main">
  <p:tag name="AS_UNIQUEID" val="612"/>
</p:tagLst>
</file>

<file path=ppt/tags/tag661.xml><?xml version="1.0" encoding="utf-8"?>
<p:tagLst xmlns:a="http://schemas.openxmlformats.org/drawingml/2006/main" xmlns:r="http://schemas.openxmlformats.org/officeDocument/2006/relationships" xmlns:p="http://schemas.openxmlformats.org/presentationml/2006/main">
  <p:tag name="AS_UNIQUEID" val="613"/>
</p:tagLst>
</file>

<file path=ppt/tags/tag662.xml><?xml version="1.0" encoding="utf-8"?>
<p:tagLst xmlns:a="http://schemas.openxmlformats.org/drawingml/2006/main" xmlns:r="http://schemas.openxmlformats.org/officeDocument/2006/relationships" xmlns:p="http://schemas.openxmlformats.org/presentationml/2006/main">
  <p:tag name="AS_UNIQUEID" val="620"/>
</p:tagLst>
</file>

<file path=ppt/tags/tag663.xml><?xml version="1.0" encoding="utf-8"?>
<p:tagLst xmlns:a="http://schemas.openxmlformats.org/drawingml/2006/main" xmlns:r="http://schemas.openxmlformats.org/officeDocument/2006/relationships" xmlns:p="http://schemas.openxmlformats.org/presentationml/2006/main">
  <p:tag name="AS_UNIQUEID" val="627"/>
</p:tagLst>
</file>

<file path=ppt/tags/tag664.xml><?xml version="1.0" encoding="utf-8"?>
<p:tagLst xmlns:a="http://schemas.openxmlformats.org/drawingml/2006/main" xmlns:r="http://schemas.openxmlformats.org/officeDocument/2006/relationships" xmlns:p="http://schemas.openxmlformats.org/presentationml/2006/main">
  <p:tag name="AS_UNIQUEID" val="628"/>
</p:tagLst>
</file>

<file path=ppt/tags/tag665.xml><?xml version="1.0" encoding="utf-8"?>
<p:tagLst xmlns:a="http://schemas.openxmlformats.org/drawingml/2006/main" xmlns:r="http://schemas.openxmlformats.org/officeDocument/2006/relationships" xmlns:p="http://schemas.openxmlformats.org/presentationml/2006/main">
  <p:tag name="AS_UNIQUEID" val="629"/>
</p:tagLst>
</file>

<file path=ppt/tags/tag666.xml><?xml version="1.0" encoding="utf-8"?>
<p:tagLst xmlns:a="http://schemas.openxmlformats.org/drawingml/2006/main" xmlns:r="http://schemas.openxmlformats.org/officeDocument/2006/relationships" xmlns:p="http://schemas.openxmlformats.org/presentationml/2006/main">
  <p:tag name="AS_UNIQUEID" val="631"/>
</p:tagLst>
</file>

<file path=ppt/tags/tag667.xml><?xml version="1.0" encoding="utf-8"?>
<p:tagLst xmlns:a="http://schemas.openxmlformats.org/drawingml/2006/main" xmlns:r="http://schemas.openxmlformats.org/officeDocument/2006/relationships" xmlns:p="http://schemas.openxmlformats.org/presentationml/2006/main">
  <p:tag name="AS_UNIQUEID" val="638"/>
</p:tagLst>
</file>

<file path=ppt/tags/tag668.xml><?xml version="1.0" encoding="utf-8"?>
<p:tagLst xmlns:a="http://schemas.openxmlformats.org/drawingml/2006/main" xmlns:r="http://schemas.openxmlformats.org/officeDocument/2006/relationships" xmlns:p="http://schemas.openxmlformats.org/presentationml/2006/main">
  <p:tag name="AS_UNIQUEID" val="645"/>
</p:tagLst>
</file>

<file path=ppt/tags/tag669.xml><?xml version="1.0" encoding="utf-8"?>
<p:tagLst xmlns:a="http://schemas.openxmlformats.org/drawingml/2006/main" xmlns:r="http://schemas.openxmlformats.org/officeDocument/2006/relationships" xmlns:p="http://schemas.openxmlformats.org/presentationml/2006/main">
  <p:tag name="AS_UNIQUEID" val="646"/>
</p:tagLst>
</file>

<file path=ppt/tags/tag67.xml><?xml version="1.0" encoding="utf-8"?>
<p:tagLst xmlns:a="http://schemas.openxmlformats.org/drawingml/2006/main" xmlns:r="http://schemas.openxmlformats.org/officeDocument/2006/relationships" xmlns:p="http://schemas.openxmlformats.org/presentationml/2006/main">
  <p:tag name="AS_UNIQUEID" val="5118"/>
</p:tagLst>
</file>

<file path=ppt/tags/tag670.xml><?xml version="1.0" encoding="utf-8"?>
<p:tagLst xmlns:a="http://schemas.openxmlformats.org/drawingml/2006/main" xmlns:r="http://schemas.openxmlformats.org/officeDocument/2006/relationships" xmlns:p="http://schemas.openxmlformats.org/presentationml/2006/main">
  <p:tag name="AS_UNIQUEID" val="647"/>
</p:tagLst>
</file>

<file path=ppt/tags/tag671.xml><?xml version="1.0" encoding="utf-8"?>
<p:tagLst xmlns:a="http://schemas.openxmlformats.org/drawingml/2006/main" xmlns:r="http://schemas.openxmlformats.org/officeDocument/2006/relationships" xmlns:p="http://schemas.openxmlformats.org/presentationml/2006/main">
  <p:tag name="AS_UNIQUEID" val="648"/>
</p:tagLst>
</file>

<file path=ppt/tags/tag672.xml><?xml version="1.0" encoding="utf-8"?>
<p:tagLst xmlns:a="http://schemas.openxmlformats.org/drawingml/2006/main" xmlns:r="http://schemas.openxmlformats.org/officeDocument/2006/relationships" xmlns:p="http://schemas.openxmlformats.org/presentationml/2006/main">
  <p:tag name="AS_UNIQUEID" val="649"/>
</p:tagLst>
</file>

<file path=ppt/tags/tag673.xml><?xml version="1.0" encoding="utf-8"?>
<p:tagLst xmlns:a="http://schemas.openxmlformats.org/drawingml/2006/main" xmlns:r="http://schemas.openxmlformats.org/officeDocument/2006/relationships" xmlns:p="http://schemas.openxmlformats.org/presentationml/2006/main">
  <p:tag name="AS_UNIQUEID" val="529"/>
</p:tagLst>
</file>

<file path=ppt/tags/tag674.xml><?xml version="1.0" encoding="utf-8"?>
<p:tagLst xmlns:a="http://schemas.openxmlformats.org/drawingml/2006/main" xmlns:r="http://schemas.openxmlformats.org/officeDocument/2006/relationships" xmlns:p="http://schemas.openxmlformats.org/presentationml/2006/main">
  <p:tag name="AS_UNIQUEID" val="558"/>
</p:tagLst>
</file>

<file path=ppt/tags/tag675.xml><?xml version="1.0" encoding="utf-8"?>
<p:tagLst xmlns:a="http://schemas.openxmlformats.org/drawingml/2006/main" xmlns:r="http://schemas.openxmlformats.org/officeDocument/2006/relationships" xmlns:p="http://schemas.openxmlformats.org/presentationml/2006/main">
  <p:tag name="AS_UNIQUEID" val="4906"/>
</p:tagLst>
</file>

<file path=ppt/tags/tag676.xml><?xml version="1.0" encoding="utf-8"?>
<p:tagLst xmlns:a="http://schemas.openxmlformats.org/drawingml/2006/main" xmlns:r="http://schemas.openxmlformats.org/officeDocument/2006/relationships" xmlns:p="http://schemas.openxmlformats.org/presentationml/2006/main">
  <p:tag name="AS_UNIQUEID" val="4907"/>
</p:tagLst>
</file>

<file path=ppt/tags/tag677.xml><?xml version="1.0" encoding="utf-8"?>
<p:tagLst xmlns:a="http://schemas.openxmlformats.org/drawingml/2006/main" xmlns:r="http://schemas.openxmlformats.org/officeDocument/2006/relationships" xmlns:p="http://schemas.openxmlformats.org/presentationml/2006/main">
  <p:tag name="AS_UNIQUEID" val="4908"/>
</p:tagLst>
</file>

<file path=ppt/tags/tag678.xml><?xml version="1.0" encoding="utf-8"?>
<p:tagLst xmlns:a="http://schemas.openxmlformats.org/drawingml/2006/main" xmlns:r="http://schemas.openxmlformats.org/officeDocument/2006/relationships" xmlns:p="http://schemas.openxmlformats.org/presentationml/2006/main">
  <p:tag name="AS_UNIQUEID" val="4909"/>
</p:tagLst>
</file>

<file path=ppt/tags/tag679.xml><?xml version="1.0" encoding="utf-8"?>
<p:tagLst xmlns:a="http://schemas.openxmlformats.org/drawingml/2006/main" xmlns:r="http://schemas.openxmlformats.org/officeDocument/2006/relationships" xmlns:p="http://schemas.openxmlformats.org/presentationml/2006/main">
  <p:tag name="AS_UNIQUEID" val="4910"/>
</p:tagLst>
</file>

<file path=ppt/tags/tag68.xml><?xml version="1.0" encoding="utf-8"?>
<p:tagLst xmlns:a="http://schemas.openxmlformats.org/drawingml/2006/main" xmlns:r="http://schemas.openxmlformats.org/officeDocument/2006/relationships" xmlns:p="http://schemas.openxmlformats.org/presentationml/2006/main">
  <p:tag name="AS_UNIQUEID" val="5119"/>
</p:tagLst>
</file>

<file path=ppt/tags/tag6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2.xml><?xml version="1.0" encoding="utf-8"?>
<p:tagLst xmlns:a="http://schemas.openxmlformats.org/drawingml/2006/main" xmlns:r="http://schemas.openxmlformats.org/officeDocument/2006/relationships" xmlns:p="http://schemas.openxmlformats.org/presentationml/2006/main">
  <p:tag name="AS_UNIQUEID" val="639"/>
</p:tagLst>
</file>

<file path=ppt/tags/tag683.xml><?xml version="1.0" encoding="utf-8"?>
<p:tagLst xmlns:a="http://schemas.openxmlformats.org/drawingml/2006/main" xmlns:r="http://schemas.openxmlformats.org/officeDocument/2006/relationships" xmlns:p="http://schemas.openxmlformats.org/presentationml/2006/main">
  <p:tag name="AS_UNIQUEID" val="640"/>
</p:tagLst>
</file>

<file path=ppt/tags/tag684.xml><?xml version="1.0" encoding="utf-8"?>
<p:tagLst xmlns:a="http://schemas.openxmlformats.org/drawingml/2006/main" xmlns:r="http://schemas.openxmlformats.org/officeDocument/2006/relationships" xmlns:p="http://schemas.openxmlformats.org/presentationml/2006/main">
  <p:tag name="AS_UNIQUEID" val="641"/>
</p:tagLst>
</file>

<file path=ppt/tags/tag685.xml><?xml version="1.0" encoding="utf-8"?>
<p:tagLst xmlns:a="http://schemas.openxmlformats.org/drawingml/2006/main" xmlns:r="http://schemas.openxmlformats.org/officeDocument/2006/relationships" xmlns:p="http://schemas.openxmlformats.org/presentationml/2006/main">
  <p:tag name="AS_UNIQUEID" val="642"/>
</p:tagLst>
</file>

<file path=ppt/tags/tag686.xml><?xml version="1.0" encoding="utf-8"?>
<p:tagLst xmlns:a="http://schemas.openxmlformats.org/drawingml/2006/main" xmlns:r="http://schemas.openxmlformats.org/officeDocument/2006/relationships" xmlns:p="http://schemas.openxmlformats.org/presentationml/2006/main">
  <p:tag name="AS_UNIQUEID" val="643"/>
</p:tagLst>
</file>

<file path=ppt/tags/tag687.xml><?xml version="1.0" encoding="utf-8"?>
<p:tagLst xmlns:a="http://schemas.openxmlformats.org/drawingml/2006/main" xmlns:r="http://schemas.openxmlformats.org/officeDocument/2006/relationships" xmlns:p="http://schemas.openxmlformats.org/presentationml/2006/main">
  <p:tag name="AS_UNIQUEID" val="644"/>
</p:tagLst>
</file>

<file path=ppt/tags/tag688.xml><?xml version="1.0" encoding="utf-8"?>
<p:tagLst xmlns:a="http://schemas.openxmlformats.org/drawingml/2006/main" xmlns:r="http://schemas.openxmlformats.org/officeDocument/2006/relationships" xmlns:p="http://schemas.openxmlformats.org/presentationml/2006/main">
  <p:tag name="AS_UNIQUEID" val="632"/>
</p:tagLst>
</file>

<file path=ppt/tags/tag689.xml><?xml version="1.0" encoding="utf-8"?>
<p:tagLst xmlns:a="http://schemas.openxmlformats.org/drawingml/2006/main" xmlns:r="http://schemas.openxmlformats.org/officeDocument/2006/relationships" xmlns:p="http://schemas.openxmlformats.org/presentationml/2006/main">
  <p:tag name="AS_UNIQUEID" val="633"/>
</p:tagLst>
</file>

<file path=ppt/tags/tag69.xml><?xml version="1.0" encoding="utf-8"?>
<p:tagLst xmlns:a="http://schemas.openxmlformats.org/drawingml/2006/main" xmlns:r="http://schemas.openxmlformats.org/officeDocument/2006/relationships" xmlns:p="http://schemas.openxmlformats.org/presentationml/2006/main">
  <p:tag name="AS_UNIQUEID" val="5120"/>
</p:tagLst>
</file>

<file path=ppt/tags/tag690.xml><?xml version="1.0" encoding="utf-8"?>
<p:tagLst xmlns:a="http://schemas.openxmlformats.org/drawingml/2006/main" xmlns:r="http://schemas.openxmlformats.org/officeDocument/2006/relationships" xmlns:p="http://schemas.openxmlformats.org/presentationml/2006/main">
  <p:tag name="AS_UNIQUEID" val="634"/>
</p:tagLst>
</file>

<file path=ppt/tags/tag691.xml><?xml version="1.0" encoding="utf-8"?>
<p:tagLst xmlns:a="http://schemas.openxmlformats.org/drawingml/2006/main" xmlns:r="http://schemas.openxmlformats.org/officeDocument/2006/relationships" xmlns:p="http://schemas.openxmlformats.org/presentationml/2006/main">
  <p:tag name="AS_UNIQUEID" val="635"/>
</p:tagLst>
</file>

<file path=ppt/tags/tag692.xml><?xml version="1.0" encoding="utf-8"?>
<p:tagLst xmlns:a="http://schemas.openxmlformats.org/drawingml/2006/main" xmlns:r="http://schemas.openxmlformats.org/officeDocument/2006/relationships" xmlns:p="http://schemas.openxmlformats.org/presentationml/2006/main">
  <p:tag name="AS_UNIQUEID" val="636"/>
</p:tagLst>
</file>

<file path=ppt/tags/tag693.xml><?xml version="1.0" encoding="utf-8"?>
<p:tagLst xmlns:a="http://schemas.openxmlformats.org/drawingml/2006/main" xmlns:r="http://schemas.openxmlformats.org/officeDocument/2006/relationships" xmlns:p="http://schemas.openxmlformats.org/presentationml/2006/main">
  <p:tag name="AS_UNIQUEID" val="637"/>
</p:tagLst>
</file>

<file path=ppt/tags/tag694.xml><?xml version="1.0" encoding="utf-8"?>
<p:tagLst xmlns:a="http://schemas.openxmlformats.org/drawingml/2006/main" xmlns:r="http://schemas.openxmlformats.org/officeDocument/2006/relationships" xmlns:p="http://schemas.openxmlformats.org/presentationml/2006/main">
  <p:tag name="AS_UNIQUEID" val="621"/>
</p:tagLst>
</file>

<file path=ppt/tags/tag695.xml><?xml version="1.0" encoding="utf-8"?>
<p:tagLst xmlns:a="http://schemas.openxmlformats.org/drawingml/2006/main" xmlns:r="http://schemas.openxmlformats.org/officeDocument/2006/relationships" xmlns:p="http://schemas.openxmlformats.org/presentationml/2006/main">
  <p:tag name="AS_UNIQUEID" val="622"/>
</p:tagLst>
</file>

<file path=ppt/tags/tag696.xml><?xml version="1.0" encoding="utf-8"?>
<p:tagLst xmlns:a="http://schemas.openxmlformats.org/drawingml/2006/main" xmlns:r="http://schemas.openxmlformats.org/officeDocument/2006/relationships" xmlns:p="http://schemas.openxmlformats.org/presentationml/2006/main">
  <p:tag name="AS_UNIQUEID" val="623"/>
</p:tagLst>
</file>

<file path=ppt/tags/tag697.xml><?xml version="1.0" encoding="utf-8"?>
<p:tagLst xmlns:a="http://schemas.openxmlformats.org/drawingml/2006/main" xmlns:r="http://schemas.openxmlformats.org/officeDocument/2006/relationships" xmlns:p="http://schemas.openxmlformats.org/presentationml/2006/main">
  <p:tag name="AS_UNIQUEID" val="624"/>
</p:tagLst>
</file>

<file path=ppt/tags/tag698.xml><?xml version="1.0" encoding="utf-8"?>
<p:tagLst xmlns:a="http://schemas.openxmlformats.org/drawingml/2006/main" xmlns:r="http://schemas.openxmlformats.org/officeDocument/2006/relationships" xmlns:p="http://schemas.openxmlformats.org/presentationml/2006/main">
  <p:tag name="AS_UNIQUEID" val="625"/>
</p:tagLst>
</file>

<file path=ppt/tags/tag699.xml><?xml version="1.0" encoding="utf-8"?>
<p:tagLst xmlns:a="http://schemas.openxmlformats.org/drawingml/2006/main" xmlns:r="http://schemas.openxmlformats.org/officeDocument/2006/relationships" xmlns:p="http://schemas.openxmlformats.org/presentationml/2006/main">
  <p:tag name="AS_UNIQUEID" val="626"/>
</p:tagLst>
</file>

<file path=ppt/tags/tag7.xml><?xml version="1.0" encoding="utf-8"?>
<p:tagLst xmlns:a="http://schemas.openxmlformats.org/drawingml/2006/main" xmlns:r="http://schemas.openxmlformats.org/officeDocument/2006/relationships" xmlns:p="http://schemas.openxmlformats.org/presentationml/2006/main">
  <p:tag name="AS_UNIQUEID" val="6877"/>
</p:tagLst>
</file>

<file path=ppt/tags/tag70.xml><?xml version="1.0" encoding="utf-8"?>
<p:tagLst xmlns:a="http://schemas.openxmlformats.org/drawingml/2006/main" xmlns:r="http://schemas.openxmlformats.org/officeDocument/2006/relationships" xmlns:p="http://schemas.openxmlformats.org/presentationml/2006/main">
  <p:tag name="AS_UNIQUEID" val="5121"/>
</p:tagLst>
</file>

<file path=ppt/tags/tag700.xml><?xml version="1.0" encoding="utf-8"?>
<p:tagLst xmlns:a="http://schemas.openxmlformats.org/drawingml/2006/main" xmlns:r="http://schemas.openxmlformats.org/officeDocument/2006/relationships" xmlns:p="http://schemas.openxmlformats.org/presentationml/2006/main">
  <p:tag name="AS_UNIQUEID" val="614"/>
</p:tagLst>
</file>

<file path=ppt/tags/tag701.xml><?xml version="1.0" encoding="utf-8"?>
<p:tagLst xmlns:a="http://schemas.openxmlformats.org/drawingml/2006/main" xmlns:r="http://schemas.openxmlformats.org/officeDocument/2006/relationships" xmlns:p="http://schemas.openxmlformats.org/presentationml/2006/main">
  <p:tag name="AS_UNIQUEID" val="615"/>
</p:tagLst>
</file>

<file path=ppt/tags/tag702.xml><?xml version="1.0" encoding="utf-8"?>
<p:tagLst xmlns:a="http://schemas.openxmlformats.org/drawingml/2006/main" xmlns:r="http://schemas.openxmlformats.org/officeDocument/2006/relationships" xmlns:p="http://schemas.openxmlformats.org/presentationml/2006/main">
  <p:tag name="AS_UNIQUEID" val="616"/>
</p:tagLst>
</file>

<file path=ppt/tags/tag703.xml><?xml version="1.0" encoding="utf-8"?>
<p:tagLst xmlns:a="http://schemas.openxmlformats.org/drawingml/2006/main" xmlns:r="http://schemas.openxmlformats.org/officeDocument/2006/relationships" xmlns:p="http://schemas.openxmlformats.org/presentationml/2006/main">
  <p:tag name="AS_UNIQUEID" val="617"/>
</p:tagLst>
</file>

<file path=ppt/tags/tag704.xml><?xml version="1.0" encoding="utf-8"?>
<p:tagLst xmlns:a="http://schemas.openxmlformats.org/drawingml/2006/main" xmlns:r="http://schemas.openxmlformats.org/officeDocument/2006/relationships" xmlns:p="http://schemas.openxmlformats.org/presentationml/2006/main">
  <p:tag name="AS_UNIQUEID" val="618"/>
</p:tagLst>
</file>

<file path=ppt/tags/tag705.xml><?xml version="1.0" encoding="utf-8"?>
<p:tagLst xmlns:a="http://schemas.openxmlformats.org/drawingml/2006/main" xmlns:r="http://schemas.openxmlformats.org/officeDocument/2006/relationships" xmlns:p="http://schemas.openxmlformats.org/presentationml/2006/main">
  <p:tag name="AS_UNIQUEID" val="619"/>
</p:tagLst>
</file>

<file path=ppt/tags/tag706.xml><?xml version="1.0" encoding="utf-8"?>
<p:tagLst xmlns:a="http://schemas.openxmlformats.org/drawingml/2006/main" xmlns:r="http://schemas.openxmlformats.org/officeDocument/2006/relationships" xmlns:p="http://schemas.openxmlformats.org/presentationml/2006/main">
  <p:tag name="AS_UNIQUEID" val="71"/>
</p:tagLst>
</file>

<file path=ppt/tags/tag707.xml><?xml version="1.0" encoding="utf-8"?>
<p:tagLst xmlns:a="http://schemas.openxmlformats.org/drawingml/2006/main" xmlns:r="http://schemas.openxmlformats.org/officeDocument/2006/relationships" xmlns:p="http://schemas.openxmlformats.org/presentationml/2006/main">
  <p:tag name="AS_UNIQUEID" val="72"/>
</p:tagLst>
</file>

<file path=ppt/tags/tag708.xml><?xml version="1.0" encoding="utf-8"?>
<p:tagLst xmlns:a="http://schemas.openxmlformats.org/drawingml/2006/main" xmlns:r="http://schemas.openxmlformats.org/officeDocument/2006/relationships" xmlns:p="http://schemas.openxmlformats.org/presentationml/2006/main">
  <p:tag name="AS_UNIQUEID" val="74"/>
</p:tagLst>
</file>

<file path=ppt/tags/tag709.xml><?xml version="1.0" encoding="utf-8"?>
<p:tagLst xmlns:a="http://schemas.openxmlformats.org/drawingml/2006/main" xmlns:r="http://schemas.openxmlformats.org/officeDocument/2006/relationships" xmlns:p="http://schemas.openxmlformats.org/presentationml/2006/main">
  <p:tag name="AS_UNIQUEID" val="76"/>
</p:tagLst>
</file>

<file path=ppt/tags/tag71.xml><?xml version="1.0" encoding="utf-8"?>
<p:tagLst xmlns:a="http://schemas.openxmlformats.org/drawingml/2006/main" xmlns:r="http://schemas.openxmlformats.org/officeDocument/2006/relationships" xmlns:p="http://schemas.openxmlformats.org/presentationml/2006/main">
  <p:tag name="AS_UNIQUEID" val="5122"/>
</p:tagLst>
</file>

<file path=ppt/tags/tag710.xml><?xml version="1.0" encoding="utf-8"?>
<p:tagLst xmlns:a="http://schemas.openxmlformats.org/drawingml/2006/main" xmlns:r="http://schemas.openxmlformats.org/officeDocument/2006/relationships" xmlns:p="http://schemas.openxmlformats.org/presentationml/2006/main">
  <p:tag name="AS_UNIQUEID" val="82"/>
</p:tagLst>
</file>

<file path=ppt/tags/tag711.xml><?xml version="1.0" encoding="utf-8"?>
<p:tagLst xmlns:a="http://schemas.openxmlformats.org/drawingml/2006/main" xmlns:r="http://schemas.openxmlformats.org/officeDocument/2006/relationships" xmlns:p="http://schemas.openxmlformats.org/presentationml/2006/main">
  <p:tag name="AS_UNIQUEID" val="83"/>
</p:tagLst>
</file>

<file path=ppt/tags/tag712.xml><?xml version="1.0" encoding="utf-8"?>
<p:tagLst xmlns:a="http://schemas.openxmlformats.org/drawingml/2006/main" xmlns:r="http://schemas.openxmlformats.org/officeDocument/2006/relationships" xmlns:p="http://schemas.openxmlformats.org/presentationml/2006/main">
  <p:tag name="AS_UNIQUEID" val="84"/>
</p:tagLst>
</file>

<file path=ppt/tags/tag713.xml><?xml version="1.0" encoding="utf-8"?>
<p:tagLst xmlns:a="http://schemas.openxmlformats.org/drawingml/2006/main" xmlns:r="http://schemas.openxmlformats.org/officeDocument/2006/relationships" xmlns:p="http://schemas.openxmlformats.org/presentationml/2006/main">
  <p:tag name="AS_UNIQUEID" val="75"/>
</p:tagLst>
</file>

<file path=ppt/tags/tag714.xml><?xml version="1.0" encoding="utf-8"?>
<p:tagLst xmlns:a="http://schemas.openxmlformats.org/drawingml/2006/main" xmlns:r="http://schemas.openxmlformats.org/officeDocument/2006/relationships" xmlns:p="http://schemas.openxmlformats.org/presentationml/2006/main">
  <p:tag name="AS_UNIQUEID" val="81"/>
</p:tagLst>
</file>

<file path=ppt/tags/tag7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6.xml><?xml version="1.0" encoding="utf-8"?>
<p:tagLst xmlns:a="http://schemas.openxmlformats.org/drawingml/2006/main" xmlns:r="http://schemas.openxmlformats.org/officeDocument/2006/relationships" xmlns:p="http://schemas.openxmlformats.org/presentationml/2006/main">
  <p:tag name="AS_UNIQUEID" val="5391"/>
</p:tagLst>
</file>

<file path=ppt/tags/tag717.xml><?xml version="1.0" encoding="utf-8"?>
<p:tagLst xmlns:a="http://schemas.openxmlformats.org/drawingml/2006/main" xmlns:r="http://schemas.openxmlformats.org/officeDocument/2006/relationships" xmlns:p="http://schemas.openxmlformats.org/presentationml/2006/main">
  <p:tag name="AS_UNIQUEID" val="2800"/>
  <p:tag name="KSO_WM_UNIT_LINE_FILL_TYPE" val="2"/>
  <p:tag name="KSO_WM_UNIT_LINE_FORE_SCHEMECOLOR_INDEX" val="6"/>
  <p:tag name="KSO_WM_UNIT_LINE_FORE_SCHEMECOLOR_INDEX_BRIGHTNESS" val="0.25"/>
  <p:tag name="KSO_WM_UNIT_TEXT_FILL_FORE_SCHEMECOLOR_INDEX" val="2"/>
  <p:tag name="KSO_WM_UNIT_TEXT_FILL_FORE_SCHEMECOLOR_INDEX_BRIGHTNESS" val="0"/>
  <p:tag name="KSO_WM_UNIT_TEXT_FILL_TYPE" val="1"/>
</p:tagLst>
</file>

<file path=ppt/tags/tag718.xml><?xml version="1.0" encoding="utf-8"?>
<p:tagLst xmlns:a="http://schemas.openxmlformats.org/drawingml/2006/main" xmlns:r="http://schemas.openxmlformats.org/officeDocument/2006/relationships" xmlns:p="http://schemas.openxmlformats.org/presentationml/2006/main">
  <p:tag name="AS_UNIQUEID" val="2801"/>
  <p:tag name="KSO_WM_UNIT_LINE_FILL_TYPE" val="2"/>
  <p:tag name="KSO_WM_UNIT_LINE_FORE_SCHEMECOLOR_INDEX" val="6"/>
  <p:tag name="KSO_WM_UNIT_LINE_FORE_SCHEMECOLOR_INDEX_BRIGHTNESS" val="0.25"/>
  <p:tag name="KSO_WM_UNIT_TEXT_FILL_FORE_SCHEMECOLOR_INDEX" val="2"/>
  <p:tag name="KSO_WM_UNIT_TEXT_FILL_FORE_SCHEMECOLOR_INDEX_BRIGHTNESS" val="0"/>
  <p:tag name="KSO_WM_UNIT_TEXT_FILL_TYPE" val="1"/>
</p:tagLst>
</file>

<file path=ppt/tags/tag719.xml><?xml version="1.0" encoding="utf-8"?>
<p:tagLst xmlns:a="http://schemas.openxmlformats.org/drawingml/2006/main" xmlns:r="http://schemas.openxmlformats.org/officeDocument/2006/relationships" xmlns:p="http://schemas.openxmlformats.org/presentationml/2006/main">
  <p:tag name="AS_UNIQUEID" val="2802"/>
  <p:tag name="KSO_WM_UNIT_LINE_FILL_TYPE" val="2"/>
  <p:tag name="KSO_WM_UNIT_LINE_FORE_SCHEMECOLOR_INDEX" val="6"/>
  <p:tag name="KSO_WM_UNIT_LINE_FORE_SCHEMECOLOR_INDEX_BRIGHTNESS" val="0.25"/>
  <p:tag name="KSO_WM_UNIT_TEXT_FILL_FORE_SCHEMECOLOR_INDEX" val="2"/>
  <p:tag name="KSO_WM_UNIT_TEXT_FILL_FORE_SCHEMECOLOR_INDEX_BRIGHTNESS" val="0"/>
  <p:tag name="KSO_WM_UNIT_TEXT_FILL_TYPE" val="1"/>
</p:tagLst>
</file>

<file path=ppt/tags/tag72.xml><?xml version="1.0" encoding="utf-8"?>
<p:tagLst xmlns:a="http://schemas.openxmlformats.org/drawingml/2006/main" xmlns:r="http://schemas.openxmlformats.org/officeDocument/2006/relationships" xmlns:p="http://schemas.openxmlformats.org/presentationml/2006/main">
  <p:tag name="AS_UNIQUEID" val="5123"/>
</p:tagLst>
</file>

<file path=ppt/tags/tag720.xml><?xml version="1.0" encoding="utf-8"?>
<p:tagLst xmlns:a="http://schemas.openxmlformats.org/drawingml/2006/main" xmlns:r="http://schemas.openxmlformats.org/officeDocument/2006/relationships" xmlns:p="http://schemas.openxmlformats.org/presentationml/2006/main">
  <p:tag name="AS_UNIQUEID" val="2807"/>
  <p:tag name="KSO_WM_UNIT_LINE_FILL_TYPE" val="2"/>
  <p:tag name="KSO_WM_UNIT_LINE_FORE_SCHEMECOLOR_INDEX" val="6"/>
  <p:tag name="KSO_WM_UNIT_LINE_FORE_SCHEMECOLOR_INDEX_BRIGHTNESS" val="0.25"/>
  <p:tag name="KSO_WM_UNIT_TEXT_FILL_FORE_SCHEMECOLOR_INDEX" val="2"/>
  <p:tag name="KSO_WM_UNIT_TEXT_FILL_FORE_SCHEMECOLOR_INDEX_BRIGHTNESS" val="0"/>
  <p:tag name="KSO_WM_UNIT_TEXT_FILL_TYPE" val="1"/>
</p:tagLst>
</file>

<file path=ppt/tags/tag721.xml><?xml version="1.0" encoding="utf-8"?>
<p:tagLst xmlns:a="http://schemas.openxmlformats.org/drawingml/2006/main" xmlns:r="http://schemas.openxmlformats.org/officeDocument/2006/relationships" xmlns:p="http://schemas.openxmlformats.org/presentationml/2006/main">
  <p:tag name="AS_UNIQUEID" val="2808"/>
  <p:tag name="KSO_WM_UNIT_LINE_FILL_TYPE" val="2"/>
  <p:tag name="KSO_WM_UNIT_LINE_FORE_SCHEMECOLOR_INDEX" val="6"/>
  <p:tag name="KSO_WM_UNIT_LINE_FORE_SCHEMECOLOR_INDEX_BRIGHTNESS" val="0.25"/>
  <p:tag name="KSO_WM_UNIT_TEXT_FILL_FORE_SCHEMECOLOR_INDEX" val="2"/>
  <p:tag name="KSO_WM_UNIT_TEXT_FILL_FORE_SCHEMECOLOR_INDEX_BRIGHTNESS" val="0"/>
  <p:tag name="KSO_WM_UNIT_TEXT_FILL_TYPE" val="1"/>
</p:tagLst>
</file>

<file path=ppt/tags/tag722.xml><?xml version="1.0" encoding="utf-8"?>
<p:tagLst xmlns:a="http://schemas.openxmlformats.org/drawingml/2006/main" xmlns:r="http://schemas.openxmlformats.org/officeDocument/2006/relationships" xmlns:p="http://schemas.openxmlformats.org/presentationml/2006/main">
  <p:tag name="AS_UNIQUEID" val="81"/>
</p:tagLst>
</file>

<file path=ppt/tags/tag723.xml><?xml version="1.0" encoding="utf-8"?>
<p:tagLst xmlns:a="http://schemas.openxmlformats.org/drawingml/2006/main" xmlns:r="http://schemas.openxmlformats.org/officeDocument/2006/relationships" xmlns:p="http://schemas.openxmlformats.org/presentationml/2006/main">
  <p:tag name="AS_UNIQUEID" val="2800"/>
  <p:tag name="KSO_WM_UNIT_LINE_FILL_TYPE" val="2"/>
  <p:tag name="KSO_WM_UNIT_LINE_FORE_SCHEMECOLOR_INDEX" val="6"/>
  <p:tag name="KSO_WM_UNIT_LINE_FORE_SCHEMECOLOR_INDEX_BRIGHTNESS" val="0.25"/>
  <p:tag name="KSO_WM_UNIT_TEXT_FILL_FORE_SCHEMECOLOR_INDEX" val="2"/>
  <p:tag name="KSO_WM_UNIT_TEXT_FILL_FORE_SCHEMECOLOR_INDEX_BRIGHTNESS" val="0"/>
  <p:tag name="KSO_WM_UNIT_TEXT_FILL_TYPE" val="1"/>
</p:tagLst>
</file>

<file path=ppt/tags/tag724.xml><?xml version="1.0" encoding="utf-8"?>
<p:tagLst xmlns:a="http://schemas.openxmlformats.org/drawingml/2006/main" xmlns:r="http://schemas.openxmlformats.org/officeDocument/2006/relationships" xmlns:p="http://schemas.openxmlformats.org/presentationml/2006/main">
  <p:tag name="AS_UNIQUEID" val="2801"/>
  <p:tag name="KSO_WM_UNIT_LINE_FILL_TYPE" val="2"/>
  <p:tag name="KSO_WM_UNIT_LINE_FORE_SCHEMECOLOR_INDEX" val="6"/>
  <p:tag name="KSO_WM_UNIT_LINE_FORE_SCHEMECOLOR_INDEX_BRIGHTNESS" val="0.25"/>
  <p:tag name="KSO_WM_UNIT_TEXT_FILL_FORE_SCHEMECOLOR_INDEX" val="2"/>
  <p:tag name="KSO_WM_UNIT_TEXT_FILL_FORE_SCHEMECOLOR_INDEX_BRIGHTNESS" val="0"/>
  <p:tag name="KSO_WM_UNIT_TEXT_FILL_TYPE" val="1"/>
</p:tagLst>
</file>

<file path=ppt/tags/tag725.xml><?xml version="1.0" encoding="utf-8"?>
<p:tagLst xmlns:a="http://schemas.openxmlformats.org/drawingml/2006/main" xmlns:r="http://schemas.openxmlformats.org/officeDocument/2006/relationships" xmlns:p="http://schemas.openxmlformats.org/presentationml/2006/main">
  <p:tag name="AS_UNIQUEID" val="2802"/>
  <p:tag name="KSO_WM_UNIT_LINE_FILL_TYPE" val="2"/>
  <p:tag name="KSO_WM_UNIT_LINE_FORE_SCHEMECOLOR_INDEX" val="6"/>
  <p:tag name="KSO_WM_UNIT_LINE_FORE_SCHEMECOLOR_INDEX_BRIGHTNESS" val="0.25"/>
  <p:tag name="KSO_WM_UNIT_TEXT_FILL_FORE_SCHEMECOLOR_INDEX" val="2"/>
  <p:tag name="KSO_WM_UNIT_TEXT_FILL_FORE_SCHEMECOLOR_INDEX_BRIGHTNESS" val="0"/>
  <p:tag name="KSO_WM_UNIT_TEXT_FILL_TYPE" val="1"/>
</p:tagLst>
</file>

<file path=ppt/tags/tag726.xml><?xml version="1.0" encoding="utf-8"?>
<p:tagLst xmlns:a="http://schemas.openxmlformats.org/drawingml/2006/main" xmlns:r="http://schemas.openxmlformats.org/officeDocument/2006/relationships" xmlns:p="http://schemas.openxmlformats.org/presentationml/2006/main">
  <p:tag name="AS_UNIQUEID" val="2807"/>
  <p:tag name="KSO_WM_UNIT_LINE_FILL_TYPE" val="2"/>
  <p:tag name="KSO_WM_UNIT_LINE_FORE_SCHEMECOLOR_INDEX" val="6"/>
  <p:tag name="KSO_WM_UNIT_LINE_FORE_SCHEMECOLOR_INDEX_BRIGHTNESS" val="0.25"/>
  <p:tag name="KSO_WM_UNIT_TEXT_FILL_FORE_SCHEMECOLOR_INDEX" val="2"/>
  <p:tag name="KSO_WM_UNIT_TEXT_FILL_FORE_SCHEMECOLOR_INDEX_BRIGHTNESS" val="0"/>
  <p:tag name="KSO_WM_UNIT_TEXT_FILL_TYPE" val="1"/>
</p:tagLst>
</file>

<file path=ppt/tags/tag727.xml><?xml version="1.0" encoding="utf-8"?>
<p:tagLst xmlns:a="http://schemas.openxmlformats.org/drawingml/2006/main" xmlns:r="http://schemas.openxmlformats.org/officeDocument/2006/relationships" xmlns:p="http://schemas.openxmlformats.org/presentationml/2006/main">
  <p:tag name="AS_UNIQUEID" val="2808"/>
  <p:tag name="KSO_WM_UNIT_LINE_FILL_TYPE" val="2"/>
  <p:tag name="KSO_WM_UNIT_LINE_FORE_SCHEMECOLOR_INDEX" val="6"/>
  <p:tag name="KSO_WM_UNIT_LINE_FORE_SCHEMECOLOR_INDEX_BRIGHTNESS" val="0.25"/>
  <p:tag name="KSO_WM_UNIT_TEXT_FILL_FORE_SCHEMECOLOR_INDEX" val="2"/>
  <p:tag name="KSO_WM_UNIT_TEXT_FILL_FORE_SCHEMECOLOR_INDEX_BRIGHTNESS" val="0"/>
  <p:tag name="KSO_WM_UNIT_TEXT_FILL_TYPE" val="1"/>
</p:tagLst>
</file>

<file path=ppt/tags/tag728.xml><?xml version="1.0" encoding="utf-8"?>
<p:tagLst xmlns:a="http://schemas.openxmlformats.org/drawingml/2006/main" xmlns:r="http://schemas.openxmlformats.org/officeDocument/2006/relationships" xmlns:p="http://schemas.openxmlformats.org/presentationml/2006/main">
  <p:tag name="AS_UNIQUEID" val="81"/>
</p:tagLst>
</file>

<file path=ppt/tags/tag729.xml><?xml version="1.0" encoding="utf-8"?>
<p:tagLst xmlns:a="http://schemas.openxmlformats.org/drawingml/2006/main" xmlns:r="http://schemas.openxmlformats.org/officeDocument/2006/relationships" xmlns:p="http://schemas.openxmlformats.org/presentationml/2006/main">
  <p:tag name="AS_UNIQUEID" val="81"/>
</p:tagLst>
</file>

<file path=ppt/tags/tag73.xml><?xml version="1.0" encoding="utf-8"?>
<p:tagLst xmlns:a="http://schemas.openxmlformats.org/drawingml/2006/main" xmlns:r="http://schemas.openxmlformats.org/officeDocument/2006/relationships" xmlns:p="http://schemas.openxmlformats.org/presentationml/2006/main">
  <p:tag name="AS_UNIQUEID" val="5124"/>
</p:tagLst>
</file>

<file path=ppt/tags/tag74.xml><?xml version="1.0" encoding="utf-8"?>
<p:tagLst xmlns:a="http://schemas.openxmlformats.org/drawingml/2006/main" xmlns:r="http://schemas.openxmlformats.org/officeDocument/2006/relationships" xmlns:p="http://schemas.openxmlformats.org/presentationml/2006/main">
  <p:tag name="AS_UNIQUEID" val="5125"/>
</p:tagLst>
</file>

<file path=ppt/tags/tag75.xml><?xml version="1.0" encoding="utf-8"?>
<p:tagLst xmlns:a="http://schemas.openxmlformats.org/drawingml/2006/main" xmlns:r="http://schemas.openxmlformats.org/officeDocument/2006/relationships" xmlns:p="http://schemas.openxmlformats.org/presentationml/2006/main">
  <p:tag name="AS_UNIQUEID" val="5126"/>
</p:tagLst>
</file>

<file path=ppt/tags/tag76.xml><?xml version="1.0" encoding="utf-8"?>
<p:tagLst xmlns:a="http://schemas.openxmlformats.org/drawingml/2006/main" xmlns:r="http://schemas.openxmlformats.org/officeDocument/2006/relationships" xmlns:p="http://schemas.openxmlformats.org/presentationml/2006/main">
  <p:tag name="AS_UNIQUEID" val="5127"/>
</p:tagLst>
</file>

<file path=ppt/tags/tag77.xml><?xml version="1.0" encoding="utf-8"?>
<p:tagLst xmlns:a="http://schemas.openxmlformats.org/drawingml/2006/main" xmlns:r="http://schemas.openxmlformats.org/officeDocument/2006/relationships" xmlns:p="http://schemas.openxmlformats.org/presentationml/2006/main">
  <p:tag name="AS_UNIQUEID" val="5128"/>
</p:tagLst>
</file>

<file path=ppt/tags/tag78.xml><?xml version="1.0" encoding="utf-8"?>
<p:tagLst xmlns:a="http://schemas.openxmlformats.org/drawingml/2006/main" xmlns:r="http://schemas.openxmlformats.org/officeDocument/2006/relationships" xmlns:p="http://schemas.openxmlformats.org/presentationml/2006/main">
  <p:tag name="AS_UNIQUEID" val="3891"/>
</p:tagLst>
</file>

<file path=ppt/tags/tag79.xml><?xml version="1.0" encoding="utf-8"?>
<p:tagLst xmlns:a="http://schemas.openxmlformats.org/drawingml/2006/main" xmlns:r="http://schemas.openxmlformats.org/officeDocument/2006/relationships" xmlns:p="http://schemas.openxmlformats.org/presentationml/2006/main">
  <p:tag name="AS_UNIQUEID" val="3892"/>
</p:tagLst>
</file>

<file path=ppt/tags/tag8.xml><?xml version="1.0" encoding="utf-8"?>
<p:tagLst xmlns:a="http://schemas.openxmlformats.org/drawingml/2006/main" xmlns:r="http://schemas.openxmlformats.org/officeDocument/2006/relationships" xmlns:p="http://schemas.openxmlformats.org/presentationml/2006/main">
  <p:tag name="AS_UNIQUEID" val="1849"/>
  <p:tag name="KSO_WM_BEAUTIFY_FLAG" val=""/>
  <p:tag name="KSO_WM_UNIT_PLACING_PICTURE_USER_VIEWPORT" val="{&quot;height&quot;:7905,&quot;width&quot;:10781.8}"/>
</p:tagLst>
</file>

<file path=ppt/tags/tag80.xml><?xml version="1.0" encoding="utf-8"?>
<p:tagLst xmlns:a="http://schemas.openxmlformats.org/drawingml/2006/main" xmlns:r="http://schemas.openxmlformats.org/officeDocument/2006/relationships" xmlns:p="http://schemas.openxmlformats.org/presentationml/2006/main">
  <p:tag name="AS_UNIQUEID" val="3893"/>
</p:tagLst>
</file>

<file path=ppt/tags/tag81.xml><?xml version="1.0" encoding="utf-8"?>
<p:tagLst xmlns:a="http://schemas.openxmlformats.org/drawingml/2006/main" xmlns:r="http://schemas.openxmlformats.org/officeDocument/2006/relationships" xmlns:p="http://schemas.openxmlformats.org/presentationml/2006/main">
  <p:tag name="AS_UNIQUEID" val="3894"/>
</p:tagLst>
</file>

<file path=ppt/tags/tag82.xml><?xml version="1.0" encoding="utf-8"?>
<p:tagLst xmlns:a="http://schemas.openxmlformats.org/drawingml/2006/main" xmlns:r="http://schemas.openxmlformats.org/officeDocument/2006/relationships" xmlns:p="http://schemas.openxmlformats.org/presentationml/2006/main">
  <p:tag name="AS_UNIQUEID" val="3895"/>
</p:tagLst>
</file>

<file path=ppt/tags/tag83.xml><?xml version="1.0" encoding="utf-8"?>
<p:tagLst xmlns:a="http://schemas.openxmlformats.org/drawingml/2006/main" xmlns:r="http://schemas.openxmlformats.org/officeDocument/2006/relationships" xmlns:p="http://schemas.openxmlformats.org/presentationml/2006/main">
  <p:tag name="AS_UNIQUEID" val="3896"/>
</p:tagLst>
</file>

<file path=ppt/tags/tag84.xml><?xml version="1.0" encoding="utf-8"?>
<p:tagLst xmlns:a="http://schemas.openxmlformats.org/drawingml/2006/main" xmlns:r="http://schemas.openxmlformats.org/officeDocument/2006/relationships" xmlns:p="http://schemas.openxmlformats.org/presentationml/2006/main">
  <p:tag name="AS_UNIQUEID" val="3897"/>
</p:tagLst>
</file>

<file path=ppt/tags/tag85.xml><?xml version="1.0" encoding="utf-8"?>
<p:tagLst xmlns:a="http://schemas.openxmlformats.org/drawingml/2006/main" xmlns:r="http://schemas.openxmlformats.org/officeDocument/2006/relationships" xmlns:p="http://schemas.openxmlformats.org/presentationml/2006/main">
  <p:tag name="AS_UNIQUEID" val="1126"/>
</p:tagLst>
</file>

<file path=ppt/tags/tag86.xml><?xml version="1.0" encoding="utf-8"?>
<p:tagLst xmlns:a="http://schemas.openxmlformats.org/drawingml/2006/main" xmlns:r="http://schemas.openxmlformats.org/officeDocument/2006/relationships" xmlns:p="http://schemas.openxmlformats.org/presentationml/2006/main">
  <p:tag name="AS_UNIQUEID" val="1127"/>
</p:tagLst>
</file>

<file path=ppt/tags/tag87.xml><?xml version="1.0" encoding="utf-8"?>
<p:tagLst xmlns:a="http://schemas.openxmlformats.org/drawingml/2006/main" xmlns:r="http://schemas.openxmlformats.org/officeDocument/2006/relationships" xmlns:p="http://schemas.openxmlformats.org/presentationml/2006/main">
  <p:tag name="AS_UNIQUEID" val="1130"/>
</p:tagLst>
</file>

<file path=ppt/tags/tag88.xml><?xml version="1.0" encoding="utf-8"?>
<p:tagLst xmlns:a="http://schemas.openxmlformats.org/drawingml/2006/main" xmlns:r="http://schemas.openxmlformats.org/officeDocument/2006/relationships" xmlns:p="http://schemas.openxmlformats.org/presentationml/2006/main">
  <p:tag name="AS_UNIQUEID" val="1128"/>
</p:tagLst>
</file>

<file path=ppt/tags/tag89.xml><?xml version="1.0" encoding="utf-8"?>
<p:tagLst xmlns:a="http://schemas.openxmlformats.org/drawingml/2006/main" xmlns:r="http://schemas.openxmlformats.org/officeDocument/2006/relationships" xmlns:p="http://schemas.openxmlformats.org/presentationml/2006/main">
  <p:tag name="AS_UNIQUEID" val="1129"/>
</p:tagLst>
</file>

<file path=ppt/tags/tag9.xml><?xml version="1.0" encoding="utf-8"?>
<p:tagLst xmlns:a="http://schemas.openxmlformats.org/drawingml/2006/main" xmlns:r="http://schemas.openxmlformats.org/officeDocument/2006/relationships" xmlns:p="http://schemas.openxmlformats.org/presentationml/2006/main">
  <p:tag name="AS_UNIQUEID" val="1849"/>
  <p:tag name="KSO_WM_BEAUTIFY_FLAG" val=""/>
  <p:tag name="KSO_WM_UNIT_PLACING_PICTURE_USER_VIEWPORT" val="{&quot;height&quot;:7905,&quot;width&quot;:10781.8}"/>
</p:tagLst>
</file>

<file path=ppt/tags/tag90.xml><?xml version="1.0" encoding="utf-8"?>
<p:tagLst xmlns:a="http://schemas.openxmlformats.org/drawingml/2006/main" xmlns:r="http://schemas.openxmlformats.org/officeDocument/2006/relationships" xmlns:p="http://schemas.openxmlformats.org/presentationml/2006/main">
  <p:tag name="AS_UNIQUEID" val="10075"/>
</p:tagLst>
</file>

<file path=ppt/tags/tag91.xml><?xml version="1.0" encoding="utf-8"?>
<p:tagLst xmlns:a="http://schemas.openxmlformats.org/drawingml/2006/main" xmlns:r="http://schemas.openxmlformats.org/officeDocument/2006/relationships" xmlns:p="http://schemas.openxmlformats.org/presentationml/2006/main">
  <p:tag name="AS_UNIQUEID" val="10076"/>
</p:tagLst>
</file>

<file path=ppt/tags/tag92.xml><?xml version="1.0" encoding="utf-8"?>
<p:tagLst xmlns:a="http://schemas.openxmlformats.org/drawingml/2006/main" xmlns:r="http://schemas.openxmlformats.org/officeDocument/2006/relationships" xmlns:p="http://schemas.openxmlformats.org/presentationml/2006/main">
  <p:tag name="AS_UNIQUEID" val="10077"/>
</p:tagLst>
</file>

<file path=ppt/tags/tag93.xml><?xml version="1.0" encoding="utf-8"?>
<p:tagLst xmlns:a="http://schemas.openxmlformats.org/drawingml/2006/main" xmlns:r="http://schemas.openxmlformats.org/officeDocument/2006/relationships" xmlns:p="http://schemas.openxmlformats.org/presentationml/2006/main">
  <p:tag name="AS_UNIQUEID" val="10112"/>
</p:tagLst>
</file>

<file path=ppt/tags/tag94.xml><?xml version="1.0" encoding="utf-8"?>
<p:tagLst xmlns:a="http://schemas.openxmlformats.org/drawingml/2006/main" xmlns:r="http://schemas.openxmlformats.org/officeDocument/2006/relationships" xmlns:p="http://schemas.openxmlformats.org/presentationml/2006/main">
  <p:tag name="AS_UNIQUEID" val="10113"/>
</p:tagLst>
</file>

<file path=ppt/tags/tag95.xml><?xml version="1.0" encoding="utf-8"?>
<p:tagLst xmlns:a="http://schemas.openxmlformats.org/drawingml/2006/main" xmlns:r="http://schemas.openxmlformats.org/officeDocument/2006/relationships" xmlns:p="http://schemas.openxmlformats.org/presentationml/2006/main">
  <p:tag name="AS_UNIQUEID" val="10114"/>
</p:tagLst>
</file>

<file path=ppt/tags/tag96.xml><?xml version="1.0" encoding="utf-8"?>
<p:tagLst xmlns:a="http://schemas.openxmlformats.org/drawingml/2006/main" xmlns:r="http://schemas.openxmlformats.org/officeDocument/2006/relationships" xmlns:p="http://schemas.openxmlformats.org/presentationml/2006/main">
  <p:tag name="AS_UNIQUEID" val="10078"/>
</p:tagLst>
</file>

<file path=ppt/tags/tag97.xml><?xml version="1.0" encoding="utf-8"?>
<p:tagLst xmlns:a="http://schemas.openxmlformats.org/drawingml/2006/main" xmlns:r="http://schemas.openxmlformats.org/officeDocument/2006/relationships" xmlns:p="http://schemas.openxmlformats.org/presentationml/2006/main">
  <p:tag name="AS_UNIQUEID" val="10095"/>
</p:tagLst>
</file>

<file path=ppt/tags/tag98.xml><?xml version="1.0" encoding="utf-8"?>
<p:tagLst xmlns:a="http://schemas.openxmlformats.org/drawingml/2006/main" xmlns:r="http://schemas.openxmlformats.org/officeDocument/2006/relationships" xmlns:p="http://schemas.openxmlformats.org/presentationml/2006/main">
  <p:tag name="AS_UNIQUEID" val="10096"/>
</p:tagLst>
</file>

<file path=ppt/tags/tag99.xml><?xml version="1.0" encoding="utf-8"?>
<p:tagLst xmlns:a="http://schemas.openxmlformats.org/drawingml/2006/main" xmlns:r="http://schemas.openxmlformats.org/officeDocument/2006/relationships" xmlns:p="http://schemas.openxmlformats.org/presentationml/2006/main">
  <p:tag name="AS_UNIQUEID" val="10097"/>
</p:tagLst>
</file>

<file path=ppt/theme/theme1.xml><?xml version="1.0" encoding="utf-8"?>
<a:theme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Arial"/>
      </a:majorFont>
      <a:minorFont>
        <a:latin typeface="Arial"/>
        <a:ea typeface="微软雅黑"/>
        <a:cs typeface="Arial"/>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s:customData xmlns="http://www.wps.cn/officeDocument/2013/wpsCustomData" xmlns:s="http://www.wps.cn/officeDocument/2013/wpsCustomData">
  <extobjs>
    <extobj name="C9F754DE-2CAD-44b6-B708-469DEB6407EB-1">
      <extobjdata type="C9F754DE-2CAD-44b6-B708-469DEB6407EB" data="ewoJIkZpbGVJZCIgOiAiMjMzNDA0MjA1NDI4IiwKCSJHcm91cElkIiA6ICI2NTA1NDcwNDYiLAoJIkltYWdlIiA6ICJpVkJPUncwS0dnb0FBQUFOU1VoRVVnQUFDS29BQUFKaENBWUFBQUJyQmNxWkFBQUFDWEJJV1hNQUFBc1RBQUFMRXdFQW1wd1lBQUFnQUVsRVFWUjRuT3pkZDVoVTVmMys4ZnVjNmJ1emZSZEVwQXFpTk1XS2lBVkRyTVF1RmlScTFDVEdieXlKR21PSlJESFJhQkpqTFBFWEc4WUtLblpqRk1HR0hTS0lTQVNrU2QrK3M5UFArZjB4N093T00xdlp4dkorWFpjWE8yZk9PZlBNczJkbWQzenUvWHdr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OMmEwZFVEQUFBQXdNN0gvbmhJYml6a3UxclN5WkwybEpUZHhVTUNBUFJNQVVrckpMM2s5QWJ2TXNZdXIrcnFBUUVBQUFBQUFHREhFRlFCQUFCQXEwVG5qcHBvRzNyWWtQcDM5VmdBQUxzT1cxcGoyTHJJTldIeDIxMDlGZ0FBQUFBQUFMUWRRUlVBQUFDMFdIVHVxSWt5OUZaWGp3TUFzQXV6akltdW94Zk42ZXBoQUFBQUFBQUFvRzBJcWdBQUFLQkY3SStINUVaRHZzVlVVZ0VBZENWYld1UHlCa2ZSQmdnQUFBQUFBR0RuWkhiMUFBQUFBTEJ6aUlWOFZ4TlNBUUIwTlVQcUh3djVydTdxY1FBQUFBQUFBS0J0Q0tvQUFBQ2dwVTd1NmdFQUFMRE5TVjA5QUFBQUFBQUFBTFFOUVJVQUFBQzAxSjVkUFFBQUFMYmhaeElBQUFBQUFNQk9pcUFLQUFBQVdpcTdxd2NBQU1BMi9xNGVBQUFBQUFBQUFOcUdvQW9BQUFBQUFBQUFBQUFBQUFBNkJVRVZBQUFBQUFBQUFBQUFBQUFBZEFxQ0tnQUFBQUFBQUFBQUFBQUFBT2dVQkZVQUFBQUFBQUFBQUFBQUFBRFFLUWlxQUFBQUFBQUFBQUFBQUFBQW9GTTR1M29BQUFBQUFGcnYrektITE51UUpEbE5XMzBLNGwwOElxQm5pY1NNNU5kdXA5MkZJd0VBQUFBQUFBQjZGb0lxQUFBQTZGVHJ5eHk2NlA3aTVPMDNidHpVNVA3SFQrK2QvUHErUzBvMXVIZXNUWTlyUzRyR0RJVWlobXBDaG1wQ3BtcENoZ0poVTFXMWhzcHFIS29JbUNxdk1WVVROblRqNlpYS3piTGE5Rmh0RlkwYmNqbWFYeEIvZDRsWHQ4L09TOTQrYUVoWXQ1eGQwZUxIbWIvTW85dGZxRC8renZQTE5XejNhT3NHdTR1eWJDa1lNUlFNbXdwR0ROV0dEVlVIVFZXSEV2OVdCVTFWQkV4VjFobzZhTStJanRrdm1IWU81ait6SjkvTDFrRkRJdHFyZytaaWM2VkRGOTViLzk3ejJnMk52L2VVMTVnNjkrNlM1TzFYcjk4a1J6ZXZSM3J4L2NXcURTZkNOVWVORE9tblA2enUwTWZiV083UTlVOFZKRzgvY3RuV0RuMDhBQUFBQUFBQTlCd0VWUUFBQU5CdExGM24wdHBTcDNKOWxvYjNpeXJYMTdxZ3lQbC9MNVp0SjBJcHRtM0lzcVZvTEZFWm9XRjFoSmI0ZjIvbjZPcVRLbHQxekk3NGVxMUx0ejJmcjZzbVZlbkFJZUZHOTZzT212ckhmM0pTdG4yKzNLUC9mdWZXZm9NaXpUNk9MZW5KOS95S3hoUHpNYlJQdEYxQ0VnMERSZTNsRDFQS05hWUZ6Nm1qdmZ4WmxtYk04eXNTTlJScnhTVlpFVERUZ2lyTWYyYVB6UEZyMWtmWmV1WUQ2WUtqcTNYYTJGb1oydkhuZGVteDFUcnBvRnBKa20wbmdrWTlWWG5BVEFaVld2dCtkOE5UQmRwYzJYZ1M1KzRMeTVUdFRaMjhxR1ZvUTdtajlRTUZBQUFBQUFEQUxvK2dDZ0FBQUxxTjE3N0kwcHpGWGtuUzMzNVMxdXFneXViSzlsczBuYlBJcXgrT0RtcmZnUjIvVUw5Z3BWdS9uNW12U016UXJjL2xhZHBaRlJrREFuRkwrdE9MdWFvSUpCYVVIV1ppbXkzcHJwZno5UGVMUzFXUTNmU2MvWHVCVHlzMzFYOE0rSGFEcTgxaGdOUEgxdXJpaVIxYnRhR3ovUG5sWEwyOXlKZnh2aG0vM0tvSDNzekplRjlEaGlTZng1YmZhOG52dGVWeEpjSVJSb1BNQVBPZnJpWmthdjZ5eE9zK1pra1B2WjJqcjlhNGRmWEpuUk1VcTZvMTlhZVg2aXZjVEQrbnZGTWV0NzNGRzd6MFcxS1pxYUVONVk0bVF5ZHh5MURpblFZQUFBQUFBQURZY1FSVkFBQUEwS1dXclhjbEswcXNLNjFmS08xYjJMWVdQNDB4RE1ucnN1VjEyeklOcWJTNnZuckFjV09DeXZWWnlzMnlsT096azEvM3pvdTM2eGdhcytkdU1SWGxXTnBRN2xBa1p1aVdtZm42NDNubDJydHZmYVVOVzlKZlg4M1Q1eXM4eVcyL20xeWhHWFA5V3JuSnFkSnFVOWMvVWFBN3BwWTMycktvdE5yVW8zUDlIZjEwVkpSanllMXMyNkoyZDZ6UTBDc3ZyblBHQnhTSkdmTDdMT1Y0RTllSjMydHBhNVZETVVzYXYwOVlmcStsNXovT2xpU2RlbkN0bk51RkJaai96UHhlUzNmL3BFeTN6c3JUb3RWdVNkS1hxOXhhWDViNmNYWGk2TlRxTkYrczlLaThKdkU2SHI5UFNGNVgrblB1WDl6OCswZ2tadWlMRmU0V2p6Y1lNZlR0QnBlRzlvbks1KzQrNFkyR1FaVzJmdjh6TVF4cCtVYW43bjBqdDlISGs2U2YzRmVzN2RFT0NBQUFBQUFBQUprUVZBRUFBRUNYdXZLUlF1MC9PS0lMSnRSbzFaYkVyNmM1UGt1bW1WZ1FiaWdjTmRLMmVWeUo0TW4ycHAxVm9UMTd4K1IyMmZLNjdKU0YyMisrZCttcVJ3dVR0Njg0c2FvZG4xSHI1V1ZabW41T3VhNTZ0RkJWUVZPaHFLR2JuczdYZlplVXFWZGVYSkdZb1h0ZXkwMVdtNUdrRXc4STZ1QWhZWlhreG5YNXc0V0t4UTJ0MnVMVWRVOFU2T2JKRmVxZG54cXlzVzNwenBmeVZCMnNEK2owTFl6TE1OcStvSjNYU1BXV2EwK3AxT2dCVFZlaWViQkIrNkx6SjlRa1F3WWQwY0ttdGZZb2lxbXkxa3lacTZsSDFlaXo1UjQ5OTFHV2p0c3ZxQ09HaDNUajB3WDZZb1ZiL1lwak9tSC9vS3FEcHA3NUlGdTFZVVAvWHVqVFh5OG9TNGFHbVArbStiMldwcDlib1R0bTUrbVRiOTI2NmN3S0RlMlQyaExwMXlmVnYwNWpsblQyWDNwSlNnUzliamk5WTZ1di9IdWhUOTl1Y0duWjl5NnQzdXFVYlNjcTdmamNuUk5tYTQ1dFM3RjQvUnVoSjBOb3A2WGV1SEdUWHY0c0sxbEZhTnl3c0p5TzVrTk0zVEZrQmdBQUFBQUFnTzZKb0FvQUFBQTZ4ZTluNW12TlZxZCtmR1JOMm4wTFZybzFxSmRYNFdoaW9iVTZhT3EwUC9WSzIrOVhqeFdtYmZ2RGxQS01iWEpLY3VONjVKM00xU3VxR29RRkpPbFBMK1psM0cvS0VUWHFXOWc1QzlHN0Y4WjEwNW1WK3UwVEJZcGIwcW1IMUtwWFhseWJLeDJhL2x5ZXZ0M2dTdTQ3YWtCRWwweXNWakJpYUZDdm1INXhiTFh1ZVQxUjdlQzd6VTVkOWxDUnJwcFVxY1AyRGllUG1USFByeTlYMVZlTkdMOVBxTU1YOTV2eTRxZFp5YS9QR1IvSVdBMmpxL3p6MGxJOThvNWZzK1puSjdkRlk0WWVlc3V2dGFWT1ZkU1ltakF5cE5FREl2cGloVnRydHpxMXZzeWhWNy9JVW0wNGNRMGZOeWFZVXRtRytXK2V5MkhyK3RNcnRIeURTM3Z0SHMyNHo0ZmZlRlFiTnJXK3pLRkFLREhYQTBwaWV1dkw5TFpOUDl3M21MYXRKZVl0OGFaOHJ5U2xWUk9SSkZjN1ZpM1pVZHNIK053NytFbC93Y3I2NTMvbXVFRHl2UmtBQUFBQUFBQm9Ed1JWQUFBQTBDbEtxeE9MeTQ3VWpJaUc5WTJxdE5wVXJ3NW9zelAzSzIvek96V3gzNGtIMUhaYVVFV1NSdmFQNklwSlZYSTViSTNiTzZ4blA4eldNeDlrSzlSZ2tYaFFyNWltSEI3UXRmOHFVSzdQMWkzbmxPdjQvWVBhV3UzUVUrOG5naFdCa0tIcHorVnIvOEVSL2Zpb0dtMnBkT2paRCt0REY0VitTN2srVzVjOFVOVG1zZjd6MHRJbTc3L3A2WHh0ckdoWmhZV3JIaXVVYWRqTm5yT3JSR0tHVHI2OVBqaTF0dFNwRTI1THJUeHkwZjJwYlU4ZW1lUFhJM1A4K3RmbFcvWE45eTdtdnhubE5hYmVYdXpUR1ljR0dnMnBTTkxEYzNMU0tuZThzOWlyZHhhbnY0YnJnaXByUzUzNmFZYTVQbjU2Yi8zZjhWWGFXcFY2dmp0bVp3NnVTWktoUkJzdVNYSjFVZ0dSYnplNGRQbkQ2U0c5cGp3OHg2K0g1elRmWnVxT3FlVnAxWGRpY1NNWjFCazFJSkpzemZiR2padFM5dHQrWHJlL0h3QUFBQUFBQUdnTVFSVUFBQUIwaXNyYVJFSWxmN3QySlgrNW9FeXJ0emoxMUh2Tkw2cDJkNjh2OEduR1hMOE1RL3JKRDJwMFRCc3FPa3djblRqbXR1Zno5TUhTMU1YM2tmMGp1dW5NU2wzOVdJSFdsaVorbFgvbHN5eWRkRkN0cGg1Wkk4dVNubWtRaUZpdzBxM0sybHhkTmFreXVjQnVHdEkxSjFkcTNoS3YxcFYyM01lQmpSV09GcDkvZlZuUGJoblNweUMyUzh6L25FVmUvZlB0SE1VdGFlcVJBWjEwVUcyTGpvdkdEZDB5SzEvZmZPL1N0K3VkdXZya3FwUldYUjBwVTZXVVRDNC9vVW9IRHczcjZzY0x0WEZiVU1icGFOMFkyK1A5b1ROOHRjYVZETWVkUHJabDMwTUFBQUFBQUFDZ05RaXFBQUFBb0ZOVUJFd1pSbnBReFRTa2ZzVXhMV3pRYXVQeHk3ZXFKRGRSeWVUNDZmV1ZLKzY3cEZTRGU4ZGEvSmlOL1lYL045KzdkTldqaGMzdTF4cFZ0YWJ1ZXlOWDFyYTE2M3RleTlWaHcwTEs5clp0d1gzcWtRRjkrcTFIa1ZoaXdmZ0hvMExKYWlzL1A3WmFOenhWSUVsNjlCMi94dTRWVnErOHVNNmZVS08rUlhIOTdiVWN4ZUtKNDZZY1hxTTlkNHZwaUJFaHZidkVxL01uMUdpL1FSSE5XOUt5YWpOSXRLUzU3dFJFbTU1dnZuY2wyK1ljUENTc28wZUZtancyTjh0U2NhN2Q0K2MvR2pkMHordTV5ZXYxSDIvbTZOQmg0ZVRydUNrdmZKeWxiNzVQdExaNmY2bFhaVFVPL2Y2czhtWmZPNjllbi82Nm5mcTNFcFVIekF4N3Q5d2hROFBhdTI5VU0rYlZoK2VPMlMrWXFBYlZZRWl1VmdSVjJ2djlvU045c2EzdFQ5L0N1QTRlR201bWJ3QUFBQUFBQUtEMUNLb0FBQUNndzlXRVRFVmloZ3I5bGt3amZXSDJ2eXM5Q29RU0M5eDdGTVZhdExqZDNSaEdJblJUdHhCdEduYWlUMGdiOVMrTzZhekRBbnJoazJ4ZGRseVZKb3lzRDBUc1B6aWk4WHVIOWNFM0hobUd0R0tqTTlrNmFlTG9vSWIyaWVxZTEzSlZHekUwZGxoaW9YbktFUUU1SGRMa2NRRkowcFdUcW5UbHBLcTJEN0FabWRySXpQb29XNDlrYUVmeTdLKzJLRGZMU3R2ZVZXYk04MnZKbXZyZzFNTHYzUEs2RTk5WW84SDNOTnRySjdjM3BxNHlTRStmZjBOS2FldVZlRDIwTElSeHlzRzFXclRhclFYYkFoSkwxcnIwbDFmeWROT1pGVTBldDc0OC9lTnNQTU5EOXM2TDY2OFhscW1zeHRTdHMvS1QyKy84Y2JsKysyUytCcFRFdFdKai9ibW1uVldoOGhvekphaVNQUCsyYVRJTnBiVXhhOHFPdkQvc1VSVFRYZWVYTmJuUFcxLzY5T1ovZmNuYnV4WEVkZlZKbGMyZWUyQ3Y5T0RmZ3BVZVNkS1l3V0Vaa202ZGxhK2w2MXhwKzIwLzErZit0U1J0bjVIOUk3cis5T2JIQVFBQUFBQUFnRjBMUVJVQUFBQjB1QzFWaVJYZHhnSW9KWGx4N1Rzd29pOVh1WFhJMEVpN1BXNHdZdWkwUC9WcWRyK0dWVnZxdkhEdFp2bWFDU0UwbE9PejlPdVRLL1hFdTM0WmhxMnBSd2FVN1dsOXRRVGJyZzlEVEI1WHEyUDNDNm9vSnoxRWNOSEVhbVY1TEYwd29VWUYvdFQ3QjVURWROY0ZaZHBjNFVpdWhmY3JpdW5IUjlib2tnZUtXajJtaG00N3R5SVppbW1OMXhmNGtpR0p3L2NKNmYybDNiZWl5RE1mWktmY3ZtTjJucXFDNmFtRXVWOTVOZmVycHA5SFhiV2VuajcvVG9ldGEwK3AxQ1B2K0JXM0RKMHpQcER4dXMzRTQ3STE3YXdLM1RJelQ1K3Y4Q2piWSt1Q28ydGtOL1B5K1drTDU5THR0TFYzMzZnMlZhUzJPQnJaUDZMbnI5bWlxbHBUVSs4cGJ0RzU2aW9WZVZ5dGUyM3Z5UHVEejIxclJMOW9rL3U4L0ZsV3l1MU41UTcxenJOVTNJYlEzNzRESTFxNXlhblhQcy9TcVA1UlZZZU1GbFdweWJSUGRXakhxdHNBQUFBQUFBQ2daeUtvQWdBQWdBN25kdG9hTnl5c0hGL21oZXNCSlRIOThieHl2YmZFcTE1NWNRVWptVXNOaEtORzJuMWVseTNEVUxPTDJwM2hxQkVoSFRXaTZWWXdUUWxGRGYzc0gwV2FPRHFrNDhjRVZad2IxeThmYW5vQi9iUGxub3piaC9XTjZ1YkpxUlVwWW5GcFhlbU9mUVNJdGFIWXphejUyWHJrblVSSW9pUTNyc3RQck83V1FaV08wdFBuZit4ZVlZM2RxMjJ0WWx3T1c3K2JYS2xiWitYcHBBT0Q2bGNVVXpSZS8xcHZUZldTMXFpcmVOTlN0ZHZlZjFvVFlxdXpvKzhQallsYjBwY05XcWRKaVE1RmJ5L3k2dXp4Z1ZhZjcrekRBbnIxYzEreW5WTnh6czVYNFFvQUFBQUFBQURkRzBFVkFBQUFkTGkraGZGa0c0LzFaWTZNKzFUVW1McDlkbDZUNS9uVlk0VnAyeDc0V2FrR2xzUVVpcVlHV0p3WkhtYVBvdlEyRnczdGFJaGdSMzJ6enFYTmxRNDk5WDYyWm42WXJabFhiMjVSSllOTU1sVUE2V3lSbUtGNzM4alJXMThtV3BKNFhiWnVubHdodjdmN3RQbko1STZwNVhwamdVL3psaVRDSEEvK3ZGUzJuV2piOHJNSGl4VUlHZko3TFQzNDg5SWQ2ZTdVNFhhMitYZWFpY29xNXJaSkRUZDRUVHNkNmNHUXVtbzFEWjM3MTVJMnYyYWFZdHVHTnBTYnlURmxkNk01WExEU284cmE5T2Y4OHVkWk9tMXNiYXZET0xsWmxnNGFFdEg4WlltV2JLY2RFdEs1aDZjSFh0YVdPbE9xMm1UNmZnQUFBQUFBQUFDWkVGUUJBQUJBanhEYXJ0S0tPOFBDOWo4dkxaVWtWZFdhV3ZxOUs3bjk0S0ZoR2NyY0FxZ3pMVmxiUDZiK0piRTJWVzJvWXhycHgrNWVHRy9UWW5KYjVtWE5WcWYrOUdLZVZteE1mT1J3bU5KMXAxVnF6OTJhRGd0MUI2TUhSUFQ1aXZvS0ZmblppVkRDVjJ2Y0NvUVMxMWxOeU5TVXUwdWFQTSsvTHQrYWNwdjViOXF5OVM3ZFBqdFB4K3diMUpFalFpbFZWTEl5dkJZNjgvWDZtMzhWNk90MTlhL1BsclkxNmd4UHZsZmZxcXB2WVZ5YkswMUY0NGJLYTB6Tm5KK3Q4NDZvYWZVNVIvUlBCRlVrNmRQbEhoMjJkMWlSV09MYUg5cW42VFpFMzI1SXpKUExhV3RnU2ZlOTNnQUFBQUFBQU5CMUNLb0FBQUNnUjZnSnAxWVV5UFkySHZMNGNyVmJmM2crVWIzRk5LVFhidWdlbFFDK1hGMGZqdGh2WUVSU3k2b1ViSzF5NkpySEM3U3hJbEZHeHV1eWRjR0UxaTlPdDBSTG9qTUxWN3Ixd2lkWnlZVnRoeWxkZTBxbERobWFhQXRURzA0TkZUa3loSXE2bzljWCtMcDZDRDE2L3IvNTNxVk5GUTc5NjEyL1ZtOXg2cVNEYXBQM2RYVUZrK0g5SWlsQmxYSEQydGJpcUwyOXNjQ25aZXZyeDNYU1FiVmF2dEdacktJejg4TXNqUnNXMHVEZXJRdU1GR1RYei9mYXJVNU5meTR2V1hHcXVmZWt5eDlPVkw3cVV4RFhJNWR0YlhKZkFBQUFBQUFBN0pvSXFnQUFBS0JiS1BCYkdSZEFHMVpOdU8rUzBrWVhYRGVVMS9mNmNaaVMzMnVsdFFPcTA3RDkwSTVVTFdsUGtaaWhaUTJxdkl6ZUZsU1JwSmdsdmZScGxvN2RMNVRXdHFVOFlPcTNUK1luUXlwdVo2Sjl5b2grVFZjOWFBMkhLY1czUFd3MG5walR5bHBUWHBjdGp5dDkvb2IzaTJyK3NyaldiSFhLNWJCMTFZK3FkTWpRc0d3NzhUeWYvcUMrQW9USFpTdkwwejIrQjAzWlVPN1ErMTk3VTdZZE5DU2NFbGhZczlXcDJaOWtTVXBVM01qTmFwOXd4YTR5LzBzYkJFRkc5SXRxWTRQWGRGMEZrd3VQcmxGTjBKQ3g3YVY5eit1NXNyY04vL0lUcW1RWVVpaHF5SnRoWG5iRTNuMmpLczZOcTI5aFhBY05DV3ZTZ2JYTkg5VEJWbXgwNnNHM2NwSzM4N0lzSGJOZlVBZFVtM3Buc1U5eEszRzkvSDVtdnU3K1NWbEsrS1FwR3lzY1d0UWdOQmR1NUgwVUFBQUFBQUFBYUt1dWIxd1BBQUFBdElPRzRaT2luSGh5SVR1VEwxYW10M1ZwRHg5ODQ5SFBIeXpTcGYrdlNKOTg2Mm5Wc1V2V3VwSVZNRXhER3RXL1Bxanl5bWRaZXVqdEhQMzRubUk5OG81ZkZZSEVyL0ZWUVZQWFAxbVFySFRnZE5pNjZZeEs3ZHNnNU5JZXNqejFjMVFUVER6MlYydGMrdm4vSzlJSDM2US9UNC9MMW05T3JWUkJ0cVUvVEtuUUhrVnhuWEpITDUxd1cyK2Rja2N2UGZkUmZWQmk5SUNJV3JvTVhscHQ2c3RWN3VaMzdBRC9lRE5Ic2UwdWxZWGZ1VlhndDNUY21LREc3UjNXNTh2cngzYkp4R3E1bmUwVGx1Z3U4OStjcXFDcDlXVU9yUzl6cUxTNjlSODF2MXBUUDM4aiswZjAzZWI2NEVxdnZMZ2txZEFmMTh1ZloybFFyNWlPR3hOTUdmdUJReUw2YXExYk0rZG5hLy9CemI4R1h2b3NTemM4VlNDckJkK21zWHVGOWEvTHQrcjI4OHExZUxWYmJ5NzBLUmhwM2N6dHlQdkQ5bFp0ZHVyNnB3cFNRaVJUajZ5UjEyV3JiMkZjUDJvUXBObGM2ZEMxanhkb1M1VWowNm5TM1BoVWdmNjlzTDU2VUZGT2ZJZkdDZ0FBQUFBQUFHeVBvQW9BQUFCNmhHOGFWQ1BabzZqeGhkV3YxcmkxdUVHMWdHZzg5ZGkyQ29RTTNURTdUNnUzT0xWcXMxTi9lRDZ2VlF2WkM3K3JIOVBRUHRGa2xZdnFvS21uM2s4RUM0SVJRN1BtWit2OHZ4ZnJnVGR6ZE1PVCtWcTFPUkZTY1pqUzlhZFY2c0FoN2QrU3BOQmZINVNvcTl5eXFkS2hqZVVPdmJrd2N6dWN3YjFqZXZpeXJSclpQNkpCdmFOeVptZ3Y0M0haT3Yrb2xyVW8ybHpwMERXUEYrcjZKd3YwOG1kWmJYZ1dMWGZKQTBVcEMvV3ZML0RwMCtXSllJSEhaZXVha3l0bEdsSXNidWlXbWZuNjE3dCtYVDJqUUd1M0JZWitNRHFrSTBlRTJtMDgzV0grVytMdnIrZm9vdnVMZGRIOXhYcjZBMytyanYyK3pLR3ltc1RIMDJ5UHJVRzlZdnBxYmYzcnNuOXhYTEc0b2IrL25xdFZtNTM2OVl4Q2JhNU1EVjY4dnNDbk9ZdThLcTh4TmYyNXZHVDFHVWtLaEEwdFhwTWFjdnJIbXpsYXNOSXRzeFY1azBqTTBLZmZldlMzMTNJMTVlNFNMZC9Zc3ZlT0hYMS9hT2lUYnozNjlZeENWZFhXZjV6ZmQyQkVKeHdRVE42K1lFS04raGJXdncrdUszWHFpb2NMOWZtSzVvTmUvWXRUcTFZZE9iejlybVVBQUFBQUFBQkFvdlVQQUFBQWVnRGJsaFkycUpJeXVIZWk3WTNiYWV1NlV5dVQyNWV1YzJuNmMza3B4MjZ1ZE9pcVJ3czF1SGRNK3crTzZLZ1JJYm1kZHF1clljUXNRM0dyZnVFNW5yemRzdk0wSEgvRGlpaW1ZV3ZTQVVHOThubVdBdUhFK1NNeEl5V3NZUmpTTlNkWDZ0Qmg3UjlTa2FSK1JYR3QzcEw0NkxCZ3BWc1RSd2UxYUZ0bGt6NEZqWWVDNnRvcU9jMUVjR0pkcVZNZWw2MGNyNlVoZldJNmMxeEFBMHN5dDNKcUtCbzNkTjBUQmNuMlRnKzhtYVBTYWxNWEh0MStJWXVHNmlyVTFQbkhtL1h0Vlg1MFlLMk9IaFZTT0dyb250ZHpaZGxLQm9ra2FiOUJFVjF4WWxXN2pxZXI1NytsL3JlK1ByUng4TkRXWFl2L2JSRFVHdDR2b29xQW1YSytvWDJpZXZ6ZDdPUTgvSERmWUxMS1NwMnpEZ3ZvL2ErOStyN01vVzgzdVBUUHQvejZ4WEhWZXVyOWJEMzVuci9SeWluYmI3ZHRLY3RqNjlKanE1UGJ6RzJaa0RWYm5jbFhkREJpcUZkdXk2cU43T2o3Z3lUVmhnMDk4azZPWHYvQ2wzSlVyN3k0Zm50YVpVcDFHWS9MMXU4bVYraFhqeFltM3pmS0E2Wis5M1NCamhvWjB2bEgxYWgzZnVheGwyeWJWNWZEMXNSOVF6cnZ5SUErK3QrT1ZZQUJBQUFBQUFBQUdpS29BZ0FBZ0M2M1pLMUxWODhvYkhhL3kvNVpsSEg3SDZlVXF5cFlYMTFnWlA5RVVNVmhTa2VPQ0ducE9wZGUvaXhMN3k3eHBpendGbVJiS3QvV1JtZmxwc1N2eGlzMk9uWGlBVUZWQjgxV3RRWEt5N0wwaTJPcjlmaTcyVElrWFhoMGpmemVsaDFmRVRDMW9rRmxob1pCbFd5dnJmTW4xT2lNUXdONjZiTXN2ZmhwbHFxRDZZVVIzLzNhcStMY3VFYjBpN1o0ekMwMW9uOGsyV0ptM2hLdmFzT0pxaEpTSWdDeHZidGV5cFhIbGI0QVgraFBMSUJidHZTLzlVN2R0bDFvcURFdWg2MWZIRnV0VzUvTFM3WkhtamsvVzZHb2tSSW02Q2gxbFRtS2NpeWRNejZnOVdVT2JhNTB5TzIwaytPcHMzS2pVM2UvbXFzeGd5SWEzRHVxL3NYeGpOVk1XcU9yNTc4bHlnTm1zc0tKeDJWcnYxYTJuL3BpUlgwUVlrUy9xTjc4MGlkNzIxTndPV3hWQlUwOU56OFJDQ3J3VzdyNEI5WGFVdVZJQ1ptNG5iWXVQN0ZLdi9sWGdTVHBsYyt6ZE5DUWlMSThkc2FRaXNkbGE5eXdzRnpiaGRMZSs5cXJ3NGVIZE5KQnRTbmJ5MnRNUGZ0aGZVQnNqNktZY3JOYTlocmZrZmVIV056UXZ4ZjY5UFFIMmNtcU0zVktjdU82L2J4eTVXVVlSLy9pbUg1L2RybHVlcm9nV2IzRmxqVDNLNi9lLzlxcnNjTkNtbko0UUFON3BWNURKeDJVQ0dNTkxJbGx2STVlL0RReEIzVXR5TGJmRGdBQUFBQUFBRFNIb0FvQW9NM3NqNGZreGtLK3F5V2RMR2xQU2RuTkhBSWdJU0JwaGFTWG5ON2dYY2JZNWUxYmZtRVhOT3VqK3JjZmo4dlcwRDVSdmZlMVY0dFd1L1hwdDI1dHFYS2tIWFAyWVFGTlBhcEdieS95NmZGNWZwVldKeFpkSzJzVHJYYWUreWhMeCt3WDFLWEhWcmU0TmNpa0EyczE2Y0RhNW5mY3poY3IzY2tBamRPVWhtY0ltMlI3YloxN2VFQ25IbEtyVjcvSTBnc2ZaeVVYaW0xYittaVpSeDh0OCtpQVBTTzY5Wnh5dGEycFNHWkhEQS9wNFRsK3hlS0diRHZSZXFUT3Zoa0NDWm5tZTBjZE9DU3M2ZWRVNk9abjg1T0w3aTkvbGlXWFE3cDRZdnVHVmQ2NGNaT2tSTVdNcy85U2tneWpGUHJqdW5wR29iN2IzUGpIcUtxZ3FYY1dlL1hPWXE4azZSOC9LOVdBSGF4YTBoM212emtOcTUvc056RFNxb3BFa1ppUjB2cHFZSytZL3ZKS2J2TDJBWHRHTkhkeEltUm1HSWx3enRSN1NoUnJVQkRFN2JSbEd0TG9BUkdOR3hiVy9HVWU3WllmVnppVzJzckdOQkpWYjQ0ZUdkUzR2Y1BKcWpNTlEydTN6ODdUN2JPYkQvRWNQS1IxWVp5MnZqLzg5enUzN244ekp4bmNxVE80ZDB3M1Q2NUlxeXpUMEloK1VkMHh0VnkzenNwTHVTNWlsclJ5a3l1bHJWU2RSTXVneHMvNTRIOXlXclVkQUFBQUFBQUEyRjc2bjJJQ0FOQUMwYm1qSmtaRHZzV1NicEkwV29SVWdOYklWdUoxYzFNMDVGc2NuVHRxWWxjUGFHZFhsRk8vcURwdVdHTHgrWjl2Ky9YYUY3NjBSZnZCdldQNjA5UnluVCtoUnFZaEhiTnZVQS8vWXF2T082SW1aWEU5RWpQVUs5ZHFjVWhsUjR6WUk2cko0d0lxeXJHMFY5K292Qm1xR05UeHVXMmRlV2hBTTM2NVZULzlZWFhhUXZQWW9lRjJEYWxJVXFIZjBwVERBMm5iOXgwWWFiTDFUSHNiTlNDaTI4NHRUNFlMUEM1YkJ3M3BtSFpIVW1LdTYxcllIREU4cFB4c0t5Mms0alNsRXc4SXFsOXhlaGhsMk83UkhRNnBTTjFuL3B1eTdQdjZvTW9ocld6N3MzU2RTNkZvNHFwMU9STFZXQ1lkRUV4ZXg4ZU5DZXI2MHlzMVlXUkk1NHdQNk96REFncEdqR1NsRzBrYU02ZytOSExSRDZwMXhZbFZldWdYV3pWKzc3RDZGOGMxdUhkTUYwK3Mxcit1MktMYnppM1hEMGFIa3RlUkpFMCtMSDErbTVManMzVHFJZGdHWHVJQUFDQUFTVVJCVkswUG5iVEZnVVBDdXV5NDFEempDZnNIOVpjTHlwb01xZFFaMmllcXYxOWNwdkY3MTM5ZnNyMjJiam03dk1VVllRQUFBQUFBQUlEMlJFVVZBRUNyUmVlT21paERiM1hDMmkzUTR4bFNmeGw2Sy9yTzZJbXVveGZONmVyeGRKWGhlMFQxd3JXYjIzeTh6MjJyeUcvcDJRK3pkZHJZV3ZuY3RpNlpXS00vdnBDb2l1QjIyanBrYUZqSGpRbHF6T0JJV3BERDQ3STE1WWlBSm80TzZZRTNjL1RKdHg0ZE5TS2tNOGUxYnZHNnJYWXJpT3ZDbzJzMDlhZ2FiU2h2MmEvb2JxZXRVdytwMVlrSEJQWHZoVDdObkordFBZcGlPckVORlJ0YTR1enhBZVg0TE0zK0pGdWJLaHdhdkZ0VVYwN0tYQXpvanFubEdqMmdkZFVtNmh3L3ZYZVQ5Kyt6UjFTM25sT3UyNTdMMS9XblYycGsvN1k5enZaK2ZWS1ZmbjFTK3ZNNWJPK3d0bFk1OUtzZlZXbk5WcWMrVzU2b1p1SnoyenA2VkVobmpBMW90NEs0TEZ1YS80MVhieXowNmIvZnVXWFowbEVqUSsweU5xbjd6SDlqbGpXb3FISndLNE1xK3c2TTZNa3J0K2lULzNtMHJ0UXBqOHZXMUNOcnRIdGhUSzk4bnFXRHQ0V3ZyajJsVXJha1VNU1F5MkhMTUNTLzE5YndmcEdVRmxDN0Y4YTFlMkV3ZWJzNE42NzdMaWx0Y2d5bkhGeXJRcitsdHhkNXRhWFNvVmdqK1EyWEkxSHhaY29STlNyTzdieVEwSWtIQkxXK3pLblBWcmgxNmJIVktjR2Nsc2pMc25UREdSWDZmSVZiajgvejYveWphclpWVG1tWkM0K3VVU0RVc3I5emFWZ05Cd0FBQUFBQUFNaUVOVVlBUUt2WUh3L0pqWVo4aXcycGYxZVBCZWhKYkdtTnl4c2MxWjNiQUVYbmpXcDVMNDhtV0xaVUdhaGY4Q3pJMEhxaXJSWis1MDR1NE5xU252OG9XM3Z1RnRXSWZ0Rld0U0pac05LdGtmMWJkMHhYaThZTkJjTkdsMVZJcUd1UEl5a1pJbWlMZUlQaG0yYmpIMWpDVVVPZUppclB0SmRneEZEY011VDNKZ1kyWTY1Zi9VdGlHcnRYT0tVaVIwTlZRVk5mcm5KclpQK0lDckk3NS92UjJmTy92WldibklyRUREbk1SQVdQOWhLSkdUdlY2N0FqV1hhaXpaZWpBK3FpTHZ6T3JkQzJsbHFIRHR1eEtrV2JLaEpWckp3T1cwVTVIWHY5dTQ1YXpQL1RBQUFBQUFBQTJBbnhQM1VBQUswU25UZnFGaVhhL1FCb2Y3ZTZqbHI4dTY0ZVJHUGFLNmdDQUVCN0lLZ0NBQUFBQUFDd2MrcUF2OFVDQVBSd0ozZjFBSUFlN0tTdUhnQUFBQUFBQUFBQUFFQkhJcWdDQUdpdFBidDZBRUFQeHVzTEFBQUFBQUFBQUFEMGFBUlZBQUN0bGQzVkF3QjZNSDlYRHdBQUFBQUFBQUFBQUtBak9idDZBQUFBQU9nZXBrMmJadWJrNUl5MWJmdFEyN1p6MHZkNHZQTUhCUUFBQUFBQUFBQUFlaFNDS2dBQUFOQ2YvL3puZlczYmZ0eTI3ZEdTWkJoR1Z3OEpBQUFBQUFBQUFBRDBRQVJWQUFBQWRuRjMzWFhYVDIzYnZsZlNFc013SnNmajhRVzF0YlhmVFpzMnpXcTQzeFh6UnRsZE5FUUFBQUFBQUFBQUFOQkRFRlFCQUFEWWhXMnJwSEt2cEgvVzFOUmNOVzNhdEVoWGp3a0FBQUFBQUFBQUFQUmNabGNQQUFBQUFGMWoyclJwcG0zYk15UXRJYVFDQUFBQUFBQUFBQUE2QXhWVkFBQUFkbEU1T1RsamJkdmUxekNNeVlSVUFBQUFBQUFBQUFCQVo2Q2lDZ0FBd0M3S3R1MURKU2tlankvbzZyRUFBQUFBQUFBQUFJQmRBMEVWQUFDQVhaUnQyem1TVkZ0YisxMVhqd1VBQUFBQUFBQUFBT3dhQ0tvQUFBRHM0cVpObTJaMTlSZ0FBQUFBQUFBQUFNQ3VnYUFLQUFBQWdFNFRDQnVOM2hlT05uNGZBQUFBQUFBQUFLQm5jSGIxQUFBQUFMQnJXVi9tMEVYM0Z5ZHZ2M0hqcGliM1AzNTY3K1RYOTExU3FzRzlZODAreHZ4bEh0MytRbDd5OXAzbmwydlk3dEUyakxabkNVY056ZjQwUzZjZFVpdTMwMDY1THhneGRQc0xlY3IzVzlvdFA2NXh3OElhVU5MOFhEY1VzNlNYUHMzU2p3NE1wcDIvT21ocXhqeS81aXp5NnJaenl6VzhYL3IzNCs1WGM3VyszS0dwUndSMDRKQnd4c2ZnK2dFQUFBQUFBQUNBblJ0QkZRQUFBSFFiUzllNXRMYlVxVnlmcGVIOW9zcjF0YjRya1MzcHlmZjhpc1lUMVRtRzlvbTJTOGlnWWVDaHZmeGhTcm5HRElxMCsza3ppY1VOM1RJclh3dFd1dlgrMTE3ZGVFYUYraFRFay9mUG5KK3RUNWQ3SkVrdWg2MGZqQXExNnZ5MkxkMzVZcDdlKzlxcnR4ZjVkTVBwbGRxaktKYTg3N29uQ3JSeVUrTGp4ODNQNXV1dkY1WW43NWVrWmV0ZGVuZUpWL2EyK3gvNFdhbjZGN2N1S01QMUF3QUFBQUFBQUFEZEgwRVZBQUFBZEJ1dmZaR2xPWXU5a3FTLy9hU3NUVUdEZnkvd0pRTVJrdlR0QmxlYlF3S25qNjNWeFJPcjIzUnNkL1BlMXg0dFdPbVdKSzNjNU5RVmp4VHFodE1ydGUvQWlGWnVjdXE1ajdLUyswYmpoczcvZTNGanAwcng0Nk5xZE03NGdENzZuMGZ2ZlozNDNxM2E3TlNWanhUcU42ZFc2cUFoWVJtRzlNc1RxblRONHdXS3hRM1ZoRXpkL0d5KzdyNndURGsrUzVZdDNmZEdqdXBxc0p3K050RHFrSXJFOVFNQUFBQUFBQUFBT3dPQ0tnQUFBT2hTeTlhN2toVXIxcFU2a3R2N0ZyWStxRkJhYmVyUnVmNTJHMXRqaW5Lc3ROWTJMYldoM05IOFRoM2c2RkVoeFMxRDk3NlJvMGpNVUhYUTFQMy96dEdmTHlqWG4xN01VMnhiQlpHMkdqY3NyT3RQcjlSZlg4bFZNR0lvRURaMHk2dzhQWHBacVlwejQ5cTdiMVFYVEtqUlEyL255SkEwb2w4a0dVeDUrYk1zZmJ2QkpVbnFWeHpUMUtNQ0xYNWNyaDhBQUFBQUFBQUEyTGtRVkFFQUFFQ1h1dktSUXUwL09LSUxKdFJvMVpiRXI2YzVQa3VtS1FVanFlR0pjTlJJMitaeDJUS05iYTFuWHNwVGRkQk0zdGUzTUM3RGFGc2dRSkx5c2pOWDVMajJsRXFOSHRCMHk1VUgvNU9UL1ByOENUWHl1aExqNklnV01DMzF3MzJEMnIwd3BtblA1aXZIWjJ2NnVSWDZ5eXU1V3IxdDNnMUpKeDFVSzUrbjVYTTJzbDk5VzV6RDl3bXBmM0ZNdjNzbVg1c3JIYnBnUW8xbWY1S2x1VjhscXB6VW5kVTBwYytYZS9UNXRsWkREYjluV3lvZE92K2UrbW91VDEyMXBjbkg1L29CQUFBQUFBQUFnSjBMUVJVQUFBQjBpdC9Qek5lYXJVNzkrTWlhdFBzV3JIUnJVQyt2d3RGRWlLQTZhT3EwUC9WSzIrOVhqeFdtYmZ2RGxIS05HUlRSakhsK2ZibktuZHcrZnArUWJqaTlzaDJmUWV1OCtHbDlLNTF6eGdlU1FZT3VOcUpmVkgrK29GeGVsNjFuUDh6V1I4czh5ZnRPUExCV3B4NVMyK0p6RmVWWWNqcFNuOWVBa3BqdS9rbVpYdnNpUzZlUHJkWGRyK2FxUEdDbTdCTzNsTGF0VGlocUtCUk5yKzdDOWRNOXJoOEFBQUFBQUFBQTJGRUVWUUFBQU5BcFNxdE5yUzl6eUxGZFBtRlkzNmhLcTAzMXlvdTMrZHdmTFBYcTJRK3prN2NML1paeWZiWXVlYUNvemVmODU2V2xUZDUvMDlQNTJsalJzallzVnoxV0tOT3dtejFuUi92M1FwLzJIeHhSLytLWTN2dmFxOWUrOEtYYy8rcm5XWHIxODZ4R2prNTM3OFdsMm5PMytoWTdueS8zYU5TQWlBcXlMWjEzUkhxZ1pFZHcvWFQ5OVFNQUFBQUFBQUFBN1lHZ0NnQUFBRHBGWlcwaVlaQy9YVHVVdjF4UXB0VmJuSHJxUFgrYno5Mm5JQ1pEaWRZeXBpRmRjM0tsNWkzeGFsMXB4LzI2dTdIQzBlTHpyeTlyV1NDaEk4MVo1TlhmWHN0VmpzL1N0YWRVYXZ3K0lZMFo1TlBDNzl3eURjbHFROEdPaHFHUno1WjdOTzNaZkEzc0ZkUE5reXVTd1pFckoxWHB5a2xWYWNjdVdldlMxVFBxSzV5OGNlT21KaCtMNndjQUFBQUFBQUFBZWdhQ0tnQUFBT2dVRlFGVGhwRWVOREFOcVY5eFRBc2J0RjE1L1BLdEtzbE5CQjJPbjk0N3VmMitTMG8xdUhkTW1Sd3hJcVIzbDNoMS9vUWE3VGNvb25sTHZCM3dMSFpPMVVGVDk3NlJtL3o2NW1jS2RNa1BxM1hkcVpYNjIydTV5dlphZXV2TFJIV1ZJNGFIZE55WW9GWnVjdXF4ZDNKMDhzRzFPbURQY1BKY056eFpvTHBNaTJOYmZtSmRxVk4vZkNGUGxpMnQzT1RVNVE4WDZ0WnpLalMwVDdUZG5nUFhEd0FBQUFBQUFBRDBEQVJWQUFEb1FzdStkK203emZVL2p2T3lMUjI2VjdpSkk0Q2RVMDNJVkNSbXFOQnZ5VFRTUzNmOGQ2VkhnWkFoU2RxaktKWU1HYlRHbENNQ2NqcWt5ZU1Da2hxdjVORmVNclZobWZWUnRoNlprMTdaNDlsZmJWRnVscFcydmJQaytDemRkR2FGYnAyVnIxRFVrR1ZMajc3ajE5aTl3cnJwekFyOThZVzg1TDU3N1I3Vm5ydkZkUHNMZVlwWjB2TWZaeWtRTnZUVEgxYkw2N2JWOEx2bjJQYTkzSzBncGlOSGhQVHZoWW13UzJXdHFkLzhxMEEzVDY3UXZnTWpPengrcnArdXZYNEFBQUFBQUFBQW9EMFJWQUVBb0l2RUxlbVBzL08wcWFLK3BjTzVod2M2SktnUzc0VDFUY05JVkRZQU10bFNsV2piMGxpQW9DUXZybjBIUnZUbEtyY09HZHEyWUVPL29waCtmR1NOTG5tZ3FNM2psS1RienExdlc5TWFyeS93SlVNR2grOFQwdnRMdTFkRmp2MEhSL1RIODhwMTA5UDVxZ21adXVwSFZkb3RQL0U4eTJycWUvZ1UraTNsK2l6ZGRHYWwvdkJDbnNwclRIM3lQNDlPRzF1cjNRdFNxNUhVdGY1eG10SVZKeWJPOTlqY3hCeVlaaUo4SjZWV05XbE1wbjN1dWFoTVEvdEV1WDRBQUFBQUFBQUFvQWNocUFJQVFCZDU2MHRmU2tqRjdiUTE2Y0RhRG5tc1NYOW9mcEY0UjJWN2JEMTN6ZVlPZnh6c25OeE9XK09HaFpYank1eWFHbEFTMHgvUEs5ZDdTN3pxbFJkWE1KSTU5UlNPR21uM2VWMjJqRzJiWXZGRUc1b2RFV3Q5eGtDejVtZnJrWGNTSVlPUzNMZ3VQN0c2V3dZTjl1NGIxWjAvTHRmbkt6dzZha1JJcjMyUnFJQ3l2cXgrenI3NTNxWGFjR0pDang4VDFLejVXVHBpZUVpTFZybTBjS1U3NVh6emxuamw5MW82OFlDZ0pPbXN3d0xLOFZsNjhEODVtamE1UWdOTE1yZlphUzJ1SHdBQUFBQUFBQURvT1FpcUFBRFFCV3BDWnJMcVFKMUl6TkM1ZnkzWjRYUDNLWWpya2N1Mjd2QjVnUGJVdHpDdW04NnNrQ1N0TDNOazNLZWl4dFR0cy9NeTNsZm5WNDhWcG0xNzRHZWw3UmFJYUsxSXpOQzliK1RvclM4VGdRK3Z5OWJOa3l2azkzYmZOaTBEZThVMHNGZGl2dTU5SXpmdC9wYy95MHJiOWxLR2JaS1M3Mk4xUVJWSk9tSC9vQTRlRWxGeGcrb25CZG5wOHhHenBPcWcyZVErRGpQUjVvZnJCd0FBQUFBQUFBQjZEb0lxQUFCMGdZZmU5cXV5MW14K1J3Q3RzbnRoWEcvY3VLblZ4N1drTmMzMjFteDE2azh2NW1uRnhzU3YxQTVUdXU2MFN1MjVXOWVFSGxwcTdsZGU1V1ZaR2pPb2JTMXltdlBDSjFteWJlbUFQU1BKQU1oVFYyMUoyMi9KV3BldW5sRWZITW0wVDJmaitnRUFBQUFBQUFDQWprZFFCUUNBVHZiaE54NjkrVjlmbHoyKzIybnJ3cU5yMnVWY0QvNG5wMTNPQTNRbmRndjJXYmpTclJjK3lWSWtsdWdaNHpDbGEwK3AxQ0ZEdzVLVWJKMVR4K0ZveVZrN3greFBzdlR0QnBmeXNpejkvdXdLOVMyTTZlTDdpeVVsM2g5ZXVpN1J3bXZXL0d3OS9tNjJUajI0VmxPT0NNampzbFVWTkhYV24rc3JQNzF3N1diNTNLblA3YlV2c3JTK3pLR0gzcGF1T2JsU1I0OEtkZDZUNndaNit2VURBQUFBQUFBQUFEdUtvQW9BQUoxb2M2VkRkNythMm1wanQ0SzRMamlxZllJamt1VHpOTDJnNlhKSXB4eGMyK0x6bmYvMzR1VFgrdzJLNktwSlZjbmJCRlhRbmdyOFZzWnFGZzJyVmR4M1Nha0c5MjcvaWhNT1U0cHY2N1lTalNkQ0FwVzFwcnd1V3g1WCttdHFlTCtvNWkrTGE4MVdwMXdPVzFmOXFFcUhEQTNMdGhQdFhKNytJRHU1cjhkbEs2dVoxMlZuaWNRTWZiZkpKU254L0FxeUxaWFgxTGZTS2M1TlRFSlpqYWs1aTcyS3hRM04raWhiN3kzMWF2bzVGZks1VTF2U09MZnJ3ck8xeXBIU21tZlVnR2lqTGMxaTIzVzNhV3kvNHR5NDdybW9yTm5ueHZVREFBQUFBQUFBQURzSGdpb0FBSFNTWU1UUXpjL2txeVpVMy9MSGtQVHJIMVZwWlArT2FjSFJIalpYMWk4NlY5VFFyZ2c5VTViSFVuVXdjWDNYYlB2M3F6VXVQVFFuUnhmOW9Gcmo5dzZuN085eDJmck5xWlc2OGFrQ1hYOTZwVHd1VzZmYzBTdmp1VWNQaU1qSWVFKzYwbXBUNjBxZDJuZGd4N3duTEYzblNnWkVjbnlXaHV3VzFmdEx2Y243Qy8zeGJmOWErdnZGWlhwa2psOHZmWnFsY2NQQzZsc1UwNmFLMUdTSzAwd05VQ3hZNlU1KzNiY3dycExjdU1vRExYdmZhR3cvbDdQN2h6UzZ5L1VEQUFBQUFBQUFBRHNEZ2lvQUFIU1N1MS9OMWFvdHFUOTZUenFvVm45NUpWY2J5aDJOSE5VNm1hb0pOT2FEQm92VExWVWVNUFhCVXEvMktJNXBZRW43VnlVQXVrcWh2ejVvc0xIQ29aSDlwVTJWRG0wc2Qrak5oYjYwb0lFa0RlNGQwOE9YYlpYUGJTdG1TVTZIclZnOE5WTGdjZGs2djRVVmt6WlhPblRkRXdYYVZPSFF6NDZwMWtrSHRienlVVXQ5dGNhVi9IcFUvNmdNSTFFOXBmNStkMG9Ga2pxelA4blM3RSt5MHJhZmNGdHZEZTBUVFZZOFdmQmRmVkJsek9EME9ldXB1c1AxQXdBQUFBQUFBQUE3QzRJcUFBQjBrc0c5WTNydjYvcmJmUXZqdXZEb0duMjYzTk1sNDdudCtieFdIL1B0QnBkdWV6NVBaNDRMNkNkSHMzaUtucU5mVVZ5cnR3WEpGcXgwYStMb29CYXRTb1F1K2hURUd6M081MDVVKzNDYWlkZjR1bEtuUEM1Yk9WNUxRL3JFZE9hNFFJdENYZEc0b2V1ZUtFaUcxaDU0TTBlbDFhWXViT2ZYMlplcjY0TWtkVlZiU3F2YnAxSlMzSksrV05FZ3FESW9jZjdHQW5STDFycDA5WXpDNU8zV0JPMjZtNjYrZmdBQUFBQUFBQUJnWjBKUUJRQ0FUbkxLd2JWNjZkTXNsUWRNK2R5MmJqcXpRaDVYOTI5cEFYU0c3VU1MamJuc24wVVp0KzlveUdGRS80ZysrQ1lSR3B1M3hLdmFzS0ZQdjAzY0h0dzdQU2h3MTB1NUdWKy9kYTF6TEZ2NjMzcW5ibnV1WllFd2w4UFdMNDZ0MXEzUDVTa1NTMVRWbURrL1c2R29vVXVQclc3VGM5cGVLR3BvNmJyNmlpcWpCeVNDSkdQM0NxdHZZZU5oaW9ZcUFxWm16UE1uYi8veWhDb1YrQk85aEw1YTQwNjJObk9ZMG40ZDFMNG9rMTM5K2dFQUFBQUFBQUNBblFsQkZRQ0FKTW0yYldQV3JGblpEb2NqSnhLSmVCd09oOU95TEpkcG1rN1ROSjJXWmJrTXczQkt0M1QxVUhkYUhwZXRVdzZwMWFQditQV3JIMVZwd0xhL2t2L3RhWldLOEFmelFKYzZZbmhJRDgveEt4WTNaTnZTSjkvV1Z6cmFOMFBnWWt0Vis3VHJhdWpBSVdGTlA2ZENOeiticjJBa0VWWjUrYk1zdVJ6U3hSTjNQS3p5NVNwM3NyVk1ycy9TZ0Y2Sk41NFIvYUlhMFMrYXR2L2FVcWRXYkhUS2FVb08wMVkwYm1qaGQvVWZIL0t5TEoyd2Z6QjVlLzZ5K2prYjNpK2lMTSt1RThUckR0Y1BBQUFBQUFBQUFPd3NDS29BUUE4emJkbzBjL1RvMGNXUlNLU1hZUmdsaG1IME1neWpsNlFTeTdMcXZzNlhsTlB3djFtelp2a2xHZkY0WEE1SFlnSE5OQk4vR1c5WmliK1d0KzFkWjlHeG8wdzZvRmFXSlkzZko1VGNOclJQK2dKeFoyaXNnc0RhclU3OTVva0NsZGVrdHdNNWVFaFl2eis3b3FPSHRzdGF1R200N3J6engvTTY2L0VNd3ppeXN4NnJ1eXYwVzVweWVDQ2xXb2lVQ0JrMDFicWx2WTBhRU5GdDU1YnJocWNLRkl3WThyaHNIVFFrM0M3bmJoaWVHTkUvS3FPWi9hdURodTZZM1hoRmovSDdwSTdydjkvVnQvMDVhRWpuVlZQcERyckw5UU1BQUFBQUFBQUFPd09DS2dDd2s1azVjNlpEVW45Smd3ekRHR0JaMWdERE1BWnMyelpBVXI5WUxPYXVDNWxJOVFFVHcyaHVXUklkTGN0ajYrenhBWjMxNXhKVkJkT0RJRzIxbzIwcjZxemE3TlJ2bnl4UVJTQXh0djBHUlZJV245R3hWbFQwMjJYREk4UDNpT3FGYXpkMzZSak9IaDlRanMvUzdFK3l0YW5Db2NHN1JYWGxwS3FNKzk0eHRUelpPcWUxanAvZXU4bjc5OWtqcWx2UEtkZHR6K1hyK3RNck5iSi8rNFErSmgxUXErS2N1RDc4eHR1aWMrN2ROeXEvMTBxMjg1RWtyOHRXVVk2bHNYdUZOZlhJbXBUOUgvaFpxWlo5NzlLSDMzZzFibGhvKzlPbGNacUp5aTd0Z2VzSEFBQUFBQUFBQUhZZXJGZ0NRRGMxYytaTW4yVlplNW1tdWJkdDIvdVlwcm1QYmR0N1M5cExrcmVESGpZb3FXYmJ2ekZKMGUzL1BiWFhyWWQyMEdQdlVqbzdxTkp3WVRQYlkrdTVhOUlYZEQ5ZDd0SHRMK1FsVzQ3MHpvL3Jub3ZLZE5hZlM1TDdiRjlScFNYblJldTRqbHJjYWIrZjNYbm5uZE1NdzdqNTZxdXZidEZqUnVlTmFwZXlTcFl0VlFicXIvOENmL3VFRlRwYUpGWS9UUzZIcmJabS8rSU5ucTVwTnY0TGVUaWFxS2pTRVd4YkxScC9JSnpZeWVXUVhFNjdXM3g0NFBxcC83cXA2d2ZZRlhUbXowd0FBQUFBQUFDMEh5cXFBRUEzOE1RVFQrUzYzZTR4dG0zdkwra0F3ekQybDdTM2FacUdsS2lFMHNxMk81V1NOa3JhWFBlZmJkdWJUZFBjYk52MlpzTXd5bTNicnJZc3E5cmxjbFhINC9IcWtwS1N3SVFKRTJMTm5iaTlGcXJSZmRpMjlPeUgyWHI4WGIvcUxqTy8xOUsweVJYdFZ1MEFhTWcwZHA1d1FVTnVaL3U4L1RsYW1GSHJxSkNLMUxLUWlwUUlvSFUzWEQvdGNob0FBQUFBQUFBQTZESUVWUUNnazgyZE85ZTVhZE9tMFlaaGpEY01ZNXlrL1NVTmxWclZtbWVMcE9XMmJhODJUWE8xcERXMmJhKzJMR3QxTEJaYmM5NTU1Mlh1TllCdTQ0cEpWWXJHMnY1SHdJL044MnRqdVdPSHg3R2x5cUU3WDhyVjR0WDE3WDE4Ymx2VHo2M1F3RjdONXBZQUFBQUFBQUFBQUFDQVZpR29BZ0FkN1BISEg4LzJlRHdIRzRaeHVLVHhXN1pzT2RRMFRYOExEclVsclpMMGphU2xobUVzdFczN0c2ZlR1ZlMwMDA0cjdjZ3hvK09OR3hiZW9lT2YvemhMRzlYMm9JcGxTNjk4bnFVWmMvM0pWajlTb25yQzc4OHUxN0RkbzVJU0Z5SFFRRUJTZGxjUEFnQUFKZHBWQWdBQUFBQUFZQ2RFVUFVQTJ0bk1tVE1kbG1YdGI1cm1NWktPa1hTb0pGY3poOFVsZlcwWXhnTExzaFlZaHJIQTQvRjhlZkxKSjFkMytJQ3hVekszSzhaaTJ5MXY1U0ZKRDcyZG85bWZaS1ZzSy9SYm1uNXV1UVkxcUtTeWZkVVdkd2UySXNGT1lZV2swVjA5Q0FBQWxQaVpCQUFBQUFBQWdKMFFRUlVBYUFmUFAvLzhIdkY0L0ZqRE1JNnhiWHVpYVpxRnpSeXlVZEw3dG0xLzRIQTRQckVzYTlIa3laT0RuVEZXOUF3dVoycGdKRzRaY2pwc3hlS0dMRnR5TzVzT2xKd3pQcUNQL3VkSkJsRUc5WXJwTjZkV3FsZGVYSEVyRVlUWlVPN1EvVy9tcGh4WGttdTE3eFBCenVZbEVWUUJBSFFQTDNmMUFBQUFBQUFBQU5BMkJGVUFvSTJlZWVhWmZRekRPTlV3akZQajhmaUJrbVRiallZRGx0bTIvYjZrRDV4TzUvdW5uWGJhZDRaaFVKb0NiZWJlN2lkNE1HSW94MmRyVTZXcDZjL2w2MWMvcXRMUVB0RkdqOC94V2ZydHFaWDY5V09GT254NFNGZWNXS1gzbDNyMTh3ZUxtbnpjL1FkRjJtUDQyRWs1dmNHN29pSGYrWWJVdjZ2SEFnRFlkZGt5VnJ1YzRUdTdlaHdBQUFBQUFBQm9HNElxQU5CQ3RtMGJ6ejc3N0lIYndpbW5TUnJXeE81bGt0NHlET05OMHpUZk92MzAwOWQxMGpDeGk4akxTcTFzVWxGcktzZG5xYnpHb1ZXYm5icmk0VUpOUDdkYyt3OXVQRml5MSs1Ui9lMmlVZzN1bldqMU03SmYweUdVa2Ywak9tRFA4STRQSGpzdFkrenlxdWpjVVJmSjBGdGRQUllBd0s3THNIU1JNWDRaTFRJQkFBQUFBQUIyVWdSVkFLQVpNMmZPSEdJWXhwUlpzMmFkWjVybWtFWjJzeVhObC9TR1pWbi9NVTF6d2VUSmsrT2RPRXpzWWtweVV5K3Y5V1VPOVN1S2FYMVpvcFdQTGNucmFyNW9UMTFJUlpKMks0Z3IyMk1yRURaUzlqRU42Y2dSSWYzZjhWVXlqTzNQZ0YyTmE4TGl0Nk56Ui8zUU52UXdsVlVBQUozSmx0WVlsdkVUMTlHTDVuVDFXQUFBQUFBQUFOQjJCRlVBSUlPWk0yZVdTRHBMMGhSSll4dHA2Uk9STk1lMjdkbnhlUHpsYzg4OWQxTm5qaEc3dHY3RnNaVGJpMWE1ZGNqUXNKWis3MHB1NjUzZitxelVMNDZyVW5YSWxNZHB5K2UybFpkbGFmQnVNZVg2ck9ZUHhpN0ROV0h4Mi9iSFEwYkZRcjZySlowa2FVOUovaTRlRmdDZ1o2cVJ0RUxTeXk1djhDNWo3UEtxcmg0UUFBQUFBQUFBZGd4QkZRRFl4clp0WStiTW1ZY2JodkYva2s1VjV2ZklvS1JYRGNONElSd092MzdlZWVmeFA4clJKZmJlSTVweSs0MkZQaFhteERYdks2OGtLY3RqcXlnbmM3Z2tFRFowL1BUZUhUNUc5R3piRmdwL3QrMC9BQUFBQUFBQUFBQ0FGaUdvQW1DWDk4b3JyMlRWMXRaT21UVnIxdjhaaGpFNnd5NldwTGNsUGVIeGVGNDgrZVNUcXp0NWlFQ2F2b1Z4RFNpSmFmV1d4SS95WU1UUVEyL25KTy9mWjdzZ0N3QUFBQUFBQUFBQUFOQWRFRlFCc010Ni92bm5CMXVXZFdrd0dMeklNSXlDREx0OFlSakdFN1p0UHpONTh1U05uVDVBb0JtbkhGeXJ2NzJXbS9HK1E0YUdPM2swQUFBQUFBQUFBQUFBUVBNSXFnRFlwVXliTnMwY01XTEVSTnUyL3k4ZWowK1NaR3kzUzFqUzA1THVuVHg1OGhlZFAwS2c1WTRkRTlTbjMzcjAwZjg4S2RzTHNpMzlZRlN3MGVQY1Rscy8vV0g3RkFhNjk0M01RUmtBQUFBQUFBQUFBQUFnRTRJcUFIWUpUenp4Uks3SDR6bmZ0dTNMYk5zZWxtR1hkWVpoM0cvYjlrT1RKMC9lMHVrREJOckFrSFRqbVJWNjRlTnMvZWRMcnpaVk9OUzNNSzRySjFVcHkyT243SHZwc2ZYQkZMZlQxbkZqR2creXRJYkRyUC9hNWJRYjN4RUFBQUFBQUFBQUFBQVFRUlVBUGR6czJiUHpvOUhvVlpLdXNtMDdKOE11NzlxMi9mZGV2WHE5TkdIQ2hGaG5qdy9ZVWFZaG5YRm9RR2NjR21oeXY1TU9xdTJReDIrdndBc0FBQUFBQUFBQUFBQjJEUVJWQVBSSU0yZk85QnVHOGN0b05IcU5wSUx0N2c0YWh2R0VZUmozbm5IR0dZdTZZbndBQUFBQUFBQUFBQUFBc0NzaXFBS2dSM24wMFVlOWZyLy81N1p0LzMvMjdqdytpdnIrSC9qck0zdnZaamViazRTRWhCQ09BQUZCRVJCUEJMVWVWZmxKQWw1Vml4WmJyMXJSdG1LVnIxWHJRZFdxclVkVjZpMEI3NnB0UlVIbEVrSE9jQ2JjSVFua1RqWjc3L3orU0RiWkpKdnM1cHhOZUQwZkR4N3NmT1l6cysvZDJjek96TDduL2ZtakxNdUpyV1lma21YNUJTSEU2ems1T1JXS0JFaEVSRVJFUkVSRVJFUkVSRVJFZEJKam9nb1JEUWg1ZVhsYVdaWi9LWVI0UUpibGxGYXppd0E4WEZsWnVXVCsvUGx1SmVJaklpSWlJaUlpSWlJaUlpSWlJaUltcWhCUlA1ZVhsNmVTWmZrNkFBOEpJVEphelQ0aGhIaXNycTd1cFp0dXVzbWhSSHhFUkVSRVJFUkVSRVJFUkVSRVJOU01pU3BFMUMvSnNpeVdMMTgrVzVibGg0VVFXYTFtVndraG5wUmwrZm1jbkp3NlJRSWtJaUlpSWlJaUlpSWlJaUlpSXFJMm1LaENSUDNPOHVYTHM1WXRXL1lpZ1BOYXphb1RRanlqVnF1Zm5qVnJWcFVDb1JFUkVSRVJFUkVSRVJFUkVSRVJVUWVZcUVKRS9VWmVYcDRCd0VLZnozY2ZBRTNBTEljUTRnVlpscC9NeWNrNW9WQjRSRVJFUkVSRVJFUkVSRVJFUkVRVUFoTlZpS2hmV0xwMDZTVUFYZ0NRRWRndXkvS3JQcC92b2F1dnZ2cVlNcEVSRVJFUkVSRVJFUkVSRVJFUkVWRzRtS2hDUkJIdGd3OCtTUFY2dmM4Q3VLclZyRzBBYnAwelo4NDZCY0lpSWlJaUlpSWlJaUlpSWlJaUlxSXVZS0lLRVVXa2xTdFhxbzhmUDM2SDErdDlHRUJVd0N3YmdBY1RFaEtlbXo1OXVrZWg4SWlJVG5yeSt1RVdqOE93QU1BVkFESUJtQlFPaVlpVVlRTlFDT0FUdGQ2K1dFd3RxRkU2SUNJaUlpSWlJaUlpSW9wc1RGUWhvb2p6L3Z2dlR6MXg0c1JMUW9oVFdzMzZ5T3YxM25YMTFWY2ZVU1F3SWlJQ0FMaFhqcHZwZHVBMUFhUXBIUXNSS2M0RVlEeUE4VzZINFFiM3luSHpOTk8zcjFBNktDSWlJaUlpSWlJaUlvcGNURlFob29pUmw1ZW5sV1g1TVNIRTd3Q0lnRm1IWkZtK1k4NmNPWjhwRlJzUkVUVndyeHczRXdKZmo0UDB0Z0FBSUFCSlJFRlVpZEJkaWVna0k0QTBDSHpsL21iOFRNMzUyNzVXT2g0aUlpSWlJaUlpSWlLS1RKTFNBUkFSQVVCZVh0NG9BT3VFRVBlZ09VbkZJNFI0d3VGd2pHV1NDaEdSOHVUMXd5Mnl3R3RLeDBGRWtVMlc1TmZsOWNNdFNzZEJSRVJFUkVSRVJFUkVrWWtWVlloSVViSXNpN3k4dkpzQVBBL0FHREJybmMvbis5WGN1WE4zS0JRYUVSRzE0bkVZRm5DNEh5SUtSUUJwSG9kaEFZQUhsWTZGaUlpSWlJaUlpSWlJSWc4cnFoQ1JZajc2NkNQcjh1WEwzeGRDdklibUpCVWZnSWNTRWhMT1laSUtFVkhFdVVMcEFJaW8zN2hjNlFDSWlJaUlpSWlJaUlnb01yR2lDaEVwSWk4djd5eTMyLzBPV3Q2WmYwaVc1V3ZuekptelJxbTRLQ3cyQUNhbGd5QWFvT3FVRGlDRVRLVURJS0orZy9zTElpSWlJaUlpSWlJaUNvcUpLa1RVcDFhdVhLaytmdno0QXdEK2hKWlZuWlpxTkpwYlo4MmFWYVZRYUJTK1FnRGpsUTZDYUlBcVZEcUFFSmlrUmtUaGlsSTZBQ0lpSWlJaUlpSWlJb3BNVEZRaG9qN3p3UWNmcEo4NGNlSWRJY1NaQWMwMkFMZm41T1M4SVlTUWxZcU5PdVVUTUZHRnFMZDhxblFBUkVSRVJFUkVSRVJFUkVSRXZVa0szWVdJcVB1V0xsMDYzZXYxL2dRZ01FbGxreVJKRTNOemMvL0ZKSlgrUTYyM0w1YUJ3MHJIUVRUUXlCQ0gxR3JYVTBySFFVUkVSRVJFUkVSRVJFUkUxSnVZcUVKRXZTNHZMKzlYUW9qL0FZZ05hSDRLd0xUWnMyZnZVeWdzNmlJeHRhQkd5SmluZEJ4RUE0M3dZWjQ0YTArdDBuRVFFUkVSRVJFUkVSRVJFUkgxSmc3OVEwUzladVhLbGVvVEowNHNCbkJYUUhNRmdMbTV1YmxmS1JRVzlRRE45TzByM0N2SFhTQUx2Q2FBTktYakllclBaT0N3OElsZmFzN2Y5clhTc1JBUkVSRVJFUkVSRVJFUkVmVTJWbFFob2w2Umw1Y1hmZUxFaVUvUk1rbGx0OC9ubTh3a2xZRkJNMzM3Q28zZVBnN0Fud0ZzQlZDbmNFaEUvVWtkR3Y1dS9xelIyOGN4U1lXSWlJaUlpSWlJaUlpSWlFNFdyS2hDUkQzdS9mZmZ6d1R3R1lEUkFjMy9CVEJuN3R5NTFjcEVSYjFCVEMyb0FmQmc0ejhpb2s2enV3UXE2aVNreEhyYjdiUHppQWFaU1I3b05ISWZSa2JVLzhreVVGMHZ3V3J5S1IwS0VSRVJFUkVSRVJFUlVSTW1xaEJSajFxNmRPazVRb2dQQWNRRk5QOHRJU0Zod2ZUcDB6MUt4VVZFUkpHbDBpYmhveCtNK09Jbkk5U1NqR2QvV1lFa2E5dGtsVDNITkZqd1ppejBHaGxuajNIZ2tsUHRHRFhZclVERUxhM2RvOFBqSDBZM1RUOTFRMlZFeEJYS3VyMDZmUHFqRVFCdzVlUjZUQm5oYkxmdmpzTmE3RGlzUVVHSkJ2Rm1MMjY5cURiaytuMHlJQUFJMFRCZFdTZmhtbWNUbXVaLytVQnBXSEZlL3BmRXBzZWYvdkY0V012MHBFalp2ZzYzUU83aTV2Y3YzUGZpaTU4TStPeEhJNG9xVkpBazRPMjd5aENsWjdJS0VSRVJFUkVSRVJFUlJRWW1xaEJSajhuTHk1c0g0RVVBbXNZbWp4RGk5cHljbkpjVkRJdUlpQ0tRendmOGI0c0JOb2NBSUxCb3FSVlAzMWdCbzY2NWFvcmJLL0RzWnhiSWNrUGxsWlhiOWJoZ3ZFTzVvQnZKQU43NUxncHViME0yeG9oa2Q0OGtNVno4eUtCdXI2TzF4NjZ0eE1RTVY5UDBpV29WdGh6UUFnRE95dXI0dmZ4cXF4Ny8yMm9BQU1TWWZHRWxxdnhZb01PVEgwZGo1R0EzYmp5dkRvblI3VmZLNllqL3ZXMnRwOStqSjY2dnhQaDBWNHUyM3RxK0JTVWFPTnRaemRnaGJuaUQ1SkY0ZlMzZmkyQjlWRUVHY3gwUzU4WEJFNDJuZXQ2R2JUbHJTbjJMUHBjK09naStNSW9VaFp0Y1JFUkVSRVJFUkVSRVJCUXVKcW9RVWJmSnNpeVdMVnYyR0lBL0JEUlhBcGlkazVQempVSmhFUkZSQklzeiszRFA1VFY0OEgwckFLQzRVb1hWdS9TNGNJSzlxYzlySzZLYWZtd1hBTzY5c2diWmFhNWdxK3RULy9uSmdQMmx6WWZSKzRvMVhVNmd1R3BxUFc2ZUdUb0JSQW1UUnppYkVsVXFiUktLSzFWSWp1azQ4V1RMQVMzcW5RSmJEbWlobVJuK1VFMys5eTg1eG92WGJ5dnJldEE5b0xlMjd4TWZXWEMwUFBqcDE1Y1BsT0t5eDBJL1I3QStiOTFaaG5pTEY4Y3FWSmozai9pZ3k3M3lsUm12ZkdWdThYeEVSRVJFUkVSRVJFUkVTbUdpQ2hGMXk2SkZpNlM4dkx6bmhSQy9DV2plNi9QNWZqNTM3dHk5aWdWR1JFUVJwNlpld2oxdnhMUm9VMHVBeHdjWXRES1dyVE5pMlRwajA3eWlnQi8xMVNvWmI2NHk0YzFWcHFhMnY5NVFDWXV4YjRjekthK1ZzR1JsVks4L1Q1elpCNjA2L0VTUFFNV1ZxazR2RTA0aXhpLy8zallKUXErUjhkSHZtNGVqOFZkckFZREhQckNpOVN1NDVjVzRGdFAvL0hWNTV3THRaWDIxZlNOTmt0VUx0YXBoYTNsOEFpVmQrQXdSRVJFUkVSRVJFUkVSaFl1SktrVFVaU3RYcmxTWGxaVzlLc3Z5RFFITjM3amQ3dG5YWG50dHBXS0JFUkZSV0lRUVBnQjQ3cm5uTEhmZWVXZE5ieitmMTRkMkswcFUxMHVvcmc4eWhra2p0MWUwV1RiWU1DaTlTWmFCcHo2SlJxMjlPYzZVV0MrRTZGcENDUUJFbTRLL2lQdXVyRzR6SkUxckwvK3Z1VUxHRGRQcm9OYzB4QkVzNmVUNUx5ejQ0aWREaTdZWHZyVGdoUzh0UFZaZG82UlMxVHpjRElDaWlyYkpEdTF0LzNEOS9aYU9FMXZXN05iajNlK2JrNW4rOXN1S3BnU01ZQUlyeFBUbDlzMlpac09tUWwyTHlpMWZQbERhNWpQdGNBdk1maXF4YWZyZjk3ZmNWa0lBVXZCUmtwQXp6ZGIwMk9hUTJtei9RQTlmWFlVaGNSNEE2TEF5Q3hFUkVSRVJFUkVSRVZGUFlLSUtFWFZKWGw2ZTlzU0pFMjhEeUFsby9pUXFLbXJPSlpkYzRsUXFMaUlpNnBRREFPQndPTVlCV0tOd0xCSHZqVlZSMkhxd3VXTElXYU1kV0hoVnRXTHhmTHlodWZyTTFXZlptaEpWdWtNQVNBb3h2QThRdkdyTHlueDl0NTgvbEdHRFBCM08zM2FvT2ROREpRRWpCN3ZEWG5kZmJ0OWZubDhIbTBOcWthZ0NCQi9hcDZQNWtnQStYeGc4MGVpWDU5YzFQVDVXb2Vvd1VZV0lpSWlJaUlpSWlJaW9MekZSaFlnNmJjbVNKWG9BeXdGYzZtOFRRcnhYVVZGeFEyNXVidmkvQ0JFUmtkSytCT0JScVZTWFFvRkVsZGFWUEZ3ZWdTc2ViNjRlOGNUMWxXMnFpb1F6UkUxdldMMUxqNlZybWl0MXhFYjVZREhJYllheTZZeFF3OTc4NlQwclNxckNHNExsN24vRlFoSnl0NGZTMFdsa3ZINWJHWFljMW1MTUVGZUxhaDFPdDhDSkdoVlM0enhCdDhOM0FZa3FMODB2UjNxQ0I1VjFFcTU1TnFHcHZhZXF0N1NuenRGY0RVV3ZEVDl4UjRudDI5dFc3MnJlSGhWMTdWY3JJaUlpSWlJaUlpSWlJdXByVEZRaG9rN0p5OHVMQXZBSmdQTURtbCtUWlhuKy9QbnpROStDVFVSRUVXUEJnZ1ZsVHozMTFLTUFGajc1NUpONTk5MTMzeGFsWTRwVXlURWVDQUF5R3FwWTNIdEZOVmJsNjdzOWxFMUhTcXBVWWEvL1dKQmhkZ0xkY1VrTjdyaWtCcC8rYU1TTC8yMFlNdWoyaTJ0dzZXbDJBTURTMzUwQUFMaTlEVU1DZmI3SmdFbVpUdHgvVlRVTVdobjFUb0VIMzQ5QlFZa2F0LzJzdHFrL0FoSlpIcnV1RW10MzY3Q3JTSXYwaEk0cm4vU1d5b0NFREpNdS9MR2hsTmkrclhsOWJZZjJDVFgwRHdENDVPREQveno2UVhUWXovMnJiaVRrRUJFUkVSRVJFUkVSRVhVV0UxV0lLR3dmZmZTUjFlMTJmdzVnbXI5TkNQRmNmbjcrM1lzV0xRci8xeUFpSW9vWUZvdmwwZHJhMnNza1NmcnFyMy85NjIvdXVlZWVaWDMxM0tHcW8veityWmcraWlTMHpDUVB6aG5yd0xmNWV0d3d2UTRUTWx4WTFRZEQzZlFWaTlHSGc4ZlZlT0tqYUJ3ODBYQ0tzTEZRaDZWclRMaHhlaDJXclRVaC80Z0dBUEQwWnhaY05NR08zL3lzRmxwMVE5V1NmY1VhM1BsYWJOUDZ2dDRXL0wwSnRzM0RyYkpTR2taMW1hS0FoQjJ0V2c1ckdhMUdqb2p0RzJyWW4vYjZqQm5peGw5dnFPaU5rSWlJaUlpSWlJaUlpSWg2QlJOVmlDZ3M3Nzc3YnJ6YjdmNGZnSW4rTmxtVy81S1RrN013Snljbi9OcjZSRVFVVWViUG4rOSs3TEhITHRKcXRYK1haVG52cWFlZTJpV0UrRW1XNWYwQVdpVWh2cWxJak9IYVg5bzdoN1pSZWhtSjBWNWNlNDROYWhXUU84MEdBUGp0WlRYNDdXVTF2ZktjUVBDaFk1YXRNK0gxcjZQYXRDLzkzUWxZakYzTEdmWEp3QWZyVEhqeld4TTgzb2JTSEpJQWJweGVoNXpHMTNyOWVYV29jd3I4ZTZNUkFQRGZMUWJzTDFYamdkblZTSXp1bTRKcU43NFEzNm4rUjh2VllTMHpJY09GdjF4YjJhZmI5NVlYNDFCcEMyOVlwNjVhdnVCNDArT1NLaFZ1ZjdYOXFpbEpWaS9VcW9iRE9ZOVBvS1N5ZDJNaklpSWlJaUlpSWlLaWt4c1RWWWdvcEhmZWVTZEdyVlovRFdDOHYwMlc1WVZ6NXN4NWJNNmNPUXBHUmtSRVBlSCsrKzh2QnpCMzhlTEZlWklrelpkbCtRb2hSTnRzaUI1Mis4VXRrd0M4UHRFMExBMEF6SnBTajVUWWxrUEl2UENscGQzMTNmYlAzaG0rWkhxMkEvZGRXWTBoY1I3ODR0dzYzTkxOWVZJZXZhYXFTOGtkWC94a2FFcFNPWHUwQTkvdjZsN0ZqK1BWS255OHdRaUhTK0NOVmMyYjIycnk0USt6cW5IS1VGZFRteVNBMjM1V2kwU0xEMHUraVlLTWhpb3FEN3hueGN2enk2RlZ5MGlOYXp2Y2owOFdMWVlsQ3RZblV2VGw5ZzAycE5DWEQ1U2lwbDRLMHJ0OUhTVW5tZlROZWNRR2JjYzV4WTlkVzRua21JYVlqMVdvTU84Zm5Vc0tJaUlpSWlJaUlpSWlJdW9NSnFvUVVZYysrK3d6bzkxdS93d0JTU3BDaUx0emMzT2ZWVEFzSWlMcUJRc1dMUGdRd0lmdHpiOXIxYmdlcmFCMTZXbjJGdE11VDh0RWxha2puUmlmN21yUnA2TkVsYjdnOFFaUE11anNPanByMlZvVFh2K21JWmtrd2VMRm5aZldkanBScGFoQ2hjS0Fxak41YTAwQWdBL3ZPNDR0QjdYWWVsQ0xNYWx1M0g5VkZlTE13Uk1nY3FiWkVHZjI0cG5Qb2lFRHVPUGlXZ2dCcENkNGdsYUFxYXlUY00yekNVM1R3ZnBFRXFXMnI5K2NweE5DZHdyUTBiQkpIUTJ0NVpNYi92bXBXVUNGaUlpSWlJaUlpSWlJK2hBVFZZaW9YUysvL0xMR2JyY3ZBM0JtUVBOdmNuSnlYbFFxSmlJaUdqaGFWNjZRWmRGaWV2RW5GdWcwSi9mb2NpNlB3QXRmbXZIVlZnTUFRSytSOFZCdUZhTDBuUnZtNTU1L3hXTG5VVTNRZVJvVmNQOVYxZmpzUndQbW5HV0RPa1JSai9QSE9XQTErVkJTcGNLNFZvbEVyYmVwcjlVMmJUMi9NOVZsM3JxenJNUDVmL3ZjakkyRnVoWnRScDJNNSthVlE5ZkJXWTlXM2ZlZnNTOGZLTVh6WDFqd3hVK0dQbjl1b09GekZjZy83QThSRVJFUkVSRVJFUkZSWDJDaUNoRUZ0V2pSSXNscXRTNEJjSW0vVFFoeFA1TlVpSWlvcDRTcVhIR2lwbk5sSHY1OGRXVjN3bWxYWUhXUndiSGVEcXRZdEtlajZoYnRPVnlteHBNZlI2T3dwT0Y5VWtuQUgvNWZOVEtUT2o5OFRudHBDQWF0REs4UCtQUkhJOTc1em9TM3YrdmNpRStYbk5xeUtrNm9iZHA2Zm1lcWo4UmIydTljVVNkaDJ5RnRtL1o2cDhDYTNYcmtUck9GOVJ4OXVYMUR4ZkhNalJWQjV5MTRJd1pId3FqNmtoUHdtZ3RMTk1nYzVBWWE4MU5hRHpGMHpUT2RxK1JDUkVSRVJFUkVSRVJFMUIxTVZDR2lObVJaRm5sNWVjOEtJYTROYUg1Njl1elpqeXNXRkJFUlVRaVRNbDJoTzBXQWNHcFhiTjZ2eFljL0dKc3FYNmdrNEw0cnF6RmxoQk5BUXdKR0lGV0lpaGhHWGR2NWM4KzA0ZHB6NjBKV1VPa1BYbDFoYm5xdjFCSndXcVlUUCt4cnFLN3k3dmNtbkQzYWdlU1lib3pKMHdrOVVadWt1RUtGRzU2UER6clAyYW9hU250K2VYNGRmREx3OXJkUjJIeEFpNHhFRDI2ZVVRc0EyRmNjdkxvT0VSRVJFUkVSRVJFUlVWOWdvZ29SdFpHWGwvZUFFT0lPLzdRUTRvMzgvUHg3aFJDc0MwOUVSRjBXRStYcnNGcUZ5eU53eGVPSlRkTlBYRitKOGVuOUkva2tGSlVFZUJzTHM3aTlEWWtHMWZVUzlCbzU2UEJHWTRhNHNYYVBGNGZMMU5Db1pOejk4eHBNR2VHRUxEZThUKyt0TmpYMTFXbmtvSWtvZ1M0WWI4ZGxwOVhqNEhFMTNsalZVRFVsM3VKdFNsSXhHM3hCRXptS0s1dXIyblFtMFNNMXpvTi8vcm9jbFhVU3JubTJ1VnJIbHcrVTRwWVg0MEpXWHVtTWYyODBZdVVPZmRQMGpQRjI1RTZ6NGNjQ0hYd3k0SFFML0htWkZVL2ZWQUY5THcwbDFkbnRHNG9Nd09FT0x5R2xJL21IdFZpNnhnUlpCajVZYjBSTWxCZFhUYTFIVVVYemR0VnBaQ1FFVkt2eCtBUktLanRYellpSWlJaUlpSWlJaUlpb001aW9Ra1F0NU9YbC9SckF3d0ZObjhiSHg5KzhhTkVpWDN2TEVCRVJVY2VNT2g5cTdRMVpJWFdOLys4NHJNR3JYNXN4YjBZdHpzcHl0dWl2MDhqNC9heHFQUEJ1RE82L3FobzZqWXdybjBoc3MxNEFHSi91UXFpVWhuUEhPZ0FBeDZ1REp5QmNjWG85cmppOXZrMTc0SkEycjk5V0Z1SlordDdubXd6NHgzL01UZE5SZWg5dW5GNEhxOG1IUzArcngyY2JqUUNBQThmVmVPaDlLeGJOcVlKQjIvUEpLcDNkdnFINEUzMkN1ZlhsT0J3NkVkNXAzTGgwRis2NHBBWi8rOXdDQUhodGhSa0pGaC8ybHpZdlB6M2JnYnN1cldtYVBsYWh3cngvQksvbVFrUkVSRVJFUkVSRVJOUVRtS2hDUkUzeTh2TG1BUGg3UU5OM0FPWk9uejdkbzFCSVJFUTBRQVFtUElUcjkyL0ZoTlh2bFYrWFkwaGNaSDlWeFVZMUp6S1VWS21RblFhVVZxdFFVcW5DZnpjYmdpWXlEQnZrd1d1M2xjR2dsZUh4QVdxVkRJKzNaVXFLVGlQamh2UHErdVExOUNiLzY0ODFoMWUxeGVVUitPZUtLUHk3TVJFRkFBU0FleTZ2Z2RYVWtGdjdpL05zV0xkWGg3S2FodVNjYlllMHVPZGZzVmc0dXdvcHNUMDdERkJudCs4dEw4YWgwdForMVpLaWNqVm10Wk9ZRk83UVAwQkRaWmJVT0MrU1k3d29ybFJCQnZEWFR5MU43eEVBakJyc0RudDlSRVJFUkVSRVJFUkVSRDJCaVNwRUJBQll0bXpaZWJJc3Z3VTAzWlM5QmNEbHVibTVkZ1hESWlJaUdoQ0d4SG1icW1EOHRGK0xtZVB0MkhaUUM2RGpJWFg4MVQvVVVrUGl5dEZ5TlhRYUdXYTlEOE9UUGNpWlpzUFFoTWhPMGduazhRcllYVkxUdEdnODZsZzR1NnE1VDRnYWJsc1BhdkhDbCtZMnd3Zk5tMW1McVNPYkUwS2k5RDdjZTBVTjduOG5wbWxZbmdQSDFianRuM0dZZTZZTnM2YlVkMmxZbm1BNnUzMUREWDNVbGFGLzZnUGVWd0I0NVNzelZ1L1M0VVJOeTRRWWwwYzBWZFlSQUU0ZjNqS0podU04RWhFUkVSRVJFUkVSVVc5am9nb1JJUzh2TDBPVzVlVUFOSTFOQlI2UDUyZlhYSE5OdFpKeEVSSFJ3QkZuRG04RXVmTGE1aC9iTFVZZk5PMFhuV2lpbGlML3AvV3hhUzZzM3EwREFLeksxNlBlS2JCaFg4UDBzRUZ0RTAwV2YySUpta1FSRzlXUTlPQ1RnYjNIMUhoMGVYUll6Ky94TlNTN1ZOWkpiZWI5OHUvaERmUFNYcituZmxFUjl2YTk3Wit4TGJheHZ2RTFGcGFvb1ZJQkdwV01Id3QwVGZORlFLN0d2bUlOM3ZuT2hCLzJOYzl2aW0xR0hhNmEybmJvb3ZIcEx0eDVhUTJlL2N6U2xJRGhkQXU4c1NvS0gvMWd4TThtMmpFOTI0R2hpZDFMOXVuczlnMmxvNkYvYm5nK1B1Z1FUbnVLV3A3YWZmU0RzY1gwMEFRUDNGNkJvb3JtWmNlbXVSQnI5dUY0dGFyeDcwM0d1ajM2VHNkTFJFUkVSRVJFUkVSRTFCbE1WQ0U2eWVYbDVVVUIrQVJBWEdQVENRQVhYblBOTmFYS1JVVkVSQVBOMjNlZENObkg1Ukc0NHZIbTRVNFdYbFdOOGVtdTNneXJ6NXd6eG9IWHZvNkN4eXNneTJpUmJISEswTGF2c1hVVmpPNzY1MWRtZkxISjJLSmFpYW94WDZTNE1yem5hcTlmNitHSU9wSWM0OFhoc29aVGtNUm9MMktpR2dKNitTc3p0aC9TdHVrZjJ6amY1aFI0ZUZsMDB6QStmZ2F0ak45ZVZvTnp4amphZmM0TFQya29EdmZjNTVhbXlpb0FVR09Ya0xmV0JLdkoxKzFFbGM1dTN5OGZLTVh6WDFqd3hVK0drT3MrZEVLTkQzOHd3cWlWVVYwdk5TV3BtSFF0RTVueWo3UjkvMkpNUHB3L3pvRVo0KzNJU1BUZ3JXK2o4TzczcHFiNVYwNnVod0J3eDZ1eHFMRzNUV0lLSENLSWlJaUlpSWlJaUlpSXFLZTB2UnBKUkNlTlJZc1dTUURlQkRDdXNja3RoTGdxTnpmM2dJSmhFUkVSRFRpeFVUNWNlN2F0VGZzcFExMGREdjNUVThZT2NiY1pVbWRJZk04UEdaUWE1MEZxbkFkSjF1Q3ZhVWk4QnpGUlBneFBjbVBCNVRWTjdTT1Nnc2ZpVDBBeDZXUXN5cTFxVVdWbWRLb2J6OTljM21HU2l0K0ZwOWp4K0hXVmlMZTBqT3VxcWZXWU5hVnRKWmJPNnNyMmpUTjdrWjdnUVhxSW9admlMVjZzMkdyQXh4dU1XTG1qdWRySnhHRXRoK3o1OVVXMVNJeHVlSzdzTkJjV3pxN0NXM2Vkd00wemE1R1I2TUdHQWgzZVc5MmNwSktSNk1HMHJJWjFEQXZ4L2hNUkVSRVJFUkVSRVJIMUpGWlVJVHFKalI0OStrRUFzd0thYnMvSnlmbGVxWGlJaU9qa0pnUmdNVFJuVS9TSElYMDZZKzVaTnBnTlBuejBnd21sVlNvTVMzTGp0NWZWQk8zN3hQV1ZYYTRtYy9Famc5cTBaVFFPUDZOVnk3QVlmVGhudEJOamg3Z0JORlQzNkNudERWZmpOMjlHSGViTnFHdlRudDZxb29sSkwrT2NNUTdjT0wyNWIyYVNCM2RlVW9OWHZqTGorblByY01tcDloWkRBNFdTbmViQ0s3ZVc0KzF2by9EdlRRWk1IZW5FdkptMTRhOGdoRkRiOTdlWDFjRHVhZzc0bXJOdHVDWklja3RySnAyTXNXa3VIRHl1aGxvQ2pEb1ptVWx1M0hwUnk5ak5CaDhlbUYwTm0wTmdRa2Jiejg2a1RDZnV2S1FHYjM4WGhZbzZDWGRjVWdOL05FbFdMd1FBbFVxR1hpTWpKc3FIYWFPY3VPNmMwUEVSRVJFUkVSRVJFUkVSZFZZbkx1MFMwVUN5ZE9uU3E0UVF5LzNUc2l6L1k4NmNPYmNwR1JNUkVVVTI5NnB4QXl0ekpNSzRQTTJINWhxVjNLa2tqRUNCdzl0SVV2TUJ2MDhHcEQ0Kyt2ZjZHb2F1OFJzMktIamxEcC9jOFBvbEFhaFZjb2R4dWp3Q1duWDNQb3FWZFJKTWVybmI2K21QSEc2QnJRZTFtRExDR2Jwek4ybk8yODd6VFNJaUlpSWlJaUlpSW1xREZWV0lUa0x2di8vK0tVS0lOd09hVmxWVlZmMVdzWUNJaUlpb3g1SW1WTzBNN3RuWFNTcEFReXp0SmFjRWtnU2cxNFQzK252aWZZcUo4b1h1TkVEcE5YS2ZKS2tRRVJFUkVSRVJFUkVSdFllSktrUW5tYnk4dkFRQW53QXdOallkOUhnOE9mUG56M2NyR0JZUkVSRVJFUkVSRVJFUkVSRVJFWjBFMnJuZmtvZ0dvcFVyVjZvQkxBT1EzdGhra3lUcGltdXV1YVpNd2JDSWlLai9zQ2tkQUJIMUczVktCMEJFUkVSRVJFUkVSRVNSaVlrcVJDZVI0OGVQUHdUZ1hQKzBFT0lYczJmUDNxWmdTRVJFMUw4VUtoMEFFZlViM0Y4UUVSRVJFUkVSRVJGUlVFeFVJVHBKTEYyNmRMb1FZbUZBMDhNNU9Ua2ZLaFlRRVJIMVI1OG9IUUFSOVJ1ZktoMEFFUkVSRVJFUkVSRVJSU1ltcWhDZEJONTk5OTE0SWNUYkFFUmoweW9BRHlzWEVSRVI5VWRxdlgyeERCeFdPZzRpaW13eXhDRzEydldVMG5FUUVSRVJFUkVSRVJGUlpHS2lDdEVBSjh1eVVLdlZTd0FNYm15cUFIQmRibTZ1VjhHd2lJaW9IeEpUQzJxRWpIbEt4MEZFa1UzNE1FK2N0YWRXNlRpSWlJaUlpSWlJaUlnb01qRlJoV2lBeTh2THV3UEFaUUZOTitYbTVoWXBGUThSRWZWdm11bmJWMERHQmF5c1FrU3R5Y0JoK01STXpmbmJ2bFk2RmlJaUlpSWlJaUlpSW9wY0luUVhJdXF2bGk5ZlB0SG44NjBIb0cxc2VpRTNOL2NPSldNaUlxS0JRVjQvM09KeEdCWUF1QnhBSm9Bb2hVTWlJbVhVQVNnRThLbGFiMThzcGhiVUtCMFFFUkVSRVJFUkVSRVJSVFltcWhBTlVIbDVlVkVBTmdFWTJkaTAzV2F6VGI3cHBwc2NDb1pGUkVSRVJFUkVSRVJFUkVSRVJFUW5NUTc5UXpSQXliTDhISnFUVk93QTVqSkpoWWlJaUlpSWlJaUlpSWlJaUlpSWxNUkVGYUlCYU9uU3BWY0pJVzd5VDh1eWZGZHVidTVPSldNaUlpSWlJaUlpSWlJaUlpSWlJaUxpMEQ5RUEweGVYbDRzZ0owQUJqVTJMYy9KeWNrVlFzZ0toa1ZFUkVSRVJFUkVSRVJFUkVSRVJNU0tLa1FEMEYvUm5LUlNDbUErazFTSWlJaUlpSWlJaUlpSWlJaUlpQ2dTTUZHRmFBQlp0bXpaaFFCdTlFOExJWDZUbTV0Ym9WeEVSRVJFUkVSRVJFUkVSRVJFUkVSRXpUajBEOUVBa1plWEZ3VmdCNEQweHFibHVibTVPUXFHUkVSRVJFUkVSRVJFUkVSRVJFUkUxQUlycWhBTkVFS0lSOUdjcEZJSjRBNEZ3eUVpSWlJaUlpSWlJaUlpSWlJaUltcURpU3BFQThDeVpjdW15YkxjbEpnaXkvTGR1Ym01SlVyR1JFUkVSRVJFUkVSRVJFUkVSRVJFMUJxSC9pSHE1NVlzV2FJM21VeWJBV1ExTnYwM0p5Zm5ZaUdFckdSY1JFUkVSRVJFUkVSRVJFUkVSRVJFcmJHaUNsRS9aelFhRjZJNVNjV21VcW5tTTBtRmlJaUlpSWlJaUlpSWlJaUlpSWdpa1ZycEFJaW82L0x5OGtZQitFTkEweCt1dXVxcVEwckZRMFJFUkVSRVJFUkVSRVJFUkVSRTFCRldWQ0hxcDJSWkZnQ2VSWFBDMlpxZE8zZitROEdRaUlpSWlJaUlpSWlJaUlpSWlJaUlPcVJTT2dBaTZwcnM3T3pMQUR6WU9PbnorWHhYM0g3NzdTVkt4a1JFUkVSRVJFUkVSRVJFUkVSRVJOUVJWbFFoNm9lKytPSUxuU3pMei9xbmhSQ3Z6SjA3ZDZ1U01SRVJFUkVSRVJFUkVSRVJFUkVSRVlXaUR0MkZpQ0pOWFYzZDNRQXlHeWVyM0c3M241U01oNGlJcUMvSjY0ZGJQQTdEQWdCWG9PSDcwS1J3U0VxeUFTZ0U4SWxhYjE4c3BoYlVLQjBRRVJFUkVSRVJFUkVSRVZGSGhOSUJFRkhudlBmZWU0TlZLdFZlTlA4b2QwZHVidTRMU3NaRVJFVFVWOXdyeDgyVUJWNFRRSnJTc1VRYUdUZ3NaTXpUVE4rK1F1bFlpSWlJaUlpSWlJaUlpSWphdzZGL2lQb1p0VnI5QkpxVFZIWWtKQ1M4cEdROFJFUkVmY1c5Y3R4TUNIekZKSlhnQkpBR2dhL2MzNHlmb1hRc1JFUkVSRVJFUkVSRVJFVHRZYUlLVVQreWJObXlhYklzWHhmUWROZjA2ZE05aWdWRVJFVFVSK1Qxd3kyeXdHdEt4OUVmeUpMOHVyeCt1RVhwT0lpSWlJaUlpSWlJaUlpSWdtR2lDbEUvc1dqUklrbVc1ZWNDbWo3TXpjMzlSckdBaUlpSStwREhZVmpBU2lyaEVVQ2F4MkZZb0hRY1JFUkVSRVJFUkVSRVJFVEJNRkdGcUo4WVBYcjBIQUNuTlU0NkFmQUhLQ0lpT3BsY29YUUEvY3psU2dkQVJFUkVSRVJFUkVSRVJCU01XdWtBaUNpMGwxOStXU09FZU5nL0xZVDRhMDVPemdFbFl5SWlJdXBqbVVvSDBNL3cvU0lpSWlJaUlpSWlJaUtpaU1TS0trVDlRR3hzN0EwQWhqZE9WcXJWNnFlVWpJZUlpRWdCSnFVRDZHZWlsQTZBaUlpSWlJaUlpSWlJaUNnWUpxb1FSYmdsUzVib1pWbCt5RDh0eS9JVHMyYk5xbEl5SmlJaUlpSWlJaUlpSWlJaUlpSWlvcTVnb2dwUmhJdUtpcm9WUUdyalpJblJhSHhleVhpSWlJaUlpSWlJaUlpSWlJaUlpSWk2aW9rcVJCSHNrMDgrTWN1eWZMOS9XZ2p4NTUvLy9PZjFTc1pFUkVSRVJFUkVSRVJFUkVSRVJFVFVWVXhVSVlwZ0xwZnJMZ0FKalpNSFpWbCtWY2w0aUlpSWlJaUlpSWlJaUlpSWlJaUl1a090ZEFCRUZGeGVYbDZzTE12MytxZUZFQS9sNU9TNGxJeUppSWlJaUlpSWlJaUlpSWlJaUlpb08xaFJoU2h5M1F2QTB2aDRweXpMN3lnWkRCRVIwY21rcUVLRkkrVnFIQ2xYbzdoU3BYUTQxTDlvdXJDTU5URXhjWlplcngvYVVhZlkyTmdMclZicnVRRDBYWXFNaVBvcktTb3FLbEhwSUtnTmxjRmdHS0owRVAxSVY3NGY2ZVFsd092VzFIOXcvOWFLVHFjYmFUYWJzOHhtYzVaT3A4dFVPaDRpb242Q3h6OERHODhmZzJCRkZhSUk5TTQ3NzhRQXVEMmc2WUhjM0Z5dlV2RVFFUkVOQkc2dmdFWWxoK3ozYmI0ZWozOFUzVFI5K25BbkhwNWJGWEs1Zi96SGpCMkh0VWhMOE9ENmMrdVFFaHY4cS91Smo2Snh2RWFGa2NsdVhEVFJqcUVKbnZCZkJEV3hXQ3luanh3NThwbGR1M2JkWnJQWnRvYTdYRnhUZUgvSkFBQWdBRWxFUVZSYzNNeXNyS3lYL05OcjFxeVpDcUFzV044Wk0yWTBiWnpWcTFlUGNqcWRoY0g2RFJreTVEZUppWW16VFNiVFNBRHE3Nzc3TGhsQXlBOWJWRlRVbURGanhyeHVOcHNuQ1NGVVZWVlYzMjNjdVBHOFlNdnFkTG9SRXlaTStGaVNKSVBQNTNQVzFOVDh1R2ZQbmx0cWEydDNoM3pSeWxFQmlESVlER2FWU21XV0pNbWlVcWxpdFZwdGpFYWppZFZxdGZFNm5TNVJvOUVrbEpXVmZYbnMyTEhYVzY4Z01URnhWbloyOW52KzZZMGJONTVUVTFPem9VOWZSUmNNR2pUb2lwU1VsRHNBNFBEaHc4K1dsWlg5dTcyK1ZxdjFuSmlZbUxQTlp2T3BUcWZ6Nko0OWUrNEs0eWxVYVBpYytBREFaRElsblhIR0djWCttU3RXckJEaHhIbisrZWM3L0krLytlYWJBWmNBRlVHZkg5UDU1NTlmN3A4STk3MU9TVW1aUDJUSWtOdU5SdU1JV1phOUsxZXVUQVZRMld0UjlyRGVldi9qNCtNdjgzcTkzc3JLeWkrN3U2NnVHRGx5NVBOeGNYRXpEQVpEcGlSSjJoOSsrQ0dydHJaMmp4S3hCRE1RdmgrN1E2ZlRqY2pJeUdqYWorN2V2ZnNCQUtFUDVQckl0R25UOXFqVjZtZ0FLQ2twZVhmdjNyMi9VenFtU0pTY25IemRtREZqWG5NNEhFZnE2K3NMTjIvZVBBdUFMZFJ5U3U4ZitvRjRuVTVuN2FtVk9aM09ncDVhVnpoTzl2MWJBRFVBSlU0aWRRQ2NvVG9OR2pSbzdyaHg0NXErLzh2S3lyN1lzbVhMcGVFK1NRUWR2M1VLai84alEyOTlmb3hHNCtCVFR6MTF2Y2ZqcVhRNm5jV2JOMisrR0IzOHpZOGRPL2JObUppWWN3Q2d0TFIwNmI1OSszN2YzUmhhNmRMNVJXOGJxTWYvZmFXcnh6OTlwYi91bnp2Qm9OUHBoamlkenIwQXRKTW5ULzdPUCtQUW9VUFBsSmFXTHUzS1NpUDkvRkZwVEZRaGlrQmFyZlkyV1phakdpZTM1dVRrZkt4b1FFUkVSUDNjemlNYVBQcUJGWGRmVm9OSnc5dS90bFpybC9EUy84d3QyallXNkxEbGdCWVRNam9lZ2UvSEFoMUtxbFE0ZUZ5TlgxOVVHN1RQaW0wR3JNcHZ1SDZ3NjZnR0pyMk1MUWQ4YmZxcEplQ3lTZldoWHRaSkt5TWo0MC9EaGcxYkpJU1F4bzRkKytxR0RSdW1vUEdDWFNncWxTcktZREEwM2RWbk1wblVObHZ3ODM0aFJHQTVIZitGdnlpcjFUb3BzSjlXcTAyT2lZbVo3cDlPU2tyNmhjUGhPTlI2ZlZWVlZkOGk0R0pXWFYzZExwL1A1L1EvajlWcVBTY2xKV1YrVVZIUlM2MFdWWTBmUC80TlNaSU1BQ0JKa3E2MnRuWmJKQ2FwcEthbTNwR1ptZm1JV3EwMkNDSEN2cnRVcTlVbUJrbFVFUmtaR1E5S2txUURnSnFhbWswOWNSRms1c3laUGY0and1Yk5teThvTHk5ZjRaL1dhRFJEWW1Oalp3QkFhV25wOG82V0hUeDQ4STJEQncrK0NRQmNMbGRwT0JlcTQrUGpMeDQ3ZHV3N3RiVzFQeFlVRkN6MGVyMXRQbS9oOEwrM2ZhMm50OEhHalJ1blYxVlZyV3JWM0N1Zm4ram82Rk1sU1RJR20xZFpXYmthd2ErenFGdTkxOEg2dFBuQnlXYXo3WTZLaXNyMlR3OFpNdVRHSTBlT1BCUFlaOGFNR1o1Vys2cWd3djN4b2dmMXl2c2ZHeHQ3d2ZqeDQ1ZExrcVE3ZXZUbzMzZnYzcjBBZ0FQbzJ1ZXE5ZnNTSFIwOXFiMitmaXFWU21jeW1VYjdwMU5UVSs4NWR1ellLNkdXcTY2dTN0alorRHByQUh3L1NpYVRLV1QxSUp2TmRoenR2QzZEd1pDU21wcDZtMy82MEtGRGo5dnQ5b2hKVk5Gb05Fa2FqY1lDQUNxVnF0TS9LcGxNcGdsbm5ISEc1dTdHNFhhN3k3Lzk5dHY0N3E2bk02Wk5tN2JiYURTT2FtLytpaFVyekFEcUFPZ3lNakllRkVKb0RBYkRzS3FxcWpVSTQwZWEzdDQvOUxiZU9ENEJnSnFhbWg4MmJOZ3dGUUN5c3JJV0JmNTlkRmRmdmtjRFlQL1dibmdBVEFhRHdheFdxODFDaUdpMVdtM1ZhRFF4V3EwMlRxUFJ4R3MwbWtTZFRwZWswK2tHNi9YNlZLMVdPM2pyMXEyWGw1V1ZmUjc2MWZlTW1KaVlNN096czVmdDJMRmpYb2dmaW1OSGpScjF0OENHK1BqNGkrUGk0bWFVbDVkL0hjWlQ4ZmkvSFR6K2I2a3ZqLzhCUUsvWFordjEraUVBaG5pOTNqcUVTRXlMaTR1N1VLdlZEZ0lBdTkxK3BLTytmWGwrMGN2NjNmRy95V1NhWURBWVVyc2JZekQrWkxYZVB2N3BRNzMyOTRXRzcwSkRENjNMcng0dGp4TTBCb05oa0VhalNkWnF0Y2s2blM1WnI5ZW5HWTNHREwxZW4yRXdHREw4ZjdOcjE2NU5xYSt2cjdCWUxGUDhDK3QwdXVSZ1Q5TGZ6eDhqQVJOVmlDTE1aNTk5WnJUYjdVMEhwMEtJeDRVUWZaV1JUMFJFTk9EOHRGK0wvOHV6d3VVUitQUHlhQ3lhVTRXSlFaSk92RDdneVk4dHFMSTFWTmxVU1ExdE1vREZuMGJqK1p2TEVXTUtmaTMwV0lVS0pWVU4xelF6Qm5rUWJXemI3OUFKTmY3K1pYTVNqQ3dENzN4bkNybyt2VVptb2tvSGFtdHJmeEpDU0FCZ3NWZ21wYVdsM1g3NDhPSG4rdUs1VFNiVDhFbVRKcTNzcUU5MmR2YS9ncld2V0xGQ00yM2F0QjJCYmY2N3F2MUdqUnIxVEhwNittOEQyNFFRT29QQk1EU3dMUzR1N29KcDA2YTFTRlRKejgrL3BycTYrcWZRcjZKN3hvNGQrNi9rNU9RYmdzMWJzMlpOZWxaV1ZqamJRbmE3M2JWZXI3ZlM3WFpYZXIxZU94cEszRGI5OGFTbXB0NWlOcHNuK0tjdEZzdHBYYjNBZWZEZ3diOFdGQlFzNk1xeXZhMnNyT3pmL2d2VldxMTJrRTZueTJ6djdsMi9tSmlZbVJxTnhoSWJHenZENi9XRy9icjg3NS9kYmk5Y3MyYk44TzVGSHRsNjYvTXpkdXpZZDl1NzBMaGl4UW94YytaTWQ2ajFCZXV6WnMyYUlYYTcvYWhPcHh0Kzl0bG43d3UyM0toUm81NGVOV3JVMDRIUEYvNnI2RnU5OWY2bnA2ZmY3Yjg0bXBxYWVwdlZhajEzeDQ0ZGMrcnE2bmIyUU5qcTAwOC8vY2ZPTHBTU2tuSkxTa3JLTGFINjljWDI2cy9mandBOEpwTXBNZkR1OFBhc1c3Y3UyV2F6bFhRdFVtVkprdFIwTGRiajhZU3NUSEF5eXN6TWZNQm9ORFo5UnlVbkoxK2ZuSng4ZmJDK2dUOFU5L0wrZ1JUVzMvZHZBR0EybTdQR2p4Ly91U1JKZWttU0RDcVZ5dGpWcElIUm8wZS84djMzMzQ5RkgxU01pbzJOdldEQ2hBbWZTcEtrbnpoeDRvZGJ0Mjc5ZVdDQ1JnRDF4SWtUMzlacXRZa0FJTXV5UndpaEJpREdqQm56NWs4Ly9YU3F6V1lyN2VpNWVQemZQaDcvaDlhYm54K3oyWHlLLzNGakFrRzdEQVpEaXY4SGJ3Q29ycTdlMUZILzNqNi9DTFZzVCttUHgvOFpHUmtMa3BLU3J1M3Vlb0xwN0xGL1Y0OS8ra3B2L24zRnhzWmVjT3FwcC9ab3Rad05HemFjVVZOVHN6NHRMZTIrakl5TWV6VWFUUnlhRTFBN0ZCMGRQYjIrdnY2RE1McjIrL1BIU01CRUZhSUk0M0E0NWdIdzM5VlNHQjhmMzJFR05oRVJFWFVzTThtRE9MTVB4WlVxdUR3Q0QrZFo4WmZyS3BHVjBud2VMd040NXQvUjJGallmSjN3d2R3cXZMRXlDdnRMMVNpdmxYRC8yekY0NHZwS1dJSWtvV3dvYUY1dWY2a2FGei9TZEUwQ2kyK29RR3FjRjR2eXJIQzR3enZIa0RnaWJZZkt5c28rTHlzciszZDhmUHhsQUpDUmtmSG44dkx5cGFFdWZFYUNqdTZrQVFCSmt2U2gralN1WjBTUVpZUGVoZFdYN0hiNzRRTUhEandpU1pMZTQvRlVlanllU3BmTFZlRjJ1eXYxZW4ycUVFSlRWRlMwSEVCVldscmFQVUJEYVd3QUxiTEhqRWJqNE16TXpMLzBkcnhPcC9PWXorZXpkMlhad0R0end4WE9oWnl6eno2N1RSbDlyOWRyVzdseXBiL2lJdUxpNG1iNEg1OXl5aWxMMFdvYzY5WkpUR3ZYcnMzcWJLejlXVjk5ZmlLTjNXNC9JTXV5Q3dEOGQrSXBFVWR2dnYrYk4yKytjc3lZTVM4UEhqejRSZ0NJaW9yS1RrdEx1MnZuenAzei9YM2NibmZsZ1FNSEhtNXZIY09HRFZ2VU9rbHdvT2pQMzQ4bmk4WWZiUUVBc2l3N091bzdrTlhYMSs4UlFxajkzNlUrbjg4QndCa1hGM2YrMEtGRC85aVZkWEwvRU5xaFE0ZWVMQzR1L2xkSGZmdy91RGdjamtQYnQyK2YzU2VCaFdFZzdOOThQcCsrcDc2YmRUcmQ0TEZqeHo2Ym41OS9ZMCtzcnlNVkZSVmJuRTVuVWVPUUJmcng0OGQvdkduVHBwazFOVFhyQTdxSnNXUEh2aFlYRjNleHYySHIxcTFYWm1abVBtbzJtMC9SNlhTRHg0MGJ0Mkw5K3ZYVDBjNndTenorYjRuSC81M1RXNStmU1pNbXJiWmFyV2NHdHFXbnA5K2JucDUrYjJCYlkwSkowRzA5WmNxVXRhM2JHaXVEM042ejBTcUh4Ly9oNlkzam43N1FuOCt2dlY1dnRVYWo2VlFWd2VqbzZET0tpNHZEU1ZTaEhzQkVGYUlJOHZMTEwydGtXUTdNaUg1eSt2VHBTb3c1U2tSRU5HQkVHMzE0NU9wSzNMMGtGalYyQ1E2M3dKL2VzK0x2dDFRZ01kb0xsMGZndWM4dCtIcDdjL1gxUzArelkvSndKeElzWHR6NVdpdzhYb0dESjlUNHc5c3hlQ2kzQ29PczNoYlA4ZDNPOWl1MzF6c2xQUGkrR1NXVnpWV2tSdzUyNC9IckttSFFObHpIZUgrMUNXK3Nhcm9HaFp1bTEvWFV5eCt3ZHUzYWRjOVpaNTExa1JCQ0kwbVNwTlBwSnB4eHhobi82ZXg2QXUvY1hyMTZkWWJENFRqWVVYK2J6YlpqM2JwMXlTYVRhVnBLU3NyTlZxdjFiSWZEY1dUTGxpMFhTSkxrQllEczdPeFB6R2J6NUpxYW1rM0hqaDE3cWJLeTBqOCsrWUE3cnF1dnI5K2owV2dTTkJwTnJMK3RzTER3d2ZqNCtFdlMwdEx1TFM0dWZyVzB0SFRweElrVC94TVhGM2VSeldiYlZWUlU5REtBMkl5TWpJVWFqY2FTbXBwNnk5cTFhODlBODBWcktTc3I2NjNBZGRiWDErOURtT1hkZzNHNVhNZUR0Vy9mdnYzYUlDV2pXeGd4WXNTei9zZjc5dTFiaU1ieXU4RXVSR1psWmIyVW1wbzZQN0J0OU9qUkw0NGVQZnJGbnJvYlJxL1hEd3NjRHNab05JNXMzU2VjWkNjbHJWdTNibUpIOHdjTkdqUnIyTEJoRC9xbk4yellNTm5yOWJaN0o2SE5aZ3U4dU45bm41K0RCdzgrRVJjWGQxSGduV1dOMjduMXRSYlR6Smt6cXdMNnRCNFdTd2JnUlJBSER4NTh3djlZclZaYlczKytBbTNidHUwUy81QmdIVlZtNldXOS9mNjdkdTdjZVpQTDVTb1pPblRvSDQ0ZE83Wms1ODZkdnc3czcvVjZheG9UNElJYU9uVG9BZ0RCTGxSN1FuMDIrNE9UNGZ1eDhUV0ZkZGZsbVdlZWVRUUFWcXhZa1lCMmZoenRRNUlrU1ZyL1JGZC9LQTNVbWMrczFXcWRNbnIwNk5iREN5cGk3ZHExV1RFeE1SZWZkdHBwWHdCQVdWblpmODFtODdEczdPeWwvcUZYYkRiYnpzckt5aFpWTENSSk1qUldJUkFBNEhhN0F3K2FlM1AvME92Q09VNndXcTNuQlZiMldMRmloUUdOd3grRWtwQ1FjSWtrU1padzR4RkNhUFI2ZllmVkY3UmFiZUtKRXllK0NIZWQzVFhROTIreUxMczlIayt0eCtPcGJ2eFg2WGE3S3hyL2xUbWR6aktQeDFQcWNybEtuVTVuY1YxZFhWRm5YM3NYbmRpNGNlUFBwazZkdWw2ajBjU3BWQ3JUeElrVHY5aXdZY01FdTkxK0dJQis3Tml4cndUZStWOVVWUFJpV1ZuWjUzYTcvY2lVS1ZOK2xDUkpHeFVWbFQxMTZ0U3Z0MnpaY2tXUTk1ekgveDNnOFg5YlNoMy85N2ErT0wvb0JmMzUrTDlQOWRMeFQyL3IxMzlmRG9lamRTS2dqSURLS2hVVkZkK1dsWlY5N0hBNER0cHN0b00ybSswQWdHb0E0UXpST1NET0g1WEdSQldpQ0dLMVdxOEJrTlk0V1dLejJkNVVNaDRpSXFLQlluQ3NGMy9LcWNZZjM0NkIxd2ZNbWxLUHhHZ3ZqbGVyOE1qeWFPd3JiajZuSDVmdXdpMHphMkYzQ1dRa2V2Q2JpMnJ4M0JjTjEzUVBIRmZqdGxmamNQZGwxVGd6cTZGYWUwbVZDcnVPTml3ZlovWmhZa1p6RlhlM1YrQnZuMXRRWHR0d3M1TmFKY1BqRmRoN1RJTjczNHpGSFJmWFlPbGFFOWJ0YWE3SWN0MDVkUnoySnd4T3AzUHY0Y09ILzJFd0dGTDM3ZHYzMjU0c2FXdXhXS1lHYVp0Z3Q5dDFkWFYxK1RhYnJjVGo4V3pMenM0K1Q1SWtnOGxrR2gwYkcvdnpvcUtpbCtMaTRzNDNtODJURzVjNWRlL2V2WHNEaHljWWFLVTcxNjVkbXpWOCtQREhodzRkK3Z1QVp2MklFU01XbTB5bUxKMU9ONmk0dVBqZHlzcktWWEZ4Y1JlWlRLYlJPcDF1ZUhwNittODBHbzBGQUk0ZVBmcFBCUHg0T0h6NDhFZGlZMlBQOTA4ZlAzNTgrYlp0MjNMNjdsVzFsSjZlM2pRczU3NTkreDVCejR3VExkdnQ5djJoT2dXN2F6TTVPZm1hSG5oK1JkbHN0aTBkemZkNFBPZjZIOHV5N0ttcHFRbTduRzVmZm40S0NncitvRmFycllFWGtvSGdwYmM3bWkvTHN2ZnJyNzhPZW4ybW9LRGdELzdIT3AxdWVFZUpLcEdncjk3L2dvS0NQNWFYbDM5WFdWbjVIelJjYkd5aTErdlR1MXFHT3ZDejJkVjFCRkppbjk5ZnZ4K0RDWHovZW1KN1JJQ293SW5HWWUrNnBmRXpLMkpqWXkrb3FLajRYK3Y1UTRZTXVVMnIxUTR1TEN4OFVxL1hkK3B1MHQ2V2tKQndpZjl4ZFhYMW1va1RKMzRkZU1lcjBXak1LaW9xK21mQUQwK0dDUk1tTEVmamp3dkZ4Y1h2dHFyb0FLRDM5Zy85M1lnUkk1N3V6QS9aalJVdzN1dW9UMzE5L1o2K1RGUVpTUHMzQU5pMGFkTWxkcnQ5dDhQaHFBTlFpekNUanBUZ2REb0x0bTdkK3Y5T08rMjBGVUlJOVpFalI1NjEyKzJIRFFaRDJyaHg0ejYwV0N5bitmdFdWRlI4dTJ2WHJnVUF6RGFiYmR2ZXZYdnZ5TXJLZWhrQW9xS2l4aytkT25YenpwMDc1eDAvZnZ4RC96STgvbS9HNC8vSU92NjMyKzJIZERwZGluOG9YcS9YVytkME9vTW1pWldWbFgwT0FGYXI5U3gvOVk3Nit2cUMrdnI2UGEzNzF0Ylc3bWpkQnZUTitVVlA2OC9IL3p0MjdMaHV4NDRkMTNYVUozQzlOVFUxbXpaczJEQ3BzODhUcUxlT2YzcUxFdnZuOXM2aG9xS2l4c1RHeGw3b24rNG9PY212dkx4OGMzNSsvblYydS8ySXcrRTQ2bkE0aW1iT25ObjBmVnRSVWZHZmNOYlRub0Z3L3FnMEpxb1FSWWhGaXhaSlFvakFDL3hQMzNUVFRSRjdna0pFUk5UZlpLZTVjTmRsTmRDb1pFekxjbUxwR2hQZVgyMXFNUnhQUnFJSDE1NXR3MzF2eGNCaWtQSHcxWlc0K0ZRN3ltcFZlUGQ3RXdEQTVoQjRaTGtWcHc1ejRSZm4xV0h0N3VZa2s5bG4ySERsNUpaSkpwLythTVFyWDVraHk4RC96YW5DMTlzTitHYTdIb1VsYXZ4MlNkTU5DVkJKd0s4dXFNWGxwek5KSlZ6Nzl1MjdCd0YzQ1FXN0FOU2FXcTJPMG1xMUtRSExGUGpYSVlSd0E4RGt5WlBYdFY3dWxGTk9XVlpUVS9PRDBXaHNLcUVzaEdpNkt6b3JLK3Y1RVNOR1BDNUpVb3U3TGlaTW1QQ3AvM0ZCUWNFRFI0OGVmU0hjMXhkQ1RGcGEyZzMraWU2Y1dQY3cvY3laTTVzK3hDYVRLV3ZtekprdDd1UnFYZVZoNU1pUlQ0d2NPZktKTld2V0RJbUtpcG9hV1BMVzZYUVd1MXl1OHRhbHJEc2pWTm5yaVJNbmZoRnVHZlpwMDZhdEErRHRiaWx0cjlkYnYyYk5tdUV4TVRGblYxWldya1hMdTkyTVpyTjVTRzF0N1o1Z0Z6b0dEUm8weC85NC9mcjEyWFYxZGZrbWt5a3A4TzdnL241eFE2MVd4L2dmZTczZXNPOFdTMGhJbU4zWG41L2VscENRMERUc2drNm5TMUl5bGxENjZQMDNwYVNrNUJRVkZmMnJzckt5UjhjeEgwaE84dTlIUlVSSFIwL3E3QmoxSTBhTWVITEVpQkZQaHVxM2NlUEc2ZTNkL1c4MEdnZG5aV1V0aVkyTnZYRDM3dDIvYWt6KzlJc2FObXpZSW8xR0U1K2FtanIvMkxGamIzY212dDdtLzZGR2xtWDNvVU9IbGlRbEpjM1ZhclVwTlRVMW15MFd5d1FoaERSeTVNaG40dVBqZjM3MDZOSG5odzBiOW5CVVZOUTRBS2l1cmw2Zm41OS9TNnRWOXV2OWc4RmdHQkxxTXhUNHR3VUE1NXh6enNGUTYvM3V1KzhpK3J1anN3YlMvcTIrdm42ZjArazhFQ3IrU0ZGVlZmVmRmbjcrTGJJc08wdExTejhhT25Ub0h6TXlNaGFxVkNxVHYwOWRYZDIyUTRjT1BUeDU4dVJWYnJlN2ZQUG16WmNjUFhyMEZaMU9sNXFSa2ZFbm9LRkMzUGp4NHo4b0x5Ly9xckN3OEFHZFRwZkc0MzhlLzBmcThYOStmdjYxU1VsSk9kbloyWGtBY09USWtSY0tDZ3FDRHRHeVpjdVd5d0NJYzg4OXQ5emZkdkRnd2I4Y08zYnM5YTdHRXVsNC9OOTV2WEQ4MDV1eFJ0VDVkWFIwOU9TUkkwYys0NThPOHpwWVJYRng4VHRkZlU3cWZVeFVJWW9RWThhTXVRTEE2TWJKS3AxT0Z4SGxXSW1JaUFhU21lTWJibHg5OUlOb3JON1Zzb3BqZHBvTGY4cXB4b0oveGVCSWVjTmg4bWMvR25INTZmVzQvdHc2K0h6QSsydWFyc0hocC8xYVZOZGJFRzl1dnI2MDVZQVdlNDgxVjJmNXhYbDF1UHowZWd5TzlhQ2tVbzJNUVI0TU8rN0dxaDE2K0ZwZGZyS2FmQ2lybGJCdWp3N0RCbm1RYVBXaVgxOXA2ajBDZ0NwZzJuOU80L0dmOEthbXB2NEtnRGJZUmVIRXhNUXJ4NDhmLzVGL2V1dldyV2VIYzhkajA1TzFNNjZ4RUVJZFpKNEliRk9wVkhxZ2MzZFpyRnUzYnFMTlp0dHk3cm5ubG1rMG1qaWc0U0trMld3ZTFJVVQ5Q1lwS1Nuemh3OGYvcWdzeTc2Q2dvTGZIenQyYkVsbmx1OHROcHV0RUkybFdHVlo5dTdjdWZQNnBLU2txM3V6bExYQllCZ1c3dnFOUm1PSEpmQjM3OTU5Nis3ZHUyOU5UVTI5UFNzcjYza0EyTFZyMTYrTGlvcGVBcHFHbm9EQllOQ05IajM2SHlrcEtiOHVMeS8vY3ZQbXpYUFFjQ2V0WmRLa1NaK2J6ZVpUOSs3ZGU1dS9Qd0x1R051K2ZmdE1xOVU2eTJxMW5sRlhWNWZmaFpjYzhiUmFiZE9QYWg2UHB6cmM1WlQ0L0FTaERsSjZPMVJwYnFCaHY5YW1QUGNwcDV5eUxOd25uakpseXE2d28rd0ZmZkQrU3hNbVRIZzNQajcrOHJpNHVDdTNiZHQySTRDcTFwMmNUdWV4TFZ1MnpHaHZKUk1uVGx5bDFXb0hkZWFKZi9qaGg2emEydHJDVVAzTVpuUG1sQ2xUdW56aEZnQ1NrcEorTVhMa3lNVkNDSFZoWWVGRFI0OGVmVDdNUmZ2OTkyTzQ3SGI3enRXclYyY0VteGNkSFQwMXNBckVoZzBiem5DNVhDVUFLc0paZDZSK1A3Wm41TWlSTC92dkxCMDVjdVR6TlRVMVcveDNvUThiTnV4My9qdDAxV3AxdE4xdWIxMzZYREZtc3puTC95TnhSVVhGMXdES3RtL2Zmbk42ZXZwdmR1M2FkV3RpWXVMbFk4YU1XYUpXcTZOalkyUFBEN3lUdDZxcTZydU5HemRlRGlBd3UxdXgvVU5Qa1dWWjFkbm43bXFzSzFhc0VNT0hEMThjMk9iMWVpc09IRGp3bVA4NHRiNitmcy9SbzBkZjEycTFpWUg5Q2dvS0ZuVDFqbUh1MzFycWlTSDY5dTdkZTNlNDV3RTlzWDhyS1NsNUF3REdqeCsvTERFeGNYYmd2TWEvemY5M3hobG5yRGFaVFA3dGN2dlJvMGVmTHl3c2ZCQ0FLaU1qNDM1Ly83aTR1QXMwR2szOGpoMDc1b0hIL3p6K2orRGovNWlZbUF2OGo1MU81d24vUHJDNHVQaTEvUHo4bXdQNzZuUzY0UnFOcGlucHBxYW01b2NlQ0tGSHp5OTYwa0ErL3UrSVhxL1BjRGdjRldnWUlpWnN2WEQ4MDZzaTVQeTZYK3JMODhmK2pva3FSSkhqUHY4RFdaWmZ1T0tLSzJxVkRJYUlpR2dndS81Y0d6YnMwOEhsYVVnRm1USE8wVlJ0NWRhTGFySHczWWJyQ2t1K2ljTFVrVTRrUm50eHcvUTZwTVI1OGJmUHpmQjRHNWE3OXV3NmxGYXI4TU8raHFvcS92LzlMcHBnUjBtbENydUx0Tmk4WDR0Ly9MZWhzb3FmUVBQVnAvSmFDY3ZXTmlmQzZEVXl4cVc3OFBEY051ZmdKN1hrNU9Scng0NGQrMWJyOWhVclZnaVR5VFJveElnUnI4WEh4MThLUUhhNVhNY0NTMHIzaEYyN2R2MDZkSy9ncXFxcTJ0eXBxWkQ0ckt5c3YvdkhRQjQ5ZXZRcng0NGQrd2hCTHZoMGdXdjc5dTFYQTRERllwbVNucDcrVzZDaERISnhjWEdIZDNMYjdmWnlBRWRMU2txV0ppVWx6UzBzTEh5Z3ZMejg2NlNrcEt0N0lLNUlVV1l5bWNhTkd6ZnVYZjg0ODNGeGNSY1BIejc4andVRkJmZG5abWIrM21xMW5nVUFvMGVQWG1LMVdsL0x6OCsvSFkybDRGdmZzWitjblB5TFlFOFM3QWVrU0xuTFVxL1hEdzNWeDJReWpmUS85dmw4am5DV1VhbFVkcHZOdGxucHowK29zdHp0OWFtcXFscXpjZVBHczNvbnFyNVJYMS9mcSs5L2FtcnFiZkh4OFpjRFFHSmk0aFZubm5ubXhxMWJ0MTVaVjFmWG9uUzZFRUlTUWxnN1dKWFUyZWZ1dzR1SHVqRmp4cnpzdnpzL0t5dnJiK1hsNVIvYjdmWWpvUlk4bWI0ZkpVbHkyV3kydWhFalJ2enA4T0hEcnpxZHpxWWZlMXZ2TDl4dTkxR0h3eEh1OENDOStmM1lLL2JzMlhPcnhXTFpyTlZxRXlSSjBvMGZQMzc1NnRXckorcjFlc3ZRb1VPYmhnNHJLaXA2elc2M1I4eEZjS3ZWMmxUMi9zU0pFeCtnNGUreXRMaTQrTjBoUTRiY0ZSTVRjNllRSXVqZnFzVmlPWDNTcEVuL3JxNnUzdVIwT2cvVzF0WnVOSmxNRTVYYVAvUlhRNGNPdlNkdzJ1RndIRHB3NE1CamdXMnBxYW0vYlAxalZFRkJ3WUl1UGlYM2I4cnEwZjNiL3YzN0g0cVBqNy9NdnoyTGk0dmZhcnpMMzdsbno1NjdUajMxMVA4Q3dJZ1JJLzVTVmxiMnFjUGhPRlJZV0xqUVpyUHRIVE5tekN1U0pHa0I0T0RCZ3cvMzl2RkRCT0R4Zno4Ly9vK0xpN3NRYUVpZ3FhNnVYaHVzVDNzSmZGT25UZzA2eEE4QTdOdTM3OTVEaHc0dGJtOSt3TG9qOXZ4aUlCLy90MGVuMDQwOC9mVFRWL3A4UHRlMmJkdXVxYTJ0RFhzLzM5UEhQNVdWbGF1Ny80cmFkeExzbjN2TnlaNTgwaGxNVkNHS0FPKy8vLzdwQVB4am9UcUVFTThwR1E4UkVaRVNGaTllSEEvZ1lnQVpzaXkzT2pGN3MwZWZLeTNlZ3psbjJ2RGhEeWJjOXJNYVRNOXVIbTN2MUdFdW5KWGx4T3JkT2dnQkZKYW9rUmpkY0JQS3pQRjJqRWgyNDduUExhaDNDVXdkNWNUQjQrMGZVaGVVcVBIYTF5MlRVd0JnZUpJYjA3S2NtREhPZ2VKS0ZYWWMxbUQ3NFlacUxIWlh3N1VraDFzZ0piYnJONzg4OWRSVGk3cThjTjlZZGUrOTk2N3F5UlZLa2pUTWZ4RUpnTWpPem41NzA2Wk5aMWRYVjIvcXpIcjhGL1FDTHpaOS8vMzNJNXhPWjBIcjlzNnVzeldIdzNGRWxtVlhZRnV3Y2NsN21LL3hud3BvR0w4YXJjWjREbGRtWnVZak1URXhaL3VuWTJOalovcExOUXNobXRicDhYaXF3aWpoYkFlQVE0Y08vWjhzeTY2REJ3OCtEZ0Q1K2ZrM3Q3NVRyU2NGS3oyYmxwWjIzOGlSSTU5bzNkNTRoMk5aRjU5S05YVG8wQVhEaGcxNzJIOXhYcFpsYjJGaDRjS0RCdzgrQVFDRmhZVVBxdFZxNjVBaFEzNERBTW5KeWZOTUp0T0ViZHUyWGVWd09BNTE4WGtqeWxsbm5kV3BFdmRHbzNGVU9NdFVWRlI4L2ROUFA4M3N5OC9QdEduVGR2ZjJuZmNyVnF4b3VpUFRhRFJtVEpzMjdhZjIrdHJ0OWdQKy9Za1FRaE51U2Z1ZTFKdnYvOUdqUjErTmo0Ky9NRDQrL2pLZ1lWODVkdXpZdDMvNDRZZUpDTmlIYWJYYXBHQkRPUFFUc2l6TG5vQUpueENpMjNmQzlzZnZ4NDdXWnphYnp6N3R0Tk9lMFdxMUtYRnhjUmV2WDc5K0NocS9RN3FweTkrUDFkWFZ1emR0Mm5SMlIzMEdEeDU4WTNKeThqei90TjF1Mzc5ejU4NGJPbG9HQUtxcXFyYjdINnZWNmhiSHlIYTd2U2cvUC8rYUNSTW0vRmNJSWVuMStyU0pFeWUrTGN1eVY1SWtBd0I0dmQ3YUkwZU9MTkxyOWRuaHZKYSs0Qzk3RHdEbDVlVmZabVJrTE16TXpIdzRXRiszMjExV1cxdTdKU1ltNWp3aGhGcVNKSVBWYWozTC84UHV0bTNicmhxSSs0Y1ZLMVpvOUhwOVN1RDN2OVZxUFcvU3BFa3JBL29ZakViajZQcjYrbTFvdkd0ZXA5TU5EMWFwdytWeW5WQ3IxZGFBWlVQK2dOMWVlWDZYeTFYcVgyY25YaEwzYjhycXNlTi9BS2lycTl0NTRNQ0J4OUxUMDMrM2E5ZXUyMHBMUzkvMXo2dW9xUGpmOGVQSFAwaE1UTHdLZ005aXNVejBmNDVMU2tyZXFLdXIyemg2OU9oWFZDcVYrZmp4NDU4QVBQN244WDlMa1hUOEh4MGRmWnBlcjA4SGdQTHk4aStFRUo1UXkzUkhYNXhmOUxTVDZmaGZwOU1ObWp4NThrcWRUamNZQUNaUG52emQvdjM3SHpwdzRNRGphTmpIZHFpbmozOTY2R1YxcUsvM3p6MU1aVEtaRWpyc29GSkZtVXltTnNNa2VyMWVYYXQrNXRiOU9sT2RqZHJIUkJXaUNDQkowaDMreDdJc3Z6MW56cHpPbk9nUkVSSDFheSsvL0xLbXBxWm1JWUNGYUR3K0ZhSjNydW5KTXVCZmRWRmVOTHNBQUNBQVNVUkJWTzYwZWx3MHdZNDRjOXR6eVhremEySFUrWERqOURyRVJMV2NuNTdnd2VJYkszQzhTZ1VCWUdpaUI4L2NWSUhTS2hVZS82aWh5dlBOTTJ0eDFkU0dhcHlIeTlSWXQwZUhNYWx1bkRyTWhjbkRuVWlLOGVMaVJ3Ymh6VlZSQUlBUDd6dU9hOCt4UVFaUVhLSENvVEkxaXNyVm1KVHA3UEpyRlVJODFPV0YrNERja0wyenFpZlhXVnRidTI3djNyMi9IelZxMU5NQUlFbVM0WlJUVHZsazQ4YU5wOWZYMXhlSFdsNEptemR2dnR4bXMyMEpiT3RxT2ZWT3FOaXhZOGNObVptWi93ZkF0My8vL2dmUnlaSzFmaGtaR1FzRHA4ZU5HL2V1ZjRpaVFFbEpTZGNtSlNWZDI5RzYvQmZ6YTJ0cmR4Y1dGajdZblhHUEFXRHo1czBYMnUzMnc1MWRMaVVsWmI3L0luVnBhZW15UVlNRzVYUW5Eb1BCa0o2V2xuYVhTcVdLeXN6TWZNVGY3bks1am0vYnRtMXVWVlhWeW9EdTNqMTc5dHptZERvUER4OCsvQzhBaE1WaU9XM2l4SWxmcmx1M0x0dnI5ZHJyNit2M0JIa2FWV0JaOG5iNm5CVDY4dk1Uck9SeDQrYzR2cE5QMTlHUEgwMTNPbnU5M2c2cmJtN2N1UEVDcDlOWkNMVC9RMlZ2NitYMzM3NWx5NVpaMmRuWi8wcEtTcnJXN1haWDdOeTVjdzY2OFVOYlI5b3BvZDdiWE51M2I3OTJ4SWdSandzaE5QdjM3MytrdnI3K1dIZFgyaCsvSHp0U1gxOS9TUFgvMmJ2eitEanErbi9ncjVtOXorem1QamQzbXFOSm0xNjBwU0J0STRJaWg0SW93bGNVRkJVUUQwQkZ3SG9oS29vMzRFOVVsRU1Ra0ZORUFpMmxSM3FtVGRJbXpYMmZtOTNOSHRsNzUvZkhadExOWnBOc2p0MU4ydmZ6OGVpak96T2ZtZm5zN0dUbU01OTVmejRmZ1VBTkFFcWxzcnkwdFBUM3AwK2Z2bVd1OWNLd21QdWpkYTVXclZsWldYY0VUc3Rrc2x5SHc5RnB0OXZEN2ZFRndObVJJVG1POHdIQTZPaG9kV2RuNTA5eWMzTWZBUHd0OVFOWGFHbHB1Yzltc3cwdXAwQVZrOG0wUHo0K2ZpY0FaR1JrM0Q0eU12SlN3SXNhem1hek5ZMk9qcjZyMSt2ZlZDZ1VKU0tSS003aGNMUmJyZGJUaVltSkg5ZG9OTnRZbHBXWXplWkRmTzhaMGJ3K1JJTlNxU3phdUhIamtiR3hzWVBOemMxM2hScnVRNjFXVjJ6WXNHR3YzVzV2YTJwcXV0dG9OTDQxMC9hT0hqMTZFUUFvRklyVW1jcWFJUUlybEZWVlZTSHZQUXNJd3FEclc1Q2pSNDllc3RoQWhJbWhKOEt4Vk9WL0ZoTXZZenM2T240Mk9EajRGN3ZkM2hlY3FMbTUrUjZQeDJQdTZ1cTZML2hGbnRWcVBYWGt5SkZ0RXkvL09ZREsvMVQrWDV4SW5qOUpTVW1Ud1FCOFlGVW9Bd01EVHdGQWFtcnFEUXpEaUFCZ2JHenNnL0h4OGZaWjhqMnR0NVVvUFY4c3FYT3AvRDhYanVPOGJyZDdsQTlVWVJoR21KK2YveE90VnJ2enpKa3pOOWhzdHFIWjFvOUUrU2ZTWW5WOURxZGViS1kwZzRPRHp6UTBOTnlvVXFrSzV4b2VOemMzOTN2QjlWcWg1T2ZuL3pBNHFDaTRMQlNqNThjVmp3SlZDSW14bDE5K09kbmo4VnpQVDNNY04yMHNWVUlJSWVSYzlkQkREeVZZcmRiL01ReFR3VERNTDd4ZTc1dFNxYlQrYTEvN21qa3czVjE3eWhmOUVPcHdNN2p0OFFSVVZUaHdlYVVkaVdvdjd2eno3TS82UjFvbEllZXZ5bkRqKzUveXZ6dGtBQlJudURGa0VvUk1lK2ZsRmlnbEhGNCtKTWVoRmdrZWUxczFMYzBuZnA0OGJkNWI5OC82ZkR1bnUrKytlem0xNEZzeUF3TUQveG9ZR1BodlltTGlCV3ZYcm4wamVIbFBUOCtqV3ExMlczSnk4aWNBUUN3V1o1U1ZsYjE4NU1pUlN3QXNQUEpuQm9jT0hTcVphZGxjRDhRQXNHWExsdHFselZGNGhvYUduaHNhR25vdUZ2c09COGR4b3NXT2UrenorY1R6WFNjbkorZmJCUVVGRHdQKzNtN3E2K3R2bTI5RnRVUWlLVlNyMVpVQjIvd09BRlJYVjZ2aTQrTjNhclhhN1dOall3Y2FHaG8rRmFwaUh3QTZPenQvNW5RNiswcExTLzhDZ0pub2N0NW50VnBQaFdvQnFsQW9VcmRzMlRMNU1tYW1GdERuaTFpZFA3eXFxcXA1TlR4WVNJOFNFd1I4Ri82QWZ6aVUrZXczVWlKOC9EME5EUTMvNTNLNURDTWpJLyt5V0N5VEwyVnFhbXJLRjdOUFhrcEt5cWVYWWp1QmhvYUcvaGx1V3IxZS81cGVyMzl0dnZzNDErNlBzL0Y2dmQydHJhM2ZYYlZxMWU4QklEMDkvUXVqbzZQdnpPYzR6eVNDOTBlaFJxUFpFVFNQU1UxTi9WeEhSOGRQd3QwSXgzSENnTStUM2Z5M3RiWDlJRDQrL3BLNHVMZ3B2YnFNalkwZDdPM3QvZU9DY3gwaDdlM3RQMHhOVGYyMFhDNHYwdWwwMyt6djcvOWRTMHZMUFJhTHBjRmdNQndCTU1xbkxTNHUvalYvVGFtdXJtYTZ1N3QvQTBDcVVxbldjUnhuRE5oc3hLOFAwVlJXVnZhTVFDQ1F4OGZINzd6Z2dndE9kSGQzUDJveW1mWUVwbG05ZXZYVExNdEtGQXBGNmZyMTYvOHpQRHo4YWw5ZjM2eTlOTnRzTmx0blorY3Z3OHlHYXg1cDUzUytYOStFUXVHVUIwYUh3OUhqY0RnNmx6QnJzMXFDNjV0aTI3WnRwL3Y3Ky84Mk1ERHcvK3gyZSsvR2pSdG43YmttTVRIeG82SG1tODNtUXlkT25MZ3FjQjZWLzZuOHZ4aVJPbi9rY3Zua2tFVGw1ZVZUeWhscGFXbTM4RDJsZmZEQkI0VmlzVmlRbHBZMjJWTmFVMVBURndQdlJZdXhsTThYa2JEU3kvL2hjcmxjK3NPSEQxOVVXbHI2aC9UMDlNL3o4K1BqNDNlc1g3LytSRjFkM1dlQzc5V0JJbFQraWJoSVg1OVpscDI4UDA3MCtMV2l4UHI1Y2FXalFCVkNZc3pyOVg0SkFIK1IvdURUbi83MHlWam1oeEJDQ0lrbXNWajhCNDdqZEQ2ZmIrTzk5OTU3WXU0MUZxNnBWNFRoTVFHZS9VQ0JGL1lyOE1MZHd6RGFGalpNcmRsK2RyMVhEc3ZSM08vZk5tOVBneFJ0Zy81QStudXZIa09FT29nNVh6a0JPTDFlNzR3dEFPdnE2cjV3NFlVWFZzcGtzbHdBWUJpR1VTcVZjVmFyZFhpcE03UFlsMjByM2RHalI3ZG5aV1Y5S1NVbDVUTUFjT3pZc1ZLTzQxaU80OWhObXphZEVncUZHcmZiYlR4eTVFaFo0RkJBeTVDMHRMVDBzZlQwOUpzQndPdjEybzRmUDM0VmdIbFZBRzNjdUhGL1hGemMxaGtXdTQ0ZE8zWmRYbDdlSGUzdDdROEJtSFdzOFlHQmdhZWRUdWVRVENiTE01bE03d2N1QzlHYVNURGI4b1cyTG8yRS9mdjNaODIydkxpNCtFL0J2UUc0M1c1elRVM05ScFpseDJkYXoyNjNPMlphRmluVjFkVk1jWEh4NDVtWm1iZEZlOThUcElFVHl5VlFKUXA4emMzTlh3dWNvZFBwdnI2UURjWEh4MWQxZDNmL09uQmVlWG41a2djcFJLbWk4Wnk3UHdhK1pBa08ydXJwNlhrc0xTM3RKclZhZlFFQUZCY1hQekUyTm5ab3NmdU1sS1NrcEV2Rll2RzByc2V6c3JMdTZPam8rQ1dBc0s1aExNdksrYzllcnpmd0JieTNycTd1OHhNOUtVMGV0NWFXbHZ0d3RpdjY1WFFmOW5aMWRUMWFVbEx5R011eWtzVEV4T3NMQ3d0L01kZEt3ZWZCaVJNblBtNjFXZ1BQdFloZUg2S3BxNnZyMGNMQ3dvY2xFa2thd3pEQzdPenNlNUtTa3E0SlROUFUxUFMxb3FLaVh5aVZ5dFVBa0p5Y2ZKVlNxWnd4aUdLQ3BiVzE5ZTZaRnA0NGNlTGpBT0R4ZUt3QVhMT2xqYUp6NHZvVytQY0xBQXpET09QajR5OWJ0MjdkakQzaHpDYmFMNklURWhJMlM2VlNYVjVlM29PNXVibmZmZmZkZHhNV09rU0pVQ2ljMWdOakRGRDVQMHJPcGZML2JEUWF6V1JnbHMvbmMrbDB1dS9PbHY3VXFWTTNCODliQnM4WHk5Vnl1ci9iVDU4Ky9RV0x4WEtrcUtqb04zd1BPbUt4T0hYOSt2WFZFME1CUFlUUTVhNUlsWDlXTktGUU9IbC85UGw4RHVEc01JT0JHSWFSaVVRaU5UOGRLZzNnSDNvNkV2bWN5UXArZmx3V0tGQ0ZrQmg2NG9rblJCekhmWVdmcHQ1VUNDR0VuRThlZWVTUlR3QzRubUdZVDBVNlNBVUFUdldjN1lGUmwrU0JUTHp3dW5vMjRIMTdYYWNZQjV1bjlyelNPaWhDYTBDZ3luVmJiZmhJcFgxS21pODlkclp1N25lM0dpQVJMYWQzQnl2ZVdIMTkvYWMzYnR5NHI3Ky8vOG5HeHNhN0FDekxGN2o5L2YxL2RibGNVeXJRYzNKeXZoMnIvTXlYeVdUYWs1aVllQmsvemI4TTBHcTFGd21GUWcwQWlFUWk3ZGF0VzJmdDJqMjQ4dExwZExZdXBQSjlJY01tS1pYSzB0TFMwcWY1VnBBY3gzbnE2K3MvTXo0K3ZwRGVia0xtMmV2MVdnRUk4L0x5N3N6THkvdCtYbDdlcnZsc3RLK3Y3NG5BNmJsYU13VXZYMHp2SUV0dHRpRXU1SEo1bWxhcnZTUjR2a2drVXFlbHBYMkNIeGQ3THRFOGYyWXpQajdlZXVEQWdTMmhsbTNac3VVRGhVSXhaOHZYenM3T24vR2YxV3AxcGNWaU9jRk5qSjBtazhtbXZPVFpzbVhMc2hnak85TEhQek16OHc2MVduM0J5TWpJY3lNakk5VUFYRVZGUlkvT082TVRZdmtpT2daV3pQMHhETDZHaG9hdmJObXk1UWpETUFLUlNLUXVMeTkvcHIyOS9mNVlaeXlVdkx5OHlTRVp4OGZIbTZWU2FUYkxzaEt4V0p5YWw1ZjNuZmIyOWwzaGJFY29GRTUyelJmODByNmdvT0Q3Q0xvUDVlYm0zbHRiVy9zK0FNN3I5WG9DRnNVOGpIcDBkUFIvL0dlTlJyTnRLYlo1TGwwZkJnY0hueDBjSEh4bDFhcFZQODNLeXZxSzIrMDJkWFIwL0tDc3JPd2ZmQnFEd2JDbnBxYW1NanM3Kyt2NStmay84dmw4empObnp0eGVXVm41VHFodEtwWEsxWnMzYjY1ZnFqeEdPMUJpRHN2KytpWVNpYVowNTJtMzI2MHltU3hXMlptM3VMaTR5Yi9UaWFHb1poMlNjRFlNdzB3YmY1ZksvMU5SK1g5NWxQK2RUbWRmNExCS0xNdEtKNGF0Z3NmakdYTzVYSU1UODEwU2lTUWxJSjA0c0hlVlVFSUZxc3hsS1o0dkl1RjhMUC8zOVBROFpyVmE2OHZMeTEvbWc1RVpoaEhrNWVYOVlIUjA5SDltcy9sSXFQVWlVZjZKdEVqL3ZpS1JhTEtiYVkvSE13WUFlL2Z1VFExT2w1R1JjWE5KU2NsZitXaytUWEp5OHRVS2hhSjBJa0Jva3NWaWFRck90MHdteTdqd3dnc25yMG1OalkxZjZldnJlenhFdHFSVlZWV1RGYm5OemMzZk9NK2VHNk9HQWxVSWlTR05Sbk1OZ1BTSnlYNlR5ZlR2V09hSEVFSUlpYkl2QXpqOXJXOTk2MS9SMk5uSnJyUDFOR3R6L0hXVzRReXZvemNMY00vZnRSaWNHTnBIS3VKdzgzYnJ2UFlkSi9jaFRqNnRMbTVTUnZ6aUFtZklkR2F6K2ZDaFE0ZldXcTNXMDRIelE3Um1YdFNCbjIwTTJxcXFxbGxiekFGQVYxZlhiMjAyMjVSQXJaVVVxREtUOVBUMEw4YzZEd2pqSlZ4Q1FzS0hzN096djhteXJCVHdWMUtmT25YcXMzcTkvdldKSk9xZ1ZXYjlUVDBlanpsNFhrZEh4ME50YlcyNzVscVhBTG01dVkrd0xDc0QvRU5hakk2T3ZwMlltSGpGeExJSEJnWUcvdVYwT3R1aWxKMUZ2M3lUeStYNTI3ZHY3d3kxalArZWMybHRiZjBPQUVGK2Z2NHVyVlpiWmJGWTZscGJXKzhCZ0xpNHVBMkx6ZU15TnVQeGo0K1B2eVE1T2ZtVDZlbnBOM1ozZHovYTNOejh6VWhsNHVEQmcyazJtMjNlQVVEQjNmRXZKeXZsL2hpTzhmSHgycDZlbnNkME90MGRIby9IMU4zZC9SdXYxenR6Z1N0R01qTXp2NlJTcVRieDA5M2QzYjlYcTlYcitGYjhPVGs1M3hrYUd2cTN6V2FiczRmZHdOL0o3WFpQZGcrZm01dDdmMXBhMmszQjZSTVNFaTdYNlhSM2RYZDMvOXJuODAzMndNSXd6TUs2RlZ4Q0RvZGpjdmdMbVV5V05UQXc4SlJjTGwvRk1BekRjUnpIdnhoTVRFeThobTg5T3pBdzhGVGdOdXgyZTAvZ2REU3ZEMUZpUG5QbXpPMGpJeU92aUVRaXVkUHBuTmFqaUVxbDJ0alYxZlZIZzhId3VrZ2t5clhaYkoweHlPZXlzTnl2YnhLSkpJZi83UFA1WEFCbTdDRm1PZEpvTk52NXowYWo4VDBndkdBbG1VeVd1VzdkdXIxOGJ6ZGVyOWZXMnRwNlg0U3lTZVgvRldhNWwvL1BuRGx6VitCMFhGemNobzBiTng0QmdKR1JrUmRQblRwMTYwSjJ4SEhjZ3NvclMvRjhzWXd0aS9ML2ZCaU54bjJIRHgvZXRIYnQydGY1M3MyYW01dnZtU2xJQlloTStXZUZtUEgzbFVxbEJmeG5wOU01cjNIUTgvTHlkdVhsNVQwSWdPRTRqdXZzN1B6cGJPbURnL3FjVHVlc2phcm02MXg4Zm93MENsUWhKSVlZaHJtVC84eHgzT08zM1hZYkZWNEpJWVNjVDdad0hQZEtOSGJrOGpBNDAzZTJQckVpNTJ6ak9vOFBlUFd3SEI5WjY0QlNPcld1d0doajhkMW5OSk5CS21JaGgxM1htMUNXZGZhVy9lQ24vRDFLdm45S2lvZi9IUWNBdUxYS2drOXVudHBEN2VVL25ybFg1RS84UEhuYXZKZnZIYWJnbGNWaGhVSmhva0toV09QMWVpMHN5enFFUW1GbVZsYldsTzVoYlRiYmZLS09KQWg2dUZhcFZBVXpwQTFMZG5iMjE0SjdWRm5wSkJKSmZtcHE2cFJ4M2ZWNi9YLzBldjFrVUxaY0xpL1Y2WFRmQVB3VkEzYTdYYjhVKytZNHpzTXdqQkFBUkNLUnhPbDBBa0FTQUJ1QWFkMUdtODNtL1hhNy9XcUZRbEhxOC9tY2pZMk50d3dPRHI0QmdBVWdMU3dzbkd5WjcvVjZ4d0ZNcTRnTzFOL2YvN2VlbnA0L3FsU3E4dno4L0I4RC9ySHVNVkZKN2ZGNERIYTdmVnBGcTB3bXkrYy9oMW8ray9IeDhUTUhEaHdvRHE3VXFLNnVaclp1M2RxMDJIR2tveWtySyt1cmFXbHBOL0RUZzRPRGYyOXRiWDE0MjdadGx6TU1JeEFJQlBMS3lzcVhhMnBxdHNML2V5NjUrWjQvWVdBRUFvRmlzZm5TYURUYmNuSnl2c3N3REp1ZG5YMjN5K1VhNnVycWVrUXFsUmJ5YWJ4ZTc3alQ2Wnlzc0dRWVJpU1R5ZklXdSs5b0N2ZjRxOVhxeVFDZHNiR3hvNEhiY0xsY1EzdjM3azFWcVZURi9OQU0xZFhWVFBEMHhSZGZQRGlmNFFyQy9YdmkveWJEM1c2TXJJajdZN2lhbTVzZmxFcWxhUzB0TGQrdzIrMDlHbzNta21qc04xeHl1Ynl5c0xCd3NzV3Z5K1VhNmUzdC9ZdEVJbms3TFMzdFJvWmhoQ3pMU2lvcksxK3RyYTI5d0dhenpWbzV6Ny9vQlNidkwwaFBULzk4Zm43K0QvbjVkcnU5QXdESFh3TUtDZ29lSGgwZGZXL2lQZ2JBMytJWDhBZTRDQVFDWlY5ZjMrOW5hL0VlQVFxTlJqTVp2TU13akd4b2FPaGZhOWV1ZlFNQURBYkQvL2lXNWx1M2J0M012NmlacS9WNUxLNFBFU1JjczJiTnl3YUQ0YTJlbnA3SEFYREI1N2RhclY2N1ljT0c5MXd1MTNCVFU5TWRlcjMrZFlsRU11UGZudFZxYlQ1MDZOQmNRd1BOYXBrUGU3bXNyMjhxbGFxYy8reHdPTHBDcGFtdXJsYUZtZzhBeWNuSlZSVVZGYkZxNUNqVmFEUVg4Qk1HZzJGM3dESlJkbmIyMTdxNnV2NkNvR0Z6RkFwRnlwbzFhNnI1YTVmUDUzUFUxZFZkYVRRYTl5MVZ4cWo4NzBmbC80V1o1L25EQ29YQ09INUNMcGVYNU9ibVBpQ1R5VEpIUjBmZmIyMXQvYzVFa1BrMFVxazBkOU9tVFlmNHdMbU9qbzRmaGtvWGhpVjV2bGd1bG5QNVAxd09oNk96cHFibXdzckt5aGVjVG1kL1QwL1BiRDI5UktUOHMxeUYrL3NHTnNCd09CenQ4OW1IMiswZXdzUjl1cUNnNENHUHgyUHQ3ZTM5M1V6cEE0TXVBY0JxdFM1WlQzT0J6ckhueDRpaVFCVkNZdVNGRjE1WUM0RHYyc3Z0OVhyL0ZNdjhFRUlJSVRHZ0JOQVJqUjJkNmhIQjVmSFhMN0lNVUs0N0c2ankraEU1L2x5dHdqTjdsYmhpd3pnK2NjRTROQW9mekhZVzl6MmpSZStvdjhnc0ZIQjQ0Tm94ck1rSnJ3ZHBqdzg0MlNIRytueC9lcEZnYXRDSjIzdTJ2ak40R1FBd3k2a2o3WlhKVjFwYStxUmNMcCt4SW5taVFqQ3NDcS9TMHRJL2FqU2FMVWVPSEpuU3plNWlLK3ZUMDlNL3Y1ajFGeW81T2ZtVCtmbjVQK0E0enRmYTJ2cTlnQmFFaTFaU1VqSTVUak12UGo2K3FyZTM5ekc5WHY4R2dJUXRXN1o4aTEvVzNOejhMUUJMTXI2NHgrTXhpMFNpZU1BLzVCQUFKQ2NuWDFSWVdQaUxscGFXZTRlSGgxOEtUTzkydThmcjZ1byt1Mzc5K3YvVzE5ZGY1L1A1eHF1cXFrS2VFMGFqY1EvbWFJSExqeU1zbFVwMW9aWjNkM2YvdHJ1Nys3ZkI4d083eE4yL2YzOVVYdTR1VW9KRUl0RUNBTXV5ZHJ2ZDNqZlhDclBKeU1qNDhxcFZxeWFIUVhXNzNjYXVycTc3bkU3bmNGOWYzK09abVptM0E0QlNxYXhZdjM3OUc4ZU9IZnM0Z1BsMWJSV0crWjQvYzVtdDBtbkxsaTBOQ29XaUxKenRtRXltOTgrY09mT1Y0dUxpUHdGQVlXSGh6NTFPWjdkU3FWekRweGtjSEh5MnNiSHhpL3kwUkNJcHVPaWlpMXJtazk4QVMvcjdoaXZNNDUvSWQ3Y09BQ2FUNlZBMDhoWW9zRmNLSHN1eWtsQnBGeWpTeDM5RjNCL253VmhYVjNmdFVtMXNLZStQQ29XaWZNT0dEZjhUQ0FSeWZsNUhSOGYzQWRpY1RtZHpkM2YzNzdPenM3OE9BRktwTkh2Tm1qWHYxOWJXZm5pMlZySXFsV3J5Nzk1dXQ3ZWtwYVhkV0ZKUzhtZE1WTkI3dlY3THlaTW5yeFNKUk5wMTY5YnRZUmlHWlZsV3NucjE2citmT0hIaVUveTYvRXNEdVZ4ZWtKYVc5am1meitkb2IyL2ZKWmZMMDhWaThTcVR5YlI3MnM2WDBPYk5tMnY0bHNjQTRIQTR1bk55Y2laZjdyVzJ0ajZ3Z00xRy9Qb1FyZU1EQUVWRlJUOVBTa3I2ZUZKUzBzZFRVbEp1cUsrdnZ6azR6ZXJWcS84eE1ReUZidTNhdGE4TkRBdzgyOVBUTTF1MzlDNkx4ZEtuVXFreUlwZnpXWjNYMXplTlJuTWgvOWxtc3pYTmtHekc4bzNINDFsVWVYa3gxN2VFaElSdEFUMlFlUFY2L1Y1K1dWWlcxaDJGaFlXUDVPWGxmYitucCtlUGc0T0R2NW9ZRGpTaHZMejhIZjVGbmMvbmM5WFcxbjZDNzQxbHFWRDVQMnJPeS9KL1ltTGlwWEZ4Y2R0RUlsR0NTQ1JLNUFNOUFTQXVMbTVyWEZ6Y1ZnQ3dXcTJOQUZCU1V2SW5xOVY2c3FlbjUwbWNmY2FOcTZ5c2ZJTVBVdEhyOWY5cGIyOWZVS0RLVWoxZmhFRGwvOFV4MTliV1hnRi93TnVNSWxUK0NjZHkvbjNqNHVMaUpnTWhyVlpydzN6MjBkUFQ4NWhFSXNubWV5WXVMaTcramN2bDZoc2VIbjQ1UkhKaGFtcnFqZnlFeStYcWN6Z2NFYStYanNMejQ0cEdnU3FFeE02WCtBOGN4NzF3d3cwM3pLdExLMElJSWVRY0VaWHUyV3M3emc3N1U1am1obHppcnhPeTJGazgrNEcvTVlyZHhlQmZCeFI0OWJBY2wxWGFjYnBIaE01aGYzRlp3QUwzZldJTUd3cW1QVnVFMURVaXhGMVBKa0FoOVNFbjJZTVJzd0EvLzc4cGpjdndqYi9HVDM3KzBXZE1rSWltMW45MURndFJuRUdkcmMyRTR6aEIwQ3dCQUcvZ0RMMWUvNVpPcDdzVE0ranM3SHdreEd4V3JWWnZTRWhJdURSd1prSkN3b2NCZ0dFWXp3S3p2SnhvVnE5ZS9TekxzbUlBcUtpb2VPRzk5OTVMeGdMR21kKzZkV3VUU0NTYTdFNDlJeVBqdHNURXhJOEIvaGFJVFUxTnQ1V1dsdjZOWlZueG1qVnJYdW5zN0h3b09UbjVXbjdzN0lHQmdiL3psYnRMd2VWeURmQVZJUktKSkEvQUJ4S0pKRWNtaytWbFpHVGNFaXJRd0dhem5kaTdkMjhCL0JXZklwL1A1K0tQRGMvcjlZNDNOemZmSDd6dVNzTi9mNGZEc2FndVpTc3FLaDVQVGs2K0ZnRDYrdm9lYjJ4cy9Nb0NOeVZidFdyVkkxbFpXVjhObU1lZE9uWHE1b2tYSEdocWFub2dLU25wS29sRWtna0FXcTMya3MyYk4rK3ZyYTI5MXVsMExqUVFJNlQ1bmo5YnQyNXRtcTFWbmx3dUw5cStQZlJZY2ZQc21wdXgyV3hOZHJ1OWJhTDFMVk5hV3ZwVVlHOU1Gb3RseVNwc2wvRDNuWmR3am45OGZQeGthenUzMjYyUFlsZndrOTU3N3oxcDhMeHd4MThQeDJLUC83bDBmMXpLNHhxbUpicy9KaVltZnJ5c3JPeHB2aVVzQUJpTnh0MFRQV01BQUZwYVdyNlhsSlQwTWJsY1hnajR1eUxmdUhIamtZYUdocHNOQnNOL1EyeFdHaGNYZHpFL0lSYUxVMHBMUy8vR0QrUERjWnl2dnI3K0JyNkN2NmVuNTljNm5lNmJnRC9BSlNjbjUzWitYWVpoSkFBZ2tVZ3lBTURwZEE1SXBkTHN5c3JLZDZWU2FjNlpNMmUrM3R2YiszdEVpTVZpT1JiNG9tWm9hT2k1c3JLeXAvbnBUWnMyaGJ5bWhUb25EaDA2VkdLeFdKb2lmWDJJNXZHWjJOOWtNSWxHbzltMmRldldrME5EUTg4SHBqbDE2dFJuaW91TG4xQ3BWT3NBSUMwdDdRYTFXcjBtZUZ1QmtwS1NQckptelpxb0RMMGE3SHkrdnFsVXFsVnl1YnlJbjdaWUxFZG5TeDhCaTdxK2FiWGFLdjZ6MVdvOWhyTzlqTVRuNWVVOUFBQUNnVUNWazVQemJaMU85N1hlM3Q0bnRWcnRWcVZTV1E3NFc5VTNORFJjYnpRYTMxclNid1VxLzgrRnl2K3ptK3Y4QWNBb0ZJclN1YmJqOVhwTjZlbnBuOC9JeVBnaTRCKzJxS09qNCtjOVBUMy9iOTI2ZFMvdzI3RGI3ZTBuVHB5NEVUTUVRRVh4K1dJS0t2OHZpVG52RlpFby80U1RzZVg4KzJabVpsNFgyTkRKWkRJZG1POStXbHRidnl1VHlZcFNVbEt1MGV2MXJ3OFBEMWVIU3BlVmxYV2JUQ2JMNGFjSEJnWmVuUCszbXI5SVB6K3VkQlNvUWtnTXZQRENDeklBTndUTWVpeFdlU0dFRUVMT0I3WHRaK3VjQW50RVlSa09WNnkzNC9XamN0aWMvaTVNWEI0R3J4MlpiUGdLaGdIdXVXb01XMWFGRjZRQ0FPK2M5TmNQcEdpOCtOOUpHZjYrUnpscit1ODhyUTA1LzYzN0tZNDFGSmxNbGxWU1VqS2wvRlJTVXZKNFkyUGpseEZRV1cweW1kNFBVVkhOalkrUHQvWDA5UHlxcjYvdjhhQmxVQ2dVRlROVkRnQ0F6K2NUODJPeEZ4VVYvVTZuMDkwQkFGMWRYYjlvYVdtNU4vQmhjeUpkL1ByMTYxL0t5TWk0eldBd3ZCbmNyZjdCZ3djcmJUYmJpWUJaVEZWVjFiUUFycHFhbXMxaXNYankrYzNuODAxNzBKMEhFZCtTR3Boc1ZiMmdaOFBncmt4WHJWcjFHLzV6YjIvdkh3WUdCcDRXQ0FUeTR1TGlKeGlHRWVUbTVrNjJFRElZRE8rZU9uWHFTMWhDTnB1dGlXOUZscENRY09uZzRPQlQ4Zkh4bHdEK1NzRlpWdVVyKzl4V3EvV2tUQ1pieFhIY3VOdnROb3lOalIzdjd1NysyZmo0K0x4YTlzU1lXQ0FRQkhZZHp3RkFVSzhESWl5UVdxMmU3SzU0WkdUa2pZVnNJeUVoWWNlcVZhditHSHdPdGJTMDNLdlg2MThMbUdXc3I2Ky9hZjM2OWUvdzU2MVNxYXpZdW5YcmljN096b2M2T2pvZXhjS0c1WmxtdnVkUEdGMzV6cnRyYnFsVXFnNmNMaW9xK2xWeWN2SzFVcWswSzNBKzM0SitZcEliSFIwTmZ2RXphMnUrMlN6Rjc3c1E0UngvclZZNzJScDl0ckhmSTJuSGpoMUwwZ1BVVEJaei9NK2wrK05DU1NTUzFPRHZOWS9WbCtMK3FDNHBLWGs0SXlQanl3Z1lMc1RoY0hRZE8zYnMrcUQ4ak5mVjFWMjlZY09HQS94UUFtS3hPR1hkdW5YL0dSZ1llSzZ0cmUxN0RvZWprMCtjbHBaMmJXRGdTMWRYMTQrbFVtbTJScVBaQmdDTmpZMWZtdWk1REFEUTNOeDhmMkppNHBVVHZVdHdicmZiNUhhN3pTS1JTTTB3REt0UUtGTDU2NWpUNmV4YnYzNzl1L3hRRk1YRnhiK1RTcVVacmEydDM1M245dytMM1c1djV6ak9hN1ZhRzNwNmVuNDdNRER3VXVDTG1vV0k4UFZCRXMzakF3QjFkWFhYSnljblgxVlNVdktFU0NSS0VBZ0VjcmZiYlFoTU16WTIxbkRvMEtFTDh2UHp2NStUazNPZjIrM1dOemMzMzFWWldSbnlCVTJzbmMvWHQ5VFUxRnNDdDJrMEdpUGVLMCtRUlYzZitLQWRBQmdkSFEzc0VjWFgyOXY3V0ZaVzF1MzhkWXhsV1JsL2pBQi9FRjFEUThOTnc4UERFUm4ybDhyL2s2ajh2d0J6blQ4Q2dXRHl2c3R4bk5mdGRodjRubEVzRnN2eHZyNit2N3Bjcmw2YnpWWlRYbDcrTnA5V0xCYW5yRnExNnBlRmhZVS80WHNqOHZsODloTW5UbndTUVVOa0JZckU4MFU0cVB3ZkhaRW8vNFJqR2YrK2dxeXNyTW5lZHIxZXI4MWdNSHl3Z0YxeDlmWDFOeGtNaGh2Nyt2citoQkRsZjRWQ3NhYWdvT0Rua3l0d25MZTd1M3ZHSVlLV1VxU2ZIMWM2Q2xRaEpEYXVBY0NQWjNqbVU1LzYxSUhycjc4K2x2a2hoQkJDemxrbUc0dTJ3YlAxTVlHQktnb3BoODl0dCtMYUxUYThla1NPVnc3TFliRlBmN2YzL21rcEV0VmVsR1hOM01PSjFURjlyQjdoZ2w4VGtwa29sY3FTdFd2WHZoMzgwallqSStOV2xVcTFwck96ODJmRHc4TzdBUmlHaDRkZnFhNnUxc0wva09xRHZ4TGJpYUNXbC9DLzBCVUM4TmxzdHRNY3g3a0RXM1RZN2ZiMm9hR2hmdzhORGIxc3M5bnFKUkpKMW9MRDdRQUFJQUJKUkVGVXdhcFZxMzdLdDBnQndQWDM5ejhUSXJzU3JWWmJvdFZxTDlGcXRaZU1qSXk4Y3ZMa3lXdENwSk1DVUFFWVQwcEsrbERRTWc0QVpESlp1a0FnRVBwOFBxZFdxNzBvTXpOenNnS2U0N2pnN3pPWGtlYm01anZ6OHZKK0JJQnJhMnY3RG1hcExKc1B2dnRTbDh2VjE5TFM4bU9KUkZJZ2tVaXlmVDZmUGJpRmwwcWxXbHRhV3Zwbmc4RlFiYkZZVHRwc3R0TUF3aHRiYXdZbWsybGZjbkx5SndFZ05UWDEweUtSU00zMzhHSzFXazhHcDErOWV2WGZmVDdmdEVwT3Q5czlBQUFNd3dnMEdzMUdqVVlUYmtzYkVRQzNSQ0pKQzE1dzRZVVh0b2F6Z1puU0hUOSsvRVBoZHRHN1pjdVdXb2xFa3M1UEM0VkNtOVBwaEZ3dXIyUloxdTEydTUwcEtTa2Y1WmR6SEJkMjcxWUtoU0tGRDVEd2VyM2plcjMrM1hEWEJmempUK2ZrNUR5WWxKVDA4ZUJsemMzTjMrN3U3cDdXMHRsa011MXBiR3o4VW1scDZaT1llUEVyRUFqaytmbjVQOWJwZE4vbzYrdjdmd01EQTgvYWJMWkZqUzg5My9ObkxyTjF6YjF0MjdiT3dDNnNlV3ExK29MQWFaMU85NDNBYWF2VjJzQ3lyRGl3VmJiSlpQckFicmYzeTJReW5kMXVId1hnVEUxTnZXcSsrUVVXLy9zdVJqakhYNnZWVHZZbU1UWTJkaWc1T2ZucXdHMndMQ3RKVGs2K211OGxBZ0JDVFFkMnRaeWNuSHkxM1c0ZnNsZ3NCOFBKWnpqZE5JdkY0bnorTThkeFliZkVYOHp4UDBmdmo3T1N5K1dWU3FVeXorZnpPWDArbjBza0VzWG41K2RQNlVyZmJyZlA1MFhXWXU2UDRxeXNyRnR6Y25MdUQ3NEhPQnlPbmlOSGp1d0VNQks4a3RWcVBYM3k1TWtyMXE1ZCs1K0FGNHhNV2xyYURhbXBxZGVOakl5ODJ0Ylc5a09iemRhWWs1TnpINytlMld3K2FyRlltbzRlUGZxeEN5NjRZUGZnNE9Dei9mMzlUd1p0M243NjlPbGIxNnhaODlMcDA2Zi9iMlJrNUQrSmlZbVhpMFNpalFCUVdscjZNbisrV0szV1U2ZFBuNzZ6c3JMeUpmNStuWk9UOHgyV1paWE56YzB6OWs2eFVPM3Q3USsxdDdmL0NHZGZKSWdHQmdhZUNwVTJNVEh4R2o1QUoxUWFyOWM3QmtUKytoRE40OE1iSGg1K3lXS3gxS3hldmZvNWc4R3daM1IwOUwzczdPeTdnNUp4YlcxdEQ1cE1wdDArbjgrbFZxc0RoNm1aOXFKbVpHVGtSVDdvWWlFVzJnTDRQTCsrM1pLZW5uNGJuOER0ZHV1TlJtUEllMDRFVzFnditQcW1WQ3FUVlNwVkpUOXRNQmdDZzJ4TWJXMXQzMnRyYS90RmJtN3VuVHFkN3V0ODYvbEFxYW1wMTd0Y3JsNmowYmh2MGQ4a0NKWC8vYWo4dnpCem5UOFdpK1ZZWDEvZmt3NkhvOHZoY1BUR3hjV3QzYmh4NDVHSjViV0J2V3ZWMU5Sc3pNckt1alUzTi9jK3NWaWNBZmlEeS9ubEl5TWpiOWhzdGxPTHllOUNuaS9tUXVYLzZJbEUrV2N1eS9uM3pjek0vRHpmMnk0QTZQWDYxNnFxcXNJdXU0ZTZaNWFVbER3T0FDZFBucnh1WkdUa1JjQWZxTE4yN2RyWEE0Zmo3T25wZVN4YXZmTkU4dm54WEVDQktvVEV4aGY0RHd6RC9JVmhHT3JtaVJCQ0NJbVFZKzNpeVNkQUlRdVVoZ2cyVVVnNTNIQ1JEZGRjTUk0M2pzbnhjbzBjSnBzL3lvVGpnSU5uSkRoNFJvTDErUzc4NkROR2hLclpQZGc4dFlPTGkwc2R1T3RqWmxqc2JNZ2hmTzU3NW13dktydXVOMEVzcE9KQU9GUXExYnJBU21xdjEyc1ZDQVJLQUZDcjFSc3JLaXBlQlB6Qkd4ekhlVGlPOC9wOFBnOWYzdUk0am1GWlZzQXdEUDlQaUltS3IrUEhqMTltTUJqZXR0bHNqUUtCUURVME5QUkNmMy8vOCtQajQ3VUFrSldWZFh0aFllRVB0VnJ0ZHI2YmZjRGZkYXJOWmpzNXNmM0pTdTROR3piOEw3QnlaR3hzN0hDbzd5U1JTSFFYWFhUUm1WRExmRDdmS0FEb2RMcHZKaWNuaDN6eDdIQTR1c00rZ0JONmVucisyTlBUODhmNXJoY3M0RVdIYXNlT0hVUDh5eHVId3pHNGVmUG1ENVJLWmNWTTY0cEVvb1QwOVBRYjA5UFRid1NBbXBxYTFWYXJkVkVWZDNxOS92bUNnb0tmc1N3clpoaUdUVXhNdklKZk5qSXk4bDV3K3VBWEhvdFZWRlQweTZ5c3JDOEh2dWpndTR2blcySFBaYVowSE1lRjNRTFNicmUzODkxTE94eU9McHZOTmdnQXhjWEZqOGJIeHdjSFEwMVd6SWVadjhuV1dBYUQ0VjJjSFhzOUhIRVZGUlgvNXJ2eDVubTlYdXZwMDZkdkRSN1NJRkIvZi85ZkFmKzQ3NEV0Z2tVaVVVSk9UczUzbkU3bjhHSXJxdWQ3L2xSWFZ6UEZ4Y1dQWjJabTNoYThMSmhTcVN6VDZYVGZkTHZkRm9sRU1qbk91c2ZqbVZMQkdCY1hkMkh3dWk2WGEyaGdZT0FmL2YzOS83RFpiSFg1K2ZrL0RPeWRxTHU3K3pjQXVFMmJOaDBYaVVRSklkWWZEcDQzazBYK3Zvc1N4dkdYQkxZR05CcU5oOWV2WC8rZndHMEloVUpOUlVYRnZ3UG5oVE05T2pyNmRtMXQ3V1hoNURQVUM5NzQrUGpMTWpNenYrejFlbTJyVjY5K0xpRWhZWEtJaERsYWMwK3htT04vTHQ0ZkR4NDhPUG5TYjh1V0xkT3VVM0Z4Y2F2THlzcitQdE14Y2JsY2c1aG5JT1pDNzQ5YXJYWm5VVkhSN3dLL1B3QllMSmFUZFhWMVZ6cWR6aG52MVVhamNkL3g0OGQzbEplWHZ4ejRHeklNSTFJcWxXdHROdHRBU2tyS2RRcUZvb1JmMXRmWDkrZUpqK1pEaHc1dEEyQVB0VzJUeWZUKysrKy9udzlnYkdMNkE3VmF2UkVBNHVMaXRnQ0F5K1VhY1RnY0hRNkhvK1A0OGVPWFYxWld2c0dmT3pxZDdnNmZ6K2RzYlcwTkRvNVlyT0FLZVBlcFU2ZHVEcFZ3NjlhdG0va1hOVE9sUVJTdUQwYWo4YTBvSHA5SmRydTk3OGlSSXpzQStEUWF6Y1hCeTlWcTlicE5tellkOHZsOFRnQnM0UEFsVHFkenl0OU5Ta3JLcDh2THk1K0xWRjVuY3o1ZjMvTHk4dTRLN0ExcFlHRGdud2hqaUlpbHR0RHJtMHFsK2dnbWpoZkhjVzZEd2JBL1JESlRSMGZIanpvNk9oN1Y2WFJmemNuSitaWllMRTRHQUlaaDJLU2twS3VUa3BLdW52aDd1aHp6NisxcVZsVCs5NlB5LzhMTWRmN004MFcyYStMdjdFbWRUdmZsbkp5Yzd3WU80NU9Ta25LZFdxMWVYMWRYOTFHTHhSTHkrVDhTenhkem9mSi9WQzExK1dkT3kvbjNGUXFGTnBmTE5TZ1dpMU1Cb0t1cjY3Y3BLU21mV2NvOFpHZG4zNTJmbi8vandHQVJtODNXMk56Y2ZOOXM2eTJsU0Q0L25ndW9qU2NoVWZiY2M4L2xBTmc1TWVsbFdmWWZNY3dPSVlRUWNzNHJ5M1RqVTF0dFNGRDVVSlRoaGxRMGM1MllUTXpodWkwMlBIV25IbC82c0FYeHlxbU5qRFlYT2tNR3FRQkFYb28vR0lWbGdOc3V0ZUM3bnhpRFhNSWhSZU5GWmE1cjJyOUFGZG5UbHdlbklYNERBd092ZUwxZUd3Q1l6ZVpEaHc4ZkxoZ2VIbjQxT0IzRE1BS1daU1VDZ1VBdUVvblVRcUV3VGlnVXhvbEVJclZBSUZDd0xDdWRxRXhrQUg5bGpzRmdlQThBVHA0OCtkSDkrL2ZudGJhMmZvZXZwQVlBanVPYzhmSHhPd01ycVFjSEIvL1oyTmg0Rno5dHNWZ21XKzFwTkpxTCtVcEhqdVBjZzRPRC93ejFuWnhPWjNOd1YrNFQzKzhJUHhTQzJXeWVzVHZ5dnI2K0oyWTVaTkZpMGV2MWJ3TEEwTkRRQ3k2WGF5ZzRTSVhqT1BkRXBYN2p0SlV0bHNPTERWSUJnUEh4OFlHT2pvNGZCczgzR28yN285RmF4bXcyN3d1c3BBYjgzZDB1OVg3R3g4ZlBqSStQbjVtcEFzTm1zelc2WEs1Qmk4Vnl2S0doNFhQOGZLdlZlaXhVK3NIQndSZkMzWGRjWE54a1JkZm82T2g4dXcwZU8zYnMySlZlcjNleWxkVFkyTmpCQXdjT3JKK3RrcHJYMzkvLzErUEhqKzl3T3AxVGhnanA2dXA2cEtlbjU5RjU1bVdhaFp3L1RxZXp6MmF6blpxcmRhVFZhdTFOUzB2N1hIWjI5bDJwcWFtZjVlY2JESVozQXRNMU5EUjhqUTgrTTVsTWUrdnE2cTdkdTNkdlprdEx5ejAybTYwdU1USHhZems1T2Q4TDJHN2Q4UER3dndIQVlyRUVEaU0yS1lxLzc2TE1kZnkxV3UzR3dGYXBScU14WkhCREpCdzRjR0JkZFhXMXFycTZXaFZxdWMxbWEwMU9UcjVxb2hlTVQ0dEVva1IrV1c5dmIzQXZGek5helBFL0YrNlBETVA0UEI3UEdQL1Back1OOHYvTVp2TXgvcC9OWm5NRGdORm8zRHZiTWVucDZmbkRmSTdoWWhpTnhyZWFtcHB1RDV6WDI5djd4S0ZEaDdiYTdmWTVBMHJIeHNhTzd0dTNiLzN3OFBCTC9EeVB4Mk02ZHV6WXh3RG9oNGFHWGh3ZEhYMEg4QWNmOVBYMS9TMWc5WkJCS29HYjV6OTBkM2YvTnZBYURQaDcyT0EvbTB5bTk0OGVQWHFwMSt1MUFQNld0MGFqY2NvTG9lVW9XdGVIR0I0ZkQveTlnMHhqTnB0UCtIdytGOHV5MHNBZ0ZRQVlIQndNMWVOSFRKelAxN2YyOXZhZjl2YjIvbUZpbnErcnF5c3FRdzBzRmFQUnVMK3pzL05obDh2Vk54RllhSnNsdWJXN3Uvdm5lL2Z1elRsejVzdzNnNE9sSm9aM1dkSVdHbFQrbjl3bmxmOFhJRUxuajdPN3UvczNlL2Z1TGVqbzZQaXh6K2VidkUrN1hLNWhpOFV5YTA4N1MvMThNUmNxLzUvYmx2UHZhN1BaQnZucmxWNnZmODFzTnRjc2RSN0d4c2FPY1J3MzJYclE0WEQwMU5iV1hnSEFzdFQ3Q2hTdDU4ZHpBZldvUWtpVXNTeDdjOERrZno3NXlVK0dIYjFNQ0NHRWtQbEwxWHJ4K1IxVzNIU0pGUVBHOElxL1lpR0hheTRZeDhmVzIvSGZXaGxlT0tCQVpvSUhIOXN3Y3crVU4xNXN3OUZXQ1c3ZVljV21BdWRTWlo5TVp4c2VIbjVWb1ZBVUhqNTgrRklBNXJxNnVxc1RFeE0vbnBhVzlobUZRbEV1Rm91MU9Ec091NUJsV1NIRE1QeS9rTUg2Qm9QaHZ3RGNnTC9sYXFnMHZiMjlmMWFwVkpzeU1qSys2SEE0dWxwYld4OGNIQnljMHBMNzlPblRueTh1THY2RFNxVmFMeEFJRkY2djEyS3hXT282T2pwMk9SeU9EZ0NZYVBISzh3R0F4V0k1cXRWcWQvaDhQcnZiN1RhWVRLWjk3ZTN0OS9LSnhzYkdUZ0QreW0yZnorZndlcjBXcDlQWjFkZlg5M1JnZDhQUmNPclVxWnREdGVnWkdocDZXU0tSWk5iWDEzOCtMaTZ1SkRFeDhhT0F2N1hjNE9EZzB4MGRIYjl3T0J6dEFBUkpTVW5YWkdabWZpaytQbjRId3pDQ2dZR0JKV3ZkMjlIUjhST1B4MlBJeXNyNnVrd215N1ZZTENkT25UcDFTNmkwUjQ4ZTNXNHltZllzWkQraHVwbTEyV3gxQU9EeitSeHV0MXMvTkRUMEF0L0YrV0s2MlE4MlUzZlB2SmFXbG50YldscnVEWjV2dFZvYkFxYzlIbzlwZUhqNGhlYm01dThGcDUxSjROQTBvNk9qYjRhN0htOThmTHkycWFucHRzTEN3bCsxdGJVOU9ER0dkTmhkanh1TnhnOCsrT0NEMHFLaW9sMlptWmxmSFJrWmVTM1VkMTJvdWM2ZnhzYkdXeG1HVVFhay8xRkhSOGVQd3RqMG1ORm8zS2RTcWNvNWpuTjdQQjZ6eFdLcGJXOXYvMXBRT2tOOWZmMG5oVUpoM09qbzZMUnVtZlY2L1gvUG5EbHpXMjV1N2cvRVluSHFxVk9udm95SkZ6NTJ1NzBEQU9meitkeGVyOWZtY3JrR1IwWkdYbWx0YmQwVjd2ZGY3Tys3V0xNZGY3ZmJQZHJiMi91SCtQajRTK0YveVRoYVUxTlR2aFQ3OVhnOGt4V1ZicmQ3bFAvTU1BeC9iczdhQmJYVDZXeDF1VnhESXBFb2llTTR0OWZydFRxZHp2N0J3Y0ZudTd1N2Z4RnVQaFo1L0ZmOC9kRnF0UTd2MmJOSEUyb2ZodzhmM2hBOHorRndkTG5kYm4xZ3hTN2dIMzZ1dDdmM1R4MGRIUS9OZmRpV1RsOWYzK01LaGFJd0lTSGg4dWJtNXErTmpvNVd6M01USTNWMWRkZkd4OGRmVmxCUThLUFcxdGI3blU1bjg4UXlkMjF0N1NjM2I5NThvTHU3KzFmd0QyVXlidzZIbzZ1MnR2YWp4Y1hGdjVYTDVVVkdvM0ZQWTJQamxIdUF4V0k1ZU9MRWlZK1dsNWUvV0Y5ZmY1M1JhUHhnSWZ0YUtoTkRPODM2ZmFOMWZRQWlkM3dZaHZIeHdSZ1RwcFV6UEI3UFNHQXdFL3pEMmJpdFZtdWRXcTNleUhHY3ordjFtdTEyZTlmdzhQQy9Pam82ZmhhNC90RFEwSnZqNCtNbFdJVEt5c285QzFudmZMKytOVFUxM1dFMEd2ZkZ4OGQvS09EdkdoNlB4eFFZa0g3NDhPRXF6RUNqMFd3b0tpcDZPUHpEdGpRY0RrZDdhMnZyZDF0Yld4OVVxVlJoOVJBQ3dON1QwL05vVDAvUFk1bVptYmZtNWVWOXgyYXpOZmYwOUR3V2lUeFMrWi9LLzRzeG4vTm5ucXh0YlcwUDlQZjNQNUdYbC9kUWNuTHlKK3JxNmo2SG9LSElvdkI4TVNzcS95OVA0WlIvd3JHY2YxOEFNQmdNLyt2cTZ2cEZiMi92YjRHbHZXNENnTWxrMm4zaXhJbkwxcTVkKy9iNCtIaExYVjNkVlF2cGxYZzJzWHgrUEJjczZROU9DSm5kcmwyNzJOTFMwZzRBT2dCZ0dPYnE2NjY3YmxvTEFFSUlJZVI4OE1namozQWN4LzNnbm52dTJUVlhXdmVlOHBpT2krUDJNckE3R2FqbHM5ZWxlTHdNaElMd3NqcGtFa3grVHRaNGw3eGdMcnFrL3B3dDY4ZkZ4YTBmR3h2ckFEQ3RGNUl3aWVBUDJnLzhONDdaV3dmeXBQSHg4WmNZRElacXhLREw3bVZPQ2YreE5RSkFmbjcrVDhiSHgwOFBEQXk4Q3NBNnd6b0pxYW1wT3l3V3kxNmJ6VFlVcFh3R2p0UGx3andxU1lNRVJyNTVjZmFGa2dCQmxZOVJJRlFvRkt2NUNadk5GckpuRGZqekpzWEVpeTBzSUo4S2hXS05RQ0NRTVF6akhoc2JDOWxDTTB3eXpOMEx3Rng1U2JYWmJDWkVzZnZpWlVTUm1KaTRYYS9YTDJtcnVDWDhmU05Lb1ZDa1JQR2FFVFdMUGY3bjZmMVJCWCtQMGI2Si9UcXg4T3Y2VWhEQVg5OGFrV013Y2QwYndoTDNTREFET2Vhb1pGK09vbmg5V0U3SGgrL05ZZnA0bzhzRVhkL09leEw0cjlmNkdPMmZ5djlVL2w4cVVxVlNXUUFBUHAvUE1ENCszaitQZFJNQWpNNlpLc3FvL0QrN3BLU2thL25QUHAvUE1EbzZPbTFJc2VWc3BmeStrYVpRS0Nwc050c1pMRERZbTBUT09WdDVUY2h5OVB6enoxY3hETU4zdlRac05Cb3piN3Z0dG1YN0VFa0lJWVJFMGtvS1ZGbUp6dVZBRlVJSUlZUVFRZ2doaEJCQ0NDRXJWOGh1N3dnaEVYTXovNEZobUw5VGtBb2hoQkJDQ0NHRUVFSUlJWVFRUWdnaGhKRHpDUVdxRUJJbHI3Lyt1cHhobUt2NWFZWmgvaGJEN0JCQ0NDRXJUVGhkTXBPelpocG1oUkJDQ0NHRUVFSUlJWVFRUWdpSktlSGNTWmEvMFYxUVN6MjRHOEJWQVBJQktHS2NKVUttTy9UeDREa050dnRqa1JHeXd0Z0F0QUY0MVNIRUl3bTdZSTUxaGdnaEpFYmFBRlRFT2hNclNGdXNNMEFJSVlRUVFnZ2hoQkJDQ0NHRWhMTGllMVN4M284cXFRZjFBQjZBLytVRkJha1FRczRsQ3ZpdmJROUlQYWkzM28rcVdHZUlFRUppNU5WWVoyQ0ZlUzNXR1NDRUVFSUlJWVFRUWdnaGhCQkNRbG5SZ1NyVysxSEZBTzhBME1VNkw0UVFFZ1U2Qm5qSCtpQjJ4am9qaEJBU2JVS3AvUkVPNkk1MVBsWUNEa3lYVU9qNlJhenpRUWdoaEJCQ0NDR0VFRUlJSVlTRXNtSURWVVozUWMwQVQ4WTZINFFRRW0yTUQzOFozUVYxclBOQkNDSFJ4R3h1TlRNY2JvbDFQbFlDeG9kYm1HMW5MTEhPQnlHRUVFSUlJWVFRUWdnaGhCQVN5b29OVkpGNmNEZW9KeFZDeVBsSk4zRU5KSVNRODRwb2UzMDFPSHlZZWxZSmpRTzY0V09xUkR2cTNvMTFYZ2doaEJCQ0NDR0VFRUlJSVlTUW1RaGpuWUZGdUNyV0dTQ0VrQmk2RXNDRHNjNEVWMU9nOWpoa2Q4Ti9UYzRIb0loeGxnZ2hjN01CYUFQd3FsQnFmNFRaM0dxT2RZYm1RN1M5dnBxcktTaWZ1UFpjQ2YrMVJ4bmpiTVdTRmY3Zjh6WFJDdnc5Q1NHRUVFSUlJWVFRUWdnaGhKeC9WbktnU242c00wQUlJVEVVODJ1Z2UzZDVsZHVCSnhucTNZcVFsVVlCb0FKQWhkc2grNXg3ZC9rdG91MzExYkhPMUh4TUJHTThpR1VRc0VjSUlZUVFRZ2doaEJCQ0NDR0VrUGxac1VQL2dGcnRFMExPYnpIdFBjQzl1N3dLRE42aElCVkNWallHMElIQk8rNzNLbmJHT2krRUVFSUlJWVFRUWdnaGhCQkNDRGsvck9SQUZVSUlJVEhBMVJTb09RWlB4am9maEpDbHc3SGNYN2lhQW5XczgwRUlJWVFRUWdnaGhCQkNDQ0dFa0hNZkJhb1FRZ2laRjQ5RGRqZjFwRUxJdVlVQmRCNkg3TzVZNTRNUVFnZ2hoQkJDQ0NHRUVFSUlJZWMrQ2xRaGhCQXlYMWZGT2dPRWtJaTRNdFlaSUlRUVFnZ2hoQkJDQ0NHRUVFTEl1WThDVlFnaGhNeFhmcXd6UUFpSkNQcmJKb1FRUWdnaGhCQkNDQ0dFRUVKSXhGR2dDaUdFa1BsU3hEb0RoSkNJVU1ZNkE0UVFRZ2doaEJCQ0NDR0VFRUlJT2ZkUm9Bb2hoQkJDQ0NHRUVFSUlJWVFRUWdnaGhCQkNDSWtLQ2xRaGhCQkNDQ0dFRUVJSUlZUVFRZ2doaEJCQ0NDRlJRWUVxaEJCQ0NDR0VFRUlJSVlRUVFnZ2hoQkJDQ0NFa0tpaFFoUkJDQ0NHRUVFSUlJWVFRUWdnaGhCQkNDQ0dFUkFVRnFoQkNDQ0dFRUVJSUlZUVFRZ2doaEJCQ0NDR0VrS2lnUUJWQ0NDR0VFRUlJSVlRUVFnZ2hoQkJDQ0NHRUVCSVZGS2hDQ0NHRUVFSUlJWVFRUWdnaGhCQkNDQ0dFRUVLaWdnSlZDQ0dFRUVJSUlZUVFRZ2doaEJCQ0NDR0VFRUpJVkFoam5RRkNDQ0dFRUVMbWc2c3BVSHNjc3JzQlhBVWdINEFpeGxtS0pSdUFOZ0N2Q3FYMlI1ak5yZVpZWjRnUVFnZ2hoQkJDQ0NHRUVFSUltUTMxcUVJSUlZUVFRbFlNOSs3eUtyZERWZy9nQVFBVk9MK0RWQUQvOTY4QThJRGJJYXQzN3k2dmluV0dDQ0dFRUVJSUlZUVFRZ2doaEpEWlVLQUtJWVFRUWdoWkVkeTd5NnZBNEIwRzBNVTZMOHNSQStqQTRCMzNleFU3WTUwWFFnZ2hoQkJDQ0NHRUVFSUlJV1FtRktoQ0NDR0VFRUtXUGE2bVFNMHhlRExXK1ZnSk9KYjdDMWRUb0k1MVBnZ2hoQkJDQ0NHRUVFSUlJWVNRVUNoUWhSQkNDQ0dFTEhzZWgreHU2a2tsUEF5Zzh6aGtkOGM2SDRRUVFnZ2hoQkJDQ0NHRUVFSklLQlNvUWdnaGhCQkNWb0tyWXAyQkZlYktXR2VBRUVJSUlZUVFRZ2doaEJCQ0NBbUZBbFVJSVlRUVFzaEtrQi9yREt3d2RMd0lJWVFRUWdnaGhCQkNDQ0dFTEVzVXFFSUlJWVFRUWxZQ1Jhd3pzTUlvWTUwQlFnZ2hoQkJDQ0NHRUVFSUlJU1FVQ2xRaGhCQkNDQ0dFRUVJSUlZUVFRZ2doaEJCQ0NDRlJRWUVxaEJCQ0NDR0VFRUlJSVlRUVFnZ2hoQkJDQ0NFa0tpaFFoUkJDQ0NHRUVFSUlJWVFRUWdnaGhCQkNDQ0dFUkFVRnFoQkNDQ0ZrMlJzeEMrYTlqdDRzd1BEWS9OY2poQkJDQ0NHRUVFSUlJWVFRUWdnaGtTT01kUVlJSVlTUWxlN1AxU3IwamdxZ1MvU2dKTk9OTGF1Y002YjFlQm44OU9VNHlNUWNDdExjS0V4em95VFREWmFKWW9hWEFhOFBHQnRuWWJMNS80bUZ3R3FkSzJSYTh6aUxXLzZRZ0p4a0R5NnJ0R1A3YWdka1lpNWsydi9XeXJDN1FZcU9ZU0VzZGhiNXFSNzgvdGJSU0g0VlFnZ2hoQkJDQ0NHRUVFSUlJWVFRTWc4VXFFSUlJWVFzQWdmZ3ZRWXBqRllXaDFvaytPZzYrNnlCS2srOG84U0JNeElBd0x2MVVxekpjZUduTnhyRDJsZm5pQkJmZVNKaEtiSWRsajk5WlJSWkNSNE1tZ1RvMVF2aEE4QnhFLzhtUHZ0OERGd2V3T1ZoNFBJd2NIdlBmbmE0R05pY0RNYWQ3TVQvREd3T0ZtWTdBNnVkUldDb1NYYVNCNC9mRmpxZzVPMFRNcmk5REZvR1JHZ1pFT0hkT2hsK2ViTWhaTm80aFE5MVhlTEo2YlpCSVk2MWliRStQM1FRRENHRVJJQUlnSHVlNjJpU2s1TzNtODNtV29mRDBUbFRvdmo0K0V0OVBwL1RaRElkQXVCWVRDYWpTU0tSRkluRlloWUFYQzZYMitsMHRzVTZUNFNzTUt4U3FVeTBXcTNEc2M0SUlZdXdrUHZqT1VrdWw2ZUxSS0swc2JHeFJnRGpDOXdNQXlCMDlENGhTNC8rZmdraGhDd0ZnVXdtUzdmYjdUMnh6Z2lKQ0diaW55L1dHU0VyQndXcUVFSUlJWXZRTVNTRTBYcDJKTDFMeW1aK2I3aTdRWW8zanNxbnpEdlpLY1pIZjV3eTR6b1BYbWVhTmZBbEdwcjdSZmpweTNFUjNVZnZxQkFlTHdPaFlHcGRxOWNIdkhGTU5tWGVaeSsyQWdENkRkT0g5ZEVsZXFCVitHQzBuZjFOL25WUWdUU3RkOFo5cDhmUHZJeWNmM3djWUhjeHNEdFoyRjMrQUN1TG5ZWEY0Zi9mYlBmM0FqUTJ6bUJqdmd1WHJyVlBydnZILzZyUTBDMkdMc21EbXo1a1JjWU01OWJQL2gySFliTUFSV2x1ZktUU2pwd2tUN1MrM2psRnJWWnZMQ29xZXJTeHNmRjJtODEyTXR6MUVoSVNxb3FMaXgvbnAvZnYzNzhaZ0Q1VTJwMDdkMDcrT1B2MjdWczFVNEJGVmxiV1Y1T1RrNjlWS0JSRkFJUjc5KzVOUXhndmo1UktaV2xwYWVsZlZDclZCb1poQkNhVGFlL1JvMGN2Q2JXdVJDSXBYTHQyN1Nzc3k4cDhQcC9UYkRZZk9YUG16QmN0Rmt2VG5GODZNaVFBNXJ4QnBhU2tmTHE4dlB3NWZscXYxLy9ueElrVEh3dDNKOG5KeWRlc1hyMTZjdjJqUjQ5ZWJEYWJEODg3dDFHV2twSnlWVVpHeHAwQTBOM2QvV3U5WHYvR1RHazFHczNGV3EzMklwVkt0YzdwZFBhZU9YUG1yakIySVlEL1BQRUJnRUtoU04yeVpjc0F2N0M2dWpxc3Z0cDI3Tmd4V1hCNTc3MzNwT0dzczVJc28vTkhzV1BIanNtSTNIQ1BkVVpHeG0xWldWbDN5T1h5UW83anZMdDM3ODRFRUY2RTh6SVFxZU9mbUpoNGhkZnI5UnFOeHJjV3U2MDVxREl6TTI4MkdvMy9zdGxzZ3hIZTE1STVGKzZQaXlHUlNBcHpjM01ucjZOTlRVMzNBekJGY3ArQkZBcEZTbloyOXNNOVBUMFBXeXlXTTZIU1pHUmtmRDA3Ty9zZUFGeC9mLzh6cDArZnZtbWV1MUZlZlBIRlRTYVRhZC9JeU1qckF3TUR6d01JV2FCVUtCVGxtelp0T3NoUDc5NjlXem5YeGlVU1NjRkZGMTNVd2svUGRVK3BxcXFhL0UwUEhqeFlhYlBaVG9UMUxjZzA1L3ZmYndBaFpqaW5sd0VCQUtWTUpsTUpCQUlWeTdKcWdVQVFMeGFMdFNLUktGNHNGaWRLSkpKa2tVaVVwTmZyMytydjcvOUw4QWFXVWZsa1hxaDh1enhFNnZ5UnkrWHA2OWF0cS9GNFBFYW4wemxRVzF0N09XYjVteThySy91N1ZxdTlHQUNHaG9hZWIybHArZlppOHhCa1FlWG5TRHNIeXJkemtVa2traXluMDlrTVFMeHAwNmE5L0lLdXJxNUhoNGFHbmwvSVJvdUtpbjZYa0pDd1V5YVQ1Yk1zS3o1MDZGRHhUT1drV0ZxcDErZmxJaTB0N2NiUzB0SW5IUTVIei9qNGVGdHRiZTAxQUd5eHpoZFozaWhRaFJCQ0NGbUUvVTFUbjVQdS9ZZDJ5dlE5VjQxaFI3a0RqYjBpL1BaTmRUU3p0bVNLMGlMWGNFb2s0QkNuOEVFajk4RmdaWkVjTi9YRi9wNEdLWWJIemdha2JNaDNZVjJlQzE0ZmNNc2ZFOFBheDhsTzhheHAzN3AvYUdHWkorZU0xNDdJOGRRZUpWeHVCcDU1eFB5YmJPeVVRSlVqclJJTW1nVG9IQmJpS3greGhGeW51azZHUGFmODE0M0dYaEVVVWc0bk9xYnZWTWdDVjJ4WWFBUGJjMTl1YnU0RGVYbDV1eGlHWWN2S3l2NTgrUERoQ3hCbWl3MkJRS0NVeVdUNS9MUkNvUkRhYktHZm14bUdDWXlJNHl0R2xScU5aa05nT3JGWW5LYlZhcmZ6MDZtcHFmL25jRGk2Z3Jkbk1wbmVSMEJsbjlWcWJmVDVmRTUrUHhxTjV1S01qSXpiK3ZyNkhnOWFWVkJSVWZFVXk3SXlBR0JaVm1LeFdPcGlGYVNpMVdvdlhMMTY5YjhhR2hwdW1hTWlMWDdWcWxXL0NaeVJtSmg0ZVVKQ3dzN1IwZEYzdzlnVms1dWIreURMc2hJQU1Kdk54NWFpa2lqd2hkcFNxYTJ0L2ZEbzZHZzFQeTBTaWJMaTQrTjNBc0RRME5DTHM2MmJucDUrYzNwNit1Y0J3T1Z5RFlWVGtaK1ltSGg1V1ZuWk14YUw1VWhyYSt2M3ZGN3Z0UE10SFB5eGpiYWwvZzJPSGoyNjNXUXk3UW1hSFpIekp5NHViaDNMc3ZKUXk0eEc0ejZFcm1jUkJoM3JVR21tdlpDejJXeE5TcVZ5TlQrZGxaVjFjMDlQejZPQmFYYnUzT2tKdWxhRkZPN0xuU1VVa2VNZkh4Ly80WXFLaWhkWmxwWDA5dmIrb2FtcDZXNU05REMxa1BOcXR1T1NscFoyWlhGeDhXODVqdnQxWjJmbncyMXRiZDhMa1V3b2w4dVRSU0pSbWtna3lwREpaQmxpc1RoVEtwVm1TcVhTTEtsVXFqdDI3TmpPVVBlRVNEZ0g3bytzUXFGSW5pdXZOcHR0R0ROOEw1bE1scEdabVhrN1A5M1YxZld3M1c2UFNxQktZbUxpbGF0WHIzNUtLQlJxVkNwVjVhRkRoeTVBaUtETzVPVGtheWMrTWdhRDRmV3QyVEUzQUFBZ0FFbEVRVlQ1N2ljOVBmMDZzVmlja1p5Y2ZMMVVLczBiR0JoNFpwYmtBb0ZBb0pqdlBtYWlVcW0ycUZTcVlwZkxOYXJYNi9jRENIdWMxVWpjZndIQWJEWWZPbno0OEdZQUtDNHVmand6TS9PMnBkcDJOSytkNThEZjc0elpBNkNReVdRcW9WQ29ZaGdtVGlnVWFrUWlrVllzRmllSVJLSkVrVWlVTEpGSVVpVVNTYnBVS3MwVWk4WHBKMCtldkZLdjE3ODU5N2VQdk16TXpEdno4L04vTEJRS1pRekRpTUpkVHl3V0o0Y0lWS0h5N1F5b2ZEdFZOTXUzQUNDVlNsZExwZElzQUZsZXI5ZUtPUUxURWhJU0xoV0x4U2tBTUZmdkdORXNQMGZZU2kvZmltUXlXWXBJSkVvVGk4VnBFb2trVFNxVjZ1UnllYTVVS3MyVnlXUzUvRzk2NE1DQmpQSHhjWU5hcmI2QVgxa2lrYVNGMm1oY1hOeUdVUE1EQ1FRQ2lVS2hLT0duTXpNenY5WGYzLytudWRZYkd4czdPbGVhSlJTeHZ5LzQ3NFd5T1ZQTno3aENvYWlReVdTWlM3eGRBQUFmakxoMTY5WW11VnkrYXFaMDFkWFZLZ0JXQUpMYzNOd0hHWVlSeVdTeVBKUEp0QjhVcEVMQ1FJRXFoQkFTZ0ZHbWdyT3VtTVp5WkJrNDBEVDM4Mi9MZ0FnUFBLZUZ3MzMyT1VFazRDQU9jUmNlZHpKVG5nVGxrck5UR2ZGZVBEYkQ4RGpCdnY5UHpaUUFEeUVML1BSR0k1U3k4Ti9DcDJuOFFTTXBHaS9FUWc0dXo5bjhNd0JFUWc0aUllQjBUWCs1THhKdzJGYmloRmJoZzBMcWcxTEtUZjZ2a3ZrUUovZEJvL0JCSVpuNWVZdmpnT2YzbjYxVFpSbmdscXJRTC84Sm1jc3ZYMU9qdWk3ME0rRlRkK3J4Mk51cU9iZkJBSkJKT0NnbnptV0p5SCtlTW95L2g1OUJrLzl2TGpmRmd6ajU5TCsxcmhFaC92RFcyZjF3SFBETTN0RHZEYVFpamdKVlptR3hXSTR6RE1NQ2dGcXQzcURUNmU3bzd1NytiVFQyclZBb0NqWnMyTEI3dGpTclY2LytXNmo1MWRYVm9xMWJ0ellFemhNS2hWTzZyRnExYXRXajJkblpYdytjeHpDTVJDYVQ1UVRPUzBoSStQRFdyVnVuQktxY09uWHFockd4c2VOemY0dUZpNCtQLy9EYXRXdGZZMWxXV2xsWitmTEpreWMvSGxpQkhVQllXVm41dEZnc1RnWUFqdU04RE1NSUFUQ2xwYVYvUDM3OCtEcWJ6VFpycEdCbVp1WVhWU3JWV241YXJWYXZYMmdGY0dkbjV5OWJXMXZ2WHNpNmthYlg2OS9nSy9MRlluR0tSQ0xKbjJ0NEpLMVdXeVVTaWRUeDhmRTd2VjV2Mk4rTFAzNTJ1NzF0Ly83OUJZdkwrZklXcWZPbnJLenMyWmtxNnFxcnE1bXFxcW81STN4RHBkbS9mMytXM1c3dkRlN0pJTkNxVmF0K3RXclZxbDhGN2kvOGJ4RmRrVHIrMmRuWjMrQXJqek16TTIvWGFEUWZhbWhvdU41cXRaNWVtcHlmbFp5Y2ZEMEFNQXpET3AzT3JyS3lzajhMQkFLTlVDaE1sRWdrU1NLUktFa3NGaWZpN0l2ZWtPTGo0M2YwOS9mL2RhbnpGOHBLdmo4QzhDZ1VpdVRBMXZNek9YandZTnB5N09YRzRYQzBDd1FDSlFDb1ZLbzF4Y1hGdjJ4cWFycERwVklWbDVlWHZ6S1JqSlhKWkxuOE9ubDVlVC9KeTh2NzRXemJQWERnUUhIZ2RIcDYraGY0eiszdDdUOEtYRGJYMzFud2NwZkxOYlIzNzk3VVdiOVlBSjFPOTVXMHRMU2JBT0R3NGNPYnpHWnoySUVxMGVCMnUwZm5DZ3lUU3FYWmdMOXM0blE2KzZLVHM3bXQ5TDlmQUZDcFZNVVZGUlZ2c2l3clpWbFdKaEFJNUFzTkdpZ3BLZm5UQng5OFVJWW85WWhVVmxiMnQ3UzB0TStGV3JaLy8vN3M0dUxpY0g0THp1MTJXN3hlcjlIdGRodTlYcThkQUl1QWdDTXEzODZNeXJkemkrVDVvMUtwMXZDZkoxNHd6MmdpTUhleWUraXhzYkZqczZXUGRQbDVybldYeWtvdDMrcDB1bnR6YzNQdkVZbEVDWmlqM01xTGk0dmJQajQrL2xJWVNZVWJOMjQ4TXQ4OFpXUmtmREVqSStPTGM2V0w1dk5PSlArKzR1UGpQN3h1M2JvbDdTM244T0hEVzNRNjNSMnBxYW1mWGNydDh1Wjc3UFB6OCsrWHkrV1QxK0MwdExTYitESmpzT0JBU0hKK28wQ1Z4V0pZZ0p0SDAxdWhGSkpybjU2YzlKeDhHdDdHVjJaWklXaDMwamh3anJINTVKREVFSnZ6SVVnKzlTeThaOTZFdC9sTmVOdXFBUmNGRVM0cGhvSDR5aWZnYlhrTDNxYlhBZDhDQTZsRk1vZ3V2ZytpYmZmQTlkcVg0YW45MjVKbWs1eWIyZ2FGNkJ5Wi9WYmFNU3pFNC85VHdlYWNXcmFUaVRsODgwb3pMaWowTjdBejIxazgvcllLdXh2Tzl0QnlXYVVkYTNKY2s5TWlBUmZXRUNHZHc4SXBRU29BOEtIVkRxeld1V1pZWTNZTUEvejFEajFZQmhBTC9RRTJRZ0dIVVF1THAvWW9wNzM4MzFqZ3hKY3Z0Y3c0cEU2UFhvZ24vcWZDRFJmWlVKd3g4N1BvT3lkbDZCazllM3l2MkRCT1E2U1FpRWlPOCtJejIyeHdlUmdvWlQ2b3BENm9aUDZBRkwxWkFJOFAyRmJpaEZMcXcwczEvc0NTYXphTlR4bXE2bkRyMmZyWDlpRWhMZzhZMHV1Unp4bVFtZURGcmhjMFV3TFdac095YzZjNW4rbjEramYxZXYwYmlZbUpWd0JBYm03dWowWkhSNStmSy9CaE9aaXRKUW9Bc0N3cm5Tdk54SFlLUTZ3YnNwWGFVaklZRENlY1RtZmZSSmU5MG9xS2lsZU9IVHRXWlRhYmF3S1NNV1ZsWlU4bUpDUmN6czg0ZWZMazFmbjUrVDlScVZSckpCSkplbmw1ZVhWTlRjMTJ6TkF0dlZ3dVQ4L1B6LzlwcEwrUDArbnM5L2w4OXJsVFRoZlljamxjNFZSMFhYVFJSYTNCODd4ZXJ5MXd1SWFFaElTZC9PYzFhOVk4RC85TGtFbkJRVXpCTHpuUGRkRTZmNVlidTkzZXdYR2NDd0Q0bG15eHlFY2tqMzl0YmUzVnBhV2xUNlNucDk4TUFFcWxjclZPcDd2cjlPblRrejBvdU4xdVkwZEh4NHd2L3ZQeThuWUZCd21Ha0pTUWtQQ1JpYytjd1dCNHZiaTQrSW1GNUZtcjFWNFNyVUNWbFh4L1BCZFlyZGFHcnE2dVgrYms1SHdiOEw5c0doNGVmdDNwZEE3TmRHOFByTkFQaDF3dXI5Um9OTnNBd0d3MjErcjErbm4zeURKZmFyVjZFOStpV0tsVVRuNFBzOWtjTXFndVZ2aDduOC9ubTNrODNxbTR1ZEp1M2JxMUtWcjMwSFBoNzlmbjgwbVg2dDRqa1VqU3k4cktmbjNxMUttYmwySjdpMkczMjdzN09qcCt6TEtzMU9QeEdEMGVqOUhsY2huY2JyZFJLcFZtTWd3ajZ1dnJleEdBU2FmVGZRdndENDBEWUVvbERKVnZwNkx5N2Z4RTZ2elpzR0hEUG8xR2MySGd2T3pzN0hzbWhxaWJOQkZRRXZLM3Z1Q0NDdzRFejV2b0dlU09wYzF0N0t6azhxM1g2eDBUaVVUaGRVczlJUzR1YnN2QXdFQTRnU3JuaFBQMStYRyt4c2ZIenpBTUkrVHZGUlBsS0dkQ1FzS09uSnljNzhZNGUyU0Zva0NWeFJDSUlmbmNmOEdOTk1IMTlyMkF5enIzT3F3UWdySlBUazc2K28vQzJ4amU3b1JyYjRMb2lqL0E5ZEwvelN1NGhjU09jTTFud2FqU0lkendSUWczZkJHdUYyK0M1K1RUYzY5NHZoS0lBTy84aGhnUjVGVk5IbC9PT2dqWDYxK0Y5L1MvNTdkZm9SU3lyNTRBazFnRUFCQmYrUmg4US9YdzljOGFERTRJM2psNU5rQWpRZVhEajI4d1RsbnVkRE80NXlrdDNGNy9pMmtHUUdHNkc4MzlJcGp0TEhZOXI4SG1JaWNLVXQzNDl5SEZsR0NXc2l3M2JyOXNZYjJIQkFlT01BeHcvWVdMQzVLTFY1NE55clE1R1R5M1Q0bVhhdVJ3QnJ4MDF5VjY4SVdkMXNuZ20yQk9ONE4vN2xQZ3hSbzVQRjRHcDN2RWVQZ21Jd3BTcC8vZE85d01udHB6ZHZqMFJMVVhOMi8zMzJkZlBTTEh4bndubnYzNnlKUjFYanNpeHo4RGVtRFp1c3FKT3k0M1Qwbmo0L3c5czVEelcyYUNCMlBqTEN6MnMvVmVOMTFpeFpGV0NWNDhLTWRsYSsyNHVOU0IrNS9UNGxpYkdGbUpIbngwblIwV080dC83bE5nM01uZ3Y3VXlQSHF6QWVxSm5sUDJucDU1dU9SeEo0c0gvNm5Db1BGc0FGbFJ1aHNQMzJpRVRPeXY1L25uUHNXVWMvN3oyOE1vVjU3bkdoc2J2N1Z0MjdhUE1Bd2pZbG1XbFVna2E3ZHMyZkxmK1c0bnNPWDJ2bjM3Y2gwT1IrZHM2VzAyVzhQQmd3ZlRGQXJGMW95TWpGczFHczFGRG9lajU4U0pFeDltV2RZTC9ILzJ6anU4a2VMODQ5OWQ5V3JKc21XNTkzcjJuWDNkdmdNT01CQVNlaWRBZmlIMDBFSUNoQkpLZ0JBSUpFQUtOVUJDZ0lST0NCMGZIQWZYdTh1NSs5emxvbUtycjhydTd3OXBaVW1XYmRtVzI1MCt6K1BIVzJabloxZXpPN016Ny90OWdkTFMwdi9LWkxLMUpwTnBYMzkvLy9OR281R04zMzQwV05zTjc5Mjc5d2ZyMTYvZnllUHhWQndPUjFKUlVmSHA3dDI3eSsxMmV6Y0E0YkpseTE0TTlKenA2K3Q3VHFmVGZXSzMyM3ZXclZ1M2h5Ukp2bFFxTFYyL2Z2M21nd2NQbmgzbW5wTkZSVVgvNHZGNDhld0dtODNXaWdqbDc4UGhkRHFId20ydnE2dTdMSXlrZGhENStmbFBzOHV0cmEzM3dpZGZHMjZnTmx6SWdlTGk0dWVLaTR1Zmk1WTNtRkFvekFrTUJ5TVdpd3RDMDBSaTdMU1E3Tml4bzJLeS9VbEpTZWZtNU9UY3o2N3YzcjE3cmNjejhZZUMxV29OblB5WXQvclQyZG41dUVxbE9pM1E4ODczTzRlT3RVaXFxNnRIQXRLRWhnMWdBSVMxOE8zczdIeWNYZVp5dVlySlFsclUxdGIra0EwSk5wa3l5eHd6MS9mZmVmanc0U3VkVHVkQVZsYldYZjM5L2E4ZVBuejRoc0QwSG8vSDVKc2dERXRXVnRidEFDWTFWTW5LeXJxYUpFays0UFVxdHRsczQxUSthSnFtWEM2WHdlMTJqMG9ra2lMZk5udGJXOXVETHBlcjMyNjM5OXJ0OWg2S29pYVZ3NDgyeDBMNzZMdW1pTHhTTjJ6WTBBTUFOVFUxaVpqQU9ES2F0TFcxUFpTU2tuSTVuODlQQllDc3JLdzdtNXViZnhXdC9MT3pzMjlqbDF0YlcrOFZpOFVWMmRuWk4vYjI5ajQvT2pxNnQ3ZTM5MitCNmZsOGZnS3JEZ1I0Snc0RDk3dmQ3dUFQcGpDc1hidDJsOEZnK0xLOXZmMWVzVmhjQ2dBdWw4c0E3KzhtRFV6ckMxTW9EY25DRHNBVFNUdW9VQ2cyQlNwNzFOVFVpT0FMZnpBVjAyMzdDSUxnTGJiMjhtaC9maG1HY2JuZGJyUGI3UjcxL1JsZExwZkI5NmVqS0VybmRyc0huVTduSUVWUldvdkZzaUNLTnphYnJabkg0eVVHdG1YdDdlMzNKeVFrL0RBakkrTU9yVmI3OThIQndiY3FLaW8rVjZsVXAxbXQxc2ErdnI0WEFNUm5aMmZmeStQeDVHbHBhZGRzMzc2OUVtUHZuVmovZGhKaS9kdnhMRlQvZHE2WmovN3pITENrKzdjT2h5UFVVSXhCZ0xLS3dXRDRWcWZUZmVod09EcXRWbXVuMVdvOUFtQVV3TVFEWFdPNHA2cjdTNENqNXZtYWE3WnYzMTZrVkNwUFg3VnExYWNBb05QcHZwREpaRG1scGFWdnNhRUZyVmJyWWFQUkdLVFNScEtreUtleVJRQ0F5K1dLRFhyRzhCTXpWSmtwQkFIK3VhK0FrMzBpa0gwaU9Qay9BUFgrbGFBN3Y0Myt1VGc4OEUvL0U3anJ2QWFvZ292K0ErcGZQNEtuSTVLdzdtUHd6M29lM0RWUkM5TTZiZHo3WG9ienc2c1g3UHp6RG9jUHpySUwvS3NNWlliNzhQc0xXS0FGZ09TQUVNV0RFQ2NBWWhVSVNTSUlpVHJndnhxRVRBTkNtZ3pJTklCbEVQYW54MzJIVEFwMy9aaGhOaUZPQkQxWVAwbnFDWEE3NE43L0NuaW5QdWJMVkFqQkplL0E4ZXhLTUk1NVVSaU5zUVN4T3dsOEZXQVFzcjZBQ3F2MmNjdVB6UGpqUjNJQXdIbnJiYmpzZUF0dWZTVWVQVHB2RTd5elJZQ2RMY0ZLdUN0em5Qak5CU05CYWcyQlRCYkNKQndNQTF6N25Dcmk5TlhMN2ZqVldlUEhLd2VNSEh5NFc0d3ZENGxnZDQ2TlJhampQTGppQkN0T0xyUERUUk13MjBuWW5RUW9Gd0c3azRERFJXREF5TUhyV3lVWU5vMU4xRnNwQXZlK29jQXpQek5Bb3d6K3RuejlXeWtNbGpFamdodC9ZSWFJejZCajBLdkc4aklweGZucmJiaDRveFZDSGdPamhjUkhlOGVFQk9SaUdqZi8wQVNGeFB0TllhTUl2UHFORlAwR0xoNjUxQWdpWnF4eVRQUFNEWHE4OHJVVTcyd2ZNMnh5dVFuOC9Tc3BldlJjakZoSW5GanF3UEpNSi9hMTg5R2o0Nkxmd01ISCs4U3crUXpLZmxCaDl4dXBESXh3ME5qckhUTlJ5V2hVWkk4WmE3azhCSjc1UkE2OTJWdWZ1UndHYmcrQmxuNGU3bmd0SGplZmJzSmIyeVhZMFR6MkhyajhlRXNzN0U4RVVCVFYwdDNkL2F4SUpFcHJiVzM5UlRRbGYrVnkrZm93MjhydGRydkFZckUwV0szV0FiZmJYVnRhV3JxSkpFbVJSQ0lwam8rUFA3T3ZyKzk1bFVwMWtrd21XK3M3Wm1WTFMwdExZSGlDeFJ5cUkxSW9pbW83ZE9qUWVhdFdyYW9oQ0lMYjA5UHp0TjF1N3hhSlJCbGxaV1h2eStYeVZXeGFnOEh3YldOajQrMEFaRmFydGJhbHBlVm1WcFZBS3BVdVg3OSsvWUhEaHc5Zk5UUTA1TzhvNStYbFBSSWZIMzhTdXo0ME5QUnViVzN0aGZONmtRRmtabWJleWk2M3RyWStndWpFV1dic2RudkhWSW5DZWJVbUp5Zi9PQXJuWDFDc1Z1dkJ5ZmE3M2U0VDJHV0dZZHdta3lsaU9lbjVyRDl0YlcxM2NibGNSZUJBT3hCZW1ueXkvUXpEZURadjNoeDJmS2F0cmUwdWRsa2dFT1JOWnFpeUdKaXYrOS9XMW5hM1hxL2ZhalFhUHdlQ0ltZENLQlJtemxTbTJ3Y25MUzN0ZW5abFlHRGd0ZEFFTlRVMWNRRFlEck84dXJwNkZBQThIbytqdTd2N0Q3TTQ5NnhacXUxak9BTGJ6Rm4rcHZPSnJiVzE5ZTVseTVhOU5qUTA5Rlp0YmUzVkFDdzFOVFdFUnFPNXNMUzA5RzBBME92MW54MDRjT0NIMDhsWUlCQVVhRFNhSDdQSEc0M0d6OHJLeXQ1UFNrbzZOems1K2FxQmdZRTM2dXZyTHc4OFJpS1JsQWNhcWt6bTNWNWVYdjVmc1ZoYzB0N2VmbC9vdnZqNCtGTk5KbE1kaDhNUkF3Q1B4NHV2cmg0Zmx6V2NWLzE4eTd2YmJMYm15WlFXSWdrVFVsVlYxYlFRaytKSDAvTUxBUHYyN2Z1aDNXNXZjamdjRmdCbVJHaDB0TkJzMzc2OUtDOHY3ekZXSGNtSE1EOC8vMG1KUkZJa0VBaVN0RnJ0bTBhamNZdEtwVHBOSXBFVUN3U0N2TXpNekovemVEdzVBUFQyOXI2RUFPTzRXUDkyakZqL2RuSDFiKzEyZTVkQUlFaGxRODE2UEI3TFJHSFJkRHJkSndDZ1VDZzJzdW9kTnB1dHpXYXpOWWVtTlp2TllRZnA1NlAvSEcyV2V2OVdyOWNmYUdob3VOeHV0L2M0SEk1ZWg4UFJWMTFkN1g4Zkd3eUd6eWN6Z3BtS3dMb2ZqZjdhZkkrWkxNVDdlYUpybEVxbEpmSHg4YWV5NjFQOUx2WDE5VHREKzM2aEJQNG1KcE5wMys3ZHUxZFB0N3lCSkNZbSt2dXZvNk9qMnlvcUtqWUhLdmFJeGVLaXZyNitsd0xLTGlvdkwzOFhQaU1WclZiN1pvZ2liNHhqbkppaHlnd2grRElROHBTeGRXVTJoRC83QnU2ZGY0Ynp5N3NBZDNUNjNZUWlDNElMM3dDWlVUVzJrU3NBdCtxMmFSdXFMQlU0SmVjQ0JHZnFoUE9NcCtIZGFhWG5GSndPUXFRY083NytiY0MxeENhZGVHSVFmQ2tna0lFUXlBR0JISVJRRG9JdkE0UUtFTUk0NzMrUkFvUlFBWWlVWHNNVWtSSVF4WU1ReEdGYXM4RUNPUWl4Q293dHNoREhSSHd1T0lWbitOZmR0VytDMGMvTWFkRDEvUjlBNXB3RVRwNjNIMEFvczhFLzkyVlEvejUvaWlOakhLdnNhaFg0SjZ3QklEM0JqVlp0c0hGL3R0cU42dVYyTlBkemNXU1FoeXRQTW9OREFuZWRPNHBiWDFiQkhjWXVXeW1sOGRNVExSRHlGOWM0ckljR2J2eTdLdWlhV1NnWGdlZS9rT0hwaitYd1RNUFdQQ3ZSalo5c3Nvd3pVbW51NStHRFhXTkdKOWxxTi9oY0J0dWFCUGh3dHhnTTQ1MzhmMituR0NjdGR5QmQ1Y2J6WDhxQ3luYmpEOHgrSTVXV2ZoNGVla2ZoTnhSNGE3c0VsOHhTWVNiRzBZWFRUZURzeDlUKzlSNDlGei84WFZKUW1xdWVEVlpKZldXekZLOXNsdUpmdCtqdzJmNHh3N0VMS3EwNFoyMXdlLy9SSGpGZS9Fb0doZ0YrZS9FSU50ZUo4SFdkRU8wRFhQemlWYi9EQmpna2NPMHBacHkxWm9uMUZ4YVExdGJXWHlIQWl5cmNBRmtvWEM1WHlubzUrNDVwWS9NZ0NNSUZBR3ZYcnQwUmV0eUtGU3ZlTVpsTXU4UmlzWC9pZ3lBSVBydGNWRlQwbC96OC9NZElrZ3p5T2lvdkwvK0lYVzVyYS90TmIyL3ZYeU85dmlsUVptUmsvQis3TXB1QnBaa3dNakt5dGFHaDRScUdZYWpCd2NFUHNyS3k3czdPenI2WHcrSDRMY0FzRmt0dFYxZlhRMnZYcnQzaWNybjBCdzRjK0dGdmIrK0xBb0VnTFRzNyt6N0FxeEN4ZlBueTkvUjYvVmZ0N2UyL0VRZ0VHWUdTc1JSRmFaMU9wejVVNm5zNlRDVUxYbEZSOFdta012VlZWVlU3QUhobUt6WHU4WGhzMjdadHkxTXFsY2NaamNidENQWUdGTXRrc25TejJkd2NicUF2S1NuSlArRzRjK2ZPVW92RjBpQ1JTRFNCM3ROTDNTQ0t5K1g2UDZROEhrL0UzbGFKaVlrWHpIZjltV3NTRXhQOTNnOENnVUN6a0dXWmlubTYvNUxVMU5RTCsvcjYvbUUwR3FNYTU1MUZvOUZjSmhRS005ajEzdDdlZDhJa3M0VmJKa2xTRUNidHZIT010NDhMamxhcmZaMWhHR3BnWU9EdHdPMnBxYWsvWjVkN2VucWVCWUluRDc3NzdydDhpcUxHaGNkZ0tTd3MvQU5CRUJ5R1lWeHRiVzIzU1NTUzhxU2twSE1BZ0dFWVdxUFJYS2JSYUM2YnJHemgyaFYyc28vUDU2ZUl4ZUk4bWc2T3FXd3ltWFlKQklKVWg4UFJOZFcxVDRaSUpFcGZzMmJOcEJPemdYVUhBSTQvL3ZqT3FmTGR1blhydUhkalhsN2VrNkhiMnRyYUhnY3dITEk1TGk4dmI1eGh6a0p5TkQyL05wdXRsYUtvSTFPVmZ3a2dySzZ1OXIvckpSSkpVWFYxZGRCQVJxaUtXVUZCd2VNRkJRV1BiOXUyTFYwcWxhNlA5VzlqL2R2RjJyOXRhR2k0TE5DUXNxZW41Njl0YlcxaFEzZ2NQSGp3REFERUNTZWM0Qis4Nyt6cy9IMS9mLzhyTXkzTFl1Y282ZDhhdEZydEczT1E3NUpuc1gwL3hzWEZyUzBvS0hpS1haL3ZjWjVJWUExVkdJWnhkWFYxdmFyUmFDN2g4L21wSnBQcGdGd3VMeWNJZ2l3b0tIZ3FJU0hoek43ZTNyL2s1T1E4SkpWS3l3QmdkSFIwWjBORHd6VUxld1V4RmhzeFE1VVp3bEFtVUs5V2czZlNnK0NkY0M5QWtBQkJnRnQ1SzhqY1UrQjg5ekxRMmttTmFLZkVHK3JucjE0REFSYmFBOWVXaCtIYTh2QXNyMkR4SXJqdzN3QjNVWXp0QkdHN2IzcDlZZTd5NExFQjk5NFhvMW1jV2NQSk9RbmN5bHNCdmdRRVQrdzFTdUdKQWI0VTRFdEI4Q1hlZWozUGtPbnI0V24rSktLMHZLcGZqSlhSOTJ6TUdJYUI4NE9mUVhoenZkZm9CZ0NuNUR4dzhrNkRwKzJMbWVjYjQ2Z2xTeDJzbnZMOEY3SnhhZjV4a3c1SkNnK3VQY1VDZzVuRXJsWUJ2cTRUWVhjclA2eVJDZ0FZTFNSdWVUa2VVaUdOd2xRM2N0UXVaQ2E2a1JMdlFYNnllMEtWbGJtR1F3SXJzcHhCcWc4c283YnB2U3VTbFI1Y2Zyd0ZKNVk2d3RxeU5mYnlRQWRjNXBFaEx1NTlVemt1M2VVbldKR3VjbU56blRBbzdNckp5eDA0dm1UTVlEUTEzZzJTR012dzlXK2xXSkhwUkhIYTlFS054WWd4RVYzRFkxM3FnMGY0YU9rZk0xcjd5U1lMemxwalEwcThHd05HTHJLVDNNZ1pjbUZMdlRDb25nT0FRa0pEWnlheG8xbUFuQ1EzMUFvUGx2UkkzTnhCQUFpMGFtWi9BRGM3SUpDV2xuWXRBSDY0UVhPMVduM084dVhML1hFQ0R4MDZkRndrSHFIK2swMFE5NWtnQ0c2WWZVVGdOZzZISXdTbTUyVzBZOGVPQ3F2VmV2Q0VFMDdROFhnOEZlQWRwSlhKWkVtekdjQklUVTI5TGk4djczY013OUJ0YlcyLzd1L3ZmM1U2eHdQQXdNREFQd0ZnK2ZMbDc2alY2Z3NDOTQyTWpHemR1M2Z2ZVpXVmxkK3pJVEhTMHRKdTZ1M3QvVXQ3ZS92OUFEaloyZG4zc09sVkt0VXBQQjR2b2I2Ky9pcjRwSWdaaHZFY1BuejRDbzFHYytsY2VqV0xSS0tjU1BNWGk4VmhQYTlabXBxYXJtOXFhcm8rTFMzdHBxS2lvcjhBUUdOajR3MTlmWDNQQS83UUV4Q0pSSUxpNHVKblUxTlRiL0I1MVY4TXI2ZXhmUFhxMVovSVpMS1ZMUzB0TjdMcEVlQlJWMWRYVjYxUUtNNVZLQlNWRm91bFlRYVh2T2poOC9uK1NVZTMyejBhNlhGV3E3VWQ4MXgvd3NBTkkwMCtsWFE1NEgydmpaTXZYN0ZpUlRnamliQ3NXN2N1d3NEQ2M4TTgzSCt5dkx6OHpZU0VoTE5VS3RVNXRiVzFQd1V3VGdLVG9xaitnd2NQbmp4UkpoVVZGVnY0Zkg3U0JMdTV1Ym01OTRkc20wcG0wODB3akpzZ0NDNkh3eEhCMjA3TnVOT3UwV2grVWxCUThDUkJFTnoyOXZZSGVudDcveExob1V1K2ZZd1V1OTErK1B2dnY4OE90eTh1TG01OVdWblp2OW4xM2J0M1Z6cWR6Z0VBaGtqeWprYjdDSUFKTlZLUlNDUmxTcVZ5azYvODdUcWQ3dFBwWkNnV2l5dlVhdlhaQU9CMnUrMUZSVVd2Q29YQ0xQaThVL3Y3KzE5TVRVMjlmckk4cG9MUDV5ZjY4aDhNM0w1NzkrNE5Fb2xrV1poblkxb3dETU9aNU5tYnFFelRTcy9DR3ZBRTB0dmIrNnpENFFneVZKRklKS0p3YVJtR21WRzR4bG5VbjZQeStZMUdDTHFXbHBiYkl1M25SdW41alRvTDBUK0o5VzhYSDR1NWY2dFVLazlobHltS0dtYS9WN1ZhN2NzTkRRMUJFdmtDZ1NDUHgrUDVCK2xNSnRPdUtCUWhxdjNuYUhLVTlHOFhoRjI3ZGhXWnplYjJxZExKWkxMY2Rldld6ZGd3WkRZc2t1L0hlVWNvRkdZN0hBNER2Q0dlSWtZbWt4V3hScEFHZzJFekFGMWRYZDNWbVptWlAyOXNiTHhlclZhZlZWSlM4aXFYeTQyTGo0OC9LVkNweGpkR2RCYUNEZjVqeElnWnFzd0tob1pyOC8yZ083OEQvNkovZ3hCN3d5cVE2aElJcjlzTngwdFZvUHYyVGo5ZnJnQ0M4MThEcC9TaTROT045b0I2OTNMUW5WdWpVWHBRcjV3WWxYd21RL0N6YjZaT2RCUkN5RkxBS1Q0N2FKdnd1bWowMmFhSm00THR0K0cvRituUkhuQ0t6cHJiODN0Y1lCeEdNRFlEWURlQXNlbkIyUFZnckRyQTl6L2NlaVFRb25od0s2NzByN3RyMzVpeG1nb0xZK3FENitPYndML2dkVERtZmpqLzkvTkZiYVR5OXR0dlozQTRITUxwZEJJY0RvZmdjRGlFeCtNaFNaSWszRzQzUVpJa0ViaE0welFadWkxd2U3aGpHSVloQ1I4MFRSTUVRUkRBMFdzb054MnlFdDFRU21rWUxSTWJhYlFOY1BIcGZoSHF1L2xvMFhMaDlveWZjdWFRUUVhQ0c1MUQzS0RSYkl1RHhMNTJQdmExZTUyWkJEd0diLzF5R053d2dsTXYzdUI5YnQ3YUpzSG1XdUc0N1lFRWhnQTZlYmtERi91VVJTSUpEYlMrZ0FwcnFBSjR3NW5JaEF5Y0hnSldSL2lwOVl3RU55N2FZRVZsQVFXeFlPS3grOG9DQ2k5OE9kN3dKNUQ4WkJjdXFMU2lWY3ZEWHo4ZE0rak1VcnR4OCtuQllZc2tRZ2EvT3N1RXUxOVhlZ1BZMHNCakg4VGgyV3Yxa0V4U2poakhEandPZzd2TzlYNmJOZlh4OE9GdXI2TFAyandLSjVWTnJwSW5GOU1vejNaaVY2djMyV0QvczV4V2JzZUFrWU9tUGo0T2RQRHg3QmRlWlJXV3dKa3N2WmtNQ2tjazVERW95M1Rpb1V0aVllZ0NTVTVPdm16WnNtWC9DdDFlVTFORFNDU1NwUHo4L0pjVEVoSitCSUJ4T3AzOWdTRmxva0ZqWStNTlU2Y0t6OGpJeURoUDFnVWlvYWlvNkc5c0RPSGk0dUlYKy92N1A4RFVrN0ZoNmVqb2VDQWhJZUVNMXR0V3E5WCt5K2NsUXpVM045KzZjdVhLTHdBZ1B6Ly85enFkN2lPSHc5SFYzdDUrcjlWcWJTa3BLWG1SSkVrK0FIUjJkajVrczlrT0RBd012S1hSYUM1cGIyLy9qVjZ2MzZ6UmFDNk56bVV2Q25RU2lhU3NyS3pzVGFsVVdnb0FLcFhxOUx5OHZMdmIydHJ1eWMzTi9iVkNvZGdJQU1YRnhhOHFGSXFYR3hvYWJvSlBLajh1TG01MW9EZDZjbkx5VDhLZEpKd3gxR0x4UXZWTnJFNktSQ0x4eHdPbGFkb1J5VEVjRHNkdXRWb1h2UDVNSlZzK1VacVJrWkZ0ZS9mdTNUZzNwWm9mNXZyNVRVdEx1ekVoSWVFc0FGQ3IxV2R2MkxCaDc2RkRoODZ4V0N4QjB2SUVRWkFFUVNnbXlXckNEbng2ZXZvMTRVSVNUSVhiN2JiNXdqMFFBQ1FBWmhwM1hWQlNVdklDK3o0dEtpcDZScS9YZjJpMzIzdW1PdkJZYWg5SmtuUmFyVlpMZm43K2ZkM2QzWCtuS01vL0dCRDZ2bkM1WEwwT2h5UFM4Q2xSYlI4RHljcks4b2Z4NnVucCtRdUFhV2hSQWphYnJkSGo4Vmc0SEk2VXgrUEo0K0xpS3RsOVRxZHpxTEd4OFI0T2h5TWpTWktia0pCd3RsNnYvOHJqOGZyOWZSMEFBQ0FBU1VSQlZQZy9qRWlTbExMTE5FMWJBRzg0SHo2Zm4walROQVVBZkQ1ZnpUQU03WGE3aDBKTzc3RmFyWTN4OGZIK0NiSnQyN1psc1BVeXNNMWhEV3luYzIzUmdtM25rcE9UdzByZ094eU8vbkRiT3pvNkhnemRSbEhVc01GZ21PNkEwSXpyejdIMC9NNGhjL2I4QW5EVzFkVmRDZ0J5dVh4ZFptYm1Md0J2R0JTdFZ2djZaQWZhN1hZOWdONkY3cC9NTWJIKzdSTHYzNnBVcWxNQnJ3SE42T2pvdUJCdXdNVE9GdXZYcnc4YjRnY0FXbHRiNytqcTZocW5jQlVtNzBYYmZ6NGErcmNMeFVJWm4weUhZMkQ4WVJ3Q2dhQmd6Wm8xMzlBMDdheXRyZjJ4Mld5T3VCMVhLQlQrc0QvRHc4UHZ3VnZ2QnJWYTdadnA2ZW0zS3BYS0RRUVIzdnRkTHBldldiMTY5Y2VqbzZQN0tJcnFOSnZOZTQxRzQvZXp2NklZUzUyWW9Vb1U4TFIvQmNmemF5RDQ4WWNnTmNzQkFLNmRmNTZaa1FvQXVDa3diaXA0VSsyYmNQM3ZSakNPNkUxVWVJNXNpVnBlTVlMaFZ0NENjUGhUSjF4QUdIMHJHRk1mQ0hucXhJbGNOakNPVVRDT1VZQWFCVU9aQU44NkovODBFUEkwQU43NjZXbDREN0Fid2RnTllIei80WnpwMk56VWNOZmZEUEI5azNrZUYxeGYvM1pjR3ZIRE01K0FKbVFwRVB6NHcya2RRdzgxd1BHWDBobWZjd1owZVR3ZWNEaGV5d1dQeDJ0QVR0TTBTSkljdHh4dUcwM1RreDVEK09RdUdJYnhMOGNZb3l6REdhVGtFWXJMUStDZDdaS3c3cFJKQ2c5T0tuWGdSNnRzVU1sbzZFd2M3R2dSNEVBSEgzWGRQRmdjd1gyNlZUbE9DSGpoNjNTNnl1dnNKUlBTWWJkUGhFeElUNWtta0hYNUZDNnFza0lkNTRGS1JpTmVTaU5PVENOT1FzTmdKdkhXZGdtK3JoV05PeTQvMllXTE4xaFJWVWpoN2UwU1hQbTNCRHh3NFFoSzBzTi9oeVlwUE1qVnVORSs0TzJtOExrTVhHN0NmeCs1SlBETE0wM29HT1RoZ2Y4bzRIQjU2NmFJeitEZTgwZkJBQml4a25BNENkaWNCR3dVQ1llTFFGNnl5eCtlYVdpVWd4ZStsT0dYWjVyQ2xPRFk1WWtubnVpYzczTXlESFA5RTA4OEVVSEsxNkoyem45dWthS2hlNnlkUG5DRTd3KzNGZmlxa3dpWktjTnc4YmtNVm1RNUo5emZOc0RGeTV1RGpWTUFJRS9qUWxVUmhaUExITkFhT2FqdjVxR3UyNnZHWW5kNkMrRndFVWlObjdsejBCTlBQUEhnakErZUg3YmNjY2NkVzZLWklVbVNPZXdnR3dDaXRMVDA5WDM3OWgwM09qcTZienI1c0FPZUU4bnh6eVR1OGtTRHFBNkhvNGRobUtCS05KTkowbWxDKy80NGdGZnlIN1B3L3JkWUxJZVBIRG55YUdabTVpOGJHeHR2SEJ3Y2ZKUGRaekFZdmh3YUducFByVmFmRDRDV3krVVZiT2lBZ1lHQmYxb3NscjNGeGNVdmNqZ2MyZERRMEg4Qm9LdXI2N2NNd3pnN096c2ZBNENHaG9hclF6MzVva2s0YWQ2TWpJdzdDd29LSGcvZDd2TUExYzN3Vkp5c3JLemJjM0p5SG1LTmN4aUc4YlMzdDkvYjJkbjVPQUMwdDdmZnorVnlGZW5wNlQ4SGdPVGs1S3NrRWtsNWJXM3QrYk1OdWJCWTJMaHg0N1JDQUlqRjRzSklqakVZREp2Mzc5OWZQWi8xcDZxcXFtbXVQUmRyYW1yOEhxdGlzVGk3cXFwcS8wUnA3WGI3RWZaOVFoQUVMMUxKLzJneWwvZS90N2YzN3drSkNhY21KQ1NjQVhqZmxjdVdMWHQ5MTY1ZEZRaDRoL0g1ZkUyNEVCZFRJWkZJa25KemN4K05KTzFrRXlyVjFkWG0wRzFOVFUwM1J4amFoZ2xVY21BWWhpWUlZdGFld2t1eGZad3NQNWxNZHR5cVZhdWU0dlA1cVNxVjZ2U2RPM2V1QTJDZjdybkRNT1AyVWFGUWJGcTlldlU0YnkzZjlaRWFqY1lmMXFLZ29PRHBnb0tDY1FvUjRkUW56R2J6b1YyN2RwVURjT2gwdXY4cGxjb1RYUzZYVVNLUkZMTnBXbHBhN2dSZ3JLK3Z2end6TS9OMnRWcDlzVXFscWg0Y0hIeTNwNmZuV1pQSmRDZ3diRWxOVFkwRUFPZWtrMDRhQkFDTHhYSUlnSklrU1pGUDhuNWNuVk1xbGRWY0xsY0JlRVBSUkdJOE5SVTFOVFU4b1ZBWUZGSW85RDdXMU5TSXhHSnhzYzFtcTRYUGExNGdFT1JOcHRRUnp1QURBRXdtVTAyb3lvaFFLQ3dObDk1a011M2F2WHYzZEExVm90cS9ZbG1xeis4Q0VMWDduNXViKzRoU3FUeU9YWStQajY5bVE3VVF4SmhjcTl2dEhva2doSXNkaVBWdlkvM2JZQlpUL3pZdUxtNlZVQ2pNQkFDOVh2OHBRUkF6VXBTS2xQbm9QMGVicGR5L0JjQ1JTQ1NKa3liZ2NLUVNpV1JjR0QyUHh5TUlTU2NMVFRjZDlhN0Z5bnkvbnhjU2dVQ1F0SGJ0Mm04RUFrRUtBS3hkdTNaclIwZkhBMGVPSEhrTUVSaFJzMkYvQUVDdjEzK1duWjE5YjI1dTdrUGgwcnBjTHAzWmJENm9WQ28zRVFUQkpVbFNwRkFvTnJLR2k3VzF0ZWRINmJKaUxIRmloaXBSZ2pFZWdlT2xLZ2pPK3djWW14NnV6MitmVlg3T2o2NEhxVmtCSWk0ZHpvK3VoNmYrN2FrUE9rcVlTQUZrT2dpdjJ3a3liWjEvM2Y2b3ltczRNUThRQWhtNGEyYWx0anB2T04rOUhCRElBTW9DeG1rR25CWXdsTysvMHdMUTQ4ZkRDS0VDL0hOZThodXBBQUMzN0JMUVhkL0RmVGlxRGgwVHc1ZDZEVlY4dVBlL0RNYllNVC9uamhFamdFM0xITGltMm9MYUxoNmUrTytZR3U1bnZ4bFRTdDdXS01UM1RkNStmV2FpRzJ2ektLd3ZwRkNjNXNLajd5cHcrVE9KUWNlZHVkb0dCa0MvZ1lOV0xRK2RRMXgwNjdnNHNYUnlWWWY1SUU1TTQ4cVRnc2RnMmdlNCtNYzNjbXc5SEJ6R2hDU0Fxa0lLWjYrMW9UVERDY3BGNE9GM0ZYNUZsbnZlVk9MK0MwZXdNaWY4QlA5dnpoOEJ6UUJLS1kwRFIvaDQrSjB4cDRGTGo3TWdJOUdOaS8rWUdHVFE0M0FTdVBZNVZjUWpVVjhkRXVHNFlncHI4cWlwRXg4akVBU1JPZC9uSkVreUNjQUQ4M25PLzN3dkNWcC8vSU00bU96akRmNi9xUmZpbS9ySit5V2YvV1lRV1dvM25yclNnTUVSRGg3N3dQc3V1THJhalBQWGUrY0R1blZjN0dnV29DVE5oWlU1VHF6Tm82QlJlbkQ2STBsNGJZdlh1Zlg5TzRkdzJmRldNQUMwQmc2NmRGejA2YmxZblR2eitra1F4THplMStuQ2VLMTN0a1F6VDdQWnZLT2xwZVhYaFlXRmZ3SUFraVJGSzFhcytPL2V2WHZYMkd3MjdWVEhMd1FIRGh3NEs5VHplQ1lUQmRQRVVGOWYvMys1dWJtL0JVQjNkSFRjajJsS3Z2b2c0UnZNT0hMa3lPTURBd092Mk8zMnZ0QkVMUzB0ZDdqZGJsTlhWOWM5b1FOWkZvdWxZYytlUFJ0OWc2TU1BSmpONXFiMjl2YjdaeE1YR2dBT0hEaHdxdDF1NzU3dWNhbXBxZGV4Zy9pRGc0UHZKQ1VsWFRpYmNvaEVvc3lNakl4Yk9SeU9ORGMzOXhGMnU5UHBIS3F0cmIxa1pHUWtjR0xUMDl6Y2ZDTkZVZDE1ZVhtL0IwREk1ZkpWRlJVVm4rM1lzYVBVNC9IWWJUWmJjNWpUY0FKbDJ5ZEljMHd3bi9Vbm5DUzBiOUl1WVpxbm0yeHl5Tyt0NHZGNHhobEFCTEozNzk1VEtJcHFCNmFleUowcjV2aisydzhlUEhodWFXbnBQelFheldVdWw4dHcrUERoaXhHRmlXQUFTRWxKdVl1ZGlGOUFuSFYxZFpmbDUrYy9SaEFFcjZPajR4R2J6UlpXQldJNkxNWDJjVEpzTmxzWGg4T1JBNEJVS2kwcktTbjU2K0hEaDYrS1F0YlJhaDlESVZtVmg5bFFWMWQzR1FBbUx5L3ZVZFpRUmEvWGY4R0c0Z01BbzlINDdlRGc0RHRxdGZxODVPVGtLNUtUazYrb3I2Ly92NEJzR0FEMmxKU1VLMG1TRkFIQTZPam9Yb2xFa2c0QVRxY3pyQUdLeStYcU5ocU4zeWlWeWhPSGhvWStudTIxQUlCVUtpMVlzMmJObnRIUjBSMHRMUzIzaGd2M0laZkxsNjlldlhxcjNXNXZiMnBxdXQxb05INDJWYjQxTlRVeXFWUXF6c3ZMZThXblFnS2RUdmV4MVdvZDlPMFBOSzdnMU5UVWhKUHpuSW1CMkp6VW42WDgvTzdkdTNmVGJBMFJmS0VKSWlGcTl6ODdPL3Zld1BXeXNySTMyUkNjZ1dnMG1zczBHczFsb2RzRFlldGJySDhiNjkvT2hybXNQNG1KaWY3Sll0WnhJQnhhcmZhZkFLRFJhSDVNRUFRUEFFWkhSNyt6Mld3VERzcWJ6ZVp4YWl2ejFIK09La3U1Znl1VHlmS25DZythbloxOWIraDdMeHk1dWJrUGhSb2xoQm9zVGhDaWFWR3pVTy9uU01aOUprb3pNRER3Um4xOWZWZ0Z1Y2xnR01iamNybjByS0VLUVJEYzNOemMzeW1WeXBPYm01dC96UGFWSm1Ka1pHUWJxN0NYbXBwNjQvRHc4SHNCZFlLeFdxMU5lcjErczA2biswUWlrUlR6ZUx3NGg4UFJZYkZZRGlja0pKeXBVQ2cya2lRcE1KbE11Nkt0RGhkajZSSXpWSWtRYnVVdDRQL2dUNUduWHhXWndSMnYrbmZnbmZ4SStKMEVBWUNBNE1JM2dRdmZESi9HaC9PVFcrRGUvV3pFNVpzT1pISkZrT3FHcHprcTM2TnpUSWhCUHpPbm9RcUQ0S3krQm9Sd2JNTGErZm12NE5uM3lyeWRQNWpKMjdycHF1cVFtUnNodU9CMUVJcUFlVXphRGRmM1Q4QzlmM3JYU01TbGd4bWRtUU1PYi8xTi9sQmJjRHZnMmpMQk0zVDAwd3Z2anh6NFI0ZlpOdG4ybVJ6ajl5bzUxcWtzWkNlUUorNkQvL1FrTThveW5kamZ3WWRDUXNOa0ovSGxRUkcrUENoQzYwQndNL3oweC9Ld2VkeC80Y3pVdEU1L1pHNGNGQmdHMk4wbXdJZTd4VGg0SkZnOVNpNmljV3E1SFdldXRrTWROL2J1NWZNWXBDakgxaWtYZ1FmZVV1Q2U4MFlEN3VNWUdsOWF2Wm5FTXdIM3BTREZxODVDRWtCeG1ndDcyc2FNKzJmeUJmZk1KM0s4Y0owT0VtRXNCQkFBM0g3NzdmUHFFZmZrazA4eURNUDg5bzQ3N25od3FyUzNiaWxidEQ4U0FhQW8xWVhCa2ZEekR6ZWZib1pVd09EOVhXTHNhaFhndVMvR2o0V2Y5d2YxdUcyQlJtOHpZYjUvei9sQ3E5VytvOVZxUDA5SVNGaFhYbDQrcm1QYTA5UHpsRktwM0toV3E4OERBRDZmbjdwczJiTDM5K3pac3dsQTFDM1RkdTNhVlR6UnZxa0doQUNnc3JMeVFIUkxGQm1EZzRQL0hod2MvUGNzc3BCczNManhjSDkvL3orMFd1MUxkcnU5ZDgyYU5aTjY5aVlrSlB3dzNIYVR5YlRyNE1HRFFYRXpHWWJoelRZdU5FM1QwNVk0ek1ySytuVmVYdDVqZ0ZmdHBxNnU3cnJwRHVRTEJJSjh1VnhlRVpEblhZQjM0aXcrUHY1a3BWSjU0dWpvNlBiNit2cUx3aG4yQUVCblorZmpGRVgxbFpTVXZBS0E4RW55MHhhTHBTR2NoNnhFSXRGVVZsYjZKNnZDcFRtV1dLajZ3MUpkWFQwOG5mUXpVWlR3d1FtYy9DWkpjbUtKcjNsa2p1Ky91NzYrL2lkT3A5TXdQRHo4anRsczlrOWE3ZHk1czJ3MjUzUzczUkY3dHppZHpxQkdtc3ZsS2xsUGNwZkxaUXhWeXFKcDJocHAzanFkN2lPZFR2ZFJwT2xaanJiMmNUSThIazkzVzF2YjNZV0ZoWDhGZ0pTVWxKL3A5ZnF2QmdjSC96T2JmSUZadFkrTVQ4RUJZWXhTbUlrbVdBT2ZGYnZkM3NFd1RKQmFqOFBoQ1BTNFo4UmljVVZtWnVidEFPQnl1UXpOemMwL1kzZm01K2MvTFJBSUVqbzdPNTlxYlczOWRYWjI5ajB5bWF4aVlHRGdzOUpTci9vclRkTU9BSXpGWWpuYzN0NStuMFFpS1RJYWpaKzczVzc3NE9EZ0J6Uk5oMzBPTEJaTHc3NTkrMDVPU2txNjJHYXpkUUdRaGt2bk0zNEozV2RER0MvZFpjdVd2Y0hoY01UeDhmRW5yMXUzN21CM2QvZFRJeU1qV3dMVGxKYVd2azZTcEVBaWtaU3NXclhxMDZHaG9mLzI5Zlg5T2R5NVdSUUt4ZXFTa3BJWHhXSnhQcnN0SVNIaGpPcnE2bW1GVzVxSldzaE02OC9SOHZ4eXVjSEJpaDBPUjQvRDRlaU1ZdEVtSlFyOTJ6a2wxcitOOVc5bncxelZIN0ZZN0E5SlZGWldGdFNPSmljblg1V2NuSHdWNEZWZzR2UDVuT1RrWkwveFkxTlQweldCZmJIWkVNMys4MXl3VlB1MzgwVlNVdElsMGM0ekd2MjZTSm5yOXpOSmt2NzJrZTB2TGdST3AxTzNlL2Z1NDBwS1N2NldrcEp5SmJzOVBqNytwRldyVmgyc3JhMjlOTFF2RmtoSFI4ZERHbzNtRXJGWVhKQ1JrZkhML3Y3K3Y3UzJ0dDVoTnB2ckRRYkRIZ0I2Tm0xUlVkSFQ3RDJ0cWFraHVydTdud0VnbE1sa0t4bUdNYzdoWmNaWVlzUU1WU0tGSUFGeTFzNFA0Zk9kcWttTnhPa2lmTml2cU1BNzd0ZmdsUGtWU21HN2J3bk1lWVRlRDJaYTM2SXpoOE1Ici9JWFk2ZTFETUM5NjFuQXZmQktDTE9DS3dUdjVJZkIyL0RMb0h0TGF3L0ErY0ZWb0xYVG1GL2hDc0EvOVhGdzE5OE0xemUvaFd2THd4Z1hEMkV5K0ZKd04vekt2K3JhK1Zjd3ByRGZQN0QvTVh2eXZBakNIN0xMMC9ZRjNOOC9DVnJmRm5sWlF2SE03N2p3UlJkZGxENnZKL1RoV3NTVHhmT0psU0xRYi9BMm93TWhrOU5zZUJuQUcvYUdacHhoSjZaRCtlTGcrTEE1QVBDTE14WkhlSm9SSzRtYVdoRSsyUy9DZ0hIc21na0FLN0tkK0VHNUhWVkZGSGljOFZYRTRTUnc5bG9iREJiU3IxRGg5aEI0OUQwRmZuM3VLRFlXajM5UGVtamcwZmNWZnFVTFBwZkJIV2Vid1BHOWhxb0txU0JEbFVDeTFHN0VTMm4wNmprWUdoMHI2MjFubUhDb2k0K3Y2N3hsaUJQVEdMR1JrQWdYN0JzaHhnTHcrQlZHZkxaZmhDME4zbnJ3d3ZWNk1BeEFNOEIxTHlUQTZpQWdGZEo0NFhyOWxOMDBBUGh3dHhndC9ieWd1cmFsWG9qMkFlKzc0TTV6UmhHTG5oWlZLQUNVeCtPWjBFT3l0cmIyWnhzMmJLZ1FpVVRaQUVBUUJDR1ZTdU1zRnN0UXRBc3oyOG0ycFlwS3BWb3ZGQW96Y25KeTdzL096cjU3OCtiTnFwbEtPSE81M0hFZXFndUFzS1NrNUxtVWxKU2ZBb0RINDdIdTM3Ly9iQURUR2tCWnMyYk50cmk0dUtvSmRqdjM3ZHQzWVU1T3prMGRIUjJQQXBnMEZydFdxMzJkb3FoQmtVaVVNekl5OG0zZ3ZqRGVYcHpKOXMvVSszWXUyTFp0MjZSOTJLS2lvaGRWS3RYcGdkdGNMcGRwNTg2ZGEwaVN0RTEwbk4xdW4vZVBycHFhR3FLb3FPajV0TFMwNitiNzNENkNaTDhXaTZIS1BFQzN0TFRjRXJnaEl5UGpGeE1sbm96NCtQanE3dTd1cHdIQWJEYnZCNENSa1pHdENvWGkrTW1PMjdwMWF4b0F2elIrUlVYRnAyeTliV2hvK0QrZFR2ZS9tWlJubGh4MTdXUGdKRlNvMFZaUFQ4OXp5Y25KVjhqbDhuVUFVRlJVOU1MbzZPaXUyWjV6cG95TWpIeTdlZk5tTGdCRmRYVjFhTnZobVdpQ05mQzY5dTdkZXhvYmhtVUNaQ3RXckhpVDlXUnZibTYrZ1ZYY2tjdmw2ek16TTI4QlFHZzBtc3RNSnRPK3JxNnVKeHNiRzI4U0NvWEpiQWFzUVpiSlpOcHBNcGwyQm1aZVYxZDNIdUJWWkFwM2NvbEVrbFJXVmphcEVjQzZkZXUyaDI3YnVYTm5tY1ZpR2VkVjM5WFY5VlIrZnY1akFvRWdtU0FJYm1abTVoMkppWW5uQnFacGFtcTZwYUNnNEFtcFZGb0tBR3ExK215cFZCcldpRUtsVXAyY2taRnh1MHFsK2tIb1BxZlRPVHlaTVpwUUtNd2tTZEwvVG5XNzNkR0x2UjRaUjhYelM1S2tPSENkSUFncVBqNytCeXRYcnB4U0NTY2NDeFZhYU8vZXZTZW1wNmRmbTVTVWRDa0E3TnUzcjRSaEdKSmhHSEx0MnJVTlhDNVg0WEs1akh2MjdGa1dHQXBvRVJMcjM4NFRSMVAvZGpJVUNvWGY4WUNtYVdkR1JzYmRrNlZ2YUdqNGFlaTJSZEIvWHF6TVNmOTJ2cGlxZnpBVDV0TlFaYTdoY3JuKzl0Rm5ORHpPOEIwQUNJSVE4WGc4djhkbXVEVEFyUHNwOXNPSEQvL01iRGJ2S1Nnb2VJYnRWL0w1Zk0ycVZhdHFmS0dBSGtWNG4xQlBWMWZYVThYRnhjK1JKQ2xJU0VpNE9EOC9mOHA0N3FIOStJTUhENTVwc1ZpT3liRzBHT09KR2FyRU9Eb0ptUTFpNkRrTnJlaUhWM2tyaUxpeGZxbjcreWVYdkpFS21WNEovcmt2ZzB3TUdBZHdXdUQ4K2dHNGR6d1ROanpRaEhrbEZvTi8wYjlCYWxZQUFIZ24vUmFrWmdXbzkzNENPQ056TU9OdHZCMkUyS3NFeU5pTmNHOE5EaUZPcHEwRklVNkFwK1ZUTUNPZGsrYkZYWHNEU00xeUFBQW43elJ3TW8rSC9abkNHU3U5eERpMnFPL200OEczd2l1RDMvSnl2SDk1dG9vSXN5RlpPZjc1MUJwblpuVDVuMjBTdlBHdEZPNFF1ejgrbDhHYVBDZml4RFIydFFyd1RiMFFkaWNCdTVPQXhVSEM2dkQrcHljWXVuSFR3R01meE9GT0JqaStKUGg5K2R3WGNoenVHVFA2dWVwa0M5SlVZKy96OVFVVWhrMVdaQ2E2c2FOWjREYzZBSUJuZm1ZQW44dmdqeC9KVVZNN1pnQjBhcmtkRzRvZHFPdmk0Y3cxZHB5M3p1bzNmSWx4N0xBODA0bTk3V09PRGdxSnQyTFhkL05oZFhqN0VCWUhpY3VlbmpTTUwvNTFpMWRwdHJhVGp4MHR3VVpUYlFNOHRBVVlxbHhZWmNWcEZmYWdOTmMrTnpZMy81ZXJEUkR3RnZNWTU1Smp0SzZ1N3BJMWE5WjgzOS9mLzNKalkrT3RBQmJsQkc1L2YvK3JUcWN6YUlJaEt5dnIxd3RWbmtpSmk0dmJ5Qzc3cFBvbkRVa3lHUVJCakxNcXB5aXFiU2FURXpNSm15U1ZTa3RLU2twZVo3MUVHWVp4MTlYVlhXcXoyV2FpZGhPMnpCNlB4d0tBbTVPVGMzTk9UczRET1RrNUQwNG4wNzYrdmhjQzE2Znk5Z3JkUHh0MWtHaGp0OXQ3SjlvbkZvdVRsVXJscHREdFBCNVBucHljZkI0Yk4zd3E1clArVEliTlptdmJ2bjE3WmJoOWxaV1YzMGtra2lrOWd6czdPeDlubCtWeWVZWFpiRDdJK0dLbmlVU2lJQ092eXNyS1JSRWpmcTd2ZjFwYTJrMXl1WHpkOFBEd3Y0ZUhoMnNBT0FzS0NwNmFka0Y5c0FQNUZvdWx3ZVZ5NmVycjY2L2N1SEZqKzNUeWNEcWRmaTlnb1ZDb21XbFo1b0VsMHo1R0FGMWZYMzlEWldYbEhvSWdPRHdlVDE1V1Z2WkdSMGZIYnhhNllITkZlWG41bSt4N3crUHhXRFFhemY5bFpXWGRLeEFJc21wcmE4L1l2My8vRDlMVDAyOUtTRWo0a1Z3dVgxVmFXdnF2a1pHUkVoNlA1Ky9VV3EzV2VROEpOaEVEQXdOdkRnd01mRmhZV1BqNzlQVDBHMXd1MThpUkkwZCt1Mnpac24reGFRd0d3NWFkTzNkV1pHWm0vaUkzTi9kaG1xYXA1dWJtR3lzcUtyNEt6VTh1bDYvekdha3dnNE9ENzlydDl2YVVsSlNmOHZsOERZL0hpN2RhclExNnZmNkwwZEhSYlRhYmJWQ3BWSzVYS3BVYlZTclZxU1JKQ2htR29ZMUc0M2NEQXdQLzdPL3ZmMnRlYjBaa0xQcm5sOGZqQllYdXNOdnRGcEVvdkVQT1ltWmtaR1JMUWtLQzMrQ0pOUVpTS3BYSHNTSGllRHllc3FxcWF0TFFiS0hHQzdIK2JUQ3gvdTNpNk45U0ZOVVhxUHBGa3FUUUY1WVZicmQ3MU9sMER2aTJPd1VDUVZKQU9uNmd1a280d2htcVRFVTArczl6d1ZMdDM1ck41cWJRY290RW90UU5HemI0NjJ4alkrTU5mWDE5ejRmSlJsaGRYZTBmeUdwcGFibHR2ZzFnNW91NS9uMTVQSjVmUnRudGRvOEN3TmF0VzhkOU02U21wdjYwdUxqNFZYYWRUYU5XcTgrUlNDUWxQZ09TcU5EVDAvT2N4V0twS3lzcmU1L1A1eWNDWGxYQW5KeWMzK3IxK2k5Tkp0T2VjTWZwOWZvdjJXV0ZRckV4WEpvWU1hWkR6RkJsaGl3R1ZSSHh3N0hKakFrSlZhR1poakhGakU4cFVZTzdhV3c4aExIcDROb1RybjFmR2hEQ09QQk8rVDI0YTY0UE12enhIUDRBems5dUFXT2FzUDhkSmpNQzNOWFhnWC82SHdGZWtITUZHT3N3cHBZVjhtVWpUUUl2UUUzRi9lM3Z3TmlEblFENHB6MEJNdXQ0ME5xRGNHMzlQVHdONzRSVmJDSGkwc0U3OWZHZ2JjNHY3b2dacWNTWUU5SlY3ckFHSzc5N1Y0SHZtOFltdDZOdDFQTEtqZVBEdGM0MEhKQlV3SXd6VWdFQXA1dkF0cWJ3cWlhUjRxR0J4ei93aGt4ampWWGUyaWJCSi92R0JyU0VQQVpkdzF6Yy94OEZoa1k1SUFBOGQ1MGVWNXhnQVlBZ293TWVod0dmTzNFYktSRXdlUGxHZlZqbGx4akhOcC91bjd0QjFEZ3hqVGp4eEFwdnFmRnVpUGl4T2hsTlRDYlQ3bDI3ZHBWYkxKYkRnZHZaRC9BQVpuWGpKNHZCWEYxZFBhbEhJUUIwZFhYOTJXcTFIZ3pjdGhRTVZSUUt4WW5zc3RGby9CcUl6T3RWSkJLbHJWeTVjaXZyRGV6eGVLeHRiVzMzekZFeHB5eVBTcVU2SlRNejg1ZXNGelhETU82R2hvYkxBdFFRUXVQeVRmcWJ1dDN1Y1RKb1I0NGNlYlM5dmYzQnFZNk5BV1JuWnovcEN4c0JobUZjZXIzK2k0U0VoRE44Kys3VGFyWHZVQlExTFFPQ1dURHJqMzZ4V0p4NzRva25kb2JieDE3blZMUzF0ZDBGZ0pPYm0vdWdVcW1zTnB2TnRXMXRiWGNBUUZ4YzNPclpsbkVSTStIOWo0K1AzNlJXcTg5UFNVbTV2THU3KzZtV2xwWmZSdU9FRG9lanE3NisvbUtId3pIcHhHTTRLSXJ5eTN3S0JJSUZVYjZNbEtYU1BrYUN6V1k3ME5QVDgxeEdSc1pOYnJkN3BMdTcreG1QeHpOUGtycVJFK2treG5ISEhSZldpR1QzN3QyVkpwTnBaK0J2eE9Gd3BJRWg5V3cybTVhaXFEYUR3ZkNsVkNvdHpzek12TnZqOFpnb2ltcFZxVlFiQTlJdEdrTVZINmJtNXVZYmg0ZUhQK1R4ZUdLS29zWXBpc2hrc2pWZFhWM1BHZ3lHLy9GNHZHeXIxZG9aTHFNalI0NDhhcmZiMjZ4V2E2M1piRzRDb05CcXRXK2xwcVplbFphV2RwVlNxZHdVYnJJWThJWmQ2dXZyZThscXRkWTZISTRSaVVTUzYzYTdiU1JKT3UxMnV4VkF4S0hCNXBMRi92d0tCSUlzZHBtbWFTZUFDUlZpbGlJcEtTblhMM1FaRU92Zkxqa1dlLysydWJuNTFzRDF1TGk0MVd2V3JOa0RBTVBEdys4Mk5EUmNQWk1UTWN6TUpPNmowWDlleE14Ny96WWNvVVpmRkVWTnUrODdHVHQyN0VpMldxM1ROcUFQRGZlMUJKbnc5eFVLaFg2MU9vcWlwalVCa0pPVDgyQk9Uczc5QUFpR1laak96czdmejZLTVFSaU54dTkzNzk2OXRyeTgvSCtzZWwxTFM4c2RFeG1wQUlERDRmQi85NGhFb25TdFZ2dFBzVmhjU0JBRXdUQ01QOXhsUWtMQ3VhdzZqRmFyL1dkZ0huYTdQVFlKRjhOUHpGQWx4dEZKYU9nZmV1Nzd6THpxUjBBSXh2cjVyaTBQUjZ3U3NxZ2dDSERMZndMZXFZK0JrSTRaZFRLNkZqZy92UldlMXMrbmw1MHlCL3h6L3c1TzlvbEIyNW5SYmpnL3VBcWU5cHFJOCtLZDhpakE5NFk2WmtZNjRkcjExNkQ5Wk5ieElMTzhDczFrY2ptNGEyK0FwLzd0c0hueHozb2VoR0FzRkl1bi9tMjRkLzF0MHZOelYxd094am9NVDlzWEVaYzVSZ3dBc0RzSmZOOG9ITGQ5Y0RUNFhmWFZvZkhmVzBWcExxU3I1a2NWYWpKVzVsQUFwZzVmTkJVYzBxdkNJdVF4QUFFWUxkNTdRRFBBVS8rVG95elRDYVdFUm4xM3NHT013MFVFR1JFVXBBUy8xOWw4QUVBcW1ucE1MbWFrRWlNVXJaR0Q3dzRIUDZkcjhpaFVGWTZGZk8vV2NmSEJMcS9CcFVwR1ErNHpQTG4vSXEvaTVyY05RanptTTdxNnV0cU04OWNISy9oT1ppaDIzaC9VNDdhOWYrZFF6SGhsZHBCY0xqZEJJcEdzOEhnOFpwSWtIVnd1TnkwOVBUMUlQdGRxdFZxbWthY0FJWU1QTXBrc3JEeCtwR1JtWnQ0U3FxaXlCQkFxRklwMTdJckJZUGdtWUI4dk16UHpscTZ1cmxjUUlpc3VrVWlTVnF4WVVjTWFxZEEwN2FpdHJUM0xhRFIrSDYyQ01RempKZ2lDQ3dBOEhrOUFVUlFBSkFLd0FoZ25xMjB5bWJiWjdmWnpKQkpKQ1UzVFZHTmo0MVVEQXdNZkF5QUJDUFB6OC8yVzZCNlB4d1pnMG5oOC9mMzkvK2pwNlhsV0pwT1Y1ZWJtUGdJQURvZWpCNzVCZkxmYmJiRGI3ZU1Hb2tVaVVTNjdIRzcvUk5oc3R1YnQyN2NYaFE3cTFkVFVFRlZWVlUyempiTTluNlNucC84OE9UbjV4K3o2d01EQWEyMXRiWTl0M0xqeGRJSWdPQndPUjF4UlVmSCt6cDA3cStEOVBhUE9kT3RQQkJBY0RrY3kyM0lwRklxTldWbFpkeE1FUVdabVp0N3VkRG9IdTdxNm5oUUtoZmxzR28vSFk2TW95ai9nUnhBRVR5UVM1Y3oyM1BOSnBQZGZMcGY3RFhSR1IwZjNCdWJoZERvSHQyN2RxcEhKWkVWczZJcWFtaG9pZFAzNDQ0OGZDQk91ak5IcjlWOGpKS1RTRkJBYWplWkNoOFBSeVc0UWk4WCtkaUUvUC85eHZWNWZZekFZeHFrL0xDQkxvbjJNbEphV2x2dUZRbUZ5YTJ2cmJYYTd2VWVoVUd5YWovTXVCRHFkN25NMjFCRUx3ekFlbDh1bEY0dkYrZUVNWGRMUzBtNE1YRTlOVGIwbU5UWDFtdEIwa1JpYldxM1dnWERwQWcxeGR1ellVUkZxZ0RzSjNCVXJWcnh2TUJnKzYrbnBlUjRBRS9yN3llWHk4dFdyVjMvdGREcUhtcHFhYnRMcGRQOExGNXBJSXBHc0tDZ29ISlJ5UXdBQUlBQkpSRUZVZUp6SDQ4WHplTHhFUHArdjVuQTRRWjVTRE1ONExCWkxuY2xrMnNuaGNHUnl1WHlkV0N6T0JVQ0lSS0tjdkx5OHNCTS9odzhmL2xsL2YvK3I0Zll0QUl2NitaWEpaR1hzc3NQaDZBcVhwcWFtWnNLQkJiVmFYYjE4K2ZJUFpuTHV1VVlnRU9ScU5Kb0xBN2ZwZExwUGRUcWR2N3hpc2Jna0l5UGpOc0E3OFd1MzI4ZDdEODJBV1AvV1M2eC9Pek9tV1g5SUxwY2J4NjZJeGVMaTdPenMrMFFpVVpwZXIvKzJyYTN0THA4UjlUaUVRbUgyMnJWcmQ3R0djMGVPSEhsb2hrV09Tdjk1c2JBSStyZmpDSFE2QVFDTHhWSTM4eXVjbUVpZlYvYVpuNHN5ekRXUi9yNkJEZ1lPaDZOak91ZHd1VnlEOExYVGVYbDVqN3JkYmt0dmIrOWZvbEI4dGp5ZE8zZnUzRkJSVWZFMlJWSDlQVDA5a3luNVNCUUt4VnAyaFNBSTBlRGc0RHZsNWVVZkE0REJZUGlTVlZLcXFxcGF6eHFxekVSZEtjYXhROHhRSmNiVUJJYlJDYU5Nc1NnaEE2bzJRODk1dVVuTkNuQlhYZVZmcDRlYjRONzFMSUQ1Vjc3eDFMMEY2dTFMWm5Rc21iRUIvTlAvQkRMTjM5YUFvVXh3Zi9zN3VMWS9EWGltb1NoS0VPQ3V1d244VTM0UDhJUDdsdTY5TDhIMSthL0FVSkVyeEpPcGE4Q3QrS2wvM2ZuRm5ZQ2JDa3JETy9IK3NSWGFBOWVuUVFiaGZyamxWNEJUNEhjODhocmhmRGl4Y1RnaFVZTi85Z3ZnRko4RHhqb0V4MStYZzdFc1hEaVhHSXVEZGZtVVh3SGw2em9obnZpdi96dHVuREtLeVViaVQvOExkVmdaVDdnME41eG1uckdoeWt6VlU4S1JFdTlCYXJ3SERoY0JwY1NET0FrRHVZaUdURVJESW1BZ0VkSVE4eGxJaEF4Ky8vN1l2VWhXZXZERVR3d1E4aGdJZUFDWHc0Qmh2RTJMaC9hcXl1eG9FVUFzWUhEL2hTTlEra0t3ck15aGdsUlNRaEVHaEVoaEFMUVBqamw4SlN2bVhrVXJ4dEhIODEvSXhxa0dIVGpDeDQ5VzJiRXVuNExKVHVMOWY0eU5kVjlUYlo1VXVRZndoclk2ZElTUFZibmU5alBVUU1ybEdldGpoVE9lSWhaZXdHK3BRNWVVbEx3Y09HRVlpbS9BTktJQndaS1NrbWNWQ2tYbG5qMTdnbVNJMllHaG1aS1NrbkxsYkk2ZktXcTErdnpjM056Zk1neER0N1cxM1J2Z1lUa2xLcFZxWTRDSHBrZW4wMjFsOTZXbnA5K1VuNS8vWkU1T3pnTTlQVDNQRGd3TS9Na25sNjRxS3l2N2loMm9vbW5hZWVEQWdmTllOWlpvNFhhN1RUd2VMeDd3U3JMN3J2VzQvUHo4SjFwYlcrOGNHaHA2THpDOXkrV3kxZGJXWHJacTFhclA2K3JxTHFScDJsWmRYUjIyVGhpTnhpMll3a09aamFNdEZBb3p3dTN2N3U3K2MzZDM5NTlEdHdkTzhtM2J0bTFlSm5kbmlVb2dFQ2dCZ0NSSnU5MXU3NXZxZ01sSVRVMjl2ckN3MEcrRjduSzVqRjFkWGZkUUZEWFUxOWYzUER2UktwVktsNjlhdGVyamZmdjJuUWxnT3BOd0VUSGQrak1Wa3cyNlZsWlcxa3Nra21XUjVETXlNdkp0YzNQekRVVkZSUzhDUUg1Ky9oOG9pdXFXU3FVcjJEUURBd052TmpZMitpZWZCUUpCM2tUcURCRVExZDgzVWlLOC93bXNIRDBBakl5TTdKcVBzb1dCVUt2VjUyUm5aejhnazhuS0R4MDY1Sis4bEVxbDVleHlZbUxpT1ptWm1YZjI5ZlU5MTlqWStQTUk4NTdyKzc4azJzZHBZS3l0cmIwZ1dwbk5wbjJjaU1DUUNxRUVUdURZN2ZZT2htSEdlVnA1UEI0N0FBd1BELytIWVJpbjFXcHRzbGdzUndpQzZMZGFyVU1BR0lsRVVoNTYzR0tub0tEZ0Q0bUppV2NtSmlhZW1aU1U5T082dXJxZmhxWXBMUzM5bHk4TVJVWjVlZmxIV3EzMnpaNmVubkZoQjZ4VzZ5R24wem1nVXFsT1l4aUdwaWlxYjNSMGRMdlZhajFzdFZvYnJGWnJZM2w1K1dkQ29URGQ0L0ZZOXU3ZGU1enZVSmxjTGkrUlNDUUZJcEVvVHlnVVpnaUZ3alErbjYvaDgvbHFtODNXMnQvZi80OUlyMmt1Nms4SWkvcjVWU2dVRzlobHE5WGFORUd5Q2R0dnQzdDI4ZFBuOHY0WEZ4Yy9ReEJFa05KTWZIeDhkVzl2NzNNNm5lNWpBS3JLeWtxL0RIUkxTOHV2QUVRbEhueXNmenR2SEpQOTI0U0VoRlBqNHVJMjhuZzhGWS9IU3lDSU1hbjZ1TGk0cXJpNHVDb0FzRmdzalFCUVhGejhvc1ZpT2RUVDAvTXl4dXA0WEVWRnhjZXNrWXBPcC91MG82TmpSb1lxMGVvL2h5SFd2L1hDMVdnMGw3TXJUcWV6eitGd0hKbkQ4d0VBYUpxbVFyZVJKRGs3aWU1Z0Z2UHZHeGNYRitjM05MWllMUFhUT1VkUFQ4OXpBb0VnazFYZUxTb3Flc2JwZFBZTkRRMjlIOFZMTVIwNGNPQU1lQTBhSjJUOSt2VTdXZVVWQUhBNEhOMVpXVmwrNDdXMnRyYjdvbGltR01jSU1VT1ZXVUlJWkJCY1A2RUtVdFJ4ZmZaTGVGbytuYmZ6QVFBNEFST0Y5TUo3OVVjQ3dRMG9zMmVPMVZSSUR2aG5QUitrNHVMNjR2WWxjNi9BbDRCVDhFUHcxdDhDTWpNZ3BCenQ5aHFVZlAyQUx6eVBENUlEUWhBSENCVWdSRW9RSWlVZ1VvSVF4WU1ReFFOaUZRaXhDbVRTY3BBcEs0Tk94WXoyd1BuaDFmQzBmWWxwUVhMQlArY2wvejJtTzcrRnAvNmQ0Q1JaSjRDVGM3Si8zYjN2SmRBRHRlT3lJaElLd0RzalFEbkZaUWYxMW9XVEdzMXd5aThIcC9nYzcvRVNOZmpuL3hQVWE2Y3ZIY090R0F1Q213WnFPL2xZbWJPb1FrYlBpci8vZk13WjZLdERJdGljQk01ZU05NjVPTkJRaFVNeVVNbkdaditiK25oNDdJTTRYRjF0eHNZaUNuZWZQNG9uL3l2SFJWVlc1R3JHM3B1cmNwMGd2Z0tVVWhvSmNnOVVVaHB4RWhweUVRMnBrRUY2d2xqYUk0UGNJRVdWdElTcDM3K2ZIeENoT00yRnpNUWw4cTZPRVZXdWVVNkZVZHRZbmZsMHZ3aTcyN3pmeHdJZWcxdCthTUlmUDRxRDIwUGdvYmNWdUdTakZkODFDdENqOTNhZFQxN3V3QW5MSmg5ejdCcm00dGFYVlpBSWFXU3AzUmcyY2ZDSG53U0hxN3Z0MVhqLzhzT1hqa0RBQzI1WE9vZTRLRXFOS1NsUEJNTXdJYkVld1FFUVpLbW0wK2sreThqSXVIbWlQRG83TzU4TXM1bVV5K1dyVlNyVnFZRWJWU3JWS1FCQUVNVFI4T0pRbEphV3ZrbVNKQjhBbGk5Zi92YlhYMyt0QmhDUkZiRlNxYXhtbHkwV3l6Nk1lV0hHNStUazNBY0FIQTVIbHBXVjlldU1qSXhiZW50N1gxWXFsVlZTcWJRTThIb2QxZGZYWDJ3MEdqK0w2bFVCY0RxZFduYWdTQ0FRNUFENFRpQVFaSWxFb3B6VTFOU3J3aGthV0szV2cxdTNiczJEZDJDWVI5TzBrNzAzTEI2UHg5YlMwdktiMEdPWEd1ejFPeHlPV1VrcUwxKysvSG0xV24wQkFQVDE5VDNmMk5oNHd3eXpFaFVXRmo2Wm5wNGVPSUhQTkRRMC9OUm40SVNtcHFiN0VoTVR6eFlJQkdrQW9GUXFONjFmdjM3YmdRTUhMcUFvS3FvaExLWmJmNnFxcXBvbTgxb1VpOFVGSjU1NFl0Z0poMmxLbHhOV3E3WEpicmUzKzd5VGlaS1NrbjhHcWpHWnplYW9EV2hIOGZlZEZwSGMvL2o0ZUw4M29zdmwwczJqVkg1YzRFcFZWVlc5V0N3dVlOYzlIbytacG1tS0pFbUJSQ0lwRW9sRWFYYTd2VThvRktZREFFMUhMdk02Mi90L05MV1BrWWJNaVNLemFoOEJRQ2dVeG9Wc2trem1KUng0alh2MzdqMk5vcWkyaWRLYXplWW1zOW44cUcrVkt4QUlNdVBqNHl1a1Vta2hUZE8wVnF0OU9lUVFYbEpTMHNXQkUwRWpJeU5iN1hiN29nai9JeFFLVTlsbGhVS3hzYXFxNnREZzRPQmJnV2thR2hvdUxTb3Fla0VtazYwRWdPVGs1Qi9MNWZJVm9YbjUwdDdRM2QzOVdHRmg0UXQ4UGo5SktCU21DNFhDZEpWS2RScEJFRndPaHlQaGNEZ1N1VnkrdXFxcWFpSWpDajlidDI3TnhQUU1EV1pkZjVieTh5dVR5UW9EMzR0bXMzbnZaT25uZ0ZuZmY1YXFxcW9tSG8vbkQ2ZVVtcHA2WFVKQ3dvOEFiNSt3cWFucHVwS1NrbitRSk1sZnNXTEZoNTJkblkrcTFlb0xKQkpKRVFCb3RkclhXT09PYUJEcjMwNU9ySDg3T1ZQVkh3Q0VSQ0lwbVNvZmo4Y3prcEtTY2lXcnlwV2RuWDNma1NOSC90RFQwL1BTeXBVcjMyYnpzTnZ0SFFjUEhyd2NFeGhBeldQL09ZaFkvOVpMZW5yNmRTS1JLSXRkMTJxMTc4N1Z1UUw1K3V1dnh5a1dSck9mdDVoLzM3UzB0QXNERFIxSFJrYTJUL2M4YlcxdGQ0dEVvb0trcEtSemRUcmQvNGFHaGlJUFV4QTVVL1lGekdienZrQkRsY0hCd1g4dlc3YnNkWFo5N2RxMVliOUp3LzNXdTNidEt2YUZhb3h4akJNelZJa1VoZ2JvTUI3YUJBZGt3anlxelFXRWxna3F6OHhDL2tYR0VqUlVBVGVnM1p2anNEKzg0KzhCbWI3ZXYrNXAvUnllNWs4Q3pqKy9udjBNRS9uNXlJd05FRjVaRTN5L2ZOQUR0U0RpTWlENDhRZUFJQTZFMEdlY3dwZE8zOFhiNDRKcisxTndiWGxvUnVHUWVKdCtBMUxqRzRlZ1BYQitjc3ZZVGc0ZkJFOEUvc2xqUnRxTTNRaFhUUmpqVFo0SWdvdmZDUXI1NC96dnRXRU5XZ0p4YjM4YTNKTHpRV1pVZVUrWmR4cTRhMitFT3lUMFVJd1lMTTE5UER6OWlSd3lFWTJWT1U0a0tUempWRllBcjVySTkwMWp4dVBoMHN5R1pPWDQ5NEhXR0RydU5UMFlCbmg1c3d6djdmUXFTd3dZT2JqMkZITkVyNFcyQVI1Kzg2WVNWb3JBNzk1VjROUVZkbHgvbWhsM256YytiSFZHZ2hzZjNqVTBwV0lGQUh4NU1QZzd0VEJsNnZmK2YvZUk4Y3duWE9RbnUzQkJwUTNIbDBURjBTbkdFcUZYSDl3RmZ2NkxzWGJoek5VMm5GVG1BT1VpOE9kUDVhQVo0TTN2eHBUQnlyT2R1UFZIa3lvakF4Z0w1WldrOE9ETFF5Szh0a1U2YWZxN1hsZUczUjd0OThMUmdrZ2tTaTh1TG40dWNGdHhjZkh6alkyTjF5TmdNSDlrWk9UYk1BUDVqTTFtYSsvcDZmbFRYMS9mODZGNVN5U1M1Uk45WEFNQVRkTjhWdmErb0tEZ0x4a1pHVGNCUUZkWDF4T3RyYTEzQm42QSs5TEZyMXExNnIzVTFOVHJEQWJESjNhN3ZUY3d2ekFTK1VSMWRmVzR6djNPblR2WDgvbDhmK1dsYVhvNm9TbEM0Ykh5dEFEZ1c0NzQyNUNkMUFBQVg1Z01mN0Y2ZTN1ZlMwOVB2NUdWakNaSlVzVGVJOEFicTd5K3Z2NktvYUdoRDJkUi9nbXhXcTFOckplZFNxVTZkV0JnNEoveDhmR2JBTytnNlNTSHNvT2hMb3ZGY2tna0VoVXlER056dVZ5RzBkSFIvZDNkM1kvYmJMWnBlVDR0TUh3T2h4TW9yYzhBUUlqcUFBOHpSQzZYK3lVWWg0ZUhQNTVKSGlxVjZxVEN3c0puUStXZ1cxdGI3OVRwZEI4RmJETFcxZFZkc1dyVnFxL1llaXVWU3BkWFZWVWQ3T3pzZlBUSWtTTlBZV1poZWNZeDNmb1RnWlQxdEtYTGhVSmhrTVJlUVVIQm45UnE5UVdzd1FNTHF6RGdXMlgwZW4ybzRkZWszbkNURVkzZmR5WkVjditWU3FYZlczK3kyT25SSmlFaDRmakE5Y0RKV0pQSnROZmxjblVaamNhdHZ2Y2prWkdSY1VkL2YvK3o3SVNLM1c2UDJGTjFOdmYvYUdvZlo0cEFJTkNFYkpyT0pNaXMya2VwVktvdUt5djdKSERibWpWclB0dXpaODk1QUdZVkFrUW9GR2JtNU9ROEtCUUtNMFFpVWJaUUtFd1BMR3RYVjllVERRME5mcWxZdVZ5K3ZyQ3c4RStoM3NweGNYRWJuVTZudHIyOS9mZFdxL1hRYk1vMFcycHJheTlXcTlWbkZ4Y1h2OERqOFZRY0RrZnNjcmtNZ1dsR1IwZnJkKzNhdFM0M04vZUJyS3lzZTF3dWw2NmxwZVhXaW9xS2NCTTBkclBaM0NRUUNGSURRNDZFUXBLa2NLcjNOOE13Ymt4ZkRXTlc5V2VwUDc4YWplYXF3RHlOUnVNM21GOW1kZjhEQ2EwZmhZV0Z6N0RMdmIyOWY5TnF0YTl6T0J4eFVWSFJDd1JCY0xLenMvMkRrQWFEWVhORFE4TzFNem52Uk1UNnQzNWkvZHNaTUZYOTRYQTQvcjZuTDV5Y2dWVkdNWnZOKy92NitsNTFPcDI5VnF0MVoxbFoyUmRzV2o2Zm4xUllXUGpIL1B6ODM3RnFtelJOMnc4ZVBIZytRa0xBQmpJWC9lZElpUFZ2dldIeTh2THkvc0N1TXd6ajZlN3VqbG9JbWNrNDZhU1Q1blRnZFJIL3ZwejA5SFMvMnBiSDQ3RWFESWJ2Wm5BcXBxNnU3Z3FEd1hCNVgxL2ZpNWhlL3pacStOVC9QQmFMcGI2bnArZlBXcTMydlVCRGxSZ3haa0xNVUNWQzNEditEUGVPY1FwMkM0cnRnWG42K1hoakU0Q01aNXhDMStLRU55Yk56MHduWE0wMElWUFhCSWViY1ZyZy9PajZvRFR6OWp2TkFMcC9MeGlYRFVRWVE1VlFOWlNaNHVuWUROZkhONEVlbnFGeEpFR0N0K0gyZ0hVQ3dtdTJBU1RQYTBRVlpuYmN0ZmsrTUxieFkwRDhNLzRLVXJOOExOMjJQOEo5S0lKMmxLRkJ2ZmNUaUc2cTlkY3QvbW1QdzlQK0pSaGR5L1N2S2NaUnoyMy9pQWZEQU9rSmJyeStWWW8zdGtiMmZUVlpxSjZaVEZhL2N1UDQ1MkEyNFlDc0ZJSEhQNGpEbnJheHNjNFBkNHZoOGhDNDZmU3BKKzQvMkNXR2xScDdacjg4SkVKdE54LzNuRGVLL09SZzR4SzNoNERaVG1ERXlvSFJ3b0hCU3NKZ0lXRXdrOUNiT2RCYlNGeCt2QVZKQ2hvZjd3c0tQWTdWdVZPLzkvVm03OXhOcTVhSHhsNWV6RkRsR0ljTndhT1MwYmgwb3hYOUJnNkdSam5nY3hrNDNjSHRUTWNBRjA5L0xFZEZ0aE01U1M1a0pIakE5WVh0c1RqR3QwbmNHVThUeHBnSXFWUmFYRjVlL2tYb3BHMXFhdXJWTXBsc1JXZG41K05EUTBQZkFEQU1EUTE5V0ZOVG80VDNJNTZHZDVDZlFvaG5LcndUdWx3QXROVnFQY3d3akN2UTQ4VnV0M2NNRGc1K01EZzQrTDdWYXEwVENBUjVoWVdGdjJjOWRnQXcvZjM5YjRRcHJrQ3BWQllybGNwTlNxVnkwL0R3OEllSERoMDZOMHc2SVFBWkFGdGlZdUlKSWZzWUFCQ0pSQ2tjRG9kTDB6U2xWQ3FQUzB0TDgwOVFNTk94VlBZeTNOTFNjbk5PVHM3REFKajI5dmE3TU1sZ1lpQlNxVlF0azhrcTJIV0R3UkE0Q1RIUzN0NStiM3Q3K3hQWjJkazNaMlJrL0lMMUxncEVvOUZjN0hRNmU0MUc0L2ZUTFBlVWpJeU1mSzlXcTgvM25lY1NIbzhuWnoxZ0xSYkx1QW01MHRMUzEyaWFIamNJN0hLNXRBQkFFQVJIb1ZDc1VTZ1VrWHFhOFFDNEJBSkJjdWlPRFJzMlRPZ2xIMG02L2Z2M254Q3BoSEZsWmVVQmdVQ1F3cTV6dVZ3clJWRVFpOFVWSkVtNlhDNFhsWlNVNUkrRnlUQ1JlejVJSkpJazFrREM0L0hZZERyZDVraVBCYnp4dWJPeXN1NVBURXc4TTNSZlMwdkxyN3U3dThkNWdvK01qR3hwYkd5OHRxU2s1R1g0NG5Oek9CeHhibTd1SXhrWkdiZjE5Zlc5cE5WcTM3UmFyYk9Lcno3ZCtqTVZrMG1YYjl5NHNUTlE0cHRGTHBldkMxelB5TWk0TFhEZFlySFVreVRKRHpTVUdCa1orYzV1dC9lTFJLSU11OTJ1QjBCcE5KcXpwMXRlWVBhLzcyeUk1UDRybFVxL3djam82T2d1dFZwOVRtQWVKRWtLMUdyMU9RS0J3Sy9VRUc0OWNQSmVyVmFmWTdmYkI4MW04NDZKeXBhWm1mbkxpZmJwZExwUHpXWnprMWFyZllNMTVFdFBUNzhsS1NucGZEWU5LNWMvRmJPNS8wZHAremdwWXJHNFFpcVY1dEEwVGRFMDdlVHhlUEc1dWJsQm9RYnNkdnQwSnZwbTNENUtKSktrc3JLeWJ5UVNTWEhnOXJpNHVPTTJiZHJVMXRQVDg3ZWhvYUdQeldaekE4YVV5TkRRMEhBRnUweFIxSUJ2a2IzdlFxbFVLclJZTEI2Q0lOd3BLU2svbmVqOEpFbUs1WEw1V29WQ3NVbWowVndvbDh2OTN0a013N2hkTHBlZXorY25FUVJCcXRYcWk5VnE5Y1U2bmU3ampvNk9oMDBtMCs2cHJrK3BWRzVjdFdyVmxCTXJsWldWQjhKdFo0MGdRaGthR25yUGJEYnZMQzB0L2JmQllOaWkvMy8yN2pzK2lqcjlBL2huWmx1eW0wMG5DUWxwaEM1QmtDcUtCYkgzcy9kNmx0UFQweFB2OU96bG10elpmbnJxV1U3UFhrN0Zya0ZRa1k1QUlJU1NRZ3JwMlNUYjI4ejgvdGpzWmpmWkpKc2U0UE4rdmZKaVorWTczL25PYkJ0Mm5ubWU1dWJ2czdPejcrclVUQ2t0TFgyZ3RiVjFwU3pMN3RqWTJPQXlOVjB1MUFTWEdERVlEUGxUcDA3OXYvajRlUDluaDdKMjdkckR1L20rU0Y2eVpFa2pBQVJuck9xRGdaeGZIZWp2Myt2UzA5TnY5RGZ3ZUR4TkxTMHRZVDlUaHpCVFVyK1BmMi84M3hsdXQzdi8zcjE3SDlQcGRCTjBPbDIyTE11T3poa2VqRWJqekduVHByMXNNcGtLTEJiTE5wdk50aFBBZ0g2YzV2bXREODl2KzZlMzE0L0ZZdG04Zi8vK1Y1eE9aNFhUNmF5T2k0dWJPWGZ1M0kzdHk3ZFVWMWNIN3RSY3QyN2QzTXpNek90emMzUHYxV3ExR1lBditNKy92TEd4OFhPYnpWWTBrUEgyNS95NU56eS85UVZ5ekp3NTh6T1ZTaFg0RWJXcXF1cGZ3NVdkTUpJeVAxcXROaEJrMmg0d0dwSFIvUHlPR3pmdUduKzJMUUJvYW1wYXZtVEprb2pQVGNOOVowNmRPdlVGQU5pMmJkc0ZqWTJOdzVJUng2K3NyT3pQWldWbGo2TGovRXRUVzF2N2VyaTJ5Y25KNTJvMG1sZ0FDTmRHa3FTdWQ2N1NJV24wWGtFL1FMbmVPQlhTM3E4SHRVLzlveU5iWGtTSUNyckR0NGZ5S0FPbHlyOTQwUG9TdEVIQjFhSjZVUHRXV3NvaFY2OEhOSHJvem44VEVEdmVSdTV2N29iU1dqRm8yeHB5WGhla2JXOUJ2YURiaktFZFBIWW85aVlvdGlZbzlrWW85bWJBMWdnWXhrQTkvY0tRNHdBQWluay8zRi8vSHRMMjk3cnBNRUtLREtsNlhVZFpIMEVFdE4zZmxTN1hiSVozdzcrNnpGZlB1aHJxSTY0TlRFc2wzOEx6N1I4aUg0YXBGTzd2N29IMnRQYWJLRFI2Nk01N0E4NS9IelhzV1hObzlKR1YwTi9jL0ZXaEd0c0dscjFrTkZtN1c0Zm52bzROQkhqNDVhVjVjY25Sa1pYUXZldnNObVFrK29KMy9NZW9ya1dGMy84bkFUZWVaTUhwc3gwQWdNSUtMZjd3My9EWkpZSlZONnZ4N0pkNlNFRS9QVXpQY2lNbHJ2djNwRmNTWUhZSXNEZzY5aU5jNWhrNnVQa0R2eHh1QVJmL2Mwd2dHQ1V4UnNKZHJ5ZWl2S0g3VTJTelE4VDMyNlB3L1hiZmJ6RXYzTmdjS0NHMWRrOW80T2N4MDV5NC9YUXpMQTR4YkFtZmU5L3FlSjAvZEZGclJCbUVDREFhalVjRS80Z3ZTWkpWcFZMRkFFQnNiT3pjR1RObWZBajRnamNVUmZFcWlpTEpzdXdWQkVGcG55K0lvcWdTQk1IL3AwYjdENE8vL1BMTEtTYVQ2UnVielZhc1VxbU05ZlgxNzlmVTFMeG50OXUzQUVCbVp1WXRFeWRPZkNRaEllRjRRZWlvKzdoLy8vNFgvSGNsQjE4RW1ETm56cmZCUHg2MXRiV0Z2UkNrMCtteUZpMWF0RHZjTWxtV213RWdLeXZyenBTVWxMQVhucDFPWjJYRUI3QmRWVlhWODFWVlZjLzNkVDJqMFhneTJvK1hvaWdlazhuMGM1aG1yZVhsNVkrV2w1Yy9tWldWOVp1Y25KemZhN1hhRkFBUUJFRWNNMmJNT1dQR2pEbW51Ym41bXkxYnRweUtRYndicUttcDZiMEpFeWI4VFJSRnJTQUlZbkp5OGhuK1pZMk5qZDkzYnQvNWd0QkFUWm8wNlIrWm1aazNCVjhJOHFmVDcrbnU3bURkdFZNVUplSTdSQjBPUjVrLy9iYlQ2YXl3Mld4MUFEQmx5cFFuRXhNVE93ZERCUzVjUkRpK3dOMXFKcE5wQmZwMngzbmNqQmt6UHZhbk9mZVRKTW02YytmTzZ6dVhmQWhXVTFQekdnQk1uVHIxcGVBN3BqVWFUVkpPVHM0ZlhTNVh3MEIveU8vcjY2ZWdvRUNZTW1YS0MrUEdqYnV4ODdMT1ltSmlEc3ZLeXJyVDQvRllkRHBkb0E2OTErc04rWUV1TGk3dXFNN3J1dDN1K3RyYTJ2L1cxTlQ4MTJhekZlYmw1VDBTZlBkMlpXWGwwd0NVZWZQbS9hTFJhSkxDckIveEJkY0JQcjhERXNIeDF3WGZMZG5TMHJKaDl1elpJYldSMVdwMS9Jd1pNejRPbmhmSmRQdm4wU25kamEybXB1YmxoSVNFNHdEQTVYSlZ0N2EycmtsTlRiMFFBSEp6Yys4em1VeXI2dXJxM3NuTHkzc3dPam82RndEOEYzQVVSWkZOSmxORWQ4Y081UGdmak4rUGE5ZXVEVndVUGZMSUk3dDhUc1hGeFUwLzdMREQzdWp1bUxqZDdqcjA4VUoxZjc4ZlZTcFZkbkNRaXRmcmJmTm5GMU9yMVhHNXVibjM1dWJtM2d2NGpvVXN5NEVMMSszSFRKdzJiZHFyd2NmZHI3UzA5RS9sNWVWL0RuNU9aVmwyT3h5T1VxdlZ1c3ZoY094S1NrbzZ0Vk9aaWNBNENnc0xMektaVEQ5bVpXWGRtSjJkZmJmL1luTnljdklaeWNuSlp6UTNOMysxWmN1V3N4QkJ5dmVoNEhBNDltL2N1SEV4QURrb29DUWdOamIyaUhuejVxMlhaZGtGUUF3dVgrSnl1Znl2QzZQQllNalQ2WFJqb3FLaXNnd0dRMzVpWXVLeFJxTnhabkJmcGFXbDk5bHN0cUx4NDhjL0lFbVNYWlpsdXlSSlRsRVVWVWxKU1lFTHpBNkhJNktMNzUwTjRQenFnSDcvamg4Ly9uYi94U2dBcUsydGZSY2o4SHJxNy9IdkxDaXd5cmg0OGVKNmZ6Q0swK21zVzdCZ3dVOHhNVEV6dWx0WG85RWtwYWVuWDU2ZW5uNDVBS3hidDI2NjFXb2QwSVY3bnQvNjhQeTJmM3A3L2ZReFVNSGQvajU3SlNzcjY2YWNuSng3Z3N2NHBLYW1YaEFiR3p1N3NMRHdOSXZGRXZiL3QwTngvdHliUS8zOE5qczcrNjY4dkx6SGdvTkZiRFpiOFo0OWUrNGRwTjNzVmJpQTFjVEV4RlBHalJ0M2t5Ukp0dW5UcDcrVGxKUVVLREhjUzdhb0VLUDUrVldyMVRhMzIxMm4xV3JUQUtDaW91S1oxTlRVUzRacmZFT2c4M2U3cDZpbzZPcHdEUmN1WExqQWYyN1FYUnNpZ0lFcUZBRWh1dU1paXVLTzdHSmtmK2d1ZkdkSStoVjBzWVBhdDNmTDYzQlhyNGQ2K29VUWtnTTNzVUVxWHdYdnhpN1pOVWM5NytaWElPYWRDS1d4R0VyclBpam0vVkJzamI0L2UyUGdNVHloZ1o1Q1RDbzBpeCtDZXZwRmdCaDBNZDdyZ21mZE0vQ3NmQVFJZXIySVk2WkNzZFJDY2JiMmVZeHl5YmNkZ1NwQjIxR2NMUkIwc1IwWmRCVFpsOUdtVThDOGVzYWwwSjc5VW1CYU1aWEMvZjdGa1FlWWlHb0lHajJrb284Z3o3a0JZc3BodnRuajVrT3o4RTU0VmovUjUzMmlnMHREVy9pVUNhZk1jZ3pMOXJ2TGt0SmI5cFJQTnVqeHlRWjlqMjFhckNLZS96bzJwRVNSMy95Skx0eHlxZ1hHYUFXS0FraXlnSzNsMmpDOStBZ0FMbDFrdzlSeEh2enQ0emkwMlgzSHpTTUorTCt2WXJHOVVvdmJUemNqVGgvWlRTOHZmV2NNQkx6NFhYNU1hSGt4ZGFkWW9ZZmZqME9yTGZUNUdwOTZnSlMxbzBFWHJWVXdiNklMcTR1amNNdzBKeHh1SVNSakVPRExpSEx5TEFjS0t6U29hZ285ZFo2Yzdna0VxUURBK0ZRUE5wZHFJUXJBcjArMDRKeDV2dTlPdlU1Q2FuelAzemt6c3QySTFqSlFKUksxdGJXZlRKa3l4YVpTcVF4bXMzbDlVVkhSMlhsNWVTOTJEdUx3LzFBUEFDcFY3NEdEWHErM3pXUXlmUThBMjdadE95M2NuWDJLb3JnU0V4TkRUa3JxNnVyZUxTNHV2dDAvYmJGWXR2bnZZZzYrMktJb2lxZXVyaTVzclhxWHk3WEg0L0dZT21jZk1adk5HLzJsRU14bTgvcnVBbFgyNzkvL1lxODdPRWhhV2xwKzNyZHYzMS9UMDlPdnNOdnQrd0QwVk5mUldsbForZmZLeXNwbk16TXpiOHJKeVZrYWZDZG1lL3JyUVgzaDIrMzIydkx5OGtmeTh2SWU2elR1bGNOeHQ1alpiRjR0Q0VKSUZMak5aaHYwdXN0MnUzMDMwUDBQZURhYnJUZzJObmFPeStXcTJiMTdkeUFUaE5WcTNSenVoL3k2dXJyM0k5MTJYRnhjNElmQTV1Ym12cVpWYnR1OGVmTlo4K2ZQWCsyL202K3RyVzF0WVdIaDFTNlhxOWRVaFRVMU5hODVISTZTNmRPbnZ4MThNYUNpb21KWlZWWFZrMzBjU3hmOWVmMjRYSzc5a2R3NWFyVmFxOGVPSFh1Vi8zUEp6MlF5ZlJjOHZXUEhqdHZpNCtNWFJVVkZaYlcydHY1WVdWbjVURU5EdzZkby8xRXdPVG41OUp5Y25EOEY5VnZZME5Ed01RQllMSmF0blQramdHRjlmZ2VrdCtPZmtKQndkUEJkdXkwdExiMW1nUmdzdGJXMWI0OGJOKzZXdHJhMlRlMC82anVpbzZPelkyTmo1d3VDSUU2Yk51MmxOV3ZXVE4yNWMrZVZzMmJOK2piNERudVR5ZlFOQUZQM3ZYY1l5UEUvR0w0ZkJVR1FneTgrK1M5Q0FvRFpiTjRjTk44REFDMHRMVC8yTlBhcXFxcm5ldDNCUVdJMm16ZlliTFppZzhFdzFXYXpGVy9mdnYyNCtQajRpeVpPblBoNHAxSVZFQVJCbzFLcElyNDQ2ODlNVVZwYWVwL0g0MmsybTgzYjJyOWJBcEhRZFhWMWI4MmJOKytYNENDT3hzYkd6L2JzMmZNYi83bEVaV1hsVTVXVmxTOWtaV1hkbUp1YmU1OUdvMGtHQUtmVFdZMFJDbElKMHUxUjdRR2lBQUFnQUVsRVFWVDJ6V2J6VmxtVzNjSHZmNys2dXJwQXhvOFpNMmE4RTN6WGNqQzMyNzEvOSs3ZHYvZGZNRTVPVGo2dGN3YXJZUFgxOVovMmJmZ0RjNkMvZjUxT1o2MVdxMDBhTjI3Y0xZcWl5QlVWRmNOU1NtSVlXSnFhbXI1SVNVazV2NzYrL24yVlNoV1RuSng4V25BRFJWRThOVFUxcjhUSHh4L2JPYU9TeFdMWk1OQWdGWURudDBIYjVQbHRQd3pSNjhkVldWbjVkR1ZsNVN0NWVYbC95TTdPL3IzLzNNZnRkamRZTEpZZWcvMEcrL3k1TjRmNitXMWJXOXRtUlZFOEFIUUE0SFE2cTdaczJYSUdnS0c3S3gzQW1qVnJqa0FQNVVodE5sdEpkNzl4VkZkWHZ4THBka2J6OCt0eXViQmp4NDZyampqaWlHK2FtcHFXbTgzbWRjTTVQcUlEQVFOVnFHZUNBQ0VtcUx5dnZYbmt4akxLU0h1K0JDUVBvTkpBY1pqZy91Z3FYL1laWVdSeS9Dc2VlNWRna2tqSWRkdmdmR1pxN3czOU5IcG9qdm85Tkl2dURzMXNvc2p3Ym5zVG5vTDdvYlNGM3RRclpzeUI3cXB2b05nYTRmcnZHVkJNZmJzeHhmdkxhNUQzYjRKaWIvYjlPVnNBdHcxQ1hCYWliOXZaMFc3amk1RDNid3BNQzhheDBKendxQytUU2xDSklMbHBEelFuL2dYUVJFTlFSL3NDWGJUNndHTkJxL2ZOMCtnaGFQUytFa1BkSFk3RkQ4Tzc2MU9XQURxRWVXWGd1OEtRVEs5UWk4QnRwNXR4NHVHK1FKWExqd2tmNVBmNGgvRWhBU0Q5S2U4ejFQYlVhckJtZCtpRmV3SEFlVWZhY08xaUt4NThMNzdMaGYyUXRtRVNQTS9LZGVQWjYwMTQrUDE0bE5aMW5JcnNxTlNpelM0aTN0QTFVRVVBRUcrUWtSd3JvYjVWQmJORDdCS2tjdW9SRGh5ZUU1cFJ0M04ybFUybG9XUFY2eFJNRHBQcGdnNCt2ei9Mak4rZjFiVkUxVkZUWEdneXEzRG5tV1pVTnFrRHIrZG9yWUxGK1U2Y3Y4Q0d0QVFKc2dLczJSV0ZyN1pFWTJ1NUZySUNIRGM5OUNhTnk0K3hZVk9KRGxjdnRtTGVoQU9rWE9LQnlkYlEwUENwd1dDWXVHSERocE1BbUFzTEM4OUpUazQrYyt6WXNaY1lESVo4clZhYmdJNDY5V3BSRk5XQ0lQai93cDZzbVV5bXI5Rit3YWU3OU5QVjFkVXZHNDNHZVJrWkdiOTJPcDBWSlNVbEQ5VFYxWVhjeWIxejU4NXJwa3laOHB6UmFKeXRVcWtNa2lSWkxCWkxZWGw1K1VOT3A3TWNBTnJ2Q1BhVEFjQmlzV3hLU0VoWUxNdXl3K1B4bUZwYlcxZVhsWlhkN1cvVTF0YTJGZkRkbVMvTHNsT1NKSXZMNWFyWXYzLy9tOEhwbUllYTAra3NLeWtwdWFla3BPUUJvOUVZMFIyVUFCeFZWVlZQVmxWVi9XdmN1SEhYang4Ly9vODJtMjFQVlZWVjF6UjRnNkM4dlB4eHI5ZHJ5c3pNL0YxMGRIU3V4V0xaV2xSVWRGMjR0cHMyYlRxK3RiVjFWWCsyRXk0TnI4MW1Ld1FBV1phZEhvK25xYjYrL24xL2lhUHV5aDcwUjNmcHNQMzI3dDE3OTk2OWUrL3VQTjlxdGU0SW52WjZ2YTBORFEzdjc5bXo1MCtkMjNZbitNSmVjM1B6RjVHdTUyZTMyN2ZzMnJYcnhva1RKLzZ6dExUMGdmWWEyeEduWm05cGFmbnBwNTkrbWpacDBxU0h4bzBiOTV2R3hzYmw0ZmExdjNwNy9SUVhGMTh2Q0VKTVVQdEh5OHZMSDQyZzY3YVdscGJWUnFNeFgxRVVqOWZyTlZzc2xpMWxaV1czZFdwbjJyNTkrM2xxdFRxdXVibTVTOXJxcHFhbXIzZnYzbjFqYm03dXcxcXROcTJvcU9nbXRBZDhPUnlPY2dDS0xNc2VTWkpzYnJlN3JyR3g4Wk9Ta3BLSEl0My9nVDYvQTlYVDhmZDRQTTNWMWRYUEpTWW1uZ1RmNldIenVuWHI4Z2RqdTE2dnQ3Y2Y2cFdOR3plZUFDQVFpVjVVVkhURC9QbnpOOWJYMTc5VFZsWjJId0J2UzB2TDZ2WHIxeCtabTV2N1I3MWVQOEZxdGU2b3JLeU1PSlhuQUkvL0FmLzlhTFZhRzFhdFdoVWZiaHNiTm15WTAzbWUwK21zOEhnOFRmNkFDeiszMjcyL3VycjZwZkx5OGovM2Z0Z0dUMjF0N2V2cDZlblhGaFlXTHJiWmJBMVdxL1haNnVycXQ4YU5HM2RaY25MeVNURXhNWWRyTkpwRVVSUjF3WGZPOTBTV1pYZHJhK3NHSUpBOUtTeXIxVnEwYjkrK3YrVG01dDdYMU5UMFpWbFoyVjh0RnN1YU1FMmQ3UmNYWDh2THkvdERSa2JHZFpXVmxmZUhhUmVpcGFWbFRVRkJnYkczZGowUkJFR1dKQ2s0d0xYTDk2alg2MjFzYUdqNEtHaVdCTUJqdFZvTFkyTmo1eXFLSWt1U1pIWTRIQlVORFEwZmxKZVgvNjI5bmFXd3NQQ2lCUXNXYlBKbmZYQTZuWlVtaytuSHBxYW1UeG9hR3BZaktMQ25xYW5wYTZQUk9OZi91bGNVeFN0Smt0WHBkRmJWMWRXOVhWVlY5ZFJBOXJVZkR2ajM3NjVkdTI1dGFXbFpuWmlZZUd6d3hYbXYxOXRxTnB2WCs2YzNiTml3Qk4ySWo0K2ZNMm5TcEw5R2Z0Z0dUMUZSMGRYaDd2aXVyNi8vbjA2bkc3ZDkrL1pyNHVMaXB2b0RWU1JKc3RiVjFiMVpYbDcraE5QcExBT2dHak5tekxuanhvMjdJVEV4Y2JFZ0NLcmEydHBCdTNPUzU3Yzh2eDJJdnJ4KytzaGFXbHA2ZjAxTnpZdmp4NC8vYzBwS3lxOEtDd3V2UXFkU1pNTncvdHlqUS8zOHRyVzFkZVhXclZ0UG1UbHo1amQydTMxdllXSGgyZjNKeXRvVGo4Y1R1SEFvQ0lML3RkL2p4U3FYeTFYaWRydnJOUnJOR0VWUlBKSWtXVjB1VjAxZFhkM2JsWldWRWQ4WlBKcWZYd0F3bVV6ZlZsUlVQRkZkWGYwTU1MaWZtNk5aZTJsTy9qaEt2VHBnM3hDMit3YjN6cnYrRXFMaUVmMm5qaXlpUTEzNngvWCtKWkMyaDcwUnMxZmFzMTZBZW01SFJqWDcvYjAvL1lKeExLTHZyZ2xNUzBVZndmWHUrVDJzRVNwNDdON05yOEQ5eWZVUnRSM052RnRlaC90L1Z3TUFkSmN0aDJyeUdYQzllUWFrUFY4aStwNG1DUG91bVphSGhlZUh4K0VwdUcvb05pQ3FvSjU1RlRSTEhvVmdUQTlaSk8zOUdwNXYvd0M1cnJEcmFta3pvTHYrSjEvbUV3Q0t2Um11ZDg2RHZPK0hBUTlKZC9ublVFMCszZGV2cFJiT1o2YUZaR3pSSEwwVW1wUC9QdUR0OUVhdVdBM25LOGVneTFYeklXWjRiR1Erd3oycjhnK01OK3N3dXUrZEJHd3U5UVUwNlhVSzdqKy9GVE56ZXk5QjNOOUFsWDhzajBWQnArQ1l3YlJraGlQa2d2N25tL1I0N212ZmI1SUpNVEx1T3FzTlI0ejM3ZDg3cXcxNFkxWDM1YmptVG5EaGtZdkRaMUp5ZVFRc1d4NkwxY1ZSaURmSStQdVZMY2hNOGtKUmdGZS9qMEZhdklTeENiNi9NYkV5MUNyZlMyOWZneHAvK0c4Q3pFSGxlMlprdS9Ib0pWMUxwMVExcTNIemkwa2g1WUdDWGJEUUYzQkRQcHJqdGcvcjU4cXlaY3NVUlZFZVhycDA2VU85dFIycXp4NkhXNEFrQzRpSjhyMUlYbDhaZzZ3eFhpeVk1T28ydzRuWklXTGJQaTJtWjdtUjBDbXd5aXNKZ2RkcWIrcGJPMjRLU29tWEJ2MURmYmlmeitFVUZ4YzN1NjJ0clJ3UjNxRWVoZ2Erb1AzZ1B6dDZ6ZzdpRjVXWW1IaWN5V1Fxd01qZmZYeWcwZ0V3QW1nYW9lMEgzNUh0Umg5K1JPNGsrQ0tqaEk0TGJpcDArbkYyR0tnTkJzTjAvNFROWnR2YVRUc1ZmUHN2d1hmaHFzL2pOQmdNaDZ0VXFtaEJFRHh0YlcyYmUxK2pXOUVJdXVqZkh3YURJYzFtczdWaUdOTTdqeUtHNU9UazQ1dWFtZ2IxcnNGQmZINkhsTUZnU0xYWmJDTWU1ZDMrR3F6cnZXWEUvUTNvK0IraTM0OUcrTzdXbGR1MzYwTC9QOWNIeEdBd3BNbXlyT291SUtBVEFiN2pLNkxqOTFrbDZFOUczeitqZGRIUjBXUDhHVlFpWFFlK1l4Wk1aVEFZeHZnbkJ2TTFQZ0QrRERROTNtVmdOQnFQRkFSQk1wdk5KZWovKzJCRUhLTHYzd05CREh6SHRnVUE4dkx5SHJmYjdUdHJhMnMvQmREZGp3bEphV2xwaXkwV3k0L0QrRjNGODF1ZTN3NldxSmlZbUFrQUlNdXl5VzYzMS9TMlFwQWtBS1B1VG1lZTN3YjZuMkd6MlhhajYvZitBZTFBZVg1SHlwZ3hZd0lYZEdWWk5qVTNOM2NwR1VjMGtwaFJaWkJwei9rM0ZIY2s1LzhIQmlGaGZNaTBZaDI2LzV0R0VqZ1RDZTNaTDBJOTU0YVFlZExPaitGNjUxZUQwbjlJdjBVZlFLNHY5R1ZYT1ZpSktxanpMNEhtK0FjZ0pFME1XU1R2M3dqUE4zK0FWTDZ5MjlYbHhtSkl4WjlBUGZOS0FJQ2dUMExVMWQvQnZmeEdlSDk1cmQvRFV1VmZGQWhTQVFEM1p6ZDNLU3ZrL2VWVmFFNTRCRkIzeVE3YmY1SWJpck1WZ3NZQWFBMEFBREg3YUtqbjNBRHZ4bUhMdWsranpJMG5XbkJ6ZVJMME9obVBYOXFLaVdPSE4wUEhLNzhaK0hXKzY1NVA3bmJaR1hQc0tHdFF3MlFSY2VlWlpzUUdsZWJKU2VuK055eFJBSDQxdi92Z2VaMUd3YjNudGVHOW43MllQOUdGekNSZlg0SUFYSGRDOThFak9TbGVQSDVaSy83dzN3VFlYUUtPbk96QzByUGJ1Z1NwQUVCbWtoZjNYOUNLTjFiRm9McFpCYmRYZ0VvRXhzUkpXSkx2d0NXTERwN3ZiT29mWHpCS3gydm5xdU43RDF5S2paYXhhR3I0MzR3aURWSUIwR3M1SU9yZUlQejQ0RUV2RnpwNjRHeS9PNVg2ejRXUi9YRnNzSDcwN2U1TGNDVGUzTjRlZnJ3UEppR3lDMWJkc3RsczJ3YXlmcEFCMTBnY0pSZFBSNHB0c0lOVWdFRjlmb2ZVYUFoU0FRYi9OVGpRNDMrSWZqOE9hZHI2dnVqajYwRkIvNDkxZDF4OURGSUJ3bjhmUzZQdzh6V2lZMld4V05ZTzlVQ0d5aUg2L2owUWhQd0hzYlMwTkpJc0hjMTFkWFVmRE5GNHVzUHoyd0hnK1cwSVorY3NOWDB3Nm9KVUFKN2ZCdlhmOVM3amc4Q0I4dnlPbE1iR3hnOUhlZ3hFUFdHZ3lpQVRZc2NkdUdscXdoRFREZytabGx2Q2xvZ2NWVlNUVHVzNmIvTHBFS0lUb1RnRzkyWUtiOUdIZ1BlZ0NrRHRJSWhRNVY4RXpmRVBRa3llSExKSXJ0MEN6NnJISUJWLzNIc1dFY2tEOTBkWFFXblpCODN4RC9qbXFUVFFudnNxaE9RcDhIejN4ejVuSWhGaTBxQTlveVBEdmJUamZVakZYY3NISy9abWVBdmZnZnFJYXpybU9VeUFzdzFDWEJZZyt1NWtsL2R2Z3J6dlJ5ak9WbCt3aTdNTlFzbzBhQloxWkdoMlBqTVZjbXNGNFBIOWYwTTEvUUxvTHVvb2RhbzU2YStRaWo4ZDBtQXVHcjB5azcyNGNLRU5DeWE1K2hTa290ZkppSTN1KzAwdStka2VxSUlTKzZZbkR2ejNncE5uZHZ4ZmVscG0xMzI0OVZRenhEQmZjT05Udk1qUGRrTVVmSUVwS2hHSTFzcklTSkt3ZUxvVG1jazkzNHdsQUxqNHFMNy9uakFoellPSExteEZnMW5FNG54bmo5Kzk4eWU2TUgvaVFmcFpUVVJFUkVSRVJFUkVSRVJFZElCaG9BcjFTQnc3TTNTR3h3a2hjWUx2c2FzTmlxMXgrQWZWQXpIdGNBaXg0N291VUdtaHlyOFkzZzNQRCs0R1BhRkIwbzYvZEorUllDZ01TYmtrUVlEcXNBdDhBU29wMDBJV3lkVWI0UG5oTVVpN1B1dHp0NTd2SDRSaXJvYjJ6SDhGQWtRMGkrNkdtRFFScmc4dUJieVJCLzVyejNrWmd0NTNyQlY3TTl5Zi83Yjc3ZjcwVjhqN2ZvUmNzeG15cVJUdytMSTdSTjlyZ2hDZEFBQ1FkcndIeitwbElldXBwcDRUTXEzWW1rS2ViMm5IQjVEbi93QXg1MWdBZ0tBMVFqWHhaSGkzdkI3eGZ0REI1Y3JqK2w0KzVvNHp6YjAzQ3VPa3d4MDQ2ZkFCMzZRUjRuZG45RHlXY0VFcWdDOGp4Tit2YUFtL2NJamxaL2RlWG9rT0tqWUFocEVleEFHRU5hMklpSWlJaUlpSWlJaUlhRlJpb01vZ2M3MXhLcVM5UFdkS0RBNHU4UHp3T0R3RjkwWGNmcmlwY284TG1kYWUrVnpnc1hmekszQi9jdjB3ajZobjZsbFhoVXpMK3pvQ0NkUnpmZzN2eG4vMU9YdkhvVUtJSFFmMUVWZERmY1ExWFVvK3laVS93N1B5VVVnbDMvU2hRd0hRNkNGb2pZQTJCb0xPQ0xseEY3eWJYb0o2M3MyQlpxcHA1eUxxNm0vaGV2T3NMcVY3d2xFditHMW95Wi9sTjBHeE5YVGJYbW5hQTIvVG5xN0QwMFIzdEhIMUwxT3crNHZiRVhYelpzZzFtK0QrOUViSWRjd3lSMFEwaEVvQnpCanBRUnhBU2tkNkFFUkVSRVJFUkVSRVJFUkU0VEJRWllBVWp4M3U1UjBYM2VXR29rSGZSa2ovK3pjT2V2L2RFZUt5SUNSTkRFd3JMZ3NFblhIWXR0OVhRbFE4MUhOK0haaFdUQ1Z3TDc4WlViZnRCT0RMRHFPYTlpdElSUitOMUJBSG42TDRBa0lBUUJCN2JodUdtTFVRNnNQT2g1aHpyQzk3VHVjK1pBblN6bzhnVmEyRG1ERWJZczRpQ0JvOW9EWDRnbEEwQmtCcmdLQTErSUpSdERIdC94b0FqYUZqYkwyTkkzc1JkTmYvQk5jYnAwQXg3KysrWGVhUjBKN3lqOEMwZDl1YmtJcTZLYkduallHZ2pvSmliK3E2VEtVRjFGR0JTY1hSdjJ3UWN0MDJPRjliRExsaU5hRDB2WHdMRVJIMXlhZGdvRXBmTEIvcEFSQVJFUkVSRVJFUkVSRVJoY05BbFlHUzNQQnVmR0ZJTnpIVS9YZEhuWDlSeUxSY3ZoS3FLV2VOeUZnaW9aNTNNNkNOQ1V4N3Q3MEZ1YkVZY3VYUEVMT09BZ0JvRmo4TWFlZkhCMDlRZ2V3RlZCcmZZMEhWNTlYRjFIeW9GOTdSUXdNVlZOTXZoR3I2aGYwY1lGL0dNaDFSTjZ5RjY0MVRJRGZzN0xKY2lNdUM3cElQQS91cnRGWEI4OVdkRUpJblFVeWExUFhmMkF5NFA3c2xiTGtuSVRveGRNWUFTbGpKKzM3czk3cEVSQlE1ZFpSam1jY1pmWlVBWkkzMFdFWTdCVUtGUnUxNllxVEhRVVJFUkVSRVJFUkVSRVFVRGdOVnFGdXFtVmVFVEV0N3ZoeTFnU3BDYkFiVWkvN1FNVU55dzd2NVZRQ0FaLzF6MExVSHFvZ3BoMEU5K3pwNE4vMTdKSVk1K0NSM0lIQkRVT3Y2dnZyMjk0RFRuZ2I2c1c2ZktBcmdzVVB4MkFDM0ZZckxDbmhzVU54V3FESVgrakswQUJEaU1uMlpWZDQ4RTNMbG1zRHFnczRJM1ZYZlFEQ21kOHpUSnlINjdscEE3RDVBUnpHVmhKMHZ4R2FFdHJQV0RXVHZpSWhvR0FnTFNzeWVsZm5YUWNCM0l6MlcwVTZRY1oxdzlPNysxYlVqSWlJaUlpSWlJaUlpSWhwaURGVHBoK2lsMVlQV2wzckJiVkRQdXJyZjYzc0s3b04zeTM4R2JUeCtxa21uUVV6Tjc1Z2hlWHdsVnM0YW1ld3V2ZEdlK1R5RXFMakF0SGZ6eTFEYUtnSDRnakhrWSs2Rm1Eb2RBS0E1NVIrUVNndWd0SlNQeUZnSGsrS3grY3JzQUlGZ2p6NnQ3MnlGdE92VDdqT21lQnhRWEcxUW5HMkFzdzJLcXcxd1dhQzR6SURURE1WbGhwZzJJeVNBeWZYcVlpaHVTM3M3QytDMlFIRmJmY0VxWVloWkM2Rzc0c3ZBOHlkRUp5THE2Z0k0bmowczhCd3BpZ0l4cUF3VkFFQ2o3M1gvNU5aOVllY0xDVG1oN2RwZkswUkVOTHBwanQ5ZTRGbVpmNklpNEJWbVZ1bEtBU29GV2JoV3M3aHd4VWlQaFlpSWlJaUlpSWlJaUlpb093eFU2WWZPMlJnRzFKZk9DT2lNL2U4Z3FOVE5vQkhWMEN4NUxHU1d0T3RUS1BibVBuY2wxMjBMUEZhR0tCaEFmZmpsb1psZXZFNTRWajNlTWEzSThLeTREN3BMUHdIUW5wM2ovUC9DK2NxeGdDd055WmlHamNzQ0dGSUFBSUsyZjY4ano1cW5JTGZzZzlLOEI0cXBESXF0d2ZmbmFQR1ZGdXFGZXY2dEljZGZLbC9acCszTGxXdmdldlY0Nks3K0RvSSt5VGVtN3g4SURTUnlXeUUzRkVGTW14RzJEOFZTQzZWNUwrVG1QVkNhOWtBMmxVQnA5djJGSXlaUDZWalgxZ0M0YlgwYU14RVJqUnpOOGRzTGxIVVQ4cjNPNkxzQW5BVWdEOEFRbkJBZE1Ld0FTZ0VzMTBRNWxna0xTc3dqUFNBaUlpSWlJaUlpSWlJaW9wNHdVT1VRNHZubWJuaStmNmpYZHBxajc0STRkbGJvdWovOXJWL2JkRDQzczJ2L3g5MEhNVzBtdkZ0Zmg3VDNHMS81bW40U3g4Mkg5dXlYUXVaNVZqMEd4VklUTWs4cS9oVHl2aDhnNWh6cld5L3JLR2hQWGdiM1YzZjBlOXVqZ2VKb2dlQ2ZhQS95NkN1NWFpM2txclZkRjRncUNGRnh2bXdxZzBDSXpZQmkzaDkrRExWYmZNRXExeFRBdS9vSmVGWXY2OXFtNGtkQXJZUFNXQXk1WVNlVXBsMlFtM1pEYWR6bHkvRFNCMkw2N01CanBiRzRienRDUkVRanJqMFk0NEgyUHlJaUlpSWlJaUlpSWlJaU9vQXdVR1dBM0YvZEFlK2FwL3EwanY3UmpoSW9uaDhlaDZmZ3ZuNnYzeGVLeXd6MGNrRmZ6RDRhbWhNZURaa243ZndmNVAyYityWE5jSVNZTktnT093K3F3ODZENG15RDg4bThmbVZyRVJKeW9idDhPYUNKRHN5VHE5YkI4OU5mdzdaMy9lOWFSTis2TFpDRlJyM3dkMUFjemZDc2VpeHMrd09CWXEwUFBCYmFNNnNFVTgrK0RsTHBDaWpkbE1EcGxqb0t1Z3ZmaFpnNkhhNTNmZ1c1cm5CQTQxVGxMWUh1OHMvaDNmNE9QRi9jSGphd1JLN2ZEdWZUVTZFNFRHSDdjSC8rMndHTklVQVFJV1lmM2JIZG1pMEQ3MU5VSGZqWmVZaUlpSWlJaUlpSWlJaUlpSWlJaG9FNDBnT2cwVU5Nbmd6ZEpSOEJZa2Y4a3VLeXdQM2w3d1oxTzRKaFRNZGpuYkZmR1R1RWhQR0l1dnE3ME9BTXR3MnVqNjdzTm1CQWFTbUQrK3U3UXVacFRuZ1U2aU52Ny9QMlJ3dkZXaHQ0TE1SbmRWbXVQZTBwUlArK0hGRzNGVU5NblI1Um40SXVGbEZYZlEzVjFMTWhKT1loNm9hMVVCOStXYi9IS0dZZEJkMWxud0pxSGRTenJrYlViN2REbFh0ODJMYmRCYWtNSmpIenlKRFhvQlF1bTB3ZlJmOTJKN1NuUGdreFk4NkEreUlpSWlJaUlpSWlJaUlpSWlJaU9wZ3hVSVVBdEFlcFhGUFFKU3VIWi9sTlVOcXFCblZiUWt4cTRMRmlyUWRrYjUvV0Y4Zk9RdFFOYXlBazVuWE1sTDF3dlhjaGxPYTlQYTdyM2ZnaXZJVnZoOHpUbnZZVXRLYzk3Y3VLY1lCUlRHV0J4MEpVUElTbytJNkZLazBnZTR3NFprcElBRkozQkdNNmROZXRDcFJJOHEyc0JvVCtmMVFJNmlnb2JsdkhkRndXZE5jVVFIUFMzM3hqSEd3cURjUng4NkErOGpab1R2eExsOFhxdVRkMlRDZ3k1TElWQTk2a2tKQUQ5Y0xmSWVxbWpkQ2MvTVNBK3lNaUlpSWlJaUlpSWlJaUlpSWlPbGl4OUE5QnpGNEUzV1dmUUloT0RKbnZYZnQwbDZDT3dTREVqZ3M4N210Skd0WGtNNkM5NEcwSU9tUElmUGZ5bXlIdCtUS2lQdHdmWHdzeExoTmk5cUxBUFBXUnQwRkltUXIzZXhjUFMxYVB3U0ozQ3N3UlVnNkRVdm16NzdFaE5XU1pZbXZzc1M5eDdFem9MdjhjUW14R3h6cU9GcmplUGhmeXZoLzZQVWFwYkFXY3p4OEIzY1h2UTh3OHNuMmdJalNMN29ZcWJ3bmNIMXdLdVdsM3Yvc1hZak1nWmk2QW1Ia2tWSmtMSUtiUEJ0UlJBQUM1Y2cwOFFXM0ZNVk9nbm5GcHg5aktWL2FyN0ZRSXRRNVFhVHVtZXltdlJVUkVSRVJFUkVSRVJFUkVSRVIwS0dPZ3lvRkdyZXMwUStsL1g0SUF6ZEZMb1RuaHNTNlpMYnlGYjhQOTFSMzk3N3VIYlFZSHFzaW0wc2pXVTBkQmU4b1RVTSsvdGNzaXp6ZEw0ZDM4Y3VSajhMcmdldXNjNks3L0NXTEt0TUJzVmQ2SmlMcHRKOXhmM2c1cCszdVI5emVDbFBydElkUGkyRm1RL1lFcXhyVFF0dmFtYnZ0UlRUa1R1Z3ZlRG1SZ0FYeWxrbHovUFIxeTQ2NkJqOU5jRGVjcngwSjc4aE1ocFpiRTlDTVFkZk5tdUQvN0RieGIzK2kxSDBHZkRERmpEc1NNdWUzL3pvRmdUTzkrdThGQkk0SUF6Um5QaFdUTzhhNS92bjg3RkRLbU1TSFRpcmw2d0gwU0VSRVJFUkVSRVJFUkVSRVJFUjJzR0toeWdCRXo1b1hPQ0NxcDBoZEN3bmhvejNrSnF2RW5kRm5tM2ZnaTNKL2ZBaWdEQ0lMcGJydXhtU0hCTmtvRW1UVEVzVE9oUGU4TmlLbjVvUXRrTDl5ZlhBL3ZsdGY3UEE3RllZTHJsV09ndS9JcmlCbHpPOFlYa3dyZGhlOUNtbmtsM0YvY0RzVlUwdWUraDVQY3ZCZUt5eExJTUtQS1dRVHYrdjhEQUFqeDJZRjJpcVVXOExxNmRpQUkwQnozQURUSFB3Z0lRa2UvVmV2Z2V1dXNYck93OUlua2dmdkwzMEdxV0EzdHVhOUEwTVg2NW1zTjBKNzNPc1M4RStEKzdEZGRYdE5DVkJ5MDU3d01NV051eUQ3MXlHMkR0SDlEU01DUlp2SERVSTFmSEppVzkyK0NWUHp4Z0hkTGlBME5sQm5zVWxsRVJFUkVSRVJFUkVSRVJFUkVSQWNUQnFxTVFtTDZiQWpHc2I0Z0FaY1ppdGNGQ0NMRXRCblFudnoza0xhZFM3LzBTaDBGemNJN29EbnVma0FUSGJwTWx1QlpjUjg4UC82MSsvVVZKUkRRSU9pVCtyWnRBR0wyVWFHYmJDanF0cTJnVDRabXlhTlF6N2tCRU1UUVliZ3NjTDkvY2NUbGZzSlI3TTF3dnJvWXVrcy9oaXB2U2NneTFhVFRFRDNoWkhoM3ZBZnZqMytCWEwrajM5c1pVb29NdWVJbnFDYWRCZ0FRODA3MFpjZVJQQkFUY2dQTjVLYXVXVkdFcUhob3ozOFRxc21uaDh5WGlqNkM2Nk1yQUk4anNqR28rdll4SWhWOUNHZmROdWd1L1JoaXltR0IrZXFaVjBMTW1BdjN1K2REYnRnWm1LODQyeUNPbXdjaExxdmJQaFZySGVTSzFaQXFmb0pjOFRQa3VxMkFMQVdXYXhiZDdYdk4rOGxldUQrN3VlZGdMRVVPblc0dko5UlpjSVlnb0E5WmdvaUlpSWlJaUlpSWlJaUlpSWlJRGtFTVZCbUZ4TXdqb1QzajJWN2JLZWI5a1BkdmlLeFRRWVQ2OE11aFdmSm8yQXYraXJVTzd2Y3ZoVlMrc3VkdHV0b2dSTVg3eHBsOU5JVG9CQ2lPbHNqR0lLcWhXWEJieUN5NVprdlhkdW9vcU9mZUNNM3hEMEtJVHVpeVdONi9DYTczTDRZeUdBRUJiaXRjYjV3S3pRbVBRTFBvRDZFQk1hSUs2aG1YUXAxL0NhUTlYOEM3NVhWSXV6OEh2TTZCYjNjUVNTWGZCQUpWaE9nRXFDYWVDbW5YY2doanBnYmFLSjNLOTRoWkM2Rzc0QzBJOFRrZE14VUZucFVQdzdQcWtUNWwwd2tPTm9Ia2ptZ2RwWGt2bkM4dWdPNjhONkNhZG01SFgyT21JdXJHRFhBdnZ4SGViVzkxZEx2N0M2am4zZHl4dnJrYVV2a1BrTXRYUWRyM0E1VHVBclkwMGRDZS9pelVzNjhMbWUzKzVtN0kremYxUE1qZ3NrSHc3YWNVcHF4UFNKQ1Qxd21scmJMbmZvbUlpSWlJaUlpSWlJaUlpSWlJRG1FTVZCbUY1TnBmSW1qVW5oRkM4dlRjVGxSRFBmTUthSTY1QjBMU3hMQk52TnZlZ3VlTDI2QTRUTDF1VnFuYkJpSG5XQUMrakNlNjYzNkFkL1V5eUthUzdvTVVSRFdFaEZ4bzV0OEtNWE5CUjErbUVpaXQrd0xUZ2k0VzZuazNRYjN3RGdneGFXRTJyc0M3NWttNHY3c240b0NJaU1oZWVMNjdGM0xaOTlDZS85K3UyeFlFcUNhZkFkWGtNNkM0ekpDS1BvVDc4MXNqenpneXhLU2lqNEJUbndwa3V0RWNjdytrUFY5Q2xiMG8wRVp1TFBZOUVGWFFIUHNuYUk1N0FCQlZnZVdLc3czdUR5K0R0UHVMTHYyTEdYTWhwdVpEc2RaQnNUZjVBcE04ZGtBZERkWEVrNkdlZVZWSFArYjlrUS9jYllYcjNmTzZsaDdTR3FBOS8wMUFvNGQzMDcvYjkvRkRDUHBrU0dVcklKV3VpS2drazJyOENkQ2UrVHlFNUVraDg3MXJub1IzelpPOXJpOTNDdTdSblBJRWxFL05nZEkrZ3RZQWNmTHB2b3cvL25YMmJ3cko1SElRc3dFd2pQUWdpR2pRV1VkNkFFUkVSRVJFUkVSRVJFUkVkUEJqb01vb3BOUnZEeW14RTdMTTBRSzVmQlU4UC80Rjh2Nk4zZlloNkpPaG5uc0QxUE51N2xLYUpOQlgweDY0djdxalQrVnp2TC84QjlyMlFCVUFFRlB6b1QzdjlZalhEK2I1OFcrQng2b0pKMEY3MGZzUW91TEN0cFZydDhEOTJTMlFxOWIyYTF1UmtFb0w0SHg2S2pTTEg0WjYvbThBc2V2YlE5REZRcTdkT21xQ1ZBQmZjSWkwNTh0QUNSOHhjd0dpbDFhRkJOeklsVDhEOEkxZk5mM0NrQ0FWdWFFSXJyZlA3VFlyaVpBNEh0cHpYNGxvTEZMSk4zMGN2QytMaTF5M0Ricnovd3RvWTN4anFsb1htbEdsN0h0SVpkOUgxS1dZZFJRMHg5OFAxWVNUdXl6enJId1ludThmaW14bzFqcklsV3NnWmkzMDladWFqNmdiMXZTNGpsVDhTVVI5SHdSS0Fjd1k2VUVRMGFCajdUSWlJaUlpSWlJaUlpSWlJaHB5REZUcEIvdjlYUU5JQnBQaXNzRCtvTW9YS0NHb2ZPVm9CTUdYUFNXU1RDS0NBTjNseXlGbUhobStmNGNKM2gvK0RNKzZaM3JQeU5LSmQrdnJVRTA0Q2FvWmwvUnB2Uzc5YkhnZTNzMHZCNmFsaXArZ21LdTdCS29vempaNFZ0d1A3NGJuaHlWVGhlSnNoZnZMMitIZDlCSTBwLzRUcWdrbmhTejNySGdBM25XOWwyVWFicDRmL3hJSVZBRVFFcVNpTk8yQlhPUEwwcU00V3VENnowbUl1bkV0aExnc1NEcytnT3ZqYXdGMzl6ZlJLdzA3SXhxRFltK0M1NGUvOUd2OFV2RW52bEpBbDMwS1JmTEE5ZnAwQlpBQUFDQUFTVVJCVk9ZWnZxd3RmU1NPblltbzYzNElDY1FCZlB2dC92VFh2dXd6ZmVEKzhuWmZmeHA5cjIzbG1zM3dySCt1VC8wZndENEZBMVdJRGtiTFIzb0FSRVJFUkVSRVJFUkVSRVIwOEJOSGVnRFVEVVh4QlpGNG5iNEw5bTViNU9WdUZBV3U5eTZDWXEwTG5lMXNoZWY3QitIOFJ5NDhQLytqejBFcWdiNC91QlN1RHk2RlZQSU5GRnRqWkFFa2todEtXNlV2TU9JL0o4TDkyUzJoeXowT3VOKy9CUEM2Zkp0eG1lSDU0WEU0L3puZUZ4Z3l6T1ZVNUlZaXVGNC9HYzUvellHMDR3TkFrZUZkOHlROHF4NGQxbkZFU3E3OEdkN040Yk9ldUZmY0Z6S3RXR3JnZXVNMGVMNitDNjczTHV3eFNBV0FyNnlUb25UZlFISkRLdjRVemhjWFFHbXI3UFBZQTl0cEtJTHpoYmx3L1djSkZIdHovL3FvM1FyUGQvZUVEcS80RXpqL0w3L1BRU3FBcjVTUDg4VUZrSW8raEdKckFCUTV0SUhIQWJteEdKNGYvZ3pYYXlmNDNxK0hBSFdVWTVrQzlQL0pKcUpSUjRGUW9WYTdueGpwY1JBUkVSRVJFUkVSRVJFUjBjR1BHVlVPVWtwYkZWenZYb2lvYTcrSFlxbUZkOTB6OEc1OENZckxQQ2o5UzRYdlFDcDhaMUQ2OHBQcnQ4UDkxUjBRWWpQZy9mbWZVQnltUWUyL1gyT3EyUXpYZXhkQ2lNdUNZcTRhNmVIMHlMMzhKa0J5UVQzblJsOUdFWThEN2hYMytRSnRPcEViaWlBM0ZFWFdzY2NCeDVONUVOUTZRTlQ0K2haRUFBTGd0a0p1clJpMEFBM0YwUUk0V2diVWgrZm5aUkJ6ajRlZ1Q0VG51ejlCS2xzeG9QN2srdTF3dlh2QmdQbzQyQWdMU3N5ZWxmblhRY0IzSXowV0lob2Nnb3pyaEtOM1cwWjZIRVJFUkVSRVJFUkVSRVJFZFBBYjJobzJROGgySDNwSThUREthV002SGt2dXlET2w5SU00ZGhiayt1MkE3QjJ5YmREb0lrVEZRWWpMaE54UzdzdkVjeWhTUngwUzJVME1qNDNzWjdoblpmNFNSY0FyQXBBMWt1TWdvdjVUZ0VwQkZxN1ZMQzRjV0ZSZlB5MWJ0a3hSRk9YaHBVdVhQalFTMnljaUlpSWlJaUlpSWlJaW91SEhqQ29qb1pkU0s0TkpydDB5Yk51aTBVRnh0a0Z4dG8zME1FYldJUkNrTWhwb2p0OWVvS3lia085MVJ0OEY0Q3dBZVFCaWVsbU5pRWFlRlVBcGdPV2FLTWN5WVVISjRLUmJHMGJLdWdteDdaODlaOFAzMldNWTRTRlIvOW5nZXoxK3FqNUFYNDlFUkVSRVJFUkVSRVJFMURjTVZDRWlvbjVydjZENFFQc2ZFZEdRODZ6TVgrSnhNcHZUUWNRQVlBYUFHUjVuOUZXZWxmblhhWTdmWGpEU2d5SWlJaUlpSWlJaUlpS2lvU09POUFDSWlJaUlpQ0xoV1ptL0JBSytZNURLd1VrQXNpRGdPOC8zTTA0WTZiRVFFUkVSRVJFUkVSRVIwZEJob0FvUkVSRVJqWHJLdWdteGlvQlhSbm9jTlBRVVVYbFZXVGNoZHFUSFFVUkVSRVJFUkVSRVJFUkRnNEVxUkVSRVJEVHFlWjNSZHpHVHlxRkJBTEs4enVpN1Jub2NSRVJFUkVSRVJFUkVSRFEwR0toQ1JFUkVSQWVDczBkNkFEU3N6aHJwQVJBUkVSRVJFUkVSRVJIUjBHQ2dDaEVSRVJFZENQSkdlZ0EwclBoOEV4RVJFUkVSRVJFUkVSMmtHS2hDUkVSRVJBY0N3MGdQZ0laVnpFZ1BnSWlJaUlpSWlJaUlpSWlHQmdOVmlJaUlpSWlJaUlpSWlJaUlpSWlJaUdoWU1GQ0ZpSWlJaUlpSWlJaUlpSWlJaUlpSWlJWUZBMVdJaUlpSWlJaUlpSWlJaUlpSWlJaUlhRmd3VUlXSWlJaUlpSWlJaUlpSWlJaUlpSWlJaGdVRFZZaUlpSWlJaUlpSWlJaUlpSWlJaUlob1dLaEhlZ0JFUkVSRVJLT1p5eU5BcDFFR3RVK1BKRUF0S2hDRVFlMFdBR0J4aUxDN09qcE9qWmNHZnlNMExQUjZmYnBHb3huYjF0WldETURlejI0RUFJUDdBaDVkaFBZL2VhUUhRa1JFUkVSRVJFUkVSSkZob0FvUkVSRVJIZktXYjlSalZWRVVadVc2Y2RRVUo4YW5ldUh5Q0hqaFd5TzI3ZFBpaVN0TlNESkdkaDM4OHFmSG9NWHFTMXo0enAyTmlJM3V1dDY5YjhXanFFb0xZN1NNa3c5MzROb1RySU8yTDIvL1pNQW5HL1NCNmEvdXE0OW92ZWUvTm1KSHBSWlpZN3k0NGxnck1oTERCN2o4N2VNNE5KaFZtRFRXZzVObk9aQXp4anNvNHo3VUdBeUcxT3pzN0w5V1ZWWDkxV0t4N0E3WEppTWo0M2ZaMmRsTEFTZzFOVFZ2N2R5NTg0bytiaWJtbUdPTzJkWGEycnE2c2JIeHM5cmEydmNBaEgzQ0RBWkQvcng1ODliNnAxZXVYQm5UVytjNm5XN0Nva1dMOXZxbkN3b0tlZ3k5V3JKa1NTQmdadTNhdGJOc050dldpUGFpQjJQSGpyMTgyclJwcnppZHppcTczVjY2WmN1V2N3SFlCdHB2UWtMQzBZY2ZmdmpuL3VsVnExYkZEN1JQSWlJaUlpSWlJaUlpOG1HZ0NoRVJFUkVkOUZwc0l0NVlGWU1yajdNaXdkQTFjR1RGOWlqc3FkR2d1Rm9EWTdTTThhbGVQUFpoSERhVjZnQUE5N3laZ0g5YzNRSmptS0FUQUpDQ1pzc3lJQ3NkOC8zTEJBRVFCV0JMdVJZN0tyVUFmTmxQVHBqaEhMd2RIWUNOSlRyVXRhcXdyMEdObTArMmhHMVRVQmlOVlVWUkFJRGlhZzBNVVFxMmxuYzlKbW9ST0dOT2Z4T0FIUHlTazVQUG1qNTkrdXRxdFRyZWFEVE9XcjkrL1h3QXJzN3RVbEpTem05L0tKaE1wcy82dXAzMDlQUUx0RnB0UmtwS3lrVlJVVkhqYTJ0cjMrcWh1VXFsVWhuNnVvM3VHSTNHSTQxRzR4UzMyOTNjMU5UME00RG1TTmRkdUhEaExyMWVQN203NVFVRkJVWUFWZ0M2M056Y0J3UkIwRVJIUjQ5dmJXMzlHWU1RcEFJQWlxS28xV3AxM0dEMFJVUkVSRVJFUkVSRVJLRVlxRUpFUkVSRUI3V1ZPNkx3cjIrTXNEaEUxTGFvOEpmTFdrSks3bFEzcTdHblJnUEFGMkJ4N0dHK3dKSHJsMWl4czFvTHUwdEFWYk1hRDc4Zmo3OWMzZ0tOcW1zVmxUUCtuQnAyMjVjK09TYndPTWtvNHorL2JjU0wzeG9EOHhRRnVPbkZwSkIxSXMyQU1waHFUQ3JVdGFvQUFMbXBYc1RwdXdhZlZEU3E4ZHhYb1dOLzY4ZndjUTFSR29XQktqMXdPcDFsS3BVcUJnQ01SdVBoVTZaTStjZXVYYnR1TlJxTlUvTHo4ejlwYnlaR1IwZm4rdGNaUDM3ODQrUEhqMytrcDM3WHJGa3pKWGc2UFQzOVd2L2pzckt5UjRPWEJXYzNDYWZ6Y3JmYlhmL2pqeittOWJoalFiS3lzbTRlTzNic0ZRQ3dZY09HZVdhek9lSkFsVWpsNWVYZHA5ZnJKL2lueDQ0ZGU0Vi9tNTF0MmJMbHhPYm01b0xCSGdNUkVSRVJFUkVSRVJIMW5UalNBeUFpSWlJaUdrcDJsd0NMdzNmYXUyMmZGbS8rR0ZyUjVLTjFIV1Z5Rmt4MkJqS3VaSS94NHU1ejJpQUEwS2dVSERuWkNiWFk0N1g5WHIzMVl3d3FHa2RmclBpR0VsM2djVm05R3FjK2xocjRLNnJTb00wdTRxSDM0K0gwOUZqWkpVRGsveko2WkxWYWQxUlVWUHpEUHoxdTNMaGJFaE1UVDVabE9VcXYxMDl1LzVzWXZJNWVyNThRdEN6c1g2ZjJzK0xqNDQ4R0FMUFp2S1dwcWFuUEdWbjZLalkyZHA3L2NVeE1UR0E4WnJONWIvZzFlbWUzMjNjN0hJNVMvN1FzeTA0QXJxU2twTVU1T1RuMzlIdXdneU5tOXV6WksxTlRVODhlNFhFUUVSRVJFUkVSRVJFZFVFYmZyK1JFUkVSRWRLaFFCRUdJSGVxTm5EN2JnWTBsT3F6ZjZ3dkdlR2UxQWJOeTNaaWU1VWFMVmNTS3dxaEEyOVhGVVRqMXNhZ3VmWGdrQVM4WEdQRnlRVWRHRVkxS3dmSjdHZ0NFWmtHNTlNa3hhTEg1SWpYZXU3TVJzZTNaU1RhVmF2SGd1d2tBQUsxYXdZMG5XV0RRS1pBVjRQbXZqYkE2UmVTa2VIdmRueDkzUnVIYmJkR0I2Y2N1YVluNFdQVFVaM2ZzTGhFUHZHdEVYWXNxTUc5U3VnZC92YndGMFZwZjRNNjdxdzE0ZlZWSEFOQTF4MXNIUEthRFhVbEp5U1BwNmVtWGE3WGFEQURJeWNtNWUvZnUzYjhmclA1emMzUHY4RC9ldTNmdm4vUjYvYXpjM054YnFxdXJYMmhyYTl0VVhWMzlYSEI3clZhYm5KS1NjcEYvdXZOeXI5ZHI3bTJiOCtiTlcyOHltYjR0TFMzOWsxNnZudzRBSG8vSEJNQUxJQ1JDVEJURjZNN3pBRGdBU01FejFxeFpNeVVoSWVIVTJiTm5md2tBVFUxTjN4aU54dkhUcDA5L1R4QUVGUURZYkxhZExTMHRLenYzbjU2ZWZnMEFvWDBjQTNwUnhzWEZ6VzVyYTlzY05DdDY5dXpaeXhNU0VvNkxqNDgvUnFmVDNWbFpXZm4wUUxaQlJFUkVSRVJFUkVSMHFHQ2dDaEVSRVJHTmxISUErY094b1R2T05PT0dGNUpndG90UUZPRHZuOFRpK1J0TWVHMWxERHhTWkZsQ2VuTHFZK0ZMLzF6MHo0N1NQNGZudUNFcmdFb0UvdmlyTmh3NXlRVUErR1NESGxhbkNFRUFmbmQ2cjdFQXFHdFZZWE9wZHNCakR1NnZ1TnBYK2lqSktHTldyaXV3ekNNSmVQcUxXRFJiZklFM2FwVUNyeVJnVDQwR1M5OUl4RzlQTmVPOU5RYXMzZDJSa2VYeVk2d3MreE1aKzk2OWUrODU3TEREM21ob2FIaXZzTER3ZWdEV2dvSUNJUzB0N1lMcDA2ZS9Ed0ROemMxZmJkbXk1YlMrZEt6VDZTYWxwYVZkNmwrL3BhWGxxL3o4L1ArbHBxYWVPM2JzMk92cTZ1cmUyckZqeCtYQjZ4Z01ocG5CZ1NxN2R1MjZ0YnYrWjg2YythbGVyNTlXV2xwNmYrZGxpWW1KSjVuTjV1MHFsVW9QQUJxTkpuSEpraVdXenUzbXo1Ky9wdk84N3NyempCa3pKckQvYlcxdFA4K2FOV3VGUnFOSjlzL1Q2L1ZUOXUvZi8rL0t5c3FuMm1kRno1dzU4ME8wQjZuVTF0YStiVGFiMS9uYjkxYjJhT3ZXcldkNnZkNlF3SmIwOVBUcmd3SlY5RWNjY2NTbkNRa0p4d09BSUFoaWJtN3VmVTFOVGUvYjdmYmFudm9tSWlJaUlpSWlJaUlpQnFvUUVSRVIwUWdSQkdHNW9palhQZlBNTTJOdXUrMjJ4cUhjVnB4ZXhrMG5XZkQzVCtJQUFGTXlQQ2lxMHFBZ0tETUpBSnd4eHg3SUVnSUFINnd4QkI2ZmRMZ0RjZTFsZ1FCQTNjZnlObGNkWjhXZC8wbUVKQU9QdkIvZlpibWlBTDk3TFRFd0haeWxaU2g5OVV2SE1Uai9TQnZPbVJjYVpMSjhveDR2ZldlRW9nQVBYOVNLRmR1ajhmMzJLSlRXcVVQR3F4S0JHMDYwNEt5NURGS0pWRzF0N1p1S29yanE2dXJlRDU2ZmtaSHhHLy9qcXFxcTU0SFE0SXFmZnZwcG9zdmxLdW11MzhtVEovOWRFQVNWb2lpZWtwS1NPd3dHdzh6VTFOUnpBRUJSRkRrdExlMnl0TFMweTNvYVc3aGdEa1ZScEJVclZxaTFXbTI2WHErZklNdHlTQW9nczltOFhxZlRaVGlkem9yZTlyMHYvSUVxaXFKNEtpb3FYa3RMUzd0WXE5Vm1tTTNtTGJHeHNUTUZRUkFuVFpyMFpISnk4cG5WMWRYUGpoOC8vcEdZbUpoOEFHaHJhMXRYVkZUMDY0R09JUzB0N2ZMaTR1SjdBVWh6NTg3OVBDNHVicEYvbWR2dHJ2dmxsMStXTUVpRmlJaUlpSWlJaUlnb01neFVJU0lpSXFJUkljdnlYd0JjNW5hN253Tnc0VkJ2Ny9qcFR2eFNwc1hjQ1c3TW5lRENiMTlPUXVjcjhSY3R0Q001dHFQeVNIQ2d5dG56N0JpZkdyNDB6K2YzZGdTVlhQRjBSK21mdCs5b1JHeTBMN2pGN1IxNDVwYis2QzdieTdSTUQvNXhsUWtWalIzL0pkaGFyc1dlR2sxZytzcmpyRGhycmgzcGlWN1V0YWlSbStyRitBWVBWdTJJZ3R6cDRNVWJaRFJaUkt6ZHJjUDRWQzlTNGlXTXpCNGZVSlRPUVNvR2d5RS9JU0hoT0FCd09CeWxUVTFOWC9hbFE3MWVQeXNsSmVWc0FQQjZ2WTRwVTZhOEZoVVZsWVAyN0NJMU5UVXZaV1JrM0RTUVFXdTEyakh0L1lkRVUyM1lzT0VvZzhGd1dGNWUzZ01ENlQrWTBXaWNFaDBkUFI0QVRDYlRDZ0JOMjdkdnZ6NDdPL3MzeGNYRk42V2twSncxYmRxMDE5UnFkVnhpWXVMaXhNVEV4ZjUxVzF0YmY5eTBhZE5aQVBvYVBkVWxTRWVsVXNWTW1qVHA0WVNFaEVWR28zR21mNzdENFNqYnRHblRTUzZYcTdTZnUwaEVSRVJFUkVSRVJIVElZYUFLRVJFUkVZMklwVXVYTmp6eHhCTTNBdmpmc21YTFB0QnF0YjhaNnN3cXZ6L0xWMXBuMmFkeDJHOVNEVXFmRDc0Ymp3MGx1ckRMTG4xeVRNajA3WjFLK3p6OVJTd0FJQ0ZHeHBYSFd2SEdEekZvc2ZZeFZjc0F6Y3gxWS8xZTMvajkvL3FkUE5PQnVoWVZkdTNYWWt1WkZzOS80OHVzNGllZzQ0cCtzMFVNQ2V5SjBpakl6M2Jqa1l0YmgzZ1BEaTQ1T1RsLzlEK3VxcXA2Rm9EY1EvTXU3SFo3c1NSSlZwVktGYVBSYUdMajR1S085Qzl6dTkwTnhjWEY5NnBVS3FNb2l1cms1T1N6bTV1YnY1TWtLZkRDRkVVeHh2OVlsbVVyNEN2bm85VnF4OGl5N0FJQXJWYWJvaWlLN1BWNkd6cHRYckxaYk1XSmlZa24rR2Y4L1BQUFdRNkhvd29JemRLeWR1M2FXVGFiYld0dit4TWZIeDhvKzlQWTJQZ1JBQkZBZlcxdDdkdVptWm0zSnlRa0hDVUlRdGczVFd4czdOdzVjK1o4M3RiV3R0bmxjdTJ6V0N5YldscGFWcTlkdTNac2NEdFpsbFh6NTgvZm9WYXI0d0hBYXJVV1IwVkZaWFh1THlzcjY3ZkIweGFMWlVOUlVkR1pMcGVyODNFZ0lpSWlJaUlpSWlLaUhqQlFoWWlJaUloR3pOS2xTejlldG16WmVZcWl2T0IydTB1WExWdTJBVUNob2lpaEVSMTRZMUMzYTRnS2YrMy9pbWVTdTEzbmxuOG5oVXhQenZEZ3FXdE1mZHJ1S2JNY0lkUCtRQldEVHNZcHN4ejRhSjErMkFOVkRzOXhkN3VzcEU2TlYxYUVCcWNBd0lRMER4Wk9jZUdFZkNkcVcxVFlVYW5COWtwZk5oYUgyNWRIeGVrUmtKRW9oZWsxTWs4ODhjUkQvVjU1ZUt4YXVuVHBxcjZ1RkI4ZmY5eWNPWE5XZHA1ZlVGQWdBQkRUMHRJdThzK2JOR25TVTVNbVRYcXFjOXRGaXhidDdUelBZckZzVzc5Ky9Vd0F6cWFtcHM4U0VoS085M2c4TFFhRFlhcS96WjQ5ZSs0RzBMSmp4NDdMczdPejcwcEpTYmtvS1NscFNYMTkvWWRWVlZYUG04M21iVXVXTEFsa0h5a29LREFBVUMxZXZMZ2VBS3hXNnpZQUNhSW9ScnRjcmxxMzI5M2xDVTVJU0ZqaUQvaXcyKzI3L1VFcS9lVXYrd01BemMzTlgrWG01djRwTHkvdmtYQnRQUjVQazhWaTJacVFrSENjSUFocVVSU2o0K1BqajQ2UGp6OGFBQW9MQzg4REFKdk5WaGU4WGxKUzBtTC9tRjB1VjQzVDZTd0xGNmdTcktHaDRjUEN3c0lyQVRoNmFrZEVSRVJFUkVSRVJFUmRNVkNGaUlpSWlFYlVYWGZkOWI4bm5uaGlOWUEvQWpnTHdHSkJFSWFrYWt5aldZVXhzUkl1WEdqRGw1djF5RXZ6WUhkUXFaditlT2lpVm5obG9Vc3dSMmNxVWNHcjM4ZUVYZFptRi9IcTl6Rm9zM2NFcWJ6NmZRekdwM3B4M0dIT0FZM3ZQN2MyaFoydlZmc0duSlBpeFpQWG1GRGZxc0pmUDQ0REFGeS94SUx6RnZqaUZTcWIxRmk3VzRkcDR6dzRZcndiOHlhNGtKWWc0ZFRIVXZIR0t0LysvTy91Qmx4MmpBMEtnRnFUQ2hWTmF1eHZWbU5PbnF2ZjR4WUU0Y0Yrcnp3TUZOOFR2bXFRdXhVRlFSaHdxcC90MjdkZkJrQ1pNR0hDbi8yQktzM056ZC9VMWRXOTdtL1QwdEx5UTMxOS9RY3BLU20vR2p0MjdCVmp4NDY5WXNlT0hWY0ZkYU1BY0tTbnAxOGppbUkwQUxTMXRXMHlHQXlaQU9CMnU4TUdvSGc4bnNxV2xwYVZDUWtKeHpjME5IdyswSDFwYlczOTJaK2hKU01qNDViR3hzYVBnZ0pWRkp2TnRxdTV1WGxGVTFQVEZ3YURZYXBHbzRsek9wMWxWcXQxWjNKeThwbng4ZkZIaTZLb001dk42eHNhR3Y0WGJodGp4NDY5MXYrNHUxSkxYcSszVGExV3h3RkFWVlhWODd0Mzc3NFZZVW9FRVJFUkVSRVJFUkVSVWU4TzVFQVZHd0JEcjYySWlBNU8xcEVlQUJIUllGcTZkR2tEZ0R2Yi83cTRmVlgrb0Z3UWZ2ekRPSWdpY09XeFZweDNwQTJMODUyNDhZV09UQ2xYSG1lRlFkZXhxWDk5WXd3OHZuQ2hEVW5Hamt3c2lURyt4NElBWExoc0RKeWVubU5yL25OclUwaHBuR0FXaDlobDJRZHJERGhtbW5QQWdTcXA4VDFuTlJFQVRNbndvTDQxZkh6RWIwKzFJRWFuNEgvcjlWaS9WeGR5VFB4KzlmZVVMdk8rdXErK1grUDF1K3V1dTRZa1dHa1VVQlJGa1FBZ1RGQ0tZcmZiZDRkYlNhL1hUL1kvZGpnY1pZcWllSUtYTzUzTzh1Qis5SHI5ck96czdMc0F3T1B4bUhidjNoMEl4cGc0Y2VKVE9wMHVlZCsrZlUvdTNidjNEN201dWZjYWpjWlpkWFYxWDAyZlBoMEFJTXV5RTRCaXRWcDNscGFXM204d0dLYTB0TFI4N2ZWNkhmWDE5Ui9Mc2h3Mm5aRFZhaTNhdkhuekNhbXBxUmZaN2ZZS0FHR2pzOXFEWHpvdnM2TlRxYU95c3JKSDB0TFNMdGJyOVpPeXNyTHVyS21wZVhidjNyMUxMUmJMRHBQSnRCRkFzNy90bENsVG52SWZwNEtDQXFHeXN2SnBBRkZHby9FSVJWRmF3bzBqT2pvNkl5VWw1UUwvZEYxZFhkaGdscXFxcXVkeWMzUHZCWUNFaElTakFlZ0FET3pOU1VSRVJFUkVSRVJFZElnNmtBTlZTZ0hNR09sQkVCR05rTktSSGdBUjBZSEdaQld4cDBZREJjQTlieVhnN25QYUVLOFBMUUYwNGd3bmttTTdBanVDZ3pLT1BjeUo4YW5lNFJydXNQbGtneDU3YWpSb2FPdUltVmkxSXdxbGRiNU1NM2VmMDRhaHlXOXphR3B0YmYxaHhZb1ZhZ0R4UzVZczZSdzhJYTFaczJaS3VQV1dMRmtTaUtEYXRHblR5UzZYcTZTSHpSZ1BQL3p3dHdWQjBBREE3dDI3YjdiYjdUVUFFQnNidXlBN08vczJBRUphV3RwbFpyTjVjMFZGeGJMaTR1SmJvNktpeHZvNzhIcTlKZ0F3bTgzcnpHYnp1dURPdDIvZi9pc0EwT2wwRThKdDNHQXdwT2JuNTcvVHcvZ3dmLzc4TlozbnJWdTNMdDlxdGU3b05GdXFxS2g0Y3VyVXFmOFNSVkdYbkp4ODBjU0pFNS9vcVc4ZzlIZ0J3TmF0VzgrMFdxM0ZuZHRsWjJmZkk0cWlGZ0RjYnZmK2xwYVdiOFAxVjFwYStzL016TXhiMUdwMVhFeE16SXlwVTZmK3M3aTQrRGU5allPSWlJaUlpSWlJaUlpNk9wQURWVDRGQTFXSTZOQzFmS1FIUUVSMG9GbTNSeGVvMHlFSXdNd2M5NkJ2SXpQWmk0Y3ViQTFNdjF4Z3hObzl1c0IwNXl3anB6NldDZ0FZbCtURnYyOXV4cS8vbFlUcVpuWFl0a09sY0o4MlpJd0FVRktuUVVsUW9Nb0ZDMjA0ZVpZanBNME4vK3JJUlBQczlTYm9OS3lDTWxyTW5EbnpiWVBCTUFVQUpFbXlwcVdsWFpXVGsvTW5uVTZYVTFoWWVNWXZ2L3h5U21abTVxM0p5Y21ueDhiR3pwNCtmZnAvVzF0YnAyazBtakgrUG13MjI5NlIyNE5RemMzTmdlQ1IrUGo0b3dlcjM1aVltTU15TWpKdTlFOVhWVlc5Q0tDN0ZFVE41ZVhsajArY09QSHZBSkNSa1hHenpXYmJVMWxaK2RSZ2pZZUlpSWlJaUlpSWlPaFFjY0FHcWpqVldCYmx4VlVBc2taNkxFUkV3NnpDN2thdmR4SVRFVkdvMWNWUmdjY3pzdDFJaUpGaHRvc2hiYTU0SnJuYjlXLzVkMUxJOU9RTUQ1NjZKclQ2U1hXek9xU2RSK3BJUmFJb1FGbDkrTk52anlTZ3JGNGQwbjQwaWRQTGlPdVVmU1pZUnFJWDBWb0dxZ3hVNXl3ZzNWbTBhRkhZSUpJTkd6WWNhVGFiMTJtMTJrREFpVXFsaWtsT1RqN05QMjIzMjJ0ZExsZUp5V1Q2TmlZbVptcDJkdlk5a2lTWlhTN1gzcVNrcEtPRDJvMmFRQlduMDduZi96ZzZPanF6dHJiMmRiMWVQMWtRQkVGUmxFQzVwT1RrNUhNMUdrMHNBTlRXMXI0ZTNJZkQ0YWpxMUsxbTJyUnAveEVFUVEwQVhxKzNyYnk4L05tZXhsRlJVZkhVLzdOMzUrRnhsZVg3d085elpzOXMyWmUyU1pxbGJaS20rMTVLYVRHaXlLYWxUU3NvZ29DS2lzaFBSRVhBS0NoOEVRVEZCVlRFaGEwcG9BZ0NTcUNsUUZyYTBpVnRscWJOMHV6N052dDZmbjlrSnBsbW5XeWROTDAvMThYRmVjKzg1NXhuWnBKcDJuUG5lV2ZObXZVVnJWYTdFQURtejUvL0s2ZlQyZEhVMVBUM1NYaWFSRVJFUkVSRVJFUkVGNHp6TnFnU2xZY2U4NzI0V1FEZUNYVXRSRVRua2lUaTVwaEhZQXAxSFVSRTV4T1RUVVRSR1dYZitKSXMrNVJjUjVJQXUydm9zSW5kTFF3S3UvZzFkOG1HZld5cTNlL3JBUE4rc1JvUC85TUlBTGdseDRScjExclBtdWZ2L2pLVUxZL0VEdHIzNnQwdERLK0VTRnRiMjlzR2cyRk40RDVKa2p3dWw2czlMQ3hzM2xCQmx6bHo1bndyY0R4Nzl1eGJaOCtlZmV2QWVRVUZCYU9tcVN3V1M5TlE4d0tET1B2MjdWdG1zVmlPam5ZdUFOcnc4UERWL29FZ0NKcm01dVpkUzVjdWZRTUFPam82L2xkY1hId2pBS3hmdjM2dFA2amkzemVjK2ZQblAyWXdHRmI2eDlYVjFROEQ2QnJoRUFCd2xaU1UzTGh5NWNwQzM3SktRbloyOWwrVlNtVkVUVTNOcjRONExrUkVSRVJFUkVSRVJJVHpPS2dDQUxvSFVXQytGNThXZ0dmQXppcEVOUFBWU0NLK3F2c1ozZzExSVVSRTU1c1BTMVh3K0JxQ3lFVGdva3pIa1BOdXV0UU1yYXEvYzhodjN6TDBiZS9ZWUVHMHZuOVZrQWpkNEE0anFYRnUvTzdXOXI3eEkvOHlZdmNKOWFCNTV3TzNGemhXcGNTS3RONGxraFN5czBNbmdkMWZCajRHOUM2dlJHUGo3d3d5bExDd3NBWCtiWnZOVmlsSmttdmdISS9IWXdPQTF0YldseVJKY2xvc2xqS3oyVndsQ0VLRHhXSnBBU0JwdGRxbFUxTDhGRm03ZHUxK25VNlg3Ui9iN2ZhYXVYUG4vdEEvUG4zNjlIMWpQV2RpWXVML1MwcEt1dDAvdGxnc0pkWFYxWThGYzJ4M2QvZWg4dkx5SHk1WXNNQS9YNWcvZi80VFdxMTJZV2xwNlhjQVRFMEtqb2lJaUlpSWlJaUlhQVk1cjRNcVFHOVlwVDBQaTlSdTNBWGdhZ0JwQUhRaExvdUlhTEtZQVZRQStMZGRqa2VqOHRBVDZvS0lpTTVIdTR2N3d5TExVcHd3YUlaZXh1YlNiRHVpRGYxaGxNQ2d5c1daZHFUR3VVZThUbFdMSEZ0LzJkOWR4QkhRWFVVdGwvQ2JtODllS3VnN3owUUNBR0tOSHR5N3RSc1B2bXhFUzdjc2lHYzB0YzYweW5ISE0xSFFxcjJZRyt0R2E0OE1qOXpRZWRhY081K043TnQrNEl0ZFVDbk9EcXRVdDhpUk1YdFFsb0o4MUdxMWNjQXViV0ZoWWNadzh3TzdrUnc2ZE9nekRvZmo5SEJ6VFNaVG1jbGsrb1Z2S0ZlcFZNbVJrWkhMZERyZEFxL1g2MjFzYkh4bXdDR0t1TGk0N2FJb3F2dzd1cnE2OXRwc3RwQXYvMk15bVQ0SkRLbzBOemUvdUhEaHd1Zjg0OVdyVjM4ODFIRkRMYVAwOGNjZlowWkVSSHhtL3Z6NWZhRVVyOWZyT0hiczJKY0FEUHhpSFRacVZWdGIreXVEd2JBa0lTSGhCdjgrZi9lWjB0TFNyd1h6dklpSWlJaUlpSWlJaUM1azUzMVFCZWhkQmdqQS9iNy9pS2ExL1B6OHR3Rjh4amY4ZVc1dTdyMmhySWVJaUdpbWErbVc0VVRBc2o4YlIxajJ4eXVoci9QS1FCNnZNT2d4bVhqMldKSUFpMlBvKzl1Q0FNeExHRHE0b1pSTG1KZmdRdTU2QzNwczRxREhLNXY3ZjJ6dk1JbkRQZ1lBM2RhUkh3OGtsd0ZKMFlQRE4rOGMwd0FBNHNJOStOOHhEZjYrWitRYytBK2ZpeGh5LzF2M05vOTQzSVZLcDlQRkxscTA2RCtCKzFhdFd2WFd3WU1IdHdCb204aTUxV3AxY21wcWFwNWFyVTdTYURRcGFyVTZVUkNFdmkrQ00yZk9QRnBjWEh5TGYyd3dHTll1V0xEZ1Y0RWhGUUF3R28wYm5FNW5ZMFZGeFVNV2krWFlSR3FhQ0YvM0dJL1piRDVSVzF2N204Ykd4bGNDZ3lwakpVbVNNM0JjWGw1K3U5VnFQVEp3bms2blN4L3BQTVhGeFRjckZJcnc2T2pvcTRIZXdFdGxaZVVqNDYyTGlJaUlpSWlJaUlqb1FqSWpnaXBFNTVuZm96K29ja3QrZnY3UGNuTnpuU01kUUVSRVJPTlhVS1NHdjdXQ1hDWmgvWUxoZ3lwZmVUSjYyTWY4M1U4Q1BYNVR4MWxkUThheTlJL1pQamlRY3NVSzI1Qnp2L1ducUdIckd1bXgwUjZQTlhyd3Q5dmJmUFVNRHRqSUI1ZElFNlRWYXVNV0xWcTBXNnZWWmdidU54cU5GMi9hdE9sMGJXM3Q3MXBhV3Q0d21VekZRSDhudGVMaTRpLzd0eDBPUjVOdlUwVHYzK25VT3AxT2JUYWJQWUlndUdmTm1uWGpjTmNYUlRITVlEQ3NEZzhQM3hRZkg3L05ZRENzOUQ4bVNaTGI1WEsxSzVYS09FRVF4TmpZMk8yeHNiSGIyOXJhM3Fpc3JIeWdwNmZud0dqUEx5SWlZc09LRlNzK0dHM2V1blhyQm9WREFLQ2dvT0NzTDhUS3lzcGZWRlpXUGdEMGZSc3JHaHNiL3piVXNkSFIwVjlRS0JRR0FCaHFqc2ZqNmE2dHJmMXpjbkx5RDlWcWRWSlZWZFhQNitycS9xUlNxZEpUVTFPLzUzUTYyNzFlcjEwbWsybG56NTdkMXhuRjBvK3d6QUFBSUFCSlJFRlU2L1VPOWFIaFBucjA2TmFGQ3hmK05TRWg0YnFhbXBySFIrcHlRMFJFUkVSRVJFUkVSUDBZVkNFNjkvNERvQlpBSW9BNEFGOEFzRE9rRlJFUkVjMWdYa21BSVBSMk8xbVo1b1JXUFdoRmtFblZiaEx4ejQrMUVBVUp4NnI3TzdrbzVCSWVldFdJa3cwS3lFV2dLNkR6eVhRSWhPd3JQenRRc3pITGpqdXU2SUhKSmc2NWhNODl6L2QzVWNuYjNnV2xmR3BmMTVsQ0pwTWxCNFpVM0c1M3Qxd3VOd0tBWEM0M3BxU2szSk9Ta25JUEFFaVM1UEo2dlgyQlprRVFSQUJpVmxiV1gzeGRVczRLZFZSVVZQeTRxcXJxRng2UHh5eVR5WFFBNFBWNm5UYWJyY0pzTnBmWmJMYXlxS2lveXhNVEU3ODVzQzYzMjkxZFZGUzB2YU9qWTI5U1V0TFhrNU9UNzFhcFZBa0FFQjBkZldWMGRQU1Y3ZTN0YngwNWN1UnFBQ092Z1RXNUJsN0xWVnhjZk9OUUU5ZXZYNy9XSDFRWmJnNEExTlRVUEs1UUtHSXFLaXJ1QlFDSHcxR2ZrSkJ3MDhDdU1uNW1zL240TUtkeUZSY1hYMjh5bVE3VzFOUThPOW9USVNJaUlpSWlJaUlpb2w0TXFoQ2RZN201dVo3OC9QeW5BVHpvMi9WTk1LaENSRVEwWmI2MDBZdzE4eHg0N04rR0VaZjlBWUR0RjFrUXBnbytjQkZqOEF6YVp3eVQ4UG9oRFp6dS9neEJ1TmFMQ0swWDZmRnU3QzBaM0dFbE96bjB6ZFZTNDF6NHBFSUpVUUJ1L2JRSm4xOXRCUUNFcVR5SUN4LzhQQU10VG5aQ28yUlFKUmc5UFQwSExCWkxxVmFyemJSWUxLWEhqeC9mRkI0ZXZuM2V2SGsvbDhsaytzQzVnaUFvWkRLWkl0aHpkM1oyN2dPQWlvcUtlMTB1VjN0UFQ4OHhpOFZTQnFBdmFkVFUxUFQ4NnRXckQ0dWkySmVpYW0xdGZiMjh2UHliTnB1dERnQnFhbXFlcUttcGVTb3BLZW5yS1NrcDl5b1VpbWdBc052dGRUaTNJWlVwVVZOVDh5U0F3QzlxbThsaytzUm9OSzRmYW41MWRmWERvNXp2aWNtc2o0aUlpSWlJaUlpSWFLWmpVSVVvTko0QjhCTUFDZ0FiWDNycHBld2RPM2FjQ0hGTlJFUkVNOWE4QkJlZXZLVUQwaWhaaWl0WDJCQTlSUGhrTkZxMUJKa0lhSlFTNURJSjJVa3VsTlVyb0pCSmlOQjVjZU5tTXdRQldPRHJUQ0lUQWFXODk3RzE4eHk0WVpONXhQTy9kVy96bUdzYXF5OXR0T0RRYVJWdXZOU00xZW1PS2IvZWhheXhzZkZ2czJiTittcFJVZEdsRm91bHhXdzJQMWxYVi9mOG5EbHpybytPanI1TXA5TXRVU2dVa2FJb3FueWRVMGJsOVhxZFhWMWRCd0NncHFibTE4UE5NNXZOeGRYVjFRK2xwS1RjMjliVzltWmxaZVhESnBPcGNJaXA5cHFhbWwvWDFOUThtNWFXOW9QWnMyZmZYRk5UYzk5b2RYUjJkaFlXRkJUb1I1czNGYnhlcjhQcjlRYnp4VHZvbTd5N3Uvc1RvOUc0WHBJa2w5dnR0bms4bms2THhWSldXMXY3WkZ0YjIzK21vRndpSWlJaUlpSWlJcUlMMXVDRjZJbm9uTWpQejM4SndIYmY4Sm5jM054YlFsa1BFUkhSZE9iYXMyaEsyblY0SmFDK296OEhNQ3ZDRGRrMFdJWW5WTndlQVhKWmNDOTFjNWVzYnpzMjNEUHBmN0ZRYkRvK1kvK3VvdFZxNDcxZXI4eG1zOVVITVYxQTd5OFlpT2ovKzVzVThKOFhRd1F2UnFIU2FEUXgvZzRxd1I0RFlHQUlSS2JWYW1QOEE0dkYwalRHT29pSWlJaUlpSWlJaU9nQ05HUC84WmRvdXR1MWE5ZDZTWkkrOGcyZE1wbHM3clhYWHRzWTBxS0lpSWltcWFrS3F0RDBOWk9ES2tSRVJFUkVSRVJFUkVRWHNndjQ5MFdKUW12YnRtMkZBUHh0MXBWdXQvdjJVTlpEUkVSRVJFUkVSRVJFUkVSRVJFUTAxUmhVSVFvaFNaSis2ZDhXQk9HMjExNTdUUi9LZW9pSWlLWXhTNmdMb0hQS0hPb0NpSWlJaUlpSWlJaUlpR2hxTUtoQ0ZFS2xwYVgvQmxEdUc0WTduYzZiUTFrUEVSSFJORllSNmdMb25PTDdUVVJFUkVSRVJFUkVSRFJETWFoQ0ZFSjVlWGxlQUkvNXg1SWszZm4wMDA4clFsZ1NFUkhSZFBWYXFBdWdjK3Jmb1M2QWlJaUlpSWlJaUlpSWlLWUdneXBFSVdheFdQNE9vTVUzVElxSWlOZ1d5bnFJaUlpbUk3bmE5cWdFMUlTNkRwcDZFb1F6Y3Juemw2UFBKQ0lpSWlJaUlpSWlJcUx6RVlNcVJDRjIwMDAzMlFIOEptRFg5eVZKRWtKVkR4RVIwWFFrckQzZEkwamdFbmtYQU1HTG00VU5KMDJocm9PSWlJaUlpSWlJaUlpSXBnYURLa1RUd3g4QVdIemJTL1B6ODY4TVpURkVSRVRUa1dMejhRSkkrRFE3cTh4TUVsQURyNUNqdUxUbzNWRFhRa1JFUkVSRVJFUkVSRVJUaDBFVm9ta2dOemUzUTVLa3AveGpRUkIrbHBlWHgrOVBJaUtpQVJTYmp4Y28xTFpGQUI0QWNBeUFPY1FsMGNTWTBmcytQcUJRMnhZeHBFSkVSRVJFUkVSRVJFUTA4M0Y1RWFKcDR0VlhYNDExdTkyVkFMUUFJQWpDdGR1MmJYczF4R1VSRVJFUkVSRVJFUkVSRVJFUkVSRk5HblpzSUpvbXRtelowZ0xnU2Y5WWtxU2ZzcXNLRVJFUkVSRVJFUkVSRVJFUkVSSE5KTHdKVGpTTnlPWHlSOUcvaEVGMlptYm0xbERXUTBSRVJFUkVSRVJFUkVSRVJFUkVOSmtZVkNHYVJyWnMyZEl1U2RJVC9yRWdDSG41K2ZteVVOWkVSRVJFUkVSRVJFUkVSRVJFUkVRMFdSaFVJWnBtM0c3M3J3RDArSWFaZ2lEc0NHVTlSRVJFUkVSRVJFUkVSRVJFUkVSRWs0VkJGYUpwNXZycnIrOFVCT0ZYL3JFa1NUL1p2WHUzUEpRMUVSRVJFUkVSRVJFUkVSRVJFUkVSVFFZR1ZZaW1JZC95UDUyKzRieTJ0cmF2aGJJZUlpSWlJaUlpSWlJaUlpSWlJaUtpeWNDZ0N0RTBsSnViMnkwSXdzUCtzU1JKUC92blAvOFpIc3FhaUlpSWlJaUlpSWlJaUlpSWlJaUlKb3BCRmFKcHltdzIvd1pBdFc4WTVYYTdmeHpDY29pSWlJaUlpSWlJaUlpSWlJaUlpQ1pNQ0hVQlJEUzhuVHQzNWdxQ3NOTTNkSG05M3N3ZE8zWlVoTFFvSWlJaUlpSWlJaUlpSWlJaUlpS2ljV0pIRmFKcExEYzNkeGVBUXQ5UUlZcmlJNkdzaDRpSWlJaUlpSWlJaUlpSWlJaUlhQ0lZVkNHYXhnUkJrRVJSL0g4QnU3YnMzTGx6WThnS0lpSWlJaUlpSWlJaUlpSWlJaUlpbWdBR1ZZaW11YTFidDM0TTRBWC9XQkNFWCtYbDVmRjdsNGlJaUlpSWlJaUlpSWlJaUlpSXpqdTgyVTEwZnZnUkFMdHZlMFZtWnVhWFExa01FUkVSRVJFUkVSRVJFUkVSRVJIUmVEQ29RblFleU0zTnJRSHdtSDhzQ01JaitmbjVrU0VzaVlpSWlJaUlpSWlJaUlpSWlJaUlhTXprb1M2QWlJS2pVcW4reitGdzNBUmdGb0JZU1pMK0Q4Q3RJUzZMaU9pQ0lPMVBON2p0bXJzQVhBTWdEWUEyeENVUlRSVUxnQW9BcjhuVnRrZUZ0YWQ3UWwwUUVSRVJFUkVSRVJFUkVjMHNRcWdMSUtMZzdkcTFhNHNrU2EvNHg0SWdiTnkyYmRzSG9heUppR2ltYysxZWxDTUplRVlBa2tKZEM5RzVKQUUxZ29TYkZadVBGNFM2RmlJaUlpSWlJaUlpSWlLYU9SaFVJVHFQU0pJazdOcTE2MThBcnZidEt0WHBkTXMrOTduUE9VSlpGeEhSVE9YYXZTZ0hBdDRKZFIxRUllVVZjaFNYRnIwYjZqS0lpSWlJaUlpSWlJaUlhR1lRUTEwQUVRVlBFQVRKNC9GOEc0RFp0eXZUWXJGOFA1UTFFUkhOVk5MK2RJTWs0SmxRMTBFVWFwSW8vVVhhbjI0SWRSMUVSRVJFUkVSRVJFUkVORE13cUVKMG52bmlGNzlZQytCZS8xaVNwSHRmZXVtbCtTRXNpWWhvUm5MYk5YZHh1UjhpUUFDUzNIYk5YYUd1ZzRpSWlJaUlpSWlJaUlobUJnWlZpTTVQdndWd3lMZXRFa1h4S1VtU3VKUVhFZEhrdWliVUJSQk5JMWVQUG9XSWlJaUlpSWlJaUlpSWFIUU1xaENkaDNKemN6MmlLSDROZ01lM2EzTitmdjROb2F5SmlHZ0dTZ3QxQVVUVENMOGZpSWlJaUlpSWlJaUlpR2hTTUtoQ2RKN2F1blhyRVVtU252Q1BCVUY0NHNVWFgwd01aVTFFUkRPTU50UUZFRTBqdWxBWFFFUkVSRVJFUkVSRVJFUXpBNE1xUk9jeGg4UHhFd0JWdm1HNFRDYjdXMTVlSHIrdmlZaUlpSWlJaUlpSWlJaUlpSWhvV3VJTmJhTHoyQTAzM0dBQmNBTUFyMi9YNXF5c3JPK0dzQ1FpSWlJaUlpSWlJaUlpSWlJaUlxSmhNYWhDZEo3THpjMzlVQkNFaHdOMlBmVHl5eTh2RGxsQlJFUkVSRVJFUkVSRVJFUkVSRVJFdzJCUWhXZ0drQ1RwcHdBTys0WktyOWY3L0xQUFBxc09aVTFFUkVSRVJFUkVSRVJFUkVSRVJFUURNYWhDTkFQazV1WTZSVkc4SG9ETnR5dGJwOVA5SXBRMUVSRVJFUkVSRVJFUkVSRVJFUkVSRFNTRXVnQWltanc3ZCs3OGxpQUl2L1dQSlVuNjlQYnQyd3RDV1JNUjBmbkt0V2VSRk9vYTZQelIyQ21EUWdaRUd6eERQbjZrU29tMGVEY01HdTg1cm16eUtEWWQ1OThkem1PeHNiR2Y5Mi8zOVBRY3M5dnRWYUdzSndSMEFPUUF1a0p3YlZsY1hGeXVLSW95LzQ3T3pzNFA3SGI3bVJEVWNzSFI2WFJaOFAyU2ppQUlMcFBKZERMRUpSRVJFUkVSRVJFUlhmRDRqODFFTTRna1NjS3VYYnZlQlBCWjM2NEd1VnkrZU11V0xlMmhySXVJNkh3MG1VRVZtMVBBTzhjMHVEalRqZ2pkNUFjVkNrK3E4UENyeHI3eEw3L1NpUVd6WEpOK25mUFZWTDQrSDVXcDhOejdPbFMzeW5IWkVodnV2S3BuMEp5U09nVys5OWRJQU1DY0tEZnV1TUtFN0NUbnBGei9YTHJRZ2lyUjBkRlhSMGRIZjg0L0xpc3IrNFovZStIQ2hYLzFiN2UydHY2N3BhWGwxU0JPcVlpSmlmbDBhMnZybTBNOHBsbTRjT0VmdkY2dnM3UzA5TnNBQm42QmFGZXZYcjI3b2FIaGozVjFkYzhDR0RvUk5ZS2NuSnkrejdTeXNyTGI2K3JxZmp2Uy9JR2lvcUp5QU1EcGROWUczdWczR28wcjlYcjlXZ0FZNnpuUHBaU1VsSHZTMHRKKzd2VjZuV1ZsWmQ5c2FHaDQ1bHhkT3kwdDdjR1VsSlFmKzhkV3EvVjBZV0hoUWd4K244ZHQ5ZXJWaC96YkZvdWxwTGk0K0liSk92Y0FHcFZLbGVod09Nb0JLRmV2WHIzWC84Q1pNMmNlYjI1dTNqbEYxeDBQUlZaVzFoOW56WnAxbzM5SFdWbloxK3ZxNnY0WXdwcG10TmpZMkM5a1oyZS82QjhmT25Sb1kwOVB6NEZRMWtSRVJFUkVSRVJFMDVNODFBVVEwZVFSQkVGNjVaVlh2dXJ4ZUk0RGlBSXd5KzEyL3lNdkwrL0t2THk4OC9kWHVJbUl6blA3eTFYNHczLzFlT3AvZW14ZmI4RlhOcHNIemZGNGdTNkxpQTZ6RE8wbUVlMG1FVzA5TXJTYVpHanJFZEhTTGNQRFgrcEVyUEhzKzlNU2dPZjM2dUR5OUdZSTVpVzRKaTJFNFpVQWgydHlzd2xxaFFSaEhLZHNONGw5dFVUb3ZOQW9nOHNSVGVYckF3QTZ0WVRxMXQ0ZnFmY1VxM0ZMamhuNkFWMVQvdlZ4V045MmoxVkVlc0w0cjI5ekN1ZzA5NjdlcVZKSWlOTHpqL2VwWWpRYVY4K1pNK2ZyL25GZ1VDVWhJZUVyL20yNzNWNDNXbEFsUER4OFkyWm01aCswV20xV1VWSFJscGFXbG44R1BLeFl2WHIxWG9QQnNCSUFkRHBkeHNHREI2OEIwT21ma0pxYWVyZkJZRmhsTUJoV0pTUWtmUFhnd1lNYkFKelROMy9ac21YdkFFQmRYZDN2eXNySzdzN096djRqQUZnc2xySzB0TFFIZkkvOU5qQVFNeHE3M1g3bXd3OC9uRHNsQlErZzBXZ3lBVUFVUmFYSlpDb05mR3pPbkRtM1pHUmsvR21zNXl3b0tCajEweXcrUHY2R3dKQUtBSVNGaGFVbkpDUnNhMnhzZkg2czF4eU93V0JZTVFtblVXZzBtamlGUXBHZ1ZDb1RWQ3BWZ2xxdFRnb0xDMHRScTlVcEdvMG1SYWxVeGdGQVlXSGhiS3ZWMm1Fd0dOYjREMWFwVkFtVFVNT2swR3ExOFFzV0xIZytNakx5VXY4K2w4dlZialFhMXh1Tnh2VWpIVnRaV1htL3pXYXI4WTgzYjk1c2xzbGsydUhtRnhRVUNGcXRObTd0MnJYMXdkWjM2TkNoTmQzZDNaOEFaNGZJSmxOUFQ4L0hCdzRjV0RzVjF6aDA2TkRtcnE2dVBRTjJDeWtwS2ZlTG9xanlYZjhUaGxTSWlJaUlpSWlJYURnTXFoRE5NTmRlZTIzanpwMDdieEVFd1g4RDVQTE16TXo3QWVTRnNDd2lvZ3ZhKzhWcUFJQWtBYkZHRDU1NHd3Q0xYVVMzVFVDM1JVUzNWVVNQVmNSb2Q1R09WaXR4MlJMYldmdmVQcXhCWlhQL2ozU25HaFc0L01HNGNkVjU3Vm9yYnNreDlZMFBWeXB4MzRzUjR6clhjQjYvcVFNWnM4Y1cxRGhjcWNUOUwwWEE0d1ZtUjNyd201dURieFEybGE4UEFDeWU2MFNzMFlPV2JobWNiZ0h2SGxmajg2dXRmWSszOXNoUWVGTGROM1o1Qk56KzU4Z1JyL09uMjBaK2Z2ZTlGSUdHRGhsa0l2RHo2enF4Wk83NTE1M2xRak5yMXF3YnRWcHRGZ0JrWldYOXBhZW41M0RBc2krdTJ0cmFYMmRsWmYxTkVBVFJhRFJldkc3ZHVnK09IajM2V1p2TlZxZFNxZExuenAxN053QklrdVN0cXFwNkNBRWhsYVZMbDc0UkhSMTl4VmpxeWNqSWVESWpJK1BKMGVhTkVNUlF4c2ZIWHc4QUZSVVY5NDNsMnFHaTAra1dBb0FrU1I2VHlYVGtYRnd6UGo3K2hvVUxGLzVscU1leXNyTCs2bmE3SGEydHJTK2ZpMXBHa3BTVWRIZEtTc3IzRlFwRkZJTHN1bW8wR2pkYnJkWlhwcmkwY1ltTmpiMDJNelB6S1lWQ0VSMjRYNkZRUkFXR3pJWlRYVjM5QklDYTBlWU5JQWlDSUJ0OVd2LzhNWjUvMnBzelo4NnRlcjErcVg5c01CaFdqRGNnVTExZC9kanAwNmZ2bXJ6cWlJaUlpSWlJaUdpNllWQ0ZhQWJhdm4zN3YzYnUzUG1ZSUFqZkF3QkJFSDZTbjU5L01EYzM5eitocm8ySTZFTFRiUlh4U2FVU1FPOWRxVFh6SGZqTm00WnhuYXZvek5sQmxYYVRpR2QzNnlhanpHbXJyVWVHaDE0MXd1TUZaQ0x3Z3k5MEkwd1YzSDJ2cVh4OWVxeGkzL2JxZVE2OGNTZ01Pclgzck1jTVlWNzg1VjBkUEFGOUwyeE9BWFh0NC84UlhLT1VjUGZudTNIbnM1SHdlSUZmdkdyRVUxOXZSNFNXblZXbUVURXVMaTdYdHdTS0JBQWxKU1YzUmtWRmZWcWxVczJSeStYaDJkblp6eDA2ZE9nUytBSW5qWTJOejhsa3NuQi9lTVJpc1p5MDJXd1dBTWpPenY2aktJcHFBS2lvcUxpbnJhM3Q5ZEE4cmVCWXJkYStaWUZFVVF4VHE5V0pBT0QxZXAxMnU3MHFjSzdkYmcrNkE4VjRiZHEwcVVzdWwvZXQvU1VJZ2l3bko4Y2FPR2YvL3YzWjVlWGxkMDdpWllYVTFOVDdVbE5UOCtBTEpIZzhIa3R4Y2ZHWDVzK2YvMnUxV3Awa0NJSjg4ZUxGTzArZE92VzltcHFhSnlieDJtUG04WGk2QjRZNlJtTTBHdGMxTmpaT3E2QktXRmpZc295TWpFY0R1NmlNaHlBSWp1RWVzMXF0SndWQlVHZzBtbFFBY0x2ZFhVUE44M2c4VnVEcy9PbElYVm5PZDJGaFliUFMwdEllQ25VZFJFUkVSRVJFUkhUK1lGQ0ZhSWFLalkzOVlXdHI2MG9BbC9oMlBmZlNTeSt0M0xGalIwVW82eUlpdXRDOGZVUUR0Mi9abWF4RUZ5SjFnd01GQ3BrRXZVYUNWdVZGclMvRW9KUkwrTklsRmtUcFBJZzJlQkZqOENERzBIK3NKQUcvZk0wSWs2MC9NREU3MGdOQkdIOTNmK00wRER2OCtqOTZtTzI5ei9IenE2MllGK1N5T1ZQNStqamRBcmIvS21iUTQyYTdpS2YvcDhmVC85TUQ2TzEyc3FkWVBXamVSQzJZNWNLVks2eDQvVkFZZXF3aWZ2KzJIaisrdG52U3IwUGpFcjE4K2ZJWEl5TWpjL1I2L1pMVHAwLy95TGUvKzhTSkUxOWJzV0xGbXdBUUhoNitJU2twNmR1UmtaR1hEZFVOSlRZMmRrdE9UczZXZ2Z2VDA5TWZUazlQZjlnL0xpZ29FQndPUjIxZ09HUTRZV0ZoQy96YlRxZXplYmdiN0JOVldGaVk0ZCtlUFh2MmpabVptYzhDUUVkSHh6dEhqeDY5Y2lxdU9WRm1zN25ZNVhLNWxFcWxPUHBzd09sMGVoME9SL2t3RDBjdlhicjByNEh2cThmanNSdzVjdVRLcnE2dVBUYWJyWFRac21VZktKWEtHRUVReFBuejV6OGVIaDUrVVZGUjBkY0JkRXpHOHhrcnU5MStlc0F1Q1FFZFB6bzZPdDV2YTJ2N2w5MXVyN1pZTE5VV2k2VUtRRGVBeWYrQUd6c2hPanI2YzRtSmliZEhSVVZkaGdHZFNpb3FLdTZycXFwNmNLZ0RJeU1qTDh2TXpQeTlScU5KQTNxNzdaU1ZsWDNMYkRhWERqVWY2UDM2RGc4UDM3eHk1Y3IzQUtDdHJXM0lYd1RZdDIvZlFydmRYaDI0YjdqdUlzRXNJUlVlSHI1cDVjcVZ1d09PMFFDd2ozWmNRRDNMUm5vOExpN3VDNm1wcWZmN3h3Y09IRmp0OFhpRy9RUFhZckVFZnMySUdSa1ovMUFvRkgzdHdxeFc2eWxNWUhreXA5UFpNdDVqaVlpSWlJaUlpT2o4d0tBSzBReTFlZk5tOXdzdnZMQmRMcGNmQmpBTFFMZ29pcSs4L3ZycjY2KzY2aXJyYU1jVEVkSEVlU1hnemNPYXZuSE9ZdHVnT2E5OHY2V3ZRNGpWSWVEYVg4WUM2QTJxYkZ0bkdmYmNmOXVqdzdGcVpkOTRRNlo5eXNNS2I5M2JQT1QrbWpZNURsZjIxeEs0OU0xRUhLNVU0bENGQ2dDZ1ZVdllzV0g0MTJPZ1VMdytBLzMycmY3T09WZXNzT0hibC9kTTJybXZ1OWlDZDQ1cFlIY0orTEJValpKYUs3SVN4N2FrRWsydThQRHdTeFl0V3ZTY1NxV2FBd0J6NTg3OW9jUGhxSzJ0cmYwOUFIUjJkcjdWMHRMeVNreE16QmRxYTJ0L1YxTlQ4MHhrWk9SbEU3MXVhV25wYmNITUM3eEpYbGxaK1dCZFhkMXZKM3J0b2F4ZnY3N012KzFiU2dZQVlEUWExd2MrQnB3ZGFwa3FWcXUxWEsxV3oxVXFsVEVBNEhBNDZqd2V6NkFQay9YcjF4OE90dU9GeCtPeDdONDl1RjFUVEV6TTFzek16TjhwbGNwWS96Nm4wOWw2OU9qUkszdDZlZzRBZ01sa09ubjQ4T0ZMbHk1ZCtxYS8yMHhzYk96V2pSczNiamgxNnRSZGpZMk56NC8zdVk1WGUzdjdrZUxpNGkvWmJMWmF1OTFlWjdmYjYzTnljdnBDRUIwZEhXK0h1dXZMQ0tUWTJOaHJvNktpUGpQVWc2bXBxVCt4V3EwVnpjM05ML3IzYVRTYU9mUG16WHMwTmpaMnUzK2Z5K1hxTEM0dXZxR3RyZTJOMFM0WUVSR3h6ci9kMXRiMjJrU2Z3TGxnc1ZpT2p2UzQyKzMyLzNJREpFbHk5L1QwSEF6MjNPbnA2UThHZHJGcGFXbDV1YWlvYU52NEtpVWlJaUlpSWlLaUN3V0RLa1F6MkhYWFhkZWNuNSsvRmNEN0FCUUFsdGhzdHFja1NmcUtNSkZmS1NjaW9xRHNQcTVHUzdlc2IzeHg1dUJmZmxZcHBDRzNYWjdoZjhINncxSTFkbjdVZno4MVV1ZUZRU1BoMWo5RURYdk1hUDUwVy91NGp6MVpyK2pySWdKTVhsQWx2N0QvT1Y2K3pOcTN0TTVvcHN2cjA5alorOTdIUjNodzg2ZE00NzcyVU1LMVh1UXNzZUdOUTJFQWVsK3J2TzFUMGlCanh0UHBkTmxyMTY0OVB0N2pSVkZVcEtlblA1U2NuSHkzSUFoOUhUa2tTZkxJNWZLSXdMbW5UcDI2bzdhMjl2SE96czZQQUtDeHNmR0ZucDZlUXdQUEtaZkxJNU9Ta203M2p5c3JLMytHQWN1SUJCb1lBQmxOYW1ycXZVbEpTZDhlYVU1aFllRUdBRzFqT1M5d2R1ZVdRQXFGSWtLaFVFUU05ZGhVT25EZ3dPcXNyS3huWnMyYTlWVUFPSGp3NE1VRE8xMU1sRjZ2WDVDZW52NUVWRlRVWndQM20weW1vOGVPSGZ2Q3dPdVp6ZVlUaHc4ZlhwdWRuZjJHd1dCWUJnQktwVEorNGNLRnp5VW1KdDV4K3ZUcCt6bzZPdjQ3M25ya2Nya3hPanA2eE80MUpwT3AxT0Z3K0RzdGRvUWlJRE5aU2twS3ZxSFg2eGZxOWZyVlpyUDVSRmxaMmUwSkNRblh6NTQ5K3haQkVPVFoyZG4vQUlDdXJxNURxYW1wZHlja0pOd2dpbUpma3JHN3U3dncrUEhqMTludDlqUEJYTTlvTks0QkFLL1hhMjlxYW5wcm92VnJOSnJFVmF0V2pSZ01FUVJCR1RqZXVIRmo5V2puM2J0M2IzeXdOUVIrVm5rOEhuT3d4OFhFeEd5ZE8zZXV2M01VSEE1SG85UHBiQi9yWjFLZ2N4RmdJeUlpSWlJaUlxTFFZMUNGYUliTHpjM2R0M1BuempzRlFmRC8xdXlYOC9QelB3Ynd1MURXUlVRMDAzbTh3UE1mblAwTDkxcjF5QmxCbWRqN244Y0xPRjNDMldzdkJFaUljRU5BNzExclVRQytmMDAzOWhTclVkYytjMzYwYSttV25kVVI1VE5MZzE3aFlNcGZINlZjd2x2M05tTnZpUm9QdldvRUFOeDVaUTh1VzlyZk1jZnBGdkR2ZzJGNGJxOFdUWjB5Ykhra2RyalRuV1hCYkJlZXVDbTQxVDh1WDlZZlZEbHdXb1ZPaTRpSWFiaDgwMHlYbEpSMHB5QUlpc0I5TnB1dHVxU2s1RXYrUUVyQS9ucWJ6VmJ2SHpjM043K3djZVBHT3Y5NDc5Njk4d0ZZOVhyOWdvQ2dpbFJaV2ZrVDRPeXVLQVVGQlgzcHNPSENJY05SS3BWeFNxVXlicVE1V3ExV2JyRUUzOFZvcXNYSHg5OHdmLzc4UndWQmtGZFVWUHlrcnE3dXlXQ1BqWWlJdUFRQWJEWmIxYkpseTk3UWFyVUwzVzUzOTU0OWU4S0htai9jVWl4RExkM2lDeW5kSlFqQ29BOFl2VjYvZE1PR0RWWEIxZ2tBQm9OaDFmTGx5OS91NnVyYWUralFvVXNCZU1aeVBBQ0VoWVdsTDEyNjlQV1I1cHcrZmZwSDFkWFZENDgwNTF5YXlQc0x3SG4wNk5FdlIwVkZYZHpRMFBCWEFKNnVycTY5Y3JuY0VCY1hseXNJZ3N3WFZoRUN3MlF1bDZ1bm9xTGl4M1YxZGI5SDhNdlVDRWFqY1FNQXRMVzEvUmZBa0tHT3NienZraVRKUnZ0K0hHaXM4NE00WDErb3hlMTJCOTErekdLeFZNQzNWSlFrU1o2U2twSXZ4OGZIZjNHc24wbEVSRVJFUkVSRWRPR1pPWGN6aUdoWXVibTV2OSsxYTljYUFGOEdBRUVRbnRpNWMrZlI3ZHUzZnpUS29VUkVORTV2SDlIMGRkUVlDNVZDZ3RYUkcxS3hPd1ZvbElQRExXbnhibXhjYU1mN3hXcDhaYk1aUzFPYzJGT3Nub1NxcDQ5OTVhcSs3YVJvTitaRXVZTSs5bHk5UHA2QTI1b3k4ZXozU1NtWHNIV2RCWHRMVkRqVnFNQlVTSTF6STlib1FVdTNESklFZkZ5dXdtZVhEVjVlaXFiV3dKQktRMFBEc3lVbEpYY0FNQUdBVnF0ZFBILysvRWNHSG5ma3lKSFBBb0JTcVp3ZHNGc0VBSy9YMjVmUzhucTl3YWUwcGhHcjFYcXlzTEF3dzJBd3JCWkZNUXdBdXJxNjlxeGZ2NzVzSERleFZWbFpXVStMb3FnR2dJeU1qRiszdDdmL3kyYXoxWTUyb0VhalNkUm9OR2tBME5IUjhXNTRlUGk2MFk3UjYvVkJkM1JvYjIvZm01eWNmTGQvYkxmYmE5UnFkVkt3eC91NVhLN093STR6TlRVMXY4WTRRaXJucVhHL3YzNE9oNk84b2FHaDNEZlVSa2RIYi9aNnZYMnRyQVJCNlBzRFdaSWtWMTFkM1ovcTZ1cCtackZZaGw3VGJoaGFyWGFSUXFHSUJJRFcxdGFYeDNKc3FLalY2cm1qemRGcXRmUDkyMTZ2MXg3TU1US1p6R2F4V0k0ME5UWHRqSStQMzFGUlVYRnZlM3Y3dS9IeDhWK2NXTVZFUkVSRVJFUkVkQ0ZnVUlYb0FpQUlndlQ2NjY5L3cyYXpMUWF3QklCY0VJVFhYbjc1NVhWYnQyNDlGZXI2aUloQ0lTOHZUOVRyOVdzbFNWb25TWkorOEl5L2ovdmNuUllSeis0ZTRwUkR1UElYdy85UzlGQmRPRzc3akFsWHI3TGkrbzBXeUdWQTd2cmVqZ2ZmdmJJSDM3MnlaM3dGVDBNbHRmMzMvck9UWEdNKy9seThQdTZBNVpuKzhwNGVMd1VzTnhTaDgrS1JMM2NpWjdFZFMxT2NaeDIzeTdla1VaaEt3aFVycktodmw2UHdaRzh3UjZzYTI4cDgyVWt1dkhlODkvN3JpUnJsbEFaVmZ2bkxYK1pOMmNrbng1N3ZmLy83ZThaNmtObHNMdHUzYjEvQ3dQMnpaczM2UVhKeThuZURQWS9ENFdnc0xTMjl0YTJ0N1QrQit4VUtSV1JVVk5SbnhsS1RLSXA5N1pnOEhzK1kxdExhdDIvZk1vdkZjaFNBTERJeU1pY2hJZUU2cTlWNnVxcXE2Z0gvbk1qSXlNdFNVMVB2YjJscHlXOXJhM3ZaYXJVMmFMWGErSFhyMWpXTzVWckJ5TTdPL3JzL21ESmNwNUlnU0pJa3VRTUdYa0VRZ2dweFJFWkdmczYvM2RiVzl0OWdnaXByMXF3cERiYXd6czdPdDZxcnEzOHhkKzdjZStycjYvOVFWbGIybzV5Y25ERi8ySlNXbHQ2cVVxbVMwOUxTN210b2FIaTJwYVhsMWJHZVk1eGtXcTAyWnNRSk1wbE9xOVVPV2tiRzQvR29Cc3pURDV4bnNWaWFncWhoM084dkFLalY2aFNEd2JCY3I5Y3ZOeHFOYThMRHd6ZUlvcWdhT00vajhWZ3NGa3VwUXFHSTBHcTFDeGNzV0xEVFpESWRPSFhxMUE4d3d0SmFnYUtpb2piNXQwMG0wLytHbTJlejJTb0NueE1RZk9lamdvSUNoVnF0bmgyNEZGRjRlUGltbFN0WDdnNllvd2tMQzh1MFdxMUY4QVdhVkNwVitzVVhYenpvNzNaajdlb1RGaGEySUpoak9qbzYzajE4K0hET21UTm5maW80RVFGRkFBQWdBRWxFUVZSSmt0UGZvYWU0dVBpVzR1TGlXOFp5VFNJaUlpSWlJaUs2OERDb1FuU0J1T3FxcTZ3dnZmVFN0YUlvSGdRUUFTREs2L1crOWVxcnI2N2ZzbVZMUzZqckl5STZseDU3N0xFbGtpVDlYWktreFFBZ0NPTzlkenEwL0krMHNOZ245NXdESlVhNWNjTWxadHo2aDZnSm5lZm4xM1VoMWhqOEwrMWYvdURvcXcwTU4yZHp0aDEzZno2NEZRVnFXdnQvVEowYkczdzNGYjl6OGZvRWRsVHBNSXZvTUlzQmovVWVjL1dxd1JrRGYxQkZwL2JpcTVlYThjQ3UvdFZITHNrYVcvT00xRGdYM2p2ZTJ5Mm11blZxZjdRWEJPRW5VM3FCQ1pJa0NRRDJqT05ROTFBMzA3MWViOURyM2pRME5QeWxwS1RrZXdDNnhuSDlRVFFhVGQ4M2tkdnRIdTg1RlZsWldVK3IxZXBrajhkanFxcXEraDJBRGdDWU4yL2VBM3E5Zm5WNGVQaEZhclY2WG5sNStlMmpuS3Z2QTgzcjlZWmlmU25uOGVQSHI1ODNiOTdEZ2lBb0tpc3JIN1JhclEzQkhCZ2RIWDBGQUVpUzVHbHRiUzFJVDAvUG0remlLaW9xZnRyVTFQU0tMeUEwa1VBT2FtdHJuOFV3eThrRXE2ZW41OGlCQXdjMmpqTE5BUUI2dlg3ZWFNR2NsSlNVSDZla3BQeDR0T3VtcGFYOUxDMHQ3V2VCKzRKOExjYjkva1pFUkZ5OFlzV0t2U1BOTVp2TngrdnI2LzhxbDh1MUtTa3A5NHFpcU5Sb05HbStrTXBEQ0RLazRqdVh2MnNMa3BLU0hpZ3BLZm42VVBNT0h6NjhlV0JIbUtHV2pocUtUcWVidjJyVnFvUGQzZDM3eXN2TDd6Q2J6Y1VENXhnTWhzVXJWNjdjYTdQWktzckt5dTdxN094OEs5am5NTmxNSmxOWlJVWEYvZXZYcnkrYnlIbU9IRGx5bWMxbXE1bXN1b2lJaUlpSWlJaG9lbU5RaGVnQ3NtUEhqb3BkdTNaZEkwbFNBUUFsZ0RTMzIvM0czLy8rOTgwMzNIQkQwRGRqaUlqT1o0OCsrdWpYSkVuNkxZQmlRUkJ5UFI3UFlhdlZXcFdYbDNmV3pkYzc5aXdhVzJ1TEFIcE44UGR4STdSbnp6WFpoYjVPSFRxMUY0b0Jxd2VwQTVZQ2NudUF1dmFKL1RqbkhpR2o0cFg2N3krS1U1dTdHYVRWMVAvRXh4S2tDVFRWcjQvVFBmeUxvcEwzdms5L0x0Q2p0VWVFS0FBLytNTGdrSTdiMjd2Y2sxb2hRUkNBalF2SEZsU0pNL1ovL2JSMml5UE1uTGk3N3JyckhIOFZuQi9PbkRuejYxT25UZzNiZWFXcnErdllrU05IUGkyWHk3V0xGaTM2MTBqbldydDJiYUVrU1Y3LzBpSUFvRktwWnE5WnMrYm9XR3JTYXJYeDRlSGhuKzN1N2o2Z1ZxdVRaVEtaUGpVMTlmYkt5c3FmeHNYRjdkRHI5YXNCd09QeG1LeFc2L0haczJmZjJOWFY5ZllJcHd4Y05pVVVRUlcwdGJYOXU2MnQ3ZDlqUGM2L3BJa2dDTEtjbkp4Ty8zNjVYRzdNeWNtUlhDNVgrNEVEQjVidDI3Y3ZleXpuMVdnMGlRRkJCTGMvcERJSk9rZWZNaW92SmhoMk9kZkcrLzUyZG5aKzBON2UvazVVVk5TbkEvZGJyZFpUcmEydC82eXZyMzlKSnBOWjA5UFRuNGlLaXZwczRCeTlYcjg2Snllblk2anorcnVGRExILzdZNk9qdjlGUmtaZU5tdldyRnZyNit1Zjd1N3VQaHk0WEJjQWlLTG9ISGhzc0JZdVhQaThUQ1lMaTR5TS9OU2FOV3VPMXRUVVBON1YxYlVuY0U1MmR2WnpvaWlxdEZwdDFvb1ZLOTVzYVdsNXJiNisvamZqdmVaRVNaS2tHTWVTWG1jWitCb1NFUkVSRVJFUjBjekdvQXJSQldiYnRtMGY3Tnk1ODh1Q0lPejA3VnFsVnF0ZjNMMTc5NWJObXplUC9WZldpWWpPSTc1T0tyOEY4Q2V6Mlh4blhsN2V1RzhralNROW9mZmpORHZKaVJNMUk5OTMrY2NkclpBRjVBdnVlekVjaHlwNlZ5eTQ2NW9lckpubm1Jb1NnK0p3OWVjU2xMN2d4Y0JnRFFBNDNBS3NqdjY1UTgwQmVvTTN3Ykk3KzgrblVZNDdNelNsYkFFMVBuUjlKNWFtT0hIOUV6SG9NSXRRK0Y2di9lVXExSGZJK2w2L2dlUWljUGZudTJGekNqalZxSUJhTWJibkdxYnFmMDJ0VHVaSVFzSHI5WTRXQ09oc2IyOHZBQkMrYU5HaUVTZnFkTHBCRTBSUlZPdjEraVZqcVVtaFVHUmtabVkrRzdndk5UVTFMelUxTlM5d24wd20wMmRrWkR3TkFFTXRmeFNnNzROc0xFdXkrQThaNC94emJ0V3FWUWVWU3VYbzdhSUNPSjNPNXIxNzk1NjF6RTJ3SFROR0VyQjBFd1hwekpremowVkVSR3pvN096OHNLT2o0NTMyOXZZM2ZWMUlZdWJObTNkUFVsTFN0d1JCVUl4Nm9pQTFORFQ4T1RJeThqSUF3cXhaczc3UjNkMzlOYmxjcmdtY1k3Rll4cFk2REhEbXpKbkg1ODJiOTdCS3BVb1FCRUdlbkp6OC9aaVltQzhFemlrcksvdk8vUG56ZjZuVDZiSUJJRFkyOWhxZFRwYzUxUGsrK3VpanhKR3VsNUdSOGNlb3FLakxBL2U1WEs2ZS9mdjNyeEpGY2RpbHgydzIyN2lmSXhFUkVSRVJFUkVSZ3lwRUY2RHQyN2ZuNzlxMUsxR1NwRWQ5dTY1cWJXMzlqU1JKM3hJRVlYcmVEU1FpbXFDOHZEeFJrcVMvQVNpZXlwQUtBQ1JIdTJFSTgrSjdWL1hncHQ5RmorbFlvN2IvWTdqVFBIS0hqRm1SSHJ4MWIvT1k2d3RtK1I0QTZMTDBYMStyN3EzcmhUdGJCODE3NTVnR3YzcmQwRGYyejlsM1VvVXpiWExzdUdqc1Ric0M3MnhMNC95VGFhcGZuOENnaXYvMWNmdHlJeXBmNE1UbHU2V3ZHT0tuYnJOZHhGL2UwNTIxVHhSNkEwN2pJazM3UEFBTm9hV2w1WlhBc1Y2dlg2YlJhRkw5NC9iMjluYzhIazhQQU1UR3hsNTdydXZ6VWZzM3ZGN3ZtTkp6TXBrc3pIZGNTRzVxMjJ5MnlzQ3hXcTFPRVVWUktVbVMxMmF6blhLNVhKMGFqU1lsRkxWTkJ5YVRxV3pnOGp3YWpXYjJSUmRkVk9jZmw1YVczbFpmWC8vVUVJZXJjM0p5YlA1QmVYbjVuVFUxTlU5TVlibEQ2dWpvK085Nzc3MFhBZDl5UmxxdGRrbFdWdFl6OGZIeDE0bWkyUGUxNjNRNlc5cmIyNGRjSWljcUt1b3pTcVd5TDNqVTA5TXpiRmpJWkRKOTROK09pSWk0QkFEa2N2bFpmOWpuNU9TTWV4bXdwcWFtRjVxYW12NjFZTUdDaHhJVEUyOXp1VnhkVlZWVlAxMjRjT0UvL0hNNk9qcjI3TisvZjFseWN2SjMwOUxTSHZCNnZZNlRKMDkrYTlteVplOE1QSi9OWnFzYnVNOHZMQ3dzSVNJaVl0UEEvUXFGd3BDUWtMQ2x1cnI2NFdCcWRqZ2NwOGV6NU5Wa2hMdUlpSWlJaUlpSTZQekVvQXJSQldycjFxMi95cy9QVHhZRTRYYmZydHQyN2RwVkF5Q29mNHdrSWpyZjZQWDZ0WklrTFJFRUlYY3FReW9BRUJ2dXdUMWJ1aEdwSC9zS0dkSDYvbVlGclQyeUVXWk9qcEh1RURWMDlGOC9mSmd1S2NONWJxOE9MK3pWUWtKdjZHVDdHTU1xWVNvdmVteTlRWm5BYmkzbjJraXZUMk5uLyt0akRPdDlmVHplM2xxVnZwK3kvWjFod3BTRFh6K3JROEN1UXUxWis0eGgzakVGVlFLN3FHaFVJVm1SaFFaSVRVMzlxZEZvWE5YYTJ2cHFWMWZYdjgxbWM4dEk4NHVLaXJiNnQ5VnFkY3JhdFdzUCs4ZDJ1LzNNa1NOSExnZmdBWUsvcWR2VjFiVnZZQmVGaXk2NnlMOU1EUW9MQzVkTGtuUlc2a3dVaHcvR3FkVnFvMy9iNC9FTTIyRmhLSEs1UE5KM1hFaVdtVHh5NU1qbkFzZnIxcTA3b2RWcUYzbzhIbE5oWVdFR0FHemN1TEhKLzNoQlFVRmZad3gvQ01OcXRaWVhGaFl1Q2R3M2t3MWN3c1hoY0RTRXFwWmdxVlNxNUlTRWhDL0V4Y1Z0OFM5dEZhaTV1Zm5GNDhlUDN3RmdZTnBTazVXVjlidkFrRXBMUzh0cnAwK2Yvc0Z3MTdKWUxNMlNKSGtGUVJEVmFuVXlBQ2lWeWptVDlWeDhlazZlUFBtdDF0YldmeWtVaWpDSHd6Rm83VGk5WHIvcXpKa3p2Ky9vNkhoZG9WQ2tXQ3lXNnJGZUpDVWw1VkZSRkRVQUlFbVNxNzI5L2IvUjBkRlgraDY3cjdHeGNaZkQ0YWlZOExNSkR0T1dSRVJFUkVSRVJCY1FCbFdJTGxDQ0lFajUrZmwzQXBnRHdOOUsrcUZkdTNiVmJ0dTI3ZmtRbGtaRU5DVWtTVm9IQUI2UDUvQm9jeWRLQUxCa3JoTk9kL0QzWENRQUg1U29FV2ZzRDZvRUJrWCs4cTRPUzFPY1dKNDY4WXlOVEFROHZreUR5OU5iWTdkVmhGb2g5WFVDQVlCVGpmMHJKU1NFajIyMWp3aXRweS9rOGRmZE9taVVFcTVlRmZ6OTdSaGpmMUNsdVh2cUF6dUJnbjE5NnRwN2Y1UVdCU0RLRnpCeStSYlJVOG9sU0FBc2p0N25FS21ibWhCSlM4QnJFMk5nVUdVeStUdUJqSlZTcVl5TGlvcTZQQ29xNnZLdXJxNHZIenAwNkpKZ2psT3IxYWtyVnF6NG4xd3VEL2Z2cTY2dWZneStrQW9BRkJRVUJDNWZNdXlTalhxOWZzUU9JU3FWU3V0MnU4OEtYSGc4bmtFM3dnUG1Sd1hNNnhucDNJSEN3c0lTL0srajNXNnZIVzEraUtnREJ4cU5abEFiTEVFUVpFUHRIOG5ISDMrODNtUXlIUTltYms1T2pta3M1NTVxNGVIaG13UEhack01cU9jUkt2SHg4VGRrWjJmL2JhUTVWcXUxQ2dOQ0tqcWRibUYyZHZhTGdVdHV0YlcxdlZsVVZMUURBZDkzQTRSRlJrWnVFQVRockdTWFRxZGI2Ti8yZXIwMnU5MWVNK2pBQVFHZ0VjaVhMRm55YWtkSHgxdTF0YlZQQVpEQ3c4TTNCVTR3R0F4TFY2NWMrWjdUNld3cEt5djdkbHRiMitzcWxTbzl5UE1EQUJJVEU3K1prSkJ3blgvYzFOVDA5OU9uVHorOFljT0d5d1ZCa01sa3NyQmx5NWE5dW4vLy92VUFwaVJvSmttU1d4QUVPUUFvRkFxVncrRUFnQmpmOWNZVWlpTWlJaUlpSWlLaTh3dURLa1FYc056Y1hFOStmdjcxQU40RnNBNEFKRWw2Tmo4L3Z6MDNOL2Z0MEZaSFJEUzVKRW5TQzRMZ3YxazFiVWpvWFNMbnViMDZWRGJMOGVOcisrOFZWelQzLzZoV2VGS05YZnUwdUdLRkRkKytQT2o3eEVNS1UzbGg4b1ZBekw3L242aFI0TS92Nm5IenAwellrT0dBeFNIZ1pIMy9QZkhrMkdIdmlRL3BpaFUyTkhmTCtqcUdQUFZmUGFMMEhseVVFZHlxSVNteExsUTA5VDUvLy8vUGxXQmVINXRUUUUxcmIxMng0UjdJZkxjczNSNS9SeFVKUFZheEwvQXlWSGVkV0tNSGY3dTliVUsxVmpiM3YwZEowV043ajJnUVJYaDQrRVd4c2JGWFJVZEhYeDBXRmphbW03NTlKMUVvSXYzYlRxZHp4RzRxZm5GeGNkZGxaR1E4R1hoc2QzZjMvcnE2dXQ4Tm1CclVtN3htelpyU2tSNWZzV0xGQndQM2ZmamhoOE9HVzFRcVZWOTNGcGZMMVI1TURRQ2cxK3Y3UWpxK3BYOFVJMHdmVFpSS3BZb0FBRkVVYlRhYnJUNllnN0t5c3Y2aFVxbWlaVEpabUNpS1dvMUdrdzRBY3JuYytLbFBmY29wQ0lMQzYvWDJoWFlDTzgvNGFUU2F0S0gyajhSM1R2TllqcGttNVBIeDhWL3lENXhPWjczZGJqOFhmMjZPNi8wRmdLYW1wdWNTRXhOdk1ScU5GL3YzZFhSMHZOL1cxdmJtdkhuekhoUUVRWkdTa25JUEFHOUZSY1Y5WVdGaENYUG56czFMU0VpNFdSQ0V2clJmUTBQREgwdEtTcjZKNFVNcVdMbHk1Zi9DdzhNdjhvOHRGa3NwQUJpTnhvMytmYzNOemJ1S2k0dS9NdkRZWURzaXpaOC8vNUdZbUppclltSmlyb3FMaTd2dStQSGpOdzZjazUyZC9ROVJGTlZxdFRwcDZkS2wvMjVzYkh5aHRyWTI2R1dYWnMrZS9ZMEZDeGI4MWo5MnVWeWRaODZjdWNmaGNMVFUxOWMvTldmT25HOEJnRTZuVzd4aXhZbzNQdm5razZzd0JWL1BicmU3eC8rNXAxQW9JZ0FnTmpiMjRubno1djN5MUtsVGR3OWNHbzJJaUlpSWlJaUlaZzRHVllndWNMbTV1YllYWG5qaGFybGNYZ2hnSG5wdklQeHI1ODZkMTJ6ZnZ2Mi9JUzZQaUdqUzVlWGxoYlR0aEdYQU1qYmZlQ29hOVFHZFV6UktMeFF5Q1M2UGdMbzJPZHA2WklneWVORGEwNXVFa0l0QjNlY2FVYVN1UDRqUjFDVkRkbEp2MTVLbVRobitlMFNERFJrT2ZGQ2loanZnbGNxYU0vWk9MamRkYWtaOXV4eUZKMVZZTTkrQlpTbkJueU03eVlXQ290NFZPSTdYS01kODdZa0k1dlg1cEZMWjkvcWsra0k4VHJjQXIrL3QwU2dsMUxmM3Y2L0hxcFdvYXBFalpZeUJuOUdjcU9tLzc3OHcwVFdwNTc1UVJFVkZYVHA3OXV4dlJVUkU1Q2dVQ3NORXo2ZFFLR0w5MjNhN3ZkRy9yVktwWWdkTWpRTFE3cXZoa2dFQmwvcmp4NDkvRWNDMGFKT2owK2tXKzdkSEN4Q2NQbjM2UndEZ2RydmJFeE1UYi9Qdk54cU5hOWV1WGZ0SloyZm43b2FHaHIrT3RZYkZpeGMvRlJzYnV4VUE2dXZybnlvdExiMXR0R01BSUNZbTVnci9EZkNCQkVHWVNIQm1Sa3BNVFB5NlJxT1o2eDgzTmphK2ZDNnVPOTczMThkYldscjY5ZVhMbCs5cGJXMTl0YUdoNFUvZDNkMkhBY0RoY05RdFdyVG9lUUJJU1VtNVY2dlZaa1ZGUlgxR0pwUDFyYnZtOFhnc3AwNmQrbjkxZFhWL0hPMUNYVjFkZXdPREt2WDE5Yi9UYURSeklpSWlOZ1RNS1J4RDdZT28xZXJaL3UzdzhQQU42OWV2UDliYzNMd3pjRTV4Y2ZFWE16SXludGJyOWNzQklDRWg0VHFEd2JBa2lOTnJGaXhZOEdoaVl1STNBL1pKeGNYRk4vcVhLU3NySzdzdkppYm1HcFZLTlFjQUlpSWlOcTFkdS9hakkwZU9iSFU0SEtjbTh0d0djanFkamY3UFBwVktsUXJnQTVWS05WZWowYVRPbmozN1pnWlZpSWlJaUlpSWlHWXVCbFdJQ05kZGQxM2JTeSs5ZExrb2loOEFTQUNnRWdUaHRWMjdkbDI5YmR1Mi80VzZQaUtpbWVURWdOQkZZRWhsWG9JTHNlRmVMRXAyNFhDbEVoS0FsL2VGNGNxVnRyNWxoT0lqeHJZRXoxQVNvenc0NCtzR2NyaFNpWnpGTmhSVjk5YVZFT0dCVndKZTNkKy82b2xhSVNFN2Fld2hDQUhBOXovZmpmZU9xM0g1Y2h1Q1h3Z0pXRHZmQVZFQXZCTFEzQ1ZEUlpNY2FmSG5wbVBJYUs4UEFPdytydW1ibnpHNzk3VXgyZnFmb1U0dDRXaDEvM3R0ZFFqNDhmTVJ1T2ZhWVZkWEdiUEtaam1hdTNxL2ZnVDB2bVkwZG5xOWZuVnNiT3lXOFI0L1lBa1FRYXZWenZNUEhBNUhEUUJvTkpvNXk1Y3ZmelB3dURWcjFyeDc3Tml4YSt4Mis1bVNrcExiNUhKNWRHeHM3QmFielZaZFZGUjB1ZDF1cng1dlRjZU9IZHMyY04rU0pVdDIrYmZMeXNwdWRUZ2NYY0dlejJBd0xQZHZPNTNPOHBIbVZsZFhQd3dBcWFtcDk0ZUhoMjhNZkV5bjB5M1NhcldaMWRYVkQxZFVWUHdzMk92N2FsanQzMjV0YlgwajJPTWtTUnJ1dzB1eTIrMjFicmU3SnpDWVVWQlEwUGVON08rQVliVmFUeFlXRm1ZRTdqdVhvcU9qcnh6TGZMbGNiZ3ptR0pmTDFkVGQzWDNJUDlacXRVdlMwOU1mOFk4bFNmTFUxTlE4T2JacXgyZTg3NitmMld3dTNidDNid0lHaEx2TVp2TjduWjJkdXlNaUlqWUR3TUR2OWU3dTdnK0tpb3ErNm5BNFRnZHpIWXZGVWlKSmt0ZHNOaGZWMXRiK3BxR2g0ZGw1OCtZOTRlL01Ja21TdDZPalk4ejFCeW9xS3RvZUd4dDdUV1ptNXRNS2hTSktKcE9GdVZ5dWpnRjFuL2o0NDQvWHBLV2wvV1R1M0xuM3VGeXV0dkx5OGp1V0xWdFdNTng1bzZLaUxsMndZTUh2Qnk1QmRPclVxYnZiMnRyK0hiQ3I4L2p4NDE5ZXNXTEZPLzVsZVhRNjNlTDE2OWNmcmE2dS9rVlZWZFhqbUtSbGVTd1dTNWxXcTEzb3ErK3lwcWFtdjBWR1JtNENBSnZOVmprWjF5QWlJaUlpSWlLaTZZbEJGU0lDQU96WXNhUGk1WmRmdnRUcjllNEdFQTlBSlVuU2F6dDM3cnhxKy9idHcvNkRKeEVSalUxZ0FHU2dWZWxPSkVhNXNUbmJqc09WdlNHSDF3Nkc0Y015ZGQrY3hLaUpoelVXSmpueFlaa0tBTENuV0EyclE4Q0JVNzNqMURnMy9uZFVnOXIyL2g4VDE4NTM0SnFIQnphREdON2xEOFlOMnZma203Mk5LbjU4YlRjMlpOcEhQWWN4ekl0MUN4ejR5RmZuVzBmQ0pyemtVYkJHZTMzcTJ1WFlWNjdxbTc4NHViZFR6UHNsL2U5VHBONkR2Y1ZxQk9xMGlQamhjMmMzZG5CN0JNaGtVbCtJUjVJQUljaEV6MXRIK3NNeXk5T2NpRFpNUE1SMElUS2J6Y1VEOTludDlqTnV0N3RIcDlNdEd1b1lTWkpjL200Y2taR1Jud2J3T0lET09YUG0zS1pTcVdZRm5PZVVMNlN5UjZQUnBBV2VRNi9YTDFtL2ZuMVpYVjNkbjl2YTJsNC9lZkxrRCt4MmUwTjVlZm45QURvRHBncSsvMFFBTXZUK0hVNnUwK2xVWnJQWk5XQXVBS0MxdFhYRUxoaWRuWjF2V0N3V2owYWpVZHBzTmdzQWVYcDYrdmNDNTFnc0ZwTnZVeHNSRVpFREFEYWJyY3BxdFRZQUNCL2g5RkZaV1ZsUHpKbzFxMi81bUthbXB1Y2pJeU12VXlxVk1ZSWd5Rk5TVXU2TmlvcTZ2TFMwOUVzbWs2bHNwRm9CUUt2VnhxblY2aVFBOEhnODFyYTJ0bmRITzhidnhJa1RYL0Y2dlhhWHk5WGg5WG83bGk1ZCtvNVdxODF3dTkwOUgzNzRZVElBYk55NHNVa21rK2tBUUsvWFp3dzhoeUFJeXFIMmoyVGR1blZIeGpKL0pFdVhMbjE5TFBQRHdzTFNnem1tcGFYbHRhS2lvczhEdlVHUnBVdVh2aTZUeWZyK2tLcXRyZjJEdytHb0dIdkZZek9SOTNjQXBVNm5TOVZvTkZsUlVWR2JJaUlpTHRWcXRabERUYlJhcmVXblQ1LytVVXRMeTZ0anVVQmpZMk4rWTJOalBnQ25yL2FsU1VsSmZkMUpPanM3M3d2b09pU0hiN2t1ZzhHd1pzQ3BSZ3c4dGJTMHZHSXltZlpuWjJlLzJOSFJzYWU5dmYyOTVPVGt1d2FlbzZLaTR2NnVycTdkWHEvWGFUQVkxZzExZnFQUnVITHUzTG4zeDhURVhEWHdPdVhsNVQrb3FhbDVkT0QrcnE2dVBhV2xwVi9MeXNwNkJyMmZQNURKWkdGcGFXa1BKaVVsM1ZsZlgvK254c2JHRnl3V3kvR1Juc2RvdXJxNlBveU5qYjBXQU9MajQzY29GQXBEZEhUMEZRQmdOcHVQVGVUY1JFUkVSRVJFUkRTOU1haENSSDIyYnQxYTl2TExMMi8yZXIxN0FNUUJVQXVDOFBxdVhidXUzTFp0MjNqL3daaUlpQUo4ZHBrTlJXZDZReWpSQmcreTVyaXcxeGR3ZVBGRExSWW5PN0Zwb1IzUDc5V2l5ZGN0bzkzVTI3QkJFSUQ1c3lZZVZObVlaY2N6NytyZzlnaVFKT0RqVS8yaGl5VnpuVkFySkVUb3ZPZzA5MTczbXRWVzdCa1F1amdYdHEyMzlBVlZDb3JVdVA1aU15SjBVNzhTeW1pdmp5VDEzcldUMEx2Y3pqMHZSTURtN0ozcjUzSUxPTm5RdTZwSTVod1hZZ3dlN0MxUnd4TlFma3UzREZjOU5EZ0E5SS92dEkwYU91bTBpQ2c0MWg5VXlWMXZHZGR6SmNCa01wVUF2Y3Z0TkRZMjdtcHVidDdaMDlPelB5MHQ3Y0hoZ2lwV3EvV1VWcXZOQWdDRHdiQXlKeWVuWmVBY1NaSmN6YzNOSDRXRmhTVUdobFNjVG1lVFVxbU1Cd0JSRk5WSlNVbmZUa3BLK3JiLzhjRHQwUlFWRlcwZDc5SVljWEZ4T1lzV0xYcGhxTWNjRGtjREFBc0FoSWVIci9DSEZ6bzdPOThmNlp5cHFhay9UVXBLK281Y0x1OExzblIyZHU0NWNlTEVqU3FWS25uRmloVnZoWVdGelFNQWc4R3dZdm55NVIrOC8vNzd5UmlsTzROR28rbnJ0dEhSMGZFdWdOSFRidjN6M3g2d2E4UnZyalZyMXBRT2NmMlVvZmJQRk1uSnlYZWxwYVU5S0lwaTM0ZWR4V0lwTFM4dnYrZGNYSDhpNzI5WVdGaENSa2JHaTFxdE5rMmxVczBHUm03ZTFkWFY5V0ZkWGQxdm1wcWEvZ2xmaUdTTUF0ZXdDMSt5Wk1sTGdVdEluVGx6NXY5OG0rSWxsMXpTTHBQSmxKSWt1ZnhCS0QrSHd6RW9ZRGFReldhclAzanc0S1VBdkFPN0V3RzluWTVXcjE3OXNkZnJkUUFRUlZIc2ErUGxjRGo4eTQ0WkZ5OWUvRS8vTWo1K0hvL0hYRkpTY3N2QUpZVUNOVFEwUEFzQW1abVpmL1IzVmdFQWhVSVJOWGZ1M0I4NkhJNldpUVpWMnRyYWRxYW5wLytmS0lwS1FSREV3RTVBcmEydDcwM2szRVJFUkVSRVJFUTB2WW1qVHlHaUM4bldyVnZMdkY3dlpnRCtHeTVxU1pKZXo4L1B2elNVZFJFUnpSU2JzdTNJbk9QQzFhdXMrT00zMnZHREwzUmpnVy9wR0VrQ2Z2T21BWUlnNGE1cnVxR1VuLzBMMXl0U0hkQnJKaDdVaU5SNWNmM0ZnNE1OUytZNmtSRGhRWVRPaTd1dTdsMmladTE4UjkvU051ZmFnbGt1Yk03dXZWL3BjQWw0YnE5dWxDTW14Mml2ejZ4SVQxOWRXOVphTUMvQmRWWklaVzZzR3hWTi9YbndLMVpZY2ZmbnU3SDlJZ3ZFVWJxbGFKUlNVSjFSL3ZHK0RuWlg3OG5XTDNEMGRYV2hzWE00SEZXZmZQTEp4cjE3OXlhZU9uWHF6cDZlbnYyakhWTmJXL3ZFYUhOcWFtb2VCOUJtdFZxUG1NM200d0JnTXBrTzc5MjdON09rcE9TckxwZXJmU0oxZXp3ZVUwdEx5My9HZTd6WmJCNzJKckN2ZGdCQVYxZlgzbzZPamdJQWFHcHE4dC9VN2lvb0tCQUNsOGtCQUlQQnNEUXdwTkxhMnZyNko1OThjZ1VBdDhQaHFDZ3NMRnpmMDlQenNmL3h5c3JLWHlDSUpVU01SbU5ma0tHOXZYMUN5NnJRWU4zZDNaOEVMcEZrdDl0cmp4dzVjaVVBMHdpSFRacUp2TDlXcTdYUjYvV2FmRUdNSVQ5aExSWkxTVlZWMVFQNzkrOWZkT2pRb1l1Ym1wcDJZWHdobGJNa0pDUmNvVmFyay8zampvNk9ndmIyZG44blNxL0paRG9vaXFKYUpwUHBBMnN6bTgzSDdYWjdWWkNYY1dQQWNrWitQVDA5UjcxZXIxTVVSWFZnU0FYbzdXTGsyK3orNUpOUHJ2WjRQSDNmWjkzZDNmc0tDd3RYakJSUzhXdG9hSGoyOE9IRGx6b2NqcnJBL1dmT25IbTB0cmIyOGVHT0M1YlZhbTJzcXFvYXRBeFlaMmZuN25QUnpZZUlpSWlJaUlpSVFvY2RWWWhva0IwN2RwVG01K2R2QnJBSFFBd0FEWUEzZHU3Y2VjWDI3ZHQzaDdRNElxTHpuQURnNFM5MW5oVkN1ZU9LSG56bm1VaHNXbWpIVnpaWklCTjdPM1U4ZmxNSDhndTFhT2lRWVc2c0cxKzkxRHhwZGV6WVlJRmU0OFUvUDlhaXVVdUcxSGdYdm50bC85STZ5MU9kMkxyT2dtdFcyUUFBYjkzYlBHblhIb3R2WEdiQzBXb2xPczBpM2pxc3dhV0xiRmlZT1BYQm1kRmVuMjNyTFdqcWttSGRBZ2VPbjFIaVJJMFNoakF2VW1MZHVPMHpKcWdVRXVvNzVQQjRnVXNXMmlFVGdSczNtL0hwSlRhOFg2eEdlWU1DclQweTJGMENQTjdla0pJb0FDbXhvOTg3UFZHanhOdUhlN3VwaEd1OXVQMXo1MlpKcEJuTTI5blorY0ZZRHFpcnEvdVQyKzEySmlVbDNhN1Q2YkpFVWRRQXZWMVVyRlpyUlYxZDNaOEN3eXlOalkxL1MwaEl1T0hqanovK05JQ3Vob2FHWnhzYUd2Sm56WnFWR3hFUmthUFZhak5WS2xXY1RDYlRDb0tnRUVWUkFVQVVCRUhFTURmZjI5dmIzOFFZT2srNDNlNXUvN1lnQ0Y2ejJkeGlzOW1xZkRmYVBXNjMrLyt6ZCtmeFVaWG5Ic0IvNzVsOXpXUmxEeENTRU1JT3NvcFlORnF0YTZzR3RHcHJyYVhlMmxwdjFTNVdwYTJ0V3R1cXQvV3FiYTJ0MTFvWlVOeXFWcU1neWlLaVFNQVExZ1FTbHV6YjdNczU5NDlaTXBOTTltVUFmOS9QWno2Y2VjOTd6bm5uekp5WkllOHp6K053T3AxbEowK2VmSzY2dXZyUHNkdVdsWld0bkRGanh0ckd4c2IvZEhlTTh2THlIeXhldlBqTGZyKy83dkRody9jZU8zYnM3eDI2MUcvYnRxMW96cHc1NjFRcWxibXFxdXJ4M293OXRteEtRME5EdjROenVoRlFGQ1VJQU8rOTkxNjMvMGMrLy96ekl4ZHBwNHZWNC9FY2lTenYzcjM3cXBhV2xuMjlPZmlTSlV2MlJKYUZFSjJpempvR0JBMjI1dWJtOVR0MzdyeG8xcXhaLzNHNVhBZEtTMHV2OEhnOFI0ZnltTEVHK3Z3ZU9YTGt0NUZNSElxaUJGd3UxNEdXbHBZdHpjM05IelUwTkd3Y3FvQ0hFeWRPL0xPNXVmbkR2THk4LzBsTlRWMVdWbFoyUyt6NnRyYTJ6eXdXeTV6SXVJTEJvS08xdFhYcmdRTUhmb3FZMGp4Q0NEa1lETVpHUjNZcUN4UUlCT282WkU4S0F2QTdISTVTcTlVNlQxRVVPUmdNdHJyZDdpTzF0YlZyS2lvcUlwbGQ0SEs1ZHBTWGw2L015OHY3dzZGRGgrNDdkdXpZbjlGRjhFc2lUVTFOSDM3NDRZZUYrZm41cThhT0hmdGZkWFYxcngwNGNPRHUzbTdmazRxS2lsOEhBb0hHY2VQRy9kQmdNRXhzYTJ2Yitmbm5uOTg4V1BzbklpSWlJaUlpb2xQVGtQN0JpNGhPYjJ2WHJwMHF5L0o2aElKVkFNQ3RLQXFEVllqb3RQVElJNCtzRWtMY2YrZWRkL2JxKzQ5L3cvUk9FMFZEcWNraERVdFptOVBSNTFVYS9PVDVWQVNDQWxrcFFmenAyNDJEa2xsbW9GcGRFcXpHcnNmaDhnclV0S2g2Rlh6U1d5MHVDYmY5TlEzMXJTcG9WQW9ldXI0SmhjTVF1QU1BbWkvdDV2OGQraS95WGFxdW45c0x0UC9mVGVud0wyZlNXZ01BQUNBQVNVUkJWQURZWXBiYjBFTjVtLzR3bTgxWkRvZWpVNG1qanF4VzY3elcxdFlkNkQ1amhkWmdNSXh3dTkxVnZUbTJ5V1NhcVZLcERFSUlmMHRMeTZlOUhYTVhiQWo5WUVNRzBEakFmWjFSVENiVERLZlR1UStBZDVpUE8rRG5OeU1qNHhLUHgxUGhjRGdPQUJqVU44V01qSXhMSlVsU0EwQnRiZTByaWZvWURJYXhicmU3T3RHNklSWXBPOVNieDJ3QTRCN0l3VXdtMDBpbjA5bU1QZ1RKRVJFUkVSRVJFUkVsd2o4MkUxRzNYbnp4eFdtU0pLMEhrQkZ1OGdLNHZyaTRlRzBTaDBWRTFHZW5lcUFLZGMvcEZRZ0dRMCtkUWFkQW8vcGlQajMrb0lEYkd6b1BhcFVDbzI3NHpnTURWWWlJaUlpSWlJaUlpSWhvTUVqSkhnQVJuZHBXckZpeEI4QjVBT3JEVFRvQWRydmRmbnZ5UmtWRVJGODBKcDBDcTFHRzFTaC9ZWU5VQUVDamFqOFB3eG1rUWtSRVJFUkVSRVJFUkVRMFdCaW9Ra1E5S2k0dTNpM0w4bElBUjhKTkFzQmpxMWV2L3QycVZhdjRQa0pFWnlwbnNnZEFkQXB4SkhzQVJFUkVSRVJFUkVSRVJIUm00QVF6RWZYS2loVXI5cXBVcWtVQWRrYmFoQkEvbWpKbHlqL2ZmUE5OWFJLSFJrUTBWQTRsZXdCRXB4QmVEMFJFUkVSRVJFUkVSRVEwS0Jpb1FrUzlkdFZWVjUzdytYem5BbmczMGlhRVdPRndPTjVldDI2ZExZbERJeUlhQ3E4bWV3QkVwNURYa2owQUlpSWlJaUlpSWlJaUlqb3pNRkNGaVByayt1dXZiMjFxYXJwRVVaVG5ZcHEvNVBmN1AzenBwWmZHSm0xZ1JFU0RUSzEzLzA0QmppWjdIRVRKcGtBY1VhdDlqeVI3SEVSRVJFUkVSRVJFUkVSMFptQ2dDaEgxMmNxVksvM0Z4Y1hmVkJUbGdaam1hY0ZnY0t2ZGJwK2V0SUVSRVEwaXNmQmdxMUJ3YzdMSFFaUnNRc2JOWXNtK3RtU1BnNGlJaUlpSWlJaUlpSWpPREF4VUlhSitFVUlveTVjdnYxY0k4VjBBY3JoNURJQXRkcnQ5ZVJLSFJrUTBhRFRMZHBkQXdRWE1yRUpmUkFwd0ZMSW8wcHhYK2w2eXgwSkVSRVJFUkVSRVJFUkVadzUxc2dkQVJLZTNhNjY1NXVuVnExY2ZGMEtzQm1BQVlBTHdvdDF1WHdUZzd1TGlZbDl5UjBoRFNkbWFhdzE0REhjQ3VBTEFKSVNlZjZLT25BQU9BWGhWclhmL1RpdzgySnJzQWZXRlp0bnVFbVZyN3ZUd2EvMXloRjdyNWlRUGkyaW9PQkM2WGwvVG5JYlhLeEVSRVJFUkVSRVJFUkdkK2tTeUIwQkVaNGExYTllZUpjdnlTd0N5WTVvM0F5Z3VMaTQrbHFSaDBSRHlyNTllcEFnOEkrS2ZjNkp1S2NCUm9lQm16YkxkSmNOOTdFY2VlV1NWRU9MK08rKzhrOTkvaUlpSWlJaUlpSWlJaUlpSWtvU2xmNGhvVUZ4OTlkWGJBNEhBWEFEdnhEUXZCckREYnJlZmw2UmgwUkR4cjU5ZUJJRjNHYVJDZlNXQWJBaTg2MzkveHZuSkhnc1JFUkVSRVJFUkVSRVJFUkVOUHdhcUVOR2d1ZTY2NitvQmZBWEFMMk9hTXdHOGE3ZmJmN0pxMVNxKzU1d0JsSzI1VmtYZ21XU1BnMDV2aXFUOFRkbWFhMDMyT0lpSWlJaUlpSWlJaUlpSWlHaDRjZEtZaUFaVmNYRnhzTGk0K0g1RlVTNEIwQlJ1bGdBOFdGaFl1RzdkdW5XMkpBNlBCa0hBWTdpVG1WUm9vQVNRSGZBWTdrejJPSWlJaUlpSWlJaUlpSWlJaUdoNE1WQ0ZpSWJFOHVYTDN3d0dnM01BZkJyVGZMbmY3LzkwN2RxMVp5VnJYRFFvcmtqMkFPaU1jWG15QjBCRVJFUkVSRVJFUkVSRVJFVERpNEVxUkRSa3JyMzIya3FuMDdsRUNQR1htT1ljV1phMzJ1MzJCOTU4ODAxZDBnWkhBekVwMlFPZ013WmZTMFJFUkVSRVJFUkVSRVJFUkY4d0RGUWhvaUYxMDAwM2VhNjU1cHJ2Q0NHK0JjQVRibFlCdU1maGNHeC84Y1VYNXlSeGVOUS9wbVFQZ000WTVtUVBnSWlJaUlpSWlJaUlpSWlJaUlZWEExV0lhRmhjYzgwMXowcVNkQmJpU3dGTmt5UnAyNW8xYTM1cHQ5dTF5Um9iRVJFUkVSRVJFUkVSRVJFUkVSRU5Ed2FxRU5Hd3VmcnFxejl2YW1wYUJPRG5BUHpoWnBXaUtQY0MrR1R0MnJXemt6YzZJaUlpSWlJaUlpSWlJaUlpSWlJYWFneFVJYUpodFhMbFNuOXhjZkd2dzlsVmRzU3NtaUhMOGphNzNmNExabGNoSWlJaUlpSWlJaUlpSWlJaUlqb3pNVkNGaUpMaTZxdXZMbTFxYWxxZ0tNcDlBQUxoWmpXQSt3QnNzOXZ0czVJM09pSWlJaUlpSWlJaUlpSWlJaUlpR2dvTVZDR2lwRm01Y3FWLytmTGx2NUpsK1N3QU8yTld6UVR3NmVyVnE1OTQ0WVVYTXBJMFBDSWlJaUlpSWlJaUlpSWlJaUlpR21RTVZDR2lwRnV4WXNXdXBxYW0rVUtJVldqUHJpSUpJZjVMclZZZlhMMTY5UjBzQjBSRVJFUkVSRVJFUkVSRVJFUkVkUHBqb0FvUm5SSldybHpwdithYWEzNEJZQjZBclRHclVvUVFmd0N3ZTgyYU5aY3FpaUtTTTBJaUlpSWlJaUlpSWlJaUlpSWlJaG9vQnFvUTBTbWx1TGg0WjFsWjJkbENpT3NCSEl0WmxhOG95dXRyMXF4NWUrM2F0Vk9UTlQ0aUlpSWlJaUlpSWlJaUlpSWlJdW8vZGJJSFFFVFUwYXBWcTJRQS8zenV1ZWRlMGVsMGR3a2g3Z1pnQ0srK1VKYmxYYXRYcjM0NkdBemVmOTExMTlVbmNhaEU5QVdoYk0yMUJqeUdPd0ZjQVdBU0FGT1NoMFIwdW5JQ09BVGdWYlhlL1R1eDhHQnJzZ2RFUkVSRVJFUkVSRVJFUk1PTEdWV0k2SlIxNDQwM09wY3ZYNzRxR0F4T0J2QkN6Q3FWRU9LLzFHcjFnZFdyVjk5aHQ5c05YZTJEaUdpZy9PdW5GL2s5aHQwQTdnVXdBd3hTSVJvSUUwTFgwYjErajJHM2YvMzBvbVFQaUlpSWlJaUlpSWlJaUlpR0Z3TlZpT2lVZCsyMTExWVZGeGQvSGNCaUFOdGlWdG1FRUg4QVVMRm16WnE3WDMzMVZVdHlSa2hFWnlyLyt1bEZFSGhYQU5uSkhndlJtVVlBMlJCNDEvLytqUE9UUFJZaUlpSWlJaUlpSWlJaUdqNE1WQ0dpMDBaeGNmR1dzckt5UllxaTNBRGdXTXlxRVlxaVBPejFlbytzWHIxNmxkMXVUMHZXR0lub3pLRnN6YlVxQXM4a2V4eEVaenBGVXY2bWJNMjFKbnNjUkVSRVJFUkVSRVJFUkRROEdLaENSS2VWVmF0V3ljdVhMMy9lNC9GTVZoVGxIZ0FOTWF0VGhSRDNBemhpdDl0L2E3ZmJSeVpwbUVSMEJnaDRESGN5a3dyUjBCTkFkc0JqdURQWjR5QWlJaUlpSWlJaUlpS2k0Y0ZBRlNJNkxkMTQ0NDNPNWN1WC84Ymo4WXhYRk9XL0FSeVBXVzBHY0JlQUNydmQva2U3M2M2SlppTHFqeXVTUFFDaUw1RExrejBBSWlJaUlpSWlJaUlpSWhvZURGUWhvdE5hT0dEbFViUFpuQU5nSllDS21OVjZBTGNCT0xSNjllcS92ZmppaS9sSkdTUVJuYTRtSlhzQVJGOGd2TjZJaUlpSWlJaUlpSWlJdmlBWXFFSkVaNFN2Zk9VcjN1TGk0ajluWm1ibUs0cHlBNEM5TWF2VlFvaWJKRW5hWjdmYjMxdXpaczJLTjk5OFU1ZXNzUkxSYWNPVTdBRVFmWUdZa3owQUlpSWlJaUlpSWlJaUlob2VERlFob2pQS3NtWExBc3VYTDMrK3JLeHNtaERpS2dDZmRlaHlucUlvLzNJNEhNZFhyMTc5cU4xdUwwekdPSW1JaUlpSWlJaUlpSWlJaUlpSXZvalV5UjRBRWRGUVdMVnFsUXpnWlVWUjFxMVpzK2JMQU80Q2NGNU1selFoeEE4Qi9OQnV0MjhXUXZ6VjdYYmJiN3p4Um1kU0JreEVSRVJFUkVSRVJFUkVSRVJFOUFYQVFCVWlPcU1KSVJRQWJ3TjQyMjYzNXdLNEdjQk5BRWJFZEZ1c0tNcGl2VjcvMkpvMWExNElCb04vV2JGaVJjZE1MRVJFUkVSRVJFUkVSRVJFUkVSRU5FQU1WQ0dpTDR6aTR1S0RBSDc2OU5OUDMyZXoyUzRSUXR3QzRDSzBsMEd6S29yeVhVbVN2bXUzMjNjSUlaNExCQUt2WEh2dHRaVkpHL1FYeEw1akdsVFV0bjhrcFpoa0xNcjNKbkZFWjQ2NlZoVXlyY0UrYlZQZnFvS3NBRmtwZmR1T2lJaUlpSWlJaUlpSWlJaUlxQ2NNVkNHaUw1eVZLMWY2QWJ3QzRKVi8vZXRmNDlScTliY1VSYmtad0xpWWJyTVZSWm10VXFrZXRkdnRPNFVRcndTRHdWZVdMMTllR3M3U1FvTWtLQU1Qcmt0QlRiTXEybmJkT1U0R3FuUWhLQU10TGduTnp0Qk5xd2FtWmZzUzltMTFTYmo1aVhSTXlBcmdvdGx1TEp2bWdVR2IrT1g3OWc0RDF1L1JvNkpXalRhM2hFa2pBL2pUdHh1RzhxRVFFUkVSRVJFUkVSRVJFUkhSRnhBRFZZam9DKzNhYTYrdEF2QUx1OTMrQUlBTEFOd0M0SExFdnovT1VoUmxsaVJKcTlhc1dWTnB0OXRmRlVLOGtwR1I4ZEd5WmNzQ3lSajNtZVRkWFlhNElCV3RXc0dsWjdtU09LTEJjN0paaGVwNk5XUUFpaEsraFpkbFdjQVhBSHdCQVY5QXdCOXNYL2I0Qkp4ZUFaZFhDdjhyNFBSSWFIVUxPTndTWWtOTnhtY0c4TlRLeEFFbC85bHBnRDhvY09DRUJnZE9hUEJlcVFHLy8yWmp3cjRwSmhtbFI3VFIrNGRPcXZIcElTM21Ua29jQkVPRFMxYUFocmErWjcraDRhRWdGQ1NtbG5yc09tUk9OS21nVVFFWlhieEdkbFJvTVdsa0FGYURQTXdqSXdySnlzcTZNckxjMnRxNnkrUHhWQ1J6UEdjZ0NjQlFYdUJtaEw3L05nL2hNYWozSkxQWm5PRndPR3FUUFJBaUlpSWlJaUlpb3FIQVFCVWlJZ0RGeGNWQkFHOERlTnR1dDQ4VVFxeFFGT1VhQUlzN2RKMEE0SFpGVVc2dnE2dHJYTE5temV1eUxMOWlOQnJmdWV5eXk4Nk02SXBoNVBCSStQdDZjMXliTHlCdzNhT1pBOTczcU5RZy92YTkrazd0bHorWUJYOVFESGovM1hucjV6VUFnUDNITlhqdzVaUWhQVloxZ3hxQm9JQmFGWjhwSlNnRGIzeHFpR3Y3K2xJSEFPQjRvd29kWldjRWtHcVMwZVJzbjRsZnM4V0VVYWxkQjA2TVRtTlF4VUE5K1I4TGRsUm9jYUpKaFVCUTRDKzNObUJzZXQvajN6YnYwK0dobU5mYUk5OW93dVRSL3NFYzZoa25LQ01hRE9iMGlQWk1SZUYvbXh3UzZscFZxRzFSb2I1VndtVm51WEhMQlcwSjl6V1U1MzlUdVE3UGYyQkdaWjBhRjg1MDQ0N0xXanYxS2F2VzRHZi9UQVVBakUwUDRQWkwycnJNdEVTbmpveU1qTXN6TWpLK0VybGZYbDcrM2NqeTFLbFQveDVacnF1cmU2MjJ0dmJsbnZhWG5wNWVCQUErbjYrcXJhMXRYNlE5SlNYbExJdkZzaEFBcXF1ci96Ukl3KzlreG93WjZ5TEw1ZVhsMysvSHNUU1ptWmtYMU5YVnZabGduV0hxMUtsUHlyTHMyN3QzNzIwQU9yN0FUZlBuejE5Ly9QanhQMWRYVno4TDRFejdnTkxPbVRQbkxiZmJ2Vy92M3IxM0FoajA3NXdUSjA3OHdhUkprMzR0eTdLdnZMejh2NDRmUC83TVlCOWovdno1V3dIQTUvTTE3Tnk1OHhJQW1EVnIxcisxV20wNkFHemJ0bTFoYlA5NTgrWnRDZ2FEYnAvUGQzTFBuajIzQXppZFVyMlp6anZ2dk9oNDMzLy9mWDF2TmhvelpzektjZVBHM1dZMEd2TVVSUW11WDc5K0xJQ21JUnZsSUJvelpzeDNSNDBhZFQwQWJOKytmUmtBUHdCWUxKYUN2dTZycmEydGZKQ0hSMFJFUkVSRVJFU25HQWFxRUJGMVVGeGNmQkxBWXdBZWUrbWxsOFlHZzhHckFGd0Q0T3dPWGRNVVJmbUdFT0liYnJmYmJiZmIzd1h3cmlSSjY2KzY2cW95bGdqcTJWOUx6R2h4SlRGRndSRExIelYwZ1FJYWxZSVVrd3liVVVhalEwSldTdnljM0lZOWV0UzJ0QWVrbkRYSmh6azVQZ1JsNE9iL3plalZNWFpWYXJ2dEd3bklvY1FPbk5EMDJNY1hFS2lxYi84Njl0SldJNzR5eDkzamRua3hyeTBGd0Q4M21xTUJXSG1qL0lNV0pDRXJnTmMvdUlGZGVvMEMwWTlkTnJSSjBiR2ttdVV1eTFoMTlLTi9wTUhuQjd6aGpFVSt2NERiSitEcDQrTmEvN2tlTnhlMVFlcXcyVkNlZndBdzZ4VlUxb1ZlSXhzKzErUGJSUTVZT21STmVlVmpZM1M1MVNVaGR3RHZQVzZmUUpNajlMNnMweWhJdHpCRHkxQkpTVW1aUDNiczJKV1IrN0dCS3FOR2pmcEdaTm5qOFZUM0psQmw5dXpaN3dKQWRYWDFFK1hsNVhkUG16YnR6d0RnZERyTEowMmE5S3Z3dWo4VkZSWDErdnVKeCtNNTh0RkhIMDNvYmYvK3N0bHNTNmRNbWZLa3lXUXFMQzB0L1ZwdGJlMjZtTldhK2ZQbmI3UmFyV2NCZ05sc0x2amtrMCt1UU16a2ZVNU96dDFXcTNXZTFXcWROMnJVcUc5OThza25TekMwMlVlaVRDYlRMSVBCTUhZbzlsMWZYLzhHQURGanhvem4wdExTemdOd1htcHE2bm03ZHUxYUVRd0dXeGN0V2xRNmtQMnZYOThlTFd3d0dLWUFnQ1JKMnJhMnRyMngvY2FPSGZ2dGdvS0N2L1IxL3lVbEpYSHZtRmFyZFFFQStIeSttcGkydVZxdGRrVEhiWFU2M2FTVWxKVEZBT0QzK3hzQjNORFg0dytXbEpTVU9aSWtHUk90YTJwcStnaUovNjZpbGlSSkYzcy9RWjlPa2FsT3A3UGNiRFpQaTl3Zk4yN2NONnVxcWg2TjdYUCsrZWNIaEJDZG80NDdpRDMvSnBOcFZrLzkrOExwZE80RkVGZW4wMkF3VExEWmJKSC9MMFdQdldEQmdyalhVMjkwZk8wUUVSRVJFUkVSMFptSGdTcEVSTjI0NnFxcnFnRThEdUJ4dTkwK1JsR1VLNFVRbHdBNEQwRHNINThOQ0pVTXVseVdaYXhaczZiR2JyZHZBUEIrT0hEbElBTlg0bTBxMStFL093MDlkenlOamJBRm9WVXI4QVhhLzlZdUFHalVDalJxd09zVENIU1lSdE9vRkN5WjRrV3FTWVpKTDhPc1Y2TC9XZ3d5VW93eWJDWVpKbDNYTHlkRkFWWnZNa1h2U3dLNHVTaHhKZ2dhR2tFWitNRXphWDNlN3UwZEJyeTlvK2ZySWpaSTZPM1BERGhjMC82VjdzQUpEUzUrb05PY1g2OWN0ZENGYjhlOFZqNDdyTVc5LzBydDE3NjY4dWhOalNnWTA3ZEFpczhPYTNIZmk2a0l5c0NZdENEKzUrYmUvNmkrcktybmdLSGVhSEpJMkZtaHhaeWMrRVFPUTNuK0FXREdCQit5VW9Lb2JWSEJGeEI0YjdjZVY4NXZUNlpRMTZyQzVuM3RQOVQzQndXKy85ZnVYM3QvdWJYNzgzZnZpNms0M3FpQ1NnSitmVjBUWms1Z2RwYlRrSGJreUpGZkI0QkRodzdkTzVBZHpabzE2NDJNakl4TCtySk5RVUhCSHdzS0N2N1lVNy9JWlBUbzBhTy9hVEtaQ2dHZ3NMRHdiNjJ0clo5NVBKNGo0VzcrcXFxcXh3c0xDLzhoaEpCU1VsTE9XYlJvMFljN2QrNjh5TzEyVit0MHV0d0pFeWJjRFFDS29zZ1ZGUlVQWXBpQ1ZBQmc0c1NKZDBiTzlXQUxueC9oY3JrcUVZcUxFMGFqY2ZLQ0JRdTJWbFZWL1ZHbFVwbTYzMFB2bWMzbXFRQ2dLRXF3cmExdHgyRHRGd0E2QmtkcHRkb1JpUUttaW9xS0ZML2YzL0RCQng5a1pHUmtuQk5wYjJwcTJnQWdhZCtqcDA2ZCtvTFJhSnljYUYxSlNZa29LaXJxOFVNdFVaOU5temFOaTd5R3p6bm5uQU9KdHBzOGVmSWZKaytlL0lmWTQvVmw3QkdMRmkwYTFPZjA0NDgvbnBJZzYwbnNjM1NtWlRVaUlpSWlJaUlpb2tIR1FCVWlvbDRxTGk0K0J1QUpBRTg4OTl4ekpwMU9kNTRRNGxJQWx3QVkwNkg3Q0FETEFTd1BCNjZjc052dEh5dUtzbFVJc2RYajhXeS84Y1libmNQOEVFNFp0UzBxUFBhR05hNXRaR29RMy95U1k5Q09ZZWdta0NQV2tnSnZ6NTM2U1FqZzJkdnFJUWxBcTFhZ1ZRTnFsWUtHTmduLzJHQkdTV2w4UU1LOFhDKytlMkZibHlWMXF1clZlUG9kQzY0N3g5bnRSUCs3dXd5b2Ftai9pTC8wTEJjbVpQYTluQXlkK2hyYUpEemJvWHpXbWFhK1ZZVUhYMDVCVUFaVUV2RGpyN2JBMk12cnV6Y01XZ1ZtdlF5TElSUU1aaldFZ3NFaXR6U3pqRXhyRUpsV0dWWmovTnozVUo3LzFwaHNVL1B6dkhoanV4Rm12Unkzem1xVThiZjN6QWpHRE12dEU2aHU2UDlYZklOV3dkMVh0dUNPWjlNUWxJSGZ2SnlDcDFZMklOWEV6Q3FuRUduRWlCSEZOVFUxcTlHUHlYdVh5eFV0Q3lSSmtsR3YxNDhEQUZtV2ZSNlBweUsycjhmak9UYmcwZlpDV1ZuWkhlbnA2UmZvZExxeGFyWGFObTNhdE9lM2I5OStMc0lCSnlkT25IaGVwVkxaSXNFdlRxZHpuOXZ0ZGdMQXRHblQvaXhKa2g0QURoMDY5TFA2K3ZyWGgyUE13MGcrZVBEZ1Q5cmEycllVRmhZK3IxS3B6SklrNmRScXRXMHdkdjZsTDMycFdhMVdSMnVYQ1NGVVJVVkZjYVdGdG03ZE9tMy8vdjEzRE1ieGVpczFOYlVvc3R6UTBQRE9jQjc3ZE9KMnV5c1VSZkVCZ0JCQ1l6QVljcEk0bk9qN2tkbHNudUp3T0tvQk5NZDJLQ2twc1FCSTlJWGZYRlRFcUdvaUlpSWlJaUtpTHhJR3FoQVI5VU00eU9SMUFLOHJpaUpXcjE0OVE2VlNGU21Lc2d6QVVnQ1dEcHVNQW5DbEVPSktBTkRyOWJMZGJ0OGREbHo1VEpLa1hTNlhhODhYSVhqRjdSTzQvMFViSEo3MlNWZ0I0RWVYdFdKYTl2RC9hditlcTV1N1hPZjJDZnpodFpTNHR1NzZKNUptYnAvY2RYb0YvdldSR1M5dE5jYVZVOG5PQ09CYjV6dXdJQzl4MEl6WEwvRGlSeWFzM1dwRUlDaFFWcVhGUXpjMElYZGs1MkFWajEvZ0h4dmFKODR6ckVGOGMxbG9QdURWVDR5WU44bUxGMzVZRjdmTmE1OFk4V0pNQnBiRms3MjQ3ZUxXdUQ2eWdrNGxUNmhyS2dsNDRwYmVaLzNvRDBVQkhuazFCVzN1OW10cFRGb1FBMG5lbEhJS0JpTTgvbTlMOVAzaXl2bXV1TEpIZmZYTlpRNHN5UGZDcUZWZzFDa3c2dVIrdjY2SDh2ejdBZ0xMLzVEWmFiM0RJK0hwZHl4NCtwM1FSOHl2cjJ2Q2hzLzFuZm9OMU9UUmZsdzYxNFhYdHh2UjZwTHd2MjliY005VkxZTitIT3FYakRsejV2d3JMUzJ0eUdLeHpEeDQ4T0JQKzdxRHpaczNGMFNXeDR3Wjg4MHBVNlk4Q3dDTmpZM3Y3dHk1ODlLTy9hZE1tZkprYkhCTFYySXpUdmg4dnBwQUlOQ1hEOHlXUFh2MmZHZnUzTGx2QW9ETlpsdVNuWjE5VzFwYTJvV0pzcmxrWldWOXJhaW82R3NkMjNOemN4L0t6YzE5S0hML1RDb2ZVbE5UODZyRDRUaG43dHk1YnpRME5MeC8rUERoaDhlTUdmUHR5UHJlUE5idU1uZDB4K0Z3Zk83MysvMWFyYlpYOVJwOVBwL3M5WHIzUis1SHN2cEVTbEFGZzBGSFpXWGx3d0F3WWNLRUg2dFVLbk9rWHlBUWNBRlFwNmVuWHh6WmZzcVVLVTlObVRMbHFZN0hPWExreU9NSERoejRZVjhmejBCVVZsWStuSjZlL21XTHhSSXRwUk0rOXgzL3RtSXFLaXBxanVuVE1iMlhnaTZ5amtUT0RRQ28xV3BiYkltd2prcExTNzhTeVd6UzMrZDNJRWFQSG4zVGhBa1RmbmJ5NU1uL2k3UXBpaUlYRkJROG9kRm9NbmZzMkJIM25zSmdGQ0lpSWlJaUlpS0tZS0FLRWRFQWhVdjY3QXJmZnI5Ky9YcDFYVjNkSEVWUmxna2hsZ0ZZQXFCamFuWUp3RXdoeEV3QWtHVVplcjFlc2R2dEJ3SHNVaFNsVkFpeFM1S2t2UTBORFpVclY2N3MvOHpzS2VheE42eW9ySXYvK0xsOG5ndC9lTjJLRTAycVFUbEdiRm1VZ2ZBSEJENHExL1hjc1Fjbm0xUjRaWnNSNyt3eXdPMXJuMGZLU2duaWhuT2RPSCs2R3dGWm9NMHR3ZTBUOFBvRjNENEJqMS9nWkpNS3oyODBvYTYxL2R3NHZRTDMvTk9HeDcvVmlKR3A4WE1jejM5Z1JxT2pmUjdwZXhlMXdhQlZjTGdtbEkzbEdjbU1xeGE2c0h5SkUzcU5naWFIaE5lMkc2UDlyVVlaMy85S0syemhDWE9YVitEWjlXWWNiMVRqZ1d1YklNNllLYitobHpPaVBZdE5mMHZCeE9yNHV2N0hCak4yVldxajk1ZE04UXg1TUVGWDE5YlJlalUrTzl3K2x0alNOQVB4MldFdHRoOEtYWU1tdllJVlN3WVd5emNtTFRobzJZV1NjZjQ3K3ROYjdabXBMcG5yN2hSZ05oRFhuZVBFdTdzTThQZ0ZQdHFyUjFtVkM0WGp6cGlQb3RPU3pXWTdkL3IwNmMvcmRMcXhBREJod29TZmVMM2VxcXFxcXYvdHkzNFdMMTRjTGRlaDBXalNJOHNwS1NtTFk5Y0JvYUNXdlh2MzN0cWIvY2FXY2psOCtQQUQxZFhWZityTHVKcWFtdDZxcmExOUtUTXo4NnRWVlZWUEhEMTY5Sm0wdExRTCs3S1BaTml6WjgvMWUvYnN1YjY3UHJIbnByVzE5ZE50MjdhZDFaOWpPWjNPbmR1M2I1L25jcmthZFRyZHVQN3NveU9YeTdWZnI5ZFAwR3ExbVFEZzlYcXJnOEZncHpmYnhZc1hmOWJiVWtQQllOQzVmbjE3dXFtS2lvb0hnTGhBRldla2JkeTRjYmRGQWxVaWJXbHBhVi9XYURSOXI1ODNEQTRlUFBnVHRWcHRpdzFVQVJLWDl1bHV2YUlvd2ZmZWV5L2gzMk1PSGp6NGs4aXlUcWZMN1M1UXBiZDZDbVRxV09LcnQwRmVLcFhLYURRYWM3VmE3ZWhBSU5BSUFFSUl5V2F6TFFXQTdPenMyd1l5YmlJaUlpSWlJaUk2Y3pGUWhZaG9rQzFidGl3QVlGdjQ5bkE0Y0dXYW9pZ0xKVWxhcUNqS1FnQ0o2dHdMQUhrQThvUVFWd09oQUpiVTFOU2czVzZ2QUxBZndBRkZVUTRJSWZZRHFIQTZuZFUzM1hTVFozZ2UyZURJR1JIQXhyTDIrMlBTZ3JqcFBBZTJIUng0UU1pcEtDZ0QzL3RyT2x6ZXpuL3Y5L29GbnZxUEJZKzlZWTByM2RHVENaa0IzUGdsUjZjZ2xYM0hOVmozY1h2UXljU3NBTFJxQlp2S2RYaGxteEdLQXZpREFpOXROZUs4R1I2TVN3L2dxWGNzY1dQNzNrVnQwU0NWL2NjMStPVWFHeHJhUW9FdnF6ZWJzT0xzTXo3cHoybmhvNzE2ckk3SmdwTm1sbUUxS0xqbHlmUnV0dXJlWDI3dGZ3YVlmY2MwMFN3ZndPQUZxdGczdHovR2kyZTdvcVZ2a3UxVU9mK1I0TDZScVVIY2ZQN2cva2pkWnBKUk5OT05OOEtCYlBiTkpxeGEzcmVNVWhSaU5wdW5MVnk0Y0hkL3Q1Y2tTWk9ibS92ZytQSGo3eFpDUkNNUkZVVUpxdFhxMUw3dUx6YnpTU3lOUnBPcTBXZ1M3cTlqQUV0UGNuSnlmdDdUQlBYbXpadVhBS2lQYlR0dzRNRHRWVlZWanpZMU5XMENnQk1uVHJ6UTJ0cTZ2ZU8yYXJVNkxUczcrL3VSKzRjUEgvNGwrbEVHNlRTU1BuWHExUDg1ZE9qUXoxd3UxeEVBOEhxOXRlWGw1YmYwWlNlSnR0bTJiZHY4d3NMQ1owYVBIdjB0QVBqa2swL084WGc4bFlNMThCRWpSaXczR28xNXNXMHFsY28wY2VMRW4wZVdJKzJSTm92Rk1pMW16Tld5TEh1QlVHQlZwT1NSeCtNNUdnZ0U0bFBFblNFeU16T3ZqaXpyZExxUnlSeExUN3hlN3pFQTBPbDBJL3grZjl3SG1kdnRQcngvLy83N1RwdzQ4ZWZrakk2SWlJaUlpSWlJVG1VTVZDRWlHbUxod0pXZDRkdFRBR0MzMjlNQXpBL2Zab1J2dVFnRnEzU2tDcS9MQlFBUms5TENaRExCYnJmWEFxZ0NVS1VvU3BVUW9rcFJsR29BZFVLSWVwVktWZC9hMmxwL3FnUzBYRG5maFZlM0dkSGtsR0RRS3JqM21tYm9OR2Z1M0pKS0FtWk84R0hMdnM2Qk9DMnVYbVhRanhxVkdzVDFTeDFZTnMyVE1MUEozbW9ONUpoVFdWR3J4ajB2ZEo1enZQNWNKOGFsQi9EZWJqMDJscldYRFRsL2hnZExDOXRmSm1QU0FwQml5cGc4LzRFWk04ZjdNR1Vzc3lvTXhGOXViY0NvMUo2emVweG9VbmNaK0RBcU5RQ0IwS3lzSklDN3JtakJocy8xcUc0NGM3N2ExYmFvNGpLV2ZIbld3Ti9DSGw2WGd0KytZdTI1WXhmKzhZTjZwSnJrSVQvL1dyV0N0MzVlZzQxbGVqejRjcWo4MkIyWHR1TENXZTVvSDE5QTRMVlBqSGgrb3drbm0xVDQybSt6ZXJYdnlXUDhlT3lteGw3MXZYaDJlNkRLdG9NNk5Ea2xwSjZDNWFIT2RObloyWGNJSWVMS2hyamQ3c3F5c3JMckl3RWRRNjJyNEphdWFMWGFFVnF0dHR0VVVpYVRTZTEweGdjL3V0M3VZMjYzKzFqa2ZrMU56UXRMbHk2dGp0emZ1SEZqUGdDWHhXS1pIQk9vb2h3K2ZQaCtJRDV6U1VsSlNjY3lqTjBhT1hMa2pmbjUrYjhUUXFnUEhUcDBmM1YxOVIvN3NuMWY2Zlg2aVI2UHB4RkFqNm1ZWnM2YytXeG1adVpsV1ZsWmwrM2J0KytPNDhlUFB3T2d0YnE2K3E4QVlES1pwaTliRnE3ejE0UFlUQ2NScWFtcDV3S0EyKzJ1bUQxNzloc21rMmxxSUJCbzJiQmhneTNSUHJyS3RoRjcvaU5HalJwMVE4ZnlUU3FWeWh6SnJoSXIwaFlKVEFHQTNidDNYOS9jM1B3QkFCUVdGdjV0OU9qUk53SEFwNTkrZXJiYjdhN3V1SSt1RFBIenEwNVEycWVuMGo5QTZEdCtwL0kvTTJmT1hOUGJBeTlZc0dCdnIwYzVCRHdlenpFQTBHcTFXVUtJNkZnVVJRbVdscGJlQU1BUktVMUVSRVJFUkVSRVJCVHJ6Sm5OSUNJNmpSUVhGemNDZUR0OEF3RFk3WGF6SkVsVGc4SGdEQ0hFREFEVEVjcXdNcnFIM1dXRmIzTWpRU3l4d1N6QllEQVMwT0pFNkpmTDlRQ2FBRGlFRUE0QURrVlIyZ0E0SWpjaGhFZFJsSUNpS0FGSmtnS3h5OEF2MUFIdXhRQUFJQUJKUkVGVUIvVFlkUm9GVnk1dzRkbjN6Zmp2eTFveFBseUc0NmRmYTRGdmNDcHluSElXNW5zVEJxb0FnRnFsd0tKWDRBc0tPRDJKczZ4blp3UlFmTFlUaS9LOU1PcTZEdXBabE8rTnkycVJTTjRvUDY1ZTVNU0JFeHI4NmMzMkNmc0pXUUY4djBQWkVKTmV3WTh1YjhWUG4wK0ZnbEIybUlmV3BlQi92OU1BVXpmam9PNE5KT3RHeEtTUkFTeWQ2c0VIbit2eGpXVU96SnJvdzRiUDlUMXZlQnJac3IvOW1zbk9DR0JzK3NEZklBSXlrRGdlc0pmQ0wvdmhPdit4bVpaVVV2dzFwMVVydUhxUkV4dkxkRGh3SXRIODU4RGxqQWdnS3lXSTJoWVZGQVg0ZUw4T0Y4MTI5N3doRGFxT1FTckhqeDkvdHF5czdIWUFBMHFqNDNLNTltM2V2TG5BYXJYT2x5VEpDQUROemMwYkZpOWVYTjdYd0pTQk1KbE1NL0x6ODMvYnNYM0hqaDBYQVlCV3F4MFQweXdCZ0N6TDBTZzJXWllISXhCWFYxaFkrTFFrU1hvQUtDZ29lTHlob2VFVnQ5dGROUWo3N253d25TNS8zcng1NjJWWjlwV1dsbDdYMXRhMnBhdStOcHZ0M016TXpNc0FRS1ZTV1FvTEMvK2FucDUreWU3ZHU3OE5JQkoxcHVwdFdaNk9EQWJET0lQQk1Ba0FHaHNiMzdQWmJJdDYyc1ppc1JUMDUxaTlKVWxTOUFQQWJEYm5Sd0pWSW1XdkZFVUp1dDN1dnRSNUhOTG50NmV5UDEzMWFXNXUzclI5Ky9ZbGd6R0daUEg3L2NlQlVIQWF3dGNuQUJ3NWN1UzNiVzF0bnlVS1hvb29LU2tSUGEwZjFNRVNFUkVSRVJFUjBTbUZnU3BFUktlSTR1SmlCNENQdzdjb3U5MXVCcEFyaE1oVEZDVS8vRzhlZ0d5RWdsaDZtNWJERkw2Tmp6UW9TdUsvRFVmYWhSQUpsd2ZxMHJrdXlES3daRXI3M0ZMZXFPUmw2Vmk3eFFSbmd0SThQbi9udG45czZQUkQ1RGpmK0ZMbkh6UXZ5UE9pZUxFVFdTbEJwRnRrcEpsbHBCaGxwSmhrTkxaSldMM1poUGRMRFoyMnl4dmx4L0t6blZnODJRdjdaaE51ZWlJRDkxL1RqTUp4aWMvVkNGc1FrMFlHY09oazZPTmRxMWJnRDRob0xRUzFCUHozWmEwNFhLUEIvUy9hNEFrL1BvTld3VDFYdFVBQjBPeVU0UEVKdUh3Q0xxOEVqMThnZDVRL09oRmUyNkxDMCs5WThOK1h0U1lZUWQ4OThzZ2psWU95bzE0UVFvd1BIM05WNzdaNGJnaEhNM0JmWCtxRVdnVVVMdzVsSlBqaHBhMzQ0YVdEODd5Y0NzcXEydWZtcDJXZklsbDhZdDRTaHVQOEI0THRCL3piK3hhOEdGTnVLTlVzNDdjM05LRm9oZ2V6SnZyaXRsc1RMcGxrMUNtNFpLNEx4eHJVMkJ3T2x1dHJrTm0wYkQvZTN4MHFNYlRucUhaSUExVjZmMjBtellhNzdycHJRMTgzY2pnYzVWdTJiQm5Wc1gzMDZORS9IajkrL0E5N3V4K3YxM3RpNzk2OXQ5VFgxLys3cjJQb3pyUnAwNTZMQktiMFptSjR5NVl0czUxTzUwNEFxclMwdEtKUm8wWmQ1M0s1RGxaVVZFUXpaS1NscFYyWWs1TnpYMjF0cmIyK3ZuNnR5K1U2YmpLWlJpNWF0T2hFeC8xcE5KcTA5UFQwTC9kbHpKSWtSVCtNZzhIZ1lOUWFVeFJGQ2NUY2tZVVFuVEpkREFhZFRqZGkvdno1NjNVNjNXZ0FtRDkvL3NiRGh3L2ZYMUZSOFJDQVRpbUxtcHViUDlpOWUvZUt3c0xDWnlMQktDTkdqUGlxMCtuY0dTNTVOQ0JwYVdsZmlTelgxOWYvcHplQktuM0o0ckZ6NTg1TGU5dDM3Tml4M3lrb0tIZzZ0czFpc2N5T1dTNEVBSS9IVXdXZ0x4OE1nL2I4TGw2OHVMeW5iRUVEVlZKU0VrMkhaelFhSnk1ZXZQaXpydnE2M2U0S1JWRjhRQ2lveldBdzVIVG9rcGFhbWxyWTB6RTdsdjFLVFUzdFZRQk5VMVBUVmdCS09LT0tCQURCWU5CeDhPREIreEhLR0VORVJFUkVSRVJFbEJBRFZZaUlUbkhoQUpaSTZhQTQ2OWV2VjlmVjFZMVdGR1djSkVuakFHUXJpaklPb1FDV2RBQVpBRExEeTZmTUg0dU5PZ1VybGppeC9QZVphSFgzcmZ4TmQ5NzZlVjkrWE52dWxXMUdOTFQxYmh3dmZ0VDlENVlUQmFxa0dHWGNkRjU4KzZHVGF2eDl2UlVieS9SeDVYb2tBU3llN01VVjgxMllsdTJEMXkvd3E3VzJhRWFXbjcyUWl2dXVhY2FjblBpSjZZaWZYOVVNV1FsTll1K28wT0pYYTlxejlsOTdqZ1BabVFFcy8zMG1ISjcyeCt2eENYem55WFQwZHZyNjNWMEduRFBGaTNtNTNwNDc5eUFTUERLY2hCRDNEL2N4My9oWi8xNmIzUm1YSHNDTjV6b0duS0hsMTljMUl5dWw5L04xRnovUTgveGNWMzJXVGZQZzdpdDdySElCQURoYTEvNDFkVUpXLzdLcGRJeXR1K2ZxWml3cDhNSWZGRmk5eVFTOUpwU1ZKSkdLV2pXKzk1ZjA2RDd5UnZuanl0NE14L21QemFqUzZKRFE2SkJpMW9XMnVYeGU1em42U0tDS1dTL2pXK2M1NHQ0SHppM3NXL0tKbkJGK3ZMODdsQzJtc201by8rdVFqR3V6TDhMQm1odjZzV25BNlhTZTdOZ295M0xpRjE4Q3g0OGYvMXRaV2RtUEFEUjMwU1VhWUNMTDhuRFZaOUlVRmhZK3JkZnJ4d2VEd2JhS2lvb25FTTd3a1plWDl5dUx4VExmWnJPZHJkZnI4L2J2My8vOUh2YlZKd2FESWZvbUV3Z0V1am9uZmVIYnZYdjMxL1B5OGg0U1FtZ09Iejc4Z012bE9qNEkrKzFFVVpTZzMrOXZpQVNxQ0NIVWt5Wk4rblZxYXVyNSsvYnR1ODdwZEhiNndLaXBxVm50ZERvL256bHo1cXNHZ3lHbnNiSHhnOE9IRC8rbXEyUEVCaHlaVEtaWml4WXQydEZWMzBoWkhrVlJnblYxZFNXNXVibXJCdkw0RWxteVpFbWxYcS92MWVlOUxNdGVTWkowUHArdlRxdlZabHF0MWtVQVlEYWJzeUxaZFp4TzUrZDlITUtnUGIrSnNnMkZ6M2RHSDNkVjM4MjY2R3M2R0F4Mm16bHArL2J0RjNpOTNrTUFvTlBwY3M4NTU1d0RzZXV6c3JLV3pwZ3hZMTBmeDRhNWMrZCsySnQrSlNVbHd1ZnoxV3UxMmt5MVdtMExqOW1KVUNCUjlQOGVlL2Z1dmZYWXNXTlBaV2RuL3pBL1AvL1JqdnZadjMvL0hVZVBIbjJzcS9WRVJFUkVSRVJFZE9aaG9Bb1IwV2xzMmJKbEFRQkh3N2N1clZxMVNzckx5MHZSNlhRWmlxSmtLb3BpQldCT2RCTkNXQlJGMFFnaDFJcWlxQkg2cklpOVhUQ0VEMm5JeVVyN2o4V2xZVTRvcmlqQXRvTTZ2TExOaUowVjJyaDFWb09NQzJlNWNkbFo3cmhKYTYxR3dlalU5dnRldjhEOXEyMzQyZGRhc0doeTUwQ1JrZUcrRFcwU0huK2p2YlJQL3VoUWRoWkpBRlBHK3ZISndmYXlLdjNKay9QNHY2MTRlbVU5VFBxQlpkbTU4ODQ3aCsxWmVPU1JSMVlKSWU3djdURnYzekI5d0NtRVBoaUNjakRuVG0wUE5BZ0VnZXFHZ1gyZEMzUVRvNUxNNjZXdXJUMjJyaStCTkxHYzN2Z0FOTFVFbkdoUzRkNS9wZUpZb3dvcUNaZzZ6b2NwWStOL21LOEErUE83bHJoQWwwUkJhRU45L24yQnJrKzZUaDBhM0Y5TExLaHJsU0FKNE1kZjdSd0VGSkJESmRmMEdnVkNBRXVuOWkxUVpVUktlOHhEWGN2Z0JSWW1NcHp2QjZlVEkwZU9QSDdnd0lHZU1xOUVMeGhGVVlZOFVNVmtNbzIwMld3WHRiUzBiTlByOWVOVktwVWxKeWZuKzRjUEgvN0ZpQkVqVmxnc2x2bEFhSkxkNVhMdEhqTm16RGVibTV2ZlRyU3Y1dWJtWFR0MjdMaEFyVmFicGsrZi9rcDN4MTI0Y09GbVJWRmtqVWFURm1uVDZYUmpGaXhZMENtWXQ2L3E2K3RmcTYrdmYyMmcrK21KeitlcjM3WnQyem1GaFlWUGpCNDkrcVpJZTFwYTJubHo1ODdkV1ZwYWVtMXpjL09HanRzNUhJNDltelp0bWxkWVdQajRrU05IN2dRd0tBVVRUU1pUUGdBSUlWUkZSVVZOa1hhMVdwMVNWRlNrK1AzK2htM2J0czNlc21YTHRMN3MxMkF3ak90UGFaM1BQLy84RytQSGo3K3JwcVptZFY1ZTNtOHRGc3RNazhrMHdtUXluUmZwMDlyYStrbGY5enZVejI5UlVWRmRYL3AzbDcyb3UzSTRBRlJDaU9qMUxrbFM0c2psWVhUaXhJbC9BSkQxZXYwNElIR1dveWxUcGp3NVpjcVVKN3ZhUjM1Ky9xTU1VQ0VpSWlJaUlpTDZZbUdnQ2hIUkY4Q3FWYXRrQUUzaDI0RWV1bmZMUHdpVDk4bmk5WXU0REFWcTFmQThsR2FuaEpKU0EvNzltUUVubTlvbjN3V0FtUk45dUdpV0c0c0x2TkFrR0kvSEozREZmQmNhSFJMVzd3a0ZQUVNDQXI5NXlZWWZmN1Vscm54U1JGQUdmdk95TFpxdFJxdFdjTmNWclZDRjU1Z1hUL2JHQmFyRW1wQVZRSnBaUm5XRENyVXQ3V085NDlKVzdEcWlqV1pXU0RIS2FIWkpNT21IcERMQ0dlT2hkU21EdnM5eit4aG9NQkRlbVBKWDJuQmdSR3hXa1dpL2dJQXJwbnhXb2o1QUtNTkhiM2w4N2ZzemFQdDNyVG84OGZPQUdwV0NUS3NNVGZpeEJPWFFjL1RIYnpmQ2FtZ2YyK3VmeEFlVExacnN4ZHhKd3o4WDZJNDVCdzkrdlFtekp2cnc5Y2N5MGVpUW9vOWg2MzRkampXcW9zOVBSMm9KdVB2S0ZyaDlBZ2RPYUtEWDlPMWNHblh0NThYbFl4eEpNc2l5M0RsS3FyUG9DN1lmSlUzNi9NUnFOSnFDS1ZPbVBCdmJscE9Uc3lvbkoyZFZiSnRLcGJKRVNya2tLbjhVMXRUUTBGQUN3RFo5K3ZSdWoyczJtenQxa0NSSmI3RlladlpsL0tjQWQxbFoyYmZhMnRvK3ljL1BmMXdJb1FFQXJWWTdjdTdjdVNYaFVrQy9RZWRZMHNheXNySWJobnV3OCtiTis2U3Y1VzU4UGwvTnhvMGJSM1pzMzcxNzk3VWQyd29LQ3Y2bzBXZ3lnRkQybUpxYW1uZXNWbXQrZUxXdzJXeGZUVXRMV3hicDM5all1S0Z2ajJEd2xKU1VpSUtDZ3FmR2poMjdNa2xEaUl1QVBSVUNWUTRjT0hBWEFNeWNPWE1kQUFRQ2dkNmxUaU1pSWlJaUlpS2lMelFHcWhBUlVkTGNmbWtyL04xa0RPakozemVZNHdJL2V1TDB4aDlMRjU2d2ZmNzJ4RCtDYlhWSldQNkh6TGkyMlBKQzcrM1dZODVFSDFMTlhVKyt2N2pKaEg5K1lFYWdReGV0V3NHOFhCOVNqREkrUHFERCtqMTZ1SDBDYnArQXd5UEI2UW45SzNjeHB4d0lUN0RmclFCTE81VHllUEkvVnBSVmFhTDNiejdmZ2JIcDdUKzhYcGp2UlYyckUrTXpBOWl5VDRjTk1Way9IdjlXSTdScUJiOS96WXFTVWtPMC9jSlpicHc5eFlQZFJ6UzRiSjRiWDF2Z2pBYStVUEtNVGd2MnErUlZiOHIzQUtFZ3E0aEk5cHdYN3VoOHZieTd5NEEvdk42ZXdTZlNaOHMrSFk3VXE3SGk3RjVYT0ltS3ZWbzdsdkRwclJabi9JdlVZbENnVmluNDc4dGFjY2V6YVFqS1FHMkxDajkvd1lZSHIyK0NTYWRnVjZVV2YzblhFdDNHcEZmd3ZZdGFFKzUvcU05L2JLQks1UHhIM2tzaTcxLytjRWlDSnNHM2VvZEh3dC9lTjhlMVNRS1lsdDNQZVUyRmdTcW5zT2didVN6TGZhckxwbEtwak9IdGhpOEtyZzlxYTJ0ZmlyMXZzVmhtR3d5R25Najlob2FHZDRQQllDc0FaR1ZsWFRYYzR4dUlxcXFxSngwT3grN3AwNmUvck5WcU00RlFacE9jbkp4Zk5EUTB2Tk14YzBodWJ1N3Z0RnB0NnBFalIvN0g2WFR1aXJSck5KcG9mYSsrWnRSeHU5MkhZKy9yOWZxSmtpUnBGVVdSM1c3M0FiL2YzMlF3R0NiMjd4RjJWbE5UMHltelRsNWVubHVqMGNRMk5iVzJ0bjdpOS9zYk5CcE5lbloyOXZjTkJzTWtBUEQ3L1kzTnpjMmJCbXM4ZzgzbGNoM2N2SG56b2tUckZpMWE5S0hKWkNyb2FSK1ZsWlVQUjVhdFZ1dnN0cmEyblVxNDlwakJZSWlyTjdkbzBhSk9aY1ZpMWRiV3Z0SmQ5cGFJV2JObXZSRXBBd1Ywbi9HbEszcTlQaHNBZkQ3ZmlYQ1RwNHY5U0xtNXViL0p6YzE5cUxLeTh1R0RCdy8rcEsvSElpSWlJaUlpSXFMVEh3TlZpSWdvYVJZbktGM1RGeTl0TmVJa2VoK28wdXFLbjdST01mYXZPb0lDNE8vdm0ySGZiTUtra1FFOGNtTmpseGtmekRxbFU1QUtFQ3Jwc2FrOGNWYVQzZ3JLd01QaGpCMlJZSlhWbTB6NDk2ZnRBU1o2allJamRXcmM5NklOdFMwcUNBQlBybXpBRGVlR2ZxQy8vVkI3MWdpTlN1a3lLd01BbUhRS252bGVROExNTDlTekYzNVkxMjFRVTFlYUhCS3VleXl6NTQ3OTFOMnplYnl4L2ZxeWRaRWxwU3ZQYnpUamhZMG1LQWdGblN6dlk3Q0tVU2RIc3dLNXZQMExrRGhVRS85Vk4vSVk4a2I1c1dLSkUvL2NhQUlBSERpaHdiMy9Tc1h5czUxNGVGMUs5Sm9WQ0dValNiY01YU1dWN3M3L2laaEF2TWo3VlZBT25RdHQrS0ZGTXM4WXRaM0g2UElLck5sc2ltdExNY3A5Q2xTSnphSmkwQTE1UlJucWhaeWNuRitrcEtUTXE2dXJlN201dWZrMWg4TlJxOWZybyttYkVwWGQ2STVhclU0TGI5ZnJpN1M1dVhuTHBrMmJ4c1cyblgzMjJkRXlMNXMzYjU2aktFcGNWSnNrOVMrNnNiUzA5T3JJc2w2dm43aHc0Y0xQSXZjOUhzK1JIVHQyWEF3Z0NQUllNdVdVMU5UVTlORzJiZHZtejVvMTYzV3oyVHdOQVBidjMzOVhvdkkybVptWmw1aE1wb0xSbzBkLzY5Q2hRL2RXVkZROEFBQTZuUzRhL1JZSUJIcVRnU2Q5d29RSnQxUldWdjU1eDQ0ZFg0bGRzV2pSb2owbWsybHFNQmhzMjd4NWN3RUFMRjI2TkJvTVVWSlNFdjJTVVZSVTVBWUFsOHUxZi9QbXpUTmoyN29TVzE2b0IzSnRiZTI2TVdQR2ZOdGtNaFZHR2srZVBQa2lCcW5zMFZBd0dvMlRsaTFiVnBsb25TUkpoa1R0SFlVRE4xU1RKazFhbFpxYVd0VFcxbFo2OE9EQnV3QWdKU1hsck1FYjdhQlNHWTNHQWdDd1dDeHpBSml6czdPL0JhRFRoYThvaWpSaHdvUWZSKzc3Zkw2RXdUWkhqeDU5YktnR1MwUkVSRVJFUkVUSngwQVZJaUk2YlVrZDVxNFZCUkRkekdkWDFDYWV0TzZyZjMxb2dqMDgrWHZvcEJvUHJMWGhGeXVhb0U0d0J6Y254d3ZBMG5sRkg2bWtVQllXdlVZQlJDaDRBUUJrQlhqMGRTdW1qL2NoMVNSanoxRnQzSFlldjhDYm43WFBpK1NQOXNldGord0hBTXlHbnVmM0dLUXljTGM4bVk3cWhwNi9nbzFORCtBdnR6WU15UmhVRXFKbHNQekIwRVhUNHBLZzF5alJUQjFBS0lBallwU3RiOVZFVWszQmFCREczOWViWWRBcXVIeGU3K2ZQTTFQYUExVnFXbm9ma0JZcmR2eGF0WUpNYS90aitQcFNCNnJxVmRoWUZrcEVzYmRhZzFXcmJYSGIzN2pNZ2ZtNUF3dW9TNlMzNXoveU9wRUVrRzRKamQwZmFIODhDZ0NuTjNTTzB2b1JCTlVic1NYQU1xME1WQmxNa1V3bWZhWFZha2VrcDZkZm5KNmVmbkZ6Yy9NTjI3ZHZQMWVuMDBXekxFU3lpL1NHMFdnY0ZSbUh4K09wNnFsL2hNVmk2VGJEaGs2bk13VUNnYmlBaFdBd09LQnlJSHE5UG1mdTNMbnZxTlhxNklWYVdWbjVlNFNEVkFDZ3BLUWtOaTNIS1J2TTBKSEg0Nm5jdW5YcjJiTm56N1o3dmQ3alZWVlZqM2JzWXpBWXhzVm00MmhwYWRrZXN5NmFZY2JuOHgzcjZYZzZuYzZXbTV2NzRNU0pFKzlkdjM3OVdJUktRM1lscnRTTXdXREk2TmhCQ0tGSzFENVExZFhWejQ0Wk0rYmJNVTNLc1dQSG5oanM0d3d5b1ZLcFREMTM2NTdOWmxzeVljS0Vud29ocFBIang5L3A4L2xxamh3NThqdTlYcDhYNlJNTUJsMWVyemQ2M1FvaE5MR3ZoZUdVa3BJeUsvSmVvdFZxUitUazVOdzFjZUxFZTRRUVBYNkE1K2ZuZDNxOUF3eFVJU0lpSWlJaUlqclRNVkNGaUloT1c1b08yVCtDc29CYXBTQVFGSkFWZE1vT2NyaERkb1hScVgyYmVJKzRhTFliLy83VWlNWndrTWRuaDdYNDQ1dFczSEZwNTduQjBXbEJqRWtMd3VNWFNEVUZrV0pTWURYSXNCaGttSFFLVEhvWlJxMENrMTdCZ3k5SGZ4Q1BVYWxCUEhKalkzamlHbENybEdnZ1RsQUdmcjNXaGkzN2RURHFGTngzVFROU3cwRTNjM0s4Y1ZsU090TEhUSUlyQUE3VjlEOFFnUVl1VWVCUEpIQmhLQmwxTXRyQ1FTQ084TDk3am1ydzEvY3N1UG44Tml3cDhNTHBGZGgzclAzMU1UNnJiM08rbDh4MW82WkZGYzNvOGRSL0xFaTNCSEYyUWU4Q1B5Wm0rWEhvWk9pYWpmemJGd3FBblJYdDE4TFk5R0JjSUpzQThLUExXMUhib2tMNU1VMm43YTlaNU94WHlhTGU2TTM1ZC9zRWp0YUZIbmVXTFJndHRSVUlSaktxS0doMVNkR0FsN1FFV1YreVVvTDR4L2ZyQnpUV3d6SHZFZGtacDgyOC82bEtZN1BaenM3S3lyb3NJeVBqY3FQUm1OdXZuV2cwYVpGbG44OVhDd0E2blM2YTNjVHY5L2M2d3MxaXNad2JXUTZYL3VsOE1TU3dZTUdDdmQydG56dDM3b2NkMno3NjZLTitsNDhaTVdMRWRRVUZCWCtNZmV3dExTMWJxNnVyT3dZdERPUkZtcTdUNlZJQlFKSWt0OXZ0N2pIZ1k1QzE3dGl4NDFJa3lFQUJBT25wNlJkSGxvUEJvTE94c1hGOTVINVdWdFpYSThzT2gyTlBUd2ZTYURSNklCUXNOVzNhdFAvVmFEUTJsVXBsbENUSlpEQVljZ0ZBclZhbm5ILysrVDRoaEVhVzVXalFVV3ptbkFpRHdUQXBVWHNpaVVyQkxGbXlwRkt2MTQvdjJON1cxbFllREFZZEtwWEtEQUN0cmEyZk9oeU9zdDRjSjRGaGVYNWRMdGUrU0NhYWppTFphbnF6bitibTVnLzI3ZHQzYTBGQndaOEJJQzh2NzdkZXIvZW8yV3llR2Vsejh1VEpGL2J1M1h0TDVMNU9wOHM5NTV4ekRnejBNZlJIV2xyYXhiSDN4NDhmL3lNQVVCUWw3c3RsVjRFckhmc1JFUkVSRVJFUjBabVBnU3BFUkhUYTBuYjRGSFA3QkN3R0JUVXRFaDVZYThOL1g5YUt2Rkh0R1VRK3I0b1A0QmliMGIrL2lhZVpaZHh6ZFROKy9IK3AwVW5qZDNZYU1EbzFtTEM4eVYvL3EzMmkrTjFkQnJoOEFsY2t5Q3dSRzZpaWtwUzRjaVBseHpSNGFGMEt2bDBVbXNUKzZWVXQrTjJyVmhRdmRtTFN5UFo1dWJtVGZCRHZBcWxtR1JuV0lOTE5NbEpNTXF3R0dXYTlnbkV4RTgwVk5lcTRqQ3BqZXpFSi9mWU9BNmFNOVdOOEppZXNCOE5yUDYzdDFIYnhBeU1TOUJ4Y2FlYjJRSW1UelNwTXl3NWxMVG5acE1KL2RoaXdwTUNMRDh2MGNXV3JDc2Yydmx4TXhFM25PWENzUVkzTiszUllrTy9GN0ltOTM4ZTBiRDlLU2tQWmdIWWY3VHI0cWl0N2ptaHhzcmw5UHF4d1hQeXhaUVY0cjFRZlYxNG4xb2xtRlk0MXFqQW1iZkRuem5wei9qODlySTJlLzV4d2tKQXZFQXJDQXdDRFZzR3hodmF4NzZyVW9xSldqWWw5RENqcXlaNmo3WEVMVThmNXUrbEpYVWxQVHo5dnpKZ3gzMHROVFMzU2FEVFdnZTVQbzlGa1JaWTlIczhKQURDYnpUTWliVDFOd0I4OGVQQ25BQkFJQkJyR2pSdDNhNlE5SlNWbDRjS0ZDejl0YW1wYWYvejQ4YjhQZEp4OXBkUHBzam8wcFFOb0FJRDA5UFJ6T3dUb0hOdTllL2UxQUFZdHpjK01HVE9leXNyS3Vob0FqaDA3OXRUZXZYdHY3V21iSWREbEJaeVJrWEZKWkxtaG9hRUVnQmNBekdaem9kVnFuUmRaMTlUVVZOTFRRU1JKTWdPQW9paUI5UFQwTDJzMG10UkUvWVFRdlFwYzZvdmVsbWN5bTgxWlU2ZE9mU3NTcEFJQVZxdjFyTHk4dkljUEhEanc0KzYyVFdTd250L0ZpeGVYYTdYYUxqK29qVVpqL3JKbHl4S1dYK3B0Nlo4dzRYUTZ5OTF1OXlHRHdUQUpnQ2dzTFB4SEpEZ05BTnJhMmo3dXcvNkcxTWlSSTY4RkFML2ZYdzlBYURTYWRKL1BWN054NDhieENMMVdUZE9tVFh0NjVNaVJYMCswZlZOVDA0YlBQdnZzYWdETnd6ZHFJaUlpSWlJaUlrb21CcW9RRWRGcEs4VVlQei9WN0pKZ01jaG9jcWhRV2F2RzdjK2s0WUhybWpBbnh4ZkttbEFkUDkrU1A2ci9rNjZGWS8xWWVZRURUN3pkWHRiSDZlazZFNGFpQU0rOFo4RkxXME9WSGs0MnFmQ2RDOXE2TFZVVWNmQ2tCajkvSVJWT3I4Q3YxOXB3NFV3M3Z2dmxOdnowYTUycktHUm5CUERLVDJvN1paTko1SjJkOGZNbGswZjNmRDVlL2NTSXgvK3RSdDRvUDY1ZTVNTFNRay9QRDRDNmRQbURIZWRsaDhlNDlDQ09oTE4xZkhaWWk2SVpicFJXaG9KQlJxVUdJU3ZBeTF2YnE1TG9OUXFtWmZmOWVoRUE3cnF5QmUvdjF1UGlPVzcwSlZmTXdud3ZKQkVLS0tscFZ1SFFTWFZjVUZaUDN1N3crajVyVWloUXhSY1FXTDlIRC90bUU0NDNkbDJSNEtPOWVtelpwOGVYWjdseDFVSW5SZzlpd0VwUDV4OEExdTl1SDMvQm1OQzViM08zbjBHelhzSE95dllBSHBkWDRKNS9wdUpuVncyb3VrcWN3elZxMUlTRGZRUkN6d24xbmNWaW1aK1ZsZlcxL200dmhJak5zQ0ZNSmxPMDlJZlg2ejBLQUZhcmRVNmt6ZWZ6N2U5dWY1V1ZsUThCUUU1T3puMDJtMjFwN0RxejJUemRaREpOcWF5c2ZPalFvVU8vN0dvZnUzYnR1cVpqMjh5Wk05ZEVsc3ZMeTIveGVyMjlubkEyR0F4ajU4eVo4MlpzMjRJRkM5N2J0V3ZYRlI2UDUwaFpXZG10YXJVNkl5c3I2MnR1dDd1eXRMVDBZby9IVTluYi9mZUcxV3FkSDFtdXE2dDdZekQzUFFqMHFhbXA1MGZ1MU5mWHZ4NXBuekpseWpPUmRsbVdQZFhWMVdzNmJkMUJwSHlTMys5djdLYWI0dkY0cWdLQlFLdkJZSmdRYVl6TmlCSUpPb25OSXRMYlFKVHVXSzNXZWRPblQ3ZkhIamRpL1BqeGQrdjErbkc3ZCsvK0RvQ0VBU0ZkN0hOUW5sK2owVGk1aHk1OUx2MmoxK3ZqQXRqeTgvUC9rSldWZGJWZXJ4OFgyeTVKa2w2djEyZUg3eW9ORFExdmRkaFZ3bXc4UXkwOVBmMDhrOGxVQ0FCMWRYV3Z1OTN1aWttVEp2MWkzNzU5UHdUZ1RVdEx1MmpLbENsUFJwN1A1dWJtVFRhYjdlekk5cTJ0clorbXBhV2R2M1RwMGozbDVlVS9xSzJ0ZlRrWmo0T0lpSWlJaUlpSWhoY0RWWWlJNkxTVmFZMmZPRDdlcU1LNDlFQjA4bGxCZTZtYjlYdjBpSjA1VWFzVVRCNHpzT3dBbDU3bHdwNHFEVDdhcThmM0xtckZ4WFBjQ2ZzNXZRSVByMHZCSndkMTBiWlh0aG5oRHdyY2RuSG5ja0VkcmZ2WUNLZTNmWUw2blYwR2xCN1Y0bWRmYTRuTEdBT0V5b0swdVFXYW5TbzBPVlJvZEVwb2RFaG9iSlBRMEtaQ2cwUEM5VXNkR0dHVDhjYW54cmh0SXhQNTNXbG9DODJCSERpaHdkNXFEUU5WQnFnM1pYNWlNMzZvQm1rS2FtcTJEeCtWaDE2UEd6N1h3K1VWMkhZZ2REOW5SQUR2N0RTZ3FxSDlhK0xDZkMrdWVLajNRVFdKc3NMODhjM1FQTnc5VjdWZ3laU2VYemNwUmhtTEpudXhLVHpPdDNZWWUzVzlBS0hYNS9yZCt1aDlxMEdHUlMvajZYY3NlRyszUHByTkpOYU04VDVNSHVQSHkxdE4wWEk2UVJsNDh6TUQzdnpNZ01sai9EaHZtZ2RmbXVhQjFUQ3dKQTQ5bmYvcUJqVzI3RzkvdjVneFBuUnRmbERXL3BqU0xFRnMvRnlQV0UxT0NUOTVQajR4UWlBb29GSXAwU0NoU0FteDNuaHJSM3V3ekp4SlBtUllXWm1oUHh3T3grY2QyendlejVGQUlOQnFOcHVuSjlwR1VSUi9KSnRGV2xyYUJRQWVCZEEwZHV6WVczVTYzZWlZL1J3QVlFcE5UUzBDQUxmYlhlRnl1WTREc0hVenBQVEN3c0xIUm84ZWZYMms0ZVRKay85TVMwdTdVS3ZWWmdvaDFCTW5Udng1ZW5yNnhYdjM3cjIrcmEydHZPTU82dXJxMW5iM21KdWFtdDV3T3AxQmc4R2dkYnZkVGdEcTNOemNIOFgyY1RxZGJVQTBTR1ZET0d0RWxNVmltYmw0OGVMeTZ1cnF2OWJYMTcrK2I5KytIM3M4bnVQNzkrKy9EMEJUVEZjUnZra0FWQWo5SDFkdE5wdDFEb2ZEMzZGdlFpYVRhVVFrQUNBWURMcnE2K3ZmNjJtYjRaU1JrWEZoVFBDRDB0TFM4bThBeGxtelp0bFRVbElXUnZwVlYxYy9pYzZQTnk1d3hHUXl6YkxaYklzQndPZnpuZHkvZi8rUFpWbjIrUDMrUmxtV0cyZk5tdld1eVdRcUNBUUNyUjk5OU5GNEFGaTZkT25KU0dZVGk4WFNxYXlORUVLYnFEMlJrcEtTVHRsYmxpNWR1bGVyMVk0RWdFbVRKajB3WWNLRXUyT3p1Unc4ZVBCbm8wYU4rbnFrYk02SUVTT3V0VnF0ODh2THk3L1QwTkR3ZmsvSEhNN250N3ZTUDEyVk9MSmFyUXRpNzJkblo5OFJlOS9oY095UkpFbHJOQnJ6STIzTnpjMGZ1dDN1NHdhRElkdnRkamNBOEk0Y09mS0tRWG9ZZlpLVGsvT3J5UEx4NDhmL3I3bTVlYWZmNzI5MnVWeEhacytlL1U1NmV2b0ZrZlcxdGJXdmxwYVczbEJVVkJUOVFOKzJiZHVYRnl4WVVHS3hXR2JObURIanBiYTJ0bDNWMWRWUEhUdDI3SjhBMm9iNTRSQVJFUkVSRVJIUk1HR2dDaEVSbmJheU81U3FLYTNVWWtHZUYzdVB0V2RPR1dFTHd1a1ZlUG5qK0tDTVdSUDgwU0NXZ2JqOWtsWmNQTnVObVJNU0IzbHMyYWZERTI5Ym93RWVFWk5HQm5EdGt0NzlFUGpPSzFvd0ppMy9zbnZCQUFBZ0FFbEVRVlNBNXplYW9ZU0hmTEpKaFIvOVBSVXJMMnpESlhOREFUS2xSN1Q0OGY4bHpONGZwN3BCalQrK2FZeE94Z1BBdEd3ZnNsSzZub1FPQkFWYTNTSnVnaitTK1lINjc2MmYxM1JxMjM1SWl6Yy9OVUt2VmZEUXVoVHNxR2pQbWpIU05qam5mR21oQjgrOFowWWdLS0Fvd01jSDJvTWlaazd3UWE5UmtHcVdvNldocnBqdndvWU9RUkhENFpyRnptaWdTa21wSGw4L3g0RlVjODlCSW11M0dPTm1aaStlNDhhVC83SGc0TW5PVlN3eXJFSGNVdVNJQmwyZFhlREYvL3piaXNNMThWK1Q5eDNUNEVpdEd2Tnp2YkQycFhoREFqMmRmMFVKemJvckNKWGIrZGtMcVhEN1JQVDZCd0IvUUdEZjhkRGptVExXajB4ckVCdkw5SEhYZFcyTENwY2x5TnJ6Znorbzd6SG9wTWtwb1dSWCt3TXRYdHk1ckJuMVRsdGJXeGtRS2xkejRzU0pOVFUxTmF0YlcxdTNUcG8wNllHdUFsVmNMdGVCU0lZQ3E5VjZWbEZSVWFjNllZcWkrR3RxYWpiWmJMYTVLcFhLQ0FCTlRVMGZkRGVXbkp5Y1gyUm5aLzhna2xFanZNMkdQWHYyZkZPbjA0MmZPM2Z1VzBhak1TOTgzTGx6NXN6NThJTVBQdWcwc2Q0YkkwYU1LSm8rZmZvTGlkWjV2ZDdqQUp3QUlJVElqQTFTOGZsOEp5TkJDNUlrNmJPenMyL0x6czYrTGJJK2Rya25wYVdsVjlmVzFyN1VVeitEd1JETnR0SFkyUGdlZ0ZNcUNuUEVpQkhSakR5dHJhMmZTcEprVzdCZ3dWc1dpMlZXcE4zdGRoL2F2My8vcW83YnlySWNselZsMGFKRk95TExUcWZ6VUdOajQ5c2ROdW4yeldIQmdnVjdPN1laRElhSmlkcTcwQXdBTnB0dHFjVmltYTVXcTlNaXp6Y0FUSno0LyszZGVYeGNkYjMvOGZlWmZUTFpreVpwYU5PbUM5MUlON2EyQXRvU0xoZEJRRUJCY1FkRnZZSW9SZThGZDFDUm91SjIrWW1BVndRVnVJSndWVkJhcVJVS0JVcWJwbWxwU1pvbVRiTjFzczVNSnBOWnp1K1B5YVRabWlZaEMyMWV6OGVqajg0NTMrODU1ek5Md2p4NjNueStoYmYzbmx4ZFhmMmpnd2NQZnIrcHFlbkpsU3RYdnB4WXBzamxjczBlNXZYRzlQM2R1SEdqc1hEaHd2ODNZOGFNRzQ0M056azVlVWxCUWNHWHcrR3d6K2wwWmlkQ0twRklwRS9ycTdTMHRIZjFQN2FycTZ1aHJxN3V0N1cxdGI4TkJBSzc1czZkKzUzQ3dzS3ZKOGFycTZ0L0lzazg2Nnl6M3JEYjdWbURIRDl3YmNGeGtKZVg5L0cwdExRMWtoUUlCUGEydHJhKzBIMzkyclBQUG50cllwNXBtckhLeXNvN0RodzQ4RzNGQTJXOU5XM2J0dTJjb3FLaVgrZm01bjRnSlNWbDJjS0ZDMy9XMHRMeWRFZEhCMEVWQUFBQUFBQk9VZ1JWQUFBbnJJVXorbllUZVhhSFc1a3BVVzNlSGIraG51UTBsWlVTMDBQL1NGWjdSOStneUxtTE93ZnQrbkE4d3pubS9zODFLZGtaMDM4L2w5clROYUczcytlSDlCOFgrWlRpTm1XYVVqUm1hR2V2TUVKL2hxUVBueHZRb2hsaC9lQ3BOTFYxUDVkdzFORFBuMDFWYWJWRFg3eTRmY0JTU01lczcvbVVQamU4SmVrajUvVzlDVzNyZHd2aDI0K25xVFhROXpXY2t6djhaVmh3MU0rdmIxWnNpSXhVZmthMFR6ZU4zaTVjTVhqWG5wSEtUSTdwMm5NRCtzM201RDc3bDgzdTZna2dyYiswVGJmL0xrT3JUZzMxTEQwejBSYmtoN1gydEU2OXNOdWxVTmpRSTF1U2RlTjdqOTlWNWNiMytoUUlXYlM5d3FFTVQwd2ZYQlBRdVlzNmRkT0RXVDJ2ZlZaS1RKZWMzcUhMeis3b0UxcGJrQi9XejY5djB0OUwzUHJEaXg3VnR4NzlZZmprT3IveXhpQ2dOWnpYZisxcG5kcFU2dElWcXdKNjVyVWtsZlJhNW1kMlRrUVY5VWUveGw5OGVvZmVzNlJUMHpPaWVtS3JaOGpQbDl0aERxc3p5bS8vbWF6T2NMejF5cG9Gb1o2dUxoaTVVQ2hVdVgzNzl2TmFXbHBlVkwvdUZzZHk2TkNoZXhjdVhIai9VSE9xcTZ0L0xNbmIydHE2cGJtNWVXTm1abVp4ZlgzOVk5M0RyWWtsV2dvTEM3K1dPQ1kxTlhWNTc1REtrU05IL3Era3BPUWFTWkZRS0ZTeGRldldOV2VkZGRhZkV4MGVEaHc0OEQxSkhTTjZ3dDM4ZnY4eE8xMTAxeTVKNnVqbzJPSDMrMHVUazVPTGZEN2ZHOXUyYlRzL1B6Ly8vZlBuejk4dzJBMzQ0WXBHbzc3R3hzYS9ER2R1V2xwYVQ1Q2hxYW5wSGJmc1QzWjI5dnNURzE2djk4LzUrZmszOWc2cGhNUGhwcEtTa3Nza0RmZ0ZHUXdHRHdlRHdRTnV0M3RPL3pHdjEzdmNFTTk0Y2J2ZEJRc1dMUGg1NzMydHJhMWJJcEdJTHpzNysySkpxcXFxdXZldHQ5NjZSWko4UHQrK045NTQ0NUl6empqak9hdlZtbkxnd0lGdkRxZWJpalQyNzI4b0ZEb2NDQVFHZEVycXorLzMxMHlmUHYzamhtSDArVmJWM056OGZPL3QzYnQzMzVTZW5uNnV5K1VxYUcxdDNWSmRYZjNUeHNiR3B5VkZKQ2s3Ty92aTJiTm4zOTdydkxzYUd4dWZraVNmejdjek16UHpmUFZUWDEvLytDaWYzb2dFQW9GWHd1RndzOTF1eit3T29VaVNHaHNiLzFoWldmbTl3c0xDMnpvNk92YnQzYnYzdXBhV2xwZUdPbFZwYWVrSEd4c2JyNTQvZi80UC9INS9TVWRIUjkwRVBBVUFBQUFBQURCSkNLb0FBRTVZcDJSR05XdGFSRlZINHY4NUMzWVplbUJqU3MvNG91NGd5NkorTjlsVDNERzlaMG1uZnZ4L3FlTlcyLzQ2dTdidTZ4czJNQ1JkdVRxZ1Q2M3o2NXVQcGZkWkNxaS93WmJtV0ZIWXBaOWQzNnh2UDU3ZTV5YjE3bXFIMmpvc1N2Y01ES29Za3RJOU1XV25SdFhRYWxWNzBESWdwSExSeW9FZFlmcDNWM205b20rdFNjNjN2M1RTVk5CN2laakVlK284VGllZi9NeW9Nand4dFhaWVpMT1ljanRNWmFiRXRQYTBUbDIxZXV5NldseHpUa0FwN3BpZTJ1WlJRNnRWYy9MQ3V2bVNvL2M0Vjg3cDBsV3JBN3JzekhnNFpyRHVMeFBocy8vbTA4NkREclg0TFhyMkRiZldGUVcxWk9iUW43MWtWMHpmdnJwRlAzd21UZXVLZ2tweW1wcWJGOUVsWjNUb1FJTk5sNTBaMU9vRm5jZGNTc2t3cEF1WEIxVzhOS2dYOTdyMDdBNjNvakhwZldlTzZuNzlvSTczK245Z1RVRDFyVmF0WGhCU2FaVkR1NnNkU2syS3FUQW5vczlkNkpQVGJ1cHdzMDNSbVBUdUpmSG44b20xZmwyd0xLaC9scm0wdjlhdUkrMVdkWVlOUldQeEpYOHNobFNZYy95QTJlNXFoNTU3STk1TkpkMFRHMVk0Q0VPS3RiUzAvR3NrQjlUVTFQd3FFb2wwRlJRVTNKaWNuTHpZWXJHNHBYZ1hsWTZPam9xYW1wcGZIVHAwNk43RS9EMTc5dHl3ZE9uUy8yMXVidjdiVU9kOTg4MDNiMXF6WnMyRjRYRDR5SUVEQjc1KytQRGgvK2szeGZ2cXE2OFdyMXk1OGltcjFacDg2TkNobnd5MzV0NWRJZ3pEaVBuOS9zWmdNRmpaM1VVaUdvbEUvSUZBWUU5OWZmM0ROVFUxZlVJNGRYVjF2NWsrZmZySHRtM2Jkb0drMXRyYTJsL1gxdFkrbnArZi84R01qSXhpajhlenlPbDA1bHF0Vm85aEdIYUx4V0tYWkRFTXd5SnAwTVdzbXBxYS9xcGhkczdvdmZSS1UxUFRzTUl0RThYajhhUjd2ZDQvWjJkblgySzMyMU9ibXByK3I2MnRiYWZENGNqSXpjMzlVQ2dVcW4zampUZitmWWpnUkt5MHRQUkRpeFl0K3BuTDVWcG9zVmdzNFhDNHViYTI5c0c2dXJwSGgxbEd4RFROcUNSdDJyUnB5SDlET1AvODh4Ty9aSWI4WmRQZTNsN1NlN3M3elBDRlFDQnc4RjN2ZXRmTzJ0cmFCeXNySzcvWGU0N1A1OXU2ZmZ2MjgrZk1tZlBOeXNyS3U0WlorOXQrZi9mdTNYdTlZUmc5eWNMS3lzbzdLaXNyN3hqcW1HNXRMUzB0TDZha3BCU1pwaG1PUkNMdFBwOXZ4NEVEQjI3cU42KzV0TFQwU3B2Tmx0YlUxRFJnV1NLdjEvdmN2bjM3Ymlnc0xQeTJ3K0hJS3lzcis2eTZRMi9CWUxCU2tobUx4Y0xSYURUUTFkVlZmK1RJa1QrVmw1ZC9hNlRQY3pSOFB0KytrcEtTS3dzTEMyOXJhR2pvRTQ2cHFLaTR2YTJ0N1dXdjEvdWNqdk41U0dob2FIaXNvYUhoU2JmYlBmejFCZ0VBQUFBQXdBbHBtQ3ZVQXdBUUY5NWM5UGJYeXhsRHorMXc2eWQvR1R4dzh2bC85K2w5WjhSdkxEK3dNVVYvZkNXKy9NL0gzK1BYTmVjRVJ0VlJaVGp1LzF5VFptWkY5T2ZYay9TTDUrTEJtWXprbU5aZjJxYVZjK0tCa04rLzZOSEQvYm9wOUhibXZKQytjMDNyb0dPaHNLRjdua25WaTN0ZFN2ZkVkUGZIV2pRekt5TFRsQjc2UjdMeTBxT2FuaEgvTXkwMUpwczEvcFlkYkxUcHE3L05VSHV2NVh1V3p1clNIUjlxbGNQVzkyMDkxR1RUNTM2WjFXY1prZDQrc0NZZXVIbTc3TzhwbmJEdkloczJiUGlXWVJqZlhMOSsvYkN1K1U3N3JFOWxaWWZzK3M5SE1oU0pHc3BKaStybjF6Y3J4VDI4RGtLOW1ScjlsMS9USER4QU5wN2FPeXhLSGFKVFVrZklVRU9iZFZqaGsrRnE2N0RvQ3c5a3l0dHVsZDFxNnE2UHRHanhjWUpCWTJVaWZ4K2NqSktUazNQOGZ2OXhsL3RJVFUwOXM3MjlmWWVHdm5Ic2NMdmR1Y0ZnOEZEM2RucXZNWitPc3p6TUtFenIvdnZJS0k4M2RQVEgyK3ozOTNGNVBKNWxWcXZWYlJoR3VLMnRiZnNvYXppbWFkT21YWlY0SEl2Rm1vZmJDYVFmVjA1T3puc2JHeHVmN041MnpwOC8vNjdhMnRxN0FvSEFXQ1lKMHhYL0gxcGlrcHFQTTNkWW5FN25YSWZEWVpja244LzNadmR1YTBwS3lyeHdPTnpWMmRuWkxLbjNjamlwR3FRN3pHaU45L3M3Z1R6WjJkbHJ2Vjd2ZUhUOXNhdnZrandqWFI3Skxva0VNd0FBQUFBQUdEYitNUmdBTUNMdnRKdjNwcVE3SGs4ZnNGUktoaWVtQno3dlZaSXpYbTQ0YXVqR0J6TFZHVGIweXh1YTVMU2IrdUV6NDlOUjVaUHIvTXBNanQ5Yy91bGZVOVhzcytqTDcydnZjOFA1NWYxT2ZlZng5RUdQdHhqU2R6L2NvdVdGeDE1cXc1VDAyRXNlblQwL05LS2IxT1gxZG4zMXR4bnFDQmxhdlNDa1d5OXJrOXN4K0Z1NjdTMm5IdDZjckpvbXE3b2locXdXYVZwYVZNVkZRWDNvM0lBc1kvQXRncUFLaGlzUU1oU054dDg2dDlPVTNjcmJNeDdDVVVQQlVQeDF0bG5ObnQraEU0R2dDZ0FBQUFBQUFBQk1EU3o5QXdBNG9SbVN2dmFCVmozNWlrZC9MM0dwb2RXcVV6S2p1dm1TOWo0M1dPMVdVMTkrWDd1NklrYlAwaXUzWERyK3kxbDg0YUwyUVFNZGMzSWlLcHJWSllzUkQ2WllMWkxiRWRNcFdWR3RPNjFUTTdPSERwOFlrcTU1MThpWGdabVhGOWEzUHRpcXhuYUwxaFYxRHBsWVBYdCtTR2ZQRDQzNEdzQjQ4RGhOamFCQkFrYkpialZsVCtKMUJnQUFBQUFBQUFDTUg0SXFBSUFUbnNXUXJsb2QwRldyaHc1dW5Kby84UjNKajlWMUpEYzlxcnMvMmpLeHhYUXJtblhzVGkzb0l5REpNOWxGQUZQRTIxOUxEQUFBQUFBQUFBQndRckJNZGdFQUFBRHZVQldUWFFBd2hmRHpCZ0FBQUFBQUFBQlRCRUVWQUFDQXdUMDkyUVVBVThnemsxMEFBQUFBQUFBQUFHQmlFRlFCQUFBWWhNMFZ2TWVVcWllN0R1QmtaOHFvc3RtNk5reDJIUUFBQUFBQUFBQ0FpVUZRQlFBQVlCREdxdkoydzlSMWsxMEhjTEl6WXJyT09HZWZiN0xyQUFBQUFBQUFBQUJNRElJcUFBQUF4MkJmVzdwUnBpNmdzd293OWt5cFdqR2oyTDV1MTZiSnJnVUFBQUFBQUFBQU1IRUlxZ0FBQUF6QnZyWjBvOTBWTEpKMGg2UVNTZjVKTGdrNGtma1Yvem02dys0S0ZoRlNBUUFBQUFBQUFJQ3B4emJaQlFBQUFMelRHYXZLMnlWOW8vc1BBQUFBQUFBQUFBQUFSb21PS2dBQUFBQUFBQUFBQUFBQUFKZ1FCRlVBQUFBQUFBQUFBQUFBQUFBd0lRaXFBQUFBQUFBQUFBQUFBQUFBWUVJUVZBRUFBQUFBQUFBQUFBQUFBTUNFSUtnQ0FBQUFBQUFBQUFBQUFBQ0FDVUZRQlFBQUFBQUFBQUFBQUFBQUFCT0NvQW9BQUFBQUFBQUFBQUFBQUFBbUJFRVZBQUFBQUFBQUFBQUFBQUFBVEFpQ0tnQ0FrUXBNZGdFNGFmZ251d0FBQUFBQUFBQUFBQUJNTElJcUFJQ1JxcGpzQW5EUzRMTUVBQUFBQUFBQUFBQXd4UkJVQVFDTTFOT1RYUUJPR3M5TWRnRUFBQUFBQUFBQUFBQ1lXQVJWQUFBalluTUY3ekdsNnNtdUF5YzJVMGFWemRhMVliTHJBQUFBQUFBQUFBQUF3TVFpcUFJQUdCRmpWWG03WWVxNnlhNERKellqcHV1TWMvYjVKcnNPQUFBQUFBQUFBQUFBVEN5Q0tnQ0FFYk92TGQwb1V4ZlFXUVVqWlVyVmlobkY5blc3TmsxMkxRQUFBQUFBQUFBQUFKaDR0c2t1QUFCd1lyS3ZMZDFvdmpLdktOTHBYaS9wVWtsekpTVlBjbGw0Wi9KTHFwRDBqTjBWdk1kWVZkNCsyUVdObFBuS3ZOVHV6L3BsaW4vV1BaTmNFa1l2b1BqbjhXbmJDZnA1QkFBQUFBQUFBQURnUkVaUUJRQXdhdDAzZUwvUi9RYzRLWVZmS0NvT2QrcEJReXFZN0Zvd0pqeVNsa3BhR3U1MGZ6ejhRdEYxOXJXbEd5ZTdLQUFBQUFBQUFBQUFwZ3FXL2dFQUFEaUc4QXRGeFRMMFBDR1ZrNU1oRmNqUTgrRi9MRDEvc21zQkFBQUFBQUFBQUdDcUlLZ0NBQUF3Q1BPVmVhbW1vUWNudXc2TVA5TmlQbVMrTWk5MXN1c0FBQUFBQUFBQUFHQXFJS2dDQUFBd2lFaW5lejJkVktZR1F5cUlkTHJYVDNZZEFBQUFBQUFBQUFCTUJRUlZBQUFBQm5mWlpCZUFDWFhwWkJjQUFBQUFBQUFBQU1CVVFGQUZBQUJnY0hNbnV3Qk1LTjV2QUFBQUFBQUFBQUFtQUVFVkFBQ0F3WGttdXdCTXFPVEpMZ0FBQUFBQUFBQUFnS21Bb0FvQUFBQUFBQUFBQUFBQUFBQW1CRUVWQUFBQUFBQUFBQUFBQUFBQVRBaUNLZ0FBQUFBQUFBQUFBQUFBQUpnUUJGVUFBQUFBQUFBQUFBQUFBQUF3SVFpcUFBQUFBQUFBQUFBQUFBQUFZRUxZSnJzQUFBQUFvSzdGS3J0VnlrNk5EanErbzlLaHVYa1JwYnBqRTF6WnljL2xjczJXWk9uczdHeVFGSmlJYXpxZHpsTWREb2RGa3JxNnVzS2hVS2hpREU3cmt0UTVCdWNCQUFBQUFBQUFBSXdqZ2lvQUFBRGo1TCtmUzlIdWFvY0twa1gwMFhmN2RVcm00Q0dNSHp5VnBzWjJxMDZkSHRhRks0S2FQUzB5d1pVT2JlcytwKzU2TXExbmU4UEhXN1FnUHp3bTUzN3BUYWNlK1dleURoNng2ZCtXQmZXbDk3VVBtTE9ueHE3YkhzMlFKTTNJaXVpTEYvdDBXa0hYbUZ3ZjB1TEZpeC9Nek14Y0owbGRYVjJIdDJ6Wk1sT1NPWXBUT1NXRmpqY3BOemYzbXFLaW90OG50cjFlNzE5Mzd0eDU4U2l1MTF2cXVuWHJHc1BoY0hObloyZjV2bjM3Ym0xdmI5LzJOczg1R0t1a1pMZmJuV0sxV2xNc0ZrdXExV3JOZERnY0dYYTdQZFBoY0dRN25jNGN1OTAremV2MVBsdGJXL3ZRT05RQUFBQUFBQUFBQUNjMGdpb0FBQURqNUxWeXArcGJyVHJZYU5Qbkx2UU5PbWZqTHJjMmw3a2tTWHRyN1BLNFRPMnNITmcxeEdhUkxqbWpRNUwwOXhLM1NxdnM0MUx6TFpmMkRZcVlraDdka3F4dzFKQWt6WjhlSHJPUWlpUWx1MHdkUEJML1NycTV6S1hyaS8xSzZkYzE1VS9ia25vZXQzZFlORy82MkYwZk1sSlRVMWNtTnRyYjIwczBpcEJLUmtiR3UwNDc3YlFuZHUvZWZWMUxTOHV6UTB6TlhMQmd3VTk2NzhqT3pyNG9LeXZyL0thbXBrMGp2VzVDYm03dUpSYUx4ZWwwT3FmYjdmYk05dmIyZmFNOVYzOHpac3k0Y2U3Y3VYZmFiRGEzWVJqRC9zRnpPQnc1QkZVQUFBQUFBQUFBWUNDQ0tnQUFBT09ndHRtcStsYXJKS2t3TjZLMHBJSGhrNm9qTnYzaTJaU2ViZE9VSHQzaUdmUjhMcnZaRTFUWmM4aXVqYnZjNDFEMXdLREtjMis0ZGFEaDZGZkd0K3JzdXVqTzNGR2QrOHBWSGJxK3VHOWdaK25zTHVXa1JkWFlabFZYeE5DbVVwY3VQNnVqWi94SXUxVmI5N2w2dHNOUlF6YytrRG5rZFg3MXVhWlIxVGNWZVR5ZVpUYWJMVDJ4UFpxd1NHWm01Z1hMbHk5L3htS3h1RmFzV1BGa1NVbkorNXFhbWpZT010VzJZc1dLUnh3T1I0NGttYVlaTVF6REpzbFl2SGp4dzIrODhjYktRQ0RRTUpybmtaK2YvN0hFNHlOSGpqd3RxWFVreHk5WnN1Ui9waytmL3ZIQnhsNTY2YVZaQ3hjdS9Pa3dUbU9HdzJGZk5CcHRDWWZETGRGb05DakpJb24xcWdBQUFBQUFBQUNnRjRJcUFBQUE0K0RWY21mUDR3TU50ajdoam5zKzNxd1pXVkY5Ni9GMGRZYU5ZWjNQWWhuekVvK3J5V2ZScjE5SUhwZHp0M2NjZlVKbnpRL3B6NjhuS2RrVjZ6T1dtaFRUUTV1U0ZlMTFtei9ZWmFpbWlhK3dJMVZjWER5c0xpa0xGaXo0NFlJRkMzNDQzUFB1MnJYci9ZMk5qUytGUXFIRGJyZDdyc1ZpY1MxZHV2UlAyN2R2TDI1dmIzK2wxMVJqeVpJbEQyWmxaVjJVMkZGU1VuTDUzTGx6djV1U2tyTE02WFRtRnhVVmJYemxsVmZXU3ZMMnZrWmFXdG9aWjU1NTVtdkRyU2szTi9lRHVibTVIeHpPM05kZWUrM010cmEyMTRlYUV3d0dxeXNySysrMFdDeXVTQ1RTRW9sRVdycTZ1cHJENFhDTHkrV2FZUmlHL2ZEaHcvOHJxYldnb09BV1NhcXVycjVYRXV0VEFRQUFBQUFBQU1BZytGZCtBQUF3SlJpR0VaT2tuLzcwcDZrMzNYUlQrL0htdjExYjlyaU9PZFlSc3VnYmYwaFJmWXUxWjkrcCtXSGQ5WkVXdVIzeFBNRWZYdlRvTjV1UGhrUSt1ZGJmOC9qbVM5cDE4eVZEUDRXYkhzelVXM1h4VlVvTVNmZmQwS1JaMHlMRHJ0ODBwUTFQcDhrWFBCb29PU1V6S3NNWThhb3dQZEk4OGNSSlY4VFExVCthTm1EYzMyblJMLytlb2wvK1BkNWw1cnNmYnVsWkZnbnZhRWRlZi8zMWYxKzFhdFVyZHJzOXkycTFlbGFzV1BIWFYxOTlkWGt3R0t5VzVGcXlaTW45MDZkUC8yamlnTU9IRDkvbjlYci9FZ3dHRDUxOTl0bXZXU3dXUjNKeThtbXJWcTNhdEhQbnpzczZPenNQVHRhVDZlam8yR2UzMjZmWjdmYWUxajBWRlJYZnlNN09mbTlCUWNHdGRYVjFEelEwTkR5MllzV0s1N0t5c2k0TUJBSjdEeDgrL0V0Sm1ZV0ZoYmZiN2ZiVUdUTm1mSHJyMXEycjFTOTBBd0FBQUFBQUFBQWdxQUlBQUthT1NrbnE3T3dza3ZUU2VGNm92dFdxdlRYeGtFaFdTa3dyQ2tNOVkrR29vWi84SlZWTnZuZ0F4R1kxRllrYTJsOXIxNjBQWityR2k5cjEyRmFQWHQ1M3RDUExSODd6OXl6N014dzFUYmFla0lva25URXZOS0tRaWlUOVpuT3lTZzQ2ZXJiUFdkU3AyNjlzRzlFNTNxNmZQNXZhOC9qaTA0UDZ3a1hqbmkvQ0tJVkNvZktTa3BJclRqLzk5STJHWWRnT0hUcDBiekFZckhhNzNRVkZSVVZQcHFhbW5wNlkyOXpjL00rOWUvZXVsNVFTQ0FSMjdkKy8vOGFGQ3hmK1VwS1NrNU9YcmxxMWFzZWVQWHV1YTJ4c2ZISXluc3ZXclZzWHpwczM3NjdaczJkL3RkZHUxL3o1OCsveGVEd0xuVTVuYmwxZDNlOWFXbG8yWjJWbFhlanhlQlk1bmM1NXMyYk4rcnpkYmsrVnBKcWFtbCtKa0FvQUFBQUFBQUFBRElxZ0NnQUFtQ3FlbFJTeFdxMFhhNXlES3MrKzRlNTVmTlhxZ0M0L3EyL0k1Sm5Ya25ULzh5a3lUZW5iVjdkcVU2bGIveWgxcWFMZXBwdC8zZFBFUVZhTDlKa0xmTHIwek1GREt2ZitPWFhRL1llOGZiL2lCYnVNWTg3dExkR2w1Y1c5TGozMmtxZG5mMlp5VEtsdVU1KytMK3U0NXppV1gzMnVhY1RIMUhWM25NbkxpT3E2ODMyanZqYWtmLzNyWC9QNzc1cy9mLzYzOHZMeXJrMXM3OXk1OHpLZno3ZG5KT2NOaFVKMWljZXRyYTFieXNyS1BtMmFacWlob2VHcDJiTm4vMWRoWWVIdFZxdTE1OFBrOS90M1ZWVlZmZWVzczg3YUhBNkhtM2JzMlBIZW1wcWErNTFPNTR6Q3dzS3ZTNUxOWmt0ZnVuVHBINXVhbXA2dnFLajRXbHRiVzhsZzlVc3lsaTlmL2tSS1Nzb3lLZDRKWmZ2MjdaZU1zUDVEdzVqbUtpNHU3dmtoOUhnOEM0dUxpNk85SjV4NzdybHY5ZDQrOWRSVGYzRHFxYWYrNEtXWFhwb1pEQVpyUmxJVEFBQUFBQUFBQUp6c0NLb0FBSUFwWWYzNjlkNE5Helo4VjlMdGQ5OTk5K05mK2NwWGRvN1h0YXFPSFAyS3RiUFNvZjIxUjd1YmZPdzlmbDE2Wm9meU15T3FiN0dwTURlaU9ZMWhiZDd0VXF6ZnFqcnBucGk4UG90ZTN1ZlVuTnlJY3RLak1ucU4vMjJuVzhPeHU5cWgzZFhIbjVjSXFrelBpTWlRWkVxeUdOS3RsN1ZwYzVsTE5VMWo4OVhSWVRQMTdOY2F0R1dQUzk5L01rMlM5S1ZMMnZWdnk0TTljN29paHA1NUxVbVBiUEdvdnNXcUsrN09HZGE1RjV3UzFyMmZiQjZUT2s4bW9WQ292Tit1MU96czdJc1RHeDBkSGVWZXIvZVp0M3VkK3ZyNjMwalMwcVZMbjhqSnlibXE5MWhyYSt1VzExOS8vWXJWcTFlLzZQRjRGa3JTakJrenZsQlRVL096aW9xS2IwaXlGaFlXM3BhWW41V1ZkWUhkYnM5KzlkVlhWdzVTdjJiT25QbjVSRWhGa2lvcUtyNDUyRHdBQUFBQUFBQUF3RHNMUVJVQUFEQmxwS2FtZnRmbjgxMWlzVmllLytFUGYvajVXMjY1NVlueHVNN3l3aTV0ZXl1K2RFL2k3NFFMbHdkVjMyTFZtNGNkMm5IQW9mLytXN3l6U2tJaUlDSkpUVDZMbnRoNnRMT0p5MjZxYUZhWHZuTk42M2lVM1dOdVhrVG5MZW5VUDh0Yyt2aGF2NVlYZG1sem1Xdk1yeE9OSFgxc3RmUk42VGhzcHE1YUhkQ1dQYzQreXhoaGJCUVdGdDVvczluU0U5dTF0YlVQak9YNUR4dzQ4TTNzN094TExCYUxTNUxxNnVwK1cxWlc5bWxKb1gzNzluMXg1Y3FWZjVPaytmUG5mOS9yOVQ3VDJkbFpWVkZSY1hzZ0VOaS9lUEhpK3kwV2kwT1NEaDQ4K0ozQnpwK2NuTHg0M3J4NWR5ZTIyOXZiWDJ0b2FIaDhMSjlETDEybHBhVWZrcVRVMU5Telo4MmFkYk1rZWIzZXY5VFYxVDB5MUlIQllIRGtyWVFBQUFBQUFBQUE0Q1JIVUFVQUFFd1pOOXh3US9oNzMvdmVoUTZINHhlbWFUNitZY09HdllaaHZHR2E1Z0ZKc2I2ekh4NzFkWmJON2pybVdIbTlUUTl1Nmh0T2thUjVlV0d0V1JqUytVV2RxbXV4YW5lMVhhWFY4VzRzd2E1NEg1WE9zS0ZUTXFPRG5GVjY5bXNOa3FTTDdzeVZGQSsxUFBYVnhqNXpCaHRMN092djJ2TUNzbG1sRDY0SlNJcDNXMGwwWEJrcmtlalIvakFQL1NORmYraTEzRkJHY2t4M2Y3UkZ4VXM3dGJ5dzcrdVpDTzhrT1UxZGZIcUhEamZadEhWZlBCRGtjZlo3WVVkZ3c0WU4zeHIxd1JOajg2MjMzcnA1RE00emJkYXNXYmNtTnFMUnFPL2d3WVAzajhGNWUvajkvajJWbFpYZm16VnIxcGYzN3QzN0h3ME5EYjlMakRVM04vKzlzYkh4anprNU9WZEtpcVdtcHE3bzdPeXNrdUlkV2Z4Ky8rdUxGaTI2MzJxMXBqUTJOajQ5eU9uVGx5NWQrcWZlU3dvZE9IRGdUby9ITS9pSGVSQ0JRS0JGVW1pd3NibHo1OTZaa1pGeGJtSTdNek96T0JxTitpWEpNSXllRDFna0VtbE43QjlDOERqakFBQUFBQUFBQUREbEVGUUJBQUJUeW0yMzNkWWs2WnA3N3JubmNZdkZjb05wbXBjWmhwRThsdGVZblJQUmp6L1pySVpXcSs1NktyNjB6ZlhGUGwyNXFrT1NWTzIxNmVWOVRpMmVFZGJLT1YwNmExNUllUmxSWFhSbnJoN2VIQy9seWE4MDZ0cnpBaklsMVRWYlZlVzE2WENUVFdmTUhmVGUrZ0F4YzJBM2w1R1ltUlhSeDk3dDE2ZnZ5eHIxT1NUcHV4OXVWVTdhNE9HYTNoMVZtdjBXTmZzdHZjYml4MXg2WnNlQTR4SkJsV1JYVEo5YTU5Y2RUL1EwQnRHN0YzZU91bGJETUw0NTZvTW5nQmxQTjIxK3UrZFp2SGp4WFRhYkxTMnhiYlZhVTRxTGkwZTBYbEpqWStNZmQrM2FkZFVnUXhaMWg3NHFLeXQvVUY5Zi8xQXdHRHpjZjlMKy9mdHZqVVFpN1ZWVlZiY0ZBb0g2M21OK3Y3L3N0ZGRlTzhmbGNzM1MwUVpEQ2M2VksxYytrWlNVTkwvM3p1WExsdzhXYURtbWtwS1NEeHc1Y3VSL0J4c3JMQ3k4dmZkMlVWSFI3K3gyKzRBZmhMeTh2R3Z6OHZLdUhlbzZHemR1TklZYUJ3QUFBQUFBQUlDcGlLQUtBQUNZa3RhdlgvK2twQ2VQTmY3RnpVV2piczFoU0ZwNFNsZ05yZFpCeDIrOHlLZGtwNmtudHlWcDIxdE8zZmUzbEFGenJyZzdaOEMrUk5lVTRlaUtHUHJXWStuSG56aUVTRlNxYVhwN1h4Y2pnMmRVSk1WclBCYW5MZjd5UDdBeFJVZmFMYklZMGxmZjN6YncvREhKYVRmbHNwc3lET204SmFNUHFxeGZ2LzZrRHhXa3A2ZS9KejgvLzVQamRIclBPZWVjczZlMnR2Wi82dXJxZm5nQkVHNEFBQTd4U1VSQlZCVU1CbXZPUFBQTTdVTWRrSjJkL2Q3QjlyZTN0Mi9idVhQblpmMTIyNVl0Vy9hSHpNek00akdyR0FBQUFBQUFBQUF3NFFpcUFBQUFqTEUvdlpxay9iVjJOYllkRGFwczN1MVNSYjFka3ZTVnk5dGtuUFNSaU9OTExHa2tTZCsvdGtYTEM3dDA3YjNUMU95M3lONGRWSGxsdjFPSG02MXkyQWJQRGRrczhkY3oyR1hvclRxN1hQYlJMLzB6QmFRdVdiTGsxNHBucWNaY1ZsYldLcGZMVlRCbnpweHZGQllXL3RlbVRadXlIQTdIc0pmajZjMW1zL1h2WU9KY3VuVHBvOU9tVGJ0OERFb2QwdXV2djc1MjVzeVpuOG5OemYyUUpHM2Z2bjJ4YVpvVzB6UXRaNTExVnBuTlprc1BoOE10cjczMjJwTGVTd0VCQUFBQUFBQUFBSWFIb0FvQUFNQVkyM1hRb1pmMzkxMTJwN3plcnZKZVFaVVByQW5vd2hYQlBuTSswMnVablo5ZDN5em4yd2hkdU95bWZuT2p0OCsrcTM4MGJVVG55TStNanFpTFM4SkZkdzR2bTlBN3FPSnh4WjlycEhzNW9NUnpEM2QzWkxFUDhxM1YzMm5SUS8vb3UycVR4WkJPSytnYVljVlR3K0xGaTMvaGRydG5KN2JyNnVvZVBIanc0TmY2ejF1OWVuVmQ0bkZWVmRXOXRiVzFQK2cvSnhBSURHaGRrNWFXZGs3aXNkL3ZMNVBrRzIydGhtSDBXaGhLYVN0WHJudzZNelB6M2NlYVA1d2xkb3FMaTRmMUE5WGEycm81T3p2NzN4UGJmcisvVVpJeU1qTE90ZGxzNlpKa3Q5c3oxcXhaVXp2VWVWNTY2YVdadzdrZUFBQUFBQUFBQUV3MUJGVUFBQUFtUVZwU1RHbEpzV09PbjVJWmtkdng5cG8xdU43bThXTmhxQXJxV281Mm5FbThGdEZZUEcvZzZQNlcydGtkWmtseURIeXRPa0tHbnRqcTZiTXZMU2xHVUdVUStmbjVuOHJQei85SVlydXpzN09xckt6c1N6cE9tQ1FXaXdVQ2dVRDljSzZSbnA2K052RzRwYVhsSDlMd0FpUnV0M3ZHeXBVcnQ3amQ3a0pKaWthamdmTHk4dHNTNDNsNWVSZjJEcW5FWXJGUWZYMzlvL241K1o4YVRsMWpKVDgvLzdNVGVUMEFBQUFBQUFBQU9Ga1JWQUVBQUJoajMvaGdxeVRwbjJVdTNmVlVtaVRwK21LZnJselYwV2ZlVUoxSHJyZzdaOEMrSjcvU09PendTbWZZMEdWM0RUekhSTEJhcEdoM3JpUWNqZWNVMmpvc2N0bk5QbDFpYXByaVgwVXRocFNWRW0rZEVvN0V4eHcyVTZha1FNZ2lTY3BNUG5hb0IwUHplRHhMRnk1YytJdkV0bW1ha1pLU2tnL3JiWFE4R1lRclBUMzk3TVJHYzNQekM3M0c3TE5temJxcHFxcnFJVWt0L1dyTFhiWnMyY1pFU0NVV2kzWHUyclhyMHBhV2xoY1RjM3crMzViRTQxZ3NGdHExYTllVmhtRzRKektvNG5RNjUrYmw1WDJnOXo2djEvdFhyOWY3VkdJN0tTbHBjVUZCd1pja0tSUUsxUWFEUVcvLzh3QUFBQUFBQUFBQUNLb0FBQUJNbUVoTUtxbDA2UFM1OFk0ZmRtdmYwRWtpMURIWW1DUVp4KzFOOGM2UTVJekpGNHdIVFB6ZGYrK3V0dXVCVFNtNjdueWZ6bGtZVXJETFVQV1IrRmZSblBTb3JQRnBpa1FUSFZWTXRYZFllZ0l2bVNrRGd5bzVhZEVCeXh0aFVLYkZZbkVsTnNyTHkyL3orWHhieC9JQ1dWbFo1eVN1WVpwbTFPdjE5b1JMWnM2YytZWDU4K2ZmTTJmT25HOGVPblRvdit2cjYzL1V2WnhPVmxGUjBmTkpTVWtMSkNrV2kzWHQyTEhqaWtRM2xvUkFJRkFmREFZUDJPMzJyTkxTMGl1Ym1wbzJUWnMyN2FxeHJQOTRGaTFhOUJQRE1PeTk5MlZtWmhiWDFOVGM1L1Y2L3l3cGEvWHExYmNreHZidjMzK0xwQUhMSXdFQUFBQUFBQUFBQ0tvQUFBQk1pS29qTm4zeHdTeDVYREhOem9ub1NMdFZkMytzVDNNSmZlblhtVDJQNy9oUWE1L3VJNUowc05HbWhhZUVoM1U5dTlYVUxaZTI5OW1YNk80eTNqS1Rqd1pWNmx1dE9xMUFhbWl6cXI3RnFyL3RjT3VjaFNGdFArQlFwRHQ3TWljbjNrYWxLMklvMXYyVTNRNVRoNXVPTGcxVWN0Q2h5a2FiQ3J2bll2Z0NnVUNwMysvZmxaeWN2TFNob2VIM1ZWVlZHOGI2R2hrWkdjV0p4MzYvZjd1a3hJY3ZjODZjT1YrWEpLdlZtako3OXV5dkZoUVUzRlJUVS9OZ1JrYkdtdVRrNUNJcDN1Vmw5KzdkVjdlMHREdzcyUGtiR2hvZXE2K3YvNjNmNzk4NzFyWDN0MmJObWpmdGR2dTB4UFlwcDV4eVEzWjI5c1dTRkkxR085NTg4ODBiRmk5ZS9EOFdpOFd4Yk5teVB4MDhlUEI3T1RrNVYzazhub1dTVkZkWDkzQkRROE1meHJ0T0FBQUFBQUFBQURoUkVWUUJBQUNZQU0rWHVDVkp1ZWxSL2IzRXJZYzNKdzg1L3o4ZnlSaDAvN05mYXhqVzlhd1c2ZDFMK2paMG1LaWd5c3lzcUtxNnU2VzhjY0NoNHFWQjdUcm9rQ1JOejRndjhmTkNxYnRuZmlKODR3c2ViUm1UN0RLMXMvc1lTZW9JR2JyOTBRemRkbVhidU5kL012SjZ2WCtKUnFPQjB0TFNUM2s4bnJ6aEhtZXhXRHhEelE4RUFrY2tSYk95c2k1STdHdHFhdXJkRVNWV1UxTnozOHlaTS8vRFpyT2xkWi9UWFZCUThJWEVCTk0wWTd0MzcvNW9ZMlBqbjQ1MW5mTHk4dHVHcW5Na3orbDRFaDFlRWhZc1dQQ1R4T09hbXBwZjFOWFZQV0sxV3BNV0xsejRTOE13cklXRmhWOVBqRGMzTjI4cUt5djd6RmpWQWdBQUFBQUFBQUFuSTRJcUFBQUE0OFRmT1hDdEhwdGxmSzUxNzU5VCsyeUhvOGFBZmNNWkd3dExDcnIwNHB0T1NkTG1NcGM2UW9aZWZTdStQU2Mzb3BvbW0xN2U3K3ladjNSV2ZDbWtmKzdwV1oxR21TbFJiU2x6cWJlV2dHVkFnQ2NTTldTMW1rcTgwcVo1NGl5Uk5KSHE2K3NmTFM4di81R2t6dFdyVjljTjk3aFpzMmJkUEd2V3JKdVBOZjdpaXk4VzJteTJqcFNVbEJXSmZjM056Uy8wbXRKYVVWRnhlMFZGeFliQ3dzSWJDd29LYnJiYjdabjl6NU9YbDNkMVYxZFhUVXRMeTR2RHJhMjNrVHlua2JKWUxFNUo2dXJxT3Z6V1cyL2Q2WFE2NXptZHpsbXhXQ3hvc1ZqY3ZlZW1wS1FzWDd4NDhRUE56YzBiZlQ1ZlNTQVEyQ09wYTd4cUF3QUFBQUFBQUlBVEVVRVZBQUNBY2ZMeS9yNUJpL01XZCtxTEY3ZkxGN1FNdW9UUGJZOGVEV0Y4NitwV09Xem1nRG5IOHJlZGZlNlhLeG9idUc4NFkyUGh2TVdkZW5CVHNpSlJRNllwYlh2cmFDaGwyZXl1ZUpoRWtpbHB5Y3l3YnZ0ZGhvSmQ4YmtKNFlpaGZiVjJTZEtpR1dGTlM0MXF5eDZYb3JHamN4cmJySHJmOTNNR1hIKzRYV2VtRXIvZlh6WmU1MDVKU2JsUThiZFVwbW1HbTV1Ylh4cGtXbXRsWmVVZGxaV1ZQeTRvS1BqODdObXpiM0U0SERtU1pCaUdaZHEwYVpkUG16YnQ4cWFtcHIvdDJMSGpJc1UvSHBOaTQ4YU5pYWhUeXJwMTZ4b1NZWlRPenM3NlZhdFcvU3M1T1hucHNZNjEyKzFaK2ZuNUg4blB6LytJSkwzeXlpdW5qZWRyRHdBQUFBQUFBQUFub25INmYzb0JBQUF3SnpjZVJyRVkwZzMvNXROL1hkR21KS2VwM1BTb1ZoUjJEZmpUMjlKWkE4Zjd6M21ueWt5TzZkcHpBd1AyTDV2ZHBla1pVZVZuUnJYMnRQaXlSRmVzQ21qKzlIQ2ZrTXJzbklncTZvL21xUzgrdlVOZnVieE5WNzhySU10eHVxVzRIWk9XYjVpeVdscGFYanA0OE9CZFhWMWRoOXZhMmw2Vk5QRE5QOHBmWFYxOTk1WXRXMmJ2Mjdmdnk2RlFxRThuRksvWCs0d21NYVRTajgvcjlmNUZraG9hR2g3djZ1cHE2QjlTTVUwemZQanc0ZjhYQ0FUMkRqalk1M3VWa0FvQUFBQUFBQUFBREVSSEZRQUFnSEh5a2ZNQ2VyM2NxVStzOCt1c2VhRnh2ZFpvdTRoY2RHZnVHRmNTZDgwNUFhVzRZM3BxbTBjTnJWYk55UXZyNWt2YWU4WS9zQ2FnK2xhclZpOElxYlRLb2QzVkRxVW14VlNZRTlIbkx2VEphVGQxdU5tbWFFeDY5NUpPV1MzU0o5YjZkY0d5b1A1WjV0TCtXcnVPdEZ2VkdUWVVqY1dYL0xFWVVtRk9aRnllejhta1Y4ZVFNVk5lWHY1ZjVlWGwzMGhKU1prN3pFT0NodzRkK3ZHaFE0ZnVtekZqeHZWejVzejV6MEFnc1AvUW9VUDNqZWI2dzNsT3hjWEZ4d3pBbEpXVmZhS3NyT3dUL2ZjM05EUTg2WFE2WjVTV2xuNHlMUzF0VVhaMjluc2xLUnFOK3V2cjZ4K3ByS3pjME5uWmVVQ1NkZHEwYWUrZk1XUEdaekl6TTljWmhtR3RxNnY3L1dpZUN3QUFBQUFBQUFDYzdNYjhINmtCQUFCT0J1SE5SV1BTMVNFU05XU3pEdTlVRGEzV25zYzU2ZEhqZmxIcnZhVE8yZk5IRjRRWmkzT01WbnVIUmFsSnNXT09kNFFNTmJSWkp5eDhZbjlQS2QrTko0OVRVb29rNzdBbU81Mm41dVhsWFpyWXJxcXF1dWQ0eDV4eXlpbWZUVHh1YW1yNmUzZkE1SGlTSmRrbHRValMzTGx6djl2UjBiR25ycTd1YVVuK1l4eVRsWmVYdDg3bjgyMEpCQUtzUXdVQUFBQUFBQUFBL2ZDUDhRQUFBSU1ZcTZBS1Rod0VWUUFBQUFBQUFBQUFHSCtXeVM0QUFBQUFBQUFBQUFBQUFBQUFVd05CRlFBQWdNRUZKcnNBVEtoakxlTUNBQUFBQUFBQUFBREdFRUVWQUFDQXdWVk1kZ0dZVUx6ZkFBQUFBQUFBQUFCTUFJSXFBQUFBZzN0NnNndkFoSHBtc2dzQUFBQUFBQUFBQUdBcUlLZ0NBQUF3Q0pzcmVJOHBWVTkySFJoL3Bvd3FtNjFydzJUWEFRQUFBQUFBQUFEQVZFQlFCUUFBWUJER3F2SjJ3OVIxazEwSHhwOFIwM1hHT2Z0OGsxMEhBQUFBQUFBQUFBQlRBVUVWQUFDQVk3Q3ZMZDBvVXhmUVdlWGtaRXJWaWhuRjluVzdOazEyTFFBQUFBQUFBQUFBVEJYR1pCY0FBQUR3VG1lK01pODEwdWxlTCtsU1NYTWxKVTl5U1JnOXY2UUtTYy9ZWE1GN2pGWGw3Wk5kR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QQ084ZjhCWHMwZ1dTcXV3U0VBQUFBQVNVVk9SSzVDWUlJPSIsCgkiVGhlbWUiIDogIiIsCgkiVHlwZSIgOiAibWluZCIsCgkiVmVyc2lvbiIgOiAiMzQzIgp9Cg=="/>
    </extobj>
  </extobjs>
</s:customData>
</file>

<file path=customXml/item2.xml><?xml version="1.0" encoding="utf-8"?>
<s:customData xmlns="http://www.wps.cn/officeDocument/2013/wpsCustomData" xmlns:s="http://www.wps.cn/officeDocument/2013/wpsCustomData">
  <extobjs>
    <extobj name="C9F754DE-2CAD-44b6-B708-469DEB6407EB-1">
      <extobjdata type="C9F754DE-2CAD-44b6-B708-469DEB6407EB" data="ewoJIkZpbGVJZCIgOiAiMjMzNDA0MjA1NDI4IiwKCSJHcm91cElkIiA6ICI2NTA1NDcwNDYiLAoJIkltYWdlIiA6ICJpVkJPUncwS0dnb0FBQUFOU1VoRVVnQUFDS29BQUFKaENBWUFBQUJyQmNxWkFBQUFDWEJJV1hNQUFBc1RBQUFMRXdFQW1wd1lBQUFnQUVsRVFWUjRuT3pkZDVoVTVmMys4ZnVjNmJ1emZSZEVwQXFpTk1XS2lBVkRyTVF1RmlScTFDVEdieXlKR21PSlJESFJhQkpqTFBFWEc4WUtLblpqRk1HR0hTS0lTQVNrU2QrK3M5UFArZjB4N093T00xdlp4dkorWFpjWE8yZk9PZlBNczJkbWQzenUvWHdr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OMmEwZFVEQUFBQXdNN0gvbmhJYml6a3UxclN5WkwybEpUZHhVTUNBUFJNQVVrckpMM2s5QWJ2TXNZdXIrcnFBUUVBQUFBQUFHREhFRlFCQUFCQXEwVG5qcHBvRzNyWWtQcDM5VmdBQUxzT1cxcGoyTHJJTldIeDIxMDlGZ0FBQUFBQUFMUWRRUlVBQUFDMFdIVHVxSWt5OUZaWGp3TUFzQXV6akltdW94Zk42ZXBoQUFBQUFBQUFvRzBJcWdBQUFLQkY3SStINUVaRHZzVlVVZ0VBZENWYld1UHlCa2ZSQmdnQUFBQUFBR0RuWkhiMUFBQUFBTEJ6aUlWOFZ4TlNBUUIwTlVQcUh3djVydTdxY1FBQUFBQUFBS0J0Q0tvQUFBQ2dwVTd1NmdFQUFMRE5TVjA5QUFBQUFBQUFBTFFOUVJVQUFBQzAxSjVkUFFBQUFMYmhaeElBQUFBQUFNQk9pcUFLQUFBQVdpcTdxd2NBQU1BMi9xNGVBQUFBQUFBQUFOcUdvQW9BQUFBQUFBQUFBQUFBQUFBNkJVRVZBQUFBQUFBQUFBQUFBQUFBZEFxQ0tnQUFBQUFBQUFBQUFBQUFBT2dVQkZVQUFBQUFBQUFBQUFBQUFBRFFLUWlxQUFBQUFBQUFBQUFBQUFBQW9GTTR1M29BQUFBQUFGcnYrektITE51UUpEbE5XMzBLNGwwOElxQm5pY1NNNU5kdXA5MkZJd0VBQUFBQUFBQjZGb0lxQUFBQTZGVHJ5eHk2NlA3aTVPMDNidHpVNVA3SFQrK2QvUHErUzBvMXVIZXNUWTlyUzRyR0RJVWlobXBDaG1wQ3BtcENoZ0poVTFXMWhzcHFIS29JbUNxdk1WVVROblRqNlpYS3piTGE5Rmh0RlkwYmNqbWFYeEIvZDRsWHQ4L09TOTQrYUVoWXQ1eGQwZUxIbWIvTW85dGZxRC8renZQTE5XejNhT3NHdTR1eWJDa1lNUlFNbXdwR0ROV0dEVlVIVFZXSEV2OVdCVTFWQkV4VjFobzZhTStJanRrdm1IWU81ait6SjkvTDFrRkRJdHFyZytaaWM2VkRGOTViLzk3ejJnMk52L2VVMTVnNjkrNlM1TzFYcjk4a1J6ZXZSM3J4L2NXcURTZkNOVWVORE9tblA2enUwTWZiV083UTlVOFZKRzgvY3RuV0RuMDhBQUFBQUFBQTlCd0VWUUFBQU5CdExGM24wdHBTcDNKOWxvYjNpeXJYMTdxZ3lQbC9MNVp0SjBJcHRtM0lzcVZvTEZFWm9XRjFoSmI0ZjIvbjZPcVRLbHQxekk3NGVxMUx0ejJmcjZzbVZlbkFJZUZHOTZzT212ckhmM0pTdG4yKzNLUC9mdWZXZm9NaXpUNk9MZW5KOS95S3hoUHpNYlJQdEYxQ0VnMERSZTNsRDFQS05hWUZ6Nm1qdmZ4WmxtYk04eXNTTlJScnhTVlpFVERUZ2lyTWYyYVB6UEZyMWtmWmV1WUQ2WUtqcTNYYTJGb1oydkhuZGVteDFUcnBvRnBKa20wbmdrWTlWWG5BVEFaVld2dCtkOE5UQmRwYzJYZ1M1KzRMeTVUdFRaMjhxR1ZvUTdtajlRTUZBQUFBQUFEQUxvK2dDZ0FBQUxxTjE3N0kwcHpGWGtuUzMzNVMxdXFneXViSzlsczBuYlBJcXgrT0RtcmZnUjIvVUw5Z3BWdS9uNW12U016UXJjL2xhZHBaRlJrREFuRkwrdE9MdWFvSUpCYVVIV1ppbXkzcHJwZno5UGVMUzFXUTNmU2MvWHVCVHlzMzFYOE0rSGFEcTgxaGdOUEgxdXJpaVIxYnRhR3ovUG5sWEwyOXlKZnh2aG0vM0tvSDNzekplRjlEaGlTZng1YmZhOG52dGVWeEpjSVJSb1BNQVBPZnJpWmthdjZ5eE9zK1pra1B2WjJqcjlhNGRmWEpuUk1VcTZvMTlhZVg2aXZjVEQrbnZGTWV0NzNGRzd6MFcxS1pxYUVONVk0bVF5ZHh5MURpblFZQUFBQUFBQURZY1FSVkFBQUEwS1dXclhjbEswcXNLNjFmS08xYjJMWVdQNDB4RE1ucnN1VjEyeklOcWJTNnZuckFjV09DeXZWWnlzMnlsT096azEvM3pvdTM2eGdhcytkdU1SWGxXTnBRN2xBa1p1aVdtZm42NDNubDJydHZmYVVOVzlKZlg4M1Q1eXM4eVcyL20xeWhHWFA5V3JuSnFkSnFVOWMvVWFBN3BwWTMycktvdE5yVW8zUDlIZjEwVkpSanllMXMyNkoyZDZ6UTBDc3ZyblBHQnhTSkdmTDdMT1Y0RTllSjMydHBhNVZETVVzYXYwOVlmcStsNXovT2xpU2RlbkN0bk51RkJaai96UHhlUzNmL3BFeTN6c3JUb3RWdVNkS1hxOXhhWDViNmNYWGk2TlRxTkYrczlLaThKdkU2SHI5UFNGNVgrblB1WDl6OCswZ2tadWlMRmU0V2p6Y1lNZlR0QnBlRzlvbks1KzQrNFkyR1FaVzJmdjh6TVF4cCtVYW43bjBqdDlISGs2U2YzRmVzN2RFT0NBQUFBQUFBQUprUVZBRUFBRUNYdXZLUlF1MC9PS0lMSnRSbzFaYkVyNmM1UGt1bW1WZ1FiaWdjTmRLMmVWeUo0TW4ycHAxVm9UMTd4K1IyMmZLNjdKU0YyMisrZCttcVJ3dVR0Njg0c2FvZG4xSHI1V1ZabW41T3VhNTZ0RkJWUVZPaHFLR2JuczdYZlplVXFWZGVYSkdZb1h0ZXkwMVdtNUdrRXc4STZ1QWhZWlhreG5YNXc0V0t4UTJ0MnVMVWRVOFU2T2JKRmVxZG54cXlzVzNwenBmeVZCMnNEK2owTFl6TE1OcStvSjNYU1BXV2EwK3AxT2dCVFZlaWViQkIrNkx6SjlRa1F3WWQwY0ttdGZZb2lxbXkxa3lacTZsSDFlaXo1UjQ5OTFHV2p0c3ZxQ09HaDNUajB3WDZZb1ZiL1lwak9tSC9vS3FEcHA3NUlGdTFZVVAvWHVqVFh5OG9TNGFHbVArbStiMldwcDlib1R0bTUrbVRiOTI2NmN3S0RlMlQyaExwMXlmVnYwNWpsblQyWDNwSlNnUzliamk5WTZ1di9IdWhUOTl1Y0duWjl5NnQzdXFVYlNjcTdmamNuUk5tYTQ1dFM3RjQvUnVoSjBOb3A2WGV1SEdUWHY0c0sxbEZhTnl3c0p5TzVrTk0zVEZrQmdBQUFBQUFnTzZKb0FvQUFBQTZ4ZTluNW12TlZxZCtmR1JOMm4wTFZybzFxSmRYNFdoaW9iVTZhT3EwUC9WSzIrOVhqeFdtYmZ2RGxQS01iWEpLY3VONjVKM00xU3VxR29RRkpPbFBMK1psM0cvS0VUWHFXOWc1QzlHN0Y4WjEwNW1WK3UwVEJZcGIwcW1IMUtwWFhseWJLeDJhL2x5ZXZ0M2dTdTQ3YWtCRWwweXNWakJpYUZDdm1INXhiTFh1ZVQxUjdlQzd6VTVkOWxDUnJwcFVxY1AyRGllUG1USFByeTlYMVZlTkdMOVBxTU1YOTV2eTRxZFp5YS9QR1IvSVdBMmpxL3p6MGxJOThvNWZzK1puSjdkRlk0WWVlc3V2dGFWT1ZkU1ltakF5cE5FREl2cGloVnRydHpxMXZzeWhWNy9JVW0wNGNRMGZOeWFZVXRtRytXK2V5MkhyK3RNcnRIeURTM3Z0SHMyNHo0ZmZlRlFiTnJXK3pLRkFLREhYQTBwaWV1dkw5TFpOUDl3M21MYXRKZVl0OGFaOHJ5U2xWUk9SSkZjN1ZpM1pVZHNIK053NytFbC93Y3I2NTMvbXVFRHl2UmtBQUFBQUFBQm9Ed1JWQUFBQTBDbEtxeE9MeTQ3VWpJaUc5WTJxdE5wVXJ3NW9zelAzSzIvek96V3gzNGtIMUhaYVVFV1NSdmFQNklwSlZYSTViSTNiTzZ4blA4eldNeDlrSzlSZ2tYaFFyNWltSEI3UXRmOHFVSzdQMWkzbmxPdjQvWVBhV3UzUVUrOG5naFdCa0tIcHorVnIvOEVSL2Zpb0dtMnBkT2paRCt0REY0VitTN2srVzVjOFVOVG1zZjd6MHRJbTc3L3A2WHh0ckdoWmhZV3JIaXVVYWRqTm5yT3JSR0tHVHI2OVBqaTF0dFNwRTI1THJUeHkwZjJwYlU4ZW1lUFhJM1A4K3RmbFcvWE45eTdtdnhubE5hYmVYdXpUR1ljR0dnMnBTTkxEYzNMU0tuZThzOWlyZHhhbnY0YnJnaXByUzUzNmFZYTVQbjU2Yi8zZjhWWGFXcFY2dmp0bVp3NnVTWktoUkJzdVNYSjFVZ0dSYnplNGRQbkQ2U0c5cGp3OHg2K0g1elRmWnVxT3FlVnAxWGRpY1NNWjFCazFJSkpzemZiR2padFM5dHQrWHJlL0h3QUFBQUFBQUdnTVFSVUFBQUIwaXNyYVJFSWxmN3QySlgrNW9FeXJ0emoxMUh2Tkw2cDJkNjh2OEduR1hMOE1RL3JKRDJwMFRCc3FPa3djblRqbXR1Zno5TUhTMU1YM2tmMGp1dW5NU2wzOVdJSFdsaVorbFgvbHN5eWRkRkN0cGg1Wkk4dVNubWtRaUZpdzBxM0sybHhkTmFreXVjQnVHdEkxSjFkcTNoS3YxcFYyM01lQmpSV09GcDkvZlZuUGJoblNweUMyUzh6L25FVmUvZlB0SE1VdGFlcVJBWjEwVUcyTGpvdkdEZDB5SzEvZmZPL1N0K3VkdXZya3FwUldYUjBwVTZXVVRDNC9vVW9IRHczcjZzY0x0WEZiVU1icGFOMFkyK1A5b1ROOHRjYVZETWVkUHJabDMwTUFBQUFBQUFDZ05RaXFBQUFBb0ZOVUJFd1pSbnBReFRTa2ZzVXhMV3pRYXVQeHk3ZXFKRGRSeWVUNDZmV1ZLKzY3cEZTRGU4ZGEvSmlOL1lYL045KzdkTldqaGMzdTF4cFZ0YWJ1ZXlOWDFyYTE2M3RleTlWaHcwTEs5clp0d1gzcWtRRjkrcTFIa1ZoaXdmZ0hvMExKYWlzL1A3WmFOenhWSUVsNjlCMi94dTRWVnErOHVNNmZVS08rUlhIOTdiVWN4ZUtKNDZZY1hxTTlkNHZwaUJFaHZidkVxL01uMUdpL1FSSE5XOUt5YWpOSXRLUzU3dFJFbTU1dnZuY2wyK1ljUENTc28wZUZtancyTjh0U2NhN2Q0K2MvR2pkMHordTV5ZXYxSDIvbTZOQmg0ZVRydUNrdmZKeWxiNzVQdExaNmY2bFhaVFVPL2Y2czhtWmZPNjllbi82Nm5mcTNFcFVIekF4N3Q5d2hROFBhdTI5VU0rYlZoK2VPMlMrWXFBYlZZRWl1VmdSVjJ2djlvU045c2EzdFQ5L0N1QTRlR201bWJ3QUFBQUFBQUtEMUNLb0FBQUNndzlXRVRFVmloZ3I5bGt3amZXSDJ2eXM5Q29RU0M5eDdGTVZhdExqZDNSaEdJblJUdHhCdEduYWlUMGdiOVMrTzZhekRBbnJoazJ4ZGRseVZKb3lzRDBUc1B6aWk4WHVIOWNFM0hobUd0R0tqTTlrNmFlTG9vSWIyaWVxZTEzSlZHekUwZGxoaW9YbktFUUU1SGRMa2NRRkowcFdUcW5UbHBLcTJEN0FabWRySXpQb29XNDlrYUVmeTdLKzJLRGZMU3R2ZVZXYk04MnZKbXZyZzFNTHYzUEs2RTk5WW84SDNOTnRySjdjM3BxNHlTRStmZjBOS2FldVZlRDIwTElSeHlzRzFXclRhclFYYkFoSkwxcnIwbDFmeWROT1pGVTBldDc0OC9lTnNQTU5EOXM2TDY2OFhscW1zeHRTdHMvS1QyKy84Y2JsKysyUytCcFRFdFdKai9ibW1uVldoOGhvekphaVNQUCsyYVRJTnBiVXhhOHFPdkQvc1VSVFRYZWVYTmJuUFcxLzY5T1ovZmNuYnV4WEVkZlZKbGMyZWUyQ3Y5T0RmZ3BVZVNkS1l3V0Vaa202ZGxhK2w2MXhwKzIwLzErZit0U1J0bjVIOUk3cis5T2JIQVFBQUFBQUFnRjBMUVJVQUFBQjB1QzFWaVJYZHhnSW9KWGx4N1Rzd29pOVh1WFhJMEVpN1BXNHdZdWkwUC9WcWRyK0dWVnZxdkhEdFp2bWFDU0UwbE9PejlPdVRLL1hFdTM0WmhxMnBSd2FVN1dsOXRRVGJyZzlEVEI1WHEyUDNDNm9vSnoxRWNOSEVhbVY1TEYwd29VWUYvdFQ3QjVURWROY0ZaZHBjNFVpdWhmY3JpdW5IUjlib2tnZUtXajJtaG00N3R5SVppbW1OMXhmNGtpR0p3L2NKNmYybDNiZWl5RE1mWktmY3ZtTjJucXFDNmFtRXVWOTVOZmVycHA5SFhiV2VuajcvVG9ldGEwK3AxQ1B2K0JXM0RKMHpQcER4dXMzRTQ3STE3YXdLM1RJelQ1K3Y4Q2piWSt1Q28ydGtOL1B5K1drTDU5THR0TFYzMzZnMlZhUzJPQnJaUDZMbnI5bWlxbHBUVSs4cGJ0RzU2aW9WZVZ5dGUyM3Z5UHVEejIxclJMOW9rL3U4L0ZsV3l1MU41UTcxenJOVTNJYlEzNzRESTFxNXlhblhQcy9TcVA1UlZZZU1GbFdweWJSUGRXakhxdHNBQUFBQUFBQ2daeUtvQWdBQWdBN25kdG9hTnl5c0hGL21oZXNCSlRIOThieHl2YmZFcTE1NWNRVWptVXNOaEtORzJuMWVseTNEVUxPTDJwM2hxQkVoSFRXaTZWWXdUUWxGRGYzc0gwV2FPRHFrNDhjRVZad2IxeThmYW5vQi9iUGxub3piaC9XTjZ1YkpxUlVwWW5GcFhlbU9mUVNJdGFIWXphejUyWHJrblVSSW9pUTNyc3RQck83V1FaV08wdFBuZit4ZVlZM2RxMjJ0WWx3T1c3K2JYS2xiWitYcHBBT0Q2bGNVVXpSZS8xcHZUZldTMXFpcmVOTlN0ZHZlZjFvVFlxdXpvKzhQallsYjBwY05XcWRKaVE1RmJ5L3k2dXp4Z1ZhZjcrekRBbnIxYzEreW5WTnh6czVYNFFvQUFBQUFBQURkRzBFVkFBQUFkTGkraGZGa0c0LzFaWTZNKzFUVW1McDlkbDZUNS9uVlk0VnAyeDc0V2FrR2xzUVVpcVlHV0p3WkhtYVBvdlEyRnczdGFJaGdSMzJ6enFYTmxRNDk5WDYyWm42WXJabFhiMjVSSllOTU1sVUE2V3lSbUtGNzM4alJXMThtV3BKNFhiWnVubHdodjdmN3RQbko1STZwNVhwamdVL3psaVRDSEEvK3ZGUzJuV2piOHJNSGl4VUlHZko3TFQzNDg5SWQ2ZTdVNFhhMitYZWFpY29xNXJaSkRUZDRUVHNkNmNHUXVtbzFEWjM3MTVJMnYyYWFZdHVHTnBTYnlURmxkNk01WExEU284cmE5T2Y4OHVkWk9tMXNiYXZET0xsWmxnNGFFdEg4WlltV2JLY2RFdEs1aDZjSFh0YVdPbE9xMm1UNmZnQUFBQUFBQUFDWkVGUUJBQUJBanhEYXJ0S0tPOFBDOWo4dkxaVWtWZFdhV3ZxOUs3bjk0S0ZoR2NyY0FxZ3pMVmxiUDZiK0piRTJWVzJvWXhycHgrNWVHRy9UWW5KYjVtWE5WcWYrOUdLZVZteE1mT1J3bU5KMXAxVnF6OTJhRGd0MUI2TUhSUFQ1aXZvS0ZmblppVkRDVjJ2Y0NvUVMxMWxOeU5TVXUwdWFQTSsvTHQrYWNwdjViOXF5OVM3ZFBqdFB4K3diMUpFalFpbFZWTEl5dkJZNjgvWDZtMzhWNk90MTlhL1BsclkxNmd4UHZsZmZxcXB2WVZ5YkswMUY0NGJLYTB6Tm5KK3Q4NDZvYWZVNVIvUlBCRlVrNmRQbEhoMjJkMWlSV09MYUg5cW42VFpFMzI1SXpKUExhV3RnU2ZlOTNnQUFBQUFBQU5CMUNLb0FBQUNnUjZnSnAxWVV5UFkySHZMNGNyVmJmM2crVWIzRk5LVFhidWdlbFFDK1hGMGZqdGh2WUVSU3k2b1ViSzF5NkpySEM3U3hJbEZHeHV1eWRjR0UxaTlPdDBSTG9qTUxWN3Ixd2lkWnlZVnRoeWxkZTBxbERobWFhQXRURzA0TkZUa3loSXE2bzljWCtMcDZDRDE2L3IvNTNxVk5GUTc5NjEyL1ZtOXg2cVNEYXBQM2RYVUZrK0g5SWlsQmxYSEQydGJpcUwyOXNjQ25aZXZyeDNYU1FiVmF2dEdacktJejg4TXNqUnNXMHVEZXJRdU1GR1RYei9mYXJVNU5meTR2V1hHcXVmZWt5eDlPVkw3cVV4RFhJNWR0YlhKZkFBQUFBQUFBN0pvSXFnQUFBS0JiS1BCYkdSZEFHMVpOdU8rUzBrWVhYRGVVMS9mNmNaaVMzMnVsdFFPcTA3RDkwSTVVTFdsUGtaaWhaUTJxdkl6ZUZsU1JwSmdsdmZScGxvN2RMNVRXdHFVOFlPcTNUK1luUXlwdVo2Sjl5b2grVFZjOWFBMkhLY1czUFd3MG5walR5bHBUWHBjdGp5dDkvb2IzaTJyK3NyaldiSFhLNWJCMTFZK3FkTWpRc0d3NzhUeWYvcUMrQW9USFpTdkwwejIrQjAzWlVPN1ErMTk3VTdZZE5DU2NFbGhZczlXcDJaOWtTVXBVM01qTmFwOXd4YTR5LzBzYkJFRkc5SXRxWTRQWGRGMEZrd3VQcmxGTjBKQ3g3YVY5eit1NXNyY04vL0lUcW1RWVVpaHF5SnRoWG5iRTNuMmpLczZOcTI5aFhBY05DV3ZTZ2JYTkg5VEJWbXgwNnNHM2NwSzM4N0lzSGJOZlVBZFVtM3Buc1U5eEszRzkvSDVtdnU3K1NWbEsrS1FwR3lzY1d0UWdOQmR1NUgwVUFBQUFBQUFBYUt1dWIxd1BBQUFBdElPRzRaT2luSGh5SVR1VEwxYW10M1ZwRHg5ODQ5SFBIeXpTcGYrdlNKOTg2Mm5Wc1V2V3VwSVZNRXhER3RXL1Bxanl5bWRaZXVqdEhQMzRubUk5OG81ZkZZSEVyL0ZWUVZQWFAxbVFySFRnZE5pNjZZeEs3ZHNnNU5JZXNqejFjMVFUVER6MlYydGMrdm4vSzlJSDM2US9UNC9MMW05T3JWUkJ0cVUvVEtuUUhrVnhuWEpITDUxd1cyK2Rja2N2UGZkUmZWQmk5SUNJV3JvTVhscHQ2c3RWN3VaMzdBRC9lRE5Ic2UwdWxZWGZ1VlhndDNUY21LREc3UjNXNTh2cngzYkp4R3E1bmUwVGx1Z3U4OStjcXFDcDlXVU9yUzl6cUxTNjlSODF2MXBUUDM4aiswZjAzZWI2NEVxdnZMZ2txZEFmMTh1ZloybFFyNWlPR3hOTUdmdUJReUw2YXExYk0rZG5hLy9CemI4R1h2b3NTemM4VlNDckJkK21zWHVGOWEvTHQrcjI4OHExZUxWYmJ5NzBLUmhwM2N6dHlQdkQ5bFp0ZHVyNnB3cFNRaVJUajZ5UjEyV3JiMkZjUDJvUXBObGM2ZEMxanhkb1M1VWowNm5TM1BoVWdmNjlzTDU2VUZGT2ZJZkdDZ0FBQUFBQUFHeVBvQW9BQUFCNmhHOGFWQ1BabzZqeGhkV3YxcmkxdUVHMWdHZzg5ZGkyQ29RTTNURTdUNnUzT0xWcXMxTi9lRDZ2VlF2WkM3K3JIOVBRUHRGa2xZdnFvS21uM2s4RUM0SVJRN1BtWit2OHZ4ZnJnVGR6ZE1PVCtWcTFPUkZTY1pqUzlhZFY2c0FoN2QrU3BOQmZINVNvcTl5eXFkS2hqZVVPdmJrd2N6dWN3YjFqZXZpeXJSclpQNkpCdmFOeVptZ3Y0M0haT3Yrb2xyVW8ybHpwMERXUEYrcjZKd3YwOG1kWmJYZ1dMWGZKQTBVcEMvV3ZML0RwMCtXSllJSEhaZXVha3l0bEdsSXNidWlXbWZuNjE3dCtYVDJqUUd1M0JZWitNRHFrSTBlRTJtMDgzV0grVytMdnIrZm9vdnVMZGRIOXhYcjZBMytyanYyK3pLR3ltc1RIMDJ5UHJVRzlZdnBxYmYzcnNuOXhYTEc0b2IrL25xdFZtNTM2OVl4Q2JhNU1EVjY4dnNDbk9ZdThLcTh4TmYyNXZHVDFHVWtLaEEwdFhwTWFjdnJIbXpsYXNOSXRzeFY1azBqTTBLZmZldlMzMTNJMTVlNFNMZC9Zc3ZlT0hYMS9hT2lUYnozNjlZeENWZFhXZjV6ZmQyQkVKeHdRVE42K1lFS04raGJXdncrdUszWHFpb2NMOWZtSzVvTmUvWXRUcTFZZE9iejlybVVBQUFBQUFBQkFvdlVQQUFBQWVnRGJsaFkycUpJeXVIZWk3WTNiYWV1NlV5dVQyNWV1YzJuNmMza3B4MjZ1ZE9pcVJ3czF1SGRNK3crTzZLZ1JJYm1kZHF1clljUXNRM0dyZnVFNW5yemRzdk0wSEgvRGlpaW1ZV3ZTQVVHOThubVdBdUhFK1NNeEl5V3NZUmpTTlNkWDZ0Qmg3UjlTa2FSK1JYR3QzcEw0NkxCZ3BWc1RSd2UxYUZ0bGt6NEZqWWVDNnRvcU9jMUVjR0pkcVZNZWw2MGNyNlVoZldJNmMxeEFBMHN5dDNKcUtCbzNkTjBUQmNuMlRnKzhtYVBTYWxNWEh0MStJWXVHNmlyVTFQbkhtL1h0Vlg1MFlLMk9IaFZTT0dyb250ZHpaZGxLQm9ra2FiOUJFVjF4WWxXN2pxZXI1NytsL3JlK1ByUng4TkRXWFl2L2JSRFVHdDR2b29xQW1YSytvWDJpZXZ6ZDdPUTgvSERmWUxMS1NwMnpEZ3ZvL2ErOStyN01vVzgzdVBUUHQvejZ4WEhWZXVyOWJEMzVuci9SeWluYmI3ZHRLY3RqNjlKanE1UGJ6RzJaa0RWYm5jbFhkREJpcUZkdXk2cU43T2o3Z3lUVmhnMDk4azZPWHYvQ2wzSlVyN3k0Zm50YVpVcDFHWS9MMXU4bVYraFhqeFltM3pmS0E2Wis5M1NCamhvWjB2bEgxYWgzZnVheGwyeWJWNWZEMXNSOVF6cnZ5SUErK3QrT1ZZQUJBQUFBQUFBQUdpS29BZ0FBZ0M2M1pLMUxWODhvYkhhL3kvNVpsSEg3SDZlVXF5cFlYMTFnWlA5RVVNVmhTa2VPQ0ducE9wZGUvaXhMN3k3eHBpendGbVJiS3QvV1JtZmxwc1N2eGlzMk9uWGlBVUZWQjgxV3RRWEt5N0wwaTJPcjlmaTcyVElrWFhoMGpmemVsaDFmRVRDMW9rRmxob1pCbFd5dnJmTW4xT2lNUXdONjZiTXN2ZmhwbHFxRDZZVVIzLzNhcStMY3VFYjBpN1o0ekMwMW9uOGsyV0ptM2hLdmFzT0pxaEpTSWdDeHZidGV5cFhIbGI0QVgraFBMSUJidHZTLzlVN2R0bDFvcURFdWg2MWZIRnV0VzUvTFM3WkhtamsvVzZHb2tSSW02Q2gxbFRtS2NpeWRNejZnOVdVT2JhNTB5TzIwaytPcHMzS2pVM2UvbXFzeGd5SWEzRHVxL3NYeGpOVk1XcU9yNTc4bHlnTm1zc0tKeDJWcnYxYTJuL3BpUlgwUVlrUy9xTjc4MGlkNzIxTndPV3hWQlUwOU56OFJDQ3J3VzdyNEI5WGFVdVZJQ1ptNG5iWXVQN0ZLdi9sWGdTVHBsYyt6ZE5DUWlMSThkc2FRaXNkbGE5eXdzRnpiaGRMZSs5cXJ3NGVIZE5KQnRTbmJ5MnRNUGZ0aGZVQnNqNktZY3JOYTlocmZrZmVIV056UXZ4ZjY5UFFIMmNtcU0zVktjdU82L2J4eTVXVVlSLy9pbUg1L2RybHVlcm9nV2IzRmxqVDNLNi9lLzlxcnNjTkNtbko0UUFON3BWNURKeDJVQ0dNTkxJbGx2STVlL0RReEIzVXR5TGJmRGdBQUFBQUFBRFNIb0FvQW9NM3NqNGZreGtLK3F5V2RMR2xQU2RuTkhBSWdJU0JwaGFTWG5ON2dYY2JZNWUxYmZtRVhOT3VqK3JjZmo4dlcwRDVSdmZlMVY0dFd1L1hwdDI1dHFYS2tIWFAyWVFGTlBhcEdieS95NmZGNWZwVldKeFpkSzJzVHJYYWUreWhMeCt3WDFLWEhWcmU0TmNpa0EyczE2Y0RhNW5mY3poY3IzY2tBamRPVWhtY0ltMlI3YloxN2VFQ25IbEtyVjcvSTBnc2ZaeVVYaW0xYittaVpSeDh0OCtpQVBTTzY5Wnh5dGEycFNHWkhEQS9wNFRsK3hlS0diRHZSZXFUT3Zoa0NDWm5tZTBjZE9DU3M2ZWRVNk9abjg1T0w3aTkvbGlXWFE3cDRZdnVHVmQ2NGNaT2tSTVdNcy85U2tneWpGUHJqdW5wR29iN2IzUGpIcUtxZ3FYY1dlL1hPWXE4azZSOC9LOVdBSGF4YTBoM212emtOcTUvc056RFNxb3BFa1ppUjB2cHFZSytZL3ZKS2J2TDJBWHRHTkhkeEltUm1HSWx3enRSN1NoUnJVQkRFN2JSbEd0TG9BUkdOR3hiVy9HVWU3WllmVnppVzJzckdOQkpWYjQ0ZUdkUzR2Y1BKcWpNTlEydTN6ODdUN2JPYkQvRWNQS1IxWVp5MnZqLzg5enUzN244ekp4bmNxVE80ZDB3M1Q2NUlxeXpUMEloK1VkMHh0VnkzenNwTHVTNWlsclJ5a3l1bHJWU2RSTXVneHMvNTRIOXlXclVkQUFBQUFBQUEyRjc2bjJJQ0FOQUMwYm1qSmtaRHZzV1NicEkwV29SVWdOYklWdUoxYzFNMDVGc2NuVHRxWWxjUGFHZFhsRk8vcURwdVdHTHgrWjl2Ky9YYUY3NjBSZnZCdldQNjA5UnluVCtoUnFZaEhiTnZVQS8vWXF2T082SW1aWEU5RWpQVUs5ZHFjVWhsUjR6WUk2cko0d0lxeXJHMFY5K292Qm1xR05UeHVXMmRlV2hBTTM2NVZULzlZWFhhUXZQWW9lRjJEYWxJVXFIZjBwVERBMm5iOXgwWWFiTDFUSHNiTlNDaTI4NHRUNFlMUEM1YkJ3M3BtSFpIVW1LdTYxcllIREU4cFB4c0t5Mms0alNsRXc4SXFsOXhlaGhsMk83UkhRNnBTTjFuL3B1eTdQdjZvTW9ocld6N3MzU2RTNkZvNHFwMU9STFZXQ1lkRUV4ZXg4ZU5DZXI2MHlzMVlXUkk1NHdQNk96REFncEdqR1NsRzBrYU02ZytOSExSRDZwMXhZbFZldWdYV3pWKzc3RDZGOGMxdUhkTUYwK3Mxcit1MktMYnppM1hEMGFIa3RlUkpFMCtMSDErbTVManMzVHFJZGdHWHVJQUFDQUFTVVJCVkswUG5iVEZnVVBDdXV5NDFEempDZnNIOVpjTHlwb01xZFFaMmllcXYxOWNwdkY3MTM5ZnNyMjJiam03dk1VVllRQUFBQUFBQUlEMlJFVVZBRUNyUmVlT21paERiM1hDMmkzUTR4bFNmeGw2Sy9yTzZJbXVveGZONmVyeGRKWGhlMFQxd3JXYjIzeTh6MjJyeUcvcDJRK3pkZHJZV3ZuY3RpNlpXS00vdnBDb2l1QjIyanBrYUZqSGpRbHF6T0JJV3BERDQ3STE1WWlBSm80TzZZRTNjL1RKdHg0ZE5TS2tNOGUxYnZHNnJYWXJpT3ZDbzJzMDlhZ2FiU2h2MmEvb2JxZXRVdytwMVlrSEJQWHZoVDdObkordFBZcGlPckVORlJ0YTR1enhBZVg0TE0zK0pGdWJLaHdhdkZ0VVYwN0tYQXpvanFubEdqMmdkZFVtNmh3L3ZYZVQ5Kyt6UjFTM25sT3UyNTdMMS9XblYycGsvN1k5enZaK2ZWS1ZmbjFTK3ZNNWJPK3d0bFk1OUtzZlZXbk5WcWMrVzU2b1p1SnoyenA2VkVobmpBMW90NEs0TEZ1YS80MVhieXowNmIvZnVXWFowbEVqUSsweU5xbjd6SDlqbGpXb3FISndLNE1xK3c2TTZNa3J0K2lULzNtMHJ0UXBqOHZXMUNOcnRIdGhUSzk4bnFXRHQ0V3ZyajJsVXJha1VNU1F5MkhMTUNTLzE5YndmcEdVRmxDN0Y4YTFlMkV3ZWJzNE42NzdMaWx0Y2d5bkhGeXJRcitsdHhkNXRhWFNvVmdqK1EyWEkxSHhaY29STlNyTzdieVEwSWtIQkxXK3pLblBWcmgxNmJIVktjR2Nsc2pMc25UREdSWDZmSVZiajgvejYveWphclpWVG1tWkM0K3VVU0RVc3I5emFWZ05Cd0FBQUFBQUFNaUVOVVlBUUt2WUh3L0pqWVo4aXcycGYxZVBCZWhKYkdtTnl4c2MxWjNiQUVYbmpXcDVMNDhtV0xaVUdhaGY4Q3pJMEhxaXJSWis1MDR1NE5xU252OG9XM3Z1RnRXSWZ0Rld0U0pac05LdGtmMWJkMHhYaThZTkJjTkdsMVZJcUd1UEl5a1pJbWlMZUlQaG0yYmpIMWpDVVVPZUppclB0SmRneEZEY011VDNKZ1kyWTY1Zi9VdGlHcnRYT0tVaVIwTlZRVk5mcm5KclpQK0lDckk3NS92UjJmTy92WldibklyRUREbk1SQVdQOWhLSkdUdlY2N0FqV1hhaXpaZWpBK3FpTHZ6T3JkQzJsbHFIRHR1eEtrV2JLaEpWckp3T1cwVTVIWHY5dTQ1YXpQL1RBQUFBQUFBQTJBbnhQM1VBQUswU25UZnFGaVhhL1FCb2Y3ZTZqbHI4dTY0ZVJHUGFLNmdDQUVCN0lLZ0NBQUFBQUFDd2MrcUF2OFVDQVBSd0ozZjFBSUFlN0tTdUhnQUFBQUFBQUFBQUFFQkhJcWdDQUdpdFBidDZBRUFQeHVzTEFBQUFBQUFBQUFEMGFBUlZBQUN0bGQzVkF3QjZNSDlYRHdBQUFBQUFBQUFBQUtBak9idDZBQUFBQU9nZXBrMmJadWJrNUl5MWJmdFEyN1p6MHZkNHZQTUhCUUFBQUFBQUFBQUFlaFNDS2dBQUFOQ2YvL3puZlczYmZ0eTI3ZEdTWkJoR1Z3OEpBQUFBQUFBQUFBRDBRQVJWQUFBQWRuRjMzWFhYVDIzYnZsZlNFc013SnNmajhRVzF0YlhmVFpzMnpXcTQzeFh6UnRsZE5FUUFBQUFBQUFBQUFOQkRFRlFCQUFEWWhXMnJwSEt2cEgvVzFOUmNOVzNhdEVoWGp3a0FBQUFBQUFBQUFQUmNabGNQQUFBQUFGMWoyclJwcG0zYk15UXRJYVFDQUFBQUFBQUFBQUE2QXhWVkFBQUFkbEU1T1RsamJkdmUxekNNeVlSVUFBQUFBQUFBQUFCQVo2Q2lDZ0FBd0M3S3R1MURKU2tlankvbzZyRUFBQUFBQUFBQUFJQmRBMEVWQUFDQVhaUnQyem1TVkZ0YisxMVhqd1VBQUFBQUFBQUFBT3dhQ0tvQUFBRHM0cVpObTJaMTlSZ0FBQUFBQUFBQUFNQ3VnYUFLQUFBQWdFNFRDQnVOM2hlT05uNGZBQUFBQUFBQUFLQm5jSGIxQUFBQUFMQnJXVi9tMEVYM0Z5ZHZ2M0hqcGliM1AzNTY3K1RYOTExU3FzRzlZODAreHZ4bEh0MytRbDd5OXAzbmwydlk3dEUyakxabkNVY056ZjQwUzZjZFVpdTMwMDY1THhneGRQc0xlY3IzVzlvdFA2NXh3OElhVU5MOFhEY1VzNlNYUHMzU2p3NE1wcDIvT21ocXhqeS81aXp5NnJaenl6VzhYL3IzNCs1WGM3VyszS0dwUndSMDRKQnd4c2ZnK2dFQUFBQUFBQUNBblJ0QkZRQUFBSFFiUzllNXRMYlVxVnlmcGVIOW9zcjF0YjRya1MzcHlmZjhpc1lUMVRtRzlvbTJTOGlnWWVDaHZmeGhTcm5HRElxMCsza3ppY1VOM1RJclh3dFd1dlgrMTE3ZGVFYUYraFRFay9mUG5KK3RUNWQ3SkVrdWg2MGZqQXExNnZ5MkxkMzVZcDdlKzlxcnR4ZjVkTVBwbGRxaktKYTg3N29uQ3JSeVUrTGp4ODNQNXV1dkY1WW43NWVrWmV0ZGVuZUpWL2EyK3gvNFdhbjZGN2N1S01QMUF3QUFBQUFBQUFEZEgwRVZBQUFBZEJ1dmZaR2xPWXU5a3FTLy9hU3NUVUdEZnkvd0pRTVJrdlR0QmxlYlF3S25qNjNWeFJPcjIzUnNkL1BlMXg0dFdPbVdKSzNjNU5RVmp4VHFodE1ydGUvQWlGWnVjdXE1ajdLUyswYmpoczcvZTNGanAwcng0Nk5xZE03NGdENzZuMGZ2ZlozNDNxM2E3TlNWanhUcU42ZFc2cUFoWVJtRzlNc1RxblRONHdXS3hRM1ZoRXpkL0d5KzdyNndURGsrUzVZdDNmZEdqdXBxc0p3K050RHFrSXJFOVFNQUFBQUFBQUFBT3dPQ0tnQUFBT2hTeTlhN2toVXIxcFU2a3R2N0ZyWStxRkJhYmVyUnVmNTJHMXRqaW5Lc3ROWTJMYldoM05IOFRoM2c2RkVoeFMxRDk3NlJvMGpNVUhYUTFQMy96dEdmTHlqWG4xN01VMnhiQlpHMkdqY3NyT3RQcjlSZlg4bFZNR0lvRURaMHk2dzhQWHBacVlwejQ5cTdiMVFYVEtqUlEyL255SkEwb2w4a0dVeDUrYk1zZmJ2QkpVbnFWeHpUMUtNQ0xYNWNyaDhBQUFBQUFBQUEyTGtRVkFFQUFFQ1h1dktSUXUwL09LSUxKdFJvMVpiRXI2YzVQa3VtS1FVanFlR0pjTlJJMitaeDJUS05iYTFuWHNwVGRkQk0zdGUzTUM3RGFGc2dRSkx5c2pOWDVMajJsRXFOSHRCMHk1VUgvNU9UL1ByOENUWHl1aExqNklnV01DMzF3MzJEMnIwd3BtblA1aXZIWjJ2NnVSWDZ5eXU1V3IxdDNnMUpKeDFVSzUrbjVYTTJzbDk5VzV6RDl3bXBmM0ZNdjNzbVg1c3JIYnBnUW8xbWY1S2x1VjhscXB6VW5kVTBwYytYZS9UNXRsWkREYjluV3lvZE92K2UrbW91VDEyMXBjbkg1L29CQUFBQUFBQUFnSjBMUVJVQUFBQjBpdC9Qek5lYXJVNzkrTWlhdFBzV3JIUnJVQyt2d3RGRWlLQTZhT3EwUC9WSzIrOVhqeFdtYmZ2RGxIS05HUlRSakhsK2ZibktuZHcrZnArUWJqaTlzaDJmUWV1OCtHbDlLNTF6eGdlU1FZT3VOcUpmVkgrK29GeGVsNjFuUDh6V1I4czh5ZnRPUExCV3B4NVMyK0p6RmVWWWNqcFNuOWVBa3BqdS9rbVpYdnNpUzZlUHJkWGRyK2FxUEdDbTdCTzNsTGF0VGlocUtCUk5yKzdDOWRNOXJoOEFBQUFBQUFBQTJGRUVWUUFBQU5BcFNxdE5yUzl6eUxGZFBtRlkzNmhLcTAzMXlvdTMrZHdmTFBYcTJRK3prN2NML1paeWZiWXVlYUNvemVmODU2V2xUZDUvMDlQNTJsalJzallzVnoxV0tOT3dtejFuUi92M1FwLzJIeHhSLytLWTN2dmFxOWUrOEtYYy8rcm5XWHIxODZ4R2prNTM3OFdsMm5PMytoWTdueS8zYU5TQWlBcXlMWjEzUkhxZ1pFZHcvWFQ5OVFNQUFBQUFBQUFBN1lHZ0NnQUFBRHBGWlcwaVlaQy9YVHVVdjF4UXB0VmJuSHJxUFgrYno5Mm5JQ1pEaWRZeXBpRmRjM0tsNWkzeGFsMXB4LzI2dTdIQzBlTHpyeTlyV1NDaEk4MVo1TlhmWHN0VmpzL1N0YWRVYXZ3K0lZMFo1TlBDNzl3eURjbHFROEdPaHFHUno1WjdOTzNaZkEzc0ZkUE5reXVTd1pFckoxWHB5a2xWYWNjdVdldlMxVFBxSzV5OGNlT21KaCtMNndjQUFBQUFBQUFBZWdhQ0tnQUFBT2dVRlFGVGhwRWVOREFOcVY5eFRBc2J0RjE1L1BLdEtzbE5CQjJPbjk0N3VmMitTMG8xdUhkTW1Sd3hJcVIzbDNoMS9vUWE3VGNvb25sTHZCM3dMSFpPMVVGVDk3NlJtL3o2NW1jS2RNa1BxM1hkcVpYNjIydTV5dlphZXV2TFJIV1ZJNGFIZE55WW9GWnVjdXF4ZDNKMDhzRzFPbURQY1BKY056eFpvTHBNaTJOYmZtSmRxVk4vZkNGUGxpMnQzT1RVNVE4WDZ0WnpLalMwVDdUZG5nUFhEd0FBQUFBQUFBRDBEQVJWQUFEb1FzdStkK203emZVL2p2T3lMUjI2VjdpSkk0Q2RVMDNJVkNSbXFOQnZ5VFRTUzNmOGQ2VkhnWkFoU2RxaktKWU1HYlRHbENNQ2NqcWt5ZU1Da2hxdjVORmVNclZobWZWUnRoNlprMTdaNDlsZmJWRnVscFcydmJQaytDemRkR2FGYnAyVnIxRFVrR1ZMajc3ajE5aTl3cnJwekFyOThZVzg1TDU3N1I3Vm5ydkZkUHNMZVlwWjB2TWZaeWtRTnZUVEgxYkw2N2JWOEx2bjJQYTkzSzBncGlOSGhQVHZoWW13UzJXdHFkLzhxMEEzVDY3UXZnTWpPengrcnArdXZYNEFBQUFBQUFBQW9EMFJWQUVBb0l2RUxlbVBzL08wcWFLK3BjTzVod2M2SktnUzc0VDFUY05JVkRZQU10bFNsV2piMGxpQW9DUXZybjBIUnZUbEtyY09HZHEyWUVPL29waCtmR1NOTG5tZ3FNM2psS1RienExdlc5TWFyeS93SlVNR2grOFQwdnRMdTFkRmp2MEhSL1RIODhwMTA5UDVxZ21adXVwSFZkb3RQL0U4eTJycWUvZ1UraTNsK2l6ZGRHYWwvdkJDbnNwclRIM3lQNDlPRzF1cjNRdFNxNUhVdGY1eG10SVZKeWJPOTlqY3hCeVlaaUo4SjZWV05XbE1wbjN1dWFoTVEvdEV1WDRBQUFBQUFBQUFvQWNocUFJQVFCZDU2MHRmU2tqRjdiUTE2Y0RhRG5tc1NYOW9mcEY0UjJWN2JEMTN6ZVlPZnh6c25OeE9XK09HaFpYank1eWFHbEFTMHgvUEs5ZDdTN3pxbFJkWE1KSTU5UlNPR21uM2VWMjJqRzJiWXZGRUc1b2RFV3Q5eGtDejVtZnJrWGNTSVlPUzNMZ3VQN0c2V3dZTjl1NGIxWjAvTHRmbkt6dzZha1JJcjMyUnFJQ3l2cXgrenI3NTNxWGFjR0pDang4VDFLejVXVHBpZUVpTFZybTBjS1U3NVh6emxuamw5MW82OFlDZ0pPbXN3d0xLOFZsNjhEODVtamE1UWdOTE1yZlphUzJ1SHdBQUFBQUFBQURvT1FpcUFBRFFCV3BDWnJMcVFKMUl6TkM1ZnkzWjRYUDNLWWpya2N1Mjd2QjVnUGJVdHpDdW04NnNrQ1N0TDNOazNLZWl4dFR0cy9NeTNsZm5WNDhWcG0xNzRHZWw3UmFJYUsxSXpOQzliK1RvclM4VGdRK3Z5OWJOa3l2azkzYmZOaTBEZThVMHNGZGl2dTU5SXpmdC9wYy95MHJiOWxLR2JaS1M3Mk4xUVJWSk9tSC9vQTRlRWxGeGcrb25CZG5wOHhHenBPcWcyZVErRGpQUjVvZnJCd0FBQUFBQUFBQjZEb0lxQUFCMGdZZmU5cXV5MW14K1J3Q3RzbnRoWEcvY3VLblZ4N1drTmMzMjFteDE2azh2NW1uRnhzU3YxQTVUdXU2MFN1MjVXOWVFSGxwcTdsZGU1V1ZaR2pPb2JTMXltdlBDSjFteWJlbUFQU1BKQU1oVFYyMUoyMi9KV3BldW5sRWZITW0wVDJmaitnRUFBQUFBQUFDQWprZFFCUUNBVHZiaE54NjkrVjlmbHoyKzIybnJ3cU5yMnVWY0QvNG5wMTNPQTNRbmRndjJXYmpTclJjK3lWSWtsdWdaNHpDbGEwK3AxQ0ZEdzVLVWJKMVR4K0ZveVZrN3greFBzdlR0QnBmeXNpejkvdXdLOVMyTTZlTDdpeVVsM2g5ZXVpN1J3bXZXL0d3OS9tNjJUajI0VmxPT0NNampzbFVWTkhYV24rc3JQNzF3N1diNTNLblA3YlV2c3JTK3pLR0gzcGF1T2JsU1I0OEtkZDZUNndaNit2VURBQUFBQUFBQUFEdUtvQW9BQUoxb2M2VkRkNythMm1wanQ0SzRMamlxZllJamt1VHpOTDJnNlhKSXB4eGMyK0x6bmYvMzR1VFgrdzJLNktwSlZjbmJCRlhRbmdyOFZzWnFGZzJyVmR4M1Nha0c5MjcvaWhNT1U0cHY2N1lTalNkQ0FwVzFwcnd1V3g1WCttdHFlTCtvNWkrTGE4MVdwMXdPVzFmOXFFcUhEQTNMdGhQdFhKNytJRHU1cjhkbEs2dVoxMlZuaWNRTWZiZkpKU254L0FxeUxaWFgxTGZTS2M1TlRFSlpqYWs1aTcyS3hRM04raWhiN3kzMWF2bzVGZks1VTF2U09MZnJ3ck8xeXBIU21tZlVnR2lqTGMxaTIzVzNhV3kvNHR5NDdybW9yTm5ueHZVREFBQUFBQUFBQURzSGdpb0FBSFNTWU1UUXpjL2txeVpVMy9MSGtQVHJIMVZwWlArT2FjSFJIalpYMWk4NlY5VFFyZ2c5VTViSFVuVXdjWDNYYlB2M3F6VXVQVFFuUnhmOW9Gcmo5dzZuN085eDJmck5xWlc2OGFrQ1hYOTZwVHd1VzZmYzBTdmp1VWNQaU1qSWVFKzYwbXBUNjBxZDJuZGd4N3duTEYzblNnWkVjbnlXaHV3VzFmdEx2Y243Qy8zeGJmOWErdnZGWlhwa2psOHZmWnFsY2NQQzZsc1UwNmFLMUdTSzAwd05VQ3hZNlU1KzNiY3dycExjdU1vRExYdmZhR3cvbDdQN2h6UzZ5L1VEQUFBQUFBQUFBRHNEZ2lvQUFIU1N1MS9OMWFvdHFUOTZUenFvVm45NUpWY2J5aDJOSE5VNm1hb0pOT2FEQm92VExWVWVNUFhCVXEvMktJNXBZRW43VnlVQXVrcWh2ejVvc0xIQ29aSDlwVTJWRG0wc2Qrak5oYjYwb0lFa0RlNGQwOE9YYlpYUGJTdG1TVTZIclZnOE5WTGdjZGs2djRVVmt6WlhPblRkRXdYYVZPSFF6NDZwMWtrSHRienlVVXQ5dGNhVi9IcFUvNmdNSTFFOXBmNStkMG9Ga2pxelA4blM3RSt5MHJhZmNGdHZEZTBUVFZZOFdmQmRmVkJsek9EME9ldXB1c1AxQXdBQUFBQUFBQUE3QzRJcUFBQjBrc0c5WTNydjYvcmJmUXZqdXZEb0duMjYzTk1sNDdudCtieFdIL1B0QnBkdWV6NVBaNDRMNkNkSHMzaUtucU5mVVZ5cnR3WEpGcXgwYStMb29CYXRTb1F1K2hURUd6M081MDVVKzNDYWlkZjR1bEtuUEM1Yk9WNUxRL3JFZE9hNFFJdENYZEc0b2V1ZUtFaUcxaDU0TTBlbDFhWXViT2ZYMlplcjY0TWtkVlZiU3F2YnAxSlMzSksrV05FZ3FESW9jZjdHQW5STDFycDA5WXpDNU8zV0JPMjZtNjYrZmdBQUFBQUFBQUJnWjBKUUJRQ0FUbkxLd2JWNjZkTXNsUWRNK2R5MmJqcXpRaDVYOTI5cEFYU0c3VU1MamJuc24wVVp0KzlveUdGRS80ZysrQ1lSR3B1M3hLdmFzS0ZQdjAzY0h0dzdQU2h3MTB1NUdWKy9kYTF6TEZ2NjMzcW5ibnV1WllFd2w4UFdMNDZ0MXEzUDVTa1NTMVRWbURrL1c2R29vVXVQclc3VGM5cGVLR3BvNmJyNmlpcWpCeVNDSkdQM0NxdHZZZU5oaW9ZcUFxWm16UE1uYi8veWhDb1YrQk85aEw1YTQwNjJObk9ZMG40ZDFMNG9rMTM5K2dFQUFBQUFBQUNBblFsQkZRQ0FKTW0yYldQV3JGblpEb2NqSnhLSmVCd09oOU95TEpkcG1rN1ROSjJXWmJrTXczQkt0M1QxVUhkYUhwZXRVdzZwMWFQditQV3JIMVZwd0xhL2t2L3RhWldLOEFmelFKYzZZbmhJRDgveEt4WTNaTnZTSjkvV1Z6cmFOMFBnWWt0Vis3VHJhdWpBSVdGTlA2ZENOeiticjJBa0VWWjUrYk1zdVJ6U3hSTjNQS3p5NVNwM3NyVk1ycy9TZ0Y2Sk41NFIvYUlhMFMrYXR2L2FVcWRXYkhUS2FVb08wMVkwYm1qaGQvVWZIL0t5TEoyd2Z6QjVlLzZ5K2prYjNpK2lMTSt1RThUckR0Y1BBQUFBQUFBQUFPd3NDS29BUUE4emJkbzBjL1RvMGNXUlNLU1hZUmdsaG1IME1neWpsNlFTeTdMcXZzNlhsTlB3djFtelp2a2xHZkY0WEE1SFlnSE5OQk4vR1c5WmliK1d0KzFkWjlHeG8wdzZvRmFXSlkzZko1VGNOclJQK2dKeFoyaXNnc0RhclU3OTVva0NsZGVrdHdNNWVFaFl2eis3b3FPSHRzdGF1R200N3J6engvTTY2L0VNd3ppeXN4NnJ1eXYwVzVweWVDQ2xXb2lVQ0JrMDFicWx2WTBhRU5GdDU1YnJocWNLRkl3WThyaHNIVFFrM0M3bmJoaWVHTkUvS3FPWi9hdURodTZZM1hoRmovSDdwSTdydjkvVnQvMDVhRWpuVlZQcERyckw5UU1BQUFBQUFBQUFPd09DS2dDd2s1azVjNlpEVW45Smd3ekRHR0JaMWdERE1BWnMyelpBVXI5WUxPYXVDNWxJOVFFVHcyaHVXUklkTGN0ajYrenhBWjMxNXhKVkJkT0RJRzIxbzIwcjZxemE3TlJ2bnl4UVJTQXh0djBHUlZJV245R3hWbFQwMjJYREk4UDNpT3FGYXpkMzZSak9IaDlRanMvUzdFK3l0YW5Db2NHN1JYWGxwS3FNKzk0eHRUelpPcWUxanAvZXU4bjc5OWtqcWx2UEtkZHR6K1hyK3RNck5iSi8rNFErSmgxUXErS2N1RDc4eHR1aWMrN2ROeXEvMTBxMjg1RWtyOHRXVVk2bHNYdUZOZlhJbXBUOUgvaFpxWlo5NzlLSDMzZzFibGhvKzlPbGNacUp5aTd0Z2VzSEFBQUFBQUFBQUhZZXJGZ0NRRGMxYytaTW4yVlplNW1tdWJkdDIvdVlwcm1QYmR0N1M5cExrcmVESGpZb3FXYmJ2ekZKMGUzL1BiWFhyWWQyMEdQdlVqbzdxTkp3WVRQYlkrdTVhOUlYZEQ5ZDd0SHRMK1FsVzQ3MHpvL3Jub3ZLZE5hZlM1TDdiRjlScFNYblJldTRqbHJjYWIrZjNYbm5uZE1NdzdqNTZxdXZidEZqUnVlTmFwZXlTcFl0VlFicXIvOENmL3VFRlRwYUpGWS9UUzZIcmJabS8rSU5ucTVwTnY0TGVUaWFxS2pTRVd4YkxScC9JSnpZeWVXUVhFNjdXM3g0NFBxcC83cXA2d2ZZRlhUbXowd0FBQUFBQUFDMEh5cXFBRUEzOE1RVFQrUzYzZTR4dG0zdkwra0F3ekQybDdTM2FacUdsS2lFMHNxMk81V1NOa3JhWFBlZmJkdWJUZFBjYk52MlpzTXd5bTNicnJZc3E5cmxjbFhINC9IcWtwS1N3SVFKRTJMTm5iaTlGcXJSZmRpMjlPeUgyWHI4WGIvcUxqTy8xOUsweVJYdFZ1MEFhTWcwZHA1d1FVTnVaL3U4L1RsYW1GSHJxSkNLMUxLUWlwUUlvSFUzWEQvdGNob0FBQUFBQUFBQTZESUVWUUNnazgyZE85ZTVhZE9tMFlaaGpEY01ZNXlrL1NVTmxWclZtbWVMcE9XMmJhODJUWE8xcERXMmJhKzJMR3QxTEJaYmM5NTU1Mlh1TllCdTQ0cEpWWXJHMnY1SHdJL044MnRqdVdPSHg3R2x5cUU3WDhyVjR0WDE3WDE4Ymx2VHo2M1F3RjdONXBZQUFBQUFBQUFBQUFDQVZpR29BZ0FkN1BISEg4LzJlRHdIRzRaeHVLVHhXN1pzT2RRMFRYOExEclVsclpMMGphU2xobUVzdFczN0c2ZlR1ZlMwMDA0cjdjZ3hvK09OR3hiZW9lT2YvemhMRzlYMm9JcGxTNjk4bnFVWmMvM0pWajlTb25yQzc4OHUxN0RkbzVJU0Z5SFFRRUJTZGxjUEFnQUFKZHBWQWdBQUFBQUFZQ2RFVUFVQTJ0bk1tVE1kbG1YdGI1cm1NWktPa1hTb0pGY3poOFVsZlcwWXhnTExzaFlZaHJIQTQvRjhlZkxKSjFkMytJQ3hVekszSzhaaTJ5MXY1U0ZKRDcyZG85bWZaS1ZzSy9SYm1uNXV1UVkxcUtTeWZkVVdkd2UySXNGT1lZV2swVjA5Q0FBQWxQaVpCQUFBQUFBQWdKMFFRUlVBYUFmUFAvLzhIdkY0L0ZqRE1JNnhiWHVpYVpxRnpSeXlVZEw3dG0xLzRIQTRQckVzYTlIa3laT0RuVEZXOUF3dVoycGdKRzRaY2pwc3hlS0dMRnR5TzVzT2xKd3pQcUNQL3VkSkJsRUc5WXJwTjZkV3FsZGVYSEVyRVlUWlVPN1EvVy9tcGh4WGttdTE3eFBCenVZbEVWUUJBSFFQTDNmMUFBQUFBQUFBQU5BMkJGVUFvSTJlZWVhWmZRekRPTlV3akZQajhmaUJrbVRiallZRGx0bTIvYjZrRDV4TzUvdW5uWGJhZDRaaFVKb0NiZWJlN2lkNE1HSW94MmRyVTZXcDZjL2w2MWMvcXRMUVB0RkdqOC94V2ZydHFaWDY5V09GT254NFNGZWNXS1gzbDNyMTh3ZUxtbnpjL1FkRjJtUDQyRWs1dmNHN29pSGYrWWJVdjZ2SEFnRFlkZGt5VnJ1YzRUdTdlaHdBQUFBQUFBQm9HNElxQU5CQ3RtMGJ6ejc3N0lIYndpbW5TUnJXeE81bGt0NHlET05OMHpUZk92MzAwOWQxMGpDeGk4akxTcTFzVWxGcktzZG5xYnpHb1ZXYm5icmk0VUpOUDdkYyt3OXVQRml5MSs1Ui9lMmlVZzN1bldqMU03SmYweUdVa2Ywak9tRFA4STRQSGpzdFkrenlxdWpjVVJmSjBGdGRQUllBd0s3THNIU1JNWDRaTFRJQkFBQUFBQUIyVWdSVkFLQVpNMmZPSEdJWXhwUlpzMmFkWjVybWtFWjJzeVhObC9TR1pWbi9NVTF6d2VUSmsrT2RPRXpzWWtweVV5K3Y5V1VPOVN1S2FYMVpvcFdQTGNucmFyNW9UMTFJUlpKMks0Z3IyMk1yRURaUzlqRU42Y2dSSWYzZjhWVXlqTzNQZ0YyTmE4TGl0Nk56Ui8zUU52UXdsVlVBQUozSmx0WVlsdkVUMTlHTDVuVDFXQUFBQUFBQUFOQjJCRlVBSUlPWk0yZVdTRHBMMGhSSll4dHA2Uk9STk1lMjdkbnhlUHpsYzg4OWQxTm5qaEc3dHY3RnNaVGJpMWE1ZGNqUXNKWis3MHB1NjUzZitxelVMNDZyVW5YSWxNZHB5K2UybFpkbGFmQnVNZVg2ck9ZUHhpN0ROV0h4Mi9iSFEwYkZRcjZySlowa2FVOUovaTRlRmdDZ1o2cVJ0RUxTeXk1djhDNWo3UEtxcmg0UUFBQUFBQUFBZGd4QkZRRFl4clp0WStiTW1ZY2JodkYva2s1VjV2ZklvS1JYRGNONElSd092MzdlZWVmeFA4clJKZmJlSTVweSs0MkZQaFhteERYdks2OGtLY3RqcXlnbmM3Z2tFRFowL1BUZUhUNUc5R3piRmdwL3QrMC9BQUFBQUFBQUFBQ0FGaUdvQW1DWDk4b3JyMlRWMXRaT21UVnIxdjhaaGpFNnd5NldwTGNsUGVIeGVGNDgrZVNUcXp0NWlFQ2F2b1Z4RFNpSmFmV1d4SS95WU1UUVEyL25KTy9mWjdzZ0N3QUFBQUFBQUFBQUFOQWRFRlFCc010Ni92bm5CMXVXZFdrd0dMeklNSXlDREx0OFlSakdFN1p0UHpONTh1U05uVDVBb0JtbkhGeXJ2NzJXbS9HK1E0YUdPM2swQUFBQUFBQUFBQUFBUVBNSXFnRFlwVXliTnMwY01XTEVSTnUyL3k4ZWowK1NaR3kzUzFqUzA1THVuVHg1OGhlZFAwS2c1WTRkRTlTbjMzcjAwZjg4S2RzTHNpMzlZRlN3MGVQY1Rscy8vV0g3RkFhNjk0M01RUmtBQUFBQUFBQUFBQUFnRTRJcUFIWUpUenp4Uks3SDR6bmZ0dTNMYk5zZWxtR1hkWVpoM0cvYjlrT1RKMC9lMHVrREJOckFrSFRqbVJWNjRlTnMvZWRMcnpaVk9OUzNNSzRySjFVcHkyT243SHZwc2ZYQkZMZlQxbkZqR2creXRJYkRyUC9hNWJRYjN4RUFBQUFBQUFBQUFBQVFRUlVBUGR6czJiUHpvOUhvVlpLdXNtMDdKOE11NzlxMi9mZGV2WHE5TkdIQ2hGaG5qdy9ZVWFZaG5YRm9RR2NjR21oeXY1TU9xdTJReDIrdndBc0FBQUFBQUFBQUFBQjJEUVJWQVBSSU0yZk85QnVHOGN0b05IcU5wSUx0N2c0YWh2R0VZUmozbm5IR0dZdTZZbndBQUFBQUFBQUFBQUFBc0NzaXFBS2dSM24wMFVlOWZyLy81N1p0LzMvMjdqdytpdnIrSC9qck0zdnZaamViazRTRWhCQ09BQUZCRVJCUEJMVWVWZmxKQWw1Vml4WmJyMXJSdG1LVnIxWHJRZFdxclVkVjZpMEI3NnB0UlVIbEVrSE9jQ2JjSVFua1RqWjc3L3orU0RiWkpKdnM1cHhOZUQwZkR4N3NmT1l6cysvZDJjek96TDduL2ZtakxNdUpyV1lma21YNUJTSEU2ems1T1JXS0JFaEVSRVJFUkVSRVJFUkVSRVJFZEJKam9nb1JEUWg1ZVhsYVdaWi9LWVI0UUpibGxGYXppd0E4WEZsWnVXVCsvUGx1SmVJaklpSWlJaUlpSWlJaUlpSWlJaUltcWhCUlA1ZVhsNmVTWmZrNkFBOEpJVEphelQ0aGhIaXNycTd1cFp0dXVzbWhSSHhFUkVSRVJFUkVSRVJFUkVSRVJOU01pU3BFMUMvSnNpeVdMMTgrVzVibGg0VVFXYTFtVndraG5wUmwrZm1jbkp3NlJRSWtJaUlpSWlJaUlpSWlJaUlpSXFJMm1LaENSUDNPOHVYTHM1WXRXL1lpZ1BOYXphb1RRanlqVnF1Zm5qVnJWcFVDb1JFUkVSRVJFUkVSRVJFUkVSRVJVUWVZcUVKRS9VWmVYcDRCd0VLZnozY2ZBRTNBTEljUTRnVlpscC9NeWNrNW9WQjRSRVJFUkVSRVJFUkVSRVJFUkVRVUFoTlZpS2hmV0xwMDZTVUFYZ0NRRWRndXkvS3JQcC92b2F1dnZ2cVlNcEVSRVJFUkVSRVJFUkVSRVJFUkVWRzRtS2hDUkJIdGd3OCtTUFY2dmM4Q3VLclZyRzBBYnAwelo4NDZCY0lpSWlJaUlpSWlJaUlpSWlJaUlxSXVZS0lLRVVXa2xTdFhxbzhmUDM2SDErdDlHRUJVd0N3YmdBY1RFaEtlbXo1OXVrZWg4SWlJVG5yeSt1RVdqOE93QU1BVkFESUJtQlFPaVlpVVlRTlFDT0FUdGQ2K1dFd3RxRkU2SUNJaUlpSWlJaUlpSW9wc1RGUWhvb2p6L3Z2dlR6MXg0c1JMUW9oVFdzMzZ5T3YxM25YMTFWY2ZVU1F3SWlJQ0FMaFhqcHZwZHVBMUFhUXBIUXNSS2M0RVlEeUE4VzZINFFiM3luSHpOTk8zcjFBNktDSWlJaUlpSWlJaUlvcGNURlFob29pUmw1ZW5sV1g1TVNIRTd3Q0lnRm1IWkZtK1k4NmNPWjhwRlJzUkVUVndyeHczRXdKZmo0UDB0Z0FBSUFCSlJFRlVpZEJkaWVna0k0QTBDSHpsL21iOFRNMzUyNzVXT2g0aUlpSWlJaUlpSWlLS1RKTFNBUkFSQVVCZVh0NG9BT3VFRVBlZ09VbkZJNFI0d3VGd2pHV1NDaEdSOHVUMXd5Mnl3R3RLeDBGRWtVMlc1TmZsOWNNdFNzZEJSRVJFUkVSRVJFUkVrWWtWVlloSVViSXNpN3k4dkpzQVBBL0FHREJybmMvbis5WGN1WE4zS0JRYUVSRzE0bkVZRm5DNEh5SUtSUUJwSG9kaEFZQUhsWTZGaUlpSWlJaUlpSWlJSWc4cnFoQ1JZajc2NkNQcjh1WEwzeGRDdklibUpCVWZnSWNTRWhMT1laSUtFVkhFdVVMcEFJaW8zN2hjNlFDSWlJaUlpSWlJaUlnb01yR2lDaEVwSWk4djd5eTMyLzBPV3Q2WmYwaVc1V3ZuekptelJxbTRLQ3cyQUNhbGd5QWFvT3FVRGlDRVRLVURJS0orZy9zTElpSWlJaUlpSWlJaUNvcUpLa1RVcDFhdVhLaytmdno0QXdEK2hKWlZuWlpxTkpwYlo4MmFWYVZRYUJTK1FnRGpsUTZDYUlBcVZEcUFFSmlrUmtUaGlsSTZBQ0lpSWlJaUlpSWlJb3BNVEZRaG9qN3p3UWNmcEo4NGNlSWRJY1NaQWMwMkFMZm41T1M4SVlTUWxZcU5PdVVUTUZHRnFMZDhxblFBUkVSRVJFUkVSRVJFUkVSRXZVa0szWVdJcVB1V0xsMDYzZXYxL2dRZ01FbGxreVJKRTNOemMvL0ZKSlgrUTYyM0w1YUJ3MHJIUVRUUXlCQ0gxR3JYVTBySFFVUkVSRVJFUkVSRVJFUkUxSnVZcUVKRXZTNHZMKzlYUW9qL0FZZ05hSDRLd0xUWnMyZnZVeWdzNmlJeHRhQkd5SmluZEJ4RUE0M3dZWjQ0YTArdDBuRVFFUkVSRVJFUkVSRVJFUkgxSmc3OVEwUzladVhLbGVvVEowNHNCbkJYUUhNRmdMbTV1YmxmS1JRVzlRRE45TzByM0N2SFhTQUx2Q2FBTktYakllclBaT0N3OElsZmFzN2Y5clhTc1JBUkVSRVJFUkVSRVJFUkVmVTJWbFFob2w2Umw1Y1hmZUxFaVUvUk1rbGx0OC9ubTh3a2xZRkJNMzM3Q28zZVBnN0Fud0ZzQlZDbmNFaEUvVWtkR3Y1dS9xelIyOGN4U1lXSWlJaUlpSWlJaUlpSWlFNFdyS2hDUkQzdS9mZmZ6d1R3R1lEUkFjMy9CVEJuN3R5NTFjcEVSYjFCVEMyb0FmQmc0ejhpb2s2enV3UXE2aVNreEhyYjdiUHppQWFaU1I3b05ISWZSa2JVLzhreVVGMHZ3V3J5S1IwS0VSRVJFUkVSRVJFUlVSTW1xaEJSajFxNmRPazVRb2dQQWNRRk5QOHRJU0Zod2ZUcDB6MUt4VVZFUkpHbDBpYmhveCtNK09Jbkk5U1NqR2QvV1lFa2E5dGtsVDNITkZqd1ppejBHaGxuajNIZ2tsUHRHRFhZclVERUxhM2RvOFBqSDBZM1RUOTFRMlZFeEJYS3VyMDZmUHFqRVFCdzVlUjZUQm5oYkxmdmpzTmE3RGlzUVVHSkJ2Rm1MMjY5cURiaytuMHlJQUFJMFRCZFdTZmhtbWNUbXVaLytVQnBXSEZlL3BmRXBzZWYvdkY0V012MHBFalp2ZzYzUU83aTV2Y3YzUGZpaTU4TStPeEhJNG9xVkpBazRPMjd5aENsWjdJS0VSRVJFUkVSRVJFUlJRWW1xaEJSajhuTHk1c0g0RVVBbXNZbWp4RGk5cHljbkpjVkRJdUlpQ0tRendmOGI0c0JOb2NBSUxCb3FSVlAzMWdCbzY2NWFvcmJLL0RzWnhiSWNrUGxsWlhiOWJoZ3ZFTzVvQnZKQU43NUxncHViME0yeG9oa2Q0OGtNVno4eUtCdXI2TzF4NjZ0eE1RTVY5UDBpV29WdGh6UUFnRE95dXI0dmZ4cXF4Ny8yMm9BQU1TWWZHRWxxdnhZb01PVEgwZGo1R0EzYmp5dkRvblI3VmZLNllqL3ZXMnRwOStqSjY2dnhQaDBWNHUyM3RxK0JTVWFPTnRaemRnaGJuaUQ1SkY0ZlMzZmkyQjlWRUVHY3gwUzU4WEJFNDJuZXQ2R2JUbHJTbjJMUHBjK09naStNSW9VaFp0Y1JFUkVSRVJFUkVSRVJCUXVKcW9RVWJmSnNpeVdMVnYyR0lBL0JEUlhBcGlkazVQempVSmhFUkZSQklzeiszRFA1VFY0OEgwckFLQzRVb1hWdS9TNGNJSzlxYzlySzZLYWZtd1hBTzY5c2diWmFhNWdxK3RULy9uSmdQMmx6WWZSKzRvMVhVNmd1R3BxUFc2ZUdUb0JSQW1UUnppYkVsVXFiUktLSzFWSWp1azQ4V1RMQVMzcW5RSmJEbWlobVJuK1VFMys5eTg1eG92WGJ5dnJldEE5b0xlMjd4TWZXWEMwUFBqcDE1Y1BsT0t5eDBJL1I3QStiOTFaaG5pTEY4Y3FWSmozai9pZ3k3M3lsUm12ZkdWdThYeEVSRVJFUkVSRVJFUkVTbUdpQ2hGMXk2SkZpNlM4dkx6bmhSQy9DV2plNi9QNWZqNTM3dHk5aWdWR1JFUVJwNlpld2oxdnhMUm9VMHVBeHdjWXRES1dyVE5pMlRwajA3eWlnQi8xMVNvWmI2NHk0YzFWcHFhMnY5NVFDWXV4YjRjekthK1ZzR1JsVks4L1Q1elpCNjA2L0VTUFFNV1ZxazR2RTA0aXhpLy8zallKUXErUjhkSHZtNGVqOFZkckFZREhQckNpOVN1NDVjVzRGdFAvL0hWNTV3THRaWDIxZlNOTmt0VUx0YXBoYTNsOEFpVmQrQXdSRVJFUkVSRVJFUkVSaFl1SktrVFVaU3RYcmxTWGxaVzlLc3Z5RFFITjM3amQ3dG5YWG50dHBXS0JFUkZSV0lRUVBnQjQ3cm5uTEhmZWVXZE5ieitmMTRkMkswcFUxMHVvcmc4eWhra2p0MWUwV1RiWU1DaTlTWmFCcHo2SlJxMjlPYzZVV0MrRTZGcENDUUJFbTRLL2lQdXVyRzR6SkUxckwvK3Z1VUxHRGRQcm9OYzB4QkVzNmVUNUx5ejQ0aWREaTdZWHZyVGdoUzh0UFZaZG82UlMxVHpjRElDaWlyYkpEdTF0LzNEOS9aYU9FMXZXN05iajNlK2JrNW4rOXN1S3BnU01ZQUlyeFBUbDlzMlpac09tUWwyTHlpMWZQbERhNWpQdGNBdk1maXF4YWZyZjk3ZmNWa0lBVXZCUmtwQXp6ZGIwMk9hUTJtei9RQTlmWFlVaGNSNEE2TEF5Q3hFUkVSRVJFUkVSRVZGUFlLSUtFWFZKWGw2ZTlzU0pFMjhEeUFsby9pUXFLbXJPSlpkYzRsUXFMaUlpNnBRREFPQndPTVlCV0tOd0xCSHZqVlZSMkhxd3VXTElXYU1kV0hoVnRXTHhmTHlodWZyTTFXZlptaEpWdWtNQVNBb3h2QThRdkdyTHlueDl0NTgvbEdHRFBCM08zM2FvT2ROREpRRWpCN3ZEWG5kZmJ0OWZubDhIbTBOcWthZ0NCQi9hcDZQNWtnQStYeGc4MGVpWDU5YzFQVDVXb2Vvd1VZV0lpSWlJaUlpSWlJaW9MekZSaFlnNmJjbVNKWG9BeXdGYzZtOFRRcnhYVVZGeFEyNXVidmkvQ0JFUmtkSytCT0JScVZTWFFvRkVsZGFWUEZ3ZWdTc2ViNjRlOGNUMWxXMnFpb1F6UkUxdldMMUxqNlZybWl0MXhFYjVZREhJYllheTZZeFF3OTc4NlQwclNxckNHNExsN24vRlFoSnl0NGZTMFdsa3ZINWJHWFljMW1MTUVGZUxhaDFPdDhDSkdoVlM0enhCdDhOM0FZa3FMODB2UjNxQ0I1VjFFcTU1TnFHcHZhZXF0N1NuenRGY0RVV3ZEVDl4UjRudDI5dFc3MnJlSGhWMTdWY3JJaUlpSWlJaUlpSWlJdXByVEZRaG9rN0p5OHVMQXZBSmdQTURtbCtUWlhuKy9QbnpROStDVFVSRUVXUEJnZ1ZsVHozMTFLTUFGajc1NUpONTk5MTMzeGFsWTRwVXlURWVDQUF5R3FwWTNIdEZOVmJsNjdzOWxFMUhTcXBVWWEvL1dKQmhkZ0xkY1VrTjdyaWtCcC8rYU1TTC8yMFlNdWoyaTJ0dzZXbDJBTURTMzUwQUFMaTlEVU1DZmI3SmdFbVpUdHgvVlRVTVdobjFUb0VIMzQ5QlFZa2F0LzJzdHFrL0FoSlpIcnV1RW10MzY3Q3JTSXYwaEk0cm4vU1d5b0NFREpNdS9MR2hsTmkrclhsOWJZZjJDVFgwRHdENDVPREQveno2UVhUWXovMnJiaVRrRUJFUkVSRVJFUkVSRVhVV0UxV0lLR3dmZmZTUjFlMTJmdzVnbXI5TkNQRmNmbjcrM1lzV0xRci8xeUFpSW9vWUZvdmwwZHJhMnNza1NmcnFyMy85NjIvdXVlZWVaWDMxM0tHcW8veityWmcraWlTMHpDUVB6aG5yd0xmNWV0d3d2UTRUTWx4WTFRZEQzZlFWaTlHSGc4ZlZlT0tqYUJ3ODBYQ0tzTEZRaDZWclRMaHhlaDJXclRVaC80Z0dBUEQwWnhaY05NR08zL3lzRmxwMVE5V1NmY1VhM1BsYWJOUDZ2dDRXL0wwSnRzM0RyYkpTR2taMW1hS0FoQjJ0V2c1ckdhMUdqb2p0RzJyWW4vYjZqQm5peGw5dnFPaU5rSWlJaUlpSWlJaUlpSWg2QlJOVmlDZ3M3Nzc3YnJ6YjdmNGZnSW4rTmxtVy81S1RrN013Snljbi9OcjZSRVFVVWViUG4rOSs3TEhITHRKcXRYK1haVG52cWFlZTJpV0UrRW1XNWYwQVdpVWh2cWxJak9IYVg5bzdoN1pSZWhtSjBWNWNlNDROYWhXUU84MEdBUGp0WlRYNDdXVTF2ZktjUVBDaFk1YXRNK0gxcjZQYXRDLzkzUWxZakYzTEdmWEp3QWZyVEhqeld4TTgzb2JTSEpJQWJweGVoNXpHMTNyOWVYV29jd3I4ZTZNUkFQRGZMUWJzTDFYamdkblZTSXp1bTRKcU43NFEzNm4rUjh2VllTMHpJY09GdjF4YjJhZmI5NVlYNDFCcEMyOVlwNjVhdnVCNDArT1NLaFZ1ZjdYOXFpbEpWaS9VcW9iRE9ZOVBvS1N5ZDJNaklpSWlJaUlpSWlLaWt4c1RWWWdvcEhmZWVTZEdyVlovRFdDOHYwMlc1WVZ6NXN4NWJNNmNPUXBHUmtSRVBlSCsrKzh2QnpCMzhlTEZlWklrelpkbCtRb2hSTnRzaUI1Mis4VXRrd0M4UHRFMExBMEF6SnBTajVUWWxrUEl2UENscGQzMTNmYlAzaG0rWkhxMkEvZGRXWTBoY1I3ODR0dzYzTkxOWVZJZXZhYXFTOGtkWC94a2FFcFNPWHUwQTkvdjZsN0ZqK1BWS255OHdRaUhTK0NOVmMyYjIycnk0USt6cW5IS1VGZFRteVNBMjM1V2kwU0xEMHUraVlLTWhpb3FEN3hueGN2enk2RlZ5MGlOYXp2Y2owOFdMWVlsQ3RZblV2VGw5ZzAycE5DWEQ1U2lwbDRLMHJ0OUhTVW5tZlROZWNRR2JjYzV4WTlkVzRua21JYVlqMVdvTU84Zm5Vc0tJaUlpSWlJaUlpSWlJdW9NSnFvUVVZYysrK3d6bzkxdS93d0JTU3BDaUx0emMzT2ZWVEFzSWlMcUJRc1dMUGdRd0lmdHpiOXIxYmdlcmFCMTZXbjJGdE11VDh0RWxha2puUmlmN21yUnA2TkVsYjdnOFFaUE11anNPanByMlZvVFh2K21JWmtrd2VMRm5aZldkanBScGFoQ2hjS0Fxak41YTAwQWdBL3ZPNDR0QjdYWWVsQ0xNYWx1M0g5VkZlTE13Uk1nY3FiWkVHZjI0cG5Qb2lFRHVPUGlXZ2dCcENkNGdsYUFxYXlUY00yekNVM1R3ZnBFRXFXMnI5K2NweE5DZHdyUTBiQkpIUTJ0NVpNYi92bXBXVUNGaUlpSWlJaUlpSWlJK2hBVFZZaW9YUysvL0xMR2JyY3ZBM0JtUVBOdmNuSnlYbFFxSmlJaUdqaGFWNjZRWmRGaWV2RW5GdWcwSi9mb2NpNlB3QXRmbXZIVlZnTUFRSytSOFZCdUZhTDBuUnZtNTU1L3hXTG5VVTNRZVJvVmNQOVYxZmpzUndQbW5HV0RPa1JSai9QSE9XQTErVkJTcGNLNFZvbEVyYmVwcjlVMmJUMi9NOVZsM3JxenJNUDVmL3ZjakkyRnVoWnRScDJNNSthVlE5ZkJXWTlXM2ZlZnNTOGZLTVh6WDFqd3hVK0dQbjl1b09GekZjZy83QThSRVJFUkVSRVJFUkZSWDJDaUNoRUZ0V2pSSXNscXRTNEJjSW0vVFFoeFA1TlVpSWlvcDRTcVhIR2lwbk5sSHY1OGRXVjN3bWxYWUhXUndiSGVEcXRZdEtlajZoYnRPVnlteHBNZlI2T3dwT0Y5VWtuQUgvNWZOVEtUT2o5OFRudHBDQWF0REs4UCtQUkhJOTc1em9TM3YrdmNpRStYbk5xeUtrNm9iZHA2Zm1lcWo4UmIydTljVVNkaDJ5RnRtL1o2cDhDYTNYcmtUck9GOVJ4OXVYMUR4ZkhNalJWQjV5MTRJd1pId3FqNmtoUHdtZ3RMTk1nYzVBWWE4MU5hRHpGMHpUT2RxK1JDUkVSRVJFUkVSRVJFMUIxTVZDR2lObVJaRm5sNWVjOEtJYTROYUg1Njl1elpqeXNXRkJFUlVRaVRNbDJoTzBXQWNHcFhiTjZ2eFljL0dKc3FYNmdrNEw0cnF6RmxoQk5BUXdKR0lGV0lpaGhHWGR2NWM4KzA0ZHB6NjBKV1VPa1BYbDFoYm5xdjFCSndXcVlUUCt4cnFLN3k3dmNtbkQzYWdlU1lib3pKMHdrOVVadWt1RUtGRzU2UER6clAyYW9hU250K2VYNGRmREx3OXJkUjJIeEFpNHhFRDI2ZVVRc0EyRmNjdkxvT0VSRVJFUkVSRVJFUlVWOWdvZ29SdFpHWGwvZUFFT0lPLzdRUTRvMzgvUHg3aFJDc0MwOUVSRjBXRStYcnNGcUZ5eU53eGVPSlRkTlBYRitKOGVuOUkva2tGSlVFZUJzTHM3aTlEWWtHMWZVUzlCbzU2UEJHWTRhNHNYYVBGNGZMMU5Db1pOejk4eHBNR2VHRUxEZThUKyt0TmpYMTFXbmtvSWtvZ1M0WWI4ZGxwOVhqNEhFMTNsalZVRFVsM3VKdFNsSXhHM3hCRXptS0s1dXIyblFtMFNNMXpvTi8vcm9jbFhVU3JubTJ1VnJIbHcrVTRwWVg0MEpXWHVtTWYyODBZdVVPZmRQMGpQRjI1RTZ6NGNjQ0hYd3k0SFFML0htWkZVL2ZWQUY5THcwbDFkbnRHNG9Nd09FT0x5R2xJL21IdFZpNnhnUlpCajVZYjBSTWxCZFhUYTFIVVVYemR0VnBaQ1FFVkt2eCtBUktLanRYellpSWlJaUlpSWlJaUlpb001aW9Ra1F0NU9YbC9SckF3d0ZObjhiSHg5KzhhTkVpWDN2TEVCRVJVY2VNT2g5cTdRMVpJWFdOLys4NHJNR3JYNXN4YjBZdHpzcHl0dWl2MDhqNC9heHFQUEJ1RE82L3FobzZqWXdybjBoc3MxNEFHSi91UXFpVWhuUEhPZ0FBeDZ1REp5QmNjWG85cmppOXZrMTc0SkEycjk5V0Z1SlordDdubXd6NHgzL01UZE5SZWg5dW5GNEhxOG1IUzArcngyY2JqUUNBQThmVmVPaDlLeGJOcVlKQjIvUEpLcDNkdnFINEUzMkN1ZlhsT0J3NkVkNXAzTGgwRis2NHBBWi8rOXdDQUhodGhSa0pGaC8ybHpZdlB6M2JnYnN1cldtYVBsYWh3cngvQksvbVFrUkVSRVJFUkVSRVJOUVRtS2hDUkUzeTh2TG1BUGg3UU5OM0FPWk9uejdkbzFCSVJFUTBRQVFtUElUcjkyL0ZoTlh2bFYrWFkwaGNaSDlWeFVZMUp6S1VWS21RblFhVVZxdFFVcW5DZnpjYmdpWXlEQnZrd1d1M2xjR2dsZUh4QVdxVkRJKzNaVXFLVGlQamh2UHErdVExOUNiLzY0ODFoMWUxeGVVUitPZUtLUHk3TVJFRkFBU0FleTZ2Z2RYVWtGdjdpL05zV0xkWGg3S2FodVNjYlllMHVPZGZzVmc0dXdvcHNUMDdERkJudCs4dEw4YWgwdForMVpLaWNqVm10Wk9ZRk83UVAwQkRaWmJVT0MrU1k3d29ybFJCQnZEWFR5MU43eEVBakJyc0RudDlSRVJFUkVSRVJFUkVSRDJCaVNwRUJBQll0bXpaZWJJc3Z3VTAzWlM5QmNEbHVibTVkZ1hESWlJaUdoQ0d4SG1icW1EOHRGK0xtZVB0MkhaUUM2RGpJWFg4MVQvVVVrUGl5dEZ5TlhRYUdXYTlEOE9UUGNpWlpzUFFoTWhPMGduazhRcllYVkxUdEdnODZsZzR1NnE1VDRnYWJsc1BhdkhDbCtZMnd3Zk5tMW1McVNPYkUwS2k5RDdjZTBVTjduOG5wbWxZbmdQSDFianRuM0dZZTZZTnM2YlVkMmxZbm1BNnUzMUREWDNVbGFGLzZnUGVWd0I0NVNzelZ1L1M0VVJOeTRRWWwwYzBWZFlSQUU0ZjNqS0podU04RWhFUkVSRVJFUkVSVVc5am9nb1JJUzh2TDBPVzVlVUFOSTFOQlI2UDUyZlhYSE5OdFpKeEVSSFJ3QkZuRG04RXVmTGE1aC9iTFVZZk5PMFhuV2lpbGlML3AvV3hhUzZzM3EwREFLeksxNlBlS2JCaFg4UDBzRUZ0RTAwV2YySUpta1FSRzlXUTlPQ1RnYjNIMUhoMGVYUll6Ky94TlNTN1ZOWkpiZWI5OHUvaERmUFNYcituZmxFUjl2YTk3Wit4TGJheHZ2RTFGcGFvb1ZJQkdwV01Id3QwVGZORlFLN0d2bUlOM3ZuT2hCLzJOYzl2aW0xR0hhNmEybmJvb3ZIcEx0eDVhUTJlL2N6U2xJRGhkQXU4c1NvS0gvMWd4TThtMmpFOTI0R2hpZDFMOXVuczlnMmxvNkYvYm5nK1B1Z1FUbnVLV3A3YWZmU0RzY1gwMEFRUDNGNkJvb3JtWmNlbXVSQnI5dUY0dGFyeDcwM0d1ajM2VHNkTFJFUkVSRVJFUkVSRTFCbE1WQ0U2eWVYbDVVVUIrQVJBWEdQVENRQVhYblBOTmFYS1JVVkVSQVBOMjNlZENObkg1Ukc0NHZIbTRVNFdYbFdOOGVtdTNneXJ6NXd6eG9IWHZvNkN4eXNneTJpUmJISEswTGF2c1hVVmpPNzY1MWRtZkxISjJLSmFpYW94WDZTNE1yem5hcTlmNitHSU9wSWM0OFhoc29aVGtNUm9MMktpR2dKNitTc3p0aC9TdHVrZjJ6amY1aFI0ZUZsMDB6QStmZ2F0ak45ZVZvTnp4amphZmM0TFQya29EdmZjNTVhbXlpb0FVR09Ya0xmV0JLdkoxKzFFbGM1dTN5OGZLTVh6WDFqd3hVK0drT3MrZEVLTkQzOHd3cWlWVVYwdk5TV3BtSFF0RTVueWo3UjkvMkpNUHB3L3pvRVo0KzNJU1BUZ3JXK2o4TzczcHFiNVYwNnVod0J3eDZ1eHFMRzNUV0lLSENLSWlJaUlpSWlJaUlpSXFLZTB2UnBKUkNlTlJZc1dTUURlQkRDdXNja3RoTGdxTnpmM2dJSmhFUkVSRFRpeFVUNWNlN2F0VGZzcFExMGREdjNUVThZT2NiY1pVbWRJZk04UEdaUWE1MEZxbkFkSjF1Q3ZhVWk4QnpGUlBneFBjbVBCNVRWTjdTT1Nnc2ZpVDBBeDZXUXN5cTFxVVdWbWRLb2J6OTljM21HU2l0K0ZwOWp4K0hXVmlMZTBqT3VxcWZXWU5hVnRKWmJPNnNyMmpUTjdrWjdnUVhxSW9admlMVjZzMkdyQXh4dU1XTG1qdWRySnhHRXRoK3o1OVVXMVNJeHVlSzdzTkJjV3pxN0NXM2Vkd00wemE1R1I2TUdHQWgzZVc5MmNwSktSNk1HMHJJWjFEQXZ4L2hNUkVSRVJFUkVSRVJIMUpGWlVJVHFKalI0OStrRUFzd0thYnMvSnlmbGVxWGlJaU9qa0pnUmdNVFJuVS9TSElYMDZZKzVaTnBnTlBuejBnd21sVlNvTVMzTGp0NWZWQk8zN3hQV1ZYYTRtYy9Famc5cTBaVFFPUDZOVnk3QVlmVGhudEJOamg3Z0JORlQzNkNudERWZmpOMjlHSGViTnFHdlRudDZxb29sSkwrT2NNUTdjT0wyNWIyYVNCM2RlVW9OWHZqTGorblByY01tcDloWkRBNFdTbmViQ0s3ZVc0KzF2by9EdlRRWk1IZW5FdkptMTRhOGdoRkRiOTdlWDFjRHVhZzc0bXJOdHVDWklja3RySnAyTXNXa3VIRHl1aGxvQ2pEb1ptVWx1M0hwUnk5ak5CaDhlbUYwTm0wTmdRa2Jiejg2a1RDZnV2S1FHYjM4WGhZbzZDWGRjVWdOL05FbFdMd1FBbFVxR1hpTWpKc3FIYWFPY3VPNmMwUEVSRVJFUkVSRVJFUkVSZFZZbkx1MFMwVUN5ZE9uU3E0UVF5LzNUc2l6L1k4NmNPYmNwR1JNUkVVVTI5NnB4QXl0ekpNSzRQTTJINWhxVjNLa2tqRUNCdzl0SVV2TUJ2MDhHcEQ0Kyt2ZjZHb2F1OFJzMktIamxEcC9jOFBvbEFhaFZjb2R4dWp3Q1duWDNQb3FWZFJKTWVybmI2K21QSEc2QnJRZTFtRExDR2Jwek4ybk8yODd6VFNJaUlpSWlJaUlpSW1xREZWV0lUa0x2di8vK0tVS0lOd09hVmxWVlZmMVdzWUNJaUlpb3g1SW1WTzBNN3RuWFNTcEFReXp0SmFjRWtnU2cxNFQzK252aWZZcUo4b1h1TkVEcE5YS2ZKS2tRRVJFUkVSRVJFUkVSdFllSktrUW5tYnk4dkFRQW53QXdOallkOUhnOE9mUG56M2NyR0JZUkVSRVJFUkVSRVJFUkVSRVJFWjBFMnJuZmtvZ0dvcFVyVjZvQkxBT1EzdGhra3lUcGltdXV1YVpNd2JDSWlLai9zQ2tkQUJIMUczVktCMEJFUkVSRVJFUkVSRVNSaVlrcVJDZVI0OGVQUHdUZ1hQKzBFT0lYczJmUDNxWmdTRVJFMUw4VUtoMEFFZlViM0Y4UUVSRVJFUkVSRVJGUlVFeFVJVHBKTEYyNmRMb1FZbUZBMDhNNU9Ua2ZLaFlRRVJIMVI1OG9IUUFSOVJ1ZktoMEFFUkVSRVJFUkVSRVJSU1ltcWhDZEJONTk5OTE0SWNUYkFFUmoweW9BRHlzWEVSRVI5VWRxdlgyeERCeFdPZzRpaW13eXhDRzEydldVMG5FUUVSRVJFUkVSRVJGUlpHS2lDdEVBSjh1eVVLdlZTd0FNYm15cUFIQmRibTZ1VjhHd2lJaW9IeEpUQzJxRWpIbEt4MEZFa1UzNE1FK2N0YWRXNlRpSWlJaUlpSWlJaUlnb01qRlJoV2lBeTh2THV3UEFaUUZOTitYbTVoWXBGUThSRWZWdm11bmJWMERHQmF5c1FrU3R5Y0JoK01STXpmbmJ2bFk2RmlJaUlpSWlJaUlpSW9wY0luUVhJdXF2bGk5ZlB0SG44NjBIb0cxc2VpRTNOL2NPSldNaUlxS0JRVjQvM09KeEdCWUF1QnhBSm9Bb2hVTWlJbVhVQVNnRThLbGFiMThzcGhiVUtCMFFFUkVSRVJFUkVSRVJSVFltcWhBTlVIbDVlVkVBTmdFWTJkaTAzV2F6VGI3cHBwc2NDb1pGUkVSRVJFUkVSRVJFUkVSRVJFUW5NUTc5UXpSQXliTDhISnFUVk93QTVqSkpoWWlJaUlpSWlJaUlpSWlJaUlpSWxNUkVGYUlCYU9uU3BWY0pJVzd5VDh1eWZGZHVidTVPSldNaUlpSWlJaUlpSWlJaUlpSWlJaUxpMEQ5RUEweGVYbDRzZ0owQUJqVTJMYy9KeWNrVlFzZ0toa1ZFUkVSRVJFUkVSRVJFUkVSRVJNU0tLa1FEMEYvUm5LUlNDbUErazFTSWlJaUlpSWlJaUlpSWlJaUlpQ2dTTUZHRmFBQlp0bXpaaFFCdTlFOExJWDZUbTV0Ym9WeEVSRVJFUkVSRVJFUkVSRVJFUkVSRXpUajBEOUVBa1plWEZ3VmdCNEQweHFibHVibTVPUXFHUkVSRVJFUkVSRVJFUkVSRVJFUkUxQUlycWhBTkVFS0lSOUdjcEZJSjRBNEZ3eUVpSWlJaUlpSWlJaUlpSWlJaUltcURpU3BFQThDeVpjdW15YkxjbEpnaXkvTGR1Ym01SlVyR1JFUkVSRVJFUkVSRVJFUkVSRVJFMUJxSC9pSHE1NVlzV2FJM21VeWJBV1ExTnYwM0p5Zm5ZaUdFckdSY1JFUkVSRVJFUkVSRVJFUkVSRVJFcmJHaUNsRS9aelFhRjZJNVNjV21VcW5tTTBtRmlJaUlpSWlJaUlpSWlJaUlpSWdpa1ZycEFJaW82L0x5OGtZQitFTkEweCt1dXVxcVEwckZRMFJFUkVSRVJFUkVSRVJFUkVSRTFCRldWQ0hxcDJSWkZnQ2VSWFBDMlpxZE8zZitROEdRaUlpSWlJaUlpSWlJaUlpSWlJaUlPcVJTT2dBaTZwcnM3T3pMQUR6WU9PbnorWHhYM0g3NzdTVkt4a1JFUkVSRVJFUkVSRVJFUkVSRVJOUVJWbFFoNm9lKytPSUxuU3pMei9xbmhSQ3Z6SjA3ZDZ1U01SRVJFUkVSRVJFUkVSRVJFUkVSRVlXaUR0MkZpQ0pOWFYzZDNRQXlHeWVyM0c3M241U01oNGlJcUMvSjY0ZGJQQTdEQWdCWG9PSDcwS1J3U0VxeUFTZ0U4SWxhYjE4c3BoYlVLQjBRRVJFUkVSRVJFUkVSRVZGSGhOSUJFRkhudlBmZWU0TlZLdFZlTlA4b2QwZHVidTRMU3NaRVJFVFVWOXdyeDgyVUJWNFRRSnJTc1VRYUdUZ3NaTXpUVE4rK1F1bFlpSWlJaUlpSWlJaUlpSWphdzZGL2lQb1p0VnI5QkpxVFZIWWtKQ1M4cEdROFJFUkVmY1c5Y3R4TUNIekZKSlhnQkpBR2dhL2MzNHlmb1hRc1JFUkVSRVJFUkVSRVJFVHRZYUlLVVQreWJObXlhYklzWHhmUWROZjA2ZE05aWdWRVJFVFVSK1Qxd3kyeXdHdEt4OUVmeUpMOHVyeCt1RVhwT0lpSWlJaUlpSWlJaUlpSWdtR2lDbEUvc1dqUklrbVc1ZWNDbWo3TXpjMzlSckdBaUlpSStwREhZVmpBU2lyaEVVQ2F4MkZZb0hRY1JFUkVSRVJFUkVSRVJFVEJNRkdGcUo4WVBYcjBIQUNuTlU0NkFmQUhLQ0lpT3BsY29YUUEvY3psU2dkQVJFUkVSRVJFUkVSRVJCU01XdWtBaUNpMGwxOStXU09FZU5nL0xZVDRhMDVPemdFbFl5SWlJdXBqbVVvSDBNL3cvU0lpSWlJaUlpSWlJaUtpaU1TS0trVDlRR3hzN0EwQWhqZE9WcXJWNnFlVWpJZUlpRWdCSnFVRDZHZWlsQTZBaUlpSWlJaUlpSWlJaUNnWUpxb1FSYmdsUzVib1pWbCt5RDh0eS9JVHMyYk5xbEl5SmlJaUlpSWlJaUlpSWlJaUlpSWlvcTVnb2dwUmhJdUtpcm9WUUdyalpJblJhSHhleVhpSWlJaUlpSWlJaUlpSWlJaUlpSWk2aW9rcVJCSHNrMDgrTWN1eWZMOS9XZ2p4NTUvLy9PZjFTc1pFUkVSRVJFUkVSRVJFUkVSRVJFVFVWVXhVSVlwZ0xwZnJMZ0FKalpNSFpWbCtWY2w0aUlpSWlJaUlpSWlJaUlpSWlJaUl1a090ZEFCRUZGeGVYbDZzTE12MytxZUZFQS9sNU9TNGxJeUppSWlJaUlpSWlJaUlpSWlJaUlpb08xaFJoU2h5M1F2QTB2aDRweXpMN3lnWkRCRVIwY21rcUVLRkkrVnFIQ2xYbzdoU3BYUTQxTDlvdXJDTU5URXhjWlplcngvYVVhZlkyTmdMclZicnVRRDBYWXFNaVBvcktTb3FLbEhwSUtnTmxjRmdHS0owRVAxSVY3NGY2ZVFsd092VzFIOXcvOWFLVHFjYmFUYWJzOHhtYzVaT3A4dFVPaDRpb242Q3h6OERHODhmZzJCRkZhSUk5TTQ3NzhRQXVEMmc2WUhjM0Z5dlV2RVFFUkVOQkc2dmdFWWxoK3ozYmI0ZWozOFUzVFI5K25BbkhwNWJGWEs1Zi96SGpCMkh0VWhMOE9ENmMrdVFFaHY4cS91Smo2Snh2RWFGa2NsdVhEVFJqcUVKbnZCZkJEV3hXQ3luanh3NThwbGR1M2JkWnJQWnRvYTdYRnhUZUgvSkFBQWdBRWxFUVZSYzNNeXNyS3lYL05OcjFxeVpDcUFzV044Wk0yWTBiWnpWcTFlUGNqcWRoY0g2RFJreTVEZUppWW16VFNiVFNBRHE3Nzc3TGhsQXlBOWJWRlRVbURGanhyeHVOcHNuQ1NGVVZWVlYzMjNjdVBHOFlNdnFkTG9SRXlaTStGaVNKSVBQNTNQVzFOVDh1R2ZQbmx0cWEydDNoM3pSeWxFQmlESVlER2FWU21XV0pNbWlVcWxpdFZwdGpFYWppZFZxdGZFNm5TNVJvOUVrbEpXVmZYbnMyTEhYVzY4Z01URnhWbloyOW52KzZZMGJONTVUVTFPem9VOWZSUmNNR2pUb2lwU1VsRHNBNFBEaHc4K1dsWlg5dTcyK1ZxdjFuSmlZbUxQTlp2T3BUcWZ6Nko0OWUrNEs0eWxVYVBpYytBREFaRElsblhIR0djWCttU3RXckJEaHhIbisrZWM3L0krLytlYWJBWmNBRlVHZkg5UDU1NTlmN3A4STk3MU9TVW1aUDJUSWtOdU5SdU1JV1phOUsxZXVUQVZRMld0UjlyRGVldi9qNCtNdjgzcTkzc3JLeWkrN3U2NnVHRGx5NVBOeGNYRXpEQVpEcGlSSjJoOSsrQ0dydHJaMmp4S3hCRE1RdmgrN1E2ZlRqY2pJeUdqYWorN2V2ZnNCQUtFUDVQckl0R25UOXFqVjZtZ0FLQ2twZVhmdjNyMi9VenFtU0pTY25IemRtREZqWG5NNEhFZnE2K3NMTjIvZVBBdUFMZFJ5U3U4ZitvRjRuVTVuN2FtVk9aM09ncDVhVnpoTzl2MWJBRFVBSlU0aWRRQ2NvVG9OR2pSbzdyaHg0NXErLzh2S3lyN1lzbVhMcGVFK1NRUWR2M1VLai84alEyOTlmb3hHNCtCVFR6MTF2Y2ZqcVhRNm5jV2JOMisrR0IzOHpZOGRPL2JObUppWWN3Q2d0TFIwNmI1OSszN2YzUmhhNmRMNVJXOGJxTWYvZmFXcnh6OTlwYi91bnp2Qm9OUHBoamlkenIwQXRKTW5ULzdPUCtQUW9VUFBsSmFXTHUzS1NpUDkvRkZwVEZRaGlrQmFyZlkyV1phakdpZTM1dVRrZkt4b1FFUkVSUDNjemlNYVBQcUJGWGRmVm9OSnc5dS90bFpybC9EUy84d3QyallXNkxEbGdCWVRNam9lZ2UvSEFoMUtxbFE0ZUZ5TlgxOVVHN1RQaW0wR3JNcHZ1SDZ3NjZnR0pyMk1MUWQ4YmZxcEplQ3lTZldoWHRaSkt5TWo0MC9EaGcxYkpJU1F4bzRkKytxR0RSdW1vUEdDWFNncWxTcktZREEwM2RWbk1wblVObHZ3ODM0aFJHQTVIZitGdnlpcjFUb3BzSjlXcTAyT2lZbVo3cDlPU2tyNmhjUGhPTlI2ZlZWVlZkOGk0R0pXWFYzZExwL1A1L1EvajlWcVBTY2xKV1YrVVZIUlM2MFdWWTBmUC80TlNaSU1BQ0JKa3E2MnRuWmJKQ2FwcEthbTNwR1ptZm1JV3EwMkNDSEN2cnRVcTlVbUJrbFVFUmtaR1E5S2txUURnSnFhbWswOWNSRms1c3laUGY0and1Yk5teThvTHk5ZjRaL1dhRFJEWW1Oalp3QkFhV25wOG82V0hUeDQ4STJEQncrK0NRQmNMbGRwT0JlcTQrUGpMeDQ3ZHV3N3RiVzFQeFlVRkN6MGVyMXRQbS9oOEwrM2ZhMm50OEhHalJ1blYxVlZyV3JWM0N1Zm4ram82Rk1sU1RJR20xZFpXYmthd2ErenFGdTkxOEg2dFBuQnlXYXo3WTZLaXNyMlR3OFpNdVRHSTBlT1BCUFlaOGFNR1o1Vys2cWd3djN4b2dmMXl2c2ZHeHQ3d2ZqeDQ1ZExrcVE3ZXZUbzMzZnYzcjBBZ0FQbzJ1ZXE5ZnNTSFIwOXFiMitmaXFWU21jeW1VYjdwMU5UVSs4NWR1ellLNkdXcTY2dTN0alorRHByQUh3L1NpYVRLV1QxSUp2TmRoenR2QzZEd1pDU21wcDZtMy82MEtGRGo5dnQ5b2hKVk5Gb05Fa2FqY1lDQUNxVnF0TS9LcGxNcGdsbm5ISEc1dTdHNFhhN3k3Lzk5dHY0N3E2bk02Wk5tN2JiYURTT2FtLytpaFVyekFEcUFPZ3lNakllRkVKb0RBYkRzS3FxcWpVSTQwZWEzdDQvOUxiZU9ENEJnSnFhbWg4MmJOZ3dGUUN5c3JJV0JmNTlkRmRmdmtjRFlQL1dibmdBVEFhRHdheFdxODFDaUdpMVdtM1ZhRFF4V3EwMlRxUFJ4R3MwbWtTZFRwZWswK2tHNi9YNlZLMVdPM2pyMXEyWGw1V1ZmUjc2MWZlTW1KaVlNN096czVmdDJMRmpYb2dmaW1OSGpScjF0OENHK1BqNGkrUGk0bWFVbDVkL0hjWlQ4ZmkvSFR6K2I2a3ZqLzhCUUsvWFordjEraUVBaG5pOTNqcUVTRXlMaTR1N1VLdlZEZ0lBdTkxK3BLTytmWGwrMGN2NjNmRy95V1NhWURBWVVyc2JZekQrWkxYZVB2N3BRNzMyOTRXRzcwSkRENjNMcng0dGp4TTBCb05oa0VhalNkWnF0Y2s2blM1WnI5ZW5HWTNHREwxZW4yRXdHREw4ZjdOcjE2NU5xYSt2cjdCWUxGUDhDK3QwdXVSZ1Q5TGZ6eDhqQVJOVmlDTE1aNTk5WnJUYjdVMEhwMEtJeDRVUWZaV1JUMFJFTk9EOHRGK0wvOHV6d3VVUitQUHlhQ3lhVTRXSlFaSk92RDdneVk4dHFMSTFWTmxVU1ExdE1vREZuMGJqK1p2TEVXTUtmaTMwV0lVS0pWVU4xelF6Qm5rUWJXemI3OUFKTmY3K1pYTVNqQ3dENzN4bkNybyt2VVptb2tvSGFtdHJmeEpDU0FCZ3NWZ21wYVdsM1g3NDhPSG4rdUs1VFNiVDhFbVRKcTNzcUU5MmR2YS9ncld2V0xGQ00yM2F0QjJCYmY2N3F2MUdqUnIxVEhwNittOEQyNFFRT29QQk1EU3dMUzR1N29KcDA2YTFTRlRKejgrL3BycTYrcWZRcjZKN3hvNGQrNi9rNU9RYmdzMWJzMlpOZWxaV1ZqamJRbmE3M2JWZXI3ZlM3WFpYZXIxZU94cEszRGI5OGFTbXB0NWlOcHNuK0tjdEZzdHBYYjNBZWZEZ3diOFdGQlFzNk1xeXZhMnNyT3pmL2d2VldxMTJrRTZueTJ6djdsMi9tSmlZbVJxTnhoSWJHenZENi9XRy9icjg3NS9kYmk5Y3MyYk44TzVGSHRsNjYvTXpkdXpZZDl1NzBMaGl4UW94YytaTWQ2ajFCZXV6WnMyYUlYYTcvYWhPcHh0Kzl0bG43d3UyM0toUm81NGVOV3JVMDRIUEYvNnI2RnU5OWY2bnA2ZmY3Yjg0bXBxYWVwdlZhajEzeDQ0ZGMrcnE2bmIyUU5qcTAwOC8vY2ZPTHBTU2tuSkxTa3JLTGFINjljWDI2cy9mandBOEpwTXBNZkR1OFBhc1c3Y3UyV2F6bFhRdFVtVkprdFIwTGRiajhZU3NUSEF5eXN6TWZNQm9ORFo5UnlVbkoxK2ZuSng4ZmJDK2dUOFU5L0wrZ1JUVzMvZHZBR0EybTdQR2p4Ly91U1JKZWttU0RDcVZ5dGpWcElIUm8wZS84djMzMzQ5RkgxU01pbzJOdldEQ2hBbWZTcEtrbnpoeDRvZGJ0Mjc5ZVdDQ1JnRDF4SWtUMzlacXRZa0FJTXV5UndpaEJpREdqQm56NWs4Ly9YU3F6V1lyN2VpNWVQemZQaDcvaDlhYm54K3oyWHlLLzNGakFrRzdEQVpEaXY4SGJ3Q29ycTdlMUZILzNqNi9DTFZzVCttUHgvOFpHUmtMa3BLU3J1M3Vlb0xwN0xGL1Y0OS8ra3B2L24zRnhzWmVjT3FwcC9ab3Rad05HemFjVVZOVHN6NHRMZTIrakl5TWV6VWFUUnlhRTFBN0ZCMGRQYjIrdnY2RE1McjIrL1BIU01CRUZhSUk0M0E0NWdIdzM5VlNHQjhmMzJFR05oRVJFWFVzTThtRE9MTVB4WlVxdUR3Q0QrZFo4WmZyS3BHVjBud2VMd040NXQvUjJGallmSjN3d2R3cXZMRXlDdnRMMVNpdmxYRC8yekY0NHZwS1dJSWtvV3dvYUY1dWY2a2FGei9TZEUwQ2kyK29RR3FjRjR2eXJIQzR3enZIa0RnaWJZZkt5c28rTHlzciszZDhmUHhsQUpDUmtmSG44dkx5cGFFdWZFYUNqdTZrQVFCSmt2U2gralN1WjBTUVpZUGVoZFdYN0hiNzRRTUhEandpU1pMZTQvRlVlanllU3BmTFZlRjJ1eXYxZW4ycUVFSlRWRlMwSEVCVldscmFQVUJEYVd3QUxiTEhqRWJqNE16TXpMLzBkcnhPcC9PWXorZXpkMlhad0R0end4WE9oWnl6eno2N1RSbDlyOWRyVzdseXBiL2lJdUxpNG1iNEg1OXl5aWxMMFdvYzY5WkpUR3ZYcnMzcWJLejlXVjk5ZmlLTjNXNC9JTXV5Q3dEOGQrSXBFVWR2dnYrYk4yKytjc3lZTVM4UEhqejRSZ0NJaW9yS1RrdEx1MnZuenAzei9YM2NibmZsZ1FNSEhtNXZIY09HRFZ2VU9rbHdvT2pQMzQ4bmk4WWZiUUVBc2l3N091bzdrTlhYMSs4UlFxajkzNlUrbjg4QndCa1hGM2YrMEtGRC85aVZkWEwvRU5xaFE0ZWVMQzR1L2xkSGZmdy91RGdjamtQYnQyK2YzU2VCaFdFZzdOOThQcCsrcDc2YmRUcmQ0TEZqeHo2Ym41OS9ZMCtzcnlNVkZSVmJuRTVuVWVPUUJmcng0OGQvdkduVHBwazFOVFhyQTdxSnNXUEh2aFlYRjNleHYySHIxcTFYWm1abVBtbzJtMC9SNlhTRHg0MGJ0Mkw5K3ZYVDBjNndTenorYjRuSC81M1RXNStmU1pNbXJiWmFyV2NHdHFXbnA5K2JucDUrYjJCYlkwSkowRzA5WmNxVXRhM2JHaXVEM042ejBTcUh4Ly9oNlkzam43N1FuOCt2dlY1dnRVYWo2VlFWd2VqbzZET0tpNHZEU1ZTaEhzQkVGYUlJOHZMTEwydGtXUTdNaUg1eSt2VHBTb3c1U2tSRU5HQkVHMzE0NU9wSzNMMGtGalYyQ1E2M3dKL2VzK0x2dDFRZ01kb0xsMGZndWM4dCtIcDdjL1gxUzArelkvSndKeElzWHR6NVdpdzhYb0dESjlUNHc5c3hlQ2kzQ29PczNoYlA4ZDNPOWl1MzF6c2xQUGkrR1NXVnpWV2tSdzUyNC9IckttSFFObHpIZUgrMUNXK3Nhcm9HaFp1bTEvWFV5eCt3ZHUzYWRjOVpaNTExa1JCQ0kwbVNwTlBwSnB4eHhobi82ZXg2QXUvY1hyMTZkWWJENFRqWVVYK2J6YlpqM2JwMXlTYVRhVnBLU3NyTlZxdjFiSWZEY1dUTGxpMFhTSkxrQllEczdPeFB6R2J6NUpxYW1rM0hqaDE3cWJLeTBqOCsrWUE3cnF1dnI5K2owV2dTTkJwTnJMK3RzTER3d2ZqNCtFdlMwdEx1TFM0dWZyVzB0SFRweElrVC94TVhGM2VSeldiYlZWUlU5REtBMkl5TWpJVWFqY2FTbXBwNnk5cTFhODlBODBWcktTc3I2NjNBZGRiWDErOURtT1hkZzNHNVhNZUR0Vy9mdnYzYUlDV2pXeGd4WXNTei9zZjc5dTFiaU1ieXU4RXVSR1psWmIyVW1wbzZQN0J0OU9qUkw0NGVQZnJGbnJvYlJxL1hEd3NjRHNab05JNXMzU2VjWkNjbHJWdTNibUpIOHdjTkdqUnIyTEJoRC9xbk4yellNTm5yOWJaN0o2SE5aZ3U4dU45bm41K0RCdzgrRVJjWGQxSGduV1dOMjduMXRSYlR6Smt6cXdMNnRCNFdTd2JnUlJBSER4NTh3djlZclZaYlczKytBbTNidHUwUy81QmdIVlZtNldXOS9mNjdkdTdjZVpQTDVTb1pPblRvSDQ0ZE83Wms1ODZkdnc3czcvVjZheG9UNElJYU9uVG9BZ0RCTGxSN1FuMDIrNE9UNGZ1eDhUV0ZkZGZsbVdlZWVRUUFWcXhZa1lCMmZoenRRNUlrU1ZyL1JGZC9LQTNVbWMrczFXcWRNbnIwNk5iREN5cGk3ZHExV1RFeE1SZWZkdHBwWHdCQVdWblpmODFtODdEczdPeWwvcUZYYkRiYnpzckt5aFpWTENSSk1qUldJUkFBNEhhN0F3K2FlM1AvME92Q09VNndXcTNuQlZiMldMRmloUUdOd3grRWtwQ1FjSWtrU1padzR4RkNhUFI2ZllmVkY3UmFiZUtKRXllK0NIZWQzVFhROTIreUxMczlIayt0eCtPcGJ2eFg2WGE3S3hyL2xUbWR6aktQeDFQcWNybEtuVTVuY1YxZFhWRm5YM3NYbmRpNGNlUFBwazZkdWw2ajBjU3BWQ3JUeElrVHY5aXdZY01FdTkxK0dJQis3Tml4cndUZStWOVVWUFJpV1ZuWjUzYTcvY2lVS1ZOK2xDUkpHeFVWbFQxMTZ0U3Z0MnpaY2tXUTk1ekgveDNnOFg5YlNoMy85N2ErT0wvb0JmMzUrTDlQOWRMeFQyL3IxMzlmRG9lamRTS2dqSURLS2hVVkZkK1dsWlY5N0hBNER0cHN0b00ybSswQWdHb0E0UXpST1NET0g1WEdSQldpQ0dLMVdxOEJrTlk0V1dLejJkNVVNaDRpSXFLQlluQ3NGMy9LcWNZZjM0NkIxd2ZNbWxLUHhHZ3ZqbGVyOE1qeWFPd3JiajZuSDVmdXdpMHphMkYzQ1dRa2V2Q2JpMnJ4M0JjTjEzUVBIRmZqdGxmamNQZGwxVGd6cTZGYWUwbVZDcnVPTml3ZlovWmhZa1p6RlhlM1YrQnZuMXRRWHR0d3M1TmFKY1BqRmRoN1RJTjczNHpGSFJmWFlPbGFFOWJ0YWE3SWN0MDVkUnoySnd4T3AzUHY0Y09ILzJFd0dGTDM3ZHYzMjU0c2FXdXhXS1lHYVp0Z3Q5dDFkWFYxK1RhYnJjVGo4V3pMenM0K1Q1SWtnOGxrR2gwYkcvdnpvcUtpbCtMaTRzNDNtODJURzVjNWRlL2V2WHNEaHljWWFLVTcxNjVkbXpWOCtQREhodzRkK3Z1QVp2MklFU01XbTB5bUxKMU9ONmk0dVBqZHlzcktWWEZ4Y1JlWlRLYlJPcDF1ZUhwNittODBHbzBGQUk0ZVBmcFBCUHg0T0h6NDhFZGlZMlBQOTA4ZlAzNTgrYlp0MjNMNjdsVzFsSjZlM2pRczU3NTkreDVCejR3VExkdnQ5djJoT2dXN2F6TTVPZm1hSG5oK1JkbHN0aTBkemZkNFBPZjZIOHV5N0ttcHFRbTduRzVmZm40S0NncitvRmFycllFWGtvSGdwYmM3bWkvTHN2ZnJyNzhPZW4ybW9LRGdELzdIT3AxdWVFZUpLcEdncjk3L2dvS0NQNWFYbDM5WFdWbjVIelJjYkd5aTErdlR1MXFHT3ZDejJkVjFCRkppbjk5ZnZ4K0RDWHovZW1KN1JJQ293SW5HWWUrNnBmRXpLMkpqWXkrb3FLajRYK3Y1UTRZTXVVMnIxUTR1TEN4OFVxL1hkK3B1MHQ2V2tKQndpZjl4ZFhYMW1va1RKMzRkZU1lcjBXak1LaW9xK21mQUQwK0dDUk1tTEVmamp3dkZ4Y1h2dHFyb0FLRDM5Zy85M1lnUkk1N3V6QS9aalJVdzN1dW9UMzE5L1o2K1RGUVpTUHMzQU5pMGFkTWxkcnQ5dDhQaHFBTlFpekNUanBUZ2REb0x0bTdkK3Y5T08rMjBGVUlJOVpFalI1NjEyKzJIRFFaRDJyaHg0ejYwV0N5bitmdFdWRlI4dTJ2WHJnVUF6RGFiYmR2ZXZYdnZ5TXJLZWhrQW9xS2l4aytkT25YenpwMDc1eDAvZnZ4RC96STgvbS9HNC8vSU92NjMyKzJIZERwZGluOG9YcS9YVytkME9vTW1pWldWbFgwT0FGYXI5U3gvOVk3Nit2cUMrdnI2UGEzNzF0Ylc3bWpkQnZUTitVVlA2OC9IL3p0MjdMaHV4NDRkMTNYVUozQzlOVFUxbXpaczJEQ3BzODhUcUxlT2YzcUxFdnZuOXM2aG9xS2l4c1RHeGw3b24rNG9PY212dkx4OGMzNSsvblYydS8ySXcrRTQ2bkE0aW1iT25ObjBmVnRSVWZHZmNOYlRub0Z3L3FnMEpxb1FSWWhGaXhaSlFvakFDL3hQMzNUVFRSRjdna0pFUk5UZlpLZTVjTmRsTmRDb1pFekxjbUxwR2hQZVgyMXFNUnhQUnFJSDE1NXR3MzF2eGNCaWtQSHcxWlc0K0ZRN3ltcFZlUGQ3RXdEQTVoQjRaTGtWcHc1ejRSZm4xV0h0N3VZa2s5bG4ySERsNUpaSkpwLythTVFyWDVraHk4RC96YW5DMTlzTitHYTdIb1VsYXZ4MlNkTU5DVkJKd0s4dXFNWGxwek5KSlZ6Nzl1MjdCd0YzQ1FXN0FOU2FXcTJPMG1xMUtRSExGUGpYSVlSd0E4RGt5WlBYdFY3dWxGTk9XVlpUVS9PRDBXaHNLcUVzaEdpNkt6b3JLK3Y1RVNOR1BDNUpVb3U3TGlaTW1QQ3AvM0ZCUWNFRFI0OGVmU0hjMXhkQ1RGcGEyZzMraWU2Y1dQY3cvY3laTTVzK3hDYVRLV3ZtekprdDd1UnFYZVZoNU1pUlQ0d2NPZktKTld2V0RJbUtpcG9hV1BMVzZYUVd1MXl1OHRhbHJEc2pWTm5yaVJNbmZoRnVHZlpwMDZhdEErRHRiaWx0cjlkYnYyYk5tdUV4TVRGblYxWldya1hMdTkyTVpyTjVTRzF0N1o1Z0Z6b0dEUm8weC85NC9mcjEyWFYxZGZrbWt5a3A4TzdnL241eFE2MVd4L2dmZTczZXNPOFdTMGhJbU4zWG41L2VscENRMERUc2drNm5TMUl5bGxENjZQMDNwYVNrNUJRVkZmMnJzckt5UjhjeEgwaE84dTlIUlVSSFIwL3E3QmoxSTBhTWVITEVpQkZQaHVxM2NlUEc2ZTNkL1c4MEdnZG5aV1V0aVkyTnZYRDM3dDIvYWt6KzlJc2FObXpZSW8xR0U1K2FtanIvMkxGamIzY212dDdtLzZGR2xtWDNvVU9IbGlRbEpjM1ZhclVwTlRVMW15MFd5d1FoaERSeTVNaG40dVBqZjM3MDZOSG5odzBiOW5CVVZOUTRBS2l1cmw2Zm41OS9TNnRWOXV2OWc4RmdHQkxxTXhUNHR3VUE1NXh6enNGUTYvM3V1KzhpK3J1anN3YlMvcTIrdm42ZjArazhFQ3IrU0ZGVlZmVmRmbjcrTGJJc08wdExTejhhT25Ub0h6TXlNaGFxVkNxVHYwOWRYZDIyUTRjT1BUeDU4dVJWYnJlN2ZQUG16WmNjUFhyMEZaMU9sNXFSa2ZFbm9LRkMzUGp4NHo4b0x5Ly9xckN3OEFHZFRwZkc0MzhlLzBmcThYOStmdjYxU1VsSk9kbloyWGtBY09USWtSY0tDZ3FDRHRHeVpjdVd5d0NJYzg4OXQ5emZkdkRnd2I4Y08zYnM5YTdHRXVsNC9OOTV2WEQ4MDV1eFJ0VDVkWFIwOU9TUkkwYys0NThPOHpwWVJYRng4VHRkZlU3cWZVeFVJWW9RWThhTXVRTEE2TWJKS3AxT0Z4SGxXSW1JaUFhU21lTWJibHg5OUlOb3JON1Zzb3BqZHBvTGY4cXB4b0oveGVCSWVjTmg4bWMvR25INTZmVzQvdHc2K0h6QSsydWFyc0hocC8xYVZOZGJFRzl1dnI2MDVZQVdlNDgxVjJmNXhYbDF1UHowZWd5TzlhQ2tVbzJNUVI0TU8rN0dxaDE2K0ZwZGZyS2FmQ2lybGJCdWp3N0RCbm1RYVBXaVgxOXA2ajBDZ0NwZzJuOU80L0dmOEthbXB2NEtnRGJZUmVIRXhNUXJ4NDhmLzVGL2V1dldyV2VIYzhkajA1TzFNNjZ4RUVJZFpKNEliRk9wVkhxZ2MzZFpyRnUzYnFMTlp0dHk3cm5ubG1rMG1qaWc0U0trMld3ZTFJVVQ5Q1lwS1Nuemh3OGYvcWdzeTc2Q2dvTGZIenQyYkVsbmx1OHROcHV0RUkybFdHVlo5dTdjdWZQNnBLU2txM3V6bExYQllCZ1c3dnFOUm1PSEpmQjM3OTU5Nis3ZHUyOU5UVTI5UFNzcjYza0EyTFZyMTYrTGlvcGVBcHFHbm9EQllOQ05IajM2SHlrcEtiOHVMeS8vY3ZQbXpYUFFjQ2V0WmRLa1NaK2J6ZVpUOSs3ZGU1dS9Qd0x1R051K2ZmdE1xOVU2eTJxMW5sRlhWNWZmaFpjYzhiUmFiZE9QYWg2UHB6cmM1WlQ0L0FTaERsSjZPMVJwYnFCaHY5YW1QUGNwcDV5eUxOd25uakpseXE2d28rd0ZmZkQrU3hNbVRIZzNQajcrOHJpNHVDdTNiZHQySTRDcTFwMmNUdWV4TFZ1MnpHaHZKUk1uVGx5bDFXb0hkZWFKZi9qaGg2emEydHJDVVAzTVpuUG1sQ2xUdW56aEZnQ1NrcEorTVhMa3lNVkNDSFZoWWVGRFI0OGVmVDdNUmZ2OTkyTzQ3SGI3enRXclYyY0VteGNkSFQwMXNBckVoZzBiem5DNVhDVUFLc0paZDZSK1A3Wm41TWlSTC92dkxCMDVjdVR6TlRVMVcveDNvUThiTnV4My9qdDAxV3AxdE4xdWIxMzZYREZtc3puTC95TnhSVVhGMXdES3RtL2Zmbk42ZXZwdmR1M2FkV3RpWXVMbFk4YU1XYUpXcTZOalkyUFBEN3lUdDZxcTZydU5HemRlRGlBd3UxdXgvVU5Qa1dWWjFkbm43bXFzSzFhc0VNT0hEMThjMk9iMWVpc09IRGp3bVA4NHRiNitmcy9SbzBkZjEycTFpWUg5Q2dvS0ZuVDFqbUh1MzFycWlTSDY5dTdkZTNlNDV3RTlzWDhyS1NsNUF3REdqeCsvTERFeGNYYmd2TWEvemY5M3hobG5yRGFaVFA3dGN2dlJvMGVmTHl3c2ZCQ0FLaU1qNDM1Ly83aTR1QXMwR2szOGpoMDc1b0hIL3p6K2orRGovNWlZbUF2OGo1MU81d24vUHJDNHVQaTEvUHo4bXdQNzZuUzY0UnFOcGlucHBxYW01b2NlQ0tGSHp5OTYwa0ErL3UrSVhxL1BjRGdjRldnWUlpWnN2WEQ4MDZzaTVQeTZYK3JMODhmK2pva3FSSkhqUHY4RFdaWmZ1T0tLSzJxVkRJYUlpR2dndS81Y0d6YnMwOEhsYVVnRm1USE8wVlJ0NWRhTGFySHczWWJyQ2t1K2ljTFVrVTRrUm50eHcvUTZwTVI1OGJmUHpmQjRHNWE3OXV3NmxGYXI4TU8raHFvcS92LzlMcHBnUjBtbENydUx0Tmk4WDR0Ly9MZWhzb3FmUVBQVnAvSmFDY3ZXTmlmQzZEVXl4cVc3OFBEY051ZmdKN1hrNU9Scng0NGQrMWJyOWhVclZnaVR5VFJveElnUnI4WEh4MThLUUhhNVhNY0NTMHIzaEYyN2R2MDZkSy9ncXFxcTJ0eXBxWkQ0ckt5c3YvdkhRQjQ5ZXZRcng0NGQrd2hCTHZoMGdXdjc5dTFYQTRERllwbVNucDcrVzZDaERISnhjWEdIZDNMYjdmWnlBRWRMU2txV0ppVWx6UzBzTEh5Z3ZMejg2NlNrcEt0N0lLNUlVV1l5bWNhTkd6ZnVYZjg0ODNGeGNSY1BIejc4andVRkJmZG5abWIrM21xMW5nVUFvMGVQWG1LMVdsL0x6OCsvSFkybDRGdmZzWitjblB5TFlFOFM3QWVrU0xuTFVxL1hEdzNWeDJReWpmUS85dmw4am5DV1VhbFVkcHZOdGxucHowK29zdHp0OWFtcXFscXpjZVBHczNvbnFyNVJYMS9mcSs5L2FtcnFiZkh4OFpjRFFHSmk0aFZubm5ubXhxMWJ0MTVaVjFmWG9uUzZFRUlTUWxnN1dKWFUyZWZ1dzR1SHVqRmp4cnpzdnpzL0t5dnJiK1hsNVIvYjdmWWpvUlk4bWI0ZkpVbHkyV3kydWhFalJ2enA4T0hEcnpxZHpxWWZlMXZ2TDl4dTkxR0h3eEh1OENDOStmM1lLL2JzMlhPcnhXTFpyTlZxRXlSSjBvMGZQMzc1NnRXckorcjFlc3ZRb1VPYmhnNHJLaXA2elc2M1I4eEZjS3ZWMmxUMi9zU0pFeCtnNGUreXRMaTQrTjBoUTRiY0ZSTVRjNllRSXVqZnFzVmlPWDNTcEVuL3JxNnUzdVIwT2cvVzF0WnVOSmxNRTVYYVAvUlhRNGNPdlNkdzJ1RndIRHB3NE1CamdXMnBxYW0vYlAxalZFRkJ3WUl1UGlYM2I4cnEwZjNiL3YzN0g0cVBqNy9NdnoyTGk0dmZhcnpMMzdsbno1NjdUajMxMVA4Q3dJZ1JJLzVTVmxiMnFjUGhPRlJZV0xqUVpyUHRIVE5tekN1U0pHa0I0T0RCZ3cvMzl2RkRCT0R4Zno4Ly9vK0xpN3NRYUVpZ3FhNnVYaHVzVDNzSmZGT25UZzA2eEE4QTdOdTM3OTVEaHc0dGJtOSt3TG9qOXZ4aUlCLy90MGVuMDQwOC9mVFRWL3A4UHRlMmJkdXVxYTJ0RFhzLzM5UEhQNVdWbGF1Ny80cmFkeExzbjN2TnlaNTgwaGxNVkNHS0FPKy8vLzdwQVB4am9UcUVFTThwR1E4UkVaRVNGaTllSEEvZ1lnQVpzaXkzT2pGN3MwZWZLeTNlZ3psbjJ2RGhEeWJjOXJNYVRNOXVIbTN2MUdFdW5KWGx4T3JkT2dnQkZKYW9rUmpkY0JQS3pQRjJqRWgyNDduUExhaDNDVXdkNWNUQjQrMGZVaGVVcVBIYTF5MlRVd0JnZUpJYjA3S2NtREhPZ2VKS0ZYWWMxbUQ3NFlacUxIWlh3N1VraDFzZ0piYnJONzg4OWRSVGk3cThjTjlZZGUrOTk2N3F5UlZLa2pUTWZ4RUpnTWpPem41NzA2Wk5aMWRYVjIvcXpIcjhGL1FDTHpaOS8vMzNJNXhPWjBIcjlzNnVzeldIdzNGRWxtVlhZRnV3Y2NsN21LL3hud3BvR0w4YXJjWjREbGRtWnVZak1URXhaL3VuWTJOalovcExOUXNobXRicDhYaXF3aWpoYkFlQVE0Y08vWjhzeTY2REJ3OCtEZ0Q1K2ZrM3Q3NVRyU2NGS3oyYmxwWjIzOGlSSTU5bzNkNTRoMk5aRjU5S05YVG8wQVhEaGcxNzJIOXhYcFpsYjJGaDRjS0RCdzgrQVFDRmhZVVBxdFZxNjVBaFEzNERBTW5KeWZOTUp0T0ViZHUyWGVWd09BNTE4WGtqeWxsbm5kV3BFdmRHbzNGVU9NdFVWRlI4L2ROUFA4M3N5OC9QdEduVGR2ZjJuZmNyVnF4b3VpUFRhRFJtVEpzMjdhZjIrdHJ0OWdQKy9Za1FRaE51U2Z1ZTFKdnYvOUdqUjErTmo0Ky9NRDQrL2pLZ1lWODVkdXpZdDMvNDRZZUpDTmlIYWJYYXBHQkRPUFFUc2l6TG5vQUpueENpMjNmQzlzZnZ4NDdXWnphYnp6N3R0Tk9lMFdxMUtYRnhjUmV2WDc5K0NocS9RN3FweTkrUDFkWFZ1emR0Mm5SMlIzMEdEeDU4WTNKeThqei90TjF1Mzc5ejU4NGJPbG9HQUtxcXFyYjdINnZWNmhiSHlIYTd2U2cvUC8rYUNSTW0vRmNJSWVuMStyU0pFeWUrTGN1eVY1SWtBd0I0dmQ3YUkwZU9MTkxyOWRuaHZKYSs0Qzk3RHdEbDVlVmZabVJrTE16TXpIdzRXRiszMjExV1cxdTdKU1ltNWp3aGhGcVNKSVBWYWozTC84UHV0bTNicmhxSSs0Y1ZLMVpvOUhwOVN1RDN2OVZxUFcvU3BFa3JBL29ZakViajZQcjYrbTFvdkd0ZXA5TU5EMWFwdytWeW5WQ3IxZGFBWlVQK2dOMWVlWDZYeTFYcVgyY25YaEwzYjhycXNlTi9BS2lycTl0NTRNQ0J4OUxUMDMrM2E5ZXUyMHBMUzkvMXo2dW9xUGpmOGVQSFAwaE1UTHdLZ005aXNVejBmNDVMU2tyZXFLdXIyemg2OU9oWFZDcVYrZmp4NDU4QVBQN244WDlMa1hUOEh4MGRmWnBlcjA4SGdQTHk4aStFRUo1UXkzUkhYNXhmOUxTVDZmaGZwOU1ObWp4NThrcWRUamNZQUNaUG52emQvdjM3SHpwdzRNRGphTmpIZHFpbmozOTY2R1YxcUsvM3p6MU1aVEtaRWpyc29GSkZtVXltTnNNa2VyMWVYYXQrNXRiOU9sT2RqZHJIUkJXaUNDQkowaDMreDdJc3Z6MW56cHpPbk9nUkVSSDFheSsvL0xLbXBxWm1JWUNGYUR3K0ZhSjNydW5KTXVCZmRWRmVOTHNBQUNBQVNVUkJWTzYwZWx3MHdZNDRjOXR6eVhremEySFUrWERqOURyRVJMV2NuNTdnd2VJYkszQzhTZ1VCWUdpaUI4L2NWSUhTS2hVZS82aWh5dlBOTTJ0eDFkU0dhcHlIeTlSWXQwZUhNYWx1bkRyTWhjbkRuVWlLOGVMaVJ3Ymh6VlZSQUlBUDd6dU9hOCt4UVFaUVhLSENvVEkxaXNyVm1KVHA3UEpyRlVJODFPV0YrNERja0wyenFpZlhXVnRidTI3djNyMi9IelZxMU5NQUlFbVM0WlJUVHZsazQ4YU5wOWZYMXhlSFdsNEptemR2dnR4bXMyMEpiT3RxT2ZWT3FOaXhZOGNObVptWi93ZkF0My8vL2dmUnlaSzFmaGtaR1FzRHA4ZU5HL2V1ZjRpaVFFbEpTZGNtSlNWZDI5RzYvQmZ6YTJ0cmR4Y1dGajdZblhHUEFXRHo1czBYMnUzMnc1MWRMaVVsWmI3L0luVnBhZW15UVlNRzVYUW5Eb1BCa0o2V2xuYVhTcVdLeXN6TWZNVGY3bks1am0vYnRtMXVWVlhWeW9EdTNqMTc5dHptZERvUER4OCsvQzhBaE1WaU9XM2l4SWxmcmx1M0x0dnI5ZHJyNit2M0JIa2FWV0JaOG5iNm5CVDY4dk1Uck9SeDQrYzR2cE5QMTlHUEgwMTNPbnU5M2c2cmJtN2N1UEVDcDlOWkNMVC9RMlZ2NitYMzM3NWx5NVpaMmRuWi8wcEtTcnJXN1haWDdOeTVjdzY2OFVOYlI5b3BvZDdiWE51M2I3OTJ4SWdSandzaE5QdjM3MytrdnI3K1dIZFgyaCsvSHp0U1gxOS9TUFgvMmJ2eitEanErbi9ncjVtOXorem1QamQzbXFOSm0xNjBwU0J0STRJaWg0SW93bGNVRkJVUUQwQkZ3SG9oS29vMzRFOVVsRU1Ra0ZORUFpMmxSM3FtVGRJbXpYMmZtOTNOSHRsNzUvZkhadExOWnBOc2p0MU4ydmZ6OGVpak96T2ZtZm5zN0dUbU01OTVmejRmZ1VBTkFFcWxzcnkwdFBUM3AwK2Z2bVd1OWNLd21QdWpkYTVXclZsWldYY0VUc3Rrc2x5SHc5RnB0OXZEN2ZFRndObVJJVG1POHdIQTZPaG9kV2RuNTA5eWMzTWZBUHd0OVFOWGFHbHB1Yzltc3cwdXAwQVZrOG0wUHo0K2ZpY0FaR1JrM0Q0eU12SlN3SXNhem1hek5ZMk9qcjZyMSt2ZlZDZ1VKU0tSS003aGNMUmJyZGJUaVltSkg5ZG9OTnRZbHBXWXplWkRmTzhaMGJ3K1JJTlNxU3phdUhIamtiR3hzWVBOemMxM2hScnVRNjFXVjJ6WXNHR3YzVzV2YTJwcXV0dG9OTDQxMC9hT0hqMTZFUUFvRklyVW1jcWFJUUlybEZWVlZTSHZQUXNJd3FEclc1Q2pSNDllc3RoQWhJbWhKOEt4Vk9WL0ZoTXZZenM2T240Mk9EajRGN3ZkM2hlY3FMbTUrUjZQeDJQdTZ1cTZML2hGbnRWcVBYWGt5SkZ0RXkvL09ZREsvMVQrWDV4SW5qOUpTVW1Ud1FCOFlGVW9Bd01EVHdGQWFtcnFEUXpEaUFCZ2JHenNnL0h4OGZaWjhqMnR0NVVvUFY4c3FYT3AvRDhYanVPOGJyZDdsQTlVWVJoR21KK2YveE90VnJ2enpKa3pOOWhzdHFIWjFvOUUrU2ZTWW5WOURxZGViS1kwZzRPRHp6UTBOTnlvVXFrSzV4b2VOemMzOTN2QjlWcWg1T2ZuL3pBNHFDaTRMQlNqNThjVmp3SlZDSW14bDE5K09kbmo4VnpQVDNNY04yMHNWVUlJSWVSYzlkQkREeVZZcmRiL01ReFR3VERNTDd4ZTc1dFNxYlQrYTEvN21qa3czVjE3eWhmOUVPcHdNN2p0OFFSVVZUaHdlYVVkaVdvdjd2eno3TS82UjFvbEllZXZ5bkRqKzUveXZ6dGtBQlJudURGa0VvUk1lK2ZsRmlnbEhGNCtKTWVoRmdrZWUxczFMYzBuZnA0OGJkNWI5OC82ZkR1bnUrKytlem0xNEZzeUF3TUQveG9ZR1BodlltTGlCV3ZYcm4wamVIbFBUOCtqV3ExMlczSnk4aWNBUUN3V1o1U1ZsYjE4NU1pUlN3QXNQUEpuQm9jT0hTcVphZGxjRDhRQXNHWExsdHFselZGNGhvYUduaHNhR25vdUZ2c09COGR4b3NXT2UrenorY1R6WFNjbkorZmJCUVVGRHdQKzNtN3E2K3R2bTI5RnRVUWlLVlNyMVpVQjIvd09BRlJYVjZ2aTQrTjNhclhhN1dOall3Y2FHaG8rRmFwaUh3QTZPenQvNW5RNiswcExTLzhDZ0pub2N0NW50VnBQaFdvQnFsQW9VcmRzMlRMNU1tYW1GdERuaTFpZFA3eXFxcXA1TlR4WVNJOFNFd1I4Ri82QWZ6aVUrZXczVWlKOC9EME5EUTMvNTNLNURDTWpJLyt5V0N5VEwyVnFhbXJLRjdOUFhrcEt5cWVYWWp1QmhvYUcvaGx1V3IxZS81cGVyMzl0dnZzNDErNlBzL0Y2dmQydHJhM2ZYYlZxMWU4QklEMDkvUXVqbzZQdnpPYzR6eVNDOTBlaFJxUFpFVFNQU1UxTi9WeEhSOGRQd3QwSXgzSENnTStUM2Z5M3RiWDlJRDQrL3BLNHVMZ3B2YnFNalkwZDdPM3QvZU9DY3gwaDdlM3RQMHhOVGYyMFhDNHYwdWwwMyt6djcvOWRTMHZMUFJhTHBjRmdNQndCTU1xbkxTNHUvalYvVGFtdXJtYTZ1N3QvQTBDcVVxbldjUnhuRE5oc3hLOFAwVlJXVnZhTVFDQ1F4OGZINzd6Z2dndE9kSGQzUDJveW1mWUVwbG05ZXZYVExNdEtGQXBGNmZyMTYvOHpQRHo4YWw5ZjM2eTlOTnRzTmx0blorY3Z3OHlHYXg1cDUzUytYOStFUXVHVUIwYUh3OUhqY0RnNmx6QnJzMXFDNjV0aTI3WnRwL3Y3Ky84Mk1ERHcvK3gyZSsvR2pSdG43YmttTVRIeG82SG1tODNtUXlkT25MZ3FjQjZWLzZuOHZ4aVJPbi9rY3Zua2tFVGw1ZVZUeWhscGFXbTM4RDJsZmZEQkI0VmlzVmlRbHBZMjJWTmFVMVBURndQdlJZdXhsTThYa2JEU3kvL2hjcmxjK3NPSEQxOVVXbHI2aC9UMDlNL3o4K1BqNDNlc1g3LytSRjFkM1dlQzc5V0JJbFQraWJoSVg1OVpscDI4UDA3MCtMV2l4UHI1Y2FXalFCVkNZc3pyOVg0SkFIK1IvdURUbi83MHlWam1oeEJDQ0lrbXNWajhCNDdqZEQ2ZmIrTzk5OTU3WXU0MUZxNnBWNFRoTVFHZS9VQ0JGL1lyOE1MZHd6RGFGalpNcmRsK2RyMVhEc3ZSM08vZk5tOVBneFJ0Zy81QStudXZIa09FT29nNVh6a0JPTDFlNzR3dEFPdnE2cjV3NFlVWFZzcGtzbHdBWUJpR1VTcVZjVmFyZFhpcE03UFlsMjByM2RHalI3ZG5aV1Y5S1NVbDVUTUFjT3pZc1ZLTzQxaU80OWhObXphZEVncUZHcmZiYlR4eTVFaFo0RkJBeTVDMHRMVDBzZlQwOUpzQndPdjEybzRmUDM0VmdIbFZBRzNjdUhGL1hGemMxaGtXdTQ0ZE8zWmRYbDdlSGUzdDdROEJtSFdzOFlHQmdhZWRUdWVRVENiTE01bE03d2N1QzlHYVNURGI4b1cyTG8yRS9mdjNaODIydkxpNCtFL0J2UUc0M1c1elRVM05ScFpseDJkYXoyNjNPMlphRmluVjFkVk1jWEh4NDVtWm1iZEZlOThUcElFVHl5VlFKUXA4emMzTlh3dWNvZFBwdnI2UURjWEh4MWQxZDNmL09uQmVlWG41a2djcFJLbWk4Wnk3UHdhK1pBa08ydXJwNlhrc0xTM3RKclZhZlFFQUZCY1hQekUyTm5ab3NmdU1sS1NrcEV2Rll2RzByc2V6c3JMdTZPam8rQ1dBc0s1aExNdksrYzllcnpmd0JieTNycTd1OHhNOUtVMGV0NWFXbHZ0d3RpdjY1WFFmOW5aMWRUMWFVbEx5R011eWtzVEV4T3NMQ3d0L01kZEt3ZWZCaVJNblBtNjFXZ1BQdFloZUg2S3BxNnZyMGNMQ3dvY2xFa2thd3pEQzdPenNlNUtTa3E0SlROUFUxUFMxb3FLaVh5aVZ5dFVBa0p5Y2ZKVlNxWnd4aUdLQ3BiVzE5ZTZaRnA0NGNlTGpBT0R4ZUt3QVhMT2xqYUp6NHZvVytQY0xBQXpET09QajR5OWJ0MjdkakQzaHpDYmFMNklURWhJMlM2VlNYVjVlM29PNXVibmZmZmZkZHhNV09rU0pVQ2ljMWdOakRGRDVQMHJPcGZML2JEUWF6V1JnbHMvbmMrbDB1dS9PbHY3VXFWTTNCODliQnM4WHk5Vnl1ci9iVDU4Ky9RV0x4WEtrcUtqb04zd1BPbUt4T0hYOSt2WFZFME1CUFlUUTVhNUlsWDlXTktGUU9IbC85UGw4RHVEc01JT0JHSWFSaVVRaU5UOGRLZzNnSDNvNkV2bWN5UXArZmx3V0tGQ0ZrQmg2NG9rblJCekhmWVdmcHQ1VUNDR0VuRThlZWVTUlR3QzRubUdZVDBVNlNBVUFUdldjN1lGUmwrU0JUTHp3dW5vMjRIMTdYYWNZQjV1bjlyelNPaWhDYTBDZ3luVmJiZmhJcFgxS21pODlkclp1N25lM0dpQVJMYWQzQnl2ZVdIMTkvYWMzYnR5NHI3Ky8vOG5HeHNhN0FDekxGN2o5L2YxL2RibGNVeXJRYzNKeXZoMnIvTXlYeVdUYWs1aVllQmsvemI4TTBHcTFGd21GUWcwQWlFUWk3ZGF0VzJmdDJqMjQ4dExwZExZdXBQSjlJY01tS1pYSzB0TFMwcWY1VnBBY3gzbnE2K3MvTXo0K3ZwRGVia0xtMmV2MVdnRUk4L0x5N3N6THkvdCtYbDdlcnZsc3RLK3Y3NG5BNmJsYU13VXZYMHp2SUV0dHRpRXU1SEo1bWxhcnZTUjR2a2drVXFlbHBYMkNIeGQ3THRFOGYyWXpQajdlZXVEQWdTMmhsbTNac3VVRGhVSXhaOHZYenM3T24vR2YxV3AxcGNWaU9jRk5qSjBtazhtbXZPVFpzbVhMc2hnak85TEhQek16OHc2MVduM0J5TWpJY3lNakk5VUFYRVZGUlkvT082TVRZdmtpT2daV3pQMHhETDZHaG9hdmJObXk1UWpETUFLUlNLUXVMeTkvcHIyOS9mNVlaeXlVdkx5OHlTRVp4OGZIbTZWU2FUYkxzaEt4V0p5YWw1ZjNuZmIyOWwzaGJFY29GRTUyelJmODByNmdvT0Q3Q0xvUDVlYm0zbHRiVy9zK0FNN3I5WG9DRnNVOGpIcDBkUFIvL0dlTlJyTnRLYlo1TGwwZkJnY0hueDBjSEh4bDFhcFZQODNLeXZxSzIrMDJkWFIwL0tDc3JPd2ZmQnFEd2JDbnBxYW1NanM3Kyt2NStmay84dmw4empObnp0eGVXVm41VHFodEtwWEsxWnMzYjY1ZnFqeEdPMUJpRHN2KytpWVNpYVowNTJtMzI2MHltU3hXMlptM3VMaTR5Yi9UaWFHb1poMlNjRFlNdzB3YmY1ZksvMU5SK1g5NWxQK2RUbWRmNExCS0xNdEtKNGF0Z3NmakdYTzVYSU1UODEwU2lTUWxJSjA0c0hlVlVFSUZxc3hsS1o0dkl1RjhMUC8zOVBROFpyVmE2OHZMeTEvbWc1RVpoaEhrNWVYOVlIUjA5SDltcy9sSXFQVWlVZjZKdEVqL3ZpS1JhTEtiYVkvSE13WUFlL2Z1VFExT2w1R1JjWE5KU2NsZitXaytUWEp5OHRVS2hhSjBJa0Jva3NWaWFRck90MHdteTdqd3dnc25yMG1OalkxZjZldnJlenhFdHFSVlZWV1RGYm5OemMzZk9NK2VHNk9HQWxVSWlTR05Sbk1OZ1BTSnlYNlR5ZlR2V09hSEVFSUlpYkl2QXpqOXJXOTk2MS9SMk5uSnJyUDFOR3R6L0hXVzRReXZvemNMY00vZnRSaWNHTnBIS3VKdzgzYnJ2UFlkSi9jaFRqNnRMbTVTUnZ6aUFtZklkR2F6K2ZDaFE0ZldXcTNXMDRIelE3Um1YdFNCbjIwTTJxcXFxbGxiekFGQVYxZlhiMjAyMjVSQXJaVVVxREtUOVBUMEw4YzZEd2pqSlZ4Q1FzS0hzN096djhteXJCVHdWMUtmT25YcXMzcTkvdldKSk9xZ1ZXYjlUVDBlanpsNFhrZEh4ME50YlcyNzVscVhBTG01dVkrd0xDc0QvRU5hakk2T3ZwMlltSGpGeExJSEJnWUcvdVYwT3R1aWxKMUZ2M3lUeStYNTI3ZHY3d3kxalArZWMybHRiZjBPQUVGK2Z2NHVyVlpiWmJGWTZscGJXKzhCZ0xpNHVBMkx6ZU15TnVQeGo0K1B2eVE1T2ZtVDZlbnBOM1ozZHovYTNOejh6VWhsNHVEQmcyazJtMjNlQVVEQjNmRXZKeXZsL2hpTzhmSHgycDZlbnNkME90MGRIby9IMU4zZC9SdXYxenR6Z1N0R01qTXp2NlJTcVRieDA5M2QzYjlYcTlYcitGYjhPVGs1M3hrYUd2cTN6V2FiczRmZHdOL0o3WFpQZGcrZm01dDdmMXBhMmszQjZSTVNFaTdYNlhSM2RYZDMvOXJuODAzMndNSXd6TUs2RlZ4Q0RvZGpjdmdMbVV5V05UQXc4SlJjTGwvRk1BekRjUnpIdnhoTVRFeThobTg5T3pBdzhGVGdOdXgyZTAvZ2REU3ZEMUZpUG5QbXpPMGpJeU92aUVRaXVkUHBuTmFqaUVxbDJ0alYxZlZIZzhId3VrZ2t5clhaYkoweHlPZXlzTnl2YnhLSkpJZi83UFA1WEFCbTdDRm1PZEpvTk52NXowYWo4VDBndkdBbG1VeVd1VzdkdXIxOGJ6ZGVyOWZXMnRwNlg0U3lTZVgvRldhNWwvL1BuRGx6VitCMFhGemNobzBiTng0QmdKR1JrUmRQblRwMTYwSjJ4SEhjZ3NvclMvRjhzWXd0aS9ML2ZCaU54bjJIRHgvZXRIYnQydGY1M3MyYW01dnZtU2xJQlloTStXZUZtUEgzbFVxbEJmeG5wOU01cjNIUTgvTHlkdVhsNVQwSWdPRTRqdXZzN1B6cGJPbURnL3FjVHVlc2phcm02MXg4Zm93MENsUWhKSVlZaHJtVC84eHgzT08zM1hZYkZWNEpJWVNjVDdad0hQZEtOSGJrOGpBNDAzZTJQckVpNTJ6ak9vOFBlUFd3SEI5WjY0QlNPcld1d0doajhkMW5OSk5CS21JaGgxM1htMUNXZGZhVy9lQ24vRDFLdm45S2lvZi9IUWNBdUxYS2drOXVudHBEN2VVL25ybFg1RS84UEhuYXZKZnZIYWJnbGNWaGhVSmhva0toV09QMWVpMHN5enFFUW1GbVZsYldsTzVoYlRiYmZLS09KQWg2dUZhcFZBVXpwQTFMZG5iMjE0SjdWRm5wSkJKSmZtcHE2cFJ4M2ZWNi9YLzBldjFrVUxaY0xpL1Y2WFRmQVB3VkEzYTdYYjhVKytZNHpzTXdqQkFBUkNLUnhPbDBBa0FTQUJ1QWFkMUdtODNtL1hhNy9XcUZRbEhxOC9tY2pZMk50d3dPRHI0QmdBVWdMU3dzbkd5WjcvVjZ4d0ZNcTRnTzFOL2YvN2VlbnA0L3FsU3E4dno4L0I4RC9ySHVNVkZKN2ZGNERIYTdmVnBGcTB3bXkrYy9oMW8ray9IeDhUTUhEaHdvRHE3VXFLNnVaclp1M2RxMDJIR2tveWtySyt1cmFXbHBOL0RUZzRPRGYyOXRiWDE0MjdadGx6TU1JeEFJQlBMS3lzcVhhMnBxdHNML2V5NjUrWjQvWVdBRUFvRmlzZm5TYURUYmNuSnl2c3N3REp1ZG5YMjN5K1VhNnVycWVrUXFsUmJ5YWJ4ZTc3alQ2Wnlzc0dRWVJpU1R5ZklXdSs5b0N2ZjRxOVhxeVFDZHNiR3hvNEhiY0xsY1EzdjM3azFWcVZURi9OQU0xZFhWVFBEMHhSZGZQRGlmNFFyQy9YdmkveWJEM1c2TXJJajdZN2lhbTVzZmxFcWxhUzB0TGQrdzIrMDlHbzNta21qc04xeHl1Ynl5c0xCd3NzV3Z5K1VhNmUzdC9ZdEVJbms3TFMzdFJvWmhoQ3pMU2lvcksxK3RyYTI5d0dhenpWbzV6Ny9vQlNidkwwaFBULzk4Zm43K0QvbjVkcnU5QXdESFh3TUtDZ29lSGgwZGZXL2lQZ2JBMytJWDhBZTRDQVFDWlY5ZjMrOW5hL0VlQVFxTlJqTVp2TU13akd4b2FPaGZhOWV1ZlFNQURBYkQvL2lXNWx1M2J0M012NmlacS9WNUxLNFBFU1JjczJiTnl3YUQ0YTJlbnA3SEFYREI1N2RhclY2N1ljT0c5MXd1MTNCVFU5TWRlcjMrZFlsRU11UGZudFZxYlQ1MDZOQmNRd1BOYXBrUGU3bXNyMjhxbGFxYy8reHdPTHBDcGFtdXJsYUZtZzhBeWNuSlZSVVZGYkZxNUNqVmFEUVg4Qk1HZzJGM3dESlJkbmIyMTdxNnV2NkNvR0Z6RkFwRnlwbzFhNnI1YTVmUDUzUFUxZFZkYVRRYTl5MVZ4cWo4NzBmbC80V1o1L25EQ29YQ09INUNMcGVYNU9ibVBpQ1R5VEpIUjBmZmIyMXQvYzVFa1BrMFVxazBkOU9tVFlmNHdMbU9qbzRmaGtvWGhpVjV2bGd1bG5QNVAxd09oNk96cHFibXdzckt5aGVjVG1kL1QwL1BiRDI5UktUOHMxeUYrL3NHTnNCd09CenQ4OW1IMiswZXdzUjl1cUNnNENHUHgyUHQ3ZTM5M1V6cEE0TXVBY0JxdFM1WlQzT0J6ckhueDRpaVFCVkNZdVNGRjE1WUM0RHYyc3Z0OVhyL0ZNdjhFRUlJSVRHZ0JOQVJqUjJkNmhIQjVmSFhMN0lNVUs0N0c2ankraEU1L2x5dHdqTjdsYmhpd3pnK2NjRTROQW9mekhZVzl6MmpSZStvdjhnc0ZIQjQ0Tm94ck1rSnJ3ZHBqdzg0MlNIRytueC9lcEZnYXRDSjIzdTJ2ak40R1FBd3k2a2o3WlhKVjFwYStxUmNMcCt4SW5taVFqQ3NDcS9TMHRJL2FqU2FMVWVPSEpuU3plNWlLK3ZUMDlNL3Y1ajFGeW81T2ZtVCtmbjVQK0E0enRmYTJ2cTlnQmFFaTFaU1VqSTVUak12UGo2K3FyZTM5ekc5WHY4R2dJUXRXN1o4aTEvVzNOejhMUUJMTXI2NHgrTXhpMFNpZU1BLzVCQUFKQ2NuWDFSWVdQaUxscGFXZTRlSGgxOEtUTzkydThmcjZ1byt1Mzc5K3YvVzE5ZGY1L1A1eHF1cXFrS2VFMGFqY1EvbWFJSExqeU1zbFVwMW9aWjNkM2YvdHJ1Nys3ZkI4d083eE4yL2YzOVVYdTR1VW9KRUl0RUNBTXV5ZHJ2ZDNqZlhDclBKeU1qNDhxcFZxeWFIUVhXNzNjYXVycTc3bkU3bmNGOWYzK09abVptM0E0QlNxYXhZdjM3OUc4ZU9IZnM0Z1BsMWJSV0crWjQvYzVtdDBtbkxsaTBOQ29XaUxKenRtRXltOTgrY09mT1Y0dUxpUHdGQVlXSGh6NTFPWjdkU3FWekRweGtjSEh5MnNiSHhpL3kwUkNJcHVPaWlpMXJtazk4QVMvcjdoaXZNNDUvSWQ3Y09BQ2FUNlZBMDhoWW9zRmNLSHN1eWtsQnBGeWpTeDM5RjNCL253VmhYVjNmdFVtMXNLZStQQ29XaWZNT0dEZjhUQ0FSeWZsNUhSOGYzQWRpY1RtZHpkM2YzNzdPenM3OE9BRktwTkh2Tm1qWHYxOWJXZm5pMlZySXFsV3J5Nzk1dXQ3ZWtwYVhkV0ZKUzhtZE1WTkI3dlY3THlaTW5yeFNKUk5wMTY5YnRZUmlHWlZsV3NucjE2citmT0hIaVUveTYvRXNEdVZ4ZWtKYVc5am1meitkb2IyL2ZKWmZMMDhWaThTcVR5YlI3MnM2WDBPYk5tMnY0bHNjQTRIQTR1bk55Y2laZjdyVzJ0ajZ3Z00xRy9Qb1FyZU1EQUVWRlJUOVBTa3I2ZUZKUzBzZFRVbEp1cUsrdnZ6azR6ZXJWcS84eE1ReUZidTNhdGE4TkRBdzgyOVBUTTF1MzlDNkx4ZEtuVXFreUlwZnpXWjNYMXplTlJuTWgvOWxtc3pYTmtHekc4bzNINDFsVWVYa3gxN2VFaElSdEFUMlFlUFY2L1Y1K1dWWlcxaDJGaFlXUDVPWGxmYitucCtlUGc0T0R2NW9ZRGpTaHZMejhIZjVGbmMvbmM5WFcxbjZDNzQxbHFWRDVQMnJPeS9KL1ltTGlwWEZ4Y2R0RUlsR0NTQ1JLNUFNOUFTQXVMbTVyWEZ6Y1ZnQ3dXcTJOQUZCU1V2SW5xOVY2c3FlbjUwbWNmY2FOcTZ5c2ZJTVBVdEhyOWY5cGIyOWZVS0RLVWoxZmhFRGwvOFV4MTliV1hnRi93TnVNSWxUK0NjZHkvbjNqNHVMaUpnTWhyVlpydzN6MjBkUFQ4NWhFSXNubWV5WXVMaTcramN2bDZoc2VIbjQ1UkhKaGFtcnFqZnlFeStYcWN6Z2NFYStYanNMejQ0cEdnU3FFeE02WCtBOGN4NzF3d3cwM3pLdExLMElJSWVRY0VaWHUyV3M3emc3N1U1am1obHppcnhPeTJGazgrNEcvTVlyZHhlQmZCeFI0OWJBY2wxWGFjYnBIaE01aGYzRlp3QUwzZldJTUd3cW1QVnVFMURVaXhGMVBKa0FoOVNFbjJZTVJzd0EvLzc4cGpjdndqYi9HVDM3KzBXZE1rSWltMW45MURndFJuRUdkcmMyRTR6aEIwQ3dCQUcvZ0RMMWUvNVpPcDdzVE0ranM3SHdreEd4V3JWWnZTRWhJdURSd1prSkN3b2NCZ0dFWXp3S3p2SnhvVnE5ZS9TekxzbUlBcUtpb2VPRzk5OTVMeGdMR21kKzZkV3VUU0NTYTdFNDlJeVBqdHNURXhJOEIvaGFJVFUxTnQ1V1dsdjZOWlZueG1qVnJYdW5zN0h3b09UbjVXbjdzN0lHQmdiL3psYnRMd2VWeURmQVZJUktKSkEvQUJ4S0pKRWNtaytWbFpHVGNFaXJRd0dhem5kaTdkMjhCL0JXZklwL1A1K0tQRGMvcjlZNDNOemZmSDd6dVNzTi9mNGZEc2FndVpTc3FLaDVQVGs2K0ZnRDYrdm9lYjJ4cy9Nb0NOeVZidFdyVkkxbFpXVjhObU1lZE9uWHE1b2tYSEdocWFub2dLU25wS29sRWtna0FXcTMya3MyYk4rK3ZyYTI5MXVsMExqUVFJNlQ1bmo5YnQyNXRtcTFWbmx3dUw5cStQZlJZY2ZQc21wdXgyV3hOZHJ1OWJhTDFMVk5hV3ZwVVlHOU1Gb3RseVNwc2wvRDNuWmR3am45OGZQeGthenUzMjYyUFlsZndrOTU3N3oxcDhMeHd4MThQeDJLUC83bDBmMXpLNHhxbUpicy9KaVltZnJ5c3JPeHB2aVVzQUJpTnh0MFRQV01BQUZwYVdyNlhsSlQwTWJsY1hnajR1eUxmdUhIamtZYUdocHNOQnNOL1EyeFdHaGNYZHpFL0lSYUxVMHBMUy8vR0QrUERjWnl2dnI3K0JyNkN2NmVuNTljNm5lNmJnRC9BSlNjbjUzWitYWVpoSkFBZ2tVZ3lBTURwZEE1SXBkTHN5c3JLZDZWU2FjNlpNMmUrM3R2YiszdEVpTVZpT1JiNG9tWm9hT2k1c3JLeXAvbnBUWnMyaGJ5bWhUb25EaDA2VkdLeFdKb2lmWDJJNXZHWjJOOWtNSWxHbzltMmRldldrME5EUTg4SHBqbDE2dFJuaW91TG4xQ3BWT3NBSUMwdDdRYTFXcjBtZUZ1QmtwS1NQckptelpxb0RMMGE3SHkrdnFsVXFsVnl1YnlJbjdaWUxFZG5TeDhCaTdxK2FiWGFLdjZ6MVdvOWhyTzlqTVRuNWVVOUFBQUNnVUNWazVQemJaMU85N1hlM3Q0bnRWcnRWcVZTV1E3NFc5VTNORFJjYnpRYTMxclNid1VxLzgrRnl2K3ptK3Y4QWNBb0ZJclN1YmJqOVhwTjZlbnBuOC9JeVBnaTRCKzJxS09qNCtjOVBUMy9iOTI2ZFMvdzI3RGI3ZTBuVHB5NEVUTUVRRVh4K1dJS0t2OHZpVG52RlpFby80U1RzZVg4KzJabVpsNFgyTkRKWkRJZG1POStXbHRidnl1VHlZcFNVbEt1MGV2MXJ3OFBEMWVIU3BlVmxYV2JUQ2JMNGFjSEJnWmVuUCszbXI5SVB6K3VkQlNvUWtnTXZQRENDeklBTndUTWVpeFdlU0dFRUVMT0I3WHRaK3VjQW50RVlSa09WNnkzNC9XamN0aWMvaTVNWEI0R3J4MlpiUGdLaGdIdXVXb01XMWFGRjZRQ0FPK2M5TmNQcEdpOCtOOUpHZjYrUnpscit1ODhyUTA1LzYzN0tZNDFGSmxNbGxWU1VqS2wvRlJTVXZKNFkyUGpseEZRV1cweW1kNFBVVkhOalkrUHQvWDA5UHlxcjYvdjhhQmxVQ2dVRlROVkRnQ0F6K2NUODJPeEZ4VVYvVTZuMDkwQkFGMWRYYjlvYVdtNU4vQmhjeUpkL1ByMTYxL0t5TWk0eldBd3ZCbmNyZjdCZ3djcmJUYmJpWUJaVEZWVjFiUUFycHFhbXMxaXNYankrYzNuODAxNzBKMEhFZCtTR3Boc1ZiMmdaOFBncmt4WHJWcjFHLzV6YjIvdkh3WUdCcDRXQ0FUeTR1TGlKeGlHRWVUbTVrNjJFRElZRE8rZU9uWHFTMWhDTnB1dGlXOUZscENRY09uZzRPQlQ4Zkh4bHdEK1NzRlpWdVVyKzl4V3EvV2tUQ1pieFhIY3VOdnROb3lOalIzdjd1NysyZmo0K0x4YTlzU1lXQ0FRQkhZZHp3RkFVSzhESWl5UVdxMmU3SzU0WkdUa2pZVnNJeUVoWWNlcVZhditHSHdPdGJTMDNLdlg2MThMbUdXc3I2Ky9hZjM2OWUvdzU2MVNxYXpZdW5YcmljN096b2M2T2pvZXhjS0c1WmxtdnVkUEdGMzV6cnRyYnFsVXFnNmNMaW9xK2xWeWN2SzFVcWswSzNBKzM0SitZcEliSFIwTmZ2RXphMnUrMlN6Rjc3c1E0UngvclZZNzJScDl0ckhmSTJuSGpoMUwwZ1BVVEJaei9NK2wrK05DU1NTUzFPRHZOWS9WbCtMK3FDNHBLWGs0SXlQanl3Z1lMc1RoY0hRZE8zYnMrcUQ4ak5mVjFWMjlZY09HQS94UUFtS3hPR1hkdW5YL0dSZ1llSzZ0cmUxN0RvZWprMCtjbHBaMmJXRGdTMWRYMTQrbFVtbTJScVBaQmdDTmpZMWZtdWk1REFEUTNOeDhmMkppNHBVVHZVdHdicmZiNUhhN3pTS1JTTTB3REt0UUtGTDU2NWpUNmV4YnYzNzl1L3hRRk1YRnhiK1RTcVVacmEydDM1M245dytMM1c1djV6ak9hN1ZhRzNwNmVuNDdNRER3VXVDTG1vV0k4UFZCRXMzakF3QjFkWFhYSnljblgxVlNVdktFU0NSS0VBZ0VjcmZiYlFoTU16WTIxbkRvMEtFTDh2UHp2NStUazNPZjIrM1dOemMzMzFWWldSbnlCVTJzbmMvWHQ5VFUxRnNDdDJrMEdpUGVLMCtRUlYzZitLQWRBQmdkSFEzc0VjWFgyOXY3V0ZaVzF1MzhkWXhsV1JsL2pBQi9FRjFEUThOTnc4UERFUm4ybDhyL2s2ajh2d0J6blQ4Q2dXRHl2c3R4bk5mdGRodjRubEVzRnN2eHZyNit2N3Bjcmw2YnpWWlRYbDcrTnA5V0xCYW5yRnExNnBlRmhZVS80WHNqOHZsODloTW5UbndTUVVOa0JZckU4MFU0cVB3ZkhaRW8vNFJqR2YrK2dxeXNyTW5lZHIxZXI4MWdNSHl3Z0YxeDlmWDFOeGtNaGh2Nyt2citoQkRsZjRWQ3NhYWdvT0Rua3l0d25MZTd1M3ZHSVlLV1VxU2ZIMWM2Q2xRaEpEYXVBY0NQWjNqbVU1LzYxSUhycjc4K2x2a2hoQkJDemxrbUc0dTJ3YlAxTVlHQktnb3BoODl0dCtMYUxUYThla1NPVnc3TFliRlBmN2YzL21rcEV0VmVsR1hOM01PSjFURjlyQjdoZ2w4VGtwa29sY3FTdFd2WHZoMzgwallqSStOV2xVcTFwck96ODJmRHc4TzdBUmlHaDRkZnFhNnUxc0wva09xRHZ4TGJpYUNXbC9DLzBCVUM4TmxzdHRNY3g3a0RXM1RZN2ZiMm9hR2hmdzhORGIxc3M5bnFKUkpKMW9MRDdRQUFJQUJKUkVGVXdhcFZxMzdLdDBnQndQWDM5ejhUSXJzU3JWWmJvdFZxTDlGcXRaZU1qSXk4Y3ZMa3lXdENwSk1DVUFFWVQwcEsrbERRTWc0QVpESlp1a0FnRVBwOFBxZFdxNzBvTXpOenNnS2U0N2pnN3pPWGtlYm01anZ6OHZKK0JJQnJhMnY3RG1hcExKc1B2dnRTbDh2VjE5TFM4bU9KUkZJZ2tVaXlmVDZmUGJpRmwwcWxXbHRhV3Zwbmc4RlFiYkZZVHRwc3R0TUF3aHRiYXdZbWsybGZjbkx5SndFZ05UWDEweUtSU00zMzhHSzFXazhHcDErOWV2WGZmVDdmdEVwT3Q5czlBQUFNd3dnMEdzMUdqVVlUYmtzYkVRQzNSQ0pKQzE1dzRZVVh0b2F6Z1puU0hUOSsvRVBoZHRHN1pjdVdXb2xFa3M1UEM0VkNtOVBwaEZ3dXIyUloxdTEydTUwcEtTa2Y1WmR6SEJkMjcxWUtoU0tGRDVEd2VyM2plcjMrM1hEWEJmempUK2ZrNUR5WWxKVDA4ZUJsemMzTjMrN3U3cDdXMHRsa011MXBiR3o4VW1scDZaT1llUEVyRUFqaytmbjVQOWJwZE4vbzYrdjdmd01EQTgvYWJMWkZqUzg5My9ObkxyTjF6YjF0MjdiT3dDNnNlV3ExK29MQWFaMU85NDNBYWF2VjJzQ3lyRGl3VmJiSlpQckFicmYzeTJReW5kMXVId1hnVEUxTnZXcSsrUVVXLy9zdVJqakhYNnZWVHZZbU1UWTJkaWc1T2ZucXdHMndMQ3RKVGs2K211OGxBZ0JDVFFkMnRaeWNuSHkxM1c0ZnNsZ3NCOFBKWnpqZE5JdkY0bnorTThkeFliZkVYOHp4UDBmdmo3T1N5K1dWU3FVeXorZnpPWDArbjBza0VzWG41K2RQNlVyZmJyZlA1MFhXWXU2UDRxeXNyRnR6Y25MdUQ3NEhPQnlPbmlOSGp1d0VNQks4a3RWcVBYM3k1TWtyMXE1ZCs1K0FGNHhNV2xyYURhbXBxZGVOakl5ODJ0Ylc5a09iemRhWWs1TnpINytlMld3K2FyRlltbzRlUGZxeEN5NjRZUGZnNE9Dei9mMzlUd1p0M243NjlPbGIxNnhaODlMcDA2Zi9iMlJrNUQrSmlZbVhpMFNpalFCUVdscjZNbisrV0szV1U2ZFBuNzZ6c3JMeUpmNStuWk9UOHgyV1paWE56YzB6OWs2eFVPM3Q3USsxdDdmL0NHZGZKSWdHQmdhZUNwVTJNVEh4R2o1QUoxUWFyOWM3QmtUKytoRE40OE1iSGg1K3lXS3gxS3hldmZvNWc4R3daM1IwOUwzczdPeTdnNUp4YlcxdEQ1cE1wdDArbjgrbFZxc0RoNm1aOXFKbVpHVGtSVDdvWWlFVzJnTDRQTCsrM1pLZW5uNGJuOER0ZHV1TlJtUEllMDRFVzFnditQcW1WQ3FUVlNwVkpUOXRNQmdDZzJ4TWJXMXQzMnRyYS90RmJtN3VuVHFkN3V0ODYvbEFxYW1wMTd0Y3JsNmowYmh2MGQ4a0NKWC8vYWo4dnpCem5UOFdpK1ZZWDEvZmt3NkhvOHZoY1BUR3hjV3QzYmh4NDVHSjViV0J2V3ZWMU5Sc3pNckt1alUzTi9jK3NWaWNBZmlEeS9ubEl5TWpiOWhzdGxPTHllOUNuaS9tUXVYLzZJbEUrV2N1eS9uM3pjek0vRHpmMnk0QTZQWDYxNnFxcXNJdXU0ZTZaNWFVbER3T0FDZFBucnh1WkdUa1JjQWZxTE4yN2RyWEE0Zmo3T25wZVN4YXZmTkU4dm54WEVDQktvVEV4aGY0RHd6RC9JVmhHT3JtaVJCQ0NJbVFZKzNpeVNkQUlRdVVoZ2cyVVVnNTNIQ1JEZGRjTUk0M2pzbnhjbzBjSnBzL3lvVGpnSU5uSkRoNFJvTDErUzc4NkROR2hLclpQZGc4dFlPTGkwc2R1T3RqWmxqc2JNZ2hmTzU3NW13dktydXVOMEVzcE9KQU9GUXExYnJBU21xdjEyc1ZDQVJLQUZDcjFSc3JLaXBlQlB6Qkd4ekhlVGlPOC9wOFBnOWYzdUk0am1GWlZzQXdEUDlQaUltS3IrUEhqMTltTUJqZXR0bHNqUUtCUURVME5QUkNmMy8vOCtQajQ3VUFrSldWZFh0aFllRVB0VnJ0ZHI2YmZjRGZkYXJOWmpzNXNmM0pTdTROR3piOEw3QnlaR3hzN0hDbzd5U1JTSFFYWFhUUm1WRExmRDdmS0FEb2RMcHZKaWNuaDN6eDdIQTR1c00rZ0JONmVucisyTlBUODhmNXJoY3M0RVdIYXNlT0hVUDh5eHVId3pHNGVmUG1ENVJLWmNWTTY0cEVvb1QwOVBRYjA5UFRid1NBbXBxYTFWYXJkVkVWZDNxOS92bUNnb0tmc1N3clpoaUdUVXhNdklKZk5qSXk4bDV3K3VBWEhvdFZWRlQweTZ5c3JDOEh2dWpndTR2blcySFBaYVowSE1lRjNRTFNicmUzODkxTE94eU9McHZOTmdnQXhjWEZqOGJIeHdjSFEwMVd6SWVadjhuV1dBYUQ0VjJjSFhzOUhIRVZGUlgvNXJ2eDVubTlYdXZwMDZkdkRSN1NJRkIvZi85ZkFmKzQ3NEV0Z2tVaVVVSk9UczUzbkU3bjhHSXJxdWQ3L2xSWFZ6UEZ4Y1dQWjJabTNoYThMSmhTcVN6VDZYVGZkTHZkRm9sRU1qbk91c2ZqbVZMQkdCY1hkMkh3dWk2WGEyaGdZT0FmL2YzOS83RFpiSFg1K2ZrL0RPeWRxTHU3K3pjQXVFMmJOaDBYaVVRSklkWWZEcDQzazBYK3Zvc1N4dkdYQkxZR05CcU5oOWV2WC8rZndHMEloVUpOUlVYRnZ3UG5oVE05T2pyNmRtMXQ3V1hoNURQVUM5NzQrUGpMTWpNenYrejFlbTJyVjY5K0xpRWhZWEtJaERsYWMwK3htT04vTHQ0ZkR4NDhPUG5TYjh1V0xkT3VVM0Z4Y2F2THlzcitQdE14Y2JsY2c1aG5JT1pDNzQ5YXJYWm5VVkhSN3dLL1B3QllMSmFUZFhWMVZ6cWR6aG52MVVhamNkL3g0OGQzbEplWHZ4ejRHeklNSTFJcWxXdHROdHRBU2tyS2RRcUZvb1JmMXRmWDkrZUpqK1pEaHc1dEEyQVB0VzJUeWZUKysrKy9udzlnYkdMNkE3VmF2UkVBNHVMaXRnQ0F5K1VhY1RnY0hRNkhvK1A0OGVPWFYxWld2c0dmT3pxZDdnNmZ6K2RzYlcwTkRvNVlyT0FLZVBlcFU2ZHVEcFZ3NjlhdG0va1hOVE9sUVJTdUQwYWo4YTBvSHA5SmRydTk3OGlSSXpzQStEUWF6Y1hCeTlWcTlicE5tellkOHZsOFRnQnM0UEFsVHFkenl0OU5Ta3JLcDh2THk1K0xWRjVuY3o1ZjMvTHk4dTRLN0ExcFlHRGdud2hqaUlpbHR0RHJtMHFsK2dnbWpoZkhjVzZEd2JBL1JESlRSMGZIanpvNk9oN1Y2WFJmemNuSitaWllMRTRHQUlaaDJLU2twS3VUa3BLdW52aDd1aHp6NisxcVZsVCs5NlB5LzhMTWRmN004MFcyYStMdjdFbWRUdmZsbkp5Yzd3WU80NU9Ta25LZFdxMWVYMWRYOTFHTHhSTHkrVDhTenhkem9mSi9WQzExK1dkT3kvbjNGUXFGTnBmTE5TZ1dpMU1Cb0t1cjY3Y3BLU21mV2NvOFpHZG4zNTJmbi8vandHQVJtODNXMk56Y2ZOOXM2eTJsU0Q0L25ndW9qU2NoVWZiY2M4L2xBTmc1TWVsbFdmWWZNY3dPSVlRUWNzNHJ5M1RqVTF0dFNGRDVVSlRoaGxRMGM1MllUTXpodWkwMlBIV25IbC82c0FYeHlxbU5qRFlYT2tNR3FRQkFYb28vR0lWbGdOc3V0ZUM3bnhpRFhNSWhSZU5GWmE1cjJyOUFGZG5UbHdlbklYNERBd092ZUwxZUd3Q1l6ZVpEaHc4ZkxoZ2VIbjQxT0IzRE1BS1daU1VDZ1VBdUVvblVRcUV3VGlnVXhvbEVJclZBSUZDd0xDdWRxRXhrQUg5bGpzRmdlQThBVHA0OCtkSDkrL2ZudGJhMmZvZXZwQVlBanVPYzhmSHhPd01ycVFjSEIvL1oyTmg0Rno5dHNWZ21XKzFwTkpxTCtVcEhqdVBjZzRPRC93ejFuWnhPWjNOd1YrNFQzKzhJUHhTQzJXeWVzVHZ5dnI2K0oyWTVaTkZpMGV2MWJ3TEEwTkRRQ3k2WGF5ZzRTSVhqT1BkRXBYN2p0SlV0bHNPTERWSUJnUEh4OFlHT2pvNGZCczgzR28yN285RmF4bXcyN3d1c3BBYjgzZDB1OVg3R3g4ZlBqSStQbjVtcEFzTm1zelc2WEs1Qmk4Vnl2S0doNFhQOGZLdlZlaXhVK3NIQndSZkMzWGRjWE54a1JkZm82T2g4dXcwZU8zYnMySlZlcjNleWxkVFkyTmpCQXdjT3JKK3RrcHJYMzkvLzErUEhqKzl3T3AxVGhnanA2dXA2cEtlbjU5RjU1bVdhaFp3L1RxZXp6MmF6blpxcmRhVFZhdTFOUzB2N1hIWjI5bDJwcWFtZjVlY2JESVozQXRNMU5EUjhqUTgrTTVsTWUrdnE2cTdkdTNkdlprdEx5ejAybTYwdU1USHhZems1T2Q4TDJHN2Q4UER3dndIQVlyRUVEaU0yS1lxLzc2TE1kZnkxV3UzR3dGYXBScU14WkhCREpCdzRjR0JkZFhXMXFycTZXaFZxdWMxbWEwMU9UcjVxb2hlTVQ0dEVva1IrV1c5dmIzQXZGek5helBFL0YrNlBETVA0UEI3UEdQL1Back1OOHYvTVp2TXgvcC9OWm5NRGdORm8zRHZiTWVucDZmbkRmSTdoWWhpTnhyZWFtcHB1RDV6WDI5djd4S0ZEaDdiYTdmWTVBMHJIeHNhTzd0dTNiLzN3OFBCTC9EeVB4Mk02ZHV6WXh3RG9oNGFHWGh3ZEhYMEg4QWNmOVBYMS9TMWc5WkJCS29HYjV6OTBkM2YvTnZBYURQaDcyT0EvbTB5bTk0OGVQWHFwMSt1MUFQNld0MGFqY2NvTG9lVW9XdGVIR0I0ZkQveTlnMHhqTnB0UCtIdytGOHV5MHNBZ0ZRQVlIQndNMWVOSFRKelAxN2YyOXZhZjl2YjIvbUZpbnErcnF5c3FRdzBzRmFQUnVMK3pzL05obDh2Vk54RllhSnNsdWJXN3Uvdm5lL2Z1elRsejVzdzNnNE9sSm9aM1dkSVdHbFQrbjl3bmxmOFhJRUxuajdPN3UvczNlL2Z1TGVqbzZQaXh6K2VidkUrN1hLNWhpOFV5YTA4N1MvMThNUmNxLzUvYmx2UHZhN1BaQnZucmxWNnZmODFzTnRjc2RSN0d4c2FPY1J3MzJYclE0WEQwMU5iV1hnSEFzdFQ3Q2hTdDU4ZHpBZldvUWtpVXNTeDdjOERrZno3NXlVK0dIYjFNQ0NHRWtQbEwxWHJ4K1IxVzNIU0pGUVBHOElxL1lpR0hheTRZeDhmVzIvSGZXaGxlT0tCQVpvSUhIOXN3Y3crVU4xNXN3OUZXQ1c3ZVljV21BdWRTWlo5TVp4c2VIbjVWb1ZBVUhqNTgrRklBNXJxNnVxc1RFeE0vbnBhVzlobUZRbEV1Rm91MU9Ec091NUJsV1NIRE1QeS9rTUg2Qm9QaHZ3RGNnTC9sYXFnMHZiMjlmMWFwVkpzeU1qSys2SEE0dWxwYld4OGNIQnljMHBMNzlPblRueTh1THY2RFNxVmFMeEFJRkY2djEyS3hXT282T2pwMk9SeU9EZ0NZYVBISzh3R0F4V0k1cXRWcWQvaDhQcnZiN1RhWVRLWjk3ZTN0OS9LSnhzYkdUZ0QreW0yZnorZndlcjBXcDlQWjFkZlg5M1JnZDhQUmNPclVxWnREdGVnWkdocDZXU0tSWk5iWDEzOCtMaTZ1SkRFeDhhT0F2N1hjNE9EZzB4MGRIYjl3T0J6dEFBUkpTVW5YWkdabWZpaytQbjRId3pDQ2dZR0JKV3ZkMjlIUjhST1B4MlBJeXNyNnVrd215N1ZZTENkT25UcDFTNmkwUjQ4ZTNXNHltZllzWkQraHVwbTEyV3gxQU9EeitSeHV0MXMvTkRUMEF0L0YrV0s2MlE4MlUzZlB2SmFXbG50YldscnVEWjV2dFZvYkFxYzlIbzlwZUhqNGhlYm01dThGcDUxSjROQTBvNk9qYjRhN0htOThmTHkycWFucHRzTEN3bCsxdGJVOU9ER0dkTmhkanh1TnhnOCsrT0NEMHFLaW9sMlptWmxmSFJrWmVTM1VkMTJvdWM2ZnhzYkdXeG1HVVFhay8xRkhSOGVQd3RqMG1ORm8zS2RTcWNvNWpuTjdQQjZ6eFdLcGJXOXYvMXBRT2tOOWZmMG5oVUpoM09qbzZMUnVtZlY2L1gvUG5EbHpXMjV1N2cvRVluSHFxVk9udm95SkZ6NTJ1NzBEQU9meitkeGVyOWZtY3JrR1IwWkdYbWx0YmQwVjd2ZGY3Tys3V0xNZGY3ZmJQZHJiMi91SCtQajRTK0YveVRoYVUxTlR2aFQ3OVhnOGt4V1ZicmQ3bFAvTU1BeC9iczdhQmJYVDZXeDF1VnhESXBFb2llTTR0OWZydFRxZHp2N0J3Y0ZudTd1N2Z4RnVQaFo1L0ZmOC9kRnF0UTd2MmJOSEUyb2ZodzhmM2hBOHorRndkTG5kYm4xZ3hTN2dIMzZ1dDdmM1R4MGRIUS9OZmRpV1RsOWYzK01LaGFJd0lTSGg4dWJtNXErTmpvNVd6M01USTNWMWRkZkd4OGRmVmxCUThLUFcxdGI3blU1bjg4UXlkMjF0N1NjM2I5NThvTHU3KzFmd0QyVXlidzZIbzZ1MnR2YWp4Y1hGdjVYTDVVVkdvM0ZQWTJQamxIdUF4V0k1ZU9MRWlZK1dsNWUvV0Y5ZmY1M1JhUHhnSWZ0YUtoTkRPODM2ZmFOMWZRQWlkM3dZaHZIeHdSZ1RwcFV6UEI3UFNHQXdFL3pEMmJpdFZtdWRXcTNleUhHY3ordjFtdTEyZTlmdzhQQy9Pam82ZmhhNC90RFEwSnZqNCtNbFdJVEt5c285QzFudmZMKytOVFUxM1dFMEd2ZkZ4OGQvS09EdkdoNlB4eFFZa0g3NDhPRXF6RUNqMFd3b0tpcDZPUHpEdGpRY0RrZDdhMnZyZDF0Yld4OVVxVlJoOVJBQ3dON1QwL05vVDAvUFk1bVptYmZtNWVWOXgyYXpOZmYwOUR3V2lUeFMrWi9LLzRzeG4vTm5ucXh0YlcwUDlQZjNQNUdYbC9kUWNuTHlKK3JxNmo2SG9LSElvdkI4TVNzcS95OVA0WlIvd3JHY2YxOEFNQmdNLyt2cTZ2cEZiMi92YjRHbHZXNENnTWxrMm4zaXhJbkwxcTVkKy9iNCtIaExYVjNkVlF2cGxYZzJzWHgrUEJjczZROU9DSm5kcmwyNzJOTFMwZzRBT2dCZ0dPYnE2NjY3YmxvTEFFSUlJZVI4OE1namozQWN4LzNnbm52dTJUVlhXdmVlOHBpT2krUDJNckE3R2FqbHM5ZWxlTHdNaElMd3NqcGtFa3grVHRaNGw3eGdMcnFrL3B3dDY4ZkZ4YTBmR3h2ckFEQ3RGNUl3aWVBUDJnLzhONDdaV3dmeXBQSHg4WmNZRElacXhLREw3bVZPQ2YreE5RSkFmbjcrVDhiSHgwOFBEQXk4Q3NBNnd6b0pxYW1wT3l3V3kxNmJ6VFlVcFh3R2p0UGx3andxU1lNRVJyNTVjZmFGa2dCQmxZOVJJRlFvRkt2NUNadk5GckpuRGZqekpzWEVpeTBzSUo4S2hXS05RQ0NRTVF6akhoc2JDOWxDTTB3eXpOMEx3Rng1U2JYWmJDWkVzZnZpWlVTUm1KaTRYYS9YTDJtcnVDWDhmU05Lb1ZDa1JQR2FFVFdMUGY3bjZmMVJCWCtQMGI2Si9UcXg4T3Y2VWhEQVg5OGFrV013Y2QwYndoTDNTREFET2Vhb1pGK09vbmg5V0U3SGgrL05ZZnA0bzhzRVhkL09leEw0cjlmNkdPMmZ5djlVL2w4cVVxVlNXUUFBUHAvUE1ENCszaitQZFJNQWpNNlpLc3FvL0QrN3BLU2thL25QUHAvUE1EbzZPbTFJc2VWc3BmeStrYVpRS0Nwc050c1pMRERZbTBUT09WdDVUY2h5OVB6enoxY3hETU4zdlRac05Cb3piN3Z0dG1YN0VFa0lJWVJFMGtvS1ZGbUp6dVZBRlVJSUlZUVFRZ2doaEJCQ0NDRXJWOGh1N3dnaEVYTXovNEZobUw5VGtBb2hoQkJDQ0NHRUVFSUlJWVFRUWdnaGhKRHpDUVdxRUJJbHI3Lyt1cHhobUt2NWFZWmgvaGJEN0JCQ0NDRXJUVGhkTXBPelpocG1oUkJDQ0NHRUVFSUlJWVFRUWdpSktlSGNTWmEvMFYxUVN6MjRHOEJWQVBJQktHS2NKVUttTy9UeDREa050dnRqa1JHeXd0Z0F0QUY0MVNIRUl3bTdZSTUxaGdnaEpFYmFBRlRFT2hNclNGdXNNMEFJSVlRUVFnZ2hoQkJDQ0NHRWhMTGllMVN4M284cXFRZjFBQjZBLytVRkJha1FRczRsQ3ZpdmJROUlQYWkzM28rcVdHZUlFRUppNU5WWVoyQ0ZlUzNXR1NDRUVFSUlJWVFRUWdnaGhCQkNRbG5SZ1NyVysxSEZBTzhBME1VNkw0UVFFZ1U2Qm5qSCtpQjJ4am9qaEJBU2JVS3AvUkVPNkk1MVBsWUNEa3lYVU9qNlJhenpRUWdoaEJCQ0NDR0VFRUlJSVlTRXNtSURWVVozUWMwQVQ4WTZINFFRRW0yTUQzOFozUVYxclBOQkNDSFJ4R3h1TlRNY2JvbDFQbFlDeG9kYm1HMW5MTEhPQnlHRUVFSUlJWVFRUWdnaGhCQVN5b29OVkpGNmNEZW9KeFZDeVBsSk4zRU5KSVNRODRwb2UzMDFPSHlZZWxZSmpRTzY0V09xUkR2cTNvMTFYZ2doaEJCQ0NDR0VFRUlJSVlTUW1RaGpuWUZGdUNyV0dTQ0VrQmk2RXNDRHNjNEVWMU9nOWpoa2Q4Ti9UYzRIb0loeGxnZ2hjN01CYUFQd3FsQnFmNFRaM0dxT2RZYm1RN1M5dnBxcktTaWZ1UFpjQ2YrMVJ4bmpiTVdTRmY3Zjh6WFJDdnc5Q1NHRUVFSUlJWVFRUWdnaGhKeC9WbktnU242c00wQUlJVEVVODJ1Z2UzZDVsZHVCSnhucTNZcVFsVVlCb0FKQWhkc2grNXg3ZC9rdG91MzExYkhPMUh4TUJHTThpR1VRc0VjSUlZUVFRZ2doaEJCQ0NDR0VrUGxac1VQL2dGcnRFMExPYnpIdFBjQzl1N3dLRE42aElCVkNWallHMElIQk8rNzNLbmJHT2krRUVFSUlJWVFRUWdnaGhCQkNDRGsvck9SQUZVSUlJVEhBMVJTb09RWlB4am9maEpDbHc3SGNYN2lhQW5XczgwRUlJWVFRUWdnaGhCQkNDQ0dFa0hNZkJhb1FRZ2laRjQ5RGRqZjFwRUxJdVlVQmRCNkg3TzVZNTRNUVFnZ2hoQkJDQ0NHRUVFSUlJZWMrQ2xRaGhCQXlYMWZGT2dPRWtJaTRNdFlaSUlRUVFnZ2hoQkJDQ0NHRUVFTEl1WThDVlFnaGhNeFhmcXd6UUFpSkNQcmJKb1FRUWdnaGhCQkNDQ0dFRUVKSXhGR2dDaUdFa1BsU3hEb0RoSkNJVU1ZNkE0UVFRZ2doaEJCQ0NDR0VFRUlJT2ZkUm9Bb2hoQkJDQ0NHRUVFSUlJWVFRUWdnaGhCQkNDSWtLQ2xRaGhCQkNDQ0dFRUVJSUlZUVFRZ2doaEJCQ0NDRlJRWUVxaEJCQ0NDR0VFRUlJSVlRUVFnZ2hoQkJDQ0NFa0tpaFFoUkJDQ0NHRUVFSUlJWVFRUWdnaGhCQkNDQ0dFUkFVRnFoQkNDQ0dFRUVJSUlZUVFRZ2doaEJCQ0NDR0VrS2lnUUJWQ0NDR0VFRUlJSVlRUVFnZ2hoQkJDQ0NHRUVCSVZGS2hDQ0NHRUVFSUlJWVFRUWdnaGhCQkNDQ0dFRUVLaWdnSlZDQ0dFRUVJSUlZUVFRZ2doaEJCQ0NDR0VFRUpJVkFoam5RRkNDQ0dFRUVMbWc2c3BVSHNjc3JzQlhBVWdINEFpeGxtS0pSdUFOZ0N2Q3FYMlI1ak5yZVpZWjRnUVFnZ2hoQkJDQ0NHRUVFSUltUTMxcUVJSUlZUVFRbFlNOSs3eUtyZERWZy9nQVFBVk9MK0RWQUQvOTY4QThJRGJJYXQzN3k2dmluV0dDQ0dFRUVJSUlZUVFRZ2doaEpEWlVLQUtJWVFRUWdoWkVkeTd5NnZBNEIwRzBNVTZMOHNSQStqQTRCMzNleFU3WTUwWFFnZ2hoQkJDQ0NHRUVFSUlJV1FtRktoQ0NDR0VFRUtXUGE2bVFNMHhlRExXK1ZnSk9KYjdDMWRUb0k1MVBnZ2hoQkJDQ0NHRUVFSUlJWVNRVUNoUWhSQkNDQ0dFTEhzZWgreHU2a2tsUEF5Zzh6aGtkOGM2SDRRUVFnZ2hoQkJDQ0NHRUVFSklLQlNvUWdnaGhCQkNWb0tyWXAyQkZlYktXR2VBRUVJSUlZUVFRZ2doaEJCQ0NBbUZBbFVJSVlRUVFzaEtrQi9yREt3d2RMd0lJWVFRUWdnaGhCQkNDQ0dFTEVzVXFFSUlJWVFRUWxZQ1Jhd3pzTUlvWTUwQlFnZ2hoQkJDQ0NHRUVFSUlJU1FVQ2xRaGhCQkNDQ0dFRUVJSUlZUVFRZ2doaEJCQ0NDRlJRWUVxaEJCQ0NDR0VFRUlJSVlRUVFnZ2hoQkJDQ0NFa0tpaFFoUkJDQ0NHRUVFSUlJWVFRUWdnaGhCQkNDQ0dFUkFVRnFoQkNDQ0ZrMlJzeEMrYTlqdDRzd1BEWS9OY2poQkJDQ0NHRUVFSUlJWVFRUWdnaGtTT01kUVlJSVlTUWxlN1AxU3IwamdxZ1MvU2dKTk9OTGF1Y002YjFlQm44OU9VNHlNUWNDdExjS0V4em95VFREWmFKWW9hWEFhOFBHQnRuWWJMNS80bUZ3R3FkSzJSYTh6aUxXLzZRZ0p4a0R5NnJ0R1A3YWdka1lpNWsydi9XeXJDN1FZcU9ZU0VzZGhiNXFSNzgvdGJSU0g0VlFnZ2hoQkJDQ0NHRUVFSUlJWVFRTWc4VXFFSUlJWVFzQWdmZ3ZRWXBqRllXaDFvaytPZzYrNnlCS2srOG84U0JNeElBd0x2MVVxekpjZUduTnhyRDJsZm5pQkJmZVNKaEtiSWRsajk5WlJSWkNSNE1tZ1RvMVF2aEE4QnhFLzhtUHZ0OERGd2V3T1ZoNFBJd2NIdlBmbmE0R05pY0RNYWQ3TVQvREd3T0ZtWTdBNnVkUldDb1NYYVNCNC9mRmpxZzVPMFRNcmk5REZvR1JHZ1pFT0hkT2hsK2ViTWhaTm80aFE5MVhlTEo2YlpCSVk2MWliRStQM1FRRENHRVJJQUlnSHVlNjJpU2s1TzNtODNtV29mRDBUbFRvdmo0K0V0OVBwL1RaRElkQXVCWVRDYWpTU0tSRkluRlloWUFYQzZYMitsMHRzVTZUNFNzTUt4U3FVeTBXcTNEc2M0SUlZdXdrUHZqT1VrdWw2ZUxSS0swc2JHeFJnRGpDOXdNQXlCMDlENGhTNC8rZmdraGhDd0ZnVXdtUzdmYjdUMnh6Z2lKQ0diaW55L1dHU0VyQndXcUVFSUlJWXZRTVNTRTBYcDJKTDFMeW1aK2I3aTdRWW8zanNxbnpEdlpLY1pIZjV3eTR6b1BYbWVhTmZBbEdwcjdSZmpweTNFUjNVZnZxQkFlTHdPaFlHcGRxOWNIdkhGTU5tWGVaeSsyQWdENkRkT0g5ZEVsZXFCVitHQzBuZjFOL25WUWdUU3RkOFo5cDhmUHZJeWNmM3djWUhjeHNEdFoyRjMrQUN1TG5ZWEY0Zi9mYlBmM0FqUTJ6bUJqdmd1WHJyVlBydnZILzZyUTBDMkdMc21EbXo1a1JjWU01OWJQL2gySFliTUFSV2x1ZktUU2pwd2tUN1MrM2psRnJWWnZMQ29xZXJTeHNmRjJtODEyTXR6MUVoSVNxb3FMaXgvbnAvZnYzNzhaZ0Q1VTJwMDdkMDcrT1B2MjdWczFVNEJGVmxiV1Y1T1RrNjlWS0JSRkFJUjc5KzVOUXhndmo1UktaV2xwYWVsZlZDclZCb1poQkNhVGFlL1JvMGN2Q2JXdVJDSXBYTHQyN1Nzc3k4cDhQcC9UYkRZZk9YUG16QmN0Rmt2VG5GODZNaVFBNXJ4QnBhU2tmTHE4dlB3NWZscXYxLy9ueElrVEh3dDNKOG5KeWRlc1hyMTZjdjJqUjQ5ZWJEYWJEODg3dDFHV2twSnlWVVpHeHAwQTBOM2QvV3U5WHYvR1RHazFHczNGV3EzMklwVkt0YzdwZFBhZU9YUG1yakIySVlEL1BQRUJnRUtoU04yeVpjc0F2N0M2dWpxc3Z0cDI3Tmd4V1hCNTc3MzNwT0dzczVJc28vTkhzV1BIanNtSTNIQ1BkVVpHeG0xWldWbDN5T1h5UW83anZMdDM3ODRFRUY2RTh6SVFxZU9mbUpoNGhkZnI5UnFOeHJjV3U2MDVxREl6TTI4MkdvMy9zdGxzZ3hIZTE1STVGKzZQaXlHUlNBcHpjM01ucjZOTlRVMzNBekJGY3ArQkZBcEZTbloyOXNNOVBUMFBXeXlXTTZIU1pHUmtmRDA3Ty9zZUFGeC9mLzh6cDArZnZtbWV1MUZlZlBIRlRTYVRhZC9JeU1qckF3TUR6d01JV2FCVUtCVGxtelp0T3NoUDc5NjlXem5YeGlVU1NjRkZGMTNVd2svUGRVK3BxcXFhL0UwUEhqeFlhYlBaVG9UMUxjZzA1L3ZmYndBaFpqaW5sd0VCQUtWTUpsTUpCQUlWeTdKcWdVQVFMeGFMdFNLUktGNHNGaWRLSkpKa2tVaVVwTmZyMytydjcvOUw4QWFXVWZsa1hxaDh1enhFNnZ5UnkrWHA2OWF0cS9GNFBFYW4wemxRVzF0N09XYjVteThySy91N1ZxdTlHQUNHaG9hZWIybHArZlppOHhCa1FlWG5TRHNIeXJkemtVa2traXluMDlrTVFMeHAwNmE5L0lLdXJxNUhoNGFHbmwvSVJvdUtpbjZYa0pDd1V5YVQ1Yk1zS3o1MDZGRHhUT1drV0ZxcDErZmxJaTB0N2NiUzB0SW5IUTVIei9qNGVGdHRiZTAxQUd5eHpoZFozaWhRaFJCQ0NGbUUvVTFUbjVQdS9ZZDJ5dlE5VjQxaFI3a0RqYjBpL1BaTmRUU3p0bVNLMGlMWGNFb2s0QkNuOEVFajk4RmdaWkVjTi9YRi9wNEdLWWJIemdha2JNaDNZVjJlQzE0ZmNNc2ZFOFBheDhsTzhheHAzN3AvYUdHWkorZU0xNDdJOGRRZUpWeHVCcDU1eFB5YmJPeVVRSlVqclJJTW1nVG9IQmJpS3greGhGeW51azZHUGFmODE0M0dYaEVVVWc0bk9xYnZWTWdDVjJ4WWFBUGJjMTl1YnU0RGVYbDV1eGlHWWN2S3l2NTgrUERoQ3hCbWl3MkJRS0NVeVdUNS9MUkNvUkRhYktHZm14bUdDWXlJNHl0R2xScU5aa05nT3JGWW5LYlZhcmZ6MDZtcHFmL25jRGk2Z3Jkbk1wbmVSMEJsbjlWcWJmVDVmRTUrUHhxTjV1S01qSXpiK3ZyNkhnOWFWVkJSVWZFVXk3SXlBR0JaVm1LeFdPcGlGYVNpMVdvdlhMMTY5YjhhR2hwdW1hTWlMWDdWcWxXL0NaeVJtSmg0ZVVKQ3dzN1IwZEYzdzlnVms1dWIreURMc2hJQU1Kdk54NWFpa2lqd2hkcFNxYTJ0L2ZEbzZHZzFQeTBTaWJMaTQrTjNBc0RRME5DTHM2MmJucDUrYzNwNit1Y0J3T1Z5RFlWVGtaK1ltSGg1V1ZuWk14YUw1VWhyYSt2M3ZGN3Z0UE10SFB5eGpiYWwvZzJPSGoyNjNXUXk3UW1hSFpIekp5NHViaDNMc3ZKUXk0eEc0ejZFcm1jUkJoM3JVR21tdlpDejJXeE5TcVZ5TlQrZGxaVjFjMDlQejZPQmFYYnUzT2tKdWxhRkZPN0xuU1VVa2VNZkh4Ly80WXFLaWhkWmxwWDA5dmIrb2FtcDZXNU05REMxa1BOcXR1T1NscFoyWlhGeDhXODVqdnQxWjJmbncyMXRiZDhMa1V3b2w4dVRSU0pSbWtna3lwREpaQmxpc1RoVEtwVm1TcVhTTEtsVXFqdDI3TmpPVVBlRVNEZ0g3bytzUXFGSW5pdXZOcHR0R0ROOEw1bE1scEdabVhrN1A5M1YxZld3M1c2UFNxQktZbUxpbGF0WHIzNUtLQlJxVkNwVjVhRkRoeTVBaUtETzVPVGtheWMrTWdhRDRmV3QyVEUzQUFBZ0FFbEVRVlQ1N2ljOVBmMDZzVmlja1p5Y2ZMMVVLczBiR0JoNFpwYmtBb0ZBb0pqdlBtYWlVcW0ycUZTcVlwZkxOYXJYNi9jRENIdWMxVWpjZndIQWJEWWZPbno0OEdZQUtDNHVmand6TS9PMnBkcDJOSytkNThEZjc0elpBNkNReVdRcW9WQ29ZaGdtVGlnVWFrUWlrVllzRmllSVJLSkVrVWlVTEpGSVVpVVNTYnBVS3MwVWk4WHBKMCtldkZLdjE3ODU5N2VQdk16TXpEdno4L04vTEJRS1pRekRpTUpkVHl3V0o0Y0lWS0h5N1F5b2ZEdFZOTXUzQUNDVlNsZExwZElzQUZsZXI5ZUtPUUxURWhJU0xoV0x4U2tBTUZmdkdORXNQMGZZU2kvZmltUXlXWXBJSkVvVGk4VnBFb2trVFNxVjZ1UnllYTVVS3MyVnlXUzUvRzk2NE1DQmpQSHhjWU5hcmI2QVgxa2lrYVNGMm1oY1hOeUdVUE1EQ1FRQ2lVS2hLT0duTXpNenY5WGYzLytudWRZYkd4czdPbGVhSlJTeHZ5LzQ3NFd5T1ZQTno3aENvYWlReVdTWlM3eGRBQUFmakxoMTY5WW11VnkrYXFaMDFkWFZLZ0JXQUpMYzNOd0hHWVlSeVdTeVBKUEp0QjhVcEVMQ1FJRXFoQkFTZ0ZHbWdyT3VtTVp5WkJrNDBEVDM4Mi9MZ0FnUFBLZUZ3MzMyT1VFazRDQU9jUmNlZHpKVG5nVGxrck5UR2ZGZVBEYkQ4RGpCdnY5UHpaUUFEeUVML1BSR0k1U3k4Ti9DcDJuOFFTTXBHaS9FUWc0dXo5bjhNd0JFUWc0aUllQjBUWCs1THhKdzJGYmloRmJoZzBMcWcxTEtUZjZ2a3ZrUUovZEJvL0JCSVpuNWVZdmpnT2YzbjYxVFpSbmdscXJRTC84Sm1jc3ZYMU9qdWk3ME0rRlRkK3J4Mk51cU9iZkJBSkJKT0NnbnptV0p5SCtlTW95L2g1OUJrLzl2TGpmRmd6ajU5TCsxcmhFaC92RFcyZjF3SFBETTN0RHZEYVFpamdKVlptR3hXSTR6RE1NQ2dGcXQzcURUNmU3bzd1NytiVFQyclZBb0NqWnMyTEI3dGpTclY2LytXNmo1MWRYVm9xMWJ0ellFemhNS2hWTzZyRnExYXRXajJkblpYdytjeHpDTVJDYVQ1UVRPUzBoSStQRFdyVnVuQktxY09uWHFockd4c2VOemY0dUZpNCtQLy9EYXRXdGZZMWxXV2xsWitmTEpreWMvSGxpQkhVQllXVm41dEZnc1RnWUFqdU04RE1NSUFUQ2xwYVYvUDM3OCtEcWJ6VFpycEdCbVp1WVhWU3JWV241YXJWYXZYMmdGY0dkbjV5OWJXMXZ2WHNpNmthYlg2OS9nSy9MRlluR0tSQ0xKbjJ0NEpLMVdXeVVTaWRUeDhmRTd2VjV2Mk4rTFAzNTJ1NzF0Ly83OUJZdkwrZklXcWZPbnJLenMyWmtxNnFxcnE1bXFxcW81STN4RHBkbS9mMytXM1c3dkRlN0pJTkNxVmF0K3RXclZxbDhGN2kvOGJ4RmRrVHIrMmRuWjMrQXJqek16TTIvWGFEUWZhbWhvdU41cXRaNWVtcHlmbFp5Y2ZEMEFNQXpET3AzT3JyS3lzajhMQkFLTlVDaE1sRWdrU1NLUktFa3NGaWZpN0l2ZWtPTGo0M2YwOS9mL2RhbnpGOHBLdmo4QzhDZ1VpdVRBMXZNek9YandZTnB5N09YRzRYQzBDd1FDSlFDb1ZLbzF4Y1hGdjJ4cWFycERwVklWbDVlWHZ6S1JqSlhKWkxuOE9ubDVlVC9KeTh2NzRXemJQWERnUUhIZ2RIcDYraGY0eiszdDdUOEtYRGJYMzFud2NwZkxOYlIzNzk3VVdiOVlBSjFPOTVXMHRMU2JBT0R3NGNPYnpHWnoySUVxMGVCMnUwZm5DZ3lUU3FYWmdMOXM0blE2KzZLVHM3bXQ5TDlmQUZDcFZNVVZGUlZ2c2l3clpWbFdKaEFJNUFzTkdpZ3BLZm5UQng5OFVJWW85WWhVVmxiMnQ3UzB0TStGV3JaLy8vN3M0dUxpY0g0THp1MTJXN3hlcjlIdGRodTlYcThkQUl1QWdDTXEzODZNeXJkemkrVDVvMUtwMXZDZkoxNHd6MmdpTUhleWUraXhzYkZqczZXUGRQbDVybldYeWtvdDMrcDB1bnR6YzNQdkVZbEVDWmlqM01xTGk0dmJQajQrL2xJWVNZVWJOMjQ4TXQ4OFpXUmtmREVqSStPTGM2V0w1dk5PSlArKzR1UGpQN3h1M2JvbDdTM244T0hEVzNRNjNSMnBxYW1mWGNydDh1Wjc3UFB6OCsrWHkrV1QxK0MwdExTYitESmpzT0JBU0hKK28wQ1Z4V0pZZ0p0SDAxdWhGSkpybjU2YzlKeDhHdDdHVjJaWklXaDMwamh3anJINTVKREVFSnZ6SVVnKzlTeThaOTZFdC9sTmVOdXFBUmNGRVM0cGhvSDR5aWZnYlhrTDNxYlhBZDhDQTZsRk1vZ3V2ZytpYmZmQTlkcVg0YW45MjVKbWs1eWIyZ2FGNkJ5Wi9WYmFNU3pFNC85VHdlYWNXcmFUaVRsODgwb3pMaWowTjdBejIxazgvcllLdXh2Tzl0QnlXYVVkYTNKY2s5TWlBUmZXRUNHZHc4SXBRU29BOEtIVkRxeld1V1pZWTNZTUEvejFEajFZQmhBTC9RRTJRZ0dIVVF1THAvWW9wNzM4MzFqZ3hKY3Z0Y3c0cEU2UFhvZ24vcWZDRFJmWlVKd3g4N1BvT3lkbDZCazllM3l2MkRCT1E2U1FpRWlPOCtJejIyeHdlUmdvWlQ2b3BENm9aUDZBRkwxWkFJOFAyRmJpaEZMcXcwczEvc0NTYXphTlR4bXE2bkRyMmZyWDlpRWhMZzhZMHV1Unp4bVFtZURGcmhjMFV3TFdac095YzZjNW4rbjEramYxZXYwYmlZbUpWd0JBYm03dWowWkhSNStmSy9CaE9aaXRKUW9Bc0N3cm5Tdk54SFlLUTZ3YnNwWGFVaklZRENlY1RtZmZSSmU5MG9xS2lsZU9IVHRXWlRhYmF3S1NNV1ZsWlU4bUpDUmN6czg0ZWZMazFmbjUrVDlScVZSckpCSkplbmw1ZVhWTlRjMTJ6TkF0dlZ3dVQ4L1B6LzlwcEwrUDArbnM5L2w4OXJsVFRoZlljamxjNFZSMFhYVFJSYTNCODd4ZXJ5MXd1SWFFaElTZC9PYzFhOVk4RC85TGtFbkJRVXpCTHpuUGRkRTZmNVlidTkzZXdYR2NDd0Q0bG15eHlFY2tqMzl0YmUzVnBhV2xUNlNucDk4TUFFcWxjclZPcDd2cjlPblRrejBvdU4xdVkwZEh4NHd2L3ZQeThuWUZCd21Ha0pTUWtQQ1JpYytjd1dCNHZiaTQrSW1GNUZtcjFWNFNyVUNWbFh4L1BCZFlyZGFHcnE2dVgrYms1SHdiOEw5c0doNGVmdDNwZEE3TmRHOFByTkFQaDF3dXI5Um9OTnNBd0d3MjErcjErbm4zeURKZmFyVjZFOStpV0tsVVRuNFBzOWtjTXFndVZ2aDduOC9ubTNrODNxbTR1ZEp1M2JxMUtWcjMwSFBoNzlmbjgwbVg2dDRqa1VqU3k4cktmbjNxMUttYmwySjdpMkczMjdzN09qcCt6TEtzMU9QeEdEMGVqOUhsY2huY2JyZFJLcFZtTWd3ajZ1dnJleEdBU2FmVGZRdndENDBEWUVvbERKVnZwNkx5N2Z4RTZ2elpzR0hEUG8xR2MySGd2T3pzN0hzbWhxaWJOQkZRRXZLM3Z1Q0NDdzRFejV2b0dlU09wYzF0N0t6azhxM1g2eDBUaVVUaGRVczlJUzR1YnN2QXdFQTRnU3JuaFBQMStYRyt4c2ZIenpBTUkrVHZGUlBsS0dkQ1FzS09uSnljNzhZNGUyU0Zva0NWeFJDSUlmbmNmOEdOTk1IMTlyMkF5enIzT3F3UWdySlBUazc2K28vQzJ4amU3b1JyYjRMb2lqL0E5ZEwvelN1NGhjU09jTTFud2FqU0lkendSUWczZkJHdUYyK0M1K1RUYzY5NHZoS0lBTy84aGhnUjVGVk5IbC9PT2dqWDYxK0Y5L1MvNTdkZm9SU3lyNTRBazFnRUFCQmYrUmg4US9YdzljOGFERTRJM2psNU5rQWpRZVhEajI4d1RsbnVkRE80NXlrdDNGNy9pMmtHUUdHNkc4MzlJcGp0TEhZOXI4SG1JaWNLVXQzNDl5SEZsR0NXc2l3M2JyOXNZYjJIQkFlT01BeHcvWVdMQzVLTFY1NE55clE1R1R5M1Q0bVhhdVJ3QnJ4MDF5VjY4SVdkMXNuZ20yQk9ONE4vN2xQZ3hSbzVQRjRHcDN2RWVQZ21Jd3BTcC8vZE85d01udHB6ZHZqMFJMVVhOMi8zMzJkZlBTTEh4bndubnYzNnlKUjFYanNpeHo4RGVtRFp1c3FKT3k0M1Qwbmo0L3c5czVEelcyYUNCMlBqTEN6MnMvVmVOMTFpeFpGV0NWNDhLTWRsYSsyNHVOU0IrNS9UNGxpYkdGbUpIbngwblIwV080dC83bE5nM01uZ3Y3VXlQSHF6QWVxSm5sUDJucDU1dU9SeEo0c0gvNm5Db1BGc0FGbFJ1aHNQMzJpRVRPeXY1L25uUHNXVWMvN3oyOE1vVjU3bkdoc2J2N1Z0MjdhUE1Bd2pZbG1XbFVna2E3ZHMyZkxmK1c0bnNPWDJ2bjM3Y2gwT1IrZHM2VzAyVzhQQmd3ZlRGQXJGMW95TWpGczFHczFGRG9lajU4U0pFeDltV2RZTC9ILzJ6anU4a2VMODQ5OWQ5V3JKc21XNTkzcjJuWDNkdmdNT01CQVNlaWRBZmlIMDBFSUNoQkpLZ0JBSUpFQUtOVUJDZ0lST0NCMGZIQWZYdTh1NSs5emxvbUtycjhydTd3OXBaVW1XYmRtVzI1MCt6K1BIVzJabloxZXpPN016Ny90OWdkTFMwdi9LWkxLMUpwTnBYMzkvLy9OR281R04zMzQwV05zTjc5Mjc5d2ZyMTYvZnllUHhWQndPUjFKUlVmSHA3dDI3eSsxMmV6Y0E0YkpseTE0TTlKenA2K3Q3VHFmVGZXSzMyM3ZXclZ1M2h5Ukp2bFFxTFYyL2Z2M21nd2NQbmgzbW5wTkZSVVgvNHZGNDhld0dtODNXaWdqbDc4UGhkRHFId20ydnE2dTdMSXlrZGhENStmbFBzOHV0cmEzM3dpZGZHMjZnTmx6SWdlTGk0dWVLaTR1Zmk1WTNtRkFvekFrTUJ5TVdpd3RDMDBSaTdMU1E3Tml4bzJLeS9VbEpTZWZtNU9UY3o2N3YzcjE3cmNjejhZZUMxV29OblB5WXQvclQyZG41dUVxbE9pM1E4ODczTzRlT3RVaXFxNnRIQXRLRWhnMWdBSVMxOE8zczdIeWNYZVp5dVlySlFsclUxdGIra0EwSk5wa3l5eHd6MS9mZmVmanc0U3VkVHVkQVZsYldYZjM5L2E4ZVBuejRoc0QwSG8vSDVKc2dERXRXVnRidEFDWTFWTW5LeXJxYUpFays0UFVxdHRsczQxUSthSnFtWEM2WHdlMTJqMG9ra2lMZk5udGJXOXVETHBlcjMyNjM5OXJ0OWg2S29pYVZ3NDgyeDBMNzZMdW1pTHhTTjJ6WTBBTUFOVFUxaVpqQU9ES2F0TFcxUFpTU2tuSTVuODlQQllDc3JLdzdtNXViZnhXdC9MT3pzMjlqbDF0YlcrOFZpOFVWMmRuWk4vYjI5ajQvT2pxNnQ3ZTM5MitCNmZsOGZnS3JEZ1I0Snc0RDk3dmQ3dUFQcGpDc1hidDJsOEZnK0xLOXZmMWVzVmhjQ2dBdWw4c0E3KzhtRFV6ckMxTW9EY25DRHNBVFNUdW9VQ2cyQlNwNzFOVFVpT0FMZnpBVjAyMzdDSUxnTGJiMjhtaC9maG1HY2JuZGJyUGI3UjcxL1JsZExwZkI5NmVqS0VybmRyc0huVTduSUVWUldvdkZzaUNLTnphYnJabkg0eVVHdG1YdDdlMzNKeVFrL0RBakkrTU9yVmI3OThIQndiY3FLaW8rVjZsVXAxbXQxc2ErdnI0WEFNUm5aMmZmeStQeDVHbHBhZGRzMzc2OUVtUHZuVmovZGhKaS9kdnhMRlQvZHE2WmovN3pITENrKzdjT2h5UFVVSXhCZ0xLS3dXRDRWcWZUZmVod09EcXRWbXVuMVdvOUFtQVV3TVFEWFdPNHA2cjdTNENqNXZtYWE3WnYzMTZrVkNwUFg3VnExYWNBb05QcHZwREpaRG1scGFWdnNhRUZyVmJyWWFQUkdLVFNScEtreUtleVJRQ0F5K1dLRFhyRzhCTXpWSmtwQkFIK3VhK0FrMzBpa0gwaU9Qay9BUFgrbGFBN3Y0Myt1VGc4OEUvL0U3anJ2QWFvZ292K0ErcGZQNEtuSTVLdzdtUHd6M29lM0RWUkM5TTZiZHo3WG9ienc2c1g3UHp6RG9jUHpySUwvS3NNWlliNzhQc0xXS0FGZ09TQUVNV0RFQ2NBWWhVSVNTSUlpVHJndnhxRVRBTkNtZ3pJTklCbEVQYW54MzJIVEFwMy9aaGhOaUZPQkQxWVAwbnFDWEE3NE43L0NuaW5QdWJMVkFqQkplL0E4ZXhLTUk1NVVSaU5zUVN4T3dsOEZXQVFzcjZBQ3F2MmNjdVB6UGpqUjNJQXdIbnJiYmpzZUF0dWZTVWVQVHB2RTd5elJZQ2RMY0ZLdUN0em5Qak5CU05CYWcyQlRCYkNKQndNQTF6N25Dcmk5TlhMN2ZqVldlUEhLd2VNSEh5NFc0d3ZENGxnZDQ2TlJhampQTGppQkN0T0xyUERUUk13MjBuWW5RUW9Gd0c3azRERFJXREF5TUhyV3lVWU5vMU4xRnNwQXZlK29jQXpQek5Bb3d6K3RuejlXeWtNbGpFamdodC9ZSWFJejZCajBLdkc4aklweGZucmJiaDRveFZDSGdPamhjUkhlOGVFQk9SaUdqZi8wQVNGeFB0TllhTUl2UHFORlAwR0xoNjUxQWdpWnF4eVRQUFNEWHE4OHJVVTcyd2ZNMnh5dVFuOC9Tc3BldlJjakZoSW5GanF3UEpNSi9hMTg5R2o0Nkxmd01ISCs4U3crUXpLZmxCaDl4dXBESXh3ME5qckhUTlJ5V2hVWkk4WmE3azhCSjc1UkE2OTJWdWZ1UndHYmcrQmxuNGU3bmd0SGplZmJzSmIyeVhZMFR6MkhyajhlRXNzN0U4RVVCVFYwdDNkL2F4SUpFcHJiVzM5UlRRbGYrVnkrZm93MjhydGRydkFZckUwV0szV0FiZmJYVnRhV3JxSkpFbVJSQ0lwam8rUFA3T3ZyKzk1bFVwMWtrd21XK3M3Wm1WTFMwdExZSGlDeFJ5cUkxSW9pbW83ZE9qUWVhdFdyYW9oQ0lMYjA5UHp0TjF1N3hhSlJCbGxaV1h2eStYeVZXeGFnOEh3YldOajQrMEFaRmFydGJhbHBlVm1WcFZBS3BVdVg3OSsvWUhEaHc5Zk5UUTA1TzhvNStYbFBSSWZIMzhTdXo0ME5QUnViVzN0aGZONmtRRmtabWJleWk2M3RyWStndWpFV1dic2RudkhWSW5DZWJVbUp5Zi9PQXJuWDFDc1Z1dkJ5ZmE3M2U0VDJHV0dZZHdta3lsaU9lbjVyRDl0YlcxM2NibGNSZUJBT3hCZW1ueXkvUXpEZURadjNoeDJmS2F0cmUwdWRsa2dFT1JOWnFpeUdKaXYrOS9XMW5hM1hxL2ZhalFhUHdlQ0ltZENLQlJtemxTbTJ3Y25MUzN0ZW5abFlHRGd0ZEFFTlRVMWNRRFlEck84dXJwNkZBQThIbytqdTd2N0Q3TTQ5NnhacXUxak9BTGJ6Rm4rcHZPSnJiVzE5ZTVseTVhOU5qUTA5Rlp0YmUzVkFDdzFOVFdFUnFPNXNMUzA5RzBBME92MW54MDRjT0NIMDhsWUlCQVVhRFNhSDdQSEc0M0d6OHJLeXQ1UFNrbzZOems1K2FxQmdZRTM2dXZyTHc4OFJpS1JsQWNhcWt6bTNWNWVYdjVmc1ZoYzB0N2VmbC9vdnZqNCtGTk5KbE1kaDhNUkF3Q1B4NHV2cmg0Zmx6V2NWLzE4eTd2YmJMYm15WlFXSWdrVFVsVlYxYlFRaytKSDAvTUxBUHYyN2Z1aDNXNXZjamdjRmdCbVJHaDB0TkJzMzc2OUtDOHY3ekZXSGNtSE1EOC8vMG1KUkZJa0VBaVN0RnJ0bTBhamNZdEtwVHBOSXBFVUN3U0N2TXpNekovemVEdzVBUFQyOXI2RUFPTzRXUDkyakZqL2RuSDFiKzEyZTVkQUlFaGxRODE2UEI3TFJHSFJkRHJkSndDZ1VDZzJzdW9kTnB1dHpXYXpOWWVtTlp2TllRZnA1NlAvSEcyV2V2OVdyOWNmYUdob3VOeHV0L2M0SEk1ZWg4UFJWMTFkN1g4Zkd3eUd6eWN6Z3BtS3dMb2ZqZjdhZkkrWkxNVDdlYUpybEVxbEpmSHg4YWV5NjFQOUx2WDE5VHREKzM2aEJQNG1KcE5wMys3ZHUxZFB0N3lCSkNZbSt2dXZvNk9qMnlvcUtqWUhLdmFJeGVLaXZyNitsd0xLTGlvdkwzOFhQaU1WclZiN1pvZ2liNHhqbkppaHlnd2grRElROHBTeGRXVTJoRC83QnU2ZGY0Ynp5N3NBZDNUNjNZUWlDNElMM3dDWlVUVzJrU3NBdCtxMmFSdXFMQlU0SmVjQ0JHZnFoUE9NcCtIZGFhWG5GSndPUXFRY083NytiY0MxeENhZGVHSVFmQ2tna0lFUXlBR0JISVJRRG9JdkE0UUtFTUk0NzMrUkFvUlFBWWlVWHNNVWtSSVF4WU1ReEdGYXM4RUNPUWl4Q293dHNoREhSSHd1T0lWbitOZmR0VytDMGMvTWFkRDEvUjlBNXB3RVRwNjNIMEFvczhFLzkyVlEvejUvaWlOakhLdnNhaFg0SjZ3QklEM0JqVlp0c0hGL3R0cU42dVYyTlBkemNXU1FoeXRQTW9OREFuZWRPNHBiWDFiQkhjWXVXeW1sOGRNVExSRHlGOWM0ckljR2J2eTdLdWlhV1NnWGdlZS9rT0hwaitYd1RNUFdQQ3ZSalo5c3Nvd3pVbW51NStHRFhXTkdKOWxxTi9oY0J0dWFCUGh3dHhnTTQ1MzhmMituR0NjdGR5QmQ1Y2J6WDhxQ3luYmpEOHgrSTVXV2ZoNGVla2ZoTnhSNGE3c0VsOHhTWVNiRzBZWFRUZURzeDlUKzlSNDlGei84WFZKUW1xdWVEVlpKZldXekZLOXNsdUpmdCtqdzJmNHh3N0VMS3EwNFoyMXdlLy9SSGpGZS9Fb0doZ0YrZS9FSU50ZUo4SFdkRU8wRFhQemlWYi9EQmpna2NPMHBacHkxWm9uMUZ4YVExdGJXWHlIQWl5cmNBRmtvWEM1WHlubzUrNDVwWS9NZ0NNSUZBR3ZYcnQwUmV0eUtGU3ZlTVpsTXU4UmlzWC9pZ3lBSVBydGNWRlQwbC96OC9NZElrZ3p5T2lvdkwvK0lYVzVyYS90TmIyL3ZYeU85dmlsUVptUmsvQis3TXB1QnBaa3dNakt5dGFHaDRScUdZYWpCd2NFUHNyS3k3czdPenI2WHcrSDRMY0FzRmt0dFYxZlhRMnZYcnQzaWNybjBCdzRjK0dGdmIrK0xBb0VnTFRzNyt6N0FxeEN4ZlBueTkvUjYvVmZ0N2UyL0VRZ0VHWUdTc1JSRmFaMU9wejVVNm5zNlRDVUxYbEZSOFdta012VlZWVlU3QUhobUt6WHU4WGhzMjdadHkxTXFsY2NaamNidENQWUdGTXRrc25TejJkd2NicUF2S1NuSlArRzRjK2ZPVW92RjBpQ1JTRFNCM3ROTDNTQ0t5K1g2UDZROEhrL0UzbGFKaVlrWHpIZjltV3NTRXhQOTNnOENnVUN6a0dXWmlubTYvNUxVMU5RTCsvcjYvbUUwR3FNYTU1MUZvOUZjSmhRS005ajEzdDdlZDhJa3M0VmJKa2xTRUNidHZIT010NDhMamxhcmZaMWhHR3BnWU9EdHdPMnBxYWsvWjVkN2VucWVCWUluRDc3NzdydDhpcUxHaGNkZ0tTd3MvQU5CRUJ5R1lWeHRiVzIzU1NTUzhxU2twSE1BZ0dFWVdxUFJYS2JSYUM2YnJHemgyaFYyc28vUDU2ZUl4ZUk4bWc2T3FXd3ltWFlKQklKVWg4UFJOZFcxVDRaSUpFcGZzMmJOcEJPemdYVUhBSTQvL3ZqT3FmTGR1blhydUhkalhsN2VrNkhiMnRyYUhnY3dITEk1TGk4dmI1eGh6a0p5TkQyL05wdXRsYUtvSTFPVmZ3a2dySzZ1OXIvckpSSkpVWFYxZGRCQVJxaUtXVUZCd2VNRkJRV1BiOXUyTFYwcWxhNlA5VzlqL2R2RjJyOXRhR2k0TE5DUXNxZW41Njl0YlcxaFEzZ2NQSGp3REFERUNTZWM0Qis4Nyt6cy9IMS9mLzhyTXkzTFl1Y282ZDhhdEZydEczT1E3NUpuc1gwL3hzWEZyUzBvS0hpS1haL3ZjWjVJWUExVkdJWnhkWFYxdmFyUmFDN2g4L21wSnBQcGdGd3VMeWNJZ2l3b0tIZ3FJU0hoek43ZTNyL2s1T1E4SkpWS3l3QmdkSFIwWjBORHd6VUxld1V4RmhzeFE1VVp3bEFtVUs5V2czZlNnK0NkY0M5QWtBQkJnRnQ1SzhqY1UrQjg5ekxRMmttTmFLZkVHK3JucjE0REFSYmFBOWVXaCtIYTh2QXNyMkR4SXJqdzN3QjNVWXp0QkdHN2IzcDlZZTd5NExFQjk5NFhvMW1jV2NQSk9RbmN5bHNCdmdRRVQrdzFTdUdKQWI0VTRFdEI4Q1hlZWozUGtPbnI0V24rSktLMHZLcGZqSlhSOTJ6TUdJYUI4NE9mUVhoenZkZm9CZ0NuNUR4dzhrNkRwKzJMbWVjYjQ2Z2xTeDJzbnZMOEY3SnhhZjV4a3c1SkNnK3VQY1VDZzVuRXJsWUJ2cTRUWVhjclA2eVJDZ0FZTFNSdWVUa2VVaUdOd2xRM2N0UXVaQ2E2a1JMdlFYNnllMEtWbGJtR1F3SXJzcHhCcWc4c283YnB2U3VTbFI1Y2Zyd0ZKNVk2d3RxeU5mYnlRQWRjNXBFaEx1NTlVemt1M2VVbldKR3VjbU56blRBbzdNckp5eDA0dm1UTVlEUTEzZzJTR012dzlXK2xXSkhwUkhIYTlFS054WWd4RVYzRFkxM3FnMGY0YU9rZk0xcjd5U1lMemxwalEwcThHd05HTHJLVDNNZ1pjbUZMdlRDb25nT0FRa0pEWnlheG8xbUFuQ1EzMUFvUGx2UkkzTnhCQUFpMGFtWi9BRGM3SUpDV2xuWXRBSDY0UVhPMVduM084dVhML1hFQ0R4MDZkRndrSHFIK2swMFE5NWtnQ0c2WWZVVGdOZzZISXdTbTUyVzBZOGVPQ3F2VmV2Q0VFMDdROFhnOEZlQWRwSlhKWkVtekdjQklUVTI5TGk4djczY013OUJ0YlcyLzd1L3ZmM1U2eHdQQXdNREFQd0ZnK2ZMbDc2alY2Z3NDOTQyTWpHemR1M2Z2ZVpXVmxkK3pJVEhTMHRKdTZ1M3QvVXQ3ZS92OUFEaloyZG4zc09sVkt0VXBQQjR2b2I2Ky9pcjRwSWdaaHZFY1BuejRDbzFHYytsY2VqV0xSS0tjU1BNWGk4VmhQYTlabXBxYXJtOXFhcm8rTFMzdHBxS2lvcjhBUUdOajR3MTlmWDNQQS83UUV4Q0pSSUxpNHVKblUxTlRiL0I1MVY4TXI2ZXhmUFhxMVovSVpMS1ZMUzB0TjdMcEVlQlJWMWRYVjYxUUtNNVZLQlNWRm91bFlRYVh2T2poOC9uK1NVZTMyejBhNlhGV3E3VWQ4MXgvd3NBTkkwMCtsWFE1NEgydmpaTXZYN0ZpUlRnamliQ3NXN2N1d3NEQ2M4TTgzSCt5dkx6OHpZU0VoTE5VS3RVNXRiVzFQd1V3VGdLVG9xaitnd2NQbmp4UkpoVVZGVnY0Zkg3U0JMdTV1Ym01OTRkc20wcG0wODB3akpzZ0NDNkh3eEhCMjA3TnVOT3UwV2grVWxCUThDUkJFTnoyOXZZSGVudDcveExob1V1K2ZZd1V1OTErK1B2dnY4OE90eTh1TG01OVdWblp2OW4xM2J0M1Z6cWR6Z0VBaGtqeWprYjdDSUFKTlZLUlNDUmxTcVZ5azYvODdUcWQ3dFBwWkNnV2l5dlVhdlhaQU9CMnUrMUZSVVd2Q29YQ0xQaThVL3Y3KzE5TVRVMjlmckk4cG9MUDV5ZjY4aDhNM0w1NzkrNE5Fb2xrV1poblkxb3dETU9aNU5tYnFFelRTcy9DR3ZBRTB0dmIrNnpENFFneVZKRklKS0p3YVJtR21WRzR4bG5VbjZQeStZMUdDTHFXbHBiYkl1M25SdW41alRvTDBUK0o5VzhYSDR1NWY2dFVLazlobHltS0dtYS9WN1ZhN2NzTkRRMUJFdmtDZ1NDUHgrUDVCK2xNSnRPdUtCUWhxdjNuYUhLVTlHOFhoRjI3ZGhXWnplYjJxZExKWkxMY2Rldld6ZGd3WkRZc2t1L0hlVWNvRkdZN0hBNER2Q0dlSWtZbWt4V3hScEFHZzJFekFGMWRYZDNWbVptWlAyOXNiTHhlclZhZlZWSlM4aXFYeTQyTGo0OC9LVkNweGpkR2RCYUNEZjVqeElnWnFzd0tob1pyOC8yZ083OEQvNkovZ3hCN3d5cVE2aElJcjlzTngwdFZvUHYyVGo5ZnJnQ0M4MThEcC9TaTROT045b0I2OTNMUW5WdWpVWHBRcjV3WWxYd21RL0N6YjZaT2RCUkN5RkxBS1Q0N2FKdnd1bWowMmFhSm00THR0K0cvRituUkhuQ0t6cHJiODN0Y1lCeEdNRFlEWURlQXNlbkIyUFZnckRyQTl6L2NlaVFRb25od0s2NzByN3RyMzVpeG1nb0xZK3FENitPYndML2dkVERtZmpqLzkvTkZiYVR5OXR0dlozQTRITUxwZEJJY0RvZmdjRGlFeCtNaFNaSWszRzQzUVpJa0ViaE0welFadWkxd2U3aGpHSVloQ1I4MFRSTUVRUkRBMFdzb054MnlFdDFRU21rWUxSTWJhYlFOY1BIcGZoSHF1L2xvMFhMaDlveWZjdWFRUUVhQ0c1MUQzS0RSYkl1RHhMNTJQdmExZTUyWkJEd0diLzF5R053d2dsTXYzdUI5YnQ3YUpzSG1XdUc0N1lFRWhnQTZlYmtERi91VVJTSUpEYlMrZ0FwcnFBSjR3NW5JaEF5Y0hnSldSL2lwOVl3RU55N2FZRVZsQVFXeFlPS3grOG9DQ2k5OE9kN3dKNUQ4WkJjdXFMU2lWY3ZEWHo4ZE0rak1VcnR4OCtuQllZc2tRZ2EvT3N1RXUxOVhlZ1BZMHNCakg4VGgyV3Yxa0V4U2poakhEandPZzd2TzlYNmJOZlh4OE9GdXI2TFAyandLSjVWTnJwSW5GOU1vejNaaVY2djMyV0QvczV4V2JzZUFrWU9tUGo0T2RQRHg3QmRlWlJXV3dKa3N2WmtNQ2tjazVERW95M1Rpb1V0aVllZ0NTVTVPdm16WnNtWC9DdDFlVTFORFNDU1NwUHo4L0pjVEVoSitCSUJ4T3AzOWdTRmxva0ZqWStNTlU2Y0t6OGpJeURoUDFnVWlvYWlvNkc5c0RPSGk0dUlYKy92N1A4RFVrN0ZoNmVqb2VDQWhJZUVNMXR0V3E5WCt5K2NsUXpVM045KzZjdVhLTHdBZ1B6Ly85enFkN2lPSHc5SFYzdDUrcjlWcWJTa3BLWG1SSkVrK0FIUjJkajVrczlrT0RBd012S1hSYUM1cGIyLy9qVjZ2MzZ6UmFDNk56bVV2Q25RU2lhU3NyS3pzVGFsVVdnb0FLcFhxOUx5OHZMdmIydHJ1eWMzTi9iVkNvZGdJQU1YRnhhOHFGSXFYR3hvYWJvSlBLajh1TG01MW9EZDZjbkx5VDhLZEpKd3gxR0x4UXZWTnJFNktSQ0x4eHdPbGFkb1J5VEVjRHNkdXRWb1h2UDVNSlZzK1VacVJrWkZ0ZS9mdTNUZzNwWm9mNXZyNVRVdEx1ekVoSWVFc0FGQ3IxV2R2MkxCaDc2RkRoODZ4V0N4QjB2SUVRWkFFUVNnbXlXckNEbng2ZXZvMTRVSVNUSVhiN2JiNXdqMFFBQ1FBWmhwM1hWQlNVdklDK3o0dEtpcDZScS9YZjJpMzIzdW1PdkJZYWg5SmtuUmFyVlpMZm43K2ZkM2QzWCtuS01vL0dCRDZ2bkM1WEwwT2h5UFM4Q2xSYlI4RHljcks4b2Z4NnVucCtRdUFhV2hSQWphYnJkSGo4Vmc0SEk2VXgrUEo0K0xpS3RsOVRxZHpxTEd4OFI0T2h5TWpTWktia0pCd3RsNnYvOHJqOGZyOWZSMEFBQ0FBU1VSQlZQZy9qRWlTbExMTE5FMWJBRzg0SHo2Zm4walROQVVBZkQ1ZnpUQU03WGE3aDBKTzc3RmFyWTN4OGZIK0NiSnQyN1psc1BVeXNNMWhEV3luYzIzUmdtM25rcE9UdzByZ094eU8vbkRiT3pvNkhnemRSbEhVc01GZ21PNkEwSXpyejdIMC9NNGhjL2I4QW5EVzFkVmRDZ0J5dVh4ZFptYm1Md0J2R0JTdFZ2djZaQWZhN1hZOWdONkY3cC9NTWJIKzdSTHYzNnBVcWxNQnJ3SE42T2pvdUJCdXdNVE9GdXZYcnc4YjRnY0FXbHRiNytqcTZocW5jQlVtNzBYYmZ6NGErcmNMeFVJWm4weUhZMkQ4WVJ3Q2dhQmd6Wm8xMzlBMDdheXRyZjJ4Mld5T3VCMVhLQlQrc0QvRHc4UHZ3VnZ2QnJWYTdadnA2ZW0zS3BYS0RRUVIzdnRkTHBldldiMTY5Y2VqbzZQN0tJcnFOSnZOZTQxRzQvZXp2NklZUzUyWW9Vb1U4TFIvQmNmemF5RDQ4WWNnTmNzQkFLNmRmNTZaa1FvQXVDa3diaXA0VSsyYmNQM3ZSakNPNkUxVWVJNXNpVnBlTVlMaFZ0NENjUGhUSjF4QUdIMHJHRk1mQ0hucXhJbGNOakNPVVRDT1VZQWFCVU9aQU44NkovODBFUEkwQU43NjZXbDREN0Fid2RnTllIei80WnpwMk56VWNOZmZEUEI5azNrZUYxeGYvM1pjR3ZIRE01K0FKbVFwRVB6NHcya2RRdzgxd1BHWDBobWZjd1owZVR3ZWNEaGV5d1dQeDJ0QVR0TTBTSkljdHh4dUcwM1RreDVEK09RdUdJYnhMOGNZb3l6REdhVGtFWXJMUStDZDdaS3c3cFJKQ2c5T0tuWGdSNnRzVU1sbzZFd2M3R2dSNEVBSEgzWGRQRmdjd1gyNlZUbE9DSGpoNjNTNnl1dnNKUlBTWWJkUGhFeElUNWtta0hYNUZDNnFza0lkNTRGS1JpTmVTaU5PVENOT1FzTmdKdkhXZGdtK3JoV05PeTQvMllXTE4xaFJWVWpoN2UwU1hQbTNCRHh3NFFoSzBzTi9oeVlwUE1qVnVORSs0TzJtOExrTVhHN0NmeCs1SlBETE0wM29HT1RoZ2Y4bzRIQjU2NmFJeitEZTgwZkJBQml4a25BNENkaWNCR3dVQ1llTFFGNnl5eCtlYVdpVWd4ZStsT0dYWjVyQ2xPRFk1WWtubnVpYzczTXlESFA5RTA4OEVVSEsxNkoyem45dWthS2hlNnlkUG5DRTd3KzNGZmlxa3dpWktjTnc4YmtNVm1RNUo5emZOc0RGeTV1RGpWTUFJRS9qUWxVUmhaUExITkFhT2FqdjVxR3UyNnZHWW5kNkMrRndFVWlObjdsejBCTlBQUEhnakErZUg3YmNjY2NkVzZLWklVbVNPZXdnR3dDaXRMVDA5WDM3OWgwM09qcTZienI1c0FPZUU4bnh6eVR1OGtTRHFBNkhvNGRobUtCS05KTkowbWxDKy80NGdGZnlIN1B3L3JkWUxJZVBIRG55YUdabTVpOGJHeHR2SEJ3Y2ZKUGRaekFZdmh3YUducFByVmFmRDRDV3krVVZiT2lBZ1lHQmYxb3NscjNGeGNVdmNqZ2MyZERRMEg4Qm9LdXI2N2NNd3pnN096c2ZBNENHaG9hclF6MzVva2s0YWQ2TWpJdzdDd29LSGcvZDd2TUExYzN3Vkp5c3JLemJjM0p5SG1LTmN4aUc4YlMzdDkvYjJkbjVPQUMwdDdmZnorVnlGZW5wNlQ4SGdPVGs1S3NrRWtsNWJXM3QrYk1OdWJCWTJMaHg0N1JDQUlqRjRzSklqakVZREp2Mzc5OWZQWi8xcDZxcXFtbXVQUmRyYW1yOEhxdGlzVGk3cXFwcS8wUnA3WGI3RWZaOVFoQUVMMUxKLzJneWwvZS90N2YzN3drSkNhY21KQ1NjQVhqZmxjdVdMWHQ5MTY1ZEZRaDRoL0g1ZkUyNEVCZFRJWkZJa25KemN4K05KTzFrRXlyVjFkWG0wRzFOVFUwM1J4amFoZ2xVY21BWWhpWUlZdGFld2t1eGZad3NQNWxNZHR5cVZhdWU0dlA1cVNxVjZ2U2RPM2V1QTJDZjdybkRNT1AyVWFGUWJGcTlldlU0YnkzZjlaRWFqY1lmMXFLZ29PRHBnb0tDY1FvUjRkUW56R2J6b1YyN2RwVURjT2gwdXY4cGxjb1RYUzZYVVNLUkZMTnBXbHBhN2dSZ3JLK3Z2end6TS9OMnRWcDlzVXFscWg0Y0hIeTNwNmZuV1pQSmRDZ3diRWxOVFkwRUFPZWtrMDRhQkFDTHhYSUlnSklrU1pGUDhuNWNuVk1xbGRWY0xsY0JlRVBSUkdJOE5SVTFOVFU4b1ZBWUZGSW85RDdXMU5TSXhHSnhzYzFtcTRYUGExNGdFT1JOcHRRUnp1QURBRXdtVTAyb3lvaFFLQ3dObDk1a011M2F2WHYzZEExVm90cS9ZbG1xeis4Q0VMWDduNXViKzRoU3FUeU9YWStQajY5bVE3VVF4SmhjcTl2dEhva2doSXNkaVBWdlkvM2JZQlpUL3pZdUxtNlZVQ2pNQkFDOVh2OHBRUkF6VXBTS2xQbm9QMGVicGR5L0JjQ1JTQ1NKa3liZ2NLUVNpV1JjR0QyUHh5TUlTU2NMVFRjZDlhN0Z5bnkvbnhjU2dVQ1F0SGJ0Mm04RUFrRUtBS3hkdTNaclIwZkhBMGVPSEhrTUVSaFJzMkYvQUVDdjEzK1duWjE5YjI1dTdrUGgwcnBjTHAzWmJENm9WQ28zRVFUQkpVbFNwRkFvTnJLR2k3VzF0ZWRINmJKaUxIRmloaXBSZ2pFZWdlT2xLZ2pPK3djWW14NnV6MitmVlg3T2o2NEhxVmtCSWk0ZHpvK3VoNmYrN2FrUE9rcVlTQUZrT2dpdjJ3a3liWjEvM2Y2b3ltczRNUThRQWhtNGEyYWx0anB2T04rOUhCRElBTW9DeG1rR25CWXdsTysvMHdMUTQ4ZkRDS0VDL0hOZThodXBBQUMzN0JMUVhkL0RmVGlxRGgwVHc1ZDZEVlY4dVBlL0RNYllNVC9uamhFamdFM0xITGltMm9MYUxoNmUrTytZR3U1bnZ4bFRTdDdXS01UM1RkNStmV2FpRzJ2ektLd3ZwRkNjNXNLajd5cHcrVE9KUWNlZHVkb0dCa0MvZ1lOV0xRK2RRMXgwNjdnNHNYUnlWWWY1SUU1TTQ4cVRnc2RnMmdlNCtNYzNjbXc5SEJ6R2hDU0Fxa0lLWjYrMW9UVERDY3BGNE9GM0ZYNUZsbnZlVk9MK0MwZXdNaWY4QlA5dnpoOEJ6UUJLS1kwRFIvaDQrSjB4cDRGTGo3TWdJOUdOaS8rWUdHVFE0M0FTdVBZNVZjUWpVVjhkRXVHNFlncHI4cWlwRXg4akVBU1JPZC9uSkVreUNjQUQ4M25PLzN3dkNWcC8vSU00bU96akRmNi9xUmZpbS9ySit5V2YvV1lRV1dvM25yclNnTUVSRGg3N3dQc3V1THJhalBQWGUrY0R1blZjN0dnV29DVE5oWlU1VHF6Tm82QlJlbkQ2STBsNGJZdlh1Zlg5TzRkdzJmRldNQUMwQmc2NmRGejA2YmxZblR2eitra1F4THplMStuQ2VLMTN0a1F6VDdQWnZLT2xwZVhYaFlXRmZ3SUFraVJGSzFhcytPL2V2WHZYMkd3MjdWVEhMd1FIRGh3NEs5VHplQ1lUQmRQRVVGOWYvMys1dWJtL0JVQjNkSFRjajJsS3Z2b2c0UnZNT0hMa3lPTURBd092Mk8zMnZ0QkVMUzB0ZDdqZGJsTlhWOWM5b1FOWkZvdWxZYytlUFJ0OWc2TU1BSmpONXFiMjl2YjdaeE1YR2dBT0hEaHdxdDF1NzU3dWNhbXBxZGV4Zy9pRGc0UHZKQ1VsWFRpYmNvaEVvc3lNakl4Yk9SeU9ORGMzOXhGMnU5UHBIS3F0cmIxa1pHUWtjR0xUMDl6Y2ZDTkZVZDE1ZVhtL0IwREk1ZkpWRlJVVm4rM1lzYVBVNC9IWWJUWmJjNWpUY0FKbDJ5ZEljMHd3bi9Vbm5DUzBiOUl1WVpxbm0yeHl5Tyt0NHZGNHhobEFCTEozNzk1VEtJcHFCNmFleUowcjV2aisydzhlUEhodWFXbnBQelFheldVdWw4dHcrUERoaXhHRmlXQUFTRWxKdVl1ZGlGOUFuSFYxZFpmbDUrYy9SaEFFcjZPajR4R2J6UlpXQldJNkxNWDJjVEpzTmxzWGg4T1JBNEJVS2kwcktTbjU2K0hEaDYrS1F0YlJhaDlESVZtVmg5bFFWMWQzR1FBbUx5L3ZVZFpRUmEvWGY4R0c0Z01BbzlINDdlRGc0RHRxdGZxODVPVGtLNUtUazYrb3I2Ly92NEJzR0FEMmxKU1VLMG1TRkFIQTZPam9Yb2xFa2c0QVRxY3pyQUdLeStYcU5ocU4zeWlWeWhPSGhvWStudTIxQUlCVUtpMVlzMmJObnRIUjBSMHRMUzIzaGd2M0laZkxsNjlldlhxcjNXNXZiMnBxdXQxb05INDJWYjQxTlRVeXFWUXF6c3ZMZThXblFnS2RUdmV4MVdvZDlPMFBOSzdnMU5UVWhKUHpuSW1CMkp6VW42WDgvTzdkdTNmVGJBMFJmS0VKSWlGcTl6ODdPL3Zld1BXeXNySTMyUkNjZ1dnMG1zczBHczFsb2RzRFlldGJySDhiNjkvT2hybXNQNG1KaWY3Sll0WnhJQnhhcmZhZkFLRFJhSDVNRUFRUEFFWkhSNyt6Mld3VERzcWJ6ZVp4YWl2ejFIK09La3U1Znl1VHlmS25DZythbloxOWIraDdMeHk1dWJrUGhSb2xoQm9zVGhDaWFWR3pVTy9uU01aOUprb3pNRER3Um4xOWZWZ0Z1Y2xnR01iamNybjByS0VLUVJEYzNOemMzeW1WeXBPYm01dC96UGFWSm1Ka1pHUWJxN0NYbXBwNjQvRHc4SHNCZFlLeFdxMU5lcjErczA2biswUWlrUlR6ZUx3NGg4UFJZYkZZRGlja0pKeXBVQ2cya2lRcE1KbE11Nkt0RGhkajZSSXpWSWtRYnVVdDRQL2dUNUduWHhXWndSMnYrbmZnbmZ4SStKMEVBWUNBNE1JM2dRdmZESi9HaC9PVFcrRGUvV3pFNVpzT1pISkZrT3FHcHprcTM2TnpUSWhCUHpPbm9RcUQ0S3krQm9Sd2JNTGErZm12NE5uM3lyeWRQNWpKMjdycHF1cVFtUnNodU9CMUVJcUFlVXphRGRmM1Q4QzlmM3JYU01TbGd4bWRtUU1PYi8xTi9sQmJjRHZnMmpMQk0zVDAwd3Z2anh6NFI0ZlpOdG4ybVJ6ajl5bzUxcWtzWkNlUUorNkQvL1FrTThveW5kamZ3WWRDUXNOa0ovSGxRUkcrUENoQzYwQndNL3oweC9Ld2VkeC80Y3pVdEU1L1pHNGNGQmdHMk4wbXdJZTd4VGg0SkZnOVNpNmljV3E1SFdldXRrTWROL2J1NWZNWXBDakgxaWtYZ1FmZVV1Q2U4MFlEN3VNWUdsOWF2Wm5FTXdIM3BTREZxODVDRWtCeG1ndDcyc2FNKzJmeUJmZk1KM0s4Y0owT0VtRXNCQkFBM0g3NzdmUHFFZmZrazA4eURNUDg5bzQ3N25od3FyUzNiaWxidEQ4U0FhQW8xWVhCa2ZEekR6ZWZib1pVd09EOVhXTHNhaFhndVMvR2o0V2Y5d2YxdUcyQlJtOHpZYjUvei9sQ3E5VytvOVZxUDA5SVNGaFhYbDQrcm1QYTA5UHpsRktwM0toV3E4OERBRDZmbjdwczJiTDM5K3pac3dsQTFDM1RkdTNhVlR6UnZxa0doQUNnc3JMeVFIUkxGQm1EZzRQL0hod2MvUGNzc3BCczNManhjSDkvL3orMFd1MUxkcnU5ZDgyYU5aTjY5aVlrSlB3dzNIYVR5YlRyNE1HRFFYRXpHWWJoelRZdU5FM1QwNVk0ek1ySytuVmVYdDVqZ0ZmdHBxNnU3cnJwRHVRTEJJSjh1VnhlRVpEblhZQjM0aXcrUHY1a3BWSjU0dWpvNlBiNit2cUx3aG4yQUVCblorZmpGRVgxbFpTVXZBS0E4RW55MHhhTHBTR2NoNnhFSXRGVVZsYjZKNnZDcFRtV1dLajZ3MUpkWFQwOG5mUXpVWlR3d1FtYy9DWkpjbUtKcjNsa2p1Ky91NzYrL2lkT3A5TXdQRHo4anRsczlrOWE3ZHk1czJ3MjUzUzczUkY3dHppZHpxQkdtc3ZsS2xsUGNwZkxaUXhWeXFKcDJocHAzanFkN2lPZFR2ZFJwT2xaanJiMmNUSThIazkzVzF2YjNZV0ZoWDhGZ0pTVWxKL3A5ZnF2QmdjSC96T2JmSUZadFkrTVQ4RUJZWXhTbUlrbVdBT2ZGYnZkM3NFd1RKQmFqOFBoQ1BTNFo4UmljVVZtWnVidEFPQnl1UXpOemMwL1kzZm01K2MvTFJBSUVqbzdPNTlxYlczOWRYWjI5ajB5bWF4aVlHRGdzOUpTci9vclRkTU9BSXpGWWpuYzN0NStuMFFpS1RJYWpaKzczVzc3NE9EZ0J6Uk5oMzBPTEJaTHc3NTkrMDVPU2txNjJHYXpkUUdRaGt2bk0zNEozV2RER0MvZFpjdVd2Y0hoY01UeDhmRW5yMXUzN21CM2QvZFRJeU1qV3dMVGxKYVd2azZTcEVBaWtaU3NXclhxMDZHaG9mLzI5Zlg5T2R5NVdSUUt4ZXFTa3BJWHhXSnhQcnN0SVNIaGpPcnE2bW1GVzVxSldzaE02OC9SOHZ4eXVjSEJpaDBPUjQvRDRlaU1ZdEVtSlFyOTJ6a2wxcitOOVc5bncxelZIN0ZZN0E5SlZGWldGdFNPSmljblg1V2NuSHdWNEZWZzR2UDVuT1RrWkwveFkxTlQweldCZmJIWkVNMys4MXl3VlB1MzgwVlNVdElsMGM0ekd2MjZTSm5yOXpOSmt2NzJrZTB2TGdST3AxTzNlL2Z1NDBwS1N2NldrcEp5SmJzOVBqNytwRldyVmgyc3JhMjlOTFF2RmtoSFI4ZERHbzNtRXJGWVhKQ1JrZkhML3Y3K3Y3UzJ0dDVoTnB2ckRRYkRIZ0I2Tm0xUlVkSFQ3RDJ0cWFraHVydTdud0VnbE1sa0t4bUdNYzdoWmNaWVlzUU1WU0tGSUFGeTFzNFA0Zk9kcWttTnhPa2lmTml2cU1BNzd0ZmdsUGtWU21HN2J3bk1lWVRlRDJaYTM2SXpoOE1Ici9JWFk2ZTFETUM5NjFuQXZmQktDTE9DS3dUdjVJZkIyL0RMb0h0TGF3L0ErY0ZWb0xYVG1GL2hDc0EvOVhGdzE5OE0xemUvaFd2THd4Z1hEMkV5K0ZKd04vekt2K3JhK1Zjd3ByRGZQN0QvTVh2eXZBakNIN0xMMC9ZRjNOOC9DVnJmRm5sWlF2SE03N2p3UlJkZGxENnZKL1RoV3NTVHhmT0psU0xRYi9BMm93TWhrOU5zZUJuQUcvYUdacHhoSjZaRCtlTGcrTEE1QVBDTE14WkhlSm9SSzRtYVdoRSsyUy9DZ0hIc21na0FLN0tkK0VHNUhWVkZGSGljOFZYRTRTUnc5bG9iREJiU3IxRGg5aEI0OUQwRmZuM3VLRFlXajM5UGVtamcwZmNWZnFVTFBwZkJIV2Vid1BHOWhxb0txU0JEbFVDeTFHN0VTMm4wNmprWUdoMHI2MjFubUhDb2k0K3Y2N3hsaUJQVEdMR1JrQWdYN0JzaHhnTHcrQlZHZkxaZmhDME4zbnJ3d3ZWNk1BeEFNOEIxTHlUQTZpQWdGZEo0NFhyOWxOMDBBUGh3dHhndC9ieWd1cmFsWG9qMkFlKzc0TTV6UmhHTG5oWlZLQUNVeCtPWjBFT3l0cmIyWnhzMmJLZ1FpVVRaQUVBUUJDR1ZTdU1zRnN0UXRBc3oyOG0ycFlwS3BWb3ZGQW96Y25KeTdzL096cjU3OCtiTnFwbEtPSE81M0hFZXFndUFzS1NrNUxtVWxKU2ZBb0RINDdIdTM3Ly9iQURUR2tCWnMyYk50cmk0dUtvSmRqdjM3ZHQzWVU1T3prMGRIUjJQQXBnMEZydFdxMzJkb3FoQmtVaVVNekl5OG0zZ3ZqRGVYcHpKOXMvVSszWXUyTFp0MjZSOTJLS2lvaGRWS3RYcGdkdGNMcGRwNTg2ZGEwaVN0RTEwbk4xdW4vZVBycHFhR3FLb3FPajV0TFMwNitiNzNENkNaTDhXaTZIS1BFQzN0TFRjRXJnaEl5UGpGeE1sbm96NCtQanE3dTd1cHdIQWJEYnZCNENSa1pHdENvWGkrTW1PMjdwMWF4b0F2elIrUlVYRnAyeTliV2hvK0QrZFR2ZS9tWlJubGh4MTdXUGdKRlNvMFZaUFQ4OXp5Y25KVjhqbDhuVUFVRlJVOU1MbzZPaXUyWjV6cG95TWpIeTdlZk5tTGdCRmRYVjFhTnZobVdpQ05mQzY5dTdkZXhvYmhtVUNaQ3RXckhpVDlXUnZibTYrZ1ZYY2tjdmw2ek16TTI4QlFHZzBtc3RNSnRPK3JxNnVKeHNiRzI4U0NvWEpiQWFzUVpiSlpOcHBNcGwyQm1aZVYxZDNIdUJWWkFwM2NvbEVrbFJXVmphcEVjQzZkZXUyaDI3YnVYTm5tY1ZpR2VkVjM5WFY5VlIrZnY1akFvRWdtU0FJYm1abTVoMkppWW5uQnFacGFtcTZwYUNnNEFtcFZGb0tBR3ExK215cFZCcldpRUtsVXAyY2taRnh1MHFsK2tIb1BxZlRPVHlaTVpwUUtNd2tTZEwvVG5XNzNkR0x2UjRaUjhYelM1S2tPSENkSUFncVBqNytCeXRYcnB4U0NTY2NDeFZhYU8vZXZTZW1wNmRmbTVTVWRDa0E3TnUzcjRSaEdKSmhHSEx0MnJVTlhDNVg0WEs1akh2MjdGa1dHQXBvRVJMcjM4NFRSMVAvZGpJVUNvWGY4WUNtYVdkR1JzYmRrNlZ2YUdqNGFlaTJSZEIvWHF6TVNmOTJ2cGlxZnpBVDV0TlFaYTdoY3JuKzl0Rm5ORHpPOEIwQUNJSVE4WGc4djhkbXVEVEFyUHNwOXNPSEQvL01iRGJ2S1Nnb2VJYnRWL0w1Zk0ycVZhdHFmS0dBSGtWNG4xQlBWMWZYVThYRnhjK1JKQ2xJU0VpNE9EOC9mOHA0N3FIOStJTUhENTVwc1ZpT3liRzBHT09KR2FyRU9Eb0ptUTFpNkRrTnJlaUhWM2tyaUxpeGZxbjcreWVYdkpFS21WNEovcmt2ZzB3TUdBZHdXdUQ4K2dHNGR6d1ROanpRaEhrbEZvTi8wYjlCYWxZQUFIZ24vUmFrWmdXbzkzNENPQ056TU9OdHZCMkUyS3NFeU5pTmNHOE5EaUZPcHEwRklVNkFwK1ZUTUNPZGsrYkZYWHNEU00xeUFBQW43elJ3TW8rSC9abkNHU3U5eERpMnFPL200OEczd2l1RDMvSnl2SDk1dG9vSXN5RlpPZjc1MUJwblpuVDVuMjBTdlBHdEZPNFF1ejgrbDhHYVBDZml4RFIydFFyd1RiMFFkaWNCdTVPQXhVSEM2dkQrcHljWXVuSFR3R01meE9GT0JqaStKUGg5K2R3WGNoenVHVFA2dWVwa0M5SlVZKy96OVFVVWhrMVdaQ2E2c2FOWjREYzZBSUJuZm1ZQW44dmdqeC9KVVZNN1pnQjBhcmtkRzRvZHFPdmk0Y3cxZHB5M3p1bzNmSWx4N0xBODA0bTk3V09PRGdxSnQyTFhkL05oZFhqN0VCWUhpY3VlbmpTTUwvNTFpMWRwdHJhVGp4MHR3VVpUYlFNOHRBVVlxbHhZWmNWcEZmYWdOTmMrTnpZMy81ZXJEUkR3RnZNWTU1Smp0SzZ1N3BJMWE5WjgzOS9mLzNKalkrT3RBQmJsQkc1L2YvK3JUcWN6YUlJaEt5dnIxd3RWbmtpSmk0dmJ5Qzc3cFBvbkRVa3lHUVJCakxNcXB5aXFiU2FURXpNSm15U1ZTa3RLU2twZVo3MUVHWVp4MTlYVlhXcXoyV2FpZGhPMnpCNlB4d0tBbTVPVGMzTk9UczRET1RrNUQwNG4wNzYrdmhjQzE2Znk5Z3JkUHh0MWtHaGp0OXQ3SjlvbkZvdVRsVXJscHREdFBCNVBucHljZkI0Yk4zd3E1clArVEliTlptdmJ2bjE3WmJoOWxaV1YzMGtra2lrOWd6czdPeDlubCtWeWVZWFpiRDdJK0dLbmlVU2lJQ092eXNyS1JSRWpmcTd2ZjFwYTJrMXl1WHpkOFBEd3Y0ZUhoMnNBT0FzS0NwNmFka0Y5c0FQNUZvdWx3ZVZ5NmVycjY2L2N1SEZqKzNUeWNEcWRmaTlnb1ZDb21XbFo1b0VsMHo1R0FGMWZYMzlEWldYbEhvSWdPRHdlVDE1V1Z2WkdSMGZIYnhhNllITkZlWG41bSt4N3crUHhXRFFhemY5bFpXWGRLeEFJc21wcmE4L1l2My8vRDlMVDAyOUtTRWo0a1Z3dVgxVmFXdnF2a1pHUkVoNlA1Ky9VV3EzV2VROEpOaEVEQXdOdkRnd01mRmhZV1BqNzlQVDBHMXd1MThpUkkwZCt1Mnpac24reGFRd0d3NWFkTzNkV1pHWm0vaUkzTi9kaG1xYXA1dWJtR3lzcUtyNEt6VTh1bDYvekdha3dnNE9ENzlydDl2YVVsSlNmOHZsOERZL0hpN2RhclExNnZmNkwwZEhSYlRhYmJWQ3BWSzVYS3BVYlZTclZxU1JKQ2htR29ZMUc0M2NEQXdQLzdPL3ZmMnRlYjBaa0xQcm5sOGZqQllYdXNOdnRGcEVvdkVQT1ltWmtaR1JMUWtLQzMrQ0pOUVpTS3BYSHNTSGllRHllc3FxcWF0TFFiS0hHQzdIK2JUQ3gvdTNpNk45U0ZOVVhxUHBGa3FUUUY1WVZicmQ3MU9sMER2aTJPd1VDUVZKQU9uNmd1a280d2htcVRFVTArczl6d1ZMdDM1ck41cWJRY290RW90UU5HemI0NjJ4alkrTU5mWDE5ejRmSlJsaGRYZTBmeUdwcGFibHR2ZzFnNW91NS9uMTVQSjVmUnRudGRvOEN3TmF0VzhkOU02U21wdjYwdUxqNFZYYWRUYU5XcTgrUlNDUWxQZ09TcU5EVDAvT2N4V0twS3lzcmU1L1A1eWNDWGxYQW5KeWMzK3IxK2k5Tkp0T2VjTWZwOWZvdjJXV0ZRckV4WEpvWU1hWkR6RkJsaGl3R1ZSSHh3N0hKakFrSlZhR1poakhGakU4cFVZTzdhV3c4aExIcDROb1RybjFmR2hEQ09QQk8rVDI0YTY0UE12enhIUDRBems5dUFXT2FzUDhkSmpNQzNOWFhnWC82SHdGZWtITUZHT3N3cHBZVjhtVWpUUUl2UUUzRi9lM3Z3TmlEblFENHB6MEJNdXQ0ME5xRGNHMzlQVHdONzRSVmJDSGkwc0U3OWZHZ2JjNHY3b2dacWNTWUU5SlY3ckFHSzc5N1Y0SHZtOFltdDZOdDFQTEtqZVBEdGM0MEhKQlV3SXd6VWdFQXA1dkF0cWJ3cWlhUjRxR0J4ei93aGt4ampWWGUyaWJCSi92R0JyU0VQQVpkdzF6Yy94OEZoa1k1SUFBOGQ1MGVWNXhnQVlBZ293TWVod0dmTzNFYktSRXdlUGxHZlZqbGx4akhOcC91bjd0QjFEZ3hqVGp4eEFwdnFmRnVpUGl4T2hsTlRDYlQ3bDI3ZHBWYkxKYkRnZHZaRC9BQVpuWGpKNHZCWEYxZFBhbEhJUUIwZFhYOTJXcTFIZ3pjdGhRTVZSUUt4WW5zc3RGby9CcUl6T3RWSkJLbHJWeTVjaXZyRGV6eGVLeHRiVzMzekZFeHB5eVBTcVU2SlRNejg1ZXNGelhETU82R2hvYkxBdFFRUXVQeVRmcWJ1dDN1Y1RKb1I0NGNlYlM5dmYzQnFZNk5BV1JuWnovcEN4c0JobUZjZXIzK2k0U0VoRE44Kys3VGFyWHZVQlExTFFPQ1dURHJqMzZ4V0p4NzRva25kb2JieDE3blZMUzF0ZDBGZ0pPYm0vdWdVcW1zTnB2TnRXMXRiWGNBUUZ4YzNPclpsbkVSTStIOWo0K1AzNlJXcTg5UFNVbTV2THU3KzZtV2xwWmZSdU9FRG9lanE3NisvbUtId3pIcHhHTTRLSXJ5eTN3S0JJSUZVYjZNbEtYU1BrYUN6V1k3ME5QVDgxeEdSc1pOYnJkN3BMdTcreG1QeHpOUGtycVJFK2treG5ISEhSZldpR1QzN3QyVkpwTnBaK0J2eE9Gd3BJRWg5V3cybTVhaXFEYUR3ZkNsVkNvdHpzek12TnZqOFpnb2ltcFZxVlFiQTlJdEdrTVZINmJtNXVZYmg0ZUhQK1R4ZUdLS29zWXBpc2hrc2pWZFhWM1BHZ3lHLy9GNHZHeXIxZG9aTHFNalI0NDhhcmZiMjZ4V2E2M1piRzRDb05CcXRXK2xwcVplbFphV2RwVlNxZHdVYnJJWThJWmQ2dXZyZThscXRkWTZISTRSaVVTUzYzYTdiU1JKT3UxMnV4VkF4S0hCNXBMRi92d0tCSUlzZHBtbWFTZUFDUlZpbGlJcEtTblhMM1FaRU92Zkxqa1dlLysydWJuNTFzRDF1TGk0MVd2V3JOa0RBTVBEdys4Mk5EUmNQWk1UTWN6TUpPNmowWDlleE14Ny96WWNvVVpmRkVWTnUrODdHVHQyN0VpMldxM1ROcUFQRGZlMUJKbnc5eFVLaFg2MU9vcWlwalVCa0pPVDgyQk9Uczc5QUFpR1laak96czdmejZLTVFSaU54dTkzNzk2OXRyeTgvSCtzZWwxTFM4c2RFeG1wQUlERDRmQi85NGhFb25TdFZ2dFBzVmhjU0JBRXdUQ01QOXhsUWtMQ3VhdzZqRmFyL1dkZ0huYTdQVFlKRjhOUHpGQWx4dEZKYU9nZmV1Nzd6THpxUjBBSXh2cjVyaTBQUjZ3U3NxZ2dDSERMZndMZXFZK0JrSTRaZFRLNkZqZy92UldlMXMrbmw1MHlCL3h6L3c1TzlvbEIyNW5SYmpnL3VBcWU5cHFJOCtLZDhpakE5NFk2WmtZNjRkcjExNkQ5Wk5ieElMTzhDczFrY2ptNGEyK0FwLzd0c0hueHozb2VoR0FzRkl1bi9tMjRkLzF0MHZOelYxd094am9NVDlzWEVaYzVSZ3dBc0RzSmZOOG9ITGQ5Y0RUNFhmWFZvZkhmVzBWcExxU3I1a2NWYWpKVzVsQUFwZzVmTkJVYzBxdkNJdVF4QUFFWUxkNTdRRFBBVS8rVG95elRDYVdFUm4xM3NHT013MFVFR1JFVXBBUy8xOWw4QUVBcW1ucE1MbWFrRWlNVXJaR0Q3dzRIUDZkcjhpaFVGWTZGZk8vV2NmSEJMcS9CcFVwR1ErNHpQTG4vSXEvaTVyY05RanptTTdxNnV0cU04OWNISy9oT1ppaDIzaC9VNDdhOWYrZFF6SGhsZHBCY0xqZEJJcEdzOEhnOFpwSWtIVnd1TnkwOVBUMUlQdGRxdFZxbWthY0FJWU1QTXBrc3JEeCtwR1JtWnQ0U3FxaXlCQkFxRklwMTdJckJZUGdtWUI4dk16UHpscTZ1cmxjUUlpc3VrVWlTVnF4WVVjTWFxZEEwN2FpdHJUM0xhRFIrSDYyQ01RempKZ2lDQ3dBOEhrOUFVUlFBSkFLd0FoZ25xMjB5bWJiWjdmWnpKQkpKQ1UzVFZHTmo0MVVEQXdNZkF5QUJDUFB6OC8yVzZCNlB4d1pnMG5oOC9mMzkvK2pwNlhsV0pwT1Y1ZWJtUGdJQURvZWpCNzVCZkxmYmJiRGI3ZU1Hb2tVaVVTNjdIRzcvUk5oc3R1YnQyN2NYaFE3cTFkVFVFRlZWVlUyempiTTluNlNucC84OE9UbjV4K3o2d01EQWEyMXRiWTl0M0xqeGRJSWdPQndPUjF4UlVmSCt6cDA3cStEOVBhUE9kT3RQQkJBY0RrY3kyM0lwRklxTldWbFpkeE1FUVdabVp0N3VkRG9IdTdxNm5oUUtoZmxzR28vSFk2TW95ai9nUnhBRVR5UVM1Y3oyM1BOSnBQZGZMcGY3RFhSR1IwZjNCdWJoZERvSHQyN2RxcEhKWkVWczZJcWFtaG9pZFAzNDQ0OGZDQk91ak5IcjlWOGpKS1RTRkJBYWplWkNoOFBSeVc0UWk4WCtkaUUvUC85eHZWNWZZekFZeHFrL0xDQkxvbjJNbEphV2x2dUZRbUZ5YTJ2cmJYYTd2VWVoVUd5YWovTXVCRHFkN25NMjFCRUx3ekFlbDh1bEY0dkYrZUVNWGRMUzBtNE1YRTlOVGIwbU5UWDFtdEIwa1JpYldxM1dnWERwQWcxeGR1ellVUkZxZ0RzSjNCVXJWcnh2TUJnKzYrbnBlUjRBRS9yN3llWHk4dFdyVjMvdGREcUhtcHFhYnRMcGRQOExGNXBJSXBHc0tDZ29ISlJ5UXdBQUlBQkpSRUZVZUp6SDQ4WHplTHhFUHArdjVuQTRRWjVTRE1ONExCWkxuY2xrMnNuaGNHUnl1WHlkV0N6T0JVQ0lSS0tjdkx5OHNCTS9odzhmL2xsL2YvK3I0Zll0QUl2NitaWEpaR1hzc3NQaDZBcVhwcWFtWnNLQkJiVmFYYjE4K2ZJUFpuTHV1VVlnRU9ScU5Kb0xBN2ZwZExwUGRUcWR2N3hpc2Jna0l5UGpOc0E3OFd1MzI4ZDdEODJBV1AvV1M2eC9Pek9tV1g5SUxwY2J4NjZJeGVMaTdPenMrMFFpVVpwZXIvKzJyYTN0THA4UjlUaUVRbUgyMnJWcmQ3R0djMGVPSEhsb2hrV09Tdjk1c2JBSStyZmpDSFE2QVFDTHhWSTM4eXVjbUVpZlYvYVpuNHN5ekRXUi9yNkJEZ1lPaDZOak91ZHd1VnlEOExYVGVYbDVqN3JkYmt0dmIrOWZvbEI4dGp5ZE8zZnUzRkJSVWZFMlJWSDlQVDA5a3luNVNCUUt4VnAyaFNBSTBlRGc0RHZsNWVVZkE0REJZUGlTVlZLcXFxcGF6eHFxekVSZEtjYXhROHhRSmNiVUJJYlJDYU5Nc1NnaEE2bzJRODk1dVVuTkNuQlhYZVZmcDRlYjRONzFMSUQ1Vjc3eDFMMEY2dTFMWm5Rc21iRUIvTlAvQkRMTjM5YUFvVXh3Zi9zN3VMWS9EWGltb1NoS0VPQ3V1d244VTM0UDhJUDdsdTY5TDhIMSthL0FVSkVyeEpPcGE4Q3QrS2wvM2ZuRm5ZQ2JDa3JETy9IK3NSWGFBOWVuUVFiaGZyamxWNEJUNEhjODhocmhmRGl4Y1RnaFVZTi85Z3ZnRko4RHhqb0V4MStYZzdFc1hEaVhHSXVEZGZtVVh3SGw2em9obnZpdi96dHVuREtLeVViaVQvOExkVmdaVDdnME41eG1uckdoeWt6VlU4S1JFdTlCYXJ3SERoY0JwY1NET0FrRHVZaUdURVJESW1BZ0VkSVE4eGxJaEF4Ky8vN1l2VWhXZXZERVR3d1E4aGdJZUFDWHc0Qmh2RTJMaC9hcXl1eG9FVUFzWUhEL2hTTlEra0t3ck15aGdsUlNRaEVHaEVoaEFMUVBqamw4SlN2bVhrVXJ4dEhIODEvSXhxa0dIVGpDeDQ5VzJiRXVuNExKVHVMOWY0eU5kVjlUYlo1VXVRZndoclk2ZElTUFZibmU5alBVUU1ybEdldGpoVE9lSWhaZXdHK3BRNWVVbEx3Y09HRVlpbS9BTktJQndaS1NrbWNWQ2tYbG5qMTdnbVNJMllHaG1aS1NrbkxsYkk2ZktXcTErdnpjM056Zk1neER0N1cxM1J2Z1lUa2xLcFZxWTRDSHBrZW4wMjFsOTZXbnA5K1VuNS8vWkU1T3pnTTlQVDNQRGd3TS9Na25sNjRxS3l2N2loMm9vbW5hZWVEQWdmTllOWlpvNFhhN1RUd2VMeDd3U3JMN3J2VzQvUHo4SjFwYlcrOGNHaHA2THpDOXkrV3kxZGJXWHJacTFhclA2K3JxTHFScDJsWmRYUjIyVGhpTnhpMll3a09aamFNdEZBb3p3dTN2N3U3K2MzZDM5NTlEdHdkTzhtM2J0bTFlSm5kbmlVb2dFQ2dCZ0NSSnU5MXU3NXZxZ01sSVRVMjl2ckN3MEcrRjduSzVqRjFkWGZkUUZEWFUxOWYzUER2UktwVktsNjlhdGVyamZmdjJuUWxnT3BOd0VUSGQrak1Wa3cyNlZsWlcxa3Nra21XUjVETXlNdkp0YzNQekRVVkZSUzhDUUg1Ky9oOG9pdXFXU3FVcjJEUURBd052TmpZMitpZWZCUUpCM2tUcURCRVExZDgzVWlLOC93bXNIRDBBakl5TTdKcVBzb1dCVUt2VjUyUm5aejhnazhuS0R4MDY1Sis4bEVxbDVleHlZbUxpT1ptWm1YZjI5ZlU5MTlqWStQTUk4NTdyKzc4azJzZHBZS3l0cmIwZ1dwbk5wbjJjaU1DUUNxRUVUdURZN2ZZT2htSEdlVnA1UEI0N0FBd1BELytIWVJpbjFXcHRzbGdzUndpQzZMZGFyVU1BR0lsRVVoNTYzR0tub0tEZ0Q0bUppV2NtSmlhZW1aU1U5T082dXJxZmhxWXBMUzM5bHk4TVJVWjVlZmxIV3EzMnpaNmVubkZoQjZ4VzZ5R24wem1nVXFsT1l4aUdwaWlxYjNSMGRMdlZhajFzdFZvYnJGWnJZM2w1K1dkQ29URGQ0L0ZZOXU3ZGU1enZVSmxjTGkrUlNDUUZJcEVvVHlnVVpnaUZ3alErbjYvaDgvbHFtODNXMnQvZi80OUlyMmt1Nms4SWkvcjVWU2dVRzlobHE5WGFORUd5Q2R0dnQzdDI4ZFBuOHY0WEZ4Yy9ReEJFa05KTWZIeDhkVzl2NzNNNm5lNWpBS3JLeWtxL0RIUkxTOHV2QUVRbEhueXNmenR2SEpQOTI0U0VoRlBqNHVJMjhuZzhGWS9IU3lDSU1hbjZ1TGk0cXJpNHVDb0FzRmdzalFCUVhGejhvc1ZpT2RUVDAvTXl4dXA0WEVWRnhjZXNrWXBPcC91MG82TmpSb1lxMGVvL2h5SFd2L1hDMVdnMGw3TXJUcWV6eitGd0hKbkQ4d0VBYUpxbVFyZVJKRGs3aWU1Z0Z2UHZHeGNYRitjM05MWllMUFhUT1VkUFQ4OXpBb0VnazFYZUxTb3Flc2JwZFBZTkRRMjlIOFZMTVIwNGNPQU1lQTBhSjJUOSt2VTdXZVVWQUhBNEhOMVpXVmwrNDdXMnRyYjdvbGltR01jSU1VT1ZXVUlJWkJCY1A2RUtVdFJ4ZmZaTGVGbytuYmZ6QVFBNEFST0Y5TUo3OVVjQ3dRMG9zMmVPMVZSSUR2aG5QUitrNHVMNjR2WWxjNi9BbDRCVDhFUHcxdDhDTWpNZ3BCenQ5aHFVZlAyQUx6eVBENUlEUWhBSENCVWdSRW9RSWlVZ1VvSVF4WU1ReFFOaUZRaXhDbVRTY3BBcEs0Tk94WXoyd1BuaDFmQzBmWWxwUVhMQlArY2wvejJtTzcrRnAvNmQ0Q1JaSjRDVGM3Si8zYjN2SmRBRHRlT3lJaElLd0RzalFEbkZaUWYxMW9XVEdzMXd5aThIcC9nYzcvRVNOZmpuL3hQVWE2Y3ZIY090R0F1Q213WnFPL2xZbWJPb1FrYlBpci8vZk13WjZLdERJdGljQk01ZU05NjVPTkJRaFVNeVVNbkdaditiK25oNDdJTTRYRjF0eHNZaUNuZWZQNG9uL3l2SFJWVlc1R3JHM3B1cmNwMGd2Z0tVVWhvSmNnOVVVaHB4RWhweUVRMnBrRUY2d2xqYUk0UGNJRVdWdElTcDM3K2ZIeENoT00yRnpNUWw4cTZPRVZXdWVVNkZVZHRZbmZsMHZ3aTcyN3pmeHdJZWcxdCthTUlmUDRxRDIwUGdvYmNWdUdTakZkODFDdENqOTNhZFQxN3V3QW5MSmg5ejdCcm00dGFYVlpBSWFXU3AzUmcyY2ZDSG53U0hxN3Z0MVhqLzhzT1hqa0RBQzI1WE9vZTRLRXFOS1NsUEJNTXdJYkVld1FFUVpLbW0wK2sreThqSXVIbWlQRG83TzU4TXM1bVV5K1dyVlNyVnFZRWJWU3JWS1FCQUVNVFI4T0pRbEphV3ZrbVNKQjhBbGk5Zi92YlhYMyt0QmhDUkZiRlNxYXhtbHkwV3l6Nk1lV0hHNStUazNBY0FIQTVIbHBXVjlldU1qSXhiZW50N1gxWXFsVlZTcWJRTThIb2QxZGZYWDJ3MEdqK0w2bFVCY0RxZFduYWdTQ0FRNUFENFRpQVFaSWxFb3B6VTFOU3J3aGthV0szV2cxdTNiczJEZDJDWVI5TzBrNzAzTEI2UHg5YlMwdktiMEdPWEd1ejFPeHlPV1VrcUwxKysvSG0xV24wQkFQVDE5VDNmMk5oNHd3eXpFaFVXRmo2Wm5wNGVPSUhQTkRRMC9OUm40SVNtcHFiN0VoTVR6eFlJQkdrQW9GUXFONjFmdjM3YmdRTUhMcUFvS3FvaExLWmJmNnFxcXBvbTgxb1VpOFVGSjU1NFl0Z0poMmxLbHhOV3E3WEpicmUzKzd5VGlaS1NrbjhHcWpHWnplYW9EV2hIOGZlZEZwSGMvL2o0ZUw4M29zdmwwczJqVkg1YzRFcFZWVlc5V0N3dVlOYzlIbytacG1tS0pFbUJSQ0lwRW9sRWFYYTd2VThvRktZREFFMUhMdk02Mi90L05MV1BrWWJNaVNLemFoOEJRQ2dVeG9Wc2trem1KUng0alh2MzdqMk5vcWkyaWRLYXplWW1zOW44cUcrVkt4QUlNdVBqNHl1a1Vta2hUZE8wVnF0OU9lUVFYbEpTMHNXQkUwRWpJeU5iN1hiN29nai9JeFFLVTlsbGhVS3hzYXFxNnREZzRPQmJnV2thR2hvdUxTb3Fla0VtazYwRWdPVGs1Qi9MNWZJVm9YbjUwdDdRM2QzOVdHRmg0UXQ4UGo5SktCU21DNFhDZEpWS2RScEJFRndPaHlQaGNEZ1N1VnkrdXFxcWFpSWpDajlidDI3TnhQUU1EV1pkZjVieTh5dVR5UW9EMzR0bXMzbnZaT25uZ0ZuZmY1YXFxcW9tSG8vbkQ2ZVVtcHA2WFVKQ3dvOEFiNSt3cWFucHVwS1NrbitRSk1sZnNXTEZoNTJkblkrcTFlb0xKQkpKRVFCb3RkclhXT09PYUJEcjMwNU9ySDg3T1ZQVkh3Q0VSQ0lwbVNvZmo4Y3prcEtTY2lXcnlwV2RuWDNma1NOSC90RFQwL1BTeXBVcjMyYnpzTnZ0SFFjUEhyd2NFeGhBeldQL09ZaFkvOVpMZW5yNmRTS1JLSXRkMTJxMTc4N1Z1UUw1K3V1dnh5a1dSck9mdDVoLzM3UzB0QXNERFIxSFJrYTJUL2M4YlcxdGQ0dEVvb0trcEtSemRUcmQvNGFHaGlJUFV4QTVVL1lGekdienZrQkRsY0hCd1g4dlc3YnNkWFo5N2RxMVliOUp3LzNXdTNidEt2YUZhb3h4akJNelZJa1VoZ2JvTUI3YUJBZGt3anlxelFXRWxna3F6OHhDL2tYR0VqUlVBVGVnM1p2anNEKzg0KzhCbWI3ZXYrNXAvUnllNWs4Q3pqKy9udjBNRS9uNXlJd05FRjVaRTN5L2ZOQUR0U0RpTWlENDhRZUFJQTZFMEdlY3dwZE8zOFhiNDRKcisxTndiWGxvUnVHUWVKdCtBMUxqRzRlZ1BYQitjc3ZZVGc0ZkJFOEUvc2xqUnRxTTNRaFhUUmpqVFo0SWdvdmZDUXI1NC96dnRXRU5XZ0p4YjM4YTNKTHpRV1pVZVUrWmR4cTRhMitFT3lUMFVJd1lMTTE5UER6OWlSd3lFWTJWT1U0a0tUempWRllBcjVySTkwMWp4dVBoMHN5R1pPWDQ5NEhXR0RydU5UMFlCbmg1c3d6djdmUXFTd3dZT2JqMkZITkVyNFcyQVI1Kzg2WVNWb3JBNzk1VjROUVZkbHgvbWhsM256YytiSFZHZ2hzZjNqVTBwV0lGQUh4NU1QZzd0VEJsNnZmK2YvZUk4Y3duWE9RbnUzQkJwUTNIbDBURjBTbkdFcUZYSDl3RmZ2NkxzWGJoek5VMm5GVG1BT1VpOE9kUDVhQVo0TTN2eHBUQnlyT2R1UFZIa3lvakF4Z0w1WldrOE9ETFF5Szh0a1U2YWZxN1hsZUczUjd0OThMUmdrZ2tTaTh1TG40dWNGdHhjZkh6alkyTjF5TmdNSDlrWk9UYk1BUDVqTTFtYSsvcDZmbFRYMS9mODZGNVN5U1M1Uk45WEFNQVRkTjhWdmErb0tEZ0x4a1pHVGNCUUZkWDF4T3RyYTEzQm42QSs5TEZyMXExNnIzVTFOVHJEQWJESjNhN3ZUY3d2ekFTK1VSMWRmVzR6djNPblR2WDgvbDhmK1dsYVhvNm9TbEM0Ykh5dEFEZ1c0NzQyNUNkMUFBQVg1Z01mN0Y2ZTN1ZlMwOVB2NUdWakNaSlVzVGVJOEFicTd5K3Z2NktvYUdoRDJkUi9nbXhXcTFOckplZFNxVTZkV0JnNEoveDhmR2JBTytnNlNTSHNvT2hMb3ZGY2tna0VoVXlER056dVZ5RzBkSFIvZDNkM1kvYmJMWnBlVDR0TUh3T2h4TW9yYzhBUUlqcUFBOHpSQzZYK3lVWWg0ZUhQNTVKSGlxVjZxVEN3c0puUStXZ1cxdGI3OVRwZEI4RmJETFcxZFZkc1dyVnFxL1llaXVWU3BkWFZWVWQ3T3pzZlBUSWtTTlBZV1poZWNZeDNmb1RnWlQxdEtYTGhVSmhrTVJlUVVIQm45UnE5UVdzd1FNTHF6RGdXMlgwZW4ybzRkZWszbkNURVkzZmR5WkVjditWU3FYZlczK3kyT25SSmlFaDRmakE5Y0RKV0pQSnROZmxjblVaamNhdHZ2Y2prWkdSY1VkL2YvK3o3SVNLM1c2UDJGTjFOdmYvYUdvZlo0cEFJTkNFYkpyT0pNaXMya2VwVktvdUt5djdKSERibWpWclB0dXpaODk1QUdZVkFrUW9GR2JtNU9ROEtCUUtNMFFpVWJaUUtFd1BMR3RYVjllVERRME5mcWxZdVZ5K3ZyQ3c4RStoM3NweGNYRWJuVTZudHIyOS9mZFdxL1hRYk1vMFcycHJheTlXcTlWbkZ4Y1h2OERqOFZRY0RrZnNjcmtNZ1dsR1IwZnJkKzNhdFM0M04vZUJyS3lzZTF3dWw2NmxwZVhXaW9xS2NCTTBkclBaM0NRUUNGSURRNDZFUXBLa2NLcjNOOE13Ymt4ZkRXTlc5V2VwUDc4YWplYXF3RHlOUnVNM21GOW1kZjhEQ2EwZmhZV0Z6N0RMdmIyOWY5TnF0YTl6T0J4eFVWSFJDd1JCY0xLenMvMkRrQWFEWVhORFE4TzFNem52Uk1UNnQzNWkvZHNaTUZYOTRYQTQvcjZuTDV5Y2dWVkdNWnZOKy92NitsNTFPcDI5VnF0MVoxbFoyUmRzV2o2Zm4xUllXUGpIL1B6ODM3RnFtelJOMnc4ZVBIZytRa0xBQmpJWC9lZElpUFZ2dldIeTh2THkvc0N1TXd6ajZlN3VqbG9JbWNrNDZhU1Q1blRnZFJIL3ZwejA5SFMvMnBiSDQ3RWFESWJ2Wm5BcXBxNnU3Z3FEd1hCNVgxL2ZpNWhlL3pacStOVC9QQmFMcGI2bnArZlBXcTMydlVCRGxSZ3haa0xNVUNWQzNEditEUGVPY1FwMkM0cnRnWG42K1hoakU0Q01aNXhDMStLRU55Yk56MHduWE0wMElWUFhCSWViY1ZyZy9PajZvRFR6OWp2TkFMcC9MeGlYRFVRWVE1VlFOWlNaNHVuWUROZkhONEVlbnFGeEpFR0N0K0gyZ0hVQ3dtdTJBU1RQYTBRVlpuYmN0ZmsrTUxieFkwRDhNLzRLVXJOOExOMjJQOEo5S0lKMmxLRkJ2ZmNUaUc2cTlkY3QvbW1QdzlQK0pSaGR5L1N2S2NaUnoyMy9pQWZEQU9rSmJyeStWWW8zdGtiMmZUVlpxSjZaVEZhL2N1UDQ1MkEyNFlDc0ZJSEhQNGpEbnJheHNjNFBkNHZoOGhDNDZmU3BKKzQvMkNXR2xScDdacjg4SkVKdE54LzNuRGVLL09SZzR4SzNoNERaVG1ERXlvSFJ3b0hCU3NKZ0lXRXdrOUNiT2RCYlNGeCt2QVZKQ2hvZjd3c0tQWTdWdVZPLzkvVm03OXhOcTVhSHhsNWV6RkRsR0ljTndhT1MwYmgwb3hYOUJnNkdSam5nY3hrNDNjSHRUTWNBRjA5L0xFZEZ0aE01U1M1a0pIakE5WVh0c1RqR3QwbmNHVThUeHBnSXFWUmFYRjVlL2tYb3BHMXFhdXJWTXBsc1JXZG41K05EUTBQZkFEQU1EUTE5V0ZOVG80VDNJNTZHZDVDZlFvaG5LcndUdWx3QXROVnFQY3d3akN2UTQ4VnV0M2NNRGc1K01EZzQrTDdWYXEwVENBUjVoWVdGdjJjOWRnQXcvZjM5YjRRcHJrQ3BWQllybGNwTlNxVnkwL0R3OEllSERoMDZOMHc2SVFBWkFGdGlZdUlKSWZzWUFCQ0pSQ2tjRG9kTDB6U2xWQ3FQUzB0TDgwOVFNTk94VlBZeTNOTFNjbk5PVHM3REFKajI5dmE3TU1sZ1lpQlNxVlF0azhrcTJIV0R3UkE0Q1RIUzN0NStiM3Q3K3hQWjJkazNaMlJrL0lMMUxncEVvOUZjN0hRNmU0MUc0L2ZUTFBlVWpJeU1mSzlXcTgvM25lY1NIbzhuWnoxZ0xSYkx1QW01MHRMUzEyaWFIamNJN0hLNXRBQkFFQVJIb1ZDc1VTZ1VrWHFhOFFDNEJBSkJjdWlPRFJzMlRPZ2xIMG02L2Z2M254Q3BoSEZsWmVVQmdVQ1F3cTV6dVZ3clJWRVFpOFVWSkVtNlhDNFhsWlNVNUkrRnlUQ1JlejVJSkpJazFrREM0L0hZZERyZDVraVBCYnp4dWJPeXN1NVBURXc4TTNSZlMwdkxyN3U3dThkNWdvK01qR3hwYkd5OHRxU2s1R1g0NG5Oek9CeHhibTd1SXhrWkdiZjE5Zlc5cE5WcTM3UmFyYk9Lcno3ZCtqTVZrMG1YYjl5NHNUTlE0cHRGTHBldkMxelB5TWk0TFhEZFlySFVreVRKRHpTVUdCa1orYzV1dC9lTFJLSU11OTJ1QjBCcE5KcXpwMXRlWVBhLzcyeUk1UDRybFVxL3djam82T2d1dFZwOVRtQWVKRWtLMUdyMU9RS0J3Sy9VRUc0OWNQSmVyVmFmWTdmYkI4MW04NDZKeXBhWm1mbkxpZmJwZExwUHpXWnprMWFyZllNMTVFdFBUNzhsS1NucGZEWU5LNWMvRmJPNS8wZHAremdwWXJHNFFpcVY1dEEwVGRFMDdlVHhlUEc1dWJsQm9RYnNkdnQwSnZwbTNENUtKSktrc3JLeWJ5UVNTWEhnOXJpNHVPTTJiZHJVMXRQVDg3ZWhvYUdQeldaekE4YVV5TkRRMEhBRnUweFIxSUJ2a2IzdlFxbFVLclJZTEI2Q0lOd3BLU2svbmVqOEpFbUs1WEw1V29WQ3NVbWowVndvbDh2OTN0a013N2hkTHBlZXorY25FUVJCcXRYcWk5VnE5Y1U2bmU3ampvNk9oMDBtMCs2cHJrK3BWRzVjdFdyVmxCTXJsWldWQjhKdFo0MGdRaGthR25yUGJEYnZMQzB0L2JmQllOaWkvMy8yN2pzK2lqcjlBL2huWmx1eW0wMG5DUWxwaEM1QmtDcUtCYkgzcy9kNmx0UFQweFB2OU96bG10elpmbnJxV1U3UFhrN0Zya0ZRa1k1QUlJU1NRZ3JwMlNUYjI4ejgvdGpzWmpmWkpKc2U0UE4rdmZKaVorWTczL25PYkJ0Mm5ubWU1dWJ2czdPejcrclVUQ2t0TFgyZ3RiVjFwU3pMN3RqWTJPQXlOVjB1MUFTWEdERVlEUGxUcDA3OXYvajRlUDluaDdKMjdkckR1L20rU0Y2eVpFa2pBQVJuck9xRGdaeGZIZWp2Myt2UzA5TnY5RGZ3ZUR4TkxTMHRZVDlUaHpCVFVyK1BmMi84M3hsdXQzdi8zcjE3SDlQcGRCTjBPbDIyTE11T3poa2VqRWJqekduVHByMXNNcGtLTEJiTE5wdk50aFBBZ0g2YzV2bXREODl2KzZlMzE0L0ZZdG04Zi8vK1Y1eE9aNFhUNmF5T2k0dWJPWGZ1M0kzdHk3ZFVWMWNIN3RSY3QyN2QzTXpNek90emMzUHYxV3ExR1lBditNKy92TEd4OFhPYnpWWTBrUEgyNS95NU56eS85UVZ5ekp3NTh6T1ZTaFg0RWJXcXF1cGZ3NVdkTUpJeVAxcXROaEJrMmg0d0dwSFIvUHlPR3pmdUduKzJMUUJvYW1wYXZtVEprb2pQVGNOOVowNmRPdlVGQU5pMmJkc0ZqWTJOdzVJUng2K3NyT3pQWldWbGo2TGovRXRUVzF2N2VyaTJ5Y25KNTJvMG1sZ0FDTmRHa3FTdWQ2N1NJV24wWGtFL1FMbmVPQlhTM3E4SHRVLzlveU5iWGtTSUNyckR0NGZ5S0FPbHlyOTQwUG9TdEVIQjFhSjZVUHRXV3NvaFY2OEhOSHJvem44VEVEdmVSdTV2N29iU1dqRm8yeHB5WGhla2JXOUJ2YURiaktFZFBIWW85aVlvdGlZbzlrWW85bWJBMWdnWXhrQTkvY0tRNHdBQWluay8zRi8vSHRMMjk3cnBNRUtLREtsNlhVZFpIMEVFdE4zZmxTN1hiSVozdzcrNnpGZlB1aHJxSTY0TlRFc2wzOEx6N1I4aUg0YXBGTzd2N29IMnRQYWJLRFI2Nk01N0E4NS9IelhzV1hObzlKR1YwTi9jL0ZXaEd0c0dscjFrTkZtN1c0Zm52bzROQkhqNDVhVjVjY25Sa1pYUXZldnNObVFrK29KMy9NZW9ya1dGMy84bkFUZWVaTUhwc3gwQWdNSUtMZjd3My9EWkpZSlZONnZ4N0pkNlNFRS9QVXpQY2lNbHJ2djNwRmNTWUhZSXNEZzY5aU5jNWhrNnVQa0R2eHh1QVJmL2Mwd2dHQ1V4UnNKZHJ5ZWl2S0g3VTJTelE4VDMyNlB3L1hiZmJ6RXYzTmdjS0NHMWRrOW80T2N4MDV5NC9YUXpMQTR4YkFtZmU5L3FlSjAvZEZGclJCbUVDREFhalVjRS80Z3ZTWkpWcFZMRkFFQnNiT3pjR1RObWZBajRnamNVUmZFcWlpTEpzdXdWQkVGcG55K0lvcWdTQk1IL3AwYjdENE8vL1BMTEtTYVQ2UnVielZhc1VxbU05ZlgxNzlmVTFMeG50OXUzQUVCbVp1WXRFeWRPZkNRaEllRjRRZWlvKzdoLy8vNFgvSGNsQjE4RW1ETm56cmZCUHg2MXRiV0Z2UkNrMCtteUZpMWF0RHZjTWxtV213RWdLeXZyenBTVWxMQVhucDFPWjJYRUI3QmRWVlhWODFWVlZjLzNkVDJqMFhneTJvK1hvaWdlazhuMGM1aG1yZVhsNVkrV2w1Yy9tWldWOVp1Y25KemZhN1hhRkFBUUJFRWNNMmJNT1dQR2pEbW51Ym41bXkxYnRweUtRYndicUttcDZiMEpFeWI4VFJSRnJTQUlZbkp5OGhuK1pZMk5qZDkzYnQvNWd0QkFUWm8wNlIrWm1aazNCVjhJOHFmVDcrbnU3bURkdFZNVUplSTdSQjBPUjVrLy9iYlQ2YXl3Mld4MUFEQmx5cFFuRXhNVE93ZERCUzVjUkRpK3dOMXFKcE5wQmZwMngzbmNqQmt6UHZhbk9mZVRKTW02YytmTzZ6dVhmQWhXVTFQekdnQk1uVHIxcGVBN3BqVWFUVkpPVHM0ZlhTNVh3MEIveU8vcjY2ZWdvRUNZTW1YS0MrUEdqYnV4ODdMT1ltSmlEc3ZLeXJyVDQvRllkRHBkb0E2OTErc04rWUV1TGk3dXFNN3J1dDN1K3RyYTJ2L1cxTlQ4MTJhekZlYmw1VDBTZlBkMlpXWGwwd0NVZWZQbS9hTFJhSkxDckIveEJkY0JQcjhERXNIeDF3WGZMZG5TMHJKaDl1elpJYldSMVdwMS9Jd1pNejRPbmhmSmRQdm4wU25kamEybXB1YmxoSVNFNHdEQTVYSlZ0N2EycmtsTlRiMFFBSEp6Yys4em1VeXI2dXJxM3NuTHkzc3dPam82RndEOEYzQVVSWkZOSmxORWQ4Y081UGdmak4rUGE5ZXVEVndVUGZMSUk3dDhUc1hGeFUwLzdMREQzdWp1bUxqZDdqcjA4VUoxZjc4ZlZTcFZkbkNRaXRmcmJmTm5GMU9yMVhHNXVibjM1dWJtM2d2NGpvVXN5NEVMMSszSFRKdzJiZHFyd2NmZHI3UzA5RS9sNWVWL0RuNU9aVmwyT3h5T1VxdlZ1c3ZoY094S1NrbzZ0Vk9aaWNBNENnc0xMektaVEQ5bVpXWGRtSjJkZmJmL1luTnljdklaeWNuSlp6UTNOMysxWmN1V3N4QkJ5dmVoNEhBNDltL2N1SEV4QURrb29DUWdOamIyaUhuejVxMlhaZGtGUUF3dVgrSnl1Znl2QzZQQllNalQ2WFJqb3FLaXNnd0dRMzVpWXVLeFJxTnhabkJmcGFXbDk5bHN0cUx4NDhjL0lFbVNYWlpsdXlSSlRsRVVWVWxKU1lFTHpBNkhJNktMNzUwTjRQenFnSDcvamg4Ly9uYi94U2dBcUsydGZSY2o4SHJxNy9IdkxDaXd5cmg0OGVKNmZ6Q0swK21zVzdCZ3dVOHhNVEV6dWx0WG85RWtwYWVuWDU2ZW5uNDVBS3hidDI2NjFXb2QwSVY3bnQvNjhQeTJmM3A3L2ZReFVNSGQvajU3SlNzcjY2YWNuSng3Z3N2NHBLYW1YaEFiR3p1N3NMRHdOSXZGRXZiL3QwTngvdHliUS8zOE5qczcrNjY4dkx6SGdvTkZiRFpiOFo0OWUrNGRwTjNzVmJpQTFjVEV4RlBHalJ0M2t5Ukp0dW5UcDcrVGxKUVVLREhjUzdhb0VLUDUrVldyMVRhMzIxMm4xV3JUQUtDaW91S1oxTlRVUzRacmZFT2c4M2U3cDZpbzZPcHdEUmN1WExqQWYyN1FYUnNpZ0lFcUZBRWh1dU1paXVLTzdHSmtmK2d1ZkdkSStoVjBzWVBhdDNmTDYzQlhyNGQ2K29VUWtnTTNzVUVxWHdYdnhpN1pOVWM5NytaWElPYWRDS1d4R0VyclBpam0vVkJzamI0L2UyUGdNVHloZ1o1Q1RDbzBpeCtDZXZwRmdCaDBNZDdyZ21mZE0vQ3NmQVFJZXIySVk2WkNzZFJDY2JiMmVZeHl5YmNkZ1NwQjIxR2NMUkIwc1IwWmRCVFpsOUdtVThDOGVzYWwwSjc5VW1CYU1aWEMvZjdGa1FlWWlHb0lHajJrb284Z3o3a0JZc3BodnRuajVrT3o4RTU0VmovUjUzMmlnMHREVy9pVUNhZk1jZ3pMOXJ2TGt0SmI5cFJQTnVqeHlRWjlqMjFhckNLZS96bzJwRVNSMy95Skx0eHlxZ1hHYUFXS0FraXlnSzNsMmpDOStBZ0FMbDFrdzlSeEh2enQ0emkwMlgzSHpTTUorTCt2WXJHOVVvdmJUemNqVGgvWlRTOHZmV2NNQkx6NFhYNU1hSGt4ZGFkWW9ZZmZqME9yTGZUNUdwOTZnSlMxbzBFWHJWVXdiNklMcTR1amNNdzBKeHh1SVNSakVPRExpSEx5TEFjS0t6U29hZ285ZFo2Yzdna0VxUURBK0ZRUE5wZHFJUXJBcjArMDRKeDV2dTlPdlU1Q2FuelAzemt6c3QySTFqSlFKUksxdGJXZlRKa3l4YVpTcVF4bXMzbDlVVkhSMlhsNWVTOTJEdUx3LzFBUEFDcFY3NEdEWHErM3pXUXlmUThBMjdadE95M2NuWDJLb3JnU0V4TkRUa3JxNnVyZUxTNHV2dDAvYmJGWXR2bnZZZzYrMktJb2lxZXVyaTVzclhxWHk3WEg0L0dZT21jZk1adk5HLzJsRU14bTgvcnVBbFgyNzkvL1lxODdPRWhhV2xwKzNyZHYzMS9UMDlPdnNOdnQrd0QwVk5mUldsbForZmZLeXNwbk16TXpiOHJKeVZrYWZDZG1lL3JyUVgzaDIrMzIydkx5OGtmeTh2SWU2elR1bGNOeHQ1alpiRjR0Q0VKSUZMak5aaHYwdXN0MnUzMDMwUDBQZURhYnJUZzJObmFPeStXcTJiMTdkeUFUaE5WcTNSenVoL3k2dXJyM0k5MTJYRnhjNElmQTV1Ym12cVpWYnR1OGVmTlo4K2ZQWCsyL202K3RyVzF0WVdIaDFTNlhxOWRVaFRVMU5hODVISTZTNmRPbnZ4MThNYUNpb21KWlZWWFZrMzBjU3hmOWVmMjRYSzc5a2R3NWFyVmFxOGVPSFh1Vi8zUEp6MlF5ZlJjOHZXUEhqdHZpNCtNWFJVVkZaYlcydHY1WVdWbjVURU5EdzZkby8xRXdPVG41OUp5Y25EOEY5VnZZME5Ed01RQllMSmF0blQramdHRjlmZ2VrdCtPZmtKQndkUEJkdXkwdExiMW1nUmdzdGJXMWI0OGJOKzZXdHJhMlRlMC82anVpbzZPelkyTmo1d3VDSUU2Yk51MmxOV3ZXVE4yNWMrZVZzMmJOK2piNERudVR5ZlFOQUZQM3ZYY1l5UEUvR0w0ZkJVR1FneTgrK1M5Q0FvRFpiTjRjTk44REFDMHRMVC8yTlBhcXFxcm5ldDNCUVdJMm16ZlliTFppZzhFdzFXYXpGVy9mdnYyNCtQajRpeVpPblBoNHAxSVZFQVJCbzFLcElyNDQ2ODlNVVZwYWVwL0g0MmsybTgzYjJyOWJBcEhRZFhWMWI4MmJOKytYNENDT3hzYkd6L2JzMmZNYi83bEVaV1hsVTVXVmxTOWtaV1hkbUp1YmU1OUdvMGtHQUtmVFdZMFJDbElKMHUxUjdRR2lBQUFnQUVsRVFWVDJ6V2J6VmxtVzNjSHZmNys2dXJwQXhvOFpNMmE4RTN6WGNqQzMyNzEvOSs3ZHYvZGZNRTVPVGo2dGN3YXJZUFgxOVovMmJmZ0RjNkMvZjUxT1o2MVdxMDBhTjI3Y0xZcWl5QlVWRmNOU1NtSVlXSnFhbXI1SVNVazV2NzYrL24yVlNoV1RuSng4V25BRFJWRThOVFUxcjhUSHh4L2JPYU9TeFdMWk1OQWdGWURudDBIYjVQbHRQd3pSNjhkVldWbjVkR1ZsNVN0NWVYbC95TTdPL3IzLzNNZnRkamRZTEpZZWcvMEcrL3k1TjRmNitXMWJXOXRtUlZFOEFIUUE0SFE2cTdaczJYSUdnS0c3S3gzQW1qVnJqa0FQNVVodE5sdEpkNzl4VkZkWHZ4THBka2J6OCt0eXViQmp4NDZyampqaWlHK2FtcHFXbTgzbWRjTTVQcUlEQVFOVnFHZUNBQ0VtcUx5dnZYbmt4akxLU0h1K0JDUVBvTkpBY1pqZy91Z3FYL1laWVdSeS9Dc2VlNWRna2tqSWRkdmdmR1pxN3czOU5IcG9qdm85Tkl2dURzMXNvc2p3Ym5zVG5vTDdvYlNGM3RRclpzeUI3cXB2b05nYTRmcnZHVkJNZmJzeHhmdkxhNUQzYjRKaWIvYjlPVnNBdHcxQ1hCYWliOXZaMFc3amk1RDNid3BNQzhheDBKendxQytUU2xDSklMbHBEelFuL2dYUVJFTlFSL3NDWGJUNndHTkJxL2ZOMCtnaGFQUytFa1BkSFk3RkQ4Tzc2MU9XQURxRWVXWGd1OEtRVEs5UWk4QnRwNXR4NHVHK1FKWExqd2tmNVBmNGgvRWhBU0Q5S2U4ejFQYlVhckJtZCtpRmV3SEFlVWZhY08xaUt4NThMNzdMaGYyUXRtRVNQTS9LZGVQWjYwMTQrUDE0bE5aMW5JcnNxTlNpelM0aTN0QTFVRVVBRUcrUWtSd3JvYjVWQmJORDdCS2tjdW9SRGh5ZUU1cFJ0M04ybFUybG9XUFY2eFJNRHBQcGdnNCt2ei9Mak4rZjFiVkUxVkZUWEdneXEzRG5tV1pVTnFrRHIrZG9yWUxGK1U2Y3Y4Q0d0QVFKc2dLczJSV0ZyN1pFWTJ1NUZySUNIRGM5OUNhTnk0K3hZVk9KRGxjdnRtTGVoQU9rWE9LQnlkYlEwUENwd1dDWXVHSERocE1BbUFzTEM4OUpUazQrYyt6WXNaY1lESVo4clZhYmdJNDY5V3BSRk5XQ0lQai93cDZzbVV5bXI5Rit3YWU3OU5QVjFkVXZHNDNHZVJrWkdiOTJPcDBWSlNVbEQ5VFYxWVhjeWIxejU4NXJwa3laOHB6UmFKeXRVcWtNa2lSWkxCWkxZWGw1K1VOT3A3TWNBTnJ2Q1BhVEFjQmlzV3hLU0VoWUxNdXl3K1B4bUZwYlcxZVhsWlhkN1cvVTF0YTJGZkRkbVMvTHNsT1NKSXZMNWFyWXYzLy9tOEhwbUllYTAra3NLeWtwdWFla3BPUUJvOUVZMFIyVUFCeFZWVlZQVmxWVi9XdmN1SEhYang4Ly9vODJtMjFQVlZWVjF6UjRnNkM4dlB4eHI5ZHJ5c3pNL0YxMGRIU3V4V0xaV2xSVWRGMjR0cHMyYlRxK3RiVjFWWCsyRXk0TnI4MW1Ld1FBV1phZEhvK25xYjYrL24xL2lhUHV5aDcwUjNmcHNQMzI3dDE3OTk2OWUrL3VQTjlxdGU0SW52WjZ2YTBORFEzdjc5bXo1MCtkMjNZbitNSmVjM1B6RjVHdTUyZTMyN2ZzMnJYcnhva1RKLzZ6dExUMGdmWWEyeEduWm05cGFmbnBwNTkrbWpacDBxU0h4bzBiOTV2R3hzYmw0ZmExdjNwNy9SUVhGMTh2Q0VKTVVQdEh5OHZMSDQyZzY3YVdscGJWUnFNeFgxRVVqOWZyTlZzc2xpMWxaV1czZFdwbjJyNTkrM2xxdFRxdXVibTVTOXJxcHFhbXIzZnYzbjFqYm03dXcxcXROcTJvcU9nbXRBZDhPUnlPY2dDS0xNc2VTWkpzYnJlN3JyR3g4Wk9Ta3BLSEl0My9nVDYvQTlYVDhmZDRQTTNWMWRYUEpTWW1uZ1RmNldIenVuWHI4Z2RqdTE2dnQ3Y2Y2cFdOR3plZUFDQVFpVjVVVkhURC9QbnpOOWJYMTc5VFZsWjJId0J2UzB2TDZ2WHIxeCtabTV2N1I3MWVQOEZxdGU2b3JLeU1PSlhuQUkvL0FmLzlhTFZhRzFhdFdoVWZiaHNiTm15WTAzbWUwK21zOEhnOFRmNkFDeiszMjcyL3VycjZwZkx5OGovM2Z0Z0dUMjF0N2V2cDZlblhGaFlXTHJiWmJBMVdxL1haNnVycXQ4YU5HM2RaY25MeVNURXhNWWRyTkpwRVVSUjF3WGZPOTBTV1pYZHJhK3NHSUpBOUtTeXIxVnEwYjkrK3YrVG01dDdYMU5UMFpWbFoyVjh0RnN1YU1FMmQ3UmNYWDh2THkvdERSa2JHZFpXVmxmZUhhUmVpcGFWbFRVRkJnYkczZGowUkJFR1dKQ2s0d0xYTDk2alg2MjFzYUdqNEtHaVdCTUJqdFZvTFkyTmo1eXFLSWt1U1pIWTRIQlVORFEwZmxKZVgvNjI5bmFXd3NQQ2lCUXNXYlBKbmZYQTZuWlVtaytuSHBxYW1UeG9hR3BZaktMQ25xYW5wYTZQUk9OZi91bGNVeFN0Smt0WHBkRmJWMWRXOVhWVlY5ZFJBOXJVZkR2ajM3NjVkdTI1dGFXbFpuWmlZZUd6d3hYbXYxOXRxTnB2WCs2YzNiTml3Qk4ySWo0K2ZNMm5TcEw5R2Z0Z0dUMUZSMGRYaDd2aXVyNi8vbjA2bkc3ZDkrL1pyNHVMaXB2b0RWU1JKc3RiVjFiMVpYbDcraE5QcExBT2dHak5tekxuanhvMjdJVEV4Y2JFZ0NLcmEydHBCdTNPUzU3Yzh2eDJJdnJ4KytzaGFXbHA2ZjAxTnpZdmp4NC8vYzBwS3lxOEtDd3V2UXFkU1pNTncvdHlqUS8zOHRyVzFkZVhXclZ0UG1UbHo1amQydTMxdllXSGgyZjNKeXRvVGo4Y1R1SEFvQ0lML3RkL2p4U3FYeTFYaWRydnJOUnJOR0VWUlBKSWtXVjB1VjAxZFhkM2JsWldWRWQ4WlBKcWZYd0F3bVV6ZlZsUlVQRkZkWGYwTU1MaWZtNk5aZTJsTy9qaEt2VHBnM3hDMit3YjN6cnYrRXFMaUVmMm5qaXlpUTEzNngvWCtKWkMyaDcwUnMxZmFzMTZBZW01SFJqWDcvYjAvL1lKeExLTHZyZ2xNUzBVZndmWHUrVDJzRVNwNDdON05yOEQ5eWZVUnRSM052RnRlaC90L1Z3TUFkSmN0aDJyeUdYQzllUWFrUFY4aStwNG1DUG91bVphSGhlZUh4K0VwdUcvb05pQ3FvSjU1RlRSTEhvVmdUQTlaSk8zOUdwNXYvd0M1cnJEcmFta3pvTHYrSjEvbUV3Q0t2Um11ZDg2RHZPK0hBUTlKZC9ublVFMCszZGV2cFJiT1o2YUZaR3pSSEwwVW1wUC9QdUR0OUVhdVdBM25LOGVneTFYeklXWjRiR1Erd3oycjhnK01OK3N3dXUrZEJHd3U5UVUwNlhVSzdqKy9GVE56ZXk5QjNOOUFsWDhzajBWQnArQ1l3YlJraGlQa2d2N25tL1I0N212ZmI1SUpNVEx1T3FzTlI0ejM3ZDg3cXcxNFkxWDM1YmptVG5EaGtZdkRaMUp5ZVFRc1d4NkwxY1ZSaURmSStQdVZMY2hNOGtKUmdGZS9qMEZhdklTeENiNi9NYkV5MUNyZlMyOWZneHAvK0c4Q3pFSGxlMlprdS9Ib0pWMUxwMVExcTNIemkwa2g1WUdDWGJEUUYzQkRQcHJqdGcvcjU4cXlaY3NVUlZFZVhycDA2VU85dFIycXp4NkhXNEFrQzRpSjhyMUlYbDhaZzZ3eFhpeVk1T28ydzRuWklXTGJQaTJtWjdtUjBDbXd5aXNKZ2RkcWIrcGJPMjRLU29tWEJ2MURmYmlmeitFVUZ4YzN1NjJ0clJ3UjNxRWVoZ2Erb1AzZ1B6dDZ6ZzdpRjVXWW1IaWN5V1Fxd01qZmZYeWcwZ0V3QW1nYW9lMEgzNUh0Umg5K1JPNGsrQ0tqaEk0TGJpcDArbkYyR0tnTkJzTjAvNFROWnR2YVRUc1ZmUHN2d1hmaHFzL2pOQmdNaDZ0VXFtaEJFRHh0YlcyYmUxK2pXOUVJdXVqZkh3YURJYzFtczdWaUdOTTdqeUtHNU9UazQ1dWFtZ2IxcnNGQmZINkhsTUZnU0xYWmJDTWU1ZDMrR3F6cnZXWEUvUTNvK0IraTM0OUcrTzdXbGR1MzYwTC9QOWNIeEdBd3BNbXlyT291SUtBVEFiN2pLNkxqOTFrbDZFOUczeitqZGRIUjBXUDhHVlFpWFFlK1l4Wk1aVEFZeHZnbkJ2TTFQZ0QrRERROTNtVmdOQnFQRkFSQk1wdk5KZWovKzJCRUhLTHYzd05CREh6SHRnVUE4dkx5SHJmYjdUdHJhMnMvQmREZGp3bEphV2xwaXkwV3k0L0QrRjNGODF1ZTN3NldxSmlZbUFrQUlNdXl5VzYzMS9TMlFwQWtBS1B1VG1lZTN3YjZuMkd6MlhhajYvZitBZTFBZVg1SHlwZ3hZd0lYZEdWWk5qVTNOM2NwR1VjMGtwaFJaWkJwei9rM0ZIY2s1LzhIQmlGaGZNaTBZaDI2LzV0R0VqZ1RDZTNaTDBJOTU0YVFlZExPaitGNjUxZUQwbjlJdjBVZlFLNHY5R1ZYT1ZpSktxanpMNEhtK0FjZ0pFME1XU1R2M3dqUE4zK0FWTDZ5MjlYbHhtSkl4WjlBUGZOS0FJQ2dUMExVMWQvQnZmeEdlSDk1cmQvRFV1VmZGQWhTQVFEM1p6ZDNLU3ZrL2VWVmFFNTRCRkIzeVE3YmY1SWJpck1WZ3NZQWFBMEFBREg3YUtqbjNBRHZ4bUhMdWsranpJMG5XbkJ6ZVJMME9obVBYOXFLaVdPSE4wUEhLNzhaK0hXKzY1NVA3bmJaR1hQc0tHdFF3MlFSY2VlWlpzUUdsZWJKU2VuK055eFJBSDQxdi92Z2VaMUd3YjNudGVHOW43MllQOUdGekNSZlg0SUFYSGRDOThFak9TbGVQSDVaSy83dzN3VFlYUUtPbk96QzByUGJ1Z1NwQUVCbWtoZjNYOUNLTjFiRm9McFpCYmRYZ0VvRXhzUkpXSkx2d0NXTERwN3ZiT29mWHpCS3gydm5xdU43RDF5S2paYXhhR3I0MzR3aURWSUIwR3M1SU9yZUlQejQ0RUV2RnpwNjRHeS9PNVg2ejRXUi9YRnNzSDcwN2U1TGNDVGUzTjRlZnJ3UEppR3lDMWJkc3RsczJ3YXlmcEFCMTBnY0pSZFBSNHB0c0lOVWdFRjlmb2ZVYUFoU0FRYi9OVGpRNDMrSWZqOE9hZHI2dnVqajYwRkIvNDkxZDF4OURGSUJ3bjhmUzZQdzh6V2lZMld4V05ZTzlVQ0d5aUg2L2owUWhQd0hzYlMwTkpJc0hjMTFkWFVmRE5GNHVzUHoyd0hnK1cwSVorY3NOWDB3Nm9KVUFKN2ZCdlhmOVM3amc4Q0I4dnlPbE1iR3hnOUhlZ3hFUFdHZ3lpQVRZc2NkdUdscXdoRFREZytabGx2Q2xvZ2NWVlNUVHVzNmIvTHBFS0lUb1RnRzkyWUtiOUdIZ1BlZ0NrRHRJSWhRNVY4RXpmRVBRa3llSExKSXJ0MEN6NnJISUJWLzNIc1dFY2tEOTBkWFFXblpCODN4RC9qbXFUVFFudnNxaE9RcDhIejN4ejVuSWhGaTBxQTlveVBEdmJUamZVakZYY3NISy9abWVBdmZnZnFJYXpybU9VeUFzdzFDWEJZZyt1NWtsL2R2Z3J6dlJ5ak9WbCt3aTdNTlFzbzBhQloxWkdoMlBqTVZjbXNGNFBIOWYwTTEvUUxvTHVvb2RhbzU2YStRaWo4ZDBtQXVHcjB5azcyNGNLRU5DeWE1K2hTa290ZkppSTN1KzAwdStka2VxSUlTKzZZbkR2ejNncE5uZHZ4ZmVscG0xMzI0OVZRenhEQmZjT05Udk1qUGRrTVVmSUVwS2hHSTFzcklTSkt3ZUxvVG1jazkzNHdsQUxqNHFMNy9uakFoellPSExteEZnMW5FNG54bmo5Kzk4eWU2TUgvaVFmcFpUVVJFUkVSRVJFUkVSRVJFZElCaG9BcjFTQnc3TTNTR3h3a2hjWUx2c2FzTmlxMXgrQWZWQXpIdGNBaXg0N291VUdtaHlyOFkzZzNQRCs0R1BhRkIwbzYvZEorUllDZ01TYmtrUVlEcXNBdDhBU29wMDBJV3lkVWI0UG5oTVVpN1B1dHp0NTd2SDRSaXJvYjJ6SDhGQWtRMGkrNkdtRFFScmc4dUJieVJCLzVyejNrWmd0NTNyQlY3TTl5Zi83Yjc3ZjcwVjhqN2ZvUmNzeG15cVJUdytMSTdSTjlyZ2hDZEFBQ1FkcndIeitwbElldXBwcDRUTXEzWW1rS2ViMm5IQjVEbi93QXg1MWdBZ0tBMVFqWHhaSGkzdkI3eGZ0REI1Y3JqK2w0KzVvNHp6YjAzQ3VPa3d4MDQ2ZkFCMzZRUjRuZG45RHlXY0VFcWdDOGp4Tit2YUFtL2NJamxaL2RlWG9rT0tqWUFocEVleEFHRU5hMklpSWlJaUlpSWlJaUlhRlJpb01vZ2M3MXhLcVM5UFdkS0RBNHU4UHp3T0R3RjkwWGNmcmlwY284TG1kYWUrVnpnc1hmekszQi9jdjB3ajZobjZsbFhoVXpMK3pvQ0NkUnpmZzN2eG4vMU9YdkhvVUtJSFFmMUVWZERmY1ExWFVvK3laVS93N1B5VVVnbDMvU2hRd0hRNkNGb2pZQTJCb0xPQ0xseEY3eWJYb0o2M3MyQlpxcHA1eUxxNm0vaGV2T3NMcVY3d2xFditHMW95Wi9sTjBHeE5YVGJYbW5hQTIvVG5xN0QwMFIzdEhIMUwxT3crNHZiRVhYelpzZzFtK0QrOUViSWRjd3lSMFEwaEVvQnpCanBRUnhBU2tkNkFFUkVSRVJFUkVSRVJFUkU0VEJRWllBVWp4M3U1UjBYM2VXR29rSGZSa2ovK3pjT2V2L2RFZUt5SUNSTkRFd3JMZ3NFblhIWXR0OVhRbFE4MUhOK0haaFdUQ1Z3TDc4WlViZnRCT0RMRHFPYTlpdElSUitOMUJBSG42TDRBa0lBUUJCN2JodUdtTFVRNnNQT2g1aHpyQzk3VHVjK1pBblN6bzhnVmEyRG1ERWJZczRpQ0JvOW9EWDRnbEEwQmtCcmdLQTErSUpSdERIdC94b0FqYUZqYkwyTkkzc1JkTmYvQk5jYnAwQXg3KysrWGVhUjBKN3lqOEMwZDl1YmtJcTZLYkduallHZ2pvSmliK3E2VEtVRjFGR0JTY1hSdjJ3UWN0MDJPRjliRExsaU5hRDB2WHdMRVJIMXlhZGdvRXBmTEIvcEFSQVJFUkVSRVJFUkVSRVJoY05BbFlHUzNQQnVmR0ZJTnpIVS9YZEhuWDlSeUxSY3ZoS3FLV2VOeUZnaW9aNTNNNkNOQ1V4N3Q3MEZ1YkVZY3VYUEVMT09BZ0JvRmo4TWFlZkhCMDlRZ2V3RlZCcmZZMEhWNTlYRjFIeW9GOTdSUXdNVlZOTXZoR3I2aGYwY1lGL0dNaDFSTjZ5RjY0MVRJRGZzN0xKY2lNdUM3cElQQS91cnRGWEI4OVdkRUpJblFVeWExUFhmMkF5NFA3c2xiTGtuSVRveGRNWUFTbGpKKzM3czk3cEVSQlE1ZFpSam1jY1pmWlVBWkkzMFdFWTdCVUtGUnUxNllxVEhRVVJFUkVSRVJFUkVSRVFVRGdOVnFGdXFtVmVFVEV0N3ZoeTFnU3BDYkFiVWkvN1FNVU55dzd2NVZRQ0FaLzF6MExVSHFvZ3BoMEU5K3pwNE4vMTdKSVk1K0NSM0lIQkRVT3Y2dnZyMjk0RFRuZ2I2c1c2ZktBcmdzVVB4MkFDM0ZZckxDbmhzVU54V3FESVgrakswQUJEaU1uMlpWZDQ4RTNMbG1zRHFnczRJM1ZYZlFEQ21kOHpUSnlINjdscEE3RDVBUnpHVmhKMHZ4R2FFdHJQV0RXVHZpSWhvR0FnTFNzeWVsZm5YUWNCM0l6MlcwVTZRY1oxdzlPNysxYlVqSWlJaUlpSWlJaUlpSWhwaURGVHBoK2lsMVlQV2wzckJiVkRQdXJyZjYzc0s3b04zeTM4R2JUeCtxa21uUVV6Tjc1Z2hlWHdsVnM0YW1ld3V2ZEdlK1R5RXFMakF0SGZ6eTFEYUtnSDRnakhrWSs2Rm1Eb2RBS0E1NVIrUVNndWd0SlNQeUZnSGsrS3grY3JzQUlGZ2p6NnQ3MnlGdE92VDdqT21lQnhRWEcxUW5HMkFzdzJLcXcxd1dhQzR6SURURE1WbGhwZzJJeVNBeWZYcVlpaHVTM3M3QytDMlFIRmJmY0VxWVloWkM2Rzc0c3ZBOHlkRUp5THE2Z0k0bmowczhCd3BpZ0l4cUF3VkFFQ2o3M1gvNU5aOVllY0xDVG1oN2RwZkswUkVOTHBwanQ5ZTRGbVpmNklpNEJWbVZ1bEtBU29GV2JoV3M3aHd4VWlQaFlpSWlJaUlpSWlJaUlpb093eFU2WWZPMlJnRzFKZk9DT2lNL2U4Z3FOVE5vQkhWMEN4NUxHU1d0T3RUS1BibVBuY2wxMjBMUEZhR0tCaEFmZmpsb1psZXZFNTRWajNlTWEzSThLeTREN3BMUHdIUW5wM2ovUC9DK2NxeGdDd055WmlHamNzQ0dGSUFBSUsyZjY4ano1cW5JTGZzZzlLOEI0cXBESXF0d2ZmbmFQR1ZGdXFGZXY2dEljZGZLbC9acCszTGxXdmdldlY0Nks3K0RvSSt5VGVtN3g4SURTUnlXeUUzRkVGTW14RzJEOFZTQzZWNUwrVG1QVkNhOWtBMmxVQnA5djJGSXlaUDZWalgxZ0M0YlgwYU14RVJqUnpOOGRzTGxIVVQ4cjNPNkxzQW5BVWdEOEFRbkJBZE1Ld0FTZ0VzMTBRNWxna0xTc3dqUFNBaUlpSWlJaUlpSWlJaW9wNHdVT1VRNHZubWJuaStmNmpYZHBxajc0STRkbGJvdWovOXJWL2JkRDQzczJ2L3g5MEhNVzBtdkZ0Zmg3VDNHMS81bW40U3g4Mkg5dXlYUXVaNVZqMEd4VklUTWs4cS9oVHl2aDhnNWh6cld5L3JLR2hQWGdiM1YzZjBlOXVqZ2VKb2dlQ2ZhQS95NkN1NWFpM2txclZkRjRncUNGRnh2bXdxZzBDSXpZQmkzaDkrRExWYmZNRXExeFRBdS9vSmVGWXY2OXFtNGtkQXJZUFNXQXk1WVNlVXBsMlFtM1pEYWR6bHkvRFNCMkw2N01CanBiRzRienRDUkVRanJqMFk0NEgyUHlJaUlpSWlJaUlpSWlJaU9vQXdVR1dBM0YvZEFlK2FwL3EwanY3UmpoSW9uaDhlaDZmZ3ZuNnYzeGVLeXd6MGNrRmZ6RDRhbWhNZURaa243ZndmNVAyYityWE5jSVNZTktnT093K3F3ODZENG15RDg4bThmbVZyRVJKeW9idDhPYUNKRHN5VHE5YkI4OU5mdzdaMy9lOWFSTis2TFpDRlJyM3dkMUFjemZDc2VpeHMrd09CWXEwUFBCYmFNNnNFVTgrK0RsTHBDaWpkbE1EcGxqb0t1Z3ZmaFpnNkhhNTNmZ1c1cm5CQTQxVGxMWUh1OHMvaDNmNE9QRi9jSGphd1JLN2ZEdWZUVTZFNFRHSDdjSC8rMndHTklVQVFJV1lmM2JIZG1pMEQ3MU5VSGZqWmVZaUlpSWlJaUlpSWlJaUlpSWlJaG9FNDBnT2cwVU5Nbmd6ZEpSOEJZa2Y4a3VLeXdQM2w3d1oxTzRKaFRNZGpuYkZmR1R1RWhQR0l1dnE3ME9BTXR3MnVqNjdzTm1CQWFTbUQrK3U3UXVacFRuZ1U2aU52Ny9QMlJ3dkZXaHQ0TE1SbmRWbXVQZTBwUlArK0hGRzNGVU5NblI1Um40SXVGbEZYZlEzVjFMTWhKT1loNm9hMVVCOStXYi9IS0dZZEJkMWxud0pxSGRTenJrYlViN2REbFh0ODJMYmRCYWtNSmpIenlKRFhvQlF1bTB3ZlJmOTJKN1NuUGdreFk4NkEreUlpSWlJaUlpSWlJaUlpSWlJaU9wZ3hVSVVBdEFlcFhGUFFKU3VIWi9sTlVOcXFCblZiUWt4cTRMRmlyUWRrYjUvV0Y4Zk9RdFFOYXlBazVuWE1sTDF3dlhjaGxPYTlQYTdyM2ZnaXZJVnZoOHpUbnZZVXRLYzk3Y3VLY1lCUlRHV0J4MEpVUElTbytJNkZLazBnZTR3NFprcElBRkozQkdNNmROZXRDcFJJOHEyc0JvVCtmMVFJNmlnb2JsdkhkRndXZE5jVVFIUFMzM3hqSEd3cURjUng4NkErOGpab1R2eExsOFhxdVRkMlRDZ3k1TElWQTk2a2tKQUQ5Y0xmSWVxbWpkQ2MvTVNBK3lNaUlpSWlJaUlpSWlJaUlpSWlPbGl4OUE5QnpGNEUzV1dmUUloT0RKbnZYZnQwbDZDT3dTREVqZ3M4N210Skd0WGtNNkM5NEcwSU9tUElmUGZ5bXlIdCtUS2lQdHdmWHdzeExoTmk5cUxBUFBXUnQwRkltUXIzZXhjUFMxYVB3U0ozQ3N3UlVnNkRVdm16NzdFaE5XU1pZbXZzc1M5eDdFem9MdjhjUW14R3h6cU9GcmplUGhmeXZoLzZQVWFwYkFXY3p4OEIzY1h2UTh3OHNuMmdJalNMN29ZcWJ3bmNIMXdLdVdsM3Yvc1hZak1nWmk2QW1Ia2tWSmtMSUtiUEJ0UlJBQUM1Y2cwOFFXM0ZNVk9nbm5GcHg5aktWL2FyN0ZRSXRRNVFhVHVtZXltdlJVUkVSRVJFUkVSRVJFUkVSRVIwS0dPZ3lvRkdyZXMwUStsL1g0SUF6ZEZMb1RuaHNTNlpMYnlGYjhQOTFSMzk3N3VIYlFZSHFzaW0wc2pXVTBkQmU4b1RVTSsvdGNzaXp6ZEw0ZDM4Y3VSajhMcmdldXNjNks3L0NXTEt0TUJzVmQ2SmlMcHRKOXhmM2c1cCszdVI5emVDbFBydElkUGkyRm1RL1lFcXhyVFF0dmFtYnZ0UlRUa1R1Z3ZlRG1SZ0FYeWxrbHovUFIxeTQ2NkJqOU5jRGVjcngwSjc4aE1ocFpiRTlDTVFkZk5tdUQvN0RieGIzK2kxSDBHZkRERmpEc1NNdWUzL3pvRmdUTzkrdThGQkk0SUF6Um5QaFdUTzhhNS92bjg3RkRLbU1TSFRpcmw2d0gwU0VSRVJFUkVSRVJFUkVSRVJFUjJzR0toeWdCRXo1b1hPQ0NxcDBoZEN3bmhvejNrSnF2RW5kRm5tM2ZnaTNKL2ZBaWdEQ0lMcGJydXhtU0hCTmtvRW1UVEVzVE9oUGU4TmlLbjVvUXRrTDl5ZlhBL3ZsdGY3UEE3RllZTHJsV09ndS9JcmlCbHpPOFlYa3dyZGhlOUNtbmtsM0YvY0RzVlUwdWUraDVQY3ZCZUt5eExJTUtQS1dRVHYrdjhEQUFqeDJZRjJpcVVXOExxNmRpQUkwQnozQURUSFB3Z0lRa2UvVmV2Z2V1dXNYck93OUlua2dmdkwzMEdxV0EzdHVhOUEwTVg2NW1zTjBKNzNPc1M4RStEKzdEZGRYdE5DVkJ5MDU3d01NV051eUQ3MXlHMkR0SDlEU01DUlp2SERVSTFmSEppVzkyK0NWUHp4Z0hkTGlBME5sQm5zVWxsRVJFUkVSRVJFUkVSRVJFUkVSQWNUQnFxTVFtTDZiQWpHc2I0Z0FaY1ppdGNGQ0NMRXRCblFudnoza0xhZFM3LzBTaDBGemNJN29EbnVma0FUSGJwTWx1QlpjUjg4UC82MSsvVVZKUkRRSU9pVCtyWnRBR0wyVWFHYmJDanF0cTJnVDRabXlhTlF6N2tCRU1UUVliZ3NjTDkvY2NUbGZzSlI3TTF3dnJvWXVrcy9oaXB2U2NneTFhVFRFRDNoWkhoM3ZBZnZqMytCWEwrajM5c1pVb29NdWVJbnFDYWRCZ0FRODA3MFpjZVJQQkFUY2dQTjVLYXVXVkdFcUhob3ozOFRxc21uaDh5WGlqNkM2Nk1yQUk4anNqR28rdll4SWhWOUNHZmROdWd1L1JoaXltR0IrZXFaVjBMTW1BdjN1K2REYnRnWm1LODQyeUNPbXdjaExxdmJQaFZySGVTSzFaQXFmb0pjOFRQa3VxMkFMQVdXYXhiZDdYdk4rOGxldUQrN3VlZGdMRVVPblc0dko5UlpjSVlnb0E5WmdvaUlpSWlJaUlpSWlJaUlpSWlJRGtFTVZCbUZ4TXdqb1QzajJWN2JLZWI5a1BkdmlLeFRRWVQ2OE11aFdmSm8yQXYraXJVTzd2Y3ZoVlMrc3VkdHV0b2dSTVg3eHBsOU5JVG9CQ2lPbHNqR0lLcWhXWEJieUN5NVprdlhkdW9vcU9mZUNNM3hEMEtJVHVpeVdONi9DYTczTDRZeUdBRUJiaXRjYjV3S3pRbVBRTFBvRDZFQk1hSUs2aG1YUXAxL0NhUTlYOEM3NVhWSXV6OEh2TTZCYjNjUVNTWGZCQUpWaE9nRXFDYWVDbW5YY2doanBnYmFLSjNLOTRoWkM2Rzc0QzBJOFRrZE14VUZucFVQdzdQcWtUNWwwd2tPTm9Ia2ptZ2RwWGt2bkM4dWdPNjhONkNhZG01SFgyT21JdXJHRFhBdnZ4SGViVzkxZEx2N0M2am4zZHl4dnJrYVV2a1BrTXRYUWRyM0E1VHVBclkwMGRDZS9pelVzNjhMbWUzKzVtN0kremYxUE1qZ3NrSHc3YWNVcHF4UFNKQ1Qxd21scmJMbmZvbUlpSWlJaUlpSWlJaUlpSWlJRG1FTVZCbUY1TnBmSW1qVW5oRkM4dlRjVGxSRFBmTUthSTY1QjBMU3hMQk52TnZlZ3VlTDI2QTRUTDF1VnFuYkJpSG5XQUMrakNlNjYzNkFkL1V5eUthUzdvTVVSRFdFaEZ4bzV0OEtNWE5CUjErbUVpaXQrd0xUZ2k0VzZuazNRYjN3RGdneGFXRTJyc0M3NWttNHY3c240b0NJaU1oZWVMNjdGM0xaOTlDZS85K3UyeFlFcUNhZkFkWGtNNkM0ekpDS1BvVDc4MXNqenpneXhLU2lqNEJUbndwa3V0RWNjdytrUFY5Q2xiMG8wRVp1TFBZOUVGWFFIUHNuYUk1N0FCQlZnZVdLc3czdUR5K0R0UHVMTHYyTEdYTWhwdVpEc2RaQnNUZjVBcE04ZGtBZERkWEVrNkdlZVZWSFArYjlrUS9jYllYcjNmTzZsaDdTR3FBOS8wMUFvNGQzMDcvYjkvRkRDUHBrU0dVcklKV3VpS2drazJyOENkQ2UrVHlFNUVraDg3MXJub1IzelpPOXJpOTNDdTdSblBJRWxFL05nZEkrZ3RZQWNmTHB2b3cvL25YMmJ3cko1SElRc3dFd2pQUWdpR2pRV1VkNkFFUkVSRVJFUkVSRVJFUkVkUEJqb01vb3BOUnZEeW14RTdMTTBRSzVmQlU4UC80Rjh2Nk4zZlloNkpPaG5uc0QxUE51N2xLYUpOQlgweDY0djdxalQrVnp2TC84QjlyMlFCVUFFRlB6b1QzdjlZalhEK2I1OFcrQng2b0pKMEY3MGZzUW91TEN0cFZydDhEOTJTMlFxOWIyYTF1UmtFb0w0SHg2S2pTTEg0WjYvbThBc2V2YlE5REZRcTdkT21xQ1ZBQmZjSWkwNTh0QUNSOHhjd0dpbDFhRkJOeklsVDhEOEkxZk5mM0NrQ0FWdWFFSXJyZlA3VFlyaVpBNEh0cHpYNGxvTEZMSk4zMGN2QytMaTF5M0Ricnovd3RvWTN4anFsb1htbEdsN0h0SVpkOUgxS1dZZFJRMHg5OFAxWVNUdXl6enJId1ludThmaW14bzFqcklsV3NnWmkzMDladWFqNmdiMXZTNGpsVDhTVVI5SHdSS0Fjd1k2VUVRMGFCajdUSWlJaUlpSWlJaUlpSWlJaHB5REZUcEIvdjlYUU5JQnBQaXNzRCtvTW9YS0NHb2ZPVm9CTUdYUFNXU1RDS0NBTjNseXlGbUhobStmNGNKM2gvK0RNKzZaM3JQeU5LSmQrdnJVRTA0Q2FvWmwvUnB2Uzc5YkhnZTNzMHZCNmFsaXArZ21LdTdCS29vempaNFZ0d1A3NGJuaHlWVGhlSnNoZnZMMitIZDlCSTBwLzRUcWdrbmhTejNySGdBM25XOWwyVWFicDRmL3hJSVZBRVFFcVNpTk8yQlhPUEwwcU00V3VENnowbUl1bkV0aExnc1NEcytnT3ZqYXdGMzl6ZlJLdzA3SXhxRFltK0M1NGUvOUd2OFV2RW52bEpBbDMwS1JmTEE5ZnAwQlpBQUFDQUFTVVJCVk9ZWnZxd3RmU1NPblltbzYzNElDY1FCZlB2dC92VFh2dXd6ZmVEKzhuWmZmeHA5cjIzbG1zM3dySCt1VC8wZndENEZBMVdJRGtiTFIzb0FSRVJFUkVSRVJFUkVSRVIwOEJOSGVnRFVEVVh4QlpGNG5iNEw5bTViNU9WdUZBV3U5eTZDWXEwTG5lMXNoZWY3QitIOFJ5NDhQLytqejBFcWdiNC91QlN1RHk2RlZQSU5GRnRqWkFFa2todEtXNlV2TU9JL0o4TDkyUzJoeXowT3VOKy9CUEM2Zkp0eG1lSDU0WEU0L3puZUZ4Z3l6T1ZVNUlZaXVGNC9HYzUvellHMDR3TkFrZUZkOHlROHF4NGQxbkZFU3E3OEdkN040Yk9ldUZmY0Z6S3RXR3JnZXVNMGVMNitDNjczTHV3eFNBV0FyNnlUb25UZlFISkRLdjRVemhjWFFHbXI3UFBZQTl0cEtJTHpoYmx3L1djSkZIdHovL3FvM1FyUGQvZUVEcS80RXpqL0w3L1BRU3FBcjVTUDg4VUZrSW8raEdKckFCUTV0SUhIQWJteEdKNGYvZ3pYYXlmNDNxK0hBSFdVWTVrQzlQL0pKcUpSUjRGUW9WYTdueGpwY1JBUkVSRVJFUkVSRVJFUjBjR1BHVlVPVWtwYkZWenZYb2lvYTcrSFlxbUZkOTB6OEc1OENZckxQQ2o5UzRYdlFDcDhaMUQ2OHBQcnQ4UDkxUjBRWWpQZy9mbWZVQnltUWUyL1gyT3EyUXpYZXhkQ2lNdUNZcTRhNmVIMHlMMzhKa0J5UVQzblJsOUdFWThEN2hYMytRSnRPcEViaWlBM0ZFWFdzY2NCeDVONUVOUTZRTlQ0K2haRUFBTGd0a0p1clJpMEFBM0YwUUk0V2diVWgrZm5aUkJ6ajRlZ1Q0VG51ejlCS2xzeG9QN2srdTF3dlh2QmdQbzQyQWdMU3N5ZWxmblhRY0IzSXowV0lob2Nnb3pyaEtOM1cwWjZIRVJFUkVSRVJFUkVSRVJFZFBBYjJobzJROGgySDNwSThUREthV002SGt2dXlET2w5SU00ZGhiayt1MkE3QjJ5YmREb0lrVEZRWWpMaE54UzdzdkVjeWhTUngwUzJVME1qNDNzWjdoblpmNFNSY0FyQXBBMWt1TWdvdjVUZ0VwQkZxN1ZMQzRjV0ZSZlB5MWJ0a3hSRk9YaHBVdVhQalFTMnljaUlpSWlJaUlpSWlJaW91SEhqQ29qb1pkU0s0TkpydDB5Yk51aTBVRnh0a0Z4dG8zME1FYldJUkNrTWhwb2p0OWVvS3lia085MVJ0OEY0Q3dBZVFCaWVsbU5pRWFlRlVBcGdPV2FLTWN5WVVISjRLUmJHMGJLdWdteDdaODlaOFAzMldNWTRTRlIvOW5nZXoxK3FqNUFYNDlFUkVSRVJFUkVSRVJFMURjTVZDRWlvbjVydjZENFFQc2ZFZEdRODZ6TVgrSnhNcHZUUWNRQVlBYUFHUjVuOUZXZWxmblhhWTdmWGpEU2d5SWlJaUlpSWlJaUlpS2lvU09POUFDSWlJaUlpQ0xoV1ptL0JBSytZNURLd1VrQXNpRGdPOC8zTTA0WTZiRVFFUkVSRVJFUkVSRVIwZEJob0FvUkVSRVJqWHJLdWdteGlvQlhSbm9jTlBRVVVYbFZXVGNoZHFUSFFVUkVSRVJFUkVSRVJFUkRnNEVxUkVSRVJEVHFlWjNSZHpHVHlxRkJBTEs4enVpN1Jub2NSRVJFUkVSRVJFUkVSRFEwR0toQ1JFUkVSQWVDczBkNkFEU3N6aHJwQVJBUkVSRVJFUkVSRVJIUjBHQ2dDaEVSRVJFZENQSkdlZ0EwclBoOEV4RVJFUkVSRVJFUkVSMmtHS2hDUkVSRVJBY0N3MGdQZ0laVnpFZ1BnSWlJaUlpSWlJaUlpSWlHQmdOVmlJaUlpSWlJaUlpSWlJaUlpSWlJaUdoWU1GQ0ZpSWlJaUlpSWlJaUlpSWlJaUlpSWlJWUZBMVdJaUlpSWlJaUlpSWlJaUlpSWlJaUlhRmd3VUlXSWlJaUlpSWlJaUlpSWlJaUlpSWlJaGdVRFZZaUlpSWlJaUlpSWlJaUlpSWlJaUlob1dLaEhlZ0JFUkVSRVJLT1p5eU5BcDFFR3RVK1BKRUF0S2hDRVFlMFdBR0J4aUxDN09qcE9qWmNHZnlNMExQUjZmYnBHb3huYjF0WldETURlejI0RUFJUDdBaDVkaFBZL2VhUUhRa1JFUkVSRVJFUkVSSkZob0FvUkVSRVJIZktXYjlSalZWRVVadVc2Y2RRVUo4YW5ldUh5Q0hqaFd5TzI3ZFBpaVN0TlNESkdkaDM4OHFmSG9NWHFTMXo0enAyTmlJM3V1dDY5YjhXanFFb0xZN1NNa3c5MzROb1RySU8yTDIvL1pNQW5HL1NCNmEvdXE0OW92ZWUvTm1KSHBSWlpZN3k0NGxnck1oTERCN2o4N2VNNE5KaFZtRFRXZzVObk9aQXp4anNvNHo3VUdBeUcxT3pzN0w5V1ZWWDkxV0t4N0E3WEppTWo0M2ZaMmRsTEFTZzFOVFZ2N2R5NTg0bytiaWJtbUdPTzJkWGEycnE2c2JIeHM5cmEydmNBaEgzQ0RBWkQvcng1ODliNnAxZXVYQm5UVytjNm5XN0Nva1dMOXZxbkN3b0tlZ3k5V3JKa1NTQmdadTNhdGJOc050dldpUGFpQjJQSGpyMTgyclJwcnppZHppcTczVjY2WmN1V2N3SFlCdHB2UWtMQzBZY2ZmdmpuL3VsVnExYkZEN1JQSWlJaUlpSWlJaUlpOG1HZ0NoRVJFUkVkOUZwc0l0NVlGWU1yajdNaXdkQTFjR1RGOWlqc3FkR2d1Rm9EWTdTTThhbGVQUFpoSERhVjZnQUE5N3laZ0g5YzNRSmptS0FUQUpDQ1pzc3lJQ3NkOC8zTEJBRVFCV0JMdVJZN0tyVUFmTmxQVHBqaEhMd2RIWUNOSlRyVXRhcXdyMEdObTArMmhHMVRVQmlOVlVWUkFJRGlhZzBNVVFxMmxuYzlKbW9ST0dOT2Z4T0FIUHlTazVQUG1qNTkrdXRxdFRyZWFEVE9XcjkrL1h3QXJzN3RVbEpTem05L0tKaE1wcy82dXAzMDlQUUx0RnB0UmtwS3lrVlJVVkhqYTJ0cjMrcWh1VXFsVWhuNnVvM3VHSTNHSTQxRzR4UzMyOTNjMU5UME00RG1TTmRkdUhEaExyMWVQN203NVFVRkJVWUFWZ0M2M056Y0J3UkIwRVJIUjQ5dmJXMzlHWU1RcEFJQWlxS28xV3AxM0dEMFJVUkVSRVJFUkVSRVJLRVlxRUpFUkVSRUI3V1ZPNkx3cjIrTXNEaEUxTGFvOEpmTFdrSks3bFEzcTdHblJnUEFGMkJ4N0dHK3dKSHJsMWl4czFvTHUwdEFWYk1hRDc4Zmo3OWMzZ0tOcW1zVmxUUCtuQnAyMjVjK09TYndPTWtvNHorL2JjU0wzeG9EOHhRRnVPbkZwSkIxSXMyQU1waHFUQ3JVdGFvQUFMbXBYc1RwdXdhZlZEU3E4ZHhYb1dOLzY4ZndjUTFSR29XQktqMXdPcDFsS3BVcUJnQ01SdVBoVTZaTStjZXVYYnR1TlJxTlUvTHo4ejlwYnlaR1IwZm4rdGNaUDM3ODQrUEhqMytrcDM3WHJGa3pKWGc2UFQzOVd2L2pzckt5UjRPWEJXYzNDYWZ6Y3JmYlhmL2pqeittOWJoalFiS3lzbTRlTzNic0ZRQ3dZY09HZVdhek9lSkFsVWpsNWVYZHA5ZnJKL2lueDQ0ZGU0Vi9tNTF0MmJMbHhPYm01b0xCSGdNUkVSRVJFUkVSRVJIMW5UalNBeUFpSWlJaUdrcDJsd0NMdzNmYXUyMmZGbS8rR0ZyUjVLTjFIV1Z5Rmt4MkJqS3VaSS94NHU1ejJpQUEwS2dVSERuWkNiWFk0N1g5WHIzMVl3d3FHa2RmclBpR0VsM2djVm05R3FjK2xocjRLNnJTb00wdTRxSDM0K0gwOUZqWkpVRGsveko2WkxWYWQxUlVWUHpEUHoxdTNMaGJFaE1UVDVabE9VcXYxMDl1LzVzWXZJNWVyNThRdEN6c1g2ZjJzK0xqNDQ4R0FMUFp2S1dwcWFuUEdWbjZLalkyZHA3L2NVeE1UR0E4WnJONWIvZzFlbWUzMjNjN0hJNVMvN1FzeTA0QXJxU2twTVU1T1RuMzlIdXdneU5tOXV6WksxTlRVODhlNFhFUUVSRVJFUkVSRVJFZFVFYmZyK1JFUkVSRWRLaFFCRUdJSGVxTm5EN2JnWTBsT3F6ZjZ3dkdlR2UxQWJOeTNaaWU1VWFMVmNTS3dxaEEyOVhGVVRqMXNhZ3VmWGdrQVM4WEdQRnlRVWRHRVkxS3dmSjdHZ0NFWmtHNTlNa3hhTEg1SWpYZXU3TVJzZTNaU1RhVmF2SGd1d2tBQUsxYXdZMG5XV0RRS1pBVjRQbXZqYkE2UmVTa2VIdmRueDkzUnVIYmJkR0I2Y2N1YVluNFdQVFVaM2ZzTGhFUHZHdEVYWXNxTUc5U3VnZC92YndGMFZwZjRNNjdxdzE0ZlZWSEFOQTF4MXNIUEthRFhVbEp5U1BwNmVtWGE3WGFEQURJeWNtNWUvZnUzYjhmclA1emMzUHY4RC9ldTNmdm4vUjYvYXpjM054YnFxdXJYMmhyYTl0VVhWMzlYSEI3clZhYm5KS1NjcEYvdXZOeXI5ZHI3bTJiOCtiTlcyOHltYjR0TFMzOWsxNnZudzRBSG8vSEJNQUxJQ1JDVEJURjZNN3pBRGdBU01FejFxeFpNeVVoSWVIVTJiTm5md2tBVFUxTjN4aU54dkhUcDA5L1R4QUVGUURZYkxhZExTMHRLenYzbjU2ZWZnMEFvWDBjQTNwUnhzWEZ6VzVyYTlzY05DdDY5dXpaeXhNU0VvNkxqNDgvUnFmVDNWbFpXZm4wUUxaQlJFUkVSRVJFUkVSMHFHQ2dDaEVSRVJHTmxISUErY094b1R2T05PT0dGNUpndG90UUZPRHZuOFRpK1J0TWVHMWxERHhTWkZsQ2VuTHFZK0ZMLzF6MHo0N1NQNGZudUNFcmdFb0UvdmlyTmh3NXlRVUErR1NESGxhbkNFRUFmbmQ2cjdFQXFHdFZZWE9wZHNCakR1NnZ1TnBYK2lqSktHTldyaXV3ekNNSmVQcUxXRFJiZklFM2FwVUNyeVJnVDQwR1M5OUl4RzlQTmVPOU5RYXMzZDJSa2VYeVk2d3MreE1aKzk2OWUrODU3TEREM21ob2FIaXZzTER3ZWdEV2dvSUNJUzB0N1lMcDA2ZS9Ed0ROemMxZmJkbXk1YlMrZEt6VDZTYWxwYVZkNmwrL3BhWGxxL3o4L1ArbHBxYWVPM2JzMk92cTZ1cmUyckZqeCtYQjZ4Z01ocG5CZ1NxN2R1MjZ0YnYrWjg2YythbGVyNTlXV2xwNmYrZGxpWW1KSjVuTjV1MHFsVW9QQUJxTkpuSEpraVdXenUzbXo1Ky9wdk84N3NyempCa3pKckQvYlcxdFA4K2FOV3VGUnFOSjlzL1Q2L1ZUOXUvZi8rL0t5c3FuMm1kRno1dzU4ME8wQjZuVTF0YStiVGFiMS9uYjkxYjJhT3ZXcldkNnZkNlF3SmIwOVBUcmd3SlY5RWNjY2NTbkNRa0p4d09BSUFoaWJtN3VmVTFOVGUvYjdmYmFudm9tSWlJaUlpSWlJaUlpQnFvUUVSRVIwUWdSQkdHNW9palhQZlBNTTJOdXUrMjJ4cUhjVnB4ZXhrMG5XZkQzVCtJQUFGTXlQQ2lxMHFBZ0tETUpBSnd4eHg3SUVnSUFINnd4QkI2ZmRMZ0RjZTFsZ1FCQTNjZnlObGNkWjhXZC8wbUVKQU9QdkIvZlpibWlBTDk3TFRFd0haeWxaU2g5OVV2SE1Uai9TQnZPbVJjYVpMSjhveDR2ZldlRW9nQVBYOVNLRmR1ajhmMzJLSlRXcVVQR3F4S0JHMDYwNEt5NURGS0pWRzF0N1p1S29yanE2dXJlRDU2ZmtaSHhHLy9qcXFxcTU0SFE0SXFmZnZwcG9zdmxLdW11MzhtVEovOWRFQVNWb2lpZWtwS1NPd3dHdzh6VTFOUnpBRUJSRkRrdExlMnl0TFMweTNvYVc3aGdEa1ZScEJVclZxaTFXbTI2WHErZklNdHlTQW9nczltOFhxZlRaVGlkem9yZTlyMHYvSUVxaXFKNEtpb3FYa3RMUzd0WXE5Vm1tTTNtTGJHeHNUTUZRUkFuVFpyMFpISnk4cG5WMWRYUGpoOC8vcEdZbUpoOEFHaHJhMXRYVkZUMDY0R09JUzB0N2ZMaTR1SjdBVWh6NTg3OVBDNHVicEYvbWR2dHJ2dmxsMStXTUVpRmlJaUlpSWlJaUlnb01neFVJU0lpSXFJUkljdnlYd0JjNW5hN253Tnc0VkJ2Ny9qcFR2eFNwc1hjQ1c3TW5lRENiMTlPUXVjcjhSY3R0Q001dHFQeVNIQ2d5dG56N0JpZkdyNDB6K2YzZGdTVlhQRjBSK21mdCs5b1JHeTBMN2pGN1IxNDVwYis2QzdieTdSTUQvNXhsUWtWalIzL0pkaGFyc1dlR2sxZytzcmpyRGhycmgzcGlWN1V0YWlSbStyRitBWVBWdTJJZ3R6cDRNVWJaRFJaUkt6ZHJjUDRWQzlTNGlXTXpCNGZVSlRPUVNvR2d5RS9JU0hoT0FCd09CeWxUVTFOWC9hbFE3MWVQeXNsSmVWc0FQQjZ2WTRwVTZhOEZoVVZsWVAyN0NJMU5UVXZaV1JrM0RTUVFXdTEyakh0L1lkRVUyM1lzT0VvZzhGd1dGNWUzZ01ENlQrWTBXaWNFaDBkUFI0QVRDYlRDZ0JOMjdkdnZ6NDdPL3MzeGNYRk42V2twSncxYmRxMDE5UnFkVnhpWXVMaXhNVEV4ZjUxVzF0YmY5eTBhZE5aQVBvYVBkVWxTRWVsVXNWTW1qVHA0WVNFaEVWR28zR21mNzdENFNqYnRHblRTUzZYcTdTZnUwaEVSRVJFUkVSRVJIVElZYUFLRVJFUkVZMklwVXVYTmp6eHhCTTNBdmpmc21YTFB0QnF0YjhaNnN3cXZ6L0xWMXBuMmFkeDJHOVNEVXFmRDc0Ymp3MGx1ckRMTG4xeVRNajA3WjFLK3p6OVJTd0FJQ0ZHeHBYSFd2SEdEekZvc2ZZeFZjc0F6Y3gxWS8xZTMvajkvL3FkUE5PQnVoWVZkdTNYWWt1WkZzOS80OHVzNGllZzQ0cCtzMFVNQ2V5SjBpakl6M2Jqa1l0YmgzZ1BEaTQ1T1RsLzlEK3VxcXA2Rm9EY1EvTXU3SFo3c1NSSlZwVktGYVBSYUdMajR1S085Qzl6dTkwTnhjWEY5NnBVS3FNb2l1cms1T1N6bTV1YnY1TWtLZkRDRkVVeHh2OVlsbVVyNEN2bm85VnF4OGl5N0FJQXJWYWJvaWlLN1BWNkd6cHRYckxaYk1XSmlZa24rR2Y4L1BQUFdRNkhvd29JemRLeWR1M2FXVGFiYld0dit4TWZIeDhvKzlQWTJQZ1JBQkZBZlcxdDdkdVptWm0zSnlRa0hDVUlRdGczVFd4czdOdzVjK1o4M3RiV3R0bmxjdTJ6V0N5YldscGFWcTlkdTNac2NEdFpsbFh6NTgvZm9WYXI0d0hBYXJVV1IwVkZaWFh1THlzcjY3ZkIweGFMWlVOUlVkR1pMcGVyODNFZ0lpSWlJaUlpSWlLaUhqQlFoWWlJaUloR3pOS2xTejlldG16WmVZcWl2T0IydTB1WExWdTJBVUNob2lpaEVSMTRZMUMzYTRnS2YrMy9pbWVTdTEzbmxuOG5oVXhQenZEZ3FXdE1mZHJ1S2JNY0lkUCtRQldEVHNZcHN4ejRhSjErMkFOVkRzOXhkN3VzcEU2TlYxYUVCcWNBd0lRMER4Wk9jZUdFZkNkcVcxVFlVYW5COWtwZk5oYUgyNWRIeGVrUmtKRW9oZWsxTWs4ODhjUkQvVjU1ZUt4YXVuVHBxcjZ1RkI4ZmY5eWNPWE5XZHA1ZlVGQWdBQkRUMHRJdThzK2JOR25TVTVNbVRYcXFjOXRGaXhidDdUelBZckZzVzc5Ky9Vd0F6cWFtcHM4U0VoS085M2c4TFFhRFlhcS96WjQ5ZSs0RzBMSmp4NDdMczdPejcwcEpTYmtvS1NscFNYMTkvWWRWVlZYUG04M21iVXVXTEFsa0h5a29LREFBVUMxZXZMZ2VBS3hXNnpZQUNhSW9ScnRjcmxxMzI5M2xDVTVJU0ZqaUQvaXcyKzI3L1VFcS9lVXYrd01BemMzTlgrWG01djRwTHkvdmtYQnRQUjVQazhWaTJacVFrSENjSUFocVVSU2o0K1BqajQ2UGp6OGFBQW9MQzg4REFKdk5WaGU4WGxKUzBtTC9tRjB1VjQzVDZTd0xGNmdTcktHaDRjUEN3c0lyQVRoNmFrZEVSRVJFUkVSRVJFUmRNVkNGaUlpSWlFYlVYWGZkOWI4bm5uaGlOWUEvQWpnTHdHSkJFSWFrYWt5aldZVXhzUkl1WEdqRGw1djF5RXZ6WUhkUXFaditlT2lpVm5obG9Vc3dSMmNxVWNHcjM4ZUVYZFptRi9IcTl6Rm9zM2NFcWJ6NmZRekdwM3B4M0dIT0FZM3ZQN2MyaFoydlZmc0duSlBpeFpQWG1GRGZxc0pmUDQ0REFGeS94SUx6RnZqaUZTcWIxRmk3VzRkcDR6dzRZcndiOHlhNGtKWWc0ZFRIVXZIR0t0LysvTy91Qmx4MmpBMEtnRnFUQ2hWTmF1eHZWbU5PbnF2ZjR4WUU0Y0Yrcnp3TUZOOFR2bXFRdXhVRlFSaHdxcC90MjdkZkJrQ1pNR0hDbi8yQktzM056ZC9VMWRXOTdtL1QwdEx5UTMxOS9RY3BLU20vR2p0MjdCVmp4NDY5WXNlT0hWY0ZkYU1BY0tTbnAxOGppbUkwQUxTMXRXMHlHQXlaQU9CMnU4TUdvSGc4bnNxV2xwYVZDUWtKeHpjME5IdyswSDFwYlczOTJaK2hKU01qNDViR3hzYVBnZ0pWRkp2TnRxdTV1WGxGVTFQVEZ3YURZYXBHbzRsek9wMWxWcXQxWjNKeThwbng4ZkZIaTZLb001dk42eHNhR3Y0WGJodGp4NDY5MXYrNHUxSkxYcSszVGExV3h3RkFWVlhWODd0Mzc3NFZZVW9FRVJFUkVSRVJFUkVSVWU4TzVFQVZHd0JEcjYySWlBNU8xcEVlQUJIUllGcTZkR2tEZ0R2Yi83cTRmVlgrb0Z3UWZ2ekRPSWdpY09XeFZweDNwQTJMODUyNDhZV09UQ2xYSG1lRlFkZXhxWDk5WXd3OHZuQ2hEVW5Hamt3c2lURyt4NElBWExoc0RKeWVubU5yL25OclUwaHBuR0FXaDlobDJRZHJERGhtbW5QQWdTcXA4VDFuTlJFQVRNbndvTDQxZkh6RWIwKzFJRWFuNEgvcjlWaS9WeGR5VFB4KzlmZVVMdk8rdXErK1grUDF1K3V1dTRZa1dHa1VVQlJGa1FBZ1RGQ0tZcmZiZDRkYlNhL1hUL1kvZGpnY1pZcWllSUtYTzUzTzh1Qis5SHI5ck96czdMc0F3T1B4bUhidjNoMEl4cGc0Y2VKVE9wMHVlZCsrZlUvdTNidjNEN201dWZjYWpjWlpkWFYxWDAyZlBoMEFJTXV5RTRCaXRWcDNscGFXM204d0dLYTB0TFI4N2ZWNkhmWDE5Ui9Mc2h3Mm5aRFZhaTNhdkhuekNhbXBxUmZaN2ZZS0FHR2pzOXFEWHpvdnM2TlRxYU95c3JKSDB0TFNMdGJyOVpPeXNyTHVyS21wZVhidjNyMUxMUmJMRHBQSnRCRkFzNy90bENsVG52SWZwNEtDQXFHeXN2SnBBRkZHby9FSVJWRmF3bzBqT2pvNkl5VWw1UUwvZEYxZFhkaGdscXFxcXVkeWMzUHZCWUNFaElTakFlZ0FET3pOU1VSRVJFUkVSRVJFZElnNmtBTlZTZ0hNR09sQkVCR05rTktSSGdBUjBZSEdaQld4cDBZREJjQTlieVhnN25QYUVLOFBMUUYwNGd3bmttTTdBanVDZ3pLT1BjeUo4YW5lNFJydXNQbGtneDU3YWpSb2FPdUltVmkxSXdxbGRiNU1NM2VmMDRhaHlXOXphR3B0YmYxaHhZb1ZhZ0R4UzVZczZSdzhJYTFaczJaS3VQV1dMRmtTaUtEYXRHblR5UzZYcTZTSHpSZ1BQL3p3dHdWQjBBREE3dDI3YjdiYjdUVUFFQnNidXlBN08vczJBRUphV3RwbFpyTjVjMFZGeGJMaTR1SmJvNktpeHZvNzhIcTlKZ0F3bTgzcnpHYnp1dURPdDIvZi9pc0EwT2wwRThKdDNHQXdwT2JuNTcvVHcvZ3dmLzc4TlozbnJWdTNMdDlxdGU3b05GdXFxS2g0Y3VyVXFmOFNSVkdYbkp4ODBjU0pFNS9vcVc4ZzlIZ0J3TmF0VzgrMFdxM0ZuZHRsWjJmZkk0cWlGZ0RjYnZmK2xwYVdiOFAxVjFwYStzL016TXhiMUdwMVhFeE16SXlwVTZmK3M3aTQrRGU5allPSWlJaUlpSWlJaUlpNk9wQURWVDRGQTFXSTZOQzFmS1FIUUVSMG9GbTNSeGVvMHlFSXdNd2M5NkJ2SXpQWmk0Y3ViQTFNdjF4Z3hObzl1c0IwNXl3anB6NldDZ0FZbCtURnYyOXV4cS8vbFlUcVpuWFl0a09sY0o4MlpJd0FVRktuUVVsUW9Nb0ZDMjA0ZVpZanBNME4vK3JJUlBQczlTYm9OS3lDTWxyTW5EbnpiWVBCTUFVQUpFbXlwcVdsWFpXVGsvTW5uVTZYVTFoWWVNWXZ2L3h5U21abTVxM0p5Y21ueDhiR3pwNCtmZnAvVzF0YnAyazBtakgrUG13MjI5NlIyNE5RemMzTmdlQ1IrUGo0b3dlcjM1aVltTU15TWpKdTlFOVhWVlc5Q0tDN0ZFVE41ZVhsajArY09QSHZBSkNSa1hHenpXYmJVMWxaK2RSZ2pZZUlpSWlJaUlpSWlPaFFjY0FHcWpqVldCYmx4VlVBc2taNkxFUkV3NnpDN2thdmR4SVRFVkdvMWNWUmdjY3pzdDFJaUpGaHRvc2hiYTU0SnJuYjlXLzVkMUxJOU9RTUQ1NjZKclQ2U1hXek9xU2RSK3BJUmFJb1FGbDkrTk52anlTZ3JGNGQwbjQwaWRQTGlPdVVmU1pZUnFJWDBWb0dxZ3hVNXl3ZzNWbTBhRkhZSUpJTkd6WWNhVGFiMTJtMTJrREFpVXFsaWtsT1RqN05QMjIzMjJ0ZExsZUp5V1Q2TmlZbVptcDJkdlk5a2lTWlhTN1gzcVNrcEtPRDJvMmFRQlduMDduZi96ZzZPanF6dHJiMmRiMWVQMWtRQkVGUmxFQzVwT1RrNUhNMUdrMHNBTlRXMXI0ZTNJZkQ0YWpxMUsxbTJyUnAveEVFUVEwQVhxKzNyYnk4L05tZXhsRlJVZkhVLzdOMzUrRnhsZVg3d085elpzOXMyWmUyU1pxbGJaS20rMTVLYVRHaXlLYWxUU3NvZ29DS2lzaFBSRVhBS0NoOEVRVEZCVlRFaGEwcG9BZ0NTcUNsUUZyYTBpVnRscWJOMHV6N052dDZmbjlrSnBsbW5XeWROTDAvMThYRmVjKzg1NXhuWnBKcDJuUG5lV2ZObXZVVnJWYTdFQURtejUvL0s2ZlQyZEhVMVBUM1NYaWFSRVJFUkVSRVJFUkVGNHp6TnFnU2xZY2U4NzI0V1FEZUNYVXRSRVRua2lUaTVwaEhZQXAxSFVSRTV4T1RUVVRSR1dYZitKSXMrNVJjUjVJQXUydm9zSW5kTFF3S3UvZzFkOG1HZld5cTNlL3JBUE4rc1JvUC85TUlBTGdseDRScjExclBtdWZ2L2pLVUxZL0VEdHIzNnQwdERLK0VTRnRiMjlzR2cyRk40RDVKa2p3dWw2czlMQ3hzM2xCQmx6bHo1bndyY0R4Nzl1eGJaOCtlZmV2QWVRVUZCYU9tcVN3V1M5TlE4d0tET1B2MjdWdG1zVmlPam5ZdUFOcnc4UERWL29FZ0NKcm01dVpkUzVjdWZRTUFPam82L2xkY1hId2pBS3hmdjM2dFA2amkzemVjK2ZQblAyWXdHRmI2eDlYVjFROEQ2QnJoRUFCd2xaU1UzTGh5NWNwQzM3SktRbloyOWwrVlNtVkVUVTNOcjRONExrUkVSRVJFUkVSRVJJVHpPS2dDQUxvSFVXQytGNThXZ0dmQXppcEVOUFBWU0NLK3F2c1ozZzExSVVSRTU1c1BTMVh3K0JxQ3lFVGdva3pIa1BOdXV0UU1yYXEvYzhodjN6TDBiZS9ZWUVHMHZuOVZrQWpkNEE0anFYRnUvTzdXOXI3eEkvOHlZdmNKOWFCNTV3TzNGemhXcGNTS3RONGxraFN5czBNbmdkMWZCajRHOUM2dlJHUGo3d3d5bExDd3NBWCtiWnZOVmlsSmttdmdISS9IWXdPQTF0YldseVJKY2xvc2xqS3oyVndsQ0VLRHhXSnBBU0JwdGRxbFUxTDhGRm03ZHUxK25VNlg3Ui9iN2ZhYXVYUG4vdEEvUG4zNjlIMWpQV2RpWXVML1MwcEt1dDAvdGxnc0pkWFYxWThGYzJ4M2QvZWg4dkx5SHk1WXNNQS9YNWcvZi80VFdxMTJZV2xwNlhjQVRFMEtqb2lJaUlpSWlJaUlhQVk1cjRNcVFHOVlwVDBQaTlSdTNBWGdhZ0JwQUhRaExvdUlhTEtZQVZRQStMZGRqa2VqOHRBVDZvS0lpTTVIdTR2N3d5TExVcHd3YUlaZXh1YlNiRHVpRGYxaGxNQ2d5c1daZHFUR3VVZThUbFdMSEZ0LzJkOWR4QkhRWFVVdGwvQ2JtODllS3VnN3owUUNBR0tOSHR5N3RSc1B2bXhFUzdjc2lHYzB0YzYweW5ISE0xSFFxcjJZRyt0R2E0OE1qOXpRZWRhY081K043TnQrNEl0ZFVDbk9EcXRVdDhpUk1YdFFsb0o4MUdxMWNjQXViV0ZoWWNadzh3TzdrUnc2ZE9nekRvZmo5SEJ6VFNaVG1jbGsrb1Z2S0ZlcFZNbVJrWkhMZERyZEFxL1g2MjFzYkh4bXdDR0t1TGk0N2FJb3F2dzd1cnE2OXRwc3RwQXYvMk15bVQ0SkRLbzBOemUvdUhEaHd1Zjg0OVdyVjM4ODFIRkRMYVAwOGNjZlowWkVSSHhtL3Z6NWZhRVVyOWZyT0hiczJKY0FEUHhpSFRacVZWdGIreXVEd2JBa0lTSGhCdjgrZi9lWjB0TFNyd1h6dklpSWlJaUlpSWlJaUM1azUzMVFCZWhkQmdqQS9iNy9pS2ExL1B6OHR3Rjh4amY4ZVc1dTdyMmhySWVJaUdpbWErbVc0VVRBc2o4YlIxajJ4eXVoci9QS1FCNnZNT2d4bVhqMldKSUFpMlBvKzl1Q0FNeExHRHE0b1pSTG1KZmdRdTU2QzNwczRxREhLNXY3ZjJ6dk1JbkRQZ1lBM2RhUkh3OGtsd0ZKMFlQRE4rOGMwd0FBNHNJOStOOHhEZjYrWitRYytBK2ZpeGh5LzF2M05vOTQzSVZLcDlQRkxscTA2RCtCKzFhdFd2WFd3WU1IdHdCb204aTUxV3AxY21wcWFwNWFyVTdTYURRcGFyVTZVUkNFdmkrQ00yZk9QRnBjWEh5TGYyd3dHTll1V0xEZ1Y0RWhGUUF3R28wYm5FNW5ZMFZGeFVNV2krWFlSR3FhQ0YvM0dJL1piRDVSVzF2N204Ykd4bGNDZ3lwakpVbVNNM0JjWGw1K3U5VnFQVEp3bms2blN4L3BQTVhGeFRjckZJcnc2T2pvcTRIZXdFdGxaZVVqNDYyTGlJaUlpSWlJaUlqb1FqSWpnaXBFNTVuZm96K29ja3QrZnY3UGNuTnpuU01kUUVSRVJPTlhVS1NHdjdXQ1hDWmgvWUxoZ3lwZmVUSjYyTWY4M1U4Q1BYNVR4MWxkUThheTlJL1pQamlRY3NVSzI1Qnp2L1ducUdIckd1bXgwUjZQTlhyd3Q5dmJmUFVNRHRqSUI1ZElFNlRWYXVNV0xWcTBXNnZWWmdidU54cU5GMi9hdE9sMGJXM3Q3MXBhV3Q0d21VekZRSDhudGVMaTRpLzd0eDBPUjVOdlUwVHYzK25VT3AxT2JUYWJQWUlndUdmTm1uWGpjTmNYUlRITVlEQ3NEZzhQM3hRZkg3L05ZRENzOUQ4bVNaTGI1WEsxSzVYS09FRVF4TmpZMk8yeHNiSGIyOXJhM3Fpc3JIeWdwNmZud0dqUEx5SWlZc09LRlNzK0dHM2V1blhyQm9WREFLQ2dvT0NzTDhUS3lzcGZWRlpXUGdEMGZSc3JHaHNiL3piVXNkSFIwVjlRS0JRR0FCaHFqc2ZqNmE2dHJmMXpjbkx5RDlWcWRWSlZWZFhQNitycS9xUlNxZEpUVTFPLzUzUTYyNzFlcjEwbWsybG56NTdkMXhuRjBvK3d6QUFBSUFCSlJFRlU2L1VPOWFIaFBucjA2TmFGQ3hmK05TRWg0YnFhbXBySFIrcHlRMFJFUkVSRVJFUkVSUDBZVkNFNjkvNERvQlpBSW9BNEFGOEFzRE9rRlJFUkVjMWdYa21BSVBSMk8xbVo1b1JXUFdoRmtFblZiaEx4ejQrMUVBVUp4NnI3TzdrbzVCSWVldFdJa3cwS3lFV2dLNkR6eVhRSWhPd3JQenRRc3pITGpqdXU2SUhKSmc2NWhNODl6L2QzVWNuYjNnV2xmR3BmMTVsQ0pwTWxCNFpVM0c1M3Qxd3VOd0tBWEM0M3BxU2szSk9Ta25JUEFFaVM1UEo2dlgyQlprRVFSQUJpVmxiV1gzeGRVczRLZFZSVVZQeTRxcXJxRng2UHh5eVR5WFFBNFBWNm5UYWJyY0pzTnBmWmJMYXlxS2lveXhNVEU3ODVzQzYzMjkxZFZGUzB2YU9qWTI5U1V0TFhrNU9UNzFhcFZBa0FFQjBkZldWMGRQU1Y3ZTN0YngwNWN1UnFBQ092Z1RXNUJsN0xWVnhjZk9OUUU5ZXZYNy9XSDFRWmJnNEExTlRVUEs1UUtHSXFLaXJ1QlFDSHcxR2ZrSkJ3MDhDdU1uNW1zL240TUtkeUZSY1hYMjh5bVE3VzFOUThPOW9USVNJaUlpSWlJaUlpb2w0TXFoQ2RZN201dVo3OC9QeW5BVHpvMi9WTk1LaENSRVEwWmI2MDBZdzE4eHg0N04rR0VaZjlBWUR0RjFrUXBnbytjQkZqOEF6YVp3eVQ4UG9oRFp6dS9neEJ1TmFMQ0swWDZmRnU3QzBaM0dFbE96bjB6ZFZTNDF6NHBFSUpVUUJ1L2JRSm4xOXRCUUNFcVR5SUN4LzhQQU10VG5aQ28yUlFKUmc5UFQwSExCWkxxVmFyemJSWUxLWEhqeC9mRkI0ZXZuM2V2SGsvbDhsaytzQzVnaUFvWkRLWkl0aHpkM1oyN2dPQWlvcUtlMTB1VjN0UFQ4OHhpOFZTQnFBdmFkVFUxUFQ4NnRXckQ0dWkySmVpYW0xdGZiMjh2UHliTnB1dERnQnFhbXFlcUttcGVTb3BLZW5yS1NrcDl5b1VpbWdBc052dGRUaTNJWlVwVVZOVDh5U0F3QzlxbThsaytzUm9OSzRmYW41MWRmWERvNXp2aWNtc2o0aUlpSWlJaUlpSWFLWmpVSVVvTko0QjhCTUFDZ0FiWDNycHBld2RPM2FjQ0hGTlJFUkVNOWE4QkJlZXZLVUQwaWhaaWl0WDJCQTlSUGhrTkZxMUJKa0lhSlFTNURJSjJVa3VsTlVyb0pCSmlOQjVjZU5tTXdRQldPRHJUQ0lUQWFXODk3RzE4eHk0WVpONXhQTy9kVy96bUdzYXF5OXR0T0RRYVJWdXZOU00xZW1PS2IvZWhheXhzZkZ2czJiTittcFJVZEdsRm91bHhXdzJQMWxYVi9mOG5EbHpybytPanI1TXA5TXRVU2dVa2FJb3FueWRVMGJsOVhxZFhWMWRCd0NncHFibTE4UE5NNXZOeGRYVjFRK2xwS1RjMjliVzltWmxaZVhESnBPcGNJaXA5cHFhbWwvWDFOUThtNWFXOW9QWnMyZmZYRk5UYzk5b2RYUjJkaFlXRkJUb1I1czNGYnhlcjhQcjlRYnp4VHZvbTd5N3Uvc1RvOUc0WHBJa2w5dnR0bms4bms2THhWSldXMXY3WkZ0YjIzK21vRndpSWlJaUlpSWlJcUlMMXVDRjZJbm9uTWpQejM4SndIYmY4Sm5jM054YlFsa1BFUkhSZE9iYXMyaEsyblY0SmFDK296OEhNQ3ZDRGRrMFdJWW5WTndlQVhKWmNDOTFjNWVzYnpzMjNEUHBmN0ZRYkRvK1kvK3VvdFZxNDcxZXI4eG1zOVVITVYxQTd5OFlpT2ovKzVzVThKOFhRd1F2UnFIU2FEUXgvZzRxd1I0RFlHQUlSS2JWYW1QOEE0dkYwalRHT29pSWlJaUlpSWlJaU9nQ05HUC84WmRvdXR1MWE5ZDZTWkkrOGcyZE1wbHM3clhYWHRzWTBxS0lpSWltcWFrS3F0RDBOWk9ES2tSRVJFUkVSRVJFUkVRWHNndjQ5MFdKUW12YnRtMkZBUHh0MXBWdXQvdjJVTlpEUkVSRVJFUkVSRVJFUkVSRVJFUTAxUmhVSVFvaFNaSis2ZDhXQk9HMjExNTdUUi9LZW9pSWlLWXhTNmdMb0hQS0hPb0NpSWlJaUlpSWlJaUlpR2hxTUtoQ0ZFS2xwYVgvQmxEdUc0WTduYzZiUTFrUEVSSFJORllSNmdMb25PTDdUVVJFUkVSRVJFUkVSRFJETWFoQ0ZFSjVlWGxlQUkvNXg1SWszZm4wMDA4clFsZ1NFUkhSZFBWYXFBdWdjK3Jmb1M2QWlJaUlpSWlJaUlpSWlLWUdneXBFSVdheFdQNE9vTVUzVElxSWlOZ1d5bnFJaUlpbUk3bmE5cWdFMUlTNkRwcDZFb1F6Y3Juemw2UFBKQ0lpSWlJaUlpSWlJcUx6RVlNcVJDRjIwMDAzMlFIOEptRFg5eVZKRWtKVkR4RVIwWFFrckQzZEkwamdFbmtYQU1HTG00VU5KMDJocm9PSWlJaUlpSWlJaUlpSXBnYURLa1RUd3g4QVdIemJTL1B6ODY4TVpURkVSRVRUa1dMejhRSkkrRFE3cTh4TUVsQURyNUNqdUxUbzNWRFhRa1JFUkVSRVJFUkVSRVJUaDBFVm9ta2dOemUzUTVLa3AveGpRUkIrbHBlWHgrOVBJaUtpQVJTYmp4Y28xTFpGQUI0QWNBeUFPY1FsMGNTWTBmcytQcUJRMnhZeHBFSkVSRVJFUkVSRVJFUTA4M0Y1RWFKcDR0VlhYNDExdTkyVkFMUUFJQWpDdGR1MmJYczF4R1VSRVJFUkVSRVJFUkVSRVJFUkVSRk5HblpzSUpvbXRtelowZ0xnU2Y5WWtxU2ZzcXNLRVJFUkVSRVJFUkVSRVJFUkVSSE5KTHdKVGpTTnlPWHlSOUcvaEVGMlptYm0xbERXUTBSRVJFUkVSRVJFUkVSRVJFUkVOSmtZVkNHYVJyWnMyZEl1U2RJVC9yRWdDSG41K2ZteVVOWkVSRVJFUkVSRVJFUkVSRVJFUkVRMFdSaFVJWnBtM0c3M3J3RDArSWFaZ2lEc0NHVTlSRVJFUkVSRVJFUkVSRVJFUkVSRWs0VkJGYUpwNXZycnIrOFVCT0ZYL3JFa1NUL1p2WHUzUEpRMUVSRVJFUkVSRVJFUkVSRVJFUkVSVFFZR1ZZaW1JZC95UDUyKzRieTJ0cmF2aGJJZUlpSWlJaUlpSWlJaUlpSWlJaUtpeWNDZ0N0RTBsSnViMnkwSXdzUCtzU1JKUC92blAvOFpIc3FhaUlpSWlJaUlpSWlJaUlpSWlJaUlKb3BCRmFKcHltdzIvd1pBdFc4WTVYYTdmeHpDY29pSWlJaUlpSWlJaUlpSWlJaUlpQ1pNQ0hVQlJEUzhuVHQzNWdxQ3NOTTNkSG05M3N3ZE8zWlVoTFFvSWlJaUlpSWlJaUlpSWlJaUlpS2ljV0pIRmFKcExEYzNkeGVBUXQ5UUlZcmlJNkdzaDRpSWlJaUlpSWlJaUlpSWlJaUlhQ0lZVkNHYXhnUkJrRVJSL0g4QnU3YnMzTGx6WThnS0lpSWlJaUlpSWlJaUlpSWlJaUlpbWdBR1ZZaW11YTFidDM0TTRBWC9XQkNFWCtYbDVmRjdsNGlJaUlpSWlJaUlpSWlJaUlpSXpqdTgyVTEwZnZnUkFMdHZlMFZtWnVhWFExa01FUkVSRVJFUkVSRVJFUkVSRVJIUmVEQ29RblFleU0zTnJRSHdtSDhzQ01JaitmbjVrU0VzaVlpSWlJaUlpSWlJaUlpSWlJaUlhTXprb1M2QWlJS2pVcW4reitGdzNBUmdGb0JZU1pMK0Q4Q3RJUzZMaU9pQ0lPMVBON2p0bXJzQVhBTWdEWUEyeENVUlRSVUxnQW9BcjhuVnRrZUZ0YWQ3UWwwUUVSRVJFUkVSRVJFUkVjMHNRcWdMSUtMZzdkcTFhNHNrU2EvNHg0SWdiTnkyYmRzSG9heUppR2ltYysxZWxDTUplRVlBa2tKZEM5RzVKQUUxZ29TYkZadVBGNFM2RmlJaUlpSWlJaUlpSWlLYU9SaFVJVHFQU0pJazdOcTE2MThBcnZidEt0WHBkTXMrOTduUE9VSlpGeEhSVE9YYXZTZ0hBdDRKZFIxRUllVVZjaFNYRnIwYjZqS0lpSWlJaUlpSWlJaUlhR1lRUTEwQUVRVlBFQVRKNC9GOEc0RFp0eXZUWXJGOFA1UTFFUkhOVk5MK2RJTWs0SmxRMTBFVWFwSW8vVVhhbjI0SWRSMUVSRVJFUkVSRVJFUkVORE13cUVKMG52bmlGNzlZQytCZS8xaVNwSHRmZXVtbCtTRXNpWWhvUm5MYk5YZHh1UjhpUUFDUzNIYk5YYUd1ZzRpSWlJaUlpSWlJaUlobUJnWlZpTTVQdndWd3lMZXRFa1h4S1VtU3VKUVhFZEhrdWliVUJSQk5JMWVQUG9XSWlJaUlpSWlJaUlpSWFIUU1xaENkaDNKemN6MmlLSDROZ01lM2EzTitmdjROb2F5SmlHZ0dTZ3QxQVVUVENMOGZpSWlJaUlpSWlJaUlpR2hTTUtoQ2RKN2F1blhyRVVtU252Q1BCVUY0NHNVWFgwd01aVTFFUkRPTU50UUZFRTBqdWxBWFFFUkVSRVJFUkVSRVJFUXpBNE1xUk9jeGg4UHhFd0JWdm1HNFRDYjdXMTVlSHIrdmlZaUlpSWlJaUlpSWlJaUlpSWhvV3VJTmJhTHoyQTAzM0dBQmNBTUFyMi9YNXF5c3JPK0dzQ1FpSWlJaUlpSWlJaUlpSWlJaUlxSmhNYWhDZEo3THpjMzlVQkNFaHdOMlBmVHl5eTh2RGxsQlJFUkVSRVJFUkVSRVJFUkVSRVJFdzJCUWhXZ0drQ1RwcHdBTys0WktyOWY3L0xQUFBxc09aVTFFUkVSRVJFUkVSRVJFUkVSRVJFUURNYWhDTkFQazV1WTZSVkc4SG9ETnR5dGJwOVA5SXBRMUVSRVJFUkVSRVJFUkVSRVJFUkVSRFNTRXVnQWltanc3ZCs3OGxpQUl2L1dQSlVuNjlQYnQyd3RDV1JNUjBmbkt0V2VSRk9vYTZQelIyQ21EUWdaRUd6eERQbjZrU29tMGVEY01HdTg1cm16eUtEWWQ1OThkem1PeHNiR2Y5Mi8zOVBRY3M5dnRWYUdzSndSMEFPUUF1a0p3YlZsY1hGeXVLSW95LzQ3T3pzNFA3SGI3bVJEVWNzSFI2WFJaOFAyU2ppQUlMcFBKZERMRUpSRVJFUkVSRVJFUlhmRDRqODFFTTRna1NjS3VYYnZlQlBCWjM2NEd1VnkrZU11V0xlMmhySXVJNkh3MG1VRVZtMVBBTzhjMHVEalRqZ2pkNUFjVkNrK3E4UENyeHI3eEw3L1NpUVd6WEpOK25mUFZWTDQrSDVXcDhOejdPbFMzeW5IWkVodnV2S3BuMEp5U09nVys5OWRJQU1DY0tEZnV1TUtFN0NUbnBGei9YTHJRZ2lyUjBkRlhSMGRIZjg0L0xpc3IrNFovZStIQ2hYLzFiN2UydHY2N3BhWGwxU0JPcVlpSmlmbDBhMnZybTBNOHBsbTRjT0VmdkY2dnM3UzA5TnNBQm42QmFGZXZYcjI3b2FIaGozVjFkYzhDR0RvUk5ZS2NuSnkrejdTeXNyTGI2K3JxZmp2Uy9JR2lvcUp5QU1EcGROWUczdWczR28wcjlYcjlXZ0FZNnpuUHBaU1VsSHZTMHRKKzd2VjZuV1ZsWmQ5c2FHaDQ1bHhkT3kwdDdjR1VsSlFmKzhkV3EvVjBZV0hoUWd4K244ZHQ5ZXJWaC96YkZvdWxwTGk0K0liSk92Y0FHcFZLbGVod09Nb0JLRmV2WHIzWC84Q1pNMmNlYjI1dTNqbEYxeDBQUlZaVzFoOW56WnAxbzM5SFdWbloxK3ZxNnY0WXdwcG10TmpZMkM5a1oyZS82QjhmT25Sb1kwOVB6NEZRMWtSRVJFUkVSRVJFMDVNODFBVVEwZVFSQkVGNjVaVlh2dXJ4ZUk0RGlBSXd5KzEyL3lNdkwrL0t2THk4OC9kWHVJbUl6blA3eTFYNHczLzFlT3AvZW14ZmI4RlhOcHNIemZGNGdTNkxpQTZ6RE8wbUVlMG1FVzA5TXJTYVpHanJFZEhTTGNQRFgrcEVyUEhzKzlNU2dPZjM2dUR5OUdZSTVpVzRKaTJFNFpVQWgydHlzd2xxaFFSaEhLZHNONGw5dFVUb3ZOQW9nOHNSVGVYckF3QTZ0WVRxMXQ0ZnFmY1VxM0ZMamhuNkFWMVQvdlZ4V045MmoxVkVlc0w0cjI5ekN1ZzA5NjdlcVZKSWlOTHpqL2VwWWpRYVY4K1pNK2ZyL25GZ1VDVWhJZUVyL20yNzNWNDNXbEFsUER4OFkyWm01aCswV20xV1VWSFJscGFXbG44R1BLeFl2WHIxWG9QQnNCSUFkRHBkeHNHREI2OEIwT21ma0pxYWVyZkJZRmhsTUJoV0pTUWtmUFhnd1lNYkFKelROMy9ac21YdkFFQmRYZDN2eXNySzdzN096djRqQUZnc2xySzB0TFFIZkkvOU5qQVFNeHE3M1g3bXd3OC9uRHNsQlErZzBXZ3lBVUFVUmFYSlpDb05mR3pPbkRtM1pHUmsvR21zNXl3b0tCajEweXcrUHY2R3dKQUtBSVNGaGFVbkpDUnNhMnhzZkg2czF4eU93V0JZTVFtblVXZzBtamlGUXBHZ1ZDb1RWQ3BWZ2xxdFRnb0xDMHRScTlVcEdvMG1SYWxVeGdGQVlXSGhiS3ZWMm1Fd0dOYjREMWFwVkFtVFVNT2swR3ExOFFzV0xIZytNakx5VXY4K2w4dlZialFhMXh1Tnh2VWpIVnRaV1htL3pXYXI4WTgzYjk1c2xzbGsydUhtRnhRVUNGcXRObTd0MnJYMXdkWjM2TkNoTmQzZDNaOEFaNGZJSmxOUFQ4L0hCdzRjV0RzVjF6aDA2TkRtcnE2dVBRTjJDeWtwS2ZlTG9xanlYZjhUaGxTSWlJaUlpSWlJYURnTXFoRE5NTmRlZTIzanpwMDdieEVFd1g4RDVQTE16TXo3QWVTRnNDd2lvZ3ZhKzhWcUFJQWtBYkZHRDU1NHd3Q0xYVVMzVFVDM1JVUzNWVVNQVmNSb2Q1R09WaXR4MlJMYldmdmVQcXhCWlhQL2ozU25HaFc0L01HNGNkVjU3Vm9yYnNreDlZMFBWeXB4MzRzUjR6clhjQjYvcVFNWnM4Y1cxRGhjcWNUOUwwWEE0d1ZtUjNyd201dURieFEybGE4UEFDeWU2MFNzMFlPV2JobWNiZ0h2SGxmajg2dXRmWSszOXNoUWVGTGROM1o1Qk56KzU4Z1JyL09uMjBaK2Z2ZTlGSUdHRGhsa0l2RHo2enF4Wk83NTE1M2xRak5yMXF3YnRWcHRGZ0JrWldYOXBhZW41M0RBc2krdTJ0cmFYMmRsWmYxTkVBVFJhRFJldkc3ZHVnK09IajM2V1p2TlZxZFNxZExuenAxN053QklrdVN0cXFwNkNBRWhsYVZMbDc0UkhSMTl4VmpxeWNqSWVESWpJK1BKMGVhTkVNUlF4c2ZIWHc4QUZSVVY5NDNsMnFHaTAra1dBb0FrU1I2VHlYVGtYRnd6UGo3K2hvVUxGLzVscU1leXNyTCs2bmE3SGEydHJTK2ZpMXBHa3BTVWRIZEtTc3IzRlFwRkZJTHN1bW8wR2pkYnJkWlhwcmkwY1ltTmpiMDJNelB6S1lWQ0VSMjRYNkZRUkFXR3pJWlRYVjM5QklDYTBlWU5JQWlDSUJ0OVd2LzhNWjUvMnBzelo4NnRlcjErcVg5c01CaFdqRGNnVTExZC9kanAwNmZ2bXJ6cWlJaUlpSWlJaUdpNllWQ0ZhQWJhdm4zN3YzYnUzUG1ZSUFqZkF3QkJFSDZTbjU5L01EYzM5eitocm8ySTZFTFRiUlh4U2FVU1FPOWRxVFh6SGZqTm00WnhuYXZvek5sQmxYYVRpR2QzNnlhanpHbXJyVWVHaDE0MXd1TUZaQ0x3Z3k5MEkwd1YzSDJ2cVh4OWVxeGkzL2JxZVE2OGNTZ01Pclgzck1jTVlWNzg1VjBkUEFGOUwyeE9BWFh0NC84UlhLT1VjUGZudTNIbnM1SHdlSUZmdkdyRVUxOXZSNFNXblZXbUVURXVMaTdYdHdTS0JBQWxKU1YzUmtWRmZWcWxVczJSeStYaDJkblp6eDA2ZE9nUytBSW5qWTJOejhsa3NuQi9lTVJpc1p5MDJXd1dBTWpPenY2aktJcHFBS2lvcUxpbnJhM3Q5ZEE4cmVCWXJkYStaWUZFVVF4VHE5V0pBT0QxZXAxMnU3MHFjSzdkYmcrNkE4VjRiZHEwcVVzdWwvZXQvU1VJZ2l3bko4Y2FPR2YvL3YzWjVlWGxkMDdpWllYVTFOVDdVbE5UOCtBTEpIZzhIa3R4Y2ZHWDVzK2YvMnUxV3Awa0NJSjg4ZUxGTzArZE92VzltcHFhSnlieDJtUG04WGk2QjRZNlJtTTBHdGMxTmpaT3E2QktXRmpZc295TWpFY0R1NmlNaHlBSWp1RWVzMXF0SndWQlVHZzBtbFFBY0x2ZFhVUE44M2c4VnVEcy9PbElYVm5PZDJGaFliUFMwdEllQ25VZFJFUkVSRVJFUkhUK1lGQ0ZhSWFLalkzOVlXdHI2MG9BbC9oMlBmZlNTeSt0M0xGalIwVW82eUlpdXRDOGZVUUR0Mi9abWF4RUZ5SjFnd01GQ3BrRXZVYUNWdVZGclMvRW9KUkwrTklsRmtUcFBJZzJlQkZqOENERzBIK3NKQUcvZk0wSWs2MC9NREU3MGdOQkdIOTNmK00wRER2OCtqOTZtTzI5ei9IenE2MllGK1N5T1ZQNStqamRBcmIvS21iUTQyYTdpS2YvcDhmVC85TUQ2TzEyc3FkWVBXamVSQzJZNWNLVks2eDQvVkFZZXF3aWZ2KzJIaisrdG52U3IwUGpFcjE4K2ZJWEl5TWpjL1I2L1pMVHAwLy95TGUvKzhTSkUxOWJzV0xGbXdBUUhoNitJU2twNmR1UmtaR1hEZFVOSlRZMmRrdE9UczZXZ2Z2VDA5TWZUazlQZjlnL0xpZ29FQndPUjIxZ09HUTRZV0ZoQy96YlRxZXplYmdiN0JOVldGaVk0ZCtlUFh2MmpabVptYzhDUUVkSHh6dEhqeDY5Y2lxdU9WRm1zN25ZNVhLNWxFcWxPUHBzd09sMGVoME9SL2t3RDBjdlhicjByNEh2cThmanNSdzVjdVRLcnE2dVBUYWJyWFRac21VZktKWEtHRUVReFBuejV6OGVIaDUrVVZGUjBkY0JkRXpHOHhrcnU5MStlc0F1Q1FFZFB6bzZPdDV2YTJ2N2w5MXVyN1pZTE5VV2k2VUtRRGVBeWYrQUd6c2hPanI2YzRtSmliZEhSVVZkaGdHZFNpb3FLdTZycXFwNmNLZ0RJeU1qTDh2TXpQeTlScU5KQTNxNzdaU1ZsWDNMYkRhWERqVWY2UDM2RGc4UDM3eHk1Y3IzQUtDdHJXM0lYd1RZdDIvZlFydmRYaDI0YjdqdUlzRXNJUlVlSHI1cDVjcVZ1d09PMFFDd2ozWmNRRDNMUm5vOExpN3VDNm1wcWZmN3h3Y09IRmp0OFhpRy9RUFhZckVFZnMySUdSa1ovMUFvRkgzdHdxeFc2eWxNWUhreXA5UFpNdDVqaVlpSWlJaUlpT2o4d0tBSzBReTFlZk5tOXdzdnZMQmRMcGNmQmpBTFFMZ29pcSs4L3ZycjY2KzY2aXJyYU1jVEVkSEVlU1hnemNPYXZuSE9ZdHVnT2E5OHY2V3ZRNGpWSWVEYVg4WUM2QTJxYkZ0bkdmYmNmOXVqdzdGcVpkOTRRNlo5eXNNS2I5M2JQT1QrbWpZNURsZjIxeEs0OU0xRUhLNVU0bENGQ2dDZ1ZVdllzV0g0MTJPZ1VMdytBLzMycmY3T09WZXNzT0hibC9kTTJybXZ1OWlDZDQ1cFlIY0orTEJValpKYUs3SVN4N2FrRWsydThQRHdTeFl0V3ZTY1NxV2FBd0J6NTg3OW9jUGhxSzJ0cmYwOUFIUjJkcjdWMHRMeVNreE16QmRxYTJ0L1YxTlQ4MHhrWk9SbEU3MXVhV25wYmNITUM3eEpYbGxaK1dCZFhkMXZKM3J0b2F4ZnY3N012KzFiU2dZQVlEUWExd2MrQnB3ZGFwa3FWcXUxWEsxV3oxVXFsVEVBNEhBNDZqd2V6NkFQay9YcjF4OE90dU9GeCtPeDdONDl1RjFUVEV6TTFzek16TjhwbGNwWS96Nm4wOWw2OU9qUkszdDZlZzRBZ01sa09ubjQ4T0ZMbHk1ZCtxYS8yMHhzYk96V2pSczNiamgxNnRSZGpZMk56NC8zdVk1WGUzdjdrZUxpNGkvWmJMWmF1OTFlWjdmYjYzTnljdnBDRUIwZEhXK0h1dXZMQ0tUWTJOaHJvNktpUGpQVWc2bXBxVCt4V3EwVnpjM05ML3IzYVRTYU9mUG16WHMwTmpaMnUzK2Z5K1hxTEM0dXZxR3RyZTJOMFM0WUVSR3h6ci9kMXRiMjJrU2Z3TGxnc1ZpT2p2UzQyKzMyLzNJREpFbHk5L1QwSEF6MjNPbnA2UThHZHJGcGFXbDV1YWlvYU52NEtpVWlJaUlpSWlLaUN3V0RLa1F6MkhYWFhkZWNuNSsvRmNEN0FCUUFsdGhzdHFja1NmcUtNSkZmS1NjaW9xRHNQcTVHUzdlc2IzeHg1dUJmZmxZcHBDRzNYWjdoZjhINncxSTFkbjdVZno4MVV1ZUZRU1BoMWo5RURYdk1hUDUwVy91NGp6MVpyK2pySWdKTVhsQWx2N0QvT1Y2K3pOcTN0TTVvcHN2cjA5alorOTdIUjNodzg2ZE00NzcyVU1LMVh1UXNzZUdOUTJFQWVsK3J2TzFUMGlCanh0UHBkTmxyMTY0OVB0N2pSVkZVcEtlblA1U2NuSHkzSUFoOUhUa2tTZkxJNWZLSXdMbW5UcDI2bzdhMjl2SE96czZQQUtDeHNmR0ZucDZlUXdQUEtaZkxJNU9Ta203M2p5c3JLMytHQWN1SUJCb1lBQmxOYW1ycXZVbEpTZDhlYVU1aFllRUdBRzFqT1M5d2R1ZVdRQXFGSWtLaFVFUU05ZGhVT25EZ3dPcXNyS3huWnMyYTlWVUFPSGp3NE1VRE8xMU1sRjZ2WDVDZW52NUVWRlRVWndQM20weW1vOGVPSGZ2Q3dPdVp6ZVlUaHc4ZlhwdWRuZjJHd1dCWUJnQktwVEorNGNLRnp5VW1KdDV4K3ZUcCt6bzZPdjQ3M25ya2Nya3hPanA2eE80MUpwT3AxT0Z3K0RzdGRvUWlJRE5aU2twS3ZxSFg2eGZxOWZyVlpyUDVSRmxaMmUwSkNRblh6NTQ5K3haQkVPVFoyZG4vQUlDdXJxNURxYW1wZHlja0pOd2dpbUpma3JHN3U3dncrUEhqMTludDlqUEJYTTlvTks0QkFLL1hhMjlxYW5wcm92VnJOSnJFVmF0V2pSZ01FUVJCR1RqZXVIRmo5V2puM2J0M2IzeXdOUVIrVm5rOEhuT3d4OFhFeEd5ZE8zZXV2M01VSEE1SG85UHBiQi9yWjFLZ2N4RmdJeUlpSWlJaUlxTFFZMUNGYUliTHpjM2R0M1BuempzRlFmRC8xdXlYOC9QelB3Ynd1MURXUlVRMDAzbTh3UE1mblAwTDkxcjF5QmxCbWRqN244Y0xPRjNDMldzdkJFaUljRU5BNzExclVRQytmMDAzOWhTclVkYytjMzYwYSttV25kVVI1VE5MZzE3aFlNcGZINlZjd2x2M05tTnZpUm9QdldvRUFOeDVaUTh1VzlyZk1jZnBGdkR2ZzJGNGJxOFdUWjB5Ykhra2RyalRuV1hCYkJlZXVDbTQxVDh1WDlZZlZEbHdXb1ZPaTRpSWFiaDgwMHlYbEpSMHB5QUlpc0I5TnB1dHVxU2s1RXYrUUVyQS9ucWJ6VmJ2SHpjM043K3djZVBHT3Y5NDc5Njk4d0ZZOVhyOWdvQ2dpbFJaV2ZrVDRPeXVLQVVGQlgzcHNPSENJY05SS3BWeFNxVXlicVE1V3ExV2JyRUUzOFZvcXNYSHg5OHdmLzc4UndWQmtGZFVWUHlrcnE3dXlXQ1BqWWlJdUFRQWJEWmIxYkpseTk3UWFyVUwzVzUzOTU0OWU4S0htai9jVWl4RExkM2lDeW5kSlFqQ29BOFl2VjYvZE1PR0RWWEIxZ2tBQm9OaDFmTGx5OS91NnVyYWUralFvVXNCZU1aeVBBQ0VoWVdsTDEyNjlQV1I1cHcrZmZwSDFkWFZENDgwNTF5YXlQc0x3SG4wNk5FdlIwVkZYZHpRMFBCWEFKNnVycTY5Y3JuY0VCY1hseXNJZ3N3WFZoRUN3MlF1bDZ1bm9xTGl4M1YxZGI5SDhNdlVDRWFqY1FNQXRMVzEvUmZBa0tHT3NienZraVRKUnZ0K0hHaXM4NE00WDErb3hlMTJCOTErekdLeFZNQzNWSlFrU1o2U2twSXZ4OGZIZjNHc24wbEVSRVJFUkVSRWRPR1pPWGN6aUdoWXVibTV2OSsxYTljYUFGOEdBRUVRbnRpNWMrZlI3ZHUzZnpUS29VUkVORTV2SDlIMGRkUVlDNVZDZ3RYUkcxS3hPd1ZvbElQRExXbnhibXhjYU1mN3hXcDhaYk1aUzFPYzJGT3Nub1NxcDQ5OTVhcSs3YVJvTitaRXVZTSs5bHk5UHA2QTI1b3k4ZXozU1NtWHNIV2RCWHRMVkRqVnFNQlVTSTF6STlib1FVdTNESklFZkZ5dXdtZVhEVjVlaXFiV3dKQktRMFBEc3lVbEpYY0FNQUdBVnF0ZFBILysvRWNHSG5ma3lKSFBBb0JTcVp3ZHNGc0VBSy9YMjVmUzhucTl3YWUwcGhHcjFYcXlzTEF3dzJBd3JCWkZNUXdBdXJxNjlxeGZ2NzVzSERleFZWbFpXVStMb3FnR2dJeU1qRiszdDdmL3kyYXoxWTUyb0VhalNkUm9OR2tBME5IUjhXNTRlUGk2MFk3UjYvVkJkM1JvYjIvZm01eWNmTGQvYkxmYmE5UnFkVkt3eC91NVhLN093STR6TlRVMXY4WTRRaXJucVhHL3YzNE9oNk84b2FHaDNEZlVSa2RIYi9aNnZYMnRyQVJCNlBzRFdaSWtWMTFkM1ovcTZ1cCtackZZaGw3VGJoaGFyWGFSUXFHSUJJRFcxdGFYeDNKc3FLalY2cm1qemRGcXRmUDkyMTZ2MXg3TU1US1p6R2F4V0k0ME5UWHRqSStQMzFGUlVYRnZlM3Y3dS9IeDhWK2NXTVZFUkVSRVJFUkVkQ0ZnVUlYb0FpQUlndlQ2NjY5L3cyYXpMUWF3QklCY0VJVFhYbjc1NVhWYnQyNDlGZXI2aUloQ0lTOHZUOVRyOVdzbFNWb25TWkorOEl5L2ovdmNuUllSeis0ZTRwUkR1UElYdy85UzlGQmRPRzc3akFsWHI3TGkrbzBXeUdWQTd2cmVqZ2ZmdmJJSDM3MnlaM3dGVDBNbHRmMzMvck9UWEdNKy9seThQdTZBNVpuKzhwNGVMd1VzTnhTaDgrS1JMM2NpWjdFZFMxT2NaeDIzeTdla1VaaEt3aFVycktodmw2UHdaRzh3UjZzYTI4cDgyVWt1dkhlODkvN3JpUnJsbEFaVmZ2bkxYK1pOMmNrbng1N3ZmLy83ZThaNmtObHNMdHUzYjEvQ3dQMnpaczM2UVhKeThuZURQWS9ENFdnc0xTMjl0YTJ0N1QrQit4VUtSV1JVVk5SbnhsS1RLSXA5N1pnOEhzK1kxdExhdDIvZk1vdkZjaFNBTERJeU1pY2hJZUU2cTlWNnVxcXE2Z0gvbk1qSXlNdFNVMVB2YjJscHlXOXJhM3ZaYXJVMmFMWGErSFhyMWpXTzVWckJ5TTdPL3JzL21ESmNwNUlnU0pJa3VRTUdYa0VRZ2dweFJFWkdmczYvM2RiVzl0OWdnaXByMXF3cERiYXd6czdPdDZxcnEzOHhkKzdjZStycjYvOVFWbGIybzV5Y25ERi8ySlNXbHQ2cVVxbVMwOUxTN210b2FIaTJwYVhsMWJHZVk1eGtXcTAyWnNRSk1wbE9xOVVPV2tiRzQvR29Cc3pURDV4bnNWaWFncWhoM084dkFLalY2aFNEd2JCY3I5Y3ZOeHFOYThMRHd6ZUlvcWdhT00vajhWZ3NGa3VwUXFHSTBHcTFDeGNzV0xEVFpESWRPSFhxMUE4d3d0SmFnYUtpb2piNXQwMG0wLytHbTJlejJTb0NueE1RZk9lamdvSUNoVnF0bmgyNEZGRjRlUGltbFN0WDdnNllvd2tMQzh1MFdxMUY4QVdhVkNwVitzVVhYenpvNzNaajdlb1RGaGEySUpoak9qbzYzajE4K0hET21UTm5maW80RVFGRkFBQWdBRWxFUVZSSmt0UGZvYWU0dVBpVzR1TGlXOFp5VFNJaUlpSWlJaUs2OERDb1FuU0J1T3FxcTZ3dnZmVFN0YUlvSGdRUUFTREs2L1crOWVxcnI2N2ZzbVZMUzZqckl5STZseDU3N0xFbGtpVDlYWktreFFBZ0NPTzlkenEwL0krMHNOZ245NXdESlVhNWNjTWxadHo2aDZnSm5lZm4xM1VoMWhqOEwrMWYvdURvcXcwTU4yZHp0aDEzZno2NEZRVnFXdnQvVEowYkczdzNGYjl6OGZvRWRsVHBNSXZvTUlzQmovVWVjL1dxd1JrRGYxQkZwL2JpcTVlYThjQ3UvdFZITHNrYVcvT00xRGdYM2p2ZTJ5Mm11blZxZjdRWEJPRW5VM3FCQ1pJa0NRRDJqT05ROTFBMzA3MWViOURyM2pRME5QeWxwS1RrZXdDNnhuSDlRVFFhVGQ4M2tkdnRIdTg1RlZsWldVK3IxZXBrajhkanFxcXEraDJBRGdDWU4yL2VBM3E5Zm5WNGVQaEZhclY2WG5sNStlMmpuS3Z2QTgzcjlZWmlmU25uOGVQSHI1ODNiOTdEZ2lBb0tpc3JIN1JhclEzQkhCZ2RIWDBGQUVpUzVHbHRiUzFJVDAvUG0remlLaW9xZnRyVTFQU0tMeUEwa1VBT2FtdHJuOFV3eThrRXE2ZW41OGlCQXdjMmpqTE5BUUI2dlg3ZWFNR2NsSlNVSDZla3BQeDR0T3VtcGFYOUxDMHQ3V2VCKzRKOExjYjkva1pFUkZ5OFlzV0t2U1BOTVp2TngrdnI2LzhxbDh1MUtTa3A5NHFpcU5Sb05HbStrTXBEQ0RLazRqdVh2MnNMa3BLU0hpZ3BLZm42VVBNT0h6NjhlV0JIbUtHV2pocUtUcWVidjJyVnFvUGQzZDM3eXN2TDd6Q2J6Y1VENXhnTWhzVXJWNjdjYTdQWktzckt5dTdxN094OEs5am5NTmxNSmxOWlJVWEYvZXZYcnkrYnlIbU9IRGx5bWMxbXE1bXN1b2lJaUlpSWlJaG9lbU5RaGVnQ3NtUEhqb3BkdTNaZEkwbFNBUUFsZ0RTMzIvM0czLy8rOTgwMzNIQkQwRGRqaUlqT1o0OCsrdWpYSkVuNkxZQmlRUkJ5UFI3UFlhdlZXcFdYbDNmV3pkYzc5aXdhVzJ1TEFIcE44UGR4STdSbnp6WFpoYjVPSFRxMUY0b0Jxd2VwQTVZQ2NudUF1dmFKL1RqbkhpR2o0cFg2N3krS1U1dTdHYVRWMVAvRXh4S2tDVFRWcjQvVFBmeUxvcEwzdms5L0x0Q2p0VWVFS0FBLytNTGdrSTdiMjd2Y2sxb2hRUkNBalF2SEZsU0pNL1ovL2JSMml5UE1uTGk3N3JyckhIOFZuQi9PbkRuejYxT25UZzNiZWFXcnErdllrU05IUGkyWHk3V0xGaTM2MTBqbldydDJiYUVrU1Y3LzBpSUFvRktwWnE5WnMrYm9XR3JTYXJYeDRlSGhuKzN1N2o2Z1ZxdVRaVEtaUGpVMTlmYkt5c3FmeHNYRjdkRHI5YXNCd09QeG1LeFc2L0haczJmZjJOWFY5ZllJcHd4Y05pVVVRUlcwdGJYOXU2MnQ3ZDlqUGM2L3BJa2dDTEtjbkp4Ty8zNjVYRzdNeWNtUlhDNVgrNEVEQjVidDI3Y3ZleXpuMVdnMGlRRkJCTGMvcERJSk9rZWZNaW92SmhoMk9kZkcrLzUyZG5aKzBON2UvazVVVk5TbkEvZGJyZFpUcmEydC82eXZyMzlKSnBOWjA5UFRuNGlLaXZwczRCeTlYcjg2Snllblk2anorcnVGRExILzdZNk9qdjlGUmtaZU5tdldyRnZyNit1Zjd1N3VQaHk0WEJjQWlLTG9ISGhzc0JZdVhQaThUQ1lMaTR5TS9OU2FOV3VPMXRUVVBON1YxYlVuY0U1MmR2WnpvaWlxdEZwdDFvb1ZLOTVzYVdsNXJiNisvamZqdmVaRVNaS2tHTWVTWG1jWitCb1NFUkVSRVJFUjBjekdvQXJSQldiYnRtMGY3Tnk1ODh1Q0lPejA3VnFsVnF0ZjNMMTc5NWJObXplUC9WZldpWWpPSTc1T0tyOEY4Q2V6Mlh4blhsN2V1RzhralNROW9mZmpORHZKaVJNMUk5OTMrY2NkclpBRjVBdnVlekVjaHlwNlZ5eTQ2NW9lckpubm1Jb1NnK0p3OWVjU2xMN2d4Y0JnRFFBNDNBS3NqdjY1UTgwQmVvTTN3Ykk3KzgrblVZNDdNelNsYkFFMVBuUjlKNWFtT0hIOUV6SG9NSXRRK0Y2di9lVXExSGZJK2w2L2dlUWljUGZudTJGekNqalZxSUJhTWJibkdxYnFmMDJ0VHVaSVFzSHI5WTRXQ09oc2IyOHZBQkMrYU5HaUVTZnFkTHBCRTBSUlZPdjEraVZqcVVtaFVHUmtabVkrRzdndk5UVTFMelUxTlM5d24wd20wMmRrWkR3TkFFTXRmeFNnNzROc0xFdXkrQThaNC94emJ0V3FWUWVWU3VYbzdhSUNPSjNPNXIxNzk1NjF6RTJ3SFROR0VyQjBFd1hwekpremowVkVSR3pvN096OHNLT2o0NTMyOXZZM2ZWMUlZdWJObTNkUFVsTFN0d1JCVUl4Nm9pQTFORFQ4T1RJeThqSUF3cXhaczc3UjNkMzlOYmxjcmdtY1k3Rll4cFk2REhEbXpKbkg1ODJiOTdCS3BVb1FCRUdlbkp6OC9aaVltQzhFemlrcksvdk8vUG56ZjZuVDZiSUJJRFkyOWhxZFRwYzUxUGsrK3VpanhKR3VsNUdSOGNlb3FLakxBL2U1WEs2ZS9mdjNyeEpGY2RpbHgydzIyN2lmSXhFUkVSRVJFUkVSZ3lwRUY2RHQyN2ZuNzlxMUsxR1NwRWQ5dTY1cWJXMzlqU1JKM3hJRVlYcmVEU1FpbXFDOHZEeFJrcVMvQVNpZXlwQUtBQ1JIdTJFSTgrSjdWL1hncHQ5RmorbFlvN2IvWTdqVFBIS0hqRm1SSHJ4MWIvT1k2d3RtK1I0QTZMTDBYMStyN3EzcmhUdGJCODE3NTVnR3YzcmQwRGYyejlsM1VvVXpiWExzdUdqc1Ric0M3MnhMNC95VGFhcGZuOENnaXYvMWNmdHlJeXBmNE1UbHU2V3ZHT0tuYnJOZHhGL2UwNTIxVHhSNkEwN2pJazM3UEFBTm9hV2w1WlhBc1Y2dlg2YlJhRkw5NC9iMjluYzhIazhQQU1UR3hsNTdydXZ6VWZzM3ZGN3ZtTkp6TXBrc3pIZGNTRzVxMjJ5MnlzQ3hXcTFPRVVWUktVbVMxMmF6blhLNVhKMGFqU1lsRkxWTkJ5YVRxV3pnOGp3YWpXYjJSUmRkVk9jZmw1YVczbFpmWC8vVUVJZXJjM0p5YlA1QmVYbjVuVFUxTlU5TVlibEQ2dWpvK085Nzc3MFhBZDl5UmxxdGRrbFdWdFl6OGZIeDE0bWkyUGUxNjNRNlc5cmIyNGRjSWljcUt1b3pTcVd5TDNqVTA5TXpiRmpJWkRKOTROK09pSWk0QkFEa2N2bFpmOWpuNU9TTWV4bXdwcWFtRjVxYW12NjFZTUdDaHhJVEUyOXp1VnhkVlZWVlAxMjRjT0UvL0hNNk9qcjI3TisvZjFseWN2SjMwOUxTSHZCNnZZNlRKMDkrYTlteVplOE1QSi9OWnFzYnVNOHZMQ3dzSVNJaVl0UEEvUXFGd3BDUWtMQ2x1cnI2NFdCcWRqZ2NwOGV6NU5Wa2hMdUlpSWlJaUlpSTZQekVvQXJSQldycjFxMi95cy9QVHhZRTRYYmZydHQyN2RwVkF5Q29mNHdrSWpyZjZQWDZ0WklrTFJFRUlYY3FReW9BRUJ2dXdUMWJ1aEdwSC9zS0dkSDYvbVlGclQyeUVXWk9qcEh1RURWMDlGOC9mSmd1S2NONWJxOE9MK3pWUWtKdjZHVDdHTU1xWVNvdmVteTlRWm5BYmkzbjJraXZUMk5uLyt0akRPdDlmVHplM2xxVnZwK3kvWjFod3BTRFh6K3JROEN1UXUxWis0eGgzakVGVlFLN3FHaFVJVm1SaFFaSVRVMzlxZEZvWE5YYTJ2cHFWMWZYdjgxbWM4dEk4NHVLaXJiNnQ5VnFkY3JhdFdzUCs4ZDJ1LzNNa1NOSExnZmdBWUsvcWR2VjFiVnZZQmVGaXk2NnlMOU1EUW9MQzVkTGtuUlc2a3dVaHcvR3FkVnFvMy9iNC9FTTIyRmhLSEs1UE5KM1hFaVdtVHh5NU1qbkFzZnIxcTA3b2RWcUYzbzhIbE5oWVdFR0FHemN1TEhKLzNoQlFVRmZad3gvQ01OcXRaWVhGaFl1Q2R3M2t3MWN3c1hoY0RTRXFwWmdxVlNxNUlTRWhDL0V4Y1Z0OFM5dEZhaTV1Zm5GNDhlUDN3RmdZTnBTazVXVjlidkFrRXBMUzh0cnAwK2Yvc0Z3MTdKWUxNMlNKSGtGUVJEVmFuVXlBQ2lWeWptVDlWeDhlazZlUFBtdDF0YldmeWtVaWpDSHd6Rm83VGk5WHIvcXpKa3p2Ky9vNkhoZG9WQ2tXQ3lXNnJGZUpDVWw1VkZSRkRVQUlFbVNxNzI5L2IvUjBkRlgraDY3cjdHeGNaZkQ0YWlZOExNSkR0T1dSRVJFUkVSRVJCY1FCbFdJTGxDQ0lFajUrZmwzQXBnRHdOOUsrcUZkdTNiVmJ0dTI3ZmtRbGtaRU5DVWtTVm9IQUI2UDUvQm9jeWRLQUxCa3JoTk9kL0QzWENRQUg1U29FV2ZzRDZvRUJrWCs4cTRPUzFPY1dKNDY4WXlOVEFROHZreUR5OU5iWTdkVmhGb2g5WFVDQVlCVGpmMHJKU1NFajIyMWp3aXRweS9rOGRmZE9taVVFcTVlRmZ6OTdSaGpmMUNsdVh2cUF6dUJnbjE5NnRwN2Y1UVdCU0RLRnpCeStSYlJVOG9sU0FBc2p0N25FS21ibWhCSlM4QnJFMk5nVUdVeStUdUJqSlZTcVl5TGlvcTZQQ29xNnZLdXJxNHZIenAwNkpKZ2psT3IxYWtyVnF6NG4xd3VEL2Z2cTY2dWZneStrQW9BRkJRVUJDNWZNdXlTalhxOWZzUU9JU3FWU3V0MnU4OEtYSGc4bmtFM3dnUG1Sd1hNNnhucDNJSEN3c0lTL0srajNXNnZIVzEraUtnREJ4cU5abEFiTEVFUVpFUHRIOG5ISDMrODNtUXlIUTltYms1T2pta3M1NTVxNGVIaG13UEhack01cU9jUkt2SHg4VGRrWjJmL2JhUTVWcXUxQ2dOQ0tqcWRibUYyZHZhTGdVdHV0YlcxdlZsVVZMUURBZDkzQTRSRlJrWnVFQVRockdTWFRxZGI2Ti8yZXIwMnU5MWVNK2pBQVFHZ0VjaVhMRm55YWtkSHgxdTF0YlZQQVpEQ3c4TTNCVTR3R0F4TFY2NWMrWjdUNld3cEt5djdkbHRiMitzcWxTbzl5UE1EQUJJVEU3K1prSkJ3blgvYzFOVDA5OU9uVHorOFljT0d5d1ZCa01sa3NyQmx5NWE5dW4vLy92VUFwaVJvSmttU1d4QUVPUUFvRkFxVncrRUFnQmpmOWNZVWlpTWlJaUlpSWlLaTh3dURLa1FYc056Y1hFOStmdjcxQU40RnNBNEFKRWw2Tmo4L3Z6MDNOL2Z0MEZaSFJEUzVKRW5TQzRMZ3YxazFiVWpvWFNMbnViMDZWRGJMOGVOcisrOFZWelQzLzZoV2VGS05YZnUwdUdLRkRkKytQT2o3eEVNS1UzbGg4b1ZBekw3L242aFI0TS92Nm5IenAwellrT0dBeFNIZ1pIMy9QZkhrMkdIdmlRL3BpaFUyTkhmTCtqcUdQUFZmUGFMMEhseVVFZHlxSVNteExsUTA5VDUvLy8vUGxXQmVINXRUUUUxcmIxMng0UjdJZkxjczNSNS9SeFVKUFZheEwvQXlWSGVkV0tNSGY3dTliVUsxVmpiM3YwZEowV043ajJnUVJYaDQrRVd4c2JGWFJVZEhYeDBXRmphbW03NTlKMUVvSXYzYlRxZHp4RzRxZm5GeGNkZGxaR1E4R1hoc2QzZjMvcnE2dXQ4Tm1CclVtN3htelpyU2tSNWZzV0xGQndQM2ZmamhoOE9HVzFRcVZWOTNGcGZMMVI1TURRQ2cxK3Y3UWpxK3BYOFVJMHdmVFpSS3BZb0FBRkVVYlRhYnJUNllnN0t5c3Y2aFVxbWlaVEpabUNpS1dvMUdrdzRBY3JuYytLbFBmY29wQ0lMQzYvWDJoWFlDTzgvNGFUU2F0S0gyajhSM1R2TllqcGttNVBIeDhWL3lENXhPWjczZGJqOFhmMjZPNi8wRmdLYW1wdWNTRXhOdk1ScU5GL3YzZFhSMHZOL1cxdmJtdkhuekhoUUVRWkdTa25JUEFHOUZSY1Y5WVdGaENYUG56czFMU0VpNFdSQ0V2clJmUTBQREgwdEtTcjZKNFVNcVdMbHk1Zi9DdzhNdjhvOHRGa3NwQUJpTnhvMytmYzNOemJ1S2k0dS9NdkRZWURzaXpaOC8vNUdZbUppclltSmlyb3FMaTd2dStQSGpOdzZjazUyZC9ROVJGTlZxdFRwcDZkS2wvMjVzYkh5aHRyWTI2R1dYWnMrZS9ZMEZDeGI4MWo5MnVWeWRaODZjdWNmaGNMVFUxOWMvTldmT25HOEJnRTZuVzd4aXhZbzNQdm5razZzd0JWL1BicmU3eC8rNXAxQW9JZ0FnTmpiMjRubno1djN5MUtsVGR3OWNHbzJJaUlpSWlJaUlaZzRHVllndWNMbTV1YllYWG5qaGFybGNYZ2hnSG5wdklQeHI1ODZkMTJ6ZnZ2Mi9JUzZQaUdqUzVlWGxoYlR0aEdYQU1qYmZlQ29hOVFHZFV6UktMeFF5Q1M2UGdMbzJPZHA2WklneWVORGEwNXVFa0l0QjNlY2FVYVN1UDRqUjFDVkRkbEp2MTVLbVRobitlMFNERFJrT2ZGQ2loanZnbGNxYU0vWk9MamRkYWtaOXV4eUZKMVZZTTkrQlpTbkJueU03eVlXQ290NFZPSTdYS01kODdZa0k1dlg1cEZMWjkvcWsra0k4VHJjQXIrL3QwU2dsMUxmM3Y2L0hxcFdvYXBFalpZeUJuOUdjcU9tLzc3OHcwVFdwNTc1UVJFVkZYVHA3OXV4dlJVUkU1Q2dVQ3NORXo2ZFFLR0w5MjNhN3ZkRy9yVktwWWdkTWpRTFE3cXZoa2dFQmwvcmp4NDkvRWNDMGFKT2owK2tXKzdkSEN4Q2NQbjM2UndEZ2RydmJFeE1UYi9Qdk54cU5hOWV1WGZ0SloyZm43b2FHaHIrT3RZYkZpeGMvRlJzYnV4VUE2dXZybnlvdExiMXR0R01BSUNZbTVnci9EZkNCQkVHWVNIQm1Sa3BNVFB5NlJxT1o2eDgzTmphK2ZDNnVPOTczMThkYldscjY5ZVhMbCs5cGJXMTl0YUdoNFUvZDNkMkhBY0RoY05RdFdyVG9lUUJJU1VtNVY2dlZaa1ZGUlgxR0pwUDFyYnZtOFhnc3AwNmQrbjkxZFhWL0hPMUNYVjFkZXdPREt2WDE5Yi9UYURSeklpSWlOZ1RNS1J4RDdZT28xZXJaL3UzdzhQQU42OWV2UDliYzNMd3pjRTV4Y2ZFWE16SXludGJyOWNzQklDRWg0VHFEd2JBa2lOTnJGaXhZOEdoaVl1STNBL1pKeGNYRk4vcVhLU3NySzdzdkppYm1HcFZLTlFjQUlpSWlOcTFkdS9hakkwZU9iSFU0SEtjbTh0d0djanFkamY3UFBwVktsUXJnQTVWS05WZWowYVRPbmozN1pnWlZpSWlJaUlpSWlHWXVCbFdJQ05kZGQxM2JTeSs5ZExrb2loOEFTQUNnRWdUaHRWMjdkbDI5YmR1Mi80VzZQaUtpbWVURWdOQkZZRWhsWG9JTHNlRmVMRXAyNFhDbEVoS0FsL2VGNGNxVnRyNWxoT0lqeHJZRXoxQVNvenc0NCtzR2NyaFNpWnpGTmhSVjk5YVZFT0dCVndKZTNkKy82b2xhSVNFN2Fld2hDQUhBOXovZmpmZU9xM0g1Y2h1Q1h3Z0pXRHZmQVZFQXZCTFEzQ1ZEUlpNY2FmSG5wbVBJYUs4UEFPdytydW1ibnpHNzk3VXgyZnFmb1U0dDRXaDEvM3R0ZFFqNDhmTVJ1T2ZhWVZkWEdiUEtaam1hdTNxL2ZnVDB2bVkwZG5xOWZuVnNiT3lXOFI0L1lBa1FRYXZWenZNUEhBNUhEUUJvTkpvNXk1Y3ZmelB3dURWcjFyeDc3Tml4YSt4Mis1bVNrcExiNUhKNWRHeHM3QmFielZaZFZGUjB1ZDF1cng1dlRjZU9IZHMyY04rU0pVdDIrYmZMeXNwdWRUZ2NYY0dlejJBd0xQZHZPNTNPOHBIbVZsZFhQd3dBcWFtcDk0ZUhoMjhNZkV5bjB5M1NhcldaMWRYVkQxZFVWUHdzMk92N2FsanQzMjV0YlgwajJPTWtTUnJ1dzB1eTIrMjFicmU3SnpDWVVWQlEwUGVON08rQVliVmFUeFlXRm1ZRTdqdVhvcU9qcnh6TGZMbGNiZ3ptR0pmTDFkVGQzWDNJUDlacXRVdlMwOU1mOFk4bFNmTFUxTlE4T2JacXgyZTg3NitmMld3dTNidDNid0lHaEx2TVp2TjduWjJkdXlNaUlqWUR3TUR2OWU3dTdnK0tpb3ErNm5BNFRnZHpIWXZGVWlKSmt0ZHNOaGZWMXRiK3BxR2g0ZGw1OCtZOTRlL01Ja21TdDZPalk4ejFCeW9xS3RvZUd4dDdUV1ptNXRNS2hTSktKcE9GdVZ5dWpnRjFuL2o0NDQvWHBLV2wvV1R1M0xuM3VGeXV0dkx5OGp1V0xWdFdNTng1bzZLaUxsMndZTUh2Qnk1QmRPclVxYnZiMnRyK0hiQ3I4L2p4NDE5ZXNXTEZPLzVsZVhRNjNlTDE2OWNmcmE2dS9rVlZWZFhqbUtSbGVTd1dTNWxXcTEzb3ErK3lwcWFtdjBWR1JtNENBSnZOVmprWjF5QWlJaUlpSWlLaTZZbEJGU0lDQU96WXNhUGk1WmRmdnRUcjllNEdFQTlBSlVuU2F6dDM3cnhxKy9idHcvNkRKeEVSalUxZ0FHU2dWZWxPSkVhNXNUbmJqc09WdlNHSDF3Nkc0Y015ZGQrY3hLaUpoelVXSmpueFlaa0tBTENuV0EyclE4Q0JVNzNqMURnMy9uZFVnOXIyL2g4VDE4NTM0SnFIQnphREdON2xEOFlOMnZma203Mk5LbjU4YlRjMlpOcEhQWWN4ekl0MUN4ejR5RmZuVzBmQ0pyemtVYkJHZTMzcTJ1WFlWNjdxbTc4NHViZFR6UHNsL2U5VHBONkR2Y1ZxQk9xMGlQamhjMmMzZG5CN0JNaGtVbCtJUjVJQUljaEV6MXRIK3NNeXk5T2NpRFpNUE1SMElUS2J6Y1VEOTludDlqTnV0N3RIcDlNdEd1b1lTWkpjL200Y2taR1Jud2J3T0lET09YUG0zS1pTcVdZRm5PZVVMNlN5UjZQUnBBV2VRNi9YTDFtL2ZuMVpYVjNkbjl2YTJsNC9lZkxrRCt4MmUwTjVlZm45QURvRHBncSsvMFFBTXZUK0hVNnUwK2xVWnJQWk5XQXVBS0MxdFhYRUxoaWRuWjF2V0N3V2owYWpVZHBzTmdzQWVYcDYrdmNDNTFnc0ZwTnZVeHNSRVpFREFEYWJyY3BxdFRZQUNCL2g5RkZaV1ZsUHpKbzFxMi81bUthbXB1Y2pJeU12VXlxVk1ZSWd5Rk5TVXU2TmlvcTZ2TFMwOUVzbWs2bHNwRm9CUUt2VnhxblY2aVFBOEhnODFyYTJ0bmRITzhidnhJa1RYL0Y2dlhhWHk5WGg5WG83bGk1ZCtvNVdxODF3dTkwOUgzNzRZVElBYk55NHNVa21rK2tBUUsvWFp3dzhoeUFJeXFIMmoyVGR1blZIeGpKL0pFdVhMbjE5TFBQRHdzTFNnem1tcGFYbHRhS2lvczhEdlVHUnBVdVh2aTZUeWZyK2tLcXRyZjJEdytHb0dIdkZZek9SOTNjQXBVNm5TOVZvTkZsUlVWR2JJaUlpTHRWcXRabERUYlJhcmVXblQ1LytVVXRMeTZ0anVVQmpZMk4rWTJOalBnQ25yL2FsU1VsSmZkMUpPanM3M3d2b09pU0hiN2t1ZzhHd1pzQ3BSZ3c4dGJTMHZHSXltZlpuWjJlLzJOSFJzYWU5dmYyOTVPVGt1d2FlbzZLaTR2NnVycTdkWHEvWGFUQVkxZzExZnFQUnVITHUzTG4zeDhURVhEWHdPdVhsNVQrb3FhbDVkT0QrcnE2dVBhV2xwVi9MeXNwNkJyMmZQNURKWkdGcGFXa1BKaVVsM1ZsZlgvK254c2JHRnl3V3kvR1Juc2RvdXJxNlBveU5qYjBXQU9MajQzY29GQXBEZEhUMEZRQmdOcHVQVGVUY1JFUkVSRVJFUkRTOU1haENSSDIyYnQxYTl2TExMMi8yZXIxN0FNUUJVQXVDOFBxdVhidXUzTFp0MjNqL3daaUlpQUo4ZHBrTlJXZDZReWpSQmcreTVyaXcxeGR3ZVBGRExSWW5PN0Zwb1IzUDc5V2l5ZGN0bzkzVTI3QkJFSUQ1c3lZZVZObVlaY2N6NytyZzlnaVFKT0RqVS8yaGl5VnpuVkFySkVUb3ZPZzA5MTczbXRWVzdCa1F1amdYdHEyMzlBVlZDb3JVdVA1aU15SjBVNzhTeW1pdmp5VDEzcldUMEx2Y3pqMHZSTURtN0ozcjUzSUxPTm5RdTZwSTVod1hZZ3dlN0MxUnd4TlFma3UzREZjOU5EZ0E5SS92dEkwYU91bTBpQ2c0MWg5VXlWMXZHZGR6SmNCa01wVUF2Y3Z0TkRZMjdtcHVidDdaMDlPelB5MHQ3Y0hoZ2lwV3EvV1VWcXZOQWdDRHdiQXlKeWVuWmVBY1NaSmN6YzNOSDRXRmhTVUdobFNjVG1lVFVxbU1Cd0JSRk5WSlNVbmZUa3BLK3JiLzhjRHQwUlFWRlcwZDc5SVljWEZ4T1lzV0xYcGhxTWNjRGtjREFBc0FoSWVIci9DSEZ6bzdPOThmNlp5cHFhay9UVXBLK281Y0x1OExzblIyZHU0NWNlTEVqU3FWS25uRmloVnZoWVdGelFNQWc4R3dZdm55NVIrOC8vNzd5UmlsTzROR28rbnJ0dEhSMGZFdWdOSFRidjN6M3g2d2E4UnZyalZyMXBRT2NmMlVvZmJQRk1uSnlYZWxwYVU5S0lwaTM0ZWR4V0lwTFM4dnYrZGNYSDhpNzI5WVdGaENSa2JHaTFxdE5rMmxVczBHUm03ZTFkWFY5V0ZkWGQxdm1wcWEvZ2xmaUdTTUF0ZXdDMSt5Wk1sTGdVdEluVGx6NXY5OG0rSWxsMXpTTHBQSmxKSWt1ZnhCS0QrSHd6RW9ZRGFReldhclAzanc0S1VBdkFPN0V3RzluWTVXcjE3OXNkZnJkUUFRUlZIc2ErUGxjRGo4eTQ0WkZ5OWUvRS8vTWo1K0hvL0hYRkpTY3N2QUpZVUNOVFEwUEFzQW1abVpmL1IzVmdFQWhVSVJOWGZ1M0I4NkhJNldpUVpWMnRyYWRxYW5wLytmS0lwS1FSREV3RTVBcmEydDcwM2szRVJFUkVSRVJFUTB2WW1qVHlHaUM4bldyVnZMdkY3dlpnRCtHeTVxU1pKZXo4L1B2elNVZFJFUnpSU2JzdTNJbk9QQzFhdXMrT00zMnZHREwzUmpnVy9wR0VrQ2Z2T21BWUlnNGE1cnVxR1VuLzBMMXl0U0hkQnJKaDdVaU5SNWNmM0ZnNE1OUytZNmtSRGhRWVRPaTd1dTdsMmladTE4UjkvU051ZmFnbGt1Yk03dXZWL3BjQWw0YnE5dWxDTW14Mml2ejZ4SVQxOWRXOVphTUMvQmRWWklaVzZzR3hWTi9YbndLMVpZY2ZmbnU3SDlJZ3ZFVWJxbGFKUlNVSjFSL3ZHK0RuWlg3OG5XTDNEMGRYV2hzWE00SEZXZmZQTEp4cjE3OXlhZU9uWHF6cDZlbnYyakhWTmJXL3ZFYUhOcWFtb2VCOUJtdFZxUG1NM200d0JnTXBrTzc5MjdON09rcE9TckxwZXJmU0oxZXp3ZVUwdEx5My9HZTd6WmJCNzJKckN2ZGdCQVYxZlgzbzZPamdJQWFHcHE4dC9VN2lvb0tCQUNsOGtCQUlQQnNEUXdwTkxhMnZyNko1OThjZ1VBdDhQaHFDZ3NMRnpmMDlQenNmL3h5c3JLWHlDSUpVU01SbU5ma0tHOXZYMUN5NnJRWU4zZDNaOEVMcEZrdDl0cmp4dzVjaVVBMHdpSFRacUp2TDlXcTdYUjYvV2FmRUdNSVQ5aExSWkxTVlZWMVFQNzkrOWZkT2pRb1l1Ym1wcDJZWHdobGJNa0pDUmNvVmFyay8zampvNk9ndmIyZG44blNxL0paRG9vaXFKYUpwUHBBMnN6bTgzSDdYWjdWWkNYY1dQQWNrWitQVDA5UjcxZXIxTVVSWFZnU0FYbzdXTGsyK3orNUpOUHJ2WjRQSDNmWjkzZDNmc0tDd3RYakJSUzhXdG9hSGoyOE9IRGx6b2NqcnJBL1dmT25IbTB0cmIyOGVHT0M1YlZhbTJzcXFvYXRBeFlaMmZuN25QUnpZZUlpSWlJaUlpSVFvY2RWWWhva0IwN2RwVG01K2R2QnJBSFFBd0FEWUEzZHU3Y2VjWDI3ZHQzaDdRNElxTHpuQURnNFM5MW5oVkN1ZU9LSG56bm1VaHNXbWpIVnpaWklCTjdPM1U4ZmxNSDhndTFhT2lRWVc2c0cxKzkxRHhwZGV6WVlJRmU0OFUvUDlhaXVVdUcxSGdYdm50bC85STZ5MU9kMkxyT2dtdFcyUUFBYjkzYlBHblhIb3R2WEdiQzBXb2xPczBpM2pxc3dhV0xiRmlZT1BYQm1kRmVuMjNyTFdqcWttSGRBZ2VPbjFIaVJJMFNoakF2VW1MZHVPMHpKcWdVRXVvNzVQQjRnVXNXMmlFVGdSczNtL0hwSlRhOFg2eEdlWU1DclQweTJGMENQTjdla0pJb0FDbXhvOTg3UFZHanhOdUhlN3VwaEd1OXVQMXo1MlpKcEJuTTI5blorY0ZZRHFpcnEvdVQyKzEySmlVbDNhN1Q2YkpFVWRRQXZWMVVyRlpyUlYxZDNaOEN3eXlOalkxL1MwaEl1T0hqanovK05JQ3Vob2FHWnhzYUd2Sm56WnFWR3hFUmthUFZhak5WS2xXY1RDYlRDb0tnRUVWUkFVQVVCRUhFTURmZjI5dmIzOFFZT2srNDNlNXUvN1lnQ0Y2ejJkeGlzOW1xZkRmYVBXNjMrLyt6ZCtmeFVaWG5Ic0IvNzVsOXpXUmxEeENTRU1JT3NvcFlORnF0YTZzR3RHcHJyYVhlMmxwdjFTNVdwYTJ0V3R1cXQvV3FiYTJ0MTFvWlVOeXFWcU1neWlLaVFNQVExZ1FTbHV6YjdNczU5NDlaTXBOTTltVUFmOS9QWno2Y2VjOTd6bm5uekp5WkllOHp6K053T3AxbEowK2VmSzY2dXZyUHNkdVdsWld0bkRGanh0ckd4c2IvZEhlTTh2THlIeXhldlBqTGZyKy83dkRody9jZU8zYnM3eDI2MUcvYnRxMW96cHc1NjFRcWxibXFxdXJ4M293OXRteEtRME5EdjROenVoRlFGQ1VJQU8rOTkxNjMvMGMrLy96ekl4ZHBwNHZWNC9FY2lTenYzcjM3cXBhV2xuMjlPZmlTSlV2MlJKYUZFSjJpempvR0JBMjI1dWJtOVR0MzdyeG8xcXhaLzNHNVhBZEtTMHV2OEhnOFI0ZnltTEVHK3Z3ZU9YTGt0NUZNSElxaUJGd3UxNEdXbHBZdHpjM05IelUwTkd3Y3FvQ0hFeWRPL0xPNXVmbkR2THk4LzBsTlRWMVdWbFoyUyt6NnRyYTJ6eXdXeTV6SXVJTEJvS08xdFhYcmdRTUhmb3FZMGp4Q0NEa1lETVpHUjNZcUN4UUlCT282WkU4S0F2QTdISTVTcTlVNlQxRVVPUmdNdHJyZDdpTzF0YlZyS2lvcUlwbGQ0SEs1ZHBTWGw2L015OHY3dzZGRGgrNDdkdXpZbjlGRjhFc2lUVTFOSDM3NDRZZUYrZm41cThhT0hmdGZkWFYxcngwNGNPRHUzbTdmazRxS2lsOEhBb0hHY2VQRy9kQmdNRXhzYTJ2Yitmbm5uOTg4V1BzbklpSWlJaUlpb2xQVGtQN0JpNGhPYjJ2WHJwMHF5L0o2aElKVkFNQ3RLQXFEVllqb3RQVElJNCtzRWtMY2YrZWRkL2JxKzQ5L3cvUk9FMFZEcWNraERVdFptOVBSNTFVYS9PVDVWQVNDQWxrcFFmenAyNDJEa2xsbW9GcGRFcXpHcnNmaDhnclV0S2g2Rlh6U1d5MHVDYmY5TlEzMXJTcG9WQW9ldXI0SmhjTVF1QU1BbWkvdDV2OGQraS95WGFxdW45c0x0UC9mVGVud0wyZlNXZ01BQUNBQVNVUkJWQURZWXBiYjBFTjVtLzR3bTgxWkRvZWpVNG1qanF4VzY3elcxdFlkNkQ1amhkWmdNSXh3dTkxVnZUbTJ5V1NhcVZLcERFSUlmMHRMeTZlOUhYTVhiQWo5WUVNRzBEakFmWjFSVENiVERLZlR1UStBZDVpUE8rRG5OeU1qNHhLUHgxUGhjRGdPQUJqVU44V01qSXhMSlVsU0EwQnRiZTByaWZvWURJYXhicmU3T3RHNklSWXBPOVNieDJ3QTRCN0l3VXdtMDBpbjA5bU1QZ1RKRVJFUkVSRVJFUkVsd2o4MkUxRzNYbnp4eFdtU0pLMEhrQkZ1OGdLNHZyaTRlRzBTaDBWRTFHZW5lcUFLZGMvcEZRZ0dRMCtkUWFkQW8vcGlQajMrb0lEYkd6b1BhcFVDbzI3NHpnTURWWWlJaUlpSWlJaUlpSWhvTUVqSkhnQVJuZHBXckZpeEI4QjVBT3JEVFRvQWRydmRmbnZ5UmtWRVJGODBKcDBDcTFHRzFTaC9ZWU5VQUVDamFqOFB3eG1rUWtSRVJFUkVSRVJFUkVRMFdCaW9Ra1E5S2k0dTNpM0w4bElBUjhKTkFzQmpxMWV2L3QycVZhdjRQa0pFWnlwbnNnZEFkQXB4SkhzQVJFUkVSRVJFUkVSRVJIUm00QVF6RWZYS2loVXI5cXBVcWtVQWRrYmFoQkEvbWpKbHlqL2ZmUE5OWFJLSFJrUTBWQTRsZXdCRXB4QmVEMFJFUkVSRVJFUkVSRVEwS0Jpb1FrUzlkdFZWVjUzdytYem5BbmczMGlhRVdPRndPTjVldDI2ZExZbERJeUlhQ3E4bWV3QkVwNURYa2owQUlpSWlJaUlpSWlJaUlqb3pNRkNGaVByayt1dXZiMjFxYXJwRVVaVG5ZcHEvNVBmN1AzenBwWmZHSm0xZ1JFU0RUSzEzLzA0QmppWjdIRVRKcGtBY1VhdDlqeVI3SEVSRVJFUkVSRVJFUkVSMFptQ2dDaEgxMmNxVksvM0Z4Y1hmVkJUbGdaam1hY0ZnY0t2ZGJwK2V0SUVSRVEwaXNmQmdxMUJ3YzdMSFFaUnNRc2JOWXNtK3RtU1BnNGlJaUlpSWlJaUlpSWpPREF4VUlhSitFVUlveTVjdnYxY0k4VjBBY3JoNURJQXRkcnQ5ZVJLSFJrUTBhRFRMZHBkQXdRWE1yRUpmUkFwd0ZMSW8wcHhYK2w2eXgwSkVSRVJFUkVSRVJFUkVadzUxc2dkQVJLZTNhNjY1NXVuVnExY2ZGMEtzQm1BQVlBTHdvdDF1WHdUZzd1TGlZbDl5UjBoRFNkbWFhdzE0REhjQ3VBTEFKSVNlZjZLT25BQU9BWGhWclhmL1RpdzgySnJzQWZXRlp0bnVFbVZyN3ZUd2EvMXloRjdyNWlRUGkyaW9PQkM2WGwvVG5JYlhLeEVSRVJFUkVSRVJFUkdkK2tTeUIwQkVaNGExYTllZUpjdnlTd0N5WTVvM0F5Z3VMaTQrbHFSaDBSRHlyNTllcEFnOEkrS2ZjNkp1S2NCUm9lQm16YkxkSmNOOTdFY2VlV1NWRU9MK08rKzhrOTkvaUlpSWlJaUlpSWlJaUlpSWtvU2xmNGhvVUZ4OTlkWGJBNEhBWEFEdnhEUXZCckREYnJlZmw2UmgwUkR4cjU5ZUJJRjNHYVJDZlNXQWJBaTg2MzkveHZuSkhnc1JFUkVSRVJFUkVSRVJFUkVOUHdhcUVOR2d1ZTY2NitvQmZBWEFMMk9hTXdHOGE3ZmJmN0pxMVNxKzU1d0JsSzI1VmtYZ21XU1BnMDV2aXFUOFRkbWFhMDMyT0lpSWlJaUlpSWlJaUlpSWlHaDRjZEtZaUFaVmNYRnhzTGk0K0g1RlVTNEIwQlJ1bGdBOFdGaFl1RzdkdW5XMkpBNlBCa0hBWTdpVG1WUm9vQVNRSGZBWTdrejJPSWlJaUlpSWlJaUlpSWlJaUdoNE1WQ0ZpSWJFOHVYTDN3d0dnM01BZkJyVGZMbmY3LzkwN2RxMVp5VnJYRFFvcmtqMkFPaU1jWG15QjBCRVJFUkVSRVJFUkVSRVJFVERpNEVxUkRSa3JyMzIya3FuMDdsRUNQR1htT1ljV1phMzJ1MzJCOTU4ODAxZDBnWkhBekVwMlFPZ013WmZTMFJFUkVSRVJFUkVSRVJFUkY4d0RGUWhvaUYxMDAwM2VhNjU1cHJ2Q0NHK0JjQVRibFlCdU1maGNHeC84Y1VYNXlSeGVOUS9wbVFQZ000WTVtUVBnSWlJaUlpSWlJaUlpSWlJaUlZWEExV0lhRmhjYzgwMXowcVNkQmJpU3dGTmt5UnAyNW8xYTM1cHQ5dTF5Um9iRVJFUkVSRVJFUkVSRVJFUkVSRU5Ed2FxRU5Hd3VmcnFxejl2YW1wYUJPRG5BUHpoWnBXaUtQY0MrR1R0MnJXemt6YzZJaUlpSWlJaUlpSWlJaUlpSWlJYWFneFVJYUpodFhMbFNuOXhjZkd2dzlsVmRzU3NtaUhMOGphNzNmNExabGNoSWlJaUlpSWlJaUlpSWlJaUlqb3pNVkNGaUpMaTZxdXZMbTFxYWxxZ0tNcDlBQUxoWmpXQSt3QnNzOXZ0czVJM09pSWlJaUlpSWlJaUlpSWlJaUlpR2dvTVZDR2lwRm01Y3FWLytmTGx2NUpsK1N3QU8yTld6UVR3NmVyVnE1OTQ0WVVYTXBJMFBDSWlJaUlpSWlJaUlpSWlJaUlpR21RTVZDR2lwRnV4WXNXdXBxYW0rVUtJVldqUHJpSUpJZjVMclZZZlhMMTY5UjBzQjBSRVJFUkVSRVJFUkVSRVJFUkVkUHBqb0FvUm5SSldybHpwdithYWEzNEJZQjZBclRHclVvUVFmd0N3ZTgyYU5aY3FpaUtTTTBJaUlpSWlJaUlpSWlJaUlpSWlJaG9vQnFvUTBTbWx1TGg0WjFsWjJkbENpT3NCSEl0WmxhOG95dXRyMXF4NWUrM2F0Vk9UTlQ0aUlpSWlJaUlpSWlJaUlpSWlJdW8vZGJJSFFFVFUwYXBWcTJRQS8zenV1ZWRlMGVsMGR3a2g3Z1pnQ0srK1VKYmxYYXRYcjM0NkdBemVmOTExMTlVbmNhaEU5QVdoYk0yMUJqeUdPd0ZjQVdBU0FGT1NoMFIwdW5JQ09BVGdWYlhlL1R1eDhHQnJzZ2RFUkVSRVJFUkVSRVJFUk1PTEdWV0k2SlIxNDQwM09wY3ZYNzRxR0F4T0J2QkN6Q3FWRU9LLzFHcjFnZFdyVjk5aHQ5c05YZTJEaUdpZy9PdW5GL2s5aHQwQTdnVXdBd3hTSVJvSUUwTFgwYjErajJHM2YvMzBvbVFQaUlpSWlJaUlpSWlJaUlpR0Z3TlZpT2lVZCsyMTExWVZGeGQvSGNCaUFOdGlWdG1FRUg4QVVMRm16WnE3WDMzMVZVdHlSa2hFWnlyLyt1bEZFSGhYQU5uSkhndlJtVVlBMlJCNDEvLytqUE9UUFJZaUlpSWlJaUlpSWlJaUdqNE1WQ0dpMDBaeGNmR1dzckt5UllxaTNBRGdXTXlxRVlxaVBPejFlbytzWHIxNmxkMXVUMHZXR0lub3pLRnN6YlVxQXM4a2V4eEVaenBGVXY2bWJNMjFKbnNjUkVSRVJFUkVSRVJFUkRROEdLaENSS2VWVmF0V3ljdVhMMy9lNC9GTVZoVGxIZ0FOTWF0VGhSRDNBemhpdDl0L2E3ZmJSeVpwbUVSMEJnaDRESGN5a3dyUjBCTkFkc0JqdURQWjR5QWlJaUlpSWlJaUlpS2k0Y0ZBRlNJNkxkMTQ0NDNPNWN1WC84Ymo4WXhYRk9XL0FSeVBXVzBHY0JlQUNydmQva2U3M2M2SlppTHFqeXVTUFFDaUw1RExrejBBSWlJaUlpSWlJaUlpSWhvZURGUWhvdE5hT0dEbFViUFpuQU5nSllDS21OVjZBTGNCT0xSNjllcS92ZmppaS9sSkdTUVJuYTRtSlhzQVJGOGd2TjZJaUlpSWlJaUlpSWlJdmlBWXFFSkVaNFN2Zk9VcjN1TGk0ajluWm1ibUs0cHlBNEM5TWF2VlFvaWJKRW5hWjdmYjMxdXpaczJLTjk5OFU1ZXNzUkxSYWNPVTdBRVFmWUdZa3owQUlpSWlJaUlpSWlJaUlob2VERlFob2pQS3NtWExBc3VYTDMrK3JLeHNtaERpS2dDZmRlaHlucUlvLzNJNEhNZFhyMTc5cU4xdUwwekdPSW1JaUlpSWlJaUlpSWlJaUlpSXZvalV5UjRBRWRGUVdMVnFsUXpnWlVWUjFxMVpzK2JMQU80Q2NGNU1selFoeEE4Qi9OQnV0MjhXUXZ6VjdYYmJiN3p4Um1kU0JreEVSRVJFUkVSRVJFUkVSRVJFOUFYQVFCVWlPcU1KSVJRQWJ3TjQyMjYzNXdLNEdjQk5BRWJFZEZ1c0tNcGl2VjcvMkpvMWExNElCb04vV2JGaVJjZE1MRVJFUkVSRVJFUkVSRVJFUkVSRU5FQU1WQ0dpTDR6aTR1S0RBSDc2OU5OUDMyZXoyUzRSUXR3QzRDSzBsMEd6S29yeVhVbVN2bXUzMjNjSUlaNExCQUt2WEh2dHRaVkpHL1FYeEw1akdsVFV0bjhrcFpoa0xNcjNKbkZFWjQ2NlZoVXlyY0UrYlZQZnFvS3NBRmtwZmR1T2lJaUlpSWlJaUlpSWlJaUlxQ2NNVkNHaUw1eVZLMWY2QWJ3QzRKVi8vZXRmNDlScTliY1VSYmtad0xpWWJyTVZSWm10VXFrZXRkdnRPNFVRcndTRHdWZVdMMTllR3M3U1FvTWtLQU1Qcmt0QlRiTXEybmJkT1U0R3FuUWhLQU10TGduTnp0Qk5xd2FtWmZzUzltMTFTYmo1aVhSTXlBcmdvdGx1TEp2bWdVR2IrT1g3OWc0RDF1L1JvNkpXalRhM2hFa2pBL2pUdHh1RzhxRVFFUkVSRVJFUkVSRVJFUkhSRnhBRFZZam9DKzNhYTYrdEF2QUx1OTMrQUlBTEFOd0M0SExFdnovT1VoUmxsaVJKcTlhc1dWTnB0OXRmRlVLOGtwR1I4ZEd5WmNzQ3lSajNtZVRkWFlhNElCV3RXc0dsWjdtU09LTEJjN0paaGVwNk5XUUFpaEsraFpkbFdjQVhBSHdCQVY5QXdCOXNYL2I0Qkp4ZUFaZFhDdjhyNFBSSWFIVUxPTndTWWtOTnhtY0c4TlRLeEFFbC85bHBnRDhvY09DRUJnZE9hUEJlcVFHLy8yWmp3cjRwSmhtbFI3VFIrNGRPcXZIcElTM21Ua29jQkVPRFMxYUFocmErWjcraDRhRWdGQ1NtbG5yc09tUk9OS21nVVFFWlhieEdkbFJvTVdsa0FGYURQTXdqSXdySnlzcTZNckxjMnRxNnkrUHhWQ1J6UEdjZ0NjQlFYdUJtaEw3L05nL2hNYWozSkxQWm5PRndPR3FUUFJBaUlpSWlJaUlpb3FIQVFCVWlJZ0RGeGNWQkFHOERlTnR1dDQ4VVFxeFFGT1VhQUlzN2RKMEE0SFpGVVc2dnE2dHJYTE5temV1eUxMOWlOQnJmdWV5eXk4Nk02SXBoNVBCSStQdDZjMXliTHlCdzNhT1pBOTczcU5RZy92YTkrazd0bHorWUJYOVFESGovM1hucjV6VUFnUDNITlhqdzVaUWhQVloxZ3hxQm9JQmFGWjhwSlNnRGIzeHFpR3Y3K2xJSEFPQjRvd29kWldjRWtHcVMwZVJzbjRsZnM4V0VVYWxkQjA2TVRtTlF4VUE5K1I4TGRsUm9jYUpKaFVCUTRDKzNObUJzZXQvajN6YnYwK0dobU5mYUk5OW93dVRSL3NFYzZoa25LQ01hRE9iMGlQWk1SZUYvbXh3UzZscFZxRzFSb2I1VndtVm51WEhMQlcwSjl6V1U1MzlUdVE3UGYyQkdaWjBhRjg1MDQ0N0xXanYxS2F2VzRHZi9UQVVBakUwUDRQWkwycnJNdEVTbmpveU1qTXN6TWpLK0VybGZYbDcrM2NqeTFLbFQveDVacnF1cmU2MjJ0dmJsbnZhWG5wNWVCQUErbjYrcXJhMXRYNlE5SlNYbExJdkZzaEFBcXF1ci96Ukl3KzlreG93WjZ5TEw1ZVhsMysvSHNUU1ptWmtYMU5YVnZabGduV0hxMUtsUHlyTHMyN3QzNzIwQU9yN0FUZlBuejE5Ly9QanhQMWRYVno4TDRFejdnTkxPbVRQbkxiZmJ2Vy92M3IxM0FoajA3NXdUSjA3OHdhUkprMzR0eTdLdnZMejh2NDRmUC83TVlCOWovdno1V3dIQTUvTTE3Tnk1OHhJQW1EVnIxcisxV20wNkFHemJ0bTFoYlA5NTgrWnRDZ2FEYnAvUGQzTFBuajIzQXppZFVyMlp6anZ2dk9oNDMzLy9mWDF2TmhvelpzektjZVBHM1dZMEd2TVVSUW11WDc5K0xJQ21JUnZsSUJvelpzeDNSNDBhZFQwQWJOKytmUmtBUHdCWUxKYUN2dTZycmEydGZKQ0hSMFJFUkVSRVJFU25HQWFxRUJGMVVGeGNmQkxBWXdBZWUrbWxsOFlHZzhHckFGd0Q0T3dPWGRNVVJmbUdFT0liYnJmYmJiZmIzd1h3cmlSSjY2KzY2cW95bGdqcTJWOUx6R2h4SlRGRndSRExIelYwZ1FJYWxZSVVrd3liVVVhalEwSldTdnljM0lZOWV0UzJ0QWVrbkRYSmh6azVQZ1JsNE9iL3plalZNWFpWYXJ2dEd3bklvY1FPbk5EMDJNY1hFS2lxYi84Njl0SldJNzR5eDkzamRua3hyeTBGd0Q4M21xTUJXSG1qL0lNV0pDRXJnTmMvdUlGZGVvMEMwWTlkTnJSSjBiR2ttdVV1eTFoMTlLTi9wTUhuQjd6aGpFVSt2NERiSitEcDQrTmEvN2tlTnhlMVFlcXcyVkNlZndBdzZ4VlUxb1ZlSXhzKzErUGJSUTVZT21STmVlVmpZM1M1MVNVaGR3RHZQVzZmUUpNajlMNnMweWhJdHpCRHkxQkpTVW1aUDNiczJKV1IrN0dCS3FOR2pmcEdaTm5qOFZUM0psQmw5dXpaN3dKQWRYWDFFK1hsNVhkUG16YnR6d0RnZERyTEowMmE5S3Z3dWo4VkZSWDErdnVKeCtNNTh0RkhIMDNvYmYvK3N0bHNTNmRNbWZLa3lXUXFMQzB0L1ZwdGJlMjZtTldhK2ZQbmI3UmFyV2NCZ05sc0x2amtrMCt1UU16a2ZVNU96dDFXcTNXZTFXcWROMnJVcUc5OThza25TekMwMlVlaVRDYlRMSVBCTUhZbzlsMWZYLzhHQURGanhvem4wdExTemdOd1htcHE2bm03ZHUxYUVRd0dXeGN0V2xRNmtQMnZYOThlTFd3d0dLWUFnQ1JKMnJhMnRyMngvY2FPSGZ2dGdvS0N2L1IxL3lVbEpYSHZtRmFyZFFFQStIeSttcGkydVZxdGRrVEhiWFU2M2FTVWxKVEZBT0QzK3hzQjNORFg0dytXbEpTVU9aSWtHUk90YTJwcStnaUovNjZpbGlSSkYzcy9RWjlPa2FsT3A3UGNiRFpQaTl3Zk4yN2NONnVxcWg2TjdYUCsrZWNIaEJDZG80NDdpRDMvSnBOcFZrLzkrOExwZE80RkVGZW4wMkF3VExEWmJKSC9MMFdQdldEQmdyalhVMjkwZk8wUUVSRVJFUkVSMFptSGdTcEVSTjI0NnFxcnFnRThEdUJ4dTkwK1JsR1VLNFVRbHdBNEQwRHNINThOQ0pVTXVseVdaYXhaczZiR2JyZHZBUEIrT0hEbElBTlg0bTBxMStFL093MDlkenlOamJBRm9WVXI4QVhhLzlZdUFHalVDalJxd09zVENIU1lSdE9vRkN5WjRrV3FTWVpKTDhPc1Y2TC9XZ3d5VW93eWJDWVpKbDNYTHlkRkFWWnZNa1h2U3dLNHVTaHhKZ2dhR2tFWitNRXphWDNlN3UwZEJyeTlvK2ZySWpaSTZPM1BERGhjMC82VjdzQUpEUzUrb05PY1g2OWN0ZENGYjhlOFZqNDdyTVc5LzBydDE3NjY4dWhOalNnWTA3ZEFpczhPYTNIZmk2a0l5c0NZdENEKzUrYmUvNmkrcktybmdLSGVhSEpJMkZtaHhaeWMrRVFPUTNuK0FXREdCQit5VW9Lb2JWSEJGeEI0YjdjZVY4NXZUNlpRMTZyQzVuM3RQOVQzQndXKy85ZnVYM3QvdWJYNzgzZnZpNms0M3FpQ1NnSitmVjBUWms1Z2RwYlRrSGJreUpGZkI0QkRodzdkTzVBZHpabzE2NDJNakl4TCtySk5RVUhCSHdzS0N2N1lVNy9JWlBUbzBhTy9hVEtaQ2dHZ3NMRHdiNjJ0clo5NVBKNGo0VzcrcXFxcXh3c0xDLzhoaEpCU1VsTE9XYlJvMFljN2QrNjh5TzEyVit0MHV0d0pFeWJjRFFDS29zZ1ZGUlVQWXBpQ1ZBQmc0c1NKZDBiTzlXQUxueC9oY3JrcUVZcUxFMGFqY2ZLQ0JRdTJWbFZWL1ZHbFVwbTYzMFB2bWMzbXFRQ2dLRXF3cmExdHgyRHRGd0E2QmtkcHRkb1JpUUttaW9xS0ZML2YzL0RCQng5a1pHUmtuQk5wYjJwcTJnQWdhZCtqcDA2ZCtvTFJhSnljYUYxSlNZa29LaXJxOFVNdFVaOU5temFOaTd5R3p6bm5uQU9KdHBzOGVmSWZKaytlL0lmWTQvVmw3QkdMRmkwYTFPZjA0NDgvbnBJZzYwbnNjM1NtWlRVaUlpSWlJaUlpb2tIR1FCVWlvbDRxTGk0K0J1QUpBRTg4OTl4ekpwMU9kNTRRNGxJQWx3QVkwNkg3Q0FETEFTd1BCNjZjc052dEh5dUtzbFVJc2RYajhXeS84Y1libmNQOEVFNFp0UzBxUFBhR05hNXRaR29RMy95U1k5Q09ZZWdta0NQV2tnSnZ6NTM2U1FqZzJkdnFJUWxBcTFhZ1ZRTnFsWUtHTmduLzJHQkdTV2w4UU1LOFhDKytlMkZibHlWMXF1clZlUG9kQzY0N3g5bnRSUCs3dXd5b2Ftai9pTC8wTEJjbVpQYTluQXlkK2hyYUpEemJvWHpXbWFhK1ZZVUhYMDVCVUFaVUV2RGpyN2JBMk12cnV6Y01XZ1ZtdlF5TElSUU1aaldFZ3NFaXR6U3pqRXhyRUpsV0dWWmovTnozVUo3LzFwaHNVL1B6dkhoanV4Rm12Unkzem1xVThiZjN6QWpHRE12dEU2aHU2UDlYZklOV3dkMVh0dUNPWjlNUWxJSGZ2SnlDcDFZMklOWEV6Q3FuRUduRWlCSEZOVFUxcTlHUHlYdVh5eFV0Q3lSSmtsR3YxNDhEQUZtV2ZSNlBweUsycjhmak9UYmcwZlpDV1ZuWkhlbnA2UmZvZExxeGFyWGFObTNhdE9lM2I5OStMc0lCSnlkT25IaGVwVkxaSXNFdlRxZHpuOXZ0ZGdMQXRHblQvaXhKa2g0QURoMDY5TFA2K3ZyWGgyUE13MGcrZVBEZ1Q5cmEycllVRmhZK3IxS3B6SklrNmRScXRXMHdkdjZsTDMycFdhMVdSMnVYQ1NGVVJVVkZjYVdGdG03ZE9tMy8vdjEzRE1ieGVpczFOYlVvc3R6UTBQRE9jQjc3ZE9KMnV5c1VSZkVCZ0JCQ1l6QVljcEk0bk9qN2tkbHNudUp3T0tvQk5NZDJLQ2twc1FCSTlJWGZYRlRFcUdvaUlpSWlJaUtpTHhJR3FoQVI5VU00eU9SMUFLOHJpaUpXcjE0OVE2VlNGU21Lc2d6QVVnQ1dEcHVNQW5DbEVPSktBTkRyOWJMZGJ0OGREbHo1VEpLa1hTNlhhODhYSVhqRjdSTzQvMFViSEo3MlNWZ0I0RWVYdFdKYTl2RC9hditlcTV1N1hPZjJDZnpodFpTNHR1NzZKNUptYnAvY2RYb0YvdldSR1M5dE5jYVZVOG5PQ09CYjV6dXdJQzl4MEl6WEwvRGlSeWFzM1dwRUlDaFFWcVhGUXpjMElYZGs1MkFWajEvZ0h4dmFKODR6ckVGOGMxbG9QdURWVDR5WU44bUxGMzVZRjdmTmE1OFk4V0pNQnBiRms3MjQ3ZUxXdUQ2eWdrNGxUNmhyS2dsNDRwYmVaLzNvRDBVQkhuazFCVzN1OW10cFRGb1FBMG5lbEhJS0JpTTgvbTlMOVAzaXl2bXV1TEpIZmZYTlpRNHN5UGZDcUZWZzFDa3c2dVIrdjY2SDh2ejdBZ0xMLzVEWmFiM0RJK0hwZHl4NCtwM1FSOHl2cjJ2Q2hzLzFuZm9OMU9UUmZsdzYxNFhYdHh2UjZwTHd2MjliY005VkxZTitIT3FYakRsejV2d3JMUzJ0eUdLeHpEeDQ4T0JQKzdxRHpaczNGMFNXeDR3Wjg4MHBVNlk4Q3dDTmpZM3Y3dHk1ODlLTy9hZE1tZkprYkhCTFYySXpUdmg4dnBwQUlOQ1hEOHlXUFh2MmZHZnUzTGx2QW9ETlpsdVNuWjE5VzFwYTJvV0pzcmxrWldWOXJhaW82R3NkMjNOemN4L0t6YzE5S0hML1RDb2ZVbE5UODZyRDRUaG43dHk1YnpRME5MeC8rUERoaDhlTUdmUHR5UHJlUE5idU1uZDB4K0Z3Zk83MysvMWFyYlpYOVJwOVBwL3M5WHIzUis1SHN2cEVTbEFGZzBGSFpXWGx3d0F3WWNLRUg2dFVLbk9rWHlBUWNBRlFwNmVuWHh6WmZzcVVLVTlObVRMbHFZN0hPWExreU9NSERoejRZVjhmejBCVVZsWStuSjZlL21XTHhSSXRwUk0rOXgzL3RtSXFLaXBxanVuVE1iMlhnaTZ5amtUT0RRQ28xV3BiYkltd2prcExTNzhTeVd6UzMrZDNJRWFQSG4zVGhBa1RmbmJ5NU1uL2k3UXBpaUlYRkJROG9kRm9NbmZzMkJIM25zSmdGQ0lpSWlJaUlpS0tZS0FLRWRFQWhVdjY3QXJmZnI5Ky9YcDFYVjNkSEVWUmxna2hsZ0ZZQXFCamFuWUp3RXdoeEV3QWtHVVplcjFlc2R2dEJ3SHNVaFNsVkFpeFM1S2t2UTBORFpVclY2N3MvOHpzS2VheE42eW9ySXYvK0xsOG5ndC9lTjJLRTAycVFUbEdiRm1VZ2ZBSEJENHExL1hjc1Fjbm0xUjRaWnNSNyt3eXdPMXJuMGZLU2duaWhuT2RPSCs2R3dGWm9NMHR3ZTBUOFBvRjNENEJqMS9nWkpNS3oyODBvYTYxL2R3NHZRTDMvTk9HeDcvVmlKR3A4WE1jejM5Z1JxT2pmUjdwZXhlMXdhQlZjTGdtbEkzbEdjbU1xeGE2c0h5SkUzcU5naWFIaE5lMkc2UDlyVVlaMy85S0syemhDWE9YVitEWjlXWWNiMVRqZ1d1YklNNllLYitobHpPaVBZdE5mMHZCeE9yNHV2N0hCak4yVldxajk1ZE04UXg1TUVGWDE5YlJlalUrTzl3K2x0alNOQVB4MldFdHRoOEtYWU1tdllJVlN3WVd5emNtTFRobzJZV1NjZjQ3K3ROYjdabXBMcG5yN2hSZ05oRFhuZVBFdTdzTThQZ0ZQdHFyUjFtVkM0WGp6cGlQb3RPU3pXWTdkL3IwNmMvcmRMcXhBREJod29TZmVMM2VxcXFxcXYvdHkzNFdMMTRjTGRlaDBXalNJOHNwS1NtTFk5Y0JvYUNXdlh2MzN0cWIvY2FXY2psOCtQQUQxZFhWZityTHVKcWFtdDZxcmExOUtUTXo4NnRWVlZWUEhEMTY5Sm0wdExRTCs3S1BaTml6WjgvMWUvYnN1YjY3UHJIbnByVzE5ZE50MjdhZDFaOWpPWjNPbmR1M2I1L25jcmthZFRyZHVQN3NveU9YeTdWZnI5ZFAwR3ExbVFEZzlYcXJnOEZncHpmYnhZc1hmOWJiVWtQQllOQzVmbjE3dXFtS2lvb0hnTGhBRldla2JkeTRjYmRGQWxVaWJXbHBhVi9XYURSOXI1ODNEQTRlUFBnVHRWcHRpdzFVQVJLWDl1bHV2YUlvd2ZmZWV5L2gzMk1PSGp6NGs4aXlUcWZMN1M1UXBiZDZDbVRxV09LcnQwRmVLcFhLYURRYWM3VmE3ZWhBSU5BSUFFSUl5V2F6TFFXQTdPenMyd1l5YmlJaUlpSWlJaUk2Y3pGUWhZaG9rQzFidGl3QVlGdjQ5bkE0Y0dXYW9pZ0xKVWxhcUNqS1FnQ0o2dHdMQUhrQThvUVFWd09oQUpiVTFOU2czVzZ2QUxBZndBRkZVUTRJSWZZRHFIQTZuZFUzM1hTVFozZ2UyZURJR1JIQXhyTDIrMlBTZ3JqcFBBZTJIUng0UU1pcEtDZ0QzL3RyT2x6ZXpuL3Y5L29GbnZxUEJZKzlZWTByM2RHVENaa0IzUGdsUjZjZ2xYM0hOVmozY1h2UXljU3NBTFJxQlp2S2RYaGxteEdLQXZpREFpOXROZUs4R1I2TVN3L2dxWGNzY1dQNzNrVnQwU0NWL2NjMStPVWFHeHJhUW9FdnF6ZWJzT0xzTXo3cHoybmhvNzE2ckk3SmdwTm1sbUUxS0xqbHlmUnV0dXJlWDI3dGZ3YVlmY2MwMFN3ZndPQUZxdGczdHovR2kyZTdvcVZ2a3UxVU9mK1I0TDZScVVIY2ZQN2cva2pkWnBKUk5OT05OOEtCYlBiTkpxeGEzcmVNVWhSaU5wdW5MVnk0Y0hkL3Q1Y2tTWk9ibS92ZytQSGo3eFpDUkNNUkZVVUpxdFhxMUw3dUx6YnpTU3lOUnBPcTBXZ1M3cTlqQUV0UGNuSnlmdDdUQlBYbXpadVhBS2lQYlR0dzRNRHRWVlZWanpZMU5XMENnQk1uVHJ6UTJ0cTZ2ZU8yYXJVNkxUczcrL3VSKzRjUEgvNGwrbEVHNlRTU1BuWHExUDg1ZE9qUXoxd3UxeEVBOEhxOXRlWGw1YmYwWlNlSnR0bTJiZHY4d3NMQ1owYVBIdjB0QVBqa2swL084WGc4bFlNMThCRWpSaXczR28xNXNXMHFsY28wY2VMRW4wZVdJKzJSTm92Rk1pMW16Tld5TEh1QlVHQlZwT1NSeCtNNUdnZ0U0bFBFblNFeU16T3ZqaXpyZExxUnlSeExUN3hlN3pFQTBPbDBJL3grZjl3SG1kdnRQcngvLy83N1RwdzQ4ZWZrakk2SWlJaUlpSWlJVG1VTVZDRWlHbUxod0pXZDRkdFRBR0MzMjlNQXpBL2Zab1J2dVFnRnEzU2tDcS9MQlFBUms5TENaRExCYnJmWEFxZ0NVS1VvU3BVUW9rcFJsR29BZFVLSWVwVktWZC9hMmxwL3FnUzBYRG5maFZlM0dkSGtsR0RRS3JqM21tYm9OR2Z1M0pKS0FtWk84R0hMdnM2Qk9DMnVYbVhRanhxVkdzVDFTeDFZTnMyVE1MUEozbW9ONUpoVFdWR3J4ajB2ZEo1enZQNWNKOGFsQi9EZWJqMDJscldYRFRsL2hnZExDOXRmSm1QU0FwQml5cGc4LzRFWk04ZjdNR1Vzc3lvTXhGOXViY0NvMUo2emVweG9VbmNaK0RBcU5RQ0IwS3lzSklDN3JtakJocy8xcUc0NGM3N2ExYmFvNGpLV2ZIbld3Ti9DSGw2WGd0KytZdTI1WXhmKzhZTjZwSnJrSVQvL1dyV0N0MzVlZzQxbGVqejRjcWo4MkIyWHR1TENXZTVvSDE5QTRMVlBqSGgrb3drbm0xVDQybSt6ZXJYdnlXUDhlT3lteGw3MXZYaDJlNkRLdG9NNk5Ea2xwSjZDNWFIT2RObloyWGNJSWVMS2hyamQ3c3F5c3JMckl3RWRRNjJyNEphdWFMWGFFVnF0dHR0VVVpYVRTZTEweGdjL3V0M3VZMjYzKzFqa2ZrMU56UXRMbHk2dGp0emZ1SEZqUGdDWHhXS1pIQk9vb2h3K2ZQaCtJRDV6U1VsSlNjY3lqTjBhT1hMa2pmbjUrYjhUUXFnUEhUcDBmM1YxOVIvN3NuMWY2Zlg2aVI2UHB4RkFqNm1ZWnM2YytXeG1adVpsV1ZsWmwrM2J0KytPNDhlUFB3T2d0YnE2K3E4QVlES1pwaTliRnE3ejE0UFlUQ2NScWFtcDV3S0EyKzJ1bUQxNzloc21rMmxxSUJCbzJiQmhneTNSUHJyS3RoRjcvaU5HalJwMVE4ZnlUU3FWeWh6SnJoSXIwaFlKVEFHQTNidDNYOS9jM1B3QkFCUVdGdjV0OU9qUk53SEFwNTkrZXJiYjdhN3V1SSt1RFBIenEwNVEycWVuMGo5QTZEdCtwL0kvTTJmT1hOUGJBeTlZc0dCdnIwYzVCRHdlenpFQTBHcTFXVUtJNkZnVVJRbVdscGJlQU1BUktVMUVSRVJFUkVSRVJCVHJ6Sm5OSUNJNmpSUVhGemNDZUR0OEF3RFk3WGF6SkVsVGc4SGdEQ0hFREFEVEVjcXdNcnFIM1dXRmIzTWpRU3l4d1N6QllEQVMwT0pFNkpmTDlRQ2FBRGlFRUE0QURrVlIyZ0E0SWpjaGhFZFJsSUNpS0FGSmtnS3h5OEF2MUFIdXhRQUFJQUJKUkVGVUIvVFlkUm9GVnk1dzRkbjN6Zmp2eTFveFBseUc0NmRmYTRGdmNDcHluSElXNW5zVEJxb0FnRnFsd0tKWDRBc0tPRDJKczZ4blp3UlFmTFlUaS9LOU1PcTZEdXBabE8rTnkycVJTTjRvUDY1ZTVNU0JFeHI4NmMzMkNmc0pXUUY4djBQWkVKTmV3WTh1YjhWUG4wK0ZnbEIybUlmV3BlQi92OU1BVXpmam9PNE5KT3RHeEtTUkFTeWQ2c0VIbit2eGpXVU96SnJvdzRiUDlUMXZlQnJac3IvOW1zbk9DR0JzK3NEZklBSXlrRGdlc0pmQ0wvdmhPdit4bVpaVVV2dzFwMVVydUhxUkV4dkxkRGh3SXRIODU4RGxqQWdnS3lXSTJoWVZGQVg0ZUw4T0Y4MTI5N3doRGFxT1FTckhqeDkvdHF5czdIWUFBMHFqNDNLNTltM2V2TG5BYXJYT2x5VEpDQUROemMwYkZpOWVYTjdYd0pTQk1KbE1NL0x6ODMvYnNYM0hqaDBYQVlCV3F4MFQweXdCZ0N6TDBTZzJXWllISXhCWFYxaFkrTFFrU1hvQUtDZ29lTHlob2VFVnQ5dGROUWo3N253d25TNS8zcng1NjJWWjlwV1dsbDdYMXRhMnBhdStOcHZ0M016TXpNc0FRS1ZTV1FvTEMvK2FucDUreWU3ZHU3OE5JQkoxcHVwdFdaNk9EQWJET0lQQk1Ba0FHaHNiMzdQWmJJdDYyc1ppc1JUMDUxaTlKVWxTOUFQQWJEYm5Sd0pWSW1XdkZFVUp1dDN1dnRSNUhOTG50NmV5UDEzMWFXNXUzclI5Ky9ZbGd6R0daUEg3L2NlQlVIQWF3dGNuQUJ3NWN1UzNiVzF0bnlVS1hvb29LU2tSUGEwZjFNRVNFUkVSRVJFUjBTbUZnU3BFUktlSTR1SmlCNENQdzdjb3U5MXVCcEFyaE1oVEZDVS8vRzhlZ0d5RWdsaDZtNWJERkw2Tmp6UW9TdUsvRFVmYWhSQUpsd2ZxMHJrdXlES3daRXI3M0ZMZXFPUmw2Vmk3eFFSbmd0SThQbi9udG45czZQUkQ1RGpmK0ZMbkh6UXZ5UE9pZUxFVFdTbEJwRnRrcEpsbHBCaGxwSmhrTkxaSldMM1poUGRMRFoyMnl4dmx4L0t6blZnODJRdjdaaE51ZWlJRDkxL1RqTUp4aWMvVkNGc1FrMFlHY09oazZPTmRxMWJnRDRob0xRUzFCUHozWmEwNFhLUEIvUy9hNEFrL1BvTld3VDFYdFVBQjBPeVU0UEVKdUh3Q0xxOEVqMThnZDVRL09oRmUyNkxDMCs5WThOK1h0U1lZUWQ4OThzZ2psWU95bzE0UVFvd1BIM05WNzdaNGJnaEhNM0JmWCtxRVdnVVVMdzVsSlBqaHBhMzQ0YVdEODd5Y0NzcXEydWZtcDJXZklsbDhZdDRTaHVQOEI0THRCL3piK3hhOEdGTnVLTlVzNDdjM05LRm9oZ2V6SnZyaXRsc1RMcGxrMUNtNFpLNEx4eHJVMkJ3T2x1dHJrTm0wYkQvZTN4MHFNYlRucUhaSUExVjZmMjBtellhNzdycHJRMTgzY2pnYzVWdTJiQm5Wc1gzMDZORS9IajkrL0E5N3V4K3YxM3RpNzk2OXQ5VFgxLys3cjJQb3pyUnAwNTZMQktiMFptSjR5NVl0czUxTzUwNEFxclMwdEtKUm8wWmQ1M0s1RGxaVVZFUXpaS1NscFYyWWs1TnpYMjF0cmIyK3ZuNnR5K1U2YmpLWlJpNWF0T2hFeC8xcE5KcTA5UFQwTC9kbHpKSWtSVCtNZzhIZ1lOUWFVeFJGQ2NUY2tZVVFuVEpkREFhZFRqZGkvdno1NjNVNjNXZ0FtRDkvL3NiRGh3L2ZYMUZSOFJDQVRpbUxtcHViUDlpOWUvZUt3c0xDWnlMQktDTkdqUGlxMCtuY0dTNTVOQ0JwYVdsZmlTelgxOWYvcHplQktuM0o0ckZ6NTg1TGU5dDM3Tml4M3lrb0tIZzZ0czFpc2N5T1dTNEVBSS9IVXdXZ0x4OE1nL2I4TGw2OHVMeW5iRUVEVlZKU0VrMkhaelFhSnk1ZXZQaXpydnE2M2U0S1JWRjhRQ2lveldBdzVIVG9rcGFhbWxyWTB6RTdsdjFLVFUzdFZRQk5VMVBUVmdCS09LT0tCQURCWU5CeDhPREIreEhLR0VORVJFUkVSRVJFbEJBRFZZaUlUbkhoQUpaSTZhQTQ2OWV2VjlmVjFZMVdGR1djSkVuakFHUXJpaklPb1FDV2RBQVpBRExEeTZmTUg0dU5PZ1VybGppeC9QZVphSFgzcmZ4TmQ5NzZlVjkrWE52dWxXMUdOTFQxYmh3dmZ0VDlENVlUQmFxa0dHWGNkRjU4KzZHVGF2eDl2UlVieS9SeDVYb2tBU3llN01VVjgxMllsdTJEMXkvd3E3VzJhRWFXbjcyUWl2dXVhY2FjblBpSjZZaWZYOVVNV1FsTll1K28wT0pYYTlxejlsOTdqZ1BabVFFcy8zMG1ISjcyeCt2eENYem55WFQwZHZyNjNWMEduRFBGaTNtNTNwNDc5eUFTUERLY2hCRDNEL2N4My9oWi8xNmIzUm1YSHNDTjV6b0duS0hsMTljMUl5dWw5L04xRnovUTgveGNWMzJXVGZQZzdpdDdySElCQURoYTEvNDFkVUpXLzdLcGRJeXR1K2ZxWml3cDhNSWZGRmk5eVFTOUpwU1ZKSkdLV2pXKzk1ZjA2RDd5UnZuanl0NE14L21QemFqUzZKRFE2SkJpMW9XMnVYeGU1em42U0tDS1dTL2pXK2M1NHQ0SHppM3NXL0tKbkJGK3ZMODdsQzJtc201by8rdVFqR3V6TDhMQm1odjZzV25BNlhTZTdOZ295M0xpRjE4Q3g0OGYvMXRaV2RtUEFEUjMwU1VhWUNMTDhuRFZaOUlVRmhZK3JkZnJ4d2VEd2JhS2lvb25FTTd3a1plWDl5dUx4VExmWnJPZHJkZnI4L2J2My8vOUh2YlZKd2FESWZvbUV3Z0V1am9uZmVIYnZYdjMxL1B5OGg0U1FtZ09Iejc4Z012bE9qNEkrKzFFVVpTZzMrOXZpQVNxQ0NIVWt5Wk4rblZxYXVyNSsvYnR1ODdwZEhiNndLaXBxVm50ZERvL256bHo1cXNHZ3lHbnNiSHhnOE9IRC8rbXEyUEVCaHlaVEtaWml4WXQydEZWMzBoWkhrVlJnblYxZFNXNXVibXJCdkw0RWxteVpFbWxYcS92MWVlOUxNdGVTWkowUHArdlRxdlZabHF0MWtVQVlEYWJzeUxaZFp4TzUrZDlITUtnUGIrSnNnMkZ6M2RHSDNkVjM4MjY2R3M2R0F4Mm16bHArL2J0RjNpOTNrTUFvTlBwY3M4NTU1d0RzZXV6c3JLV3pwZ3hZMTBmeDRhNWMrZCsySnQrSlNVbHd1ZnoxV3UxMmt5MVdtMExqOW1KVUNCUjlQOGVlL2Z1dmZYWXNXTlBaV2RuL3pBL1AvL1JqdnZadjMvL0hVZVBIbjJzcS9WRVJFUkVSRVJFZE9aaG9Bb1IwV2xzMmJKbEFRQkh3N2N1clZxMVNzckx5MHZSNlhRWmlxSmtLb3BpQldCT2RCTkNXQlJGMFFnaDFJcWlxQkg2cklpOVhUQ0VEMm5JeVVyN2o4V2xZVTRvcmlqQXRvTTZ2TExOaUowVjJyaDFWb09NQzJlNWNkbFo3cmhKYTYxR3dlalU5dnRldjhEOXEyMzQyZGRhc0doeTUwQ1JrZUcrRFcwU0huK2p2YlJQL3VoUWRoWkpBRlBHK3ZISndmYXlLdjNKay9QNHY2MTRlbVU5VFBxQlpkbTU4ODQ3aCsxWmVPU1JSMVlKSWU3djdURnYzekI5d0NtRVBoaUNjakRuVG0wUE5BZ0VnZXFHZ1gyZEMzUVRvNUxNNjZXdXJUMjJyaStCTkxHYzN2Z0FOTFVFbkdoUzRkNS9wZUpZb3dvcUNaZzZ6b2NwWStOL21LOEErUE83bHJoQWwwUkJhRU45L24yQnJrKzZUaDBhM0Y5TExLaHJsU0FKNE1kZjdSd0VGSkJESmRmMEdnVkNBRXVuOWkxUVpVUktlOHhEWGN2Z0JSWW1NcHp2QjZlVEkwZU9QSDdnd0lHZU1xOUVMeGhGVVlZOFVNVmtNbzIwMld3WHRiUzBiTlByOWVOVktwVWxKeWZuKzRjUEgvN0ZpQkVqVmxnc2x2bEFhSkxkNVhMdEhqTm16RGVibTV2ZlRyU3Y1dWJtWFR0MjdMaEFyVmFicGsrZi9rcDN4MTI0Y09GbVJWRmtqVWFURm1uVDZYUmpGaXhZMENtWXQ2L3E2K3RmcTYrdmYyMmcrK21KeitlcjM3WnQyem1GaFlWUGpCNDkrcVpJZTFwYTJubHo1ODdkV1ZwYWVtMXpjL09HanRzNUhJNDltelp0bWxkWVdQajRrU05IN2dRd0tBVVRUU1pUUGdBSUlWUkZSVVZOa1hhMVdwMVNWRlNrK1AzK2htM2J0czNlc21YTHRMN3MxMkF3ak90UGFaM1BQLy84RytQSGo3K3JwcVptZFY1ZTNtOHRGc3RNazhrMHdtUXluUmZwMDlyYStrbGY5enZVejI5UlVWRmRYL3AzbDcyb3UzSTRBRlJDaU9qMUxrbFM0c2psWVhUaXhJbC9BSkQxZXYwNElIR1dveWxUcGp3NVpjcVVKN3ZhUjM1Ky9xTU1VQ0VpSWlJaUlpTDZZbUdnQ2hIUkY4Q3FWYXRrQUUzaDI0RWV1bmZMUHdpVDk4bmk5WXU0REFWcTFmQThsR2FuaEpKU0EvNzltUUVubTlvbjN3V0FtUk45dUdpV0c0c0x2TkFrR0kvSEozREZmQmNhSFJMVzd3a0ZQUVNDQXI5NXlZWWZmN1Vscm54U1JGQUdmdk95TFpxdFJxdFdjTmNWclZDRjU1Z1hUL2JHQmFyRW1wQVZRSnBaUm5XRENyVXQ3V085NDlKVzdEcWlqV1pXU0RIS2FIWkpNT21IcERMQ0dlT2hkU21EdnM5eit4aG9NQkRlbVBKWDJuQmdSR3hXa1dpL2dJQXJwbnhXb2o1QUtNTkhiM2w4N2ZzemFQdDNyVG84OGZPQUdwV0NUS3NNVGZpeEJPWFFjL1RIYnpmQ2FtZ2YyK3VmeEFlVExacnN4ZHhKd3o4WDZJNDVCdzkrdlFtekp2cnc5Y2N5MGVpUW9vOWg2MzRkampXcW9zOVBSMm9KdVB2S0ZyaDlBZ2RPYUtEWDlPMWNHblh0NThYbFl4eEpNc2l5M0RsS3FyUG9DN1lmSlUzNi9NUnFOSnFDS1ZPbVBCdmJscE9Uc3lvbkoyZFZiSnRLcGJKRVNya2tLbjhVMXRUUTBGQUN3RFo5K3ZSdWoyczJtenQxa0NSSmI3RlladlpsL0tjQWQxbFoyYmZhMnRvK3ljL1BmMXdJb1FFQXJWWTdjdTdjdVNYaFVrQy9RZWRZMHNheXNySWJobnV3OCtiTis2U3Y1VzU4UGwvTnhvMGJSM1pzMzcxNzk3VWQyd29LQ3Y2bzBXZ3lnRkQybUpxYW1uZXNWbXQrZUxXdzJXeGZUVXRMV3hicDM5all1S0Z2ajJEd2xKU1VpSUtDZ3FmR2poMjdNa2xEaUl1QVBSVUNWUTRjT0hBWEFNeWNPWE1kQUFRQ2dkNmxUaU1pSWlJaUlpS2lMelFHcWhBUlVkTGNmbWtyL04xa0RPakozemVZNHdJL2V1TDB4aDlMRjU2d2ZmNzJ4RCtDYlhWSldQNkh6TGkyMlBKQzcrM1dZODVFSDFMTlhVKyt2N2pKaEg5K1lFYWdReGV0V3NHOFhCOVNqREkrUHFERCtqMTZ1SDBDYnArQXd5UEI2UW45SzNjeHB4d0lUN0RmclFCTE81VHllUEkvVnBSVmFhTDNiejdmZ2JIcDdUKzhYcGp2UlYyckUrTXpBOWl5VDRjTk1Way9IdjlXSTdScUJiOS96WXFTVWtPMC9jSlpicHc5eFlQZFJ6UzRiSjRiWDF2Z2pBYStVUEtNVGd2MnErUlZiOHIzQUtFZ3E0aEk5cHdYN3VoOHZieTd5NEEvdk42ZXdTZlNaOHMrSFk3VXE3SGk3RjVYT0ltS3ZWbzdsdkRwclJabi9JdlVZbENnVmluNDc4dGFjY2V6YVFqS1FHMkxDajkvd1lZSHIyK0NTYWRnVjZVV2YzblhFdDNHcEZmd3ZZdGFFKzUvcU05L2JLQks1UHhIM2tzaTcxLytjRWlDSnNHM2VvZEh3dC9lTjhlMVNRS1lsdDNQZVUyRmdTcW5zT2didVN6TGZhckxwbEtwak9IdGhpOEtyZzlxYTJ0ZmlyMXZzVmhtR3d5R25Najlob2FHZDRQQllDc0FaR1ZsWFRYYzR4dUlxcXFxSngwT3grN3AwNmUvck5WcU00RlFacE9jbkp4Zk5EUTB2Tk14YzBodWJ1N3Z0RnB0NnBFalIvN0g2WFR1aXJSck5KcG9mYSsrWnRSeHU5MkhZKy9yOWZxSmtpUnBGVVdSM1c3M0FiL2YzMlF3R0NiMjd4RjJWbE5UMHltelRsNWVubHVqMGNRMk5iVzJ0bjdpOS9zYk5CcE5lbloyOXZjTkJzTWtBUEQ3L1kzTnpjMmJCbXM4ZzgzbGNoM2N2SG56b2tUckZpMWE5S0hKWkNyb2FSK1ZsWlVQUjVhdFZ1dnN0cmEyblVxNDlwakJZSWlyTjdkbzBhSk9aY1ZpMWRiV3Z0SmQ5cGFJV2JObXZSRXBBd1Ywbi9HbEszcTlQaHNBZkQ3ZmlYQ1RwNHY5U0xtNXViL0p6YzE5cUxLeTh1R0RCdy8rcEsvSElpSWlJaUlpSXFMVEh3TlZpSWdvYVJZbktGM1RGeTl0TmVJa2VoK28wdXFLbjdST01mYXZPb0lDNE8vdm0ySGZiTUtra1FFOGNtTmpseGtmekRxbFU1QUtFQ3Jwc2FrOGNWYVQzZ3JLd01QaGpCMlJZSlhWbTB6NDk2ZnRBU1o2allJamRXcmM5NklOdFMwcUNBQlBybXpBRGVlR2ZxQy8vVkI3MWdpTlN1a3lLd01BbUhRS252bGVROExNTDlTekYzNVkxMjFRVTFlYUhCS3VleXl6NTQ3OTFOMnplYnl4L2ZxeWRaRWxwU3ZQYnpUamhZMG1LQWdGblN6dlk3Q0tVU2RIc3dLNXZQMExrRGhVRS85Vk4vSVk4a2I1c1dLSkUvL2NhQUlBSERpaHdiMy9Tc1h5czUxNGVGMUs5Sm9WQ0dValNiY01YU1dWN3M3L2laaEF2TWo3VlZBT25RdHQrS0ZGTXM4WXRaM0g2UElLck5sc2ltdExNY3A5Q2xTSnphSmkwQTE1UlJucWhaeWNuRitrcEtUTXE2dXJlN201dWZrMWg4TlJxOWZybyttYkVwWGQ2STVhclU0TGI5ZnJpN1M1dVhuTHBrMmJ4c1cyblgzMjJkRXlMNXMzYjU2aktFcGNWSnNrOVMrNnNiUzA5T3JJc2w2dm43aHc0Y0xQSXZjOUhzK1JIVHQyWEF3Z0NQUllNdVdVMU5UVTlORzJiZHZtejVvMTYzV3oyVHdOQVBidjMzOVhvdkkybVptWmw1aE1wb0xSbzBkLzY5Q2hRL2RXVkZROEFBQTZuUzRhL1JZSUJIcVRnU2Q5d29RSnQxUldWdjU1eDQ0ZFg0bGRzV2pSb2owbWsybHFNQmhzMjd4NWN3RUFMRjI2TkJvTVVWSlNFdjJTVVZSVTVBWUFsOHUxZi9QbXpUTmoyN29TVzE2b0IzSnRiZTI2TVdQR2ZOdGtNaFZHR2srZVBQa2lCcW5zMFZBd0dvMlRsaTFiVnBsb25TUkpoa1R0SFlVRE4xU1RKazFhbFpxYVd0VFcxbFo2OE9EQnV3QWdKU1hsck1FYjdhQlNHWTNHQWdDd1dDeHpBSml6czdPL0JhRFRoYThvaWpSaHdvUWZSKzc3Zkw2RXdUWkhqeDU5YktnR1MwUkVSRVJFUkVUSngwQVZJaUk2YlVrZDVxNFZCUkRkekdkWDFDYWV0TzZyZjMxb2dqMDgrWHZvcEJvUHJMWGhGeXVhb0U0d0J6Y254d3ZBMG5sRkg2bWtVQllXdlVZQlJDaDRBUUJrQlhqMGRTdW1qL2NoMVNSanoxRnQzSFlldjhDYm43WFBpK1NQOXNldGord0hBTXlHbnVmM0dLUXljTGM4bVk3cWhwNi9nbzFORCtBdnR6WU15UmhVRXFKbHNQekIwRVhUNHBLZzF5alJUQjFBS0lBallwU3RiOVZFVWszQmFCREczOWViWWRBcXVIeGU3K2ZQTTFQYUExVnFXbm9ma0JZcmR2eGF0WUpNYS90aitQcFNCNnJxVmRoWUZrcEVzYmRhZzFXcmJYSGIzN2pNZ2ZtNUF3dW9TNlMzNXoveU9wRUVrRzRKamQwZmFIODhDZ0NuTjNTTzB2b1JCTlVic1NYQU1xME1WQmxNa1V3bWZhWFZha2VrcDZkZm5KNmVmbkZ6Yy9NTjI3ZHZQMWVuMDBXekxFU3lpL1NHMFdnY0ZSbUh4K09wNnFsL2hNVmk2VGJEaGs2bk13VUNnYmlBaFdBd09LQnlJSHE5UG1mdTNMbnZxTlhxNklWYVdWbjVlNFNEVkFDZ3BLUWtOaTNIS1J2TTBKSEg0Nm5jdW5YcjJiTm56N1o3dmQ3alZWVlZqM2JzWXpBWXhzVm00MmhwYWRrZXN5NmFZY2JuOHgzcjZYZzZuYzZXbTV2NzRNU0pFKzlkdjM3OVdJUktRM1lscnRTTXdXREk2TmhCQ0tGSzFENVExZFhWejQ0Wk0rYmJNVTNLc1dQSG5oanM0d3d5b1ZLcFREMTM2NTdOWmxzeVljS0Vud29ocFBIang5L3A4L2xxamh3NThqdTlYcDhYNlJNTUJsMWVyemQ2M1FvaE5MR3ZoZUdVa3BJeUsvSmVvdFZxUitUazVOdzFjZUxFZTRRUVBYNkE1K2ZuZDNxOUF3eFVJU0lpSWlJaUlqclRNVkNGaUloT1c1b08yVCtDc29CYXBTQVFGSkFWZE1vT2NyaERkb1hScVgyYmVJKzRhTFliLy83VWlNWndrTWRuaDdYNDQ1dFczSEZwNTduQjBXbEJqRWtMd3VNWFNEVUZrV0pTWURYSXNCaGttSFFLVEhvWlJxMENrMTdCZ3k5SGZ4Q1BVYWxCUEhKalkzamlHbENybEdnZ1RsQUdmcjNXaGkzN2RURHFGTngzVFROU3cwRTNjM0s4Y1ZsU090TEhUSUlyQUE3VjlEOFFnUVl1VWVCUEpIQmhLQmwxTXRyQ1FTQ084TDk3am1ydzEvY3N1UG44Tml3cDhNTHBGZGgzclAzMU1UNnJiM08rbDh4MW82WkZGYzNvOGRSL0xFaTNCSEYyUWU4Q1B5Wm0rWEhvWk9pYWpmemJGd3FBblJYdDE4TFk5R0JjSUpzQThLUExXMUhib2tMNU1VMm43YTlaNU94WHlhTGU2TTM1ZC9zRWp0YUZIbmVXTFJndHRSVUlSaktxS0doMVNkR0FsN1FFV1YreVVvTDR4L2ZyQnpUV3d6SHZFZGtacDgyOC82bEtZN1BaenM3S3lyb3NJeVBqY3FQUm1OdXZuV2cwYVpGbG44OVhDd0E2blM2YTNjVHY5L2M2d3MxaXNad2JXUTZYL3VsOE1TU3dZTUdDdmQydG56dDM3b2NkMno3NjZLTitsNDhaTVdMRWRRVUZCWCtNZmV3dExTMWJxNnVyT3dZdERPUkZtcTdUNlZJQlFKSWt0OXZ0N2pIZ1k1QzE3dGl4NDFJa3lFQUJBT25wNlJkSGxvUEJvTE94c1hGOTVINVdWdFpYSThzT2gyTlBUd2ZTYURSNklCUXNOVzNhdFAvVmFEUTJsVXBsbENUSlpEQVljZ0ZBclZhbm5ILysrVDRoaEVhVzVXalFVV3ptbkFpRHdUQXBVWHNpaVVyQkxGbXlwRkt2MTQvdjJON1cxbFllREFZZEtwWEtEQUN0cmEyZk9oeU9zdDRjSjRGaGVYNWRMdGUrU0NhYWppTFphbnF6bitibTVnLzI3ZHQzYTBGQndaOEJJQzh2NzdkZXIvZW8yV3llR2Vsejh1VEpGL2J1M1h0TDVMNU9wOHM5NTV4ekRnejBNZlJIV2xyYXhiSDN4NDhmL3lNQVVCUWw3c3RsVjRFckhmc1JFUkVSRVJFUjBabVBnU3BFUkhUYTBuYjRGSFA3QkN3R0JUVXRFaDVZYThOL1g5YUt2Rkh0R1VRK3I0b1A0QmliMGIrL2lhZVpaZHh6ZFROKy9IK3AwVW5qZDNZYU1EbzFtTEM4eVYvL3EzMmkrTjFkQnJoOEFsY2t5Q3dSRzZpaWtwUzRjaVBseHpSNGFGMEt2bDBVbXNUKzZWVXQrTjJyVmhRdmRtTFN5UFo1dWJtVGZCRHZBcWxtR1JuV0lOTE5NbEpNTXF3R0dXYTlnbkV4RTgwVk5lcTRqQ3BqZXpFSi9mWU9BNmFNOVdOOEppZXNCOE5yUDYzdDFIYnhBeU1TOUJ4Y2FlYjJRSW1UelNwTXl3NWxMVG5acE1KL2RoaXdwTUNMRDh2MGNXV3JDc2Yydmx4TXhFM25PWENzUVkzTiszUllrTy9GN0ltOTM4ZTBiRDlLU2tQWmdIWWY3VHI0cWl0N2ptaHhzcmw5UHF4d1hQeXhaUVY0cjFRZlYxNG4xb2xtRlk0MXFqQW1iZkRuem5wei9qODlySTJlLzV4d2tKQXZFQXJDQXdDRFZzR3hodmF4NzZyVW9xSldqWWw5RENqcXlaNmo3WEVMVThmNXUrbEpYVWxQVHo5dnpKZ3gzMHROVFMzU2FEVFdnZTVQbzlGa1JaWTlIczhKQURDYnpUTWliVDFOd0I4OGVQQ25BQkFJQkJyR2pSdDNhNlE5SlNWbDRjS0ZDejl0YW1wYWYvejQ4YjhQZEp4OXBkUHBzam8wcFFOb0FJRDA5UFJ6T3dUb0hOdTllL2UxQUFZdHpjK01HVE9leXNyS3Vob0FqaDA3OXRUZXZYdHY3V21iSWREbEJaeVJrWEZKWkxtaG9hRUVnQmNBekdaem9kVnFuUmRaMTlUVVZOTFRRU1JKTWdPQW9paUI5UFQwTDJzMG10UkUvWVFRdlFwYzZvdmVsbWN5bTgxWlU2ZE9mU3NTcEFJQVZxdjFyTHk4dkljUEhEanc0KzYyVFdTd250L0ZpeGVYYTdYYUxqK29qVVpqL3JKbHl4S1dYK3B0Nlo4dzRYUTZ5OTF1OXlHRHdUQUpnQ2dzTFB4SEpEZ05BTnJhMmo3dXcvNkcxTWlSSTY4RkFML2ZYdzlBYURTYWRKL1BWN054NDhieENMMVdUZE9tVFh0NjVNaVJYMCswZlZOVDA0YlBQdnZzYWdETnd6ZHFJaUlpSWlJaUlrb21CcW9RRWRGcEs4VVlQei9WN0pKZ01jaG9jcWhRV2F2RzdjK2s0WUhybWpBbnh4ZkttbEFkUDkrU1A2ci9rNjZGWS8xWWVZRURUN3pkWHRiSDZlazZFNGFpQU0rOFo4RkxXME9WSGs0MnFmQ2RDOXE2TFZVVWNmQ2tCajkvSVJWT3I4Q3YxOXB3NFV3M3Z2dmxOdnowYTUycktHUm5CUERLVDJvN1paTko1SjJkOGZNbGswZjNmRDVlL2NTSXgvK3RSdDRvUDY1ZTVNTFNRay9QRDRDNmRQbURIZWRsaDhlNDlDQ09oTE4xZkhaWWk2SVpicFJXaG9KQlJxVUdJU3ZBeTF2YnE1TG9OUXFtWmZmOWVoRUE3cnF5QmUvdjF1UGlPVzcwSlZmTXdud3ZKQkVLS0tscFZ1SFFTWFZjVUZaUDN1N3crajVyVWloUXhSY1FXTDlIRC90bUU0NDNkbDJSNEtPOWVtelpwOGVYWjdseDFVSW5SZzlpd0VwUDV4OEExdTl1SDMvQm1OQzViM08zbjBHelhzSE95dllBSHBkWDRKNS9wdUpuVncyb3VrcWN3elZxMUlTRGZRUkN6d24xbmNWaW1aK1ZsZlcxL200dmhJak5zQ0ZNSmxPMDlJZlg2ejBLQUZhcmRVNmt6ZWZ6N2U5dWY1V1ZsUThCUUU1T3puMDJtMjFwN0RxejJUemRaREpOcWF5c2ZPalFvVU8vN0dvZnUzYnR1cVpqMjh5Wk05ZEVsc3ZMeTIveGVyMjlubkEyR0F4ajU4eVo4MlpzMjRJRkM5N2J0V3ZYRlI2UDUwaFpXZG10YXJVNkl5c3I2MnR1dDd1eXRMVDBZby9IVTluYi9mZUcxV3FkSDFtdXE2dDdZekQzUFFqMHFhbXA1MGZ1MU5mWHZ4NXBuekpseWpPUmRsbVdQZFhWMVdzNmJkMUJwSHlTMys5djdLYWI0dkY0cWdLQlFLdkJZSmdRYVl6TmlCSUpPb25OSXRMYlFKVHVXSzNXZWRPblQ3ZkhIamRpL1BqeGQrdjErbkc3ZCsvK0RvQ0VBU0ZkN0hOUW5sK2owVGk1aHk1OUx2MmoxK3ZqQXRqeTgvUC9rSldWZGJWZXJ4OFgyeTVKa2w2djEyZUg3eW9ORFExdmRkaFZ3bXc4UXkwOVBmMDhrOGxVQ0FCMWRYV3Z1OTN1aWttVEp2MWkzNzU5UHdUZ1RVdEx1MmpLbENsUFJwN1A1dWJtVFRhYjdlekk5cTJ0clorbXBhV2R2M1RwMGozbDVlVS9xSzJ0ZlRrWmo0T0lpSWlJaUlpSWhoY0RWWWlJNkxTVmFZMmZPRDdlcU1LNDlFQjA4bGxCZTZtYjlYdjBpSjA1VWFzVVRCNHpzT3dBbDU3bHdwNHFEVDdhcThmM0xtckZ4WFBjQ2ZzNXZRSVByMHZCSndkMTBiWlh0aG5oRHdyY2RuSG5ja0VkcmZ2WUNLZTNmWUw2blYwR2xCN1Y0bWRmYTRuTEdBT0V5b0swdVFXYW5TbzBPVlJvZEVwb2RFaG9iSlBRMEtaQ2cwUEM5VXNkR0dHVDhjYW54cmh0SXhQNTNXbG9DODJCSERpaHdkNXFEUU5WQnFnM1pYNWlNMzZvQm1rS2FtcTJEeCtWaDE2UEd6N1h3K1VWMkhZZ2REOW5SQUR2N0RTZ3FxSDlhK0xDZkMrdWVLajNRVFdKc3NMODhjM1FQTnc5VjdWZ3laU2VYemNwUmhtTEpudXhLVHpPdDNZWWUzVzlBS0hYNS9yZCt1aDlxMEdHUlMvajZYY3NlRyszUHByTkpOYU04VDVNSHVQSHkxdE4wWEk2UVJsNDh6TUQzdnpNZ01sai9EaHZtZ2RmbXVhQjFUQ3dKQTQ5bmYvcUJqVzI3RzkvdjVneFBuUnRmbERXL3BqU0xFRnMvRnlQV0UxT0NUOTVQajR4UWlBb29GSXAwU0NoU0FteDNuaHJSM3V3ekp4SlBtUllXWm1oUHh3T3grY2QyendlejVGQUlOQnFOcHVuSjlwR1VSUi9KSnRGV2xyYUJRQWVCZEEwZHV6WVczVTYzZWlZL1J3QVlFcE5UUzBDQUxmYlhlRnl1WTREc0hVenBQVEN3c0xIUm84ZWZYMms0ZVRKay85TVMwdTdVS3ZWWmdvaDFCTW5Udng1ZW5yNnhYdjM3cjIrcmEydHZPTU82dXJxMW5iM21KdWFtdDV3T3AxQmc4R2dkYnZkVGdEcTNOemNIOFgyY1RxZGJVQTBTR1ZET0d0RWxNVmltYmw0OGVMeTZ1cnF2OWJYMTcrK2I5KytIM3M4bnVQNzkrKy9EMEJUVEZjUnZra0FWQWo5SDFkdE5wdDFEb2ZEMzZGdlFpYVRhVVFrQUNBWURMcnE2K3ZmNjJtYjRaU1JrWEZoVFBDRDB0TFM4bThBeGxtelp0bFRVbElXUnZwVlYxYy9pYzZQTnk1d3hHUXl6YkxaYklzQndPZnpuZHkvZi8rUFpWbjIrUDMrUmxtV0cyZk5tdld1eVdRcUNBUUNyUjk5OU5GNEFGaTZkT25KU0dZVGk4WFNxYXlORUVLYnFEMlJrcEtTVHRsYmxpNWR1bGVyMVk0RWdFbVRKajB3WWNLRXUyT3p1Unc4ZVBCbm8wYU4rbnFrYk02SUVTT3V0VnF0ODh2THk3L1QwTkR3ZmsvSEhNN250N3ZTUDEyVk9MSmFyUXRpNzJkblo5OFJlOS9oY095UkpFbHJOQnJ6STIzTnpjMGZ1dDN1NHdhRElkdnRkamNBOEk0Y09mS0tRWG9ZZlpLVGsvT3J5UEx4NDhmL3I3bTVlYWZmNzI5MnVWeEhacytlL1U1NmV2b0ZrZlcxdGJXdmxwYVczbEJVVkJUOVFOKzJiZHVYRnl4WVVHS3hXR2JObURIanBiYTJ0bDNWMWRWUEhUdDI3SjhBMm9iNTRSQVJFUkVSRVJIUk1HR2dDaEVSbmJheU81U3FLYTNVWWtHZUYzdVB0V2RPR1dFTHd1a1ZlUG5qK0tDTVdSUDgwU0NXZ2JqOWtsWmNQTnVObVJNU0IzbHMyYWZERTI5Ym93RWVFWk5HQm5EdGt0NzlFUGpPSzFvd0ppMy9zbnZCQUFBZ0FFbEVRVlNBNXplYW9ZU0hmTEpKaFIvOVBSVXJMMnpESlhOREFUS2xSN1Q0OGY4bHpONGZwN3BCalQrK2FZeE94Z1BBdEd3ZnNsSzZub1FPQkFWYTNTSnVnaitTK1lINjc2MmYxM1JxMjM1SWl6Yy9OVUt2VmZEUXVoVHNxR2pQbWpIU05qam5mR21oQjgrOFowWWdLS0Fvd01jSDJvTWlaazd3UWE5UmtHcVdvNldocnBqdndvWU9RUkhENFpyRnptaWdTa21wSGw4L3g0RlVjODlCSW11M0dPTm1aaStlNDhhVC83SGc0TW5PVlN3eXJFSGNVdVNJQmwyZFhlREYvL3piaXNNMThWK1Q5eDNUNEVpdEd2Tnp2YkQycFhoREFqMmRmMFVKemJvckNKWGIrZGtMcVhEN1JQVDZCd0IvUUdEZjhkRGptVExXajB4ckVCdkw5SEhYZFcyTENwY2x5TnJ6Znorbzd6SG9wTWtwb1dSWCt3TXRYdHk1ckJuMVRsdGJXeGtRS2xkejRzU0pOVFUxTmF0YlcxdTNUcG8wNllHdUFsVmNMdGVCU0lZQ3E5VjZWbEZSVWFjNllZcWkrR3RxYWpiWmJMYTVLcFhLQ0FCTlRVMGZkRGVXbkp5Y1gyUm5aLzhna2xFanZNMkdQWHYyZkZPbjA0MmZPM2Z1VzBhak1TOTgzTGx6NXN6NThJTVBQdWcwc2Q0YkkwYU1LSm8rZmZvTGlkWjV2ZDdqQUp3QUlJVElqQTFTOGZsOEp5TkJDNUlrNmJPenMyL0x6czYrTGJJK2Rya25wYVdsVjlmVzFyN1VVeitEd1JETnR0SFkyUGdlZ0ZNcUNuUEVpQkhSakR5dHJhMmZTcEprVzdCZ3dWc1dpMlZXcE4zdGRoL2F2My8vcW83YnlySWNselZsMGFKRk95TExUcWZ6VUdOajQ5c2ROdW4yeldIQmdnVjdPN1laRElhSmlkcTcwQXdBTnB0dHFjVmltYTVXcTlNaXp6Y0FUSno0LyszZGVYeGNkYjMvOGZlWmZUTFpreVpwYU5PbUM5MUlON2EyQXRvU0xoZEJRRUJCY1FkRnZZSW9SZThGZDFDUm91SjIrWW1BVndRVnVJSndWVkJhcVJVS0JVcWJwbWxwU1pvbVRiTjFzczVNSnBOWnp1K1B5YVRabWlZaEMyMWV6OGVqajg0NTMrODU1ek5Md2p4NjNueStoYmYzbmx4ZFhmMmpnd2NQZnIrcHFlbkpsU3RYdnB4WXBzamxjczBlNXZYRzlQM2R1SEdqc1hEaHd2ODNZOGFNRzQ0M056azVlVWxCUWNHWHcrR3d6K2wwWmlkQ0twRklwRS9ycTdTMHRIZjFQN2FycTZ1aHJxN3V0N1cxdGI4TkJBSzc1czZkKzUzQ3dzS3ZKOGFycTZ0L0lzazg2Nnl6M3JEYjdWbURIRDl3YmNGeGtKZVg5L0cwdExRMWtoUUlCUGEydHJhKzBIMzkyclBQUG50cllwNXBtckhLeXNvN0RodzQ4RzNGQTJXOU5XM2J0dTJjb3FLaVgrZm01bjRnSlNWbDJjS0ZDMy9XMHRMeWRFZEhCMEVWQUFBQUFBQk9VZ1JWQUFBbnJJVXorbllUZVhhSFc1a3BVVzNlSGIraG51UTBsWlVTMDBQL1NGWjdSOStneUxtTE93ZnQrbkE4d3pubS9zODFLZGtaMDM4L2w5clROYUczcytlSDlCOFgrWlRpTm1XYVVqUm1hR2V2TUVKL2hxUVBueHZRb2hsaC9lQ3BOTFYxUDVkdzFORFBuMDFWYWJWRFg3eTRmY0JTU01lczcvbVVQamU4SmVrajUvVzlDVzNyZHd2aDI0K25xVFhROXpXY2t6djhaVmh3MU0rdmIxWnNpSXhVZmthMFR6ZU4zaTVjTVhqWG5wSEtUSTdwMm5NRCtzM201RDc3bDgzdTZna2dyYiswVGJmL0xrT3JUZzMxTEQwejBSYmtoN1gydEU2OXNOdWxVTmpRSTF1U2RlTjdqOTlWNWNiMytoUUlXYlM5d3FFTVQwd2ZYQlBRdVlzNmRkT0RXVDJ2ZlZaS1RKZWMzcUhMeis3b0UxcGJrQi9XejY5djB0OUwzUHJEaXg3VnR4NzlZZmprT3IveXhpQ2dOWnpYZisxcG5kcFU2dElWcXdKNjVyVWtsZlJhNW1kMlRrUVY5VWUveGw5OGVvZmVzNlJUMHpPaWVtS3JaOGpQbDl0aERxc3p5bS8vbWF6T2NMejF5cG9Gb1o2dUxoaTVVQ2hVdVgzNzl2TmFXbHBlVkwvdUZzZHk2TkNoZXhjdVhIai9VSE9xcTZ0L0xNbmIydHE2cGJtNWVXTm1abVp4ZlgzOVk5M0RyWWtsV2dvTEM3K1dPQ1kxTlhWNTc1REtrU05IL3Era3BPUWFTWkZRS0ZTeGRldldOV2VkZGRhZkV4MGVEaHc0OEQxSkhTTjZ3dDM4ZnY4eE8xMTAxeTVKNnVqbzJPSDMrMHVUazVPTGZEN2ZHOXUyYlRzL1B6Ly8vZlBuejk4dzJBMzQ0WXBHbzc3R3hzYS9ER2R1V2xwYVQ1Q2hxYW5wSGJmc1QzWjI5dnNURzE2djk4LzUrZmszOWc2cGhNUGhwcEtTa3Nza0RmZ0ZHUXdHRHdlRHdRTnV0M3RPL3pHdjEzdmNFTTk0Y2J2ZEJRc1dMUGg1NzMydHJhMWJJcEdJTHpzNysySkpxcXFxdXZldHQ5NjZSWko4UHQrK045NTQ0NUl6empqak9hdlZtbkxnd0lGdkRxZWJpalQyNzI4b0ZEb2NDQVFHZEVycXorLzMxMHlmUHYzamhtSDArVmJWM056OGZPL3QzYnQzMzVTZW5uNnV5K1VxYUcxdDNWSmRYZjNUeHNiR3B5VkZKQ2s3Ty92aTJiTm4zOTdydkxzYUd4dWZraVNmejdjek16UHpmUFZUWDEvLytDaWYzb2dFQW9GWHd1RndzOTF1eit3T29VaVNHaHNiLzFoWldmbTl3c0xDMnpvNk92YnQzYnYzdXBhV2xwZUdPbFZwYWVrSEd4c2JyNTQvZi80UC9INS9TVWRIUjkwRVBBVUFBQUFBQURCSkNLb0FBRTVZcDJSR05XdGFSRlZINHY4NUMzWVplbUJqU3MvNG91NGd5NkorTjlsVDNERzlaMG1uZnZ4L3FlTlcyLzQ2dTdidTZ4czJNQ1JkdVRxZ1Q2M3o2NXVQcGZkWkNxaS93WmJtV0ZIWXBaOWQzNnh2UDU3ZTV5YjE3bXFIMmpvc1N2Y01ES29Za3RJOU1XV25SdFhRYWxWNzBESWdwSExSeW9FZFlmcDNWM205b20rdFNjNjN2M1RTVk5CN2laakVlK284VGllZi9NeW9Nand4dFhaWVpMT1ljanRNWmFiRXRQYTBUbDIxZXV5NldseHpUa0FwN3BpZTJ1WlJRNnRWYy9MQ3V2bVNvL2M0Vjg3cDBsV3JBN3JzekhnNFpyRHVMeFBocy8vbTA4NkREclg0TFhyMkRiZldGUVcxWk9iUW43MWtWMHpmdnJwRlAzd21UZXVLZ2tweW1wcWJGOUVsWjNUb1FJTk5sNTBaMU9vRm5jZGNTc2t3cEF1WEIxVzhOS2dYOTdyMDdBNjNvakhwZldlTzZuNzlvSTczK245Z1RVRDFyVmF0WGhCU2FaVkR1NnNkU2syS3FUQW5vczlkNkpQVGJ1cHdzMDNSbVBUdUpmSG44b20xZmwyd0xLaC9scm0wdjlhdUkrMVdkWVlOUldQeEpYOHNobFNZYy95QTJlNXFoNTU3STk1TkpkMFRHMVk0Q0VPS3RiUzAvR3NrQjlUVTFQd3FFb2wwRlJRVTNKaWNuTHpZWXJHNHBYZ1hsWTZPam9xYW1wcGZIVHAwNk43RS9EMTc5dHl3ZE9uUy8yMXVidjdiVU9kOTg4MDNiMXF6WnMyRjRYRDR5SUVEQjc1KytQRGgvK2szeGZ2cXE2OFdyMXk1OGltcjFacDg2TkNobnd5MzV0NWRJZ3pEaVBuOS9zWmdNRmpaM1VVaUdvbEUvSUZBWUU5OWZmM0ROVFUxZlVJNGRYVjF2NWsrZmZySHRtM2Jkb0drMXRyYTJsL1gxdFkrbnArZi84R01qSXhpajhlenlPbDA1bHF0Vm85aEdIYUx4V0tYWkRFTXd5SnAwTVdzbXBxYS9xcGhkczdvdmZSS1UxUFRzTUl0RThYajhhUjd2ZDQvWjJkblgySzMyMU9ibXByK3I2MnRiYWZENGNqSXpjMzlVQ2dVcW4zampUZitmWWpnUkt5MHRQUkRpeFl0K3BuTDVWcG9zVmdzNFhDNHViYTI5c0c2dXJwSGgxbEd4RFROcUNSdDJyUnB5SDlET1AvODh4Ty9aSWI4WmRQZTNsN1NlN3M3elBDRlFDQnc4RjN2ZXRmTzJ0cmFCeXNySzcvWGU0N1A1OXU2ZmZ2MjgrZk1tZlBOeXNyS3U0WlorOXQrZi9mdTNYdTlZUmc5eWNMS3lzbzdLaXNyN3hqcW1HNXRMUzB0TDZha3BCU1pwaG1PUkNMdFBwOXZ4NEVEQjI3cU42KzV0TFQwU3B2Tmx0YlUxRFJnV1NLdjEvdmN2bjM3Ymlnc0xQeTJ3K0hJS3lzcis2eTZRMi9CWUxCU2tobUx4Y0xSYURUUTFkVlZmK1RJa1QrVmw1ZC9hNlRQY3pSOFB0KytrcEtTS3dzTEMyOXJhR2pvRTQ2cHFLaTR2YTJ0N1dXdjEvdWNqdk41U0dob2FIaXNvYUhoU2JmYlBmejFCZ0VBQUFBQXdBbHBtQ3ZVQXdBUUY5NWM5UGJYeXhsRHorMXc2eWQvR1R4dzh2bC85K2w5WjhSdkxEK3dNVVYvZkNXKy9NL0gzK1BYTmVjRVJ0VlJaVGp1LzF5VFptWkY5T2ZYay9TTDUrTEJtWXprbU5aZjJxYVZjK0tCa04rLzZOSEQvYm9wOUhibXZKQytjMDNyb0dPaHNLRjdua25WaTN0ZFN2ZkVkUGZIV2pRekt5TFRsQjc2UjdMeTBxT2FuaEgvTXkwMUpwczEvcFlkYkxUcHE3L05VSHV2NVh1V3p1clNIUjlxbGNQVzkyMDkxR1RUNTM2WjFXY1prZDQrc0NZZXVIbTc3TzhwbmJEdkloczJiUGlXWVJqZlhMOSsvYkN1K1U3N3JFOWxaWWZzK3M5SE1oU0pHc3BKaStybjF6Y3J4VDI4RGtLOW1ScjlsMS9USER4QU5wN2FPeXhLSGFKVFVrZklVRU9iZFZqaGsrRnE2N0RvQ3c5a3l0dHVsZDFxNnE2UHRHanhjWUpCWTJVaWZ4K2NqSktUazNQOGZ2OXhsL3RJVFUwOXM3MjlmWWVHdm5Ic2NMdmR1Y0ZnOEZEM2RucXZNWitPc3p6TUtFenIvdnZJS0k4M2RQVEgyK3ozOTNGNVBKNWxWcXZWYlJoR3VLMnRiZnNvYXppbWFkT21YWlY0SEl2Rm1vZmJDYVFmVjA1T3puc2JHeHVmN041MnpwOC8vNjdhMnRxN0FvSEFXQ1lKMHhYL0gxcGlrcHFQTTNkWW5FN25YSWZEWVpja244LzNadmR1YTBwS3lyeHdPTnpWMmRuWkxLbjNjamlwR3FRN3pHaU45L3M3Z1R6WjJkbHJ2Vjd2ZUhUOXNhdnZrandqWFI3Skxva0VNd0FBQUFBQUdEYitNUmdBTUNMdnRKdjNwcVE3SGs4ZnNGUktoaWVtQno3dlZaSXpYbTQ0YXVqR0J6TFZHVGIweXh1YTVMU2IrdUV6NDlOUjVaUHIvTXBNanQ5Yy91bGZVOVhzcytqTDcydnZjOFA1NWYxT2ZlZng5RUdQdHhqU2R6L2NvdVdGeDE1cXc1VDAyRXNlblQwL05LS2IxT1gxZG4zMXR4bnFDQmxhdlNDa1d5OXJrOXN4K0Z1NjdTMm5IdDZjckpvbXE3b2locXdXYVZwYVZNVkZRWDNvM0lBc1kvQXRncUFLaGlzUU1oU054dDg2dDlPVTNjcmJNeDdDVVVQQlVQeDF0bG5ObnQraEU0R2dDZ0FBQUFBQUFBQk1EU3o5QXdBNG9SbVN2dmFCVmozNWlrZC9MM0dwb2RXcVV6S2p1dm1TOWo0M1dPMVdVMTkrWDd1NklrYlAwaXUzWERyK3kxbDg0YUwyUVFNZGMzSWlLcHJWSllzUkQ2WllMWkxiRWRNcFdWR3RPNjFUTTdPSERwOFlrcTU1MThpWGdabVhGOWEzUHRpcXhuYUwxaFYxRHBsWVBYdCtTR2ZQRDQzNEdzQjQ4RGhOamFCQkFrYkpialZsVCtKMUJnQUFBQUFBQUFDTUg0SXFBSUFUbnNXUXJsb2QwRldyaHc1dW5Kby84UjNKajlWMUpEYzlxcnMvMmpLeHhYUXJtblhzVGkzb0l5REpNOWxGQUZQRTIxOUxEQUFBQUFBQUFBQndRckJNZGdFQUFBRHZVQldUWFFBd2hmRHpCZ0FBQUFBQUFBQlRCRUVWQUFDQXdUMDkyUVVBVThnemsxMEFBQUFBQUFBQUFHQmlFRlFCQUFBWWhNMFZ2TWVVcWllN0R1QmtaOHFvc3RtNk5reDJIUUFBQUFBQUFBQ0FpVUZRQlFBQVlCREdxdkoydzlSMWsxMEhjTEl6WXJyT09HZWZiN0xyQUFBQUFBQUFBQUJNRElJcUFBQUF4MkJmVzdwUnBpNmdzd293OWt5cFdqR2oyTDV1MTZiSnJnVUFBQUFBQUFBQU1IRUlxZ0FBQUF6QnZyWjBvOTBWTEpKMGg2UVNTZjVKTGdrNGtma1Yvem02dys0S0ZoRlNBUUFBQUFBQUFJQ3B4emJaQlFBQUFMelRHYXZLMnlWOW8vc1BBQUFBQUFBQUFBQUFSb21PS2dBQUFBQUFBQUFBQUFBQUFKZ1FCRlVBQUFBQUFBQUFBQUFBQUFBd0lRaXFBQUFBQUFBQUFBQUFBQUFBWUVJUVZBRUFBQUFBQUFBQUFBQUFBTUNFSUtnQ0FBQUFBQUFBQUFBQUFBQ0FDVUZRQlFBQUFBQUFBQUFBQUFBQUFCT0NvQW9BQUFBQUFBQUFBQUFBQUFBbUJFRVZBQUFBQUFBQUFBQUFBQUFBVEFpQ0tnQ0FrUXBNZGdFNGFmZ251d0FBQUFBQUFBQUFBQUJNTElJcUFJQ1JxcGpzQW5EUzRMTUVBQUFBQUFBQUFBQXd4UkJVQVFDTTFOT1RYUUJPR3M5TWRnRUFBQUFBQUFBQUFBQ1lXQVJWQUFBalluTUY3ekdsNnNtdUF5YzJVMGFWemRhMVliTHJBQUFBQUFBQUFBQUF3TVFpcUFJQUdCRmpWWG03WWVxNnlhNERKellqcHV1TWMvYjVKcnNPQUFBQUFBQUFBQUFBVEN5Q0tnQ0FFYk92TGQwb1V4ZlFXUVVqWlVyVmlobkY5blc3TmsxMkxRQUFBQUFBQUFBQUFKaDR0c2t1QUFCd1lyS3ZMZDFvdmpLdktOTHBYaS9wVWtsekpTVlBjbGw0Wi9KTHFwRDBqTjBWdk1kWVZkNCsyUVdObFBuS3ZOVHV6L3BsaW4vV1BaTmNFa1l2b1BqbjhXbmJDZnA1QkFBQUFBQUFBQURnUkVaUUJRQXdhdDAzZUwvUi9RYzRLWVZmS0NvT2QrcEJReXFZN0Zvd0pqeVNsa3BhR3U1MGZ6ejhRdEYxOXJXbEd5ZTdLQUFBQUFBQUFBQUFwZ3FXL2dFQUFEaUc4QXRGeFRMMFBDR1ZrNU1oRmNqUTgrRi9MRDEvc21zQkFBQUFBQUFBQUdDcUlLZ0NBQUF3Q1BPVmVhbW1vUWNudXc2TVA5TmlQbVMrTWk5MXN1c0FBQUFBQUFBQUFHQXFJS2dDQUFBd2lFaW5lejJkVktZR1F5cUlkTHJYVDNZZEFBQUFBQUFBQUFCTUJRUlZBQUFBQm5mWlpCZUFDWFhwWkJjQUFBQUFBQUFBQU1CVVFGQUZBQUJnY0hNbnV3Qk1LTjV2QUFBQUFBQUFBQUFtQUVFVkFBQ0F3WGttdXdCTXFPVEpMZ0FBQUFBQUFBQUFnS21Bb0FvQUFBQUFBQUFBQUFBQUFBQW1CRUVWQUFBQUFBQUFBQUFBQUFBQVRBaUNLZ0FBQUFBQUFBQUFBQUFBQUpnUUJGVUFBQUFBQUFBQUFBQUFBQUF3SVFpcUFBQUFBQUFBQUFBQUFBQUFZRUxZSnJzQUFBQUFvSzdGS3J0VnlrNk5EanErbzlLaHVYa1JwYnBqRTF6WnljL2xjczJXWk9uczdHeVFGSmlJYXpxZHpsTWREb2RGa3JxNnVzS2hVS2hpREU3cmt0UTVCdWNCQUFBQUFBQUFBSXdqZ2lvQUFBRGo1TCtmUzlIdWFvY0twa1gwMFhmN2RVcm00Q0dNSHp5VnBzWjJxMDZkSHRhRks0S2FQUzB5d1pVT2JlcytwKzU2TXExbmU4UEhXN1FnUHp3bTUzN3BUYWNlK1dleURoNng2ZCtXQmZXbDk3VVBtTE9ueHE3YkhzMlFKTTNJaXVpTEYvdDBXa0hYbUZ3ZjB1TEZpeC9Nek14Y0owbGRYVjJIdDJ6Wk1sT1NPWXBUT1NXRmpqY3BOemYzbXFLaW90OG50cjFlNzE5Mzd0eDU4U2l1MTF2cXVuWHJHc1BoY0hObloyZjV2bjM3Ym0xdmI5LzJOczg1R0t1a1pMZmJuV0sxV2xNc0ZrdXExV3JOZERnY0dYYTdQZFBoY0dRN25jNGN1OTAremV2MVBsdGJXL3ZRT05RQUFBQUFBQUFBQUNjMGdpb0FBQURqNUxWeXArcGJyVHJZYU5Qbkx2UU5PbWZqTHJjMmw3a2tTWHRyN1BLNFRPMnNITmcxeEdhUkxqbWpRNUwwOXhLM1NxdnM0MUx6TFpmMkRZcVlraDdka3F4dzFKQWt6WjhlSHJPUWlpUWx1MHdkUEJML1NycTV6S1hyaS8xSzZkYzE1VS9ia25vZXQzZFlORy82MkYwZk1sSlRVMWNtTnRyYjIwczBpcEJLUmtiR3UwNDc3YlFuZHUvZWZWMUxTOHV6UTB6TlhMQmd3VTk2NzhqT3pyNG9LeXZyL0thbXBrMGp2VzVDYm03dUpSYUx4ZWwwT3FmYjdmYk05dmIyZmFNOVYzOHpac3k0Y2U3Y3VYZmFiRGEzWVJqRC9zRnpPQnc1QkZVQUFBQUFBQUFBWUNDQ0tnQUFBT09ndHRtcStsYXJKS2t3TjZLMHBJSGhrNm9qTnYzaTJaU2ViZE9VSHQzaUdmUjhMcnZaRTFUWmM4aXVqYnZjNDFEMXdLREtjMis0ZGFEaDZGZkd0K3JzdXVqTzNGR2QrOHBWSGJxK3VHOWdaK25zTHVXa1JkWFlabFZYeE5DbVVwY3VQNnVqWi94SXUxVmI5N2w2dHNOUlF6YytrRG5rZFg3MXVhWlIxVGNWZVR5ZVpUYWJMVDJ4UFpxd1NHWm01Z1hMbHk5L3htS3h1RmFzV1BGa1NVbkorNXFhbWpZT010VzJZc1dLUnh3T1I0NGttYVlaTVF6REpzbFl2SGp4dzIrODhjYktRQ0RRTUpybmtaK2YvN0hFNHlOSGpqd3RxWFVreHk5WnN1Ui9waytmL3ZIQnhsNTY2YVZaQ3hjdS9Pa3dUbU9HdzJGZk5CcHRDWWZETGRGb05DakpJb24xcWdBQUFBQUFBQUNnRjRJcUFBQUE0K0RWY21mUDR3TU50ajdoam5zKzNxd1pXVkY5Ni9GMGRZYU5ZWjNQWWhuekVvK3J5V2ZScjE5SUhwZHp0M2NjZlVKbnpRL3B6NjhuS2RrVjZ6T1dtaFRUUTV1U0ZlMTFtei9ZWmFpbWlhK3dJMVZjWER5c0xpa0xGaXo0NFlJRkMzNDQzUFB1MnJYci9ZMk5qUytGUXFIRGJyZDdyc1ZpY1MxZHV2UlAyN2R2TDI1dmIzK2wxMVJqeVpJbEQyWmxaVjJVMkZGU1VuTDUzTGx6djV1U2tyTE02WFRtRnhVVmJYemxsVmZXU3ZMMnZrWmFXdG9aWjU1NTVtdkRyU2szTi9lRHVibTVIeHpPM05kZWUrM010cmEyMTRlYUV3d0dxeXNySysrMFdDeXVTQ1RTRW9sRVdycTZ1cHJENFhDTHkrV2FZUmlHL2ZEaHcvOHJxYldnb09BV1NhcXVycjVYRXV0VEFRQUFBQUFBQU1BZytGZCtBQUF3SlJpR0VaT2tuLzcwcDZrMzNYUlQrL0htdjExYjlyaU9PZFlSc3VnYmYwaFJmWXUxWjkrcCtXSGQ5WkVXdVIzeFBNRWZYdlRvTjV1UGhrUSt1ZGJmOC9qbVM5cDE4eVZEUDRXYkhzelVXM1h4VlVvTVNmZmQwS1JaMHlMRHJ0ODBwUTFQcDhrWFBCb29PU1V6S3NNWThhb3dQZEk4OGNSSlY4VFExVCthTm1EYzMyblJMLytlb2wvK1BkNWw1cnNmYnVsWkZnbnZhRWRlZi8zMWYxKzFhdFVyZHJzOXkycTFlbGFzV1BIWFYxOTlkWGt3R0t5VzVGcXlaTW45MDZkUC8yamlnTU9IRDkvbjlYci9FZ3dHRDUxOTl0bXZXU3dXUjNKeThtbXJWcTNhdEhQbnpzczZPenNQVHRhVDZlam8yR2UzMjZmWjdmYWUxajBWRlJYZnlNN09mbTlCUWNHdGRYVjFEelEwTkR5MllzV0s1N0t5c2k0TUJBSjdEeDgrL0V0Sm1ZV0ZoYmZiN2ZiVUdUTm1mSHJyMXEycjFTOTBBd0FBQUFBQUFBQWdxQUlBQUthT1NrbnE3T3dza3ZUU2VGNm92dFdxdlRYeGtFaFdTa3dyQ2tNOVkrR29vWi84SlZWTnZuZ0F4R1kxRllrYTJsOXIxNjBQWityR2k5cjEyRmFQWHQ1M3RDUExSODd6OXl6N014dzFUYmFla0lva25URXZOS0tRaWlUOVpuT3lTZzQ2ZXJiUFdkU3AyNjlzRzlFNTNxNmZQNXZhOC9qaTA0UDZ3a1hqbmkvQ0tJVkNvZktTa3BJclRqLzk5STJHWWRnT0hUcDBiekFZckhhNzNRVkZSVVZQcHFhbW5wNlkyOXpjL00rOWUvZXVsNVFTQ0FSMjdkKy8vOGFGQ3hmK1VwS1NrNU9YcmxxMWFzZWVQWHV1YTJ4c2ZISXluc3ZXclZzWHpwczM3NjdaczJkL3RkZHUxL3o1OCsveGVEd0xuVTVuYmwxZDNlOWFXbG8yWjJWbFhlanhlQlk1bmM1NXMyYk4rcnpkYmsrVnBKcWFtbCtKa0FvQUFBQUFBQUFBRElxZ0NnQUFtQ3FlbFJTeFdxMFhhNXlES3MrKzRlNTVmTlhxZ0M0L3EyL0k1Sm5Ya25ULzh5a3lUZW5iVjdkcVU2bGIveWgxcWFMZXBwdC8zZFBFUVZhTDlKa0xmTHIwek1GREt2ZitPWFhRL1llOGZiL2lCYnVNWTg3dExkR2w1Y1c5TGozMmtxZG5mMlp5VEtsdVU1KytMK3U0NXppV1gzMnVhY1RIMUhWM25NbkxpT3E2ODMyanZqYWtmLzNyWC9QNzc1cy9mLzYzOHZMeXJrMXM3OXk1OHpLZno3ZG5KT2NOaFVKMWljZXRyYTFieXNyS1BtMmFacWlob2VHcDJiTm4vMWRoWWVIdFZxdTE1OFBrOS90M1ZWVlZmZWVzczg3YUhBNkhtM2JzMlBIZW1wcWErNTFPNTR6Q3dzS3ZTNUxOWmt0ZnVuVHBINXVhbXA2dnFLajRXbHRiVzhsZzlVc3lsaTlmL2tSS1Nzb3lLZDRKWmZ2MjdaZU1zUDVEdzVqbUtpNHU3dmtoOUhnOEM0dUxpNk85SjV4NzdybHY5ZDQrOWRSVGYzRHFxYWYrNEtXWFhwb1pEQVpyUmxJVEFBQUFBQUFBQUp6c0NLb0FBSUFwWWYzNjlkNE5Helo4VjlMdGQ5OTk5K05mK2NwWGRvN1h0YXFPSFAyS3RiUFNvZjIxUjd1YmZPdzlmbDE2Wm9meU15T3FiN0dwTURlaU9ZMWhiZDd0VXF6ZnFqcnBucGk4UG90ZTN1ZlVuTnlJY3RLak1ucU4vMjJuVzhPeHU5cWgzZFhIbjVjSXFrelBpTWlRWkVxeUdOS3RsN1ZwYzVsTE5VMWo4OVhSWVRQMTdOY2F0R1dQUzk5L01rMlM5S1ZMMnZWdnk0TTljN29paHA1NUxVbVBiUEdvdnNXcUsrN09HZGE1RjV3UzFyMmZiQjZUT2s4bW9WQ292Tit1MU96czdJc1RHeDBkSGVWZXIvZVp0M3VkK3ZyNjMwalMwcVZMbjhqSnlibXE5MWhyYSt1VzExOS8vWXJWcTFlLzZQRjRGa3JTakJrenZsQlRVL096aW9xS2IwaXlGaFlXM3BhWW41V1ZkWUhkYnM5KzlkVlhWdzVTdjJiT25QbjVSRWhGa2lvcUtyNDUyRHdBQUFBQUFBQUF3RHNMUVJVQUFEQmxwS2FtZnRmbjgxMWlzVmllLytFUGYvajVXMjY1NVlueHVNN3l3aTV0ZXl1K2RFL2k3NFFMbHdkVjMyTFZtNGNkMm5IQW9mLytXN3l6U2tJaUlDSkpUVDZMbnRoNnRMT0p5MjZxYUZhWHZuTk42M2lVM1dOdVhrVG5MZW5VUDh0Yyt2aGF2NVlYZG1sem1Xdk1yeE9OSFgxc3RmUk42VGhzcHE1YUhkQ1dQYzQreXhoaGJCUVdGdDVvczluU0U5dTF0YlVQak9YNUR4dzQ4TTNzN094TExCYUxTNUxxNnVwK1cxWlc5bWxKb1gzNzluMXg1Y3FWZjVPaytmUG5mOS9yOVQ3VDJkbFpWVkZSY1hzZ0VOaS9lUEhpK3kwV2kwT1NEaDQ4K0ozQnpwK2NuTHg0M3J4NWR5ZTIyOXZiWDJ0b2FIaDhMSjlETDEybHBhVWZrcVRVMU5Telo4MmFkYk1rZWIzZXY5VFYxVDB5MUlIQllIRGtyWVFBQUFBQUFBQUE0Q1JIVUFVQUFFd1pOOXh3US9oNzMvdmVoUTZINHhlbWFUNitZY09HdllaaHZHR2E1Z0ZKc2I2ekh4NzFkWmJON2pybVdIbTlUUTl1Nmh0T2thUjVlV0d0V1JqUytVV2RxbXV4YW5lMVhhWFY4VzRzd2E1NEg1WE9zS0ZUTXFPRG5GVjY5bXNOa3FTTDdzeVZGQSsxUFBYVnhqNXpCaHRMN092djJ2TUNzbG1sRDY0SlNJcDNXMGwwWEJrcmtlalIvakFQL1NORmYraTEzRkJHY2t4M2Y3UkZ4VXM3dGJ5dzcrdVpDTzhrT1UxZGZIcUhEamZadEhWZlBCRGtjZlo3WVVkZ3c0WU4zeHIxd1JOajg2MjMzcnA1RE00emJkYXNXYmNtTnFMUnFPL2d3WVAzajhGNWUvajkvajJWbFpYZm16VnIxcGYzN3QzN0h3ME5EYjlMakRVM04vKzlzYkh4anprNU9WZEtpcVdtcHE3bzdPeXNrdUlkV2Z4Ky8rdUxGaTI2MzJxMXBqUTJOajQ5eU9uVGx5NWQrcWZlU3dvZE9IRGdUby9ITS9pSGVSQ0JRS0JGVW1pd3NibHo1OTZaa1pGeGJtSTdNek96T0JxTitpWEpNSXllRDFna0VtbE43QjlDOERqakFBQUFBQUFBQUREbEVGUUJBQUJUeW0yMzNkWWs2WnA3N3JubmNZdkZjb05wbXBjWmhwRThsdGVZblJQUmp6L1pySVpXcSs1NktyNjB6ZlhGUGwyNXFrT1NWTzIxNmVWOVRpMmVFZGJLT1YwNmExNUllUmxSWFhSbnJoN2VIQy9seWE4MDZ0cnpBaklsMVRWYlZlVzE2WENUVFdmTUhmVGUrZ0F4YzJBM2w1R1ltUlhSeDk3dDE2ZnZ5eHIxT1NUcHV4OXVWVTdhNE9HYTNoMVZtdjBXTmZzdHZjYml4MXg2WnNlQTR4SkJsV1JYVEo5YTU5Y2RUL1EwQnRHN0YzZU91bGJETUw0NTZvTW5nQmxQTjIxK3UrZFp2SGp4WFRhYkxTMnhiYlZhVTRxTGkwZTBYbEpqWStNZmQrM2FkZFVnUXhaMWg3NHFLeXQvVUY5Zi8xQXdHRHpjZjlMKy9mdHZqVVFpN1ZWVlZiY0ZBb0g2M21OK3Y3L3N0ZGRlTzhmbGNzM1MwUVpEQ2M2VksxYytrWlNVTkwvM3p1WExsdzhXYURtbWtwS1NEeHc1Y3VSL0J4c3JMQ3k4dmZkMlVWSFI3K3gyKzRBZmhMeTh2R3Z6OHZLdUhlbzZHemR1TklZYUJ3QUFBQUFBQUlDcGlLQUtBQUNZa3RhdlgvK2twQ2VQTmY3RnpVV2piczFoU0ZwNFNsZ05yZFpCeDIrOHlLZGtwNmtudHlWcDIxdE8zZmUzbEFGenJyZzdaOEMrUk5lVTRlaUtHUHJXWStuSG56aUVTRlNxYVhwN1h4Y2pnMmRVSk1WclBCYW5MZjd5UDdBeFJVZmFMYklZMGxmZjN6YncvREhKYVRmbHNwc3lET204SmFNUHFxeGZ2LzZrRHhXa3A2ZS9KejgvLzVQamRIclBPZWVjczZlMnR2Wi82dXJxZm5nQkVHNEFBQTd4U1VSQlZCVU1CbXZPUFBQTTdVTWRrSjJkL2Q3QjlyZTN0Mi9idVhQblpmMTIyNVl0Vy9hSHpNek00akdyR0FBQUFBQUFBQUF3NFFpcUFBQUFqTEUvdlpxay9iVjJOYllkRGFwczN1MVNSYjFka3ZTVnk5dGtuUFNSaU9OTExHa2tTZCsvdGtYTEM3dDA3YjNUMU95M3lONGRWSGxsdjFPSG02MXkyQWJQRGRrczhkY3oyR1hvclRxN1hQYlJMLzB6QmFRdVdiTGsxNHBucWNaY1ZsYldLcGZMVlRCbnpweHZGQllXL3RlbVRadXlIQTdIc0pmajZjMW1zL1h2WU9KY3VuVHBvOU9tVGJ0OERFb2QwdXV2djc1MjVzeVpuOG5OemYyUUpHM2Z2bjJ4YVpvVzB6UXRaNTExVnBuTlprc1BoOE10cjczMjJwTGVTd0VCQUFBQUFBQUFBSWFIb0FvQUFNQVkyM1hRb1pmMzkxMTJwN3plcnZKZVFaVVByQW5vd2hYQlBuTSswMnVablo5ZDN5em4yd2hkdU95bWZuT2p0OCsrcTM4MGJVVG55TStNanFpTFM4SkZkdzR2bTlBN3FPSnh4WjlycEhzNW9NUnpEM2QzWkxFUDhxM1YzMm5SUS8vb3UycVR4WkJPSytnYVljVlR3K0xGaTMvaGRydG5KN2JyNnVvZVBIanc0TmY2ejF1OWVuVmQ0bkZWVmRXOXRiVzFQK2cvSnhBSURHaGRrNWFXZGs3aXNkL3ZMNVBrRzIydGhtSDBXaGhLYVN0WHJudzZNelB6M2NlYVA1d2xkb3FMaTRmMUE5WGEycm81T3p2NzN4UGJmcisvVVpJeU1qTE90ZGxzNlpKa3Q5c3oxcXhaVXp2VWVWNTY2YVdadzdrZUFBQUFBQUFBQUV3MUJGVUFBQUFtUVZwU1RHbEpzV09PbjVJWmtkdng5cG8xdU43bThXTmhxQXJxV281Mm5FbThGdEZZUEcvZzZQNlcydGtkWmtseURIeXRPa0tHbnRqcTZiTXZMU2xHVUdVUStmbjVuOHJQei85SVlydXpzN09xckt6c1N6cE9tQ1FXaXdVQ2dVRDljSzZSbnA2K052RzRwYVhsSDlMd0FpUnV0M3ZHeXBVcnQ3amQ3a0pKaWthamdmTHk4dHNTNDNsNWVSZjJEcW5FWXJGUWZYMzlvL241K1o4YVRsMWpKVDgvLzdNVGVUMEFBQUFBQUFBQU9Ga1JWQUVBQUJoajMvaGdxeVRwbjJVdTNmVlVtaVRwK21LZnJselYwV2ZlVUoxSHJyZzdaOEMrSjcvU09PendTbWZZMEdWM0RUekhSTEJhcEdoM3JpUWNqZWNVMmpvc2N0bk5QbDFpYXByaVgwVXRocFNWRW0rZEVvN0V4eHcyVTZha1FNZ2lTY3BNUG5hb0IwUHplRHhMRnk1YytJdkV0bW1ha1pLU2tnL3JiWFE4R1lRclBUMzk3TVJHYzNQekM3M0c3TE5temJxcHFxcnFJVWt0L1dyTFhiWnMyY1pFU0NVV2kzWHUyclhyMHBhV2xoY1RjM3crMzViRTQxZ3NGdHExYTllVmhtRzRKektvNG5RNjUrYmw1WDJnOXo2djEvdFhyOWY3VkdJN0tTbHBjVUZCd1pja0tSUUsxUWFEUVcvLzh3QUFBQUFBQUFBQUNLb0FBQUJNbUVoTUtxbDA2UFM1OFk0ZmRtdmYwRWtpMURIWW1DUVp4KzFOOGM2UTVJekpGNHdIVFB6ZGYrK3V0dXVCVFNtNjdueWZ6bGtZVXJETFVQV1IrRmZSblBTb3JQRnBpa1FUSFZWTXRYZFllZ0l2bVNrRGd5bzVhZEVCeXh0aFVLYkZZbkVsTnNyTHkyL3orWHhieC9JQ1dWbFo1eVN1WVpwbTFPdjE5b1JMWnM2YytZWDU4K2ZmTTJmT25HOGVPblRvdit2cjYzL1V2WnhPVmxGUjBmTkpTVWtMSkNrV2kzWHQyTEhqaWtRM2xvUkFJRkFmREFZUDJPMzJyTkxTMGl1Ym1wbzJUWnMyN2FxeHJQOTRGaTFhOUJQRE1PeTk5MlZtWmhiWDFOVGM1L1Y2L3l3cGEvWHExYmNreHZidjMzK0xwQUhMSXdFQUFBQUFBQUFBQ0tvQUFBQk1pS29qTm4zeHdTeDVYREhOem9ub1NMdFZkMytzVDNNSmZlblhtVDJQNy9oUWE1L3VJNUowc05HbWhhZUVoM1U5dTlYVUxaZTI5OW1YNk80eTNqS1Rqd1pWNmx1dE9xMUFhbWl6cXI3RnFyL3RjT3VjaFNGdFArQlFwRHQ3TWljbjNrYWxLMklvMXYyVTNRNVRoNXVPTGcxVWN0Q2h5a2FiQ3J2bll2Z0NnVUNwMysvZmxaeWN2TFNob2VIM1ZWVlZHOGI2R2hrWkdjV0p4MzYvZjd1a3hJY3ZjODZjT1YrWEpLdlZtako3OXV5dkZoUVUzRlJUVS9OZ1JrYkdtdVRrNUNJcDN1Vmw5KzdkVjdlMHREdzcyUGtiR2hvZXE2K3YvNjNmNzk4NzFyWDN0MmJObWpmdGR2dTB4UFlwcDV4eVEzWjI5c1dTRkkxR085NTg4ODBiRmk5ZS9EOFdpOFd4Yk5teVB4MDhlUEI3T1RrNVYzazhub1dTVkZkWDkzQkRROE1meHJ0T0FBQUFBQUFBQURoUkVWUUJBQUNZQU0rWHVDVkp1ZWxSL2IzRXJZYzNKdzg1L3o4ZnlSaDAvN05mYXhqVzlhd1c2ZDFMK2paMG1LaWd5c3lzcUtxNnU2VzhjY0NoNHFWQjdUcm9rQ1JOejRndjhmTkNxYnRuZmlKODR3c2ViUm1UN0RLMXMvc1lTZW9JR2JyOTBRemRkbVhidU5kL012SjZ2WCtKUnFPQjB0TFNUM2s4bnJ6aEhtZXhXRHhEelE4RUFrY2tSYk95c2k1STdHdHFhdXJkRVNWV1UxTnozOHlaTS8vRFpyT2xkWi9UWFZCUThJWEVCTk0wWTd0MzcvNW9ZMlBqbjQ1MW5mTHk4dHVHcW5Na3orbDRFaDFlRWhZc1dQQ1R4T09hbXBwZjFOWFZQV0sxV3BNV0xsejRTOE13cklXRmhWOVBqRGMzTjI4cUt5djd6RmpWQWdBQUFBQUFBQUFuSTRJcUFBQUE0OFRmT1hDdEhwdGxmSzUxNzU5VCsyeUhvOGFBZmNNWkd3dExDcnIwNHB0T1NkTG1NcGM2UW9aZWZTdStQU2Mzb3BvbW0xN2U3K3ladjNSV2ZDbWtmKzdwV1oxR21TbFJiU2x6cWJlV2dHVkFnQ2NTTldTMW1rcTgwcVo1NGl5Uk5KSHE2K3NmTFM4di81R2t6dFdyVjljTjk3aFpzMmJkUEd2V3JKdVBOZjdpaXk4VzJteTJqcFNVbEJXSmZjM056Uy8wbXRKYVVWRnhlMFZGeFliQ3dzSWJDd29LYnJiYjdabjl6NU9YbDNkMVYxZFhUVXRMeTR2RHJhMjNrVHlua2JKWUxFNUo2dXJxT3Z6V1cyL2Q2WFE2NXptZHpsbXhXQ3hvc1ZqY3ZlZW1wS1FzWDd4NDhRUE56YzBiZlQ1ZlNTQVEyQ09wYTd4cUF3QUFBQUFBQUlBVEVVRVZBQUNBY2ZMeS9yNUJpL01XZCtxTEY3ZkxGN1FNdW9UUGJZOGVEV0Y4NitwV09Xem1nRG5IOHJlZGZlNlhLeG9idUc4NFkyUGh2TVdkZW5CVHNpSlJRNllwYlh2cmFDaGwyZXl1ZUpoRWtpbHB5Y3l3YnZ0ZGhvSmQ4YmtKNFlpaGZiVjJTZEtpR1dGTlM0MXF5eDZYb3JHamN4cmJySHJmOTNNR1hIKzRYV2VtRXIvZlh6WmU1MDVKU2JsUThiZFVwbW1HbTV1Ylh4cGtXbXRsWmVVZGxaV1ZQeTRvS1BqODdObXpiM0U0SERtU1pCaUdaZHEwYVpkUG16YnQ4cWFtcHIvdDJMSGpJc1UvSHBOaTQ4YU5pYWhUeXJwMTZ4b1NZWlRPenM3NlZhdFcvU3M1T1hucHNZNjEyKzFaK2ZuNUg4blB6LytJSkwzeXlpdW5qZWRyRHdBQUFBQUFBQUFub25INmYzb0JBQUF3SnpjZVJyRVkwZzMvNXROL1hkR21KS2VwM1BTb1ZoUjJEZmpUMjlKWkE4Zjd6M21ueWt5TzZkcHpBd1AyTDV2ZHBla1pVZVZuUnJYMnRQaXlSRmVzQ21qKzlIQ2ZrTXJzbklncTZvL21xUzgrdlVOZnVieE5WNzhySU10eHVxVzRIWk9XYjVpeVdscGFYanA0OE9CZFhWMWRoOXZhMmw2Vk5QRE5QOHBmWFYxOTk1WXRXMmJ2Mjdmdnk2RlFxRThuRksvWCs0d21NYVRTajgvcjlmNUZraG9hR2g3djZ1cHE2QjlTTVUwemZQanc0ZjhYQ0FUMkRqalk1M3VWa0FvQUFBQUFBQUFBREVSSEZRQUFnSEh5a2ZNQ2VyM2NxVStzOCt1c2VhRnh2ZFpvdTRoY2RHZnVHRmNTZDgwNUFhVzRZM3BxbTBjTnJWYk55UXZyNWt2YWU4WS9zQ2FnK2xhclZpOElxYlRLb2QzVkRxVW14VlNZRTlIbkx2VEphVGQxdU5tbWFFeDY5NUpPV1MzU0o5YjZkY0d5b1A1WjV0TCtXcnVPdEZ2VkdUWVVqY1dYL0xFWVVtRk9aRnllejhta1Y4ZVFNVk5lWHY1ZjVlWGwzMGhKU1prN3pFT0NodzRkK3ZHaFE0ZnVtekZqeHZWejVzejV6MEFnc1AvUW9VUDNqZWI2dzNsT3hjWEZ4d3pBbEpXVmZhS3NyT3dUL2ZjM05EUTg2WFE2WjVTV2xuNHlMUzF0VVhaMjluc2xLUnFOK3V2cjZ4K3ByS3pjME5uWmVVQ1NkZHEwYWUrZk1XUEdaekl6TTljWmhtR3RxNnY3L1dpZUN3QUFBQUFBQUFDYzdNYjhINmtCQUFCT0J1SE5SV1BTMVNFU05XU3pEdTlVRGEzV25zYzU2ZEhqZmxIcnZhVE8yZk5IRjRRWmkzT01WbnVIUmFsSnNXT09kNFFNTmJSWkp5eDhZbjlQS2QrTko0OVRVb29rNzdBbU81Mm41dVhsWFpyWXJxcXF1dWQ0eDV4eXlpbWZUVHh1YW1yNmUzZkE1SGlTSmRrbHRValMzTGx6djl2UjBiR25ycTd1YVVuK1l4eVRsWmVYdDg3bjgyMEpCQUtzUXdVQUFBQUFBQUFBL2ZDUDhRQUFBSU1ZcTZBS1Rod0VWUUFBQUFBQUFBQUFHSCtXeVM0QUFBQUFBQUFBQUFBQUFBQUFVd05CRlFBQWdNRUZKcnNBVEtoakxlTUNBQUFBQUFBQUFBREdFRUVWQUFDQXdWVk1kZ0dZVUx6ZkFBQUFBQUFBQUFCTUFJSXFBQUFBZzN0NnNndkFoSHBtc2dzQUFBQUFBQUFBQUdBcUlLZ0NBQUF3Q0pzcmVJOHBWVTkySFJoL3Bvd3FtNjFydzJUWEFRQUFBQUFBQUFEQVZFQlFCUUFBWUJER3F2SjJ3OVIxazEwSHhwOFIwM1hHT2Z0OGsxMEhBQUFBQUFBQUFBQlRBVUVWQUFDQVk3Q3ZMZDBvVXhmUVdlWGtaRXJWaWhuRjluVzdOazEyTFFBQUFBQUFBQUFBVEJYR1pCY0FBQUR3VG1lK01pODEwdWxlTCtsU1NYTWxKVTl5U1JnOXY2UUtTYy9ZWE1GN2pGWGw3Wk5kR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QQ084ZjhCWHMwZ1dTcXV3U0VBQUFBQVNVVk9SSzVDWUlJPSIsCgkiVGhlbWUiIDogIiIsCgkiVHlwZSIgOiAibWluZCIsCgkiVmVyc2lvbiIgOiAiMzQzIgp9Cg=="/>
    </extobj>
  </extobjs>
</s:customData>
</file>

<file path=customXml/item3.xml><?xml version="1.0" encoding="utf-8"?>
<s:customData xmlns="http://www.wps.cn/officeDocument/2013/wpsCustomData" xmlns:s="http://www.wps.cn/officeDocument/2013/wpsCustomData">
  <extobjs>
    <extobj name="C9F754DE-2CAD-44b6-B708-469DEB6407EB-1">
      <extobjdata type="C9F754DE-2CAD-44b6-B708-469DEB6407EB" data="ewoJIkZpbGVJZCIgOiAiMjMzNDA0MjA1NDI4IiwKCSJHcm91cElkIiA6ICI2NTA1NDcwNDYiLAoJIkltYWdlIiA6ICJpVkJPUncwS0dnb0FBQUFOU1VoRVVnQUFDS29BQUFKaENBWUFBQUJyQmNxWkFBQUFDWEJJV1hNQUFBc1RBQUFMRXdFQW1wd1lBQUFnQUVsRVFWUjRuT3pkZDVoVTVmMys4ZnVjNmJ1emZSZEVwQXFpTk1XS2lBVkRyTVF1RmlScTFDVEdieXlKR21PSlJESFJhQkpqTFBFWEc4WUtLblpqRk1HR0hTS0lTQVNrU2QrK3M5UFArZjB4N093T00xdlp4dkorWFpjWE8yZk9PZlBNczJkbWQzenUvWHdr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OMmEwZFVEQUFBQXdNN0gvbmhJYml6a3UxclN5WkwybEpUZHhVTUNBUFJNQVVrckpMM2s5QWJ2TXNZdXIrcnFBUUVBQUFBQUFHREhFRlFCQUFCQXEwVG5qcHBvRzNyWWtQcDM5VmdBQUxzT1cxcGoyTHJJTldIeDIxMDlGZ0FBQUFBQUFMUWRRUlVBQUFDMFdIVHVxSWt5OUZaWGp3TUFzQXV6akltdW94Zk42ZXBoQUFBQUFBQUFvRzBJcWdBQUFLQkY3SStINUVaRHZzVlVVZ0VBZENWYld1UHlCa2ZSQmdnQUFBQUFBR0RuWkhiMUFBQUFBTEJ6aUlWOFZ4TlNBUUIwTlVQcUh3djVydTdxY1FBQUFBQUFBS0J0Q0tvQUFBQ2dwVTd1NmdFQUFMRE5TVjA5QUFBQUFBQUFBTFFOUVJVQUFBQzAxSjVkUFFBQUFMYmhaeElBQUFBQUFNQk9pcUFLQUFBQVdpcTdxd2NBQU1BMi9xNGVBQUFBQUFBQUFOcUdvQW9BQUFBQUFBQUFBQUFBQUFBNkJVRVZBQUFBQUFBQUFBQUFBQUFBZEFxQ0tnQUFBQUFBQUFBQUFBQUFBT2dVQkZVQUFBQUFBQUFBQUFBQUFBRFFLUWlxQUFBQUFBQUFBQUFBQUFBQW9GTTR1M29BQUFBQUFGcnYrektITE51UUpEbE5XMzBLNGwwOElxQm5pY1NNNU5kdXA5MkZJd0VBQUFBQUFBQjZGb0lxQUFBQTZGVHJ5eHk2NlA3aTVPMDNidHpVNVA3SFQrK2QvUHErUzBvMXVIZXNUWTlyUzRyR0RJVWlobXBDaG1wQ3BtcENoZ0poVTFXMWhzcHFIS29JbUNxdk1WVVROblRqNlpYS3piTGE5Rmh0RlkwYmNqbWFYeEIvZDRsWHQ4L09TOTQrYUVoWXQ1eGQwZUxIbWIvTW85dGZxRC8renZQTE5XejNhT3NHdTR1eWJDa1lNUlFNbXdwR0ROV0dEVlVIVFZXSEV2OVdCVTFWQkV4VjFobzZhTStJanRrdm1IWU81ait6SjkvTDFrRkRJdHFyZytaaWM2VkRGOTViLzk3ejJnMk52L2VVMTVnNjkrNlM1TzFYcjk4a1J6ZXZSM3J4L2NXcURTZkNOVWVORE9tblA2enUwTWZiV083UTlVOFZKRzgvY3RuV0RuMDhBQUFBQUFBQTlCd0VWUUFBQU5CdExGM24wdHBTcDNKOWxvYjNpeXJYMTdxZ3lQbC9MNVp0SjBJcHRtM0lzcVZvTEZFWm9XRjFoSmI0ZjIvbjZPcVRLbHQxekk3NGVxMUx0ejJmcjZzbVZlbkFJZUZHOTZzT212ckhmM0pTdG4yKzNLUC9mdWZXZm9NaXpUNk9MZW5KOS95S3hoUHpNYlJQdEYxQ0VnMERSZTNsRDFQS05hWUZ6Nm1qdmZ4WmxtYk04eXNTTlJScnhTVlpFVERUZ2lyTWYyYVB6UEZyMWtmWmV1WUQ2WUtqcTNYYTJGb1oydkhuZGVteDFUcnBvRnBKa20wbmdrWTlWWG5BVEFaVld2dCtkOE5UQmRwYzJYZ1M1KzRMeTVUdFRaMjhxR1ZvUTdtajlRTUZBQUFBQUFEQUxvK2dDZ0FBQUxxTjE3N0kwcHpGWGtuUzMzNVMxdXFneXViSzlsczBuYlBJcXgrT0RtcmZnUjIvVUw5Z3BWdS9uNW12U016UXJjL2xhZHBaRlJrREFuRkwrdE9MdWFvSUpCYVVIV1ppbXkzcHJwZno5UGVMUzFXUTNmU2MvWHVCVHlzMzFYOE0rSGFEcTgxaGdOUEgxdXJpaVIxYnRhR3ovUG5sWEwyOXlKZnh2aG0vM0tvSDNzekplRjlEaGlTZng1YmZhOG52dGVWeEpjSVJSb1BNQVBPZnJpWmthdjZ5eE9zK1pra1B2WjJqcjlhNGRmWEpuUk1VcTZvMTlhZVg2aXZjVEQrbnZGTWV0NzNGRzd6MFcxS1pxYUVONVk0bVF5ZHh5MURpblFZQUFBQUFBQURZY1FSVkFBQUEwS1dXclhjbEswcXNLNjFmS08xYjJMWVdQNDB4RE1ucnN1VjEyeklOcWJTNnZuckFjV09DeXZWWnlzMnlsT096azEvM3pvdTM2eGdhcytkdU1SWGxXTnBRN2xBa1p1aVdtZm42NDNubDJydHZmYVVOVzlKZlg4M1Q1eXM4eVcyL20xeWhHWFA5V3JuSnFkSnFVOWMvVWFBN3BwWTMycktvdE5yVW8zUDlIZjEwVkpSanllMXMyNkoyZDZ6UTBDc3ZyblBHQnhTSkdmTDdMT1Y0RTllSjMydHBhNVZETVVzYXYwOVlmcStsNXovT2xpU2RlbkN0bk51RkJaai96UHhlUzNmL3BFeTN6c3JUb3RWdVNkS1hxOXhhWDViNmNYWGk2TlRxTkYrczlLaThKdkU2SHI5UFNGNVgrblB1WDl6OCswZ2tadWlMRmU0V2p6Y1lNZlR0QnBlRzlvbks1KzQrNFkyR1FaVzJmdjh6TVF4cCtVYW43bjBqdDlISGs2U2YzRmVzN2RFT0NBQUFBQUFBQUprUVZBRUFBRUNYdXZLUlF1MC9PS0lMSnRSbzFaYkVyNmM1UGt1bW1WZ1FiaWdjTmRLMmVWeUo0TW4ycHAxVm9UMTd4K1IyMmZLNjdKU0YyMisrZCttcVJ3dVR0Njg0c2FvZG4xSHI1V1ZabW41T3VhNTZ0RkJWUVZPaHFLR2JuczdYZlplVXFWZGVYSkdZb1h0ZXkwMVdtNUdrRXc4STZ1QWhZWlhreG5YNXc0V0t4UTJ0MnVMVWRVOFU2T2JKRmVxZG54cXlzVzNwenBmeVZCMnNEK2owTFl6TE1OcStvSjNYU1BXV2EwK3AxT2dCVFZlaWViQkIrNkx6SjlRa1F3WWQwY0ttdGZZb2lxbXkxa3lacTZsSDFlaXo1UjQ5OTFHV2p0c3ZxQ09HaDNUajB3WDZZb1ZiL1lwak9tSC9vS3FEcHA3NUlGdTFZVVAvWHVqVFh5OG9TNGFHbVArbStiMldwcDlib1R0bTUrbVRiOTI2NmN3S0RlMlQyaExwMXlmVnYwNWpsblQyWDNwSlNnUzliamk5WTZ1di9IdWhUOTl1Y0duWjl5NnQzdXFVYlNjcTdmamNuUk5tYTQ1dFM3RjQvUnVoSjBOb3A2WGV1SEdUWHY0c0sxbEZhTnl3c0p5TzVrTk0zVEZrQmdBQUFBQUFnTzZKb0FvQUFBQTZ4ZTluNW12TlZxZCtmR1JOMm4wTFZybzFxSmRYNFdoaW9iVTZhT3EwUC9WSzIrOVhqeFdtYmZ2RGxQS01iWEpLY3VONjVKM00xU3VxR29RRkpPbFBMK1psM0cvS0VUWHFXOWc1QzlHN0Y4WjEwNW1WK3UwVEJZcGIwcW1IMUtwWFhseWJLeDJhL2x5ZXZ0M2dTdTQ3YWtCRWwweXNWakJpYUZDdm1INXhiTFh1ZVQxUjdlQzd6VTVkOWxDUnJwcFVxY1AyRGllUG1USFByeTlYMVZlTkdMOVBxTU1YOTV2eTRxZFp5YS9QR1IvSVdBMmpxL3p6MGxJOThvNWZzK1puSjdkRlk0WWVlc3V2dGFWT1ZkU1ltakF5cE5FREl2cGloVnRydHpxMXZzeWhWNy9JVW0wNGNRMGZOeWFZVXRtRytXK2V5MkhyK3RNcnRIeURTM3Z0SHMyNHo0ZmZlRlFiTnJXK3pLRkFLREhYQTBwaWV1dkw5TFpOUDl3M21MYXRKZVl0OGFaOHJ5U2xWUk9SSkZjN1ZpM1pVZHNIK053NytFbC93Y3I2NTMvbXVFRHl2UmtBQUFBQUFBQm9Ed1JWQUFBQTBDbEtxeE9MeTQ3VWpJaUc5WTJxdE5wVXJ3NW9zelAzSzIvek96V3gzNGtIMUhaYVVFV1NSdmFQNklwSlZYSTViSTNiTzZ4blA4eldNeDlrSzlSZ2tYaFFyNWltSEI3UXRmOHFVSzdQMWkzbmxPdjQvWVBhV3UzUVUrOG5naFdCa0tIcHorVnIvOEVSL2Zpb0dtMnBkT2paRCt0REY0VitTN2srVzVjOFVOVG1zZjd6MHRJbTc3L3A2WHh0ckdoWmhZV3JIaXVVYWRqTm5yT3JSR0tHVHI2OVBqaTF0dFNwRTI1THJUeHkwZjJwYlU4ZW1lUFhJM1A4K3RmbFcvWE45eTdtdnhubE5hYmVYdXpUR1ljR0dnMnBTTkxEYzNMU0tuZThzOWlyZHhhbnY0YnJnaXByUzUzNmFZYTVQbjU2Yi8zZjhWWGFXcFY2dmp0bVp3NnVTWktoUkJzdVNYSjFVZ0dSYnplNGRQbkQ2U0c5cGp3OHg2K0g1elRmWnVxT3FlVnAxWGRpY1NNWjFCazFJSkpzemZiR2padFM5dHQrWHJlL0h3QUFBQUFBQUdnTVFSVUFBQUIwaXNyYVJFSWxmN3QySlgrNW9FeXJ0emoxMUh2Tkw2cDJkNjh2OEduR1hMOE1RL3JKRDJwMFRCc3FPa3djblRqbXR1Zno5TUhTMU1YM2tmMGp1dW5NU2wzOVdJSFdsaVorbFgvbHN5eWRkRkN0cGg1Wkk4dVNubWtRaUZpdzBxM0sybHhkTmFreXVjQnVHdEkxSjFkcTNoS3YxcFYyM01lQmpSV09GcDkvZlZuUGJoblNweUMyUzh6L25FVmUvZlB0SE1VdGFlcVJBWjEwVUcyTGpvdkdEZDB5SzEvZmZPL1N0K3VkdXZya3FwUldYUjBwVTZXVVRDNC9vVW9IRHczcjZzY0x0WEZiVU1icGFOMFkyK1A5b1ROOHRjYVZETWVkUHJabDMwTUFBQUFBQUFDZ05RaXFBQUFBb0ZOVUJFd1pSbnBReFRTa2ZzVXhMV3pRYXVQeHk3ZXFKRGRSeWVUNDZmV1ZLKzY3cEZTRGU4ZGEvSmlOL1lYL045KzdkTldqaGMzdTF4cFZ0YWJ1ZXlOWDFyYTE2M3RleTlWaHcwTEs5clp0d1gzcWtRRjkrcTFIa1ZoaXdmZ0hvMExKYWlzL1A3WmFOenhWSUVsNjlCMi94dTRWVnErOHVNNmZVS08rUlhIOTdiVWN4ZUtKNDZZY1hxTTlkNHZwaUJFaHZidkVxL01uMUdpL1FSSE5XOUt5YWpOSXRLUzU3dFJFbTU1dnZuY2wyK1ljUENTc28wZUZtancyTjh0U2NhN2Q0K2MvR2pkMHordTV5ZXYxSDIvbTZOQmg0ZVRydUNrdmZKeWxiNzVQdExaNmY2bFhaVFVPL2Y2czhtWmZPNjllbi82Nm5mcTNFcFVIekF4N3Q5d2hROFBhdTI5VU0rYlZoK2VPMlMrWXFBYlZZRWl1VmdSVjJ2djlvU045c2EzdFQ5L0N1QTRlR201bWJ3QUFBQUFBQUtEMUNLb0FBQUNndzlXRVRFVmloZ3I5bGt3amZXSDJ2eXM5Q29RU0M5eDdGTVZhdExqZDNSaEdJblJUdHhCdEduYWlUMGdiOVMrTzZhekRBbnJoazJ4ZGRseVZKb3lzRDBUc1B6aWk4WHVIOWNFM0hobUd0R0tqTTlrNmFlTG9vSWIyaWVxZTEzSlZHekUwZGxoaW9YbktFUUU1SGRMa2NRRkowcFdUcW5UbHBLcTJEN0FabWRySXpQb29XNDlrYUVmeTdLKzJLRGZMU3R2ZVZXYk04MnZKbXZyZzFNTHYzUEs2RTk5WW84SDNOTnRySjdjM3BxNHlTRStmZjBOS2FldVZlRDIwTElSeHlzRzFXclRhclFYYkFoSkwxcnIwbDFmeWROT1pGVTBldDc0OC9lTnNQTU5EOXM2TDY2OFhscW1zeHRTdHMvS1QyKy84Y2JsKysyUytCcFRFdFdKai9ibW1uVldoOGhvekphaVNQUCsyYVRJTnBiVXhhOHFPdkQvc1VSVFRYZWVYTmJuUFcxLzY5T1ovZmNuYnV4WEVkZlZKbGMyZWUyQ3Y5T0RmZ3BVZVNkS1l3V0Vaa202ZGxhK2w2MXhwKzIwLzErZit0U1J0bjVIOUk3cis5T2JIQVFBQUFBQUFnRjBMUVJVQUFBQjB1QzFWaVJYZHhnSW9KWGx4N1Rzd29pOVh1WFhJMEVpN1BXNHdZdWkwUC9WcWRyK0dWVnZxdkhEdFp2bWFDU0UwbE9PejlPdVRLL1hFdTM0WmhxMnBSd2FVN1dsOXRRVGJyZzlEVEI1WHEyUDNDNm9vSnoxRWNOSEVhbVY1TEYwd29VWUYvdFQ3QjVURWROY0ZaZHBjNFVpdWhmY3JpdW5IUjlib2tnZUtXajJtaG00N3R5SVppbW1OMXhmNGtpR0p3L2NKNmYybDNiZWl5RE1mWktmY3ZtTjJucXFDNmFtRXVWOTVOZmVycHA5SFhiV2VuajcvVG9ldGEwK3AxQ1B2K0JXM0RKMHpQcER4dXMzRTQ3STE3YXdLM1RJelQ1K3Y4Q2piWSt1Q28ydGtOL1B5K1drTDU5THR0TFYzMzZnMlZhUzJPQnJaUDZMbnI5bWlxbHBUVSs4cGJ0RzU2aW9WZVZ5dGUyM3Z5UHVEejIxclJMOW9rL3U4L0ZsV3l1MU41UTcxenJOVTNJYlEzNzRESTFxNXlhblhQcy9TcVA1UlZZZU1GbFdweWJSUGRXakhxdHNBQUFBQUFBQ2daeUtvQWdBQWdBN25kdG9hTnl5c0hGL21oZXNCSlRIOThieHl2YmZFcTE1NWNRVWptVXNOaEtORzJuMWVseTNEVUxPTDJwM2hxQkVoSFRXaTZWWXdUUWxGRGYzc0gwV2FPRHFrNDhjRVZad2IxeThmYW5vQi9iUGxub3piaC9XTjZ1YkpxUlVwWW5GcFhlbU9mUVNJdGFIWXphejUyWHJrblVSSW9pUTNyc3RQck83V1FaV08wdFBuZit4ZVlZM2RxMjJ0WWx3T1c3K2JYS2xiWitYcHBBT0Q2bGNVVXpSZS8xcHZUZldTMXFpcmVOTlN0ZHZlZjFvVFlxdXpvKzhQallsYjBwY05XcWRKaVE1RmJ5L3k2dXp4Z1ZhZjcrekRBbnIxYzEreW5WTnh6czVYNFFvQUFBQUFBQURkRzBFVkFBQUFkTGkraGZGa0c0LzFaWTZNKzFUVW1McDlkbDZUNS9uVlk0VnAyeDc0V2FrR2xzUVVpcVlHV0p3WkhtYVBvdlEyRnczdGFJaGdSMzJ6enFYTmxRNDk5WDYyWm42WXJabFhiMjVSSllOTU1sVUE2V3lSbUtGNzM4alJXMThtV3BKNFhiWnVubHdodjdmN3RQbko1STZwNVhwamdVL3psaVRDSEEvK3ZGUzJuV2piOHJNSGl4VUlHZko3TFQzNDg5SWQ2ZTdVNFhhMitYZWFpY29xNXJaSkRUZDRUVHNkNmNHUXVtbzFEWjM3MTVJMnYyYWFZdHVHTnBTYnlURmxkNk01WExEU284cmE5T2Y4OHVkWk9tMXNiYXZET0xsWmxnNGFFdEg4WlltV2JLY2RFdEs1aDZjSFh0YVdPbE9xMm1UNmZnQUFBQUFBQUFDWkVGUUJBQUJBanhEYXJ0S0tPOFBDOWo4dkxaVWtWZFdhV3ZxOUs3bjk0S0ZoR2NyY0FxZ3pMVmxiUDZiK0piRTJWVzJvWXhycHgrNWVHRy9UWW5KYjVtWE5WcWYrOUdLZVZteE1mT1J3bU5KMXAxVnF6OTJhRGd0MUI2TUhSUFQ1aXZvS0ZmblppVkRDVjJ2Y0NvUVMxMWxOeU5TVXUwdWFQTSsvTHQrYWNwdjViOXF5OVM3ZFBqdFB4K3diMUpFalFpbFZWTEl5dkJZNjgvWDZtMzhWNk90MTlhL1BsclkxNmd4UHZsZmZxcXB2WVZ5YkswMUY0NGJLYTB6Tm5KK3Q4NDZvYWZVNVIvUlBCRlVrNmRQbEhoMjJkMWlSV09MYUg5cW42VFpFMzI1SXpKUExhV3RnU2ZlOTNnQUFBQUFBQU5CMUNLb0FBQUNnUjZnSnAxWVV5UFkySHZMNGNyVmJmM2crVWIzRk5LVFhidWdlbFFDK1hGMGZqdGh2WUVSU3k2b1ViSzF5NkpySEM3U3hJbEZHeHV1eWRjR0UxaTlPdDBSTG9qTUxWN3Ixd2lkWnlZVnRoeWxkZTBxbERobWFhQXRURzA0TkZUa3loSXE2bzljWCtMcDZDRDE2L3IvNTNxVk5GUTc5NjEyL1ZtOXg2cVNEYXBQM2RYVUZrK0g5SWlsQmxYSEQydGJpcUwyOXNjQ25aZXZyeDNYU1FiVmF2dEdacktJejg4TXNqUnNXMHVEZXJRdU1GR1RYei9mYXJVNU5meTR2V1hHcXVmZWt5eDlPVkw3cVV4RFhJNWR0YlhKZkFBQUFBQUFBN0pvSXFnQUFBS0JiS1BCYkdSZEFHMVpOdU8rUzBrWVhYRGVVMS9mNmNaaVMzMnVsdFFPcTA3RDkwSTVVTFdsUGtaaWhaUTJxdkl6ZUZsU1JwSmdsdmZScGxvN2RMNVRXdHFVOFlPcTNUK1luUXlwdVo2Sjl5b2grVFZjOWFBMkhLY1czUFd3MG5walR5bHBUWHBjdGp5dDkvb2IzaTJyK3NyaldiSFhLNWJCMTFZK3FkTWpRc0d3NzhUeWYvcUMrQW9USFpTdkwwejIrQjAzWlVPN1ErMTk3VTdZZE5DU2NFbGhZczlXcDJaOWtTVXBVM01qTmFwOXd4YTR5LzBzYkJFRkc5SXRxWTRQWGRGMEZrd3VQcmxGTjBKQ3g3YVY5eit1NXNyY04vL0lUcW1RWVVpaHF5SnRoWG5iRTNuMmpLczZOcTI5aFhBY05DV3ZTZ2JYTkg5VEJWbXgwNnNHM2NwSzM4N0lzSGJOZlVBZFVtM3Buc1U5eEszRzkvSDVtdnU3K1NWbEsrS1FwR3lzY1d0UWdOQmR1NUgwVUFBQUFBQUFBYUt1dWIxd1BBQUFBdElPRzRaT2luSGh5SVR1VEwxYW10M1ZwRHg5ODQ5SFBIeXpTcGYrdlNKOTg2Mm5Wc1V2V3VwSVZNRXhER3RXL1Bxanl5bWRaZXVqdEhQMzRubUk5OG81ZkZZSEVyL0ZWUVZQWFAxbVFySFRnZE5pNjZZeEs3ZHNnNU5JZXNqejFjMVFUVER6MlYydGMrdm4vSzlJSDM2US9UNC9MMW05T3JWUkJ0cVUvVEtuUUhrVnhuWEpITDUxd1cyK2Rja2N2UGZkUmZWQmk5SUNJV3JvTVhscHQ2c3RWN3VaMzdBRC9lRE5Ic2UwdWxZWGZ1VlhndDNUY21LREc3UjNXNTh2cngzYkp4R3E1bmUwVGx1Z3U4OStjcXFDcDlXVU9yUzl6cUxTNjlSODF2MXBUUDM4aiswZjAzZWI2NEVxdnZMZ2txZEFmMTh1ZloybFFyNWlPR3hOTUdmdUJReUw2YXExYk0rZG5hLy9CemI4R1h2b3NTemM4VlNDckJkK21zWHVGOWEvTHQrcjI4OHExZUxWYmJ5NzBLUmhwM2N6dHlQdkQ5bFp0ZHVyNnB3cFNRaVJUajZ5UjEyV3JiMkZjUDJvUXBObGM2ZEMxanhkb1M1VWowNm5TM1BoVWdmNjlzTDU2VUZGT2ZJZkdDZ0FBQUFBQUFHeVBvQW9BQUFCNmhHOGFWQ1BabzZqeGhkV3YxcmkxdUVHMWdHZzg5ZGkyQ29RTTNURTdUNnUzT0xWcXMxTi9lRDZ2VlF2WkM3K3JIOVBRUHRGa2xZdnFvS21uM2s4RUM0SVJRN1BtWit2OHZ4ZnJnVGR6ZE1PVCtWcTFPUkZTY1pqUzlhZFY2c0FoN2QrU3BOQmZINVNvcTl5eXFkS2hqZVVPdmJrd2N6dWN3YjFqZXZpeXJSclpQNkpCdmFOeVptZ3Y0M0haT3Yrb2xyVW8ybHpwMERXUEYrcjZKd3YwOG1kWmJYZ1dMWGZKQTBVcEMvV3ZML0RwMCtXSllJSEhaZXVha3l0bEdsSXNidWlXbWZuNjE3dCtYVDJqUUd1M0JZWitNRHFrSTBlRTJtMDgzV0grVytMdnIrZm9vdnVMZGRIOXhYcjZBMytyanYyK3pLR3ltc1RIMDJ5UHJVRzlZdnBxYmYzcnNuOXhYTEc0b2IrL25xdFZtNTM2OVl4Q2JhNU1EVjY4dnNDbk9ZdThLcTh4TmYyNXZHVDFHVWtLaEEwdFhwTWFjdnJIbXpsYXNOSXRzeFY1azBqTTBLZmZldlMzMTNJMTVlNFNMZC9Zc3ZlT0hYMS9hT2lUYnozNjlZeENWZFhXZjV6ZmQyQkVKeHdRVE42K1lFS04raGJXdncrdUszWHFpb2NMOWZtSzVvTmUvWXRUcTFZZE9iejlybVVBQUFBQUFBQkFvdlVQQUFBQWVnRGJsaFkycUpJeXVIZWk3WTNiYWV1NlV5dVQyNWV1YzJuNmMza3B4MjZ1ZE9pcVJ3czF1SGRNK3crTzZLZ1JJYm1kZHF1clljUXNRM0dyZnVFNW5yemRzdk0wSEgvRGlpaW1ZV3ZTQVVHOThubVdBdUhFK1NNeEl5V3NZUmpTTlNkWDZ0Qmg3UjlTa2FSK1JYR3QzcEw0NkxCZ3BWc1RSd2UxYUZ0bGt6NEZqWWVDNnRvcU9jMUVjR0pkcVZNZWw2MGNyNlVoZldJNmMxeEFBMHN5dDNKcUtCbzNkTjBUQmNuMlRnKzhtYVBTYWxNWEh0MStJWXVHNmlyVTFQbkhtL1h0Vlg1MFlLMk9IaFZTT0dyb250ZHpaZGxLQm9ra2FiOUJFVjF4WWxXN2pxZXI1NytsL3JlK1ByUng4TkRXWFl2L2JSRFVHdDR2b29xQW1YSytvWDJpZXZ6ZDdPUTgvSERmWUxMS1NwMnpEZ3ZvL2ErOStyN01vVzgzdVBUUHQvejZ4WEhWZXVyOWJEMzVuci9SeWluYmI3ZHRLY3RqNjlKanE1UGJ6RzJaa0RWYm5jbFhkREJpcUZkdXk2cU43T2o3Z3lUVmhnMDk4azZPWHYvQ2wzSlVyN3k0Zm50YVpVcDFHWS9MMXU4bVYraFhqeFltM3pmS0E2Wis5M1NCamhvWjB2bEgxYWgzZnVheGwyeWJWNWZEMXNSOVF6cnZ5SUErK3QrT1ZZQUJBQUFBQUFBQUdpS29BZ0FBZ0M2M1pLMUxWODhvYkhhL3kvNVpsSEg3SDZlVXF5cFlYMTFnWlA5RVVNVmhTa2VPQ0ducE9wZGUvaXhMN3k3eHBpendGbVJiS3QvV1JtZmxwc1N2eGlzMk9uWGlBVUZWQjgxV3RRWEt5N0wwaTJPcjlmaTcyVElrWFhoMGpmemVsaDFmRVRDMW9rRmxob1pCbFd5dnJmTW4xT2lNUXdONjZiTXN2ZmhwbHFxRDZZVVIzLzNhcStMY3VFYjBpN1o0ekMwMW9uOGsyV0ptM2hLdmFzT0pxaEpTSWdDeHZidGV5cFhIbGI0QVgraFBMSUJidHZTLzlVN2R0bDFvcURFdWg2MWZIRnV0VzUvTFM3WkhtamsvVzZHb2tSSW02Q2gxbFRtS2NpeWRNejZnOVdVT2JhNTB5TzIwaytPcHMzS2pVM2UvbXFzeGd5SWEzRHVxL3NYeGpOVk1XcU9yNTc4bHlnTm1zc0tKeDJWcnYxYTJuL3BpUlgwUVlrUy9xTjc4MGlkNzIxTndPV3hWQlUwOU56OFJDQ3J3VzdyNEI5WGFVdVZJQ1ptNG5iWXVQN0ZLdi9sWGdTVHBsYyt6ZE5DUWlMSThkc2FRaXNkbGE5eXdzRnpiaGRMZSs5cXJ3NGVIZE5KQnRTbmJ5MnRNUGZ0aGZVQnNqNktZY3JOYTlocmZrZmVIV056UXZ4ZjY5UFFIMmNtcU0zVktjdU82L2J4eTVXVVlSLy9pbUg1L2RybHVlcm9nV2IzRmxqVDNLNi9lLzlxcnNjTkNtbko0UUFON3BWNURKeDJVQ0dNTkxJbGx2STVlL0RReEIzVXR5TGJmRGdBQUFBQUFBRFNIb0FvQW9NM3NqNGZreGtLK3F5V2RMR2xQU2RuTkhBSWdJU0JwaGFTWG5ON2dYY2JZNWUxYmZtRVhOT3VqK3JjZmo4dlcwRDVSdmZlMVY0dFd1L1hwdDI1dHFYS2tIWFAyWVFGTlBhcEdieS95NmZGNWZwVldKeFpkSzJzVHJYYWUreWhMeCt3WDFLWEhWcmU0TmNpa0EyczE2Y0RhNW5mY3poY3IzY2tBamRPVWhtY0ltMlI3YloxN2VFQ25IbEtyVjcvSTBnc2ZaeVVYaW0xYittaVpSeDh0OCtpQVBTTzY5Wnh5dGEycFNHWkhEQS9wNFRsK3hlS0diRHZSZXFUT3Zoa0NDWm5tZTBjZE9DU3M2ZWRVNk9abjg1T0w3aTkvbGlXWFE3cDRZdnVHVmQ2NGNaT2tSTVdNcy85U2tneWpGUHJqdW5wR29iN2IzUGpIcUtxZ3FYY1dlL1hPWXE4azZSOC9LOVdBSGF4YTBoM212emtOcTUvc056RFNxb3BFa1ppUjB2cHFZSytZL3ZKS2J2TDJBWHRHTkhkeEltUm1HSWx3enRSN1NoUnJVQkRFN2JSbEd0TG9BUkdOR3hiVy9HVWU3WllmVnppVzJzckdOQkpWYjQ0ZUdkUzR2Y1BKcWpNTlEydTN6ODdUN2JPYkQvRWNQS1IxWVp5MnZqLzg5enUzN244ekp4bmNxVE80ZDB3M1Q2NUlxeXpUMEloK1VkMHh0VnkzenNwTHVTNWlsclJ5a3l1bHJWU2RSTXVneHMvNTRIOXlXclVkQUFBQUFBQUEyRjc2bjJJQ0FOQUMwYm1qSmtaRHZzV1NicEkwV29SVWdOYklWdUoxYzFNMDVGc2NuVHRxWWxjUGFHZFhsRk8vcURwdVdHTHgrWjl2Ky9YYUY3NjBSZnZCdldQNjA5UnluVCtoUnFZaEhiTnZVQS8vWXF2T082SW1aWEU5RWpQVUs5ZHFjVWhsUjR6WUk2cko0d0lxeXJHMFY5K292Qm1xR05UeHVXMmRlV2hBTTM2NVZULzlZWFhhUXZQWW9lRjJEYWxJVXFIZjBwVERBMm5iOXgwWWFiTDFUSHNiTlNDaTI4NHRUNFlMUEM1YkJ3M3BtSFpIVW1LdTYxcllIREU4cFB4c0t5Mms0alNsRXc4SXFsOXhlaGhsMk83UkhRNnBTTjFuL3B1eTdQdjZvTW9ocld6N3MzU2RTNkZvNHFwMU9STFZXQ1lkRUV4ZXg4ZU5DZXI2MHlzMVlXUkk1NHdQNk96REFncEdqR1NsRzBrYU02ZytOSExSRDZwMXhZbFZldWdYV3pWKzc3RDZGOGMxdUhkTUYwK3Mxcit1MktMYnppM1hEMGFIa3RlUkpFMCtMSDErbTVManMzVHFJZGdHWHVJQUFDQUFTVVJCVkswUG5iVEZnVVBDdXV5NDFEempDZnNIOVpjTHlwb01xZFFaMmllcXYxOWNwdkY3MTM5ZnNyMjJiam03dk1VVllRQUFBQUFBQUlEMlJFVVZBRUNyUmVlT21paERiM1hDMmkzUTR4bFNmeGw2Sy9yTzZJbXVveGZONmVyeGRKWGhlMFQxd3JXYjIzeTh6MjJyeUcvcDJRK3pkZHJZV3ZuY3RpNlpXS00vdnBDb2l1QjIyanBrYUZqSGpRbHF6T0JJV3BERDQ3STE1WWlBSm80TzZZRTNjL1RKdHg0ZE5TS2tNOGUxYnZHNnJYWXJpT3ZDbzJzMDlhZ2FiU2h2MmEvb2JxZXRVdytwMVlrSEJQWHZoVDdObkordFBZcGlPckVORlJ0YTR1enhBZVg0TE0zK0pGdWJLaHdhdkZ0VVYwN0tYQXpvanFubEdqMmdkZFVtNmh3L3ZYZVQ5Kyt6UjFTM25sT3UyNTdMMS9XblYycGsvN1k5enZaK2ZWS1ZmbjFTK3ZNNWJPK3d0bFk1OUtzZlZXbk5WcWMrVzU2b1p1SnoyenA2VkVobmpBMW90NEs0TEZ1YS80MVhieXowNmIvZnVXWFowbEVqUSsweU5xbjd6SDlqbGpXb3FISndLNE1xK3c2TTZNa3J0K2lULzNtMHJ0UXBqOHZXMUNOcnRIdGhUSzk4bnFXRHQ0V3ZyajJsVXJha1VNU1F5MkhMTUNTLzE5YndmcEdVRmxDN0Y4YTFlMkV3ZWJzNE42NzdMaWx0Y2d5bkhGeXJRcitsdHhkNXRhWFNvVmdqK1EyWEkxSHhaY29STlNyTzdieVEwSWtIQkxXK3pLblBWcmgxNmJIVktjR2Nsc2pMc25UREdSWDZmSVZiajgvejYveWphclpWVG1tWkM0K3VVU0RVc3I5emFWZ05Cd0FBQUFBQUFNaUVOVVlBUUt2WUh3L0pqWVo4aXcycGYxZVBCZWhKYkdtTnl4c2MxWjNiQUVYbmpXcDVMNDhtV0xaVUdhaGY4Q3pJMEhxaXJSWis1MDR1NE5xU252OG9XM3Z1RnRXSWZ0Rld0U0pac05LdGtmMWJkMHhYaThZTkJjTkdsMVZJcUd1UEl5a1pJbWlMZUlQaG0yYmpIMWpDVVVPZUppclB0SmRneEZEY011VDNKZ1kyWTY1Zi9VdGlHcnRYT0tVaVIwTlZRVk5mcm5KclpQK0lDckk3NS92UjJmTy92WldibklyRUREbk1SQVdQOWhLSkdUdlY2N0FqV1hhaXpaZWpBK3FpTHZ6T3JkQzJsbHFIRHR1eEtrV2JLaEpWckp3T1cwVTVIWHY5dTQ1YXpQL1RBQUFBQUFBQTJBbnhQM1VBQUswU25UZnFGaVhhL1FCb2Y3ZTZqbHI4dTY0ZVJHUGFLNmdDQUVCN0lLZ0NBQUFBQUFDd2MrcUF2OFVDQVBSd0ozZjFBSUFlN0tTdUhnQUFBQUFBQUFBQUFFQkhJcWdDQUdpdFBidDZBRUFQeHVzTEFBQUFBQUFBQUFEMGFBUlZBQUN0bGQzVkF3QjZNSDlYRHdBQUFBQUFBQUFBQUtBak9idDZBQUFBQU9nZXBrMmJadWJrNUl5MWJmdFEyN1p6MHZkNHZQTUhCUUFBQUFBQUFBQUFlaFNDS2dBQUFOQ2YvL3puZlczYmZ0eTI3ZEdTWkJoR1Z3OEpBQUFBQUFBQUFBRDBRQVJWQUFBQWRuRjMzWFhYVDIzYnZsZlNFc013SnNmajhRVzF0YlhmVFpzMnpXcTQzeFh6UnRsZE5FUUFBQUFBQUFBQUFOQkRFRlFCQUFEWWhXMnJwSEt2cEgvVzFOUmNOVzNhdEVoWGp3a0FBQUFBQUFBQUFQUmNabGNQQUFBQUFGMWoyclJwcG0zYk15UXRJYVFDQUFBQUFBQUFBQUE2QXhWVkFBQUFkbEU1T1RsamJkdmUxekNNeVlSVUFBQUFBQUFBQUFCQVo2Q2lDZ0FBd0M3S3R1MURKU2tlankvbzZyRUFBQUFBQUFBQUFJQmRBMEVWQUFDQVhaUnQyem1TVkZ0YisxMVhqd1VBQUFBQUFBQUFBT3dhQ0tvQUFBRHM0cVpObTJaMTlSZ0FBQUFBQUFBQUFNQ3VnYUFLQUFBQWdFNFRDQnVOM2hlT05uNGZBQUFBQUFBQUFLQm5jSGIxQUFBQUFMQnJXVi9tMEVYM0Z5ZHZ2M0hqcGliM1AzNTY3K1RYOTExU3FzRzlZODAreHZ4bEh0MytRbDd5OXAzbmwydlk3dEUyakxabkNVY056ZjQwUzZjZFVpdTMwMDY1THhneGRQc0xlY3IzVzlvdFA2NXh3OElhVU5MOFhEY1VzNlNYUHMzU2p3NE1wcDIvT21ocXhqeS81aXp5NnJaenl6VzhYL3IzNCs1WGM3VyszS0dwUndSMDRKQnd4c2ZnK2dFQUFBQUFBQUNBblJ0QkZRQUFBSFFiUzllNXRMYlVxVnlmcGVIOW9zcjF0YjRya1MzcHlmZjhpc1lUMVRtRzlvbTJTOGlnWWVDaHZmeGhTcm5HRElxMCsza3ppY1VOM1RJclh3dFd1dlgrMTE3ZGVFYUYraFRFay9mUG5KK3RUNWQ3SkVrdWg2MGZqQXExNnZ5MkxkMzVZcDdlKzlxcnR4ZjVkTVBwbGRxaktKYTg3N29uQ3JSeVUrTGp4ODNQNXV1dkY1WW43NWVrWmV0ZGVuZUpWL2EyK3gvNFdhbjZGN2N1S01QMUF3QUFBQUFBQUFEZEgwRVZBQUFBZEJ1dmZaR2xPWXU5a3FTLy9hU3NUVUdEZnkvd0pRTVJrdlR0QmxlYlF3S25qNjNWeFJPcjIzUnNkL1BlMXg0dFdPbVdKSzNjNU5RVmp4VHFodE1ydGUvQWlGWnVjdXE1ajdLUyswYmpoczcvZTNGanAwcng0Nk5xZE03NGdENzZuMGZ2ZlozNDNxM2E3TlNWanhUcU42ZFc2cUFoWVJtRzlNc1RxblRONHdXS3hRM1ZoRXpkL0d5KzdyNndURGsrUzVZdDNmZEdqdXBxc0p3K050RHFrSXJFOVFNQUFBQUFBQUFBT3dPQ0tnQUFBT2hTeTlhN2toVXIxcFU2a3R2N0ZyWStxRkJhYmVyUnVmNTJHMXRqaW5Lc3ROWTJMYldoM05IOFRoM2c2RkVoeFMxRDk3NlJvMGpNVUhYUTFQMy96dEdmTHlqWG4xN01VMnhiQlpHMkdqY3NyT3RQcjlSZlg4bFZNR0lvRURaMHk2dzhQWHBacVlwejQ5cTdiMVFYVEtqUlEyL255SkEwb2w4a0dVeDUrYk1zZmJ2QkpVbnFWeHpUMUtNQ0xYNWNyaDhBQUFBQUFBQUEyTGtRVkFFQUFFQ1h1dktSUXUwL09LSUxKdFJvMVpiRXI2YzVQa3VtS1FVanFlR0pjTlJJMitaeDJUS05iYTFuWHNwVGRkQk0zdGUzTUM3RGFGc2dRSkx5c2pOWDVMajJsRXFOSHRCMHk1VUgvNU9UL1ByOENUWHl1aExqNklnV01DMzF3MzJEMnIwd3BtblA1aXZIWjJ2NnVSWDZ5eXU1V3IxdDNnMUpKeDFVSzUrbjVYTTJzbDk5VzV6RDl3bXBmM0ZNdjNzbVg1c3JIYnBnUW8xbWY1S2x1VjhscXB6VW5kVTBwYytYZS9UNXRsWkREYjluV3lvZE92K2UrbW91VDEyMXBjbkg1L29CQUFBQUFBQUFnSjBMUVJVQUFBQjBpdC9Qek5lYXJVNzkrTWlhdFBzV3JIUnJVQyt2d3RGRWlLQTZhT3EwUC9WSzIrOVhqeFdtYmZ2RGxIS05HUlRSakhsK2ZibktuZHcrZnArUWJqaTlzaDJmUWV1OCtHbDlLNTF6eGdlU1FZT3VOcUpmVkgrK29GeGVsNjFuUDh6V1I4czh5ZnRPUExCV3B4NVMyK0p6RmVWWWNqcFNuOWVBa3BqdS9rbVpYdnNpUzZlUHJkWGRyK2FxUEdDbTdCTzNsTGF0VGlocUtCUk5yKzdDOWRNOXJoOEFBQUFBQUFBQTJGRUVWUUFBQU5BcFNxdE5yUzl6eUxGZFBtRlkzNmhLcTAzMXlvdTMrZHdmTFBYcTJRK3prN2NML1paeWZiWXVlYUNvemVmODU2V2xUZDUvMDlQNTJsalJzallzVnoxV0tOT3dtejFuUi92M1FwLzJIeHhSLytLWTN2dmFxOWUrOEtYYy8rcm5XWHIxODZ4R2prNTM3OFdsMm5PMytoWTdueS8zYU5TQWlBcXlMWjEzUkhxZ1pFZHcvWFQ5OVFNQUFBQUFBQUFBN1lHZ0NnQUFBRHBGWlcwaVlaQy9YVHVVdjF4UXB0VmJuSHJxUFgrYno5Mm5JQ1pEaWRZeXBpRmRjM0tsNWkzeGFsMXB4LzI2dTdIQzBlTHpyeTlyV1NDaEk4MVo1TlhmWHN0VmpzL1N0YWRVYXZ3K0lZMFo1TlBDNzl3eURjbHFROEdPaHFHUno1WjdOTzNaZkEzc0ZkUE5reXVTd1pFckoxWHB5a2xWYWNjdVdldlMxVFBxSzV5OGNlT21KaCtMNndjQUFBQUFBQUFBZWdhQ0tnQUFBT2dVRlFGVGhwRWVOREFOcVY5eFRBc2J0RjE1L1BLdEtzbE5CQjJPbjk0N3VmMitTMG8xdUhkTW1Sd3hJcVIzbDNoMS9vUWE3VGNvb25sTHZCM3dMSFpPMVVGVDk3NlJtL3o2NW1jS2RNa1BxM1hkcVpYNjIydTV5dlphZXV2TFJIV1ZJNGFIZE55WW9GWnVjdXF4ZDNKMDhzRzFPbURQY1BKY056eFpvTHBNaTJOYmZtSmRxVk4vZkNGUGxpMnQzT1RVNVE4WDZ0WnpLalMwVDdUZG5nUFhEd0FBQUFBQUFBRDBEQVJWQUFEb1FzdStkK203emZVL2p2T3lMUjI2VjdpSkk0Q2RVMDNJVkNSbXFOQnZ5VFRTUzNmOGQ2VkhnWkFoU2RxaktKWU1HYlRHbENNQ2NqcWt5ZU1Da2hxdjVORmVNclZobWZWUnRoNlprMTdaNDlsZmJWRnVscFcydmJQaytDemRkR2FGYnAyVnIxRFVrR1ZMajc3ajE5aTl3cnJwekFyOThZVzg1TDU3N1I3Vm5ydkZkUHNMZVlwWjB2TWZaeWtRTnZUVEgxYkw2N2JWOEx2bjJQYTkzSzBncGlOSGhQVHZoWW13UzJXdHFkLzhxMEEzVDY3UXZnTWpPengrcnArdXZYNEFBQUFBQUFBQW9EMFJWQUVBb0l2RUxlbVBzL08wcWFLK3BjTzVod2M2SktnUzc0VDFUY05JVkRZQU10bFNsV2piMGxpQW9DUXZybjBIUnZUbEtyY09HZHEyWUVPL29waCtmR1NOTG5tZ3FNM2psS1RienExdlc5TWFyeS93SlVNR2grOFQwdnRMdTFkRmp2MEhSL1RIODhwMTA5UDVxZ21adXVwSFZkb3RQL0U4eTJycWUvZ1UraTNsK2l6ZGRHYWwvdkJDbnNwclRIM3lQNDlPRzF1cjNRdFNxNUhVdGY1eG10SVZKeWJPOTlqY3hCeVlaaUo4SjZWV05XbE1wbjN1dWFoTVEvdEV1WDRBQUFBQUFBQUFvQWNocUFJQVFCZDU2MHRmU2tqRjdiUTE2Y0RhRG5tc1NYOW9mcEY0UjJWN2JEMTN6ZVlPZnh6c25OeE9XK09HaFpYank1eWFHbEFTMHgvUEs5ZDdTN3pxbFJkWE1KSTU5UlNPR21uM2VWMjJqRzJiWXZGRUc1b2RFV3Q5eGtDejVtZnJrWGNTSVlPUzNMZ3VQN0c2V3dZTjl1NGIxWjAvTHRmbkt6dzZha1JJcjMyUnFJQ3l2cXgrenI3NTNxWGFjR0pDang4VDFLejVXVHBpZUVpTFZybTBjS1U3NVh6emxuamw5MW82OFlDZ0pPbXN3d0xLOFZsNjhEODVtamE1UWdOTE1yZlphUzJ1SHdBQUFBQUFBQURvT1FpcUFBRFFCV3BDWnJMcVFKMUl6TkM1ZnkzWjRYUDNLWWpya2N1Mjd2QjVnUGJVdHpDdW04NnNrQ1N0TDNOazNLZWl4dFR0cy9NeTNsZm5WNDhWcG0xNzRHZWw3UmFJYUsxSXpOQzliK1RvclM4VGdRK3Z5OWJOa3l2azkzYmZOaTBEZThVMHNGZGl2dTU5SXpmdC9wYy95MHJiOWxLR2JaS1M3Mk4xUVJWSk9tSC9vQTRlRWxGeGcrb25CZG5wOHhHenBPcWcyZVErRGpQUjVvZnJCd0FBQUFBQUFBQjZEb0lxQUFCMGdZZmU5cXV5MW14K1J3Q3RzbnRoWEcvY3VLblZ4N1drTmMzMjFteDE2azh2NW1uRnhzU3YxQTVUdXU2MFN1MjVXOWVFSGxwcTdsZGU1V1ZaR2pPb2JTMXltdlBDSjFteWJlbUFQU1BKQU1oVFYyMUoyMi9KV3BldW5sRWZITW0wVDJmaitnRUFBQUFBQUFDQWprZFFCUUNBVHZiaE54NjkrVjlmbHoyKzIybnJ3cU5yMnVWY0QvNG5wMTNPQTNRbmRndjJXYmpTclJjK3lWSWtsdWdaNHpDbGEwK3AxQ0ZEdzVLVWJKMVR4K0ZveVZrN3greFBzdlR0QnBmeXNpejkvdXdLOVMyTTZlTDdpeVVsM2g5ZXVpN1J3bXZXL0d3OS9tNjJUajI0VmxPT0NNampzbFVWTkhYV24rc3JQNzF3N1diNTNLblA3YlV2c3JTK3pLR0gzcGF1T2JsU1I0OEtkZDZUNndaNit2VURBQUFBQUFBQUFEdUtvQW9BQUoxb2M2VkRkNythMm1wanQ0SzRMamlxZllJamt1VHpOTDJnNlhKSXB4eGMyK0x6bmYvMzR1VFgrdzJLNktwSlZjbmJCRlhRbmdyOFZzWnFGZzJyVmR4M1Nha0c5MjcvaWhNT1U0cHY2N1lTalNkQ0FwVzFwcnd1V3g1WCttdHFlTCtvNWkrTGE4MVdwMXdPVzFmOXFFcUhEQTNMdGhQdFhKNytJRHU1cjhkbEs2dVoxMlZuaWNRTWZiZkpKU254L0FxeUxaWFgxTGZTS2M1TlRFSlpqYWs1aTcyS3hRM04raWhiN3kzMWF2bzVGZks1VTF2U09MZnJ3ck8xeXBIU21tZlVnR2lqTGMxaTIzVzNhV3kvNHR5NDdybW9yTm5ueHZVREFBQUFBQUFBQURzSGdpb0FBSFNTWU1UUXpjL2txeVpVMy9MSGtQVHJIMVZwWlArT2FjSFJIalpYMWk4NlY5VFFyZ2c5VTViSFVuVXdjWDNYYlB2M3F6VXVQVFFuUnhmOW9Gcmo5dzZuN085eDJmck5xWlc2OGFrQ1hYOTZwVHd1VzZmYzBTdmp1VWNQaU1qSWVFKzYwbXBUNjBxZDJuZGd4N3duTEYzblNnWkVjbnlXaHV3VzFmdEx2Y243Qy8zeGJmOWErdnZGWlhwa2psOHZmWnFsY2NQQzZsc1UwNmFLMUdTSzAwd05VQ3hZNlU1KzNiY3dycExjdU1vRExYdmZhR3cvbDdQN2h6UzZ5L1VEQUFBQUFBQUFBRHNEZ2lvQUFIU1N1MS9OMWFvdHFUOTZUenFvVm45NUpWY2J5aDJOSE5VNm1hb0pOT2FEQm92VExWVWVNUFhCVXEvMktJNXBZRW43VnlVQXVrcWh2ejVvc0xIQ29aSDlwVTJWRG0wc2Qrak5oYjYwb0lFa0RlNGQwOE9YYlpYUGJTdG1TVTZIclZnOE5WTGdjZGs2djRVVmt6WlhPblRkRXdYYVZPSFF6NDZwMWtrSHRienlVVXQ5dGNhVi9IcFUvNmdNSTFFOXBmNStkMG9Ga2pxelA4blM3RSt5MHJhZmNGdHZEZTBUVFZZOFdmQmRmVkJsek9EME9ldXB1c1AxQXdBQUFBQUFBQUE3QzRJcUFBQjBrc0c5WTNydjYvcmJmUXZqdXZEb0duMjYzTk1sNDdudCtieFdIL1B0QnBkdWV6NVBaNDRMNkNkSHMzaUtucU5mVVZ5cnR3WEpGcXgwYStMb29CYXRTb1F1K2hURUd6M081MDVVKzNDYWlkZjR1bEtuUEM1Yk9WNUxRL3JFZE9hNFFJdENYZEc0b2V1ZUtFaUcxaDU0TTBlbDFhWXViT2ZYMlplcjY0TWtkVlZiU3F2YnAxSlMzSksrV05FZ3FESW9jZjdHQW5STDFycDA5WXpDNU8zV0JPMjZtNjYrZmdBQUFBQUFBQUJnWjBKUUJRQ0FUbkxLd2JWNjZkTXNsUWRNK2R5MmJqcXpRaDVYOTI5cEFYU0c3VU1MamJuc24wVVp0KzlveUdGRS80ZysrQ1lSR3B1M3hLdmFzS0ZQdjAzY0h0dzdQU2h3MTB1NUdWKy9kYTF6TEZ2NjMzcW5ibnV1WllFd2w4UFdMNDZ0MXEzUDVTa1NTMVRWbURrL1c2R29vVXVQclc3VGM5cGVLR3BvNmJyNmlpcWpCeVNDSkdQM0NxdHZZZU5oaW9ZcUFxWm16UE1uYi8veWhDb1YrQk85aEw1YTQwNjJObk9ZMG40ZDFMNG9rMTM5K2dFQUFBQUFBQUNBblFsQkZRQ0FKTW0yYldQV3JGblpEb2NqSnhLSmVCd09oOU95TEpkcG1rN1ROSjJXWmJrTXczQkt0M1QxVUhkYUhwZXRVdzZwMWFQditQV3JIMVZwd0xhL2t2L3RhWldLOEFmelFKYzZZbmhJRDgveEt4WTNaTnZTSjkvV1Z6cmFOMFBnWWt0Vis3VHJhdWpBSVdGTlA2ZENOeiticjJBa0VWWjUrYk1zdVJ6U3hSTjNQS3p5NVNwM3NyVk1ycy9TZ0Y2Sk41NFIvYUlhMFMrYXR2L2FVcWRXYkhUS2FVb08wMVkwYm1qaGQvVWZIL0t5TEoyd2Z6QjVlLzZ5K2prYjNpK2lMTSt1RThUckR0Y1BBQUFBQUFBQUFPd3NDS29BUUE4emJkbzBjL1RvMGNXUlNLU1hZUmdsaG1IME1neWpsNlFTeTdMcXZzNlhsTlB3djFtelp2a2xHZkY0WEE1SFlnSE5OQk4vR1c5WmliK1d0KzFkWjlHeG8wdzZvRmFXSlkzZko1VGNOclJQK2dKeFoyaXNnc0RhclU3OTVva0NsZGVrdHdNNWVFaFl2eis3b3FPSHRzdGF1R200N3J6engvTTY2L0VNd3ppeXN4NnJ1eXYwVzVweWVDQ2xXb2lVQ0JrMDFicWx2WTBhRU5GdDU1YnJocWNLRkl3WThyaHNIVFFrM0M3bmJoaWVHTkUvS3FPWi9hdURodTZZM1hoRmovSDdwSTdydjkvVnQvMDVhRWpuVlZQcERyckw5UU1BQUFBQUFBQUFPd09DS2dDd2s1azVjNlpEVW45Smd3ekRHR0JaMWdERE1BWnMyelpBVXI5WUxPYXVDNWxJOVFFVHcyaHVXUklkTGN0ajYrenhBWjMxNXhKVkJkT0RJRzIxbzIwcjZxemE3TlJ2bnl4UVJTQXh0djBHUlZJV245R3hWbFQwMjJYREk4UDNpT3FGYXpkMzZSak9IaDlRanMvUzdFK3l0YW5Db2NHN1JYWGxwS3FNKzk0eHRUelpPcWUxanAvZXU4bjc5OWtqcWx2UEtkZHR6K1hyK3RNck5iSi8rNFErSmgxUXErS2N1RDc4eHR1aWMrN2ROeXEvMTBxMjg1RWtyOHRXVVk2bHNYdUZOZlhJbXBUOUgvaFpxWlo5NzlLSDMzZzFibGhvKzlPbGNacUp5aTd0Z2VzSEFBQUFBQUFBQUhZZXJGZ0NRRGMxYytaTW4yVlplNW1tdWJkdDIvdVlwcm1QYmR0N1M5cExrcmVESGpZb3FXYmJ2ekZKMGUzL1BiWFhyWWQyMEdQdlVqbzdxTkp3WVRQYlkrdTVhOUlYZEQ5ZDd0SHRMK1FsVzQ3MHpvL3Jub3ZLZE5hZlM1TDdiRjlScFNYblJldTRqbHJjYWIrZjNYbm5uZE1NdzdqNTZxdXZidEZqUnVlTmFwZXlTcFl0VlFicXIvOENmL3VFRlRwYUpGWS9UUzZIcmJabS8rSU5ucTVwTnY0TGVUaWFxS2pTRVd4YkxScC9JSnpZeWVXUVhFNjdXM3g0NFBxcC83cXA2d2ZZRlhUbXowd0FBQUFBQUFDMEh5cXFBRUEzOE1RVFQrUzYzZTR4dG0zdkwra0F3ekQybDdTM2FacUdsS2lFMHNxMk81V1NOa3JhWFBlZmJkdWJUZFBjYk52MlpzTXd5bTNicnJZc3E5cmxjbFhINC9IcWtwS1N3SVFKRTJMTm5iaTlGcXJSZmRpMjlPeUgyWHI4WGIvcUxqTy8xOUsweVJYdFZ1MEFhTWcwZHA1d1FVTnVaL3U4L1RsYW1GSHJxSkNLMUxLUWlwUUlvSFUzWEQvdGNob0FBQUFBQUFBQTZESUVWUUNnazgyZE85ZTVhZE9tMFlaaGpEY01ZNXlrL1NVTmxWclZtbWVMcE9XMmJhODJUWE8xcERXMmJhKzJMR3QxTEJaYmM5NTU1Mlh1TllCdTQ0cEpWWXJHMnY1SHdJL044MnRqdVdPSHg3R2x5cUU3WDhyVjR0WDE3WDE4Ymx2VHo2M1F3RjdONXBZQUFBQUFBQUFBQUFDQVZpR29BZ0FkN1BISEg4LzJlRHdIRzRaeHVLVHhXN1pzT2RRMFRYOExEclVsclpMMGphU2xobUVzdFczN0c2ZlR1ZlMwMDA0cjdjZ3hvK09OR3hiZW9lT2YvemhMRzlYMm9JcGxTNjk4bnFVWmMvM0pWajlTb25yQzc4OHUxN0RkbzVJU0Z5SFFRRUJTZGxjUEFnQUFKZHBWQWdBQUFBQUFZQ2RFVUFVQTJ0bk1tVE1kbG1YdGI1cm1NWktPa1hTb0pGY3poOFVsZlcwWXhnTExzaFlZaHJIQTQvRjhlZkxKSjFkMytJQ3hVekszSzhaaTJ5MXY1U0ZKRDcyZG85bWZaS1ZzSy9SYm1uNXV1UVkxcUtTeWZkVVdkd2UySXNGT1lZV2swVjA5Q0FBQWxQaVpCQUFBQUFBQWdKMFFRUlVBYUFmUFAvLzhIdkY0L0ZqRE1JNnhiWHVpYVpxRnpSeXlVZEw3dG0xLzRIQTRQckVzYTlIa3laT0RuVEZXOUF3dVoycGdKRzRaY2pwc3hlS0dMRnR5TzVzT2xKd3pQcUNQL3VkSkJsRUc5WXJwTjZkV3FsZGVYSEVyRVlUWlVPN1EvVy9tcGh4WGttdTE3eFBCenVZbEVWUUJBSFFQTDNmMUFBQUFBQUFBQU5BMkJGVUFvSTJlZWVhWmZRekRPTlV3akZQajhmaUJrbVRiallZRGx0bTIvYjZrRDV4TzUvdW5uWGJhZDRaaFVKb0NiZWJlN2lkNE1HSW94MmRyVTZXcDZjL2w2MWMvcXRMUVB0RkdqOC94V2ZydHFaWDY5V09GT254NFNGZWNXS1gzbDNyMTh3ZUxtbnpjL1FkRjJtUDQyRWs1dmNHN29pSGYrWWJVdjZ2SEFnRFlkZGt5VnJ1YzRUdTdlaHdBQUFBQUFBQm9HNElxQU5CQ3RtMGJ6ejc3N0lIYndpbW5TUnJXeE81bGt0NHlET05OMHpUZk92MzAwOWQxMGpDeGk4akxTcTFzVWxGcktzZG5xYnpHb1ZXYm5icmk0VUpOUDdkYyt3OXVQRml5MSs1Ui9lMmlVZzN1bldqMU03SmYweUdVa2Ywak9tRFA4STRQSGpzdFkrenlxdWpjVVJmSjBGdGRQUllBd0s3THNIU1JNWDRaTFRJQkFBQUFBQUIyVWdSVkFLQVpNMmZPSEdJWXhwUlpzMmFkWjVybWtFWjJzeVhObC9TR1pWbi9NVTF6d2VUSmsrT2RPRXpzWWtweVV5K3Y5V1VPOVN1S2FYMVpvcFdQTGNucmFyNW9UMTFJUlpKMks0Z3IyMk1yRURaUzlqRU42Y2dSSWYzZjhWVXlqTzNQZ0YyTmE4TGl0Nk56Ui8zUU52UXdsVlVBQUozSmx0WVlsdkVUMTlHTDVuVDFXQUFBQUFBQUFOQjJCRlVBSUlPWk0yZVdTRHBMMGhSSll4dHA2Uk9STk1lMjdkbnhlUHpsYzg4OWQxTm5qaEc3dHY3RnNaVGJpMWE1ZGNqUXNKWis3MHB1NjUzZitxelVMNDZyVW5YSWxNZHB5K2UybFpkbGFmQnVNZVg2ck9ZUHhpN0ROV0h4Mi9iSFEwYkZRcjZySlowa2FVOUovaTRlRmdDZ1o2cVJ0RUxTeXk1djhDNWo3UEtxcmg0UUFBQUFBQUFBZGd4QkZRRFl4clp0WStiTW1ZY2JodkYva2s1VjV2ZklvS1JYRGNONElSd092MzdlZWVmeFA4clJKZmJlSTVweSs0MkZQaFhteERYdks2OGtLY3RqcXlnbmM3Z2tFRFowL1BUZUhUNUc5R3piRmdwL3QrMC9BQUFBQUFBQUFBQ0FGaUdvQW1DWDk4b3JyMlRWMXRaT21UVnIxdjhaaGpFNnd5NldwTGNsUGVIeGVGNDgrZVNUcXp0NWlFQ2F2b1Z4RFNpSmFmV1d4SS95WU1UUVEyL25KTy9mWjdzZ0N3QUFBQUFBQUFBQUFOQWRFRlFCc010Ni92bm5CMXVXZFdrd0dMeklNSXlDREx0OFlSakdFN1p0UHpONTh1U05uVDVBb0JtbkhGeXJ2NzJXbS9HK1E0YUdPM2swQUFBQUFBQUFBQUFBUVBNSXFnRFlwVXliTnMwY01XTEVSTnUyL3k4ZWowK1NaR3kzUzFqUzA1THVuVHg1OGhlZFAwS2c1WTRkRTlTbjMzcjAwZjg4S2RzTHNpMzlZRlN3MGVQY1Rscy8vV0g3RkFhNjk0M01RUmtBQUFBQUFBQUFBQUFnRTRJcUFIWUpUenp4Uks3SDR6bmZ0dTNMYk5zZWxtR1hkWVpoM0cvYjlrT1RKMC9lMHVrREJOckFrSFRqbVJWNjRlTnMvZWRMcnpaVk9OUzNNSzRySjFVcHkyT243SHZwc2ZYQkZMZlQxbkZqR2creXRJYkRyUC9hNWJRYjN4RUFBQUFBQUFBQUFBQVFRUlVBUGR6czJiUHpvOUhvVlpLdXNtMDdKOE11NzlxMi9mZGV2WHE5TkdIQ2hGaG5qdy9ZVWFZaG5YRm9RR2NjR21oeXY1TU9xdTJReDIrdndBc0FBQUFBQUFBQUFBQjJEUVJWQVBSSU0yZk85QnVHOGN0b05IcU5wSUx0N2c0YWh2R0VZUmozbm5IR0dZdTZZbndBQUFBQUFBQUFBQUFBc0NzaXFBS2dSM24wMFVlOWZyLy81N1p0LzMvMjdqdytpdnIrSC9qck0zdnZaamViazRTRWhCQ09BQUZCRVJCUEJMVWVWZmxKQWw1Vml4WmJyMXJSdG1LVnIxWHJRZFdxclVkVjZpMEI3NnB0UlVIbEVrSE9jQ2JjSVFua1RqWjc3L3orU0RiWkpKdnM1cHhOZUQwZkR4N3NmT1l6cysvZDJjek96TDduL2ZtakxNdUpyV1lma21YNUJTSEU2ems1T1JXS0JFaEVSRVJFUkVSRVJFUkVSRVJFZEJKam9nb1JEUWg1ZVhsYVdaWi9LWVI0UUpibGxGYXppd0E4WEZsWnVXVCsvUGx1SmVJaklpSWlJaUlpSWlJaUlpSWlJaUltcWhCUlA1ZVhsNmVTWmZrNkFBOEpJVEphelQ0aGhIaXNycTd1cFp0dXVzbWhSSHhFUkVSRVJFUkVSRVJFUkVSRVJOU01pU3BFMUMvSnNpeVdMMTgrVzVibGg0VVFXYTFtVndraG5wUmwrZm1jbkp3NlJRSWtJaUlpSWlJaUlpSWlJaUlpSXFJMm1LaENSUDNPOHVYTHM1WXRXL1lpZ1BOYXphb1RRanlqVnF1Zm5qVnJWcFVDb1JFUkVSRVJFUkVSRVJFUkVSRVJVUWVZcUVKRS9VWmVYcDRCd0VLZnozY2ZBRTNBTEljUTRnVlpscC9NeWNrNW9WQjRSRVJFUkVSRVJFUkVSRVJFUkVRVUFoTlZpS2hmV0xwMDZTVUFYZ0NRRWRndXkvS3JQcC92b2F1dnZ2cVlNcEVSRVJFUkVSRVJFUkVSRVJFUkVWRzRtS2hDUkJIdGd3OCtTUFY2dmM4Q3VLclZyRzBBYnAwelo4NDZCY0lpSWlJaUlpSWlJaUlpSWlJaUlxSXVZS0lLRVVXa2xTdFhxbzhmUDM2SDErdDlHRUJVd0N3YmdBY1RFaEtlbXo1OXVrZWg4SWlJVG5yeSt1RVdqOE93QU1BVkFESUJtQlFPaVlpVVlRTlFDT0FUdGQ2K1dFd3RxRkU2SUNJaUlpSWlJaUlpSW9wc1RGUWhvb2p6L3Z2dlR6MXg0c1JMUW9oVFdzMzZ5T3YxM25YMTFWY2ZVU1F3SWlJQ0FMaFhqcHZwZHVBMUFhUXBIUXNSS2M0RVlEeUE4VzZINFFiM3luSHpOTk8zcjFBNktDSWlJaUlpSWlJaUlvcGNURlFob29pUmw1ZW5sV1g1TVNIRTd3Q0lnRm1IWkZtK1k4NmNPWjhwRlJzUkVUVndyeHczRXdKZmo0UDB0Z0FBSUFCSlJFRlVpZEJkaWVna0k0QTBDSHpsL21iOFRNMzUyNzVXT2g0aUlpSWlJaUlpSWlLS1RKTFNBUkFSQVVCZVh0NG9BT3VFRVBlZ09VbkZJNFI0d3VGd2pHV1NDaEdSOHVUMXd5Mnl3R3RLeDBGRWtVMlc1TmZsOWNNdFNzZEJSRVJFUkVSRVJFUkVrWWtWVlloSVViSXNpN3k4dkpzQVBBL0FHREJybmMvbis5WGN1WE4zS0JRYUVSRzE0bkVZRm5DNEh5SUtSUUJwSG9kaEFZQUhsWTZGaUlpSWlJaUlpSWlJSWc4cnFoQ1JZajc2NkNQcjh1WEwzeGRDdklibUpCVWZnSWNTRWhMT1laSUtFVkhFdVVMcEFJaW8zN2hjNlFDSWlJaUlpSWlJaUlnb01yR2lDaEVwSWk4djd5eTMyLzBPV3Q2WmYwaVc1V3ZuekptelJxbTRLQ3cyQUNhbGd5QWFvT3FVRGlDRVRLVURJS0orZy9zTElpSWlJaUlpSWlJaUNvcUpLa1RVcDFhdVhLaytmdno0QXdEK2hKWlZuWlpxTkpwYlo4MmFWYVZRYUJTK1FnRGpsUTZDYUlBcVZEcUFFSmlrUmtUaGlsSTZBQ0lpSWlJaUlpSWlJb3BNVEZRaG9qN3p3UWNmcEo4NGNlSWRJY1NaQWMwMkFMZm41T1M4SVlTUWxZcU5PdVVUTUZHRnFMZDhxblFBUkVSRVJFUkVSRVJFUkVSRXZVa0szWVdJcVB1V0xsMDYzZXYxL2dRZ01FbGxreVJKRTNOemMvL0ZKSlgrUTYyM0w1YUJ3MHJIUVRUUXlCQ0gxR3JYVTBySFFVUkVSRVJFUkVSRVJFUkUxSnVZcUVKRXZTNHZMKzlYUW9qL0FZZ05hSDRLd0xUWnMyZnZVeWdzNmlJeHRhQkd5SmluZEJ4RUE0M3dZWjQ0YTArdDBuRVFFUkVSRVJFUkVSRVJFUkgxSmc3OVEwUzladVhLbGVvVEowNHNCbkJYUUhNRmdMbTV1YmxmS1JRVzlRRE45TzByM0N2SFhTQUx2Q2FBTktYakllclBaT0N3OElsZmFzN2Y5clhTc1JBUkVSRVJFUkVSRVJFUkVmVTJWbFFob2w2Umw1Y1hmZUxFaVUvUk1rbGx0OC9ubTh3a2xZRkJNMzM3Q28zZVBnN0Fud0ZzQlZDbmNFaEUvVWtkR3Y1dS9xelIyOGN4U1lXSWlJaUlpSWlJaUlpSWlFNFdyS2hDUkQzdS9mZmZ6d1R3R1lEUkFjMy9CVEJuN3R5NTFjcEVSYjFCVEMyb0FmQmc0ejhpb2s2enV3UXE2aVNreEhyYjdiUHppQWFaU1I3b05ISWZSa2JVLzhreVVGMHZ3V3J5S1IwS0VSRVJFUkVSRVJFUlVSTW1xaEJSajFxNmRPazVRb2dQQWNRRk5QOHRJU0Zod2ZUcDB6MUt4VVZFUkpHbDBpYmhveCtNK09Jbkk5U1NqR2QvV1lFa2E5dGtsVDNITkZqd1ppejBHaGxuajNIZ2tsUHRHRFhZclVERUxhM2RvOFBqSDBZM1RUOTFRMlZFeEJYS3VyMDZmUHFqRVFCdzVlUjZUQm5oYkxmdmpzTmE3RGlzUVVHSkJ2Rm1MMjY5cURiaytuMHlJQUFJMFRCZFdTZmhtbWNUbXVaLytVQnBXSEZlL3BmRXBzZWYvdkY0V012MHBFalp2ZzYzUU83aTV2Y3YzUGZpaTU4TStPeEhJNG9xVkpBazRPMjd5aENsWjdJS0VSRVJFUkVSRVJFUlJRWW1xaEJSajhuTHk1c0g0RVVBbXNZbWp4RGk5cHljbkpjVkRJdUlpQ0tRendmOGI0c0JOb2NBSUxCb3FSVlAzMWdCbzY2NWFvcmJLL0RzWnhiSWNrUGxsWlhiOWJoZ3ZFTzVvQnZKQU43NUxncHViME0yeG9oa2Q0OGtNVno4eUtCdXI2TzF4NjZ0eE1RTVY5UDBpV29WdGh6UUFnRE95dXI0dmZ4cXF4Ny8yMm9BQU1TWWZHRWxxdnhZb01PVEgwZGo1R0EzYmp5dkRvblI3VmZLNllqL3ZXMnRwOStqSjY2dnhQaDBWNHUyM3RxK0JTVWFPTnRaemRnaGJuaUQ1SkY0ZlMzZmkyQjlWRUVHY3gwUzU4WEJFNDJuZXQ2R2JUbHJTbjJMUHBjK09naStNSW9VaFp0Y1JFUkVSRVJFUkVSRVJCUXVKcW9RVWJmSnNpeVdMVnYyR0lBL0JEUlhBcGlkazVQempVSmhFUkZSQklzeiszRFA1VFY0OEgwckFLQzRVb1hWdS9TNGNJSzlxYzlySzZLYWZtd1hBTzY5c2diWmFhNWdxK3RULy9uSmdQMmx6WWZSKzRvMVhVNmd1R3BxUFc2ZUdUb0JSQW1UUnppYkVsVXFiUktLSzFWSWp1azQ4V1RMQVMzcW5RSmJEbWlobVJuK1VFMys5eTg1eG92WGJ5dnJldEE5b0xlMjd4TWZXWEMwUFBqcDE1Y1BsT0t5eDBJL1I3QStiOTFaaG5pTEY4Y3FWSmozai9pZ3k3M3lsUm12ZkdWdThYeEVSRVJFUkVSRVJFUkVTbUdpQ2hGMXk2SkZpNlM4dkx6bmhSQy9DV2plNi9QNWZqNTM3dHk5aWdWR1JFUVJwNlpld2oxdnhMUm9VMHVBeHdjWXRES1dyVE5pMlRwajA3eWlnQi8xMVNvWmI2NHk0YzFWcHFhMnY5NVFDWXV4YjRjekthK1ZzR1JsVks4L1Q1elpCNjA2L0VTUFFNV1ZxazR2RTA0aXhpLy8zallKUXErUjhkSHZtNGVqOFZkckFZREhQckNpOVN1NDVjVzRGdFAvL0hWNTV3THRaWDIxZlNOTmt0VUx0YXBoYTNsOEFpVmQrQXdSRVJFUkVSRVJFUkVSaFl1SktrVFVaU3RYcmxTWGxaVzlLc3Z5RFFITjM3amQ3dG5YWG50dHBXS0JFUkZSV0lRUVBnQjQ3cm5uTEhmZWVXZE5ieitmMTRkMkswcFUxMHVvcmc4eWhra2p0MWUwV1RiWU1DaTlTWmFCcHo2SlJxMjlPYzZVV0MrRTZGcENDUUJFbTRLL2lQdXVyRzR6SkUxckwvK3Z1VUxHRGRQcm9OYzB4QkVzNmVUNUx5ejQ0aWREaTdZWHZyVGdoUzh0UFZaZG82UlMxVHpjRElDaWlyYkpEdTF0LzNEOS9aYU9FMXZXN05iajNlK2JrNW4rOXN1S3BnU01ZQUlyeFBUbDlzMlpac09tUWwyTHlpMWZQbERhNWpQdGNBdk1maXF4YWZyZjk3ZmNWa0lBVXZCUmtwQXp6ZGIwMk9hUTJtei9RQTlmWFlVaGNSNEE2TEF5Q3hFUkVSRVJFUkVSRVZGUFlLSUtFWFZKWGw2ZTlzU0pFMjhEeUFsby9pUXFLbXJPSlpkYzRsUXFMaUlpNnBRREFPQndPTVlCV0tOd0xCSHZqVlZSMkhxd3VXTElXYU1kV0hoVnRXTHhmTHlodWZyTTFXZlptaEpWdWtNQVNBb3h2QThRdkdyTHlueDl0NTgvbEdHRFBCM08zM2FvT2ROREpRRWpCN3ZEWG5kZmJ0OWZubDhIbTBOcWthZ0NCQi9hcDZQNWtnQStYeGc4MGVpWDU5YzFQVDVXb2Vvd1VZV0lpSWlJaUlpSWlJaW9MekZSaFlnNmJjbVNKWG9BeXdGYzZtOFRRcnhYVVZGeFEyNXVidmkvQ0JFUmtkSytCT0JScVZTWFFvRkVsZGFWUEZ3ZWdTc2ViNjRlOGNUMWxXMnFpb1F6UkUxdldMMUxqNlZybWl0MXhFYjVZREhJYllheTZZeFF3OTc4NlQwclNxckNHNExsN24vRlFoSnl0NGZTMFdsa3ZINWJHWFljMW1MTUVGZUxhaDFPdDhDSkdoVlM0enhCdDhOM0FZa3FMODB2UjNxQ0I1VjFFcTU1TnFHcHZhZXF0N1NuenRGY0RVV3ZEVDl4UjRudDI5dFc3MnJlSGhWMTdWY3JJaUlpSWlJaUlpSWlJdXByVEZRaG9rN0p5OHVMQXZBSmdQTURtbCtUWlhuKy9QbnpROStDVFVSRUVXUEJnZ1ZsVHozMTFLTUFGajc1NUpONTk5MTMzeGFsWTRwVXlURWVDQUF5R3FwWTNIdEZOVmJsNjdzOWxFMUhTcXBVWWEvL1dKQmhkZ0xkY1VrTjdyaWtCcC8rYU1TTC8yMFlNdWoyaTJ0dzZXbDJBTURTMzUwQUFMaTlEVU1DZmI3SmdFbVpUdHgvVlRVTVdobjFUb0VIMzQ5QlFZa2F0LzJzdHFrL0FoSlpIcnV1RW10MzY3Q3JTSXYwaEk0cm4vU1d5b0NFREpNdS9MR2hsTmkrclhsOWJZZjJDVFgwRHdENDVPREQveno2UVhUWXovMnJiaVRrRUJFUkVSRVJFUkVSRVhVV0UxV0lLR3dmZmZTUjFlMTJmdzVnbXI5TkNQRmNmbjcrM1lzV0xRci8xeUFpSW9vWUZvdmwwZHJhMnNza1NmcnFyMy85NjIvdXVlZWVaWDMxM0tHcW8veityWmcraWlTMHpDUVB6aG5yd0xmNWV0d3d2UTRUTWx4WTFRZEQzZlFWaTlHSGc4ZlZlT0tqYUJ3ODBYQ0tzTEZRaDZWclRMaHhlaDJXclRVaC80Z0dBUEQwWnhaY05NR08zL3lzRmxwMVE5V1NmY1VhM1BsYWJOUDZ2dDRXL0wwSnRzM0RyYkpTR2taMW1hS0FoQjJ0V2c1ckdhMUdqb2p0RzJyWW4vYjZqQm5peGw5dnFPaU5rSWlJaUlpSWlJaUlpSWg2QlJOVmlDZ3M3Nzc3YnJ6YjdmNGZnSW4rTmxtVy81S1RrN013Snljbi9OcjZSRVFVVWViUG4rOSs3TEhITHRKcXRYK1haVG52cWFlZTJpV0UrRW1XNWYwQVdpVWh2cWxJak9IYVg5bzdoN1pSZWhtSjBWNWNlNDROYWhXUU84MEdBUGp0WlRYNDdXVTF2ZktjUVBDaFk1YXRNK0gxcjZQYXRDLzkzUWxZakYzTEdmWEp3QWZyVEhqeld4TTgzb2JTSEpJQWJweGVoNXpHMTNyOWVYV29jd3I4ZTZNUkFQRGZMUWJzTDFYamdkblZTSXp1bTRKcU43NFEzNm4rUjh2VllTMHpJY09GdjF4YjJhZmI5NVlYNDFCcEMyOVlwNjVhdnVCNDArT1NLaFZ1ZjdYOXFpbEpWaS9VcW9iRE9ZOVBvS1N5ZDJNaklpSWlJaUlpSWlLaWt4c1RWWWdvcEhmZWVTZEdyVlovRFdDOHYwMlc1WVZ6NXN4NWJNNmNPUXBHUmtSRVBlSCsrKzh2QnpCMzhlTEZlWklrelpkbCtRb2hSTnRzaUI1Mis4VXRrd0M4UHRFMExBMEF6SnBTajVUWWxrUEl2UENscGQzMTNmYlAzaG0rWkhxMkEvZGRXWTBoY1I3ODR0dzYzTkxOWVZJZXZhYXFTOGtkWC94a2FFcFNPWHUwQTkvdjZsN0ZqK1BWS255OHdRaUhTK0NOVmMyYjIycnk0USt6cW5IS1VGZFRteVNBMjM1V2kwU0xEMHUraVlLTWhpb3FEN3hueGN2enk2RlZ5MGlOYXp2Y2owOFdMWVlsQ3RZblV2VGw5ZzAycE5DWEQ1U2lwbDRLMHJ0OUhTVW5tZlROZWNRR2JjYzV4WTlkVzRua21JYVlqMVdvTU84Zm5Vc0tJaUlpSWlJaUlpSWlJdW9NSnFvUVVZYysrK3d6bzkxdS93d0JTU3BDaUx0emMzT2ZWVEFzSWlMcUJRc1dMUGdRd0lmdHpiOXIxYmdlcmFCMTZXbjJGdE11VDh0RWxha2puUmlmN21yUnA2TkVsYjdnOFFaUE11anNPanByMlZvVFh2K21JWmtrd2VMRm5aZldkanBScGFoQ2hjS0Fxak41YTAwQWdBL3ZPNDR0QjdYWWVsQ0xNYWx1M0g5VkZlTE13Uk1nY3FiWkVHZjI0cG5Qb2lFRHVPUGlXZ2dCcENkNGdsYUFxYXlUY00yekNVM1R3ZnBFRXFXMnI5K2NweE5DZHdyUTBiQkpIUTJ0NVpNYi92bXBXVUNGaUlpSWlJaUlpSWlJK2hBVFZZaW9YUysvL0xMR2JyY3ZBM0JtUVBOdmNuSnlYbFFxSmlJaUdqaGFWNjZRWmRGaWV2RW5GdWcwSi9mb2NpNlB3QXRmbXZIVlZnTUFRSytSOFZCdUZhTDBuUnZtNTU1L3hXTG5VVTNRZVJvVmNQOVYxZmpzUndQbW5HV0RPa1JSai9QSE9XQTErVkJTcGNLNFZvbEVyYmVwcjlVMmJUMi9NOVZsM3JxenJNUDVmL3ZjakkyRnVoWnRScDJNNSthVlE5ZkJXWTlXM2ZlZnNTOGZLTVh6WDFqd3hVK0dQbjl1b09GekZjZy83QThSRVJFUkVSRVJFUkZSWDJDaUNoRUZ0V2pSSXNscXRTNEJjSW0vVFFoeFA1TlVpSWlvcDRTcVhIR2lwbk5sSHY1OGRXVjN3bWxYWUhXUndiSGVEcXRZdEtlajZoYnRPVnlteHBNZlI2T3dwT0Y5VWtuQUgvNWZOVEtUT2o5OFRudHBDQWF0REs4UCtQUkhJOTc1em9TM3YrdmNpRStYbk5xeUtrNm9iZHA2Zm1lcWo4UmIydTljVVNkaDJ5RnRtL1o2cDhDYTNYcmtUck9GOVJ4OXVYMUR4ZkhNalJWQjV5MTRJd1pId3FqNmtoUHdtZ3RMTk1nYzVBWWE4MU5hRHpGMHpUT2RxK1JDUkVSRVJFUkVSRVJFMUIxTVZDR2lObVJaRm5sNWVjOEtJYTROYUg1Njl1elpqeXNXRkJFUlVRaVRNbDJoTzBXQWNHcFhiTjZ2eFljL0dKc3FYNmdrNEw0cnF6RmxoQk5BUXdKR0lGV0lpaGhHWGR2NWM4KzA0ZHB6NjBKV1VPa1BYbDFoYm5xdjFCSndXcVlUUCt4cnFLN3k3dmNtbkQzYWdlU1lib3pKMHdrOVVadWt1RUtGRzU2UER6clAyYW9hU250K2VYNGRmREx3OXJkUjJIeEFpNHhFRDI2ZVVRc0EyRmNjdkxvT0VSRVJFUkVSRVJFUlVWOWdvZ29SdFpHWGwvZUFFT0lPLzdRUTRvMzgvUHg3aFJDc0MwOUVSRjBXRStYcnNGcUZ5eU53eGVPSlRkTlBYRitKOGVuOUkva2tGSlVFZUJzTHM3aTlEWWtHMWZVUzlCbzU2UEJHWTRhNHNYYVBGNGZMMU5Db1pOejk4eHBNR2VHRUxEZThUKyt0TmpYMTFXbmtvSWtvZ1M0WWI4ZGxwOVhqNEhFMTNsalZVRFVsM3VKdFNsSXhHM3hCRXptS0s1dXIyblFtMFNNMXpvTi8vcm9jbFhVU3JubTJ1VnJIbHcrVTRwWVg0MEpXWHVtTWYyODBZdVVPZmRQMGpQRjI1RTZ6NGNjQ0hYd3k0SFFML0htWkZVL2ZWQUY5THcwbDFkbnRHNG9Nd09FT0x5R2xJL21IdFZpNnhnUlpCajVZYjBSTWxCZFhUYTFIVVVYemR0VnBaQ1FFVkt2eCtBUktLanRYellpSWlJaUlpSWlJaUlpb001aW9Ra1F0NU9YbC9SckF3d0ZObjhiSHg5KzhhTkVpWDN2TEVCRVJVY2VNT2g5cTdRMVpJWFdOLys4NHJNR3JYNXN4YjBZdHpzcHl0dWl2MDhqNC9heHFQUEJ1RE82L3FobzZqWXdybjBoc3MxNEFHSi91UXFpVWhuUEhPZ0FBeDZ1REp5QmNjWG85cmppOXZrMTc0SkEycjk5V0Z1SlordDdubXd6NHgzL01UZE5SZWg5dW5GNEhxOG1IUzArcngyY2JqUUNBQThmVmVPaDlLeGJOcVlKQjIvUEpLcDNkdnFINEUzMkN1ZlhsT0J3NkVkNXAzTGgwRis2NHBBWi8rOXdDQUhodGhSa0pGaC8ybHpZdlB6M2JnYnN1cldtYVBsYWh3cngvQksvbVFrUkVSRVJFUkVSRVJOUVRtS2hDUkUzeTh2TG1BUGg3UU5OM0FPWk9uejdkbzFCSVJFUTBRQVFtUElUcjkyL0ZoTlh2bFYrWFkwaGNaSDlWeFVZMUp6S1VWS21RblFhVVZxdFFVcW5DZnpjYmdpWXlEQnZrd1d1M2xjR2dsZUh4QVdxVkRJKzNaVXFLVGlQamh2UHErdVExOUNiLzY0ODFoMWUxeGVVUitPZUtLUHk3TVJFRkFBU0FleTZ2Z2RYVWtGdjdpL05zV0xkWGg3S2FodVNjYlllMHVPZGZzVmc0dXdvcHNUMDdERkJudCs4dEw4YWgwdForMVpLaWNqVm10Wk9ZRk83UVAwQkRaWmJVT0MrU1k3d29ybFJCQnZEWFR5MU43eEVBakJyc0RudDlSRVJFUkVSRVJFUkVSRDJCaVNwRUJBQll0bXpaZWJJc3Z3VTAzWlM5QmNEbHVibTVkZ1hESWlJaUdoQ0d4SG1icW1EOHRGK0xtZVB0MkhaUUM2RGpJWFg4MVQvVVVrUGl5dEZ5TlhRYUdXYTlEOE9UUGNpWlpzUFFoTWhPMGduazhRcllYVkxUdEdnODZsZzR1NnE1VDRnYWJsc1BhdkhDbCtZMnd3Zk5tMW1McVNPYkUwS2k5RDdjZTBVTjduOG5wbWxZbmdQSDFianRuM0dZZTZZTnM2YlVkMmxZbm1BNnUzMUREWDNVbGFGLzZnUGVWd0I0NVNzelZ1L1M0VVJOeTRRWWwwYzBWZFlSQUU0ZjNqS0podU04RWhFUkVSRVJFUkVSVVc5am9nb1JJUzh2TDBPVzVlVUFOSTFOQlI2UDUyZlhYSE5OdFpKeEVSSFJ3QkZuRG04RXVmTGE1aC9iTFVZZk5PMFhuV2lpbGlML3AvV3hhUzZzM3EwREFLeksxNlBlS2JCaFg4UDBzRUZ0RTAwV2YySUpta1FSRzlXUTlPQ1RnYjNIMUhoMGVYUll6Ky94TlNTN1ZOWkpiZWI5OHUvaERmUFNYcituZmxFUjl2YTk3Wit4TGJheHZ2RTFGcGFvb1ZJQkdwV01Id3QwVGZORlFLN0d2bUlOM3ZuT2hCLzJOYzl2aW0xR0hhNmEybmJvb3ZIcEx0eDVhUTJlL2N6U2xJRGhkQXU4c1NvS0gvMWd4TThtMmpFOTI0R2hpZDFMOXVuczlnMmxvNkYvYm5nK1B1Z1FUbnVLV3A3YWZmU0RzY1gwMEFRUDNGNkJvb3JtWmNlbXVSQnI5dUY0dGFyeDcwM0d1ajM2VHNkTFJFUkVSRVJFUkVSRTFCbE1WQ0U2eWVYbDVVVUIrQVJBWEdQVENRQVhYblBOTmFYS1JVVkVSQVBOMjNlZENObkg1Ukc0NHZIbTRVNFdYbFdOOGVtdTNneXJ6NXd6eG9IWHZvNkN4eXNneTJpUmJISEswTGF2c1hVVmpPNzY1MWRtZkxISjJLSmFpYW94WDZTNE1yem5hcTlmNitHSU9wSWM0OFhoc29aVGtNUm9MMktpR2dKNitTc3p0aC9TdHVrZjJ6amY1aFI0ZUZsMDB6QStmZ2F0ak45ZVZvTnp4amphZmM0TFQya29EdmZjNTVhbXlpb0FVR09Ya0xmV0JLdkoxKzFFbGM1dTN5OGZLTVh6WDFqd3hVK0drT3MrZEVLTkQzOHd3cWlWVVYwdk5TV3BtSFF0RTVueWo3UjkvMkpNUHB3L3pvRVo0KzNJU1BUZ3JXK2o4TzczcHFiNVYwNnVod0J3eDZ1eHFMRzNUV0lLSENLSWlJaUlpSWlJaUlpSXFLZTB2UnBKUkNlTlJZc1dTUURlQkRDdXNja3RoTGdxTnpmM2dJSmhFUkVSRFRpeFVUNWNlN2F0VGZzcFExMGREdjNUVThZT2NiY1pVbWRJZk04UEdaUWE1MEZxbkFkSjF1Q3ZhVWk4QnpGUlBneFBjbVBCNVRWTjdTT1Nnc2ZpVDBBeDZXUXN5cTFxVVdWbWRLb2J6OTljM21HU2l0K0ZwOWp4K0hXVmlMZTBqT3VxcWZXWU5hVnRKWmJPNnNyMmpUTjdrWjdnUVhxSW9admlMVjZzMkdyQXh4dU1XTG1qdWRySnhHRXRoK3o1OVVXMVNJeHVlSzdzTkJjV3pxN0NXM2Vkd00wemE1R1I2TUdHQWgzZVc5MmNwSktSNk1HMHJJWjFEQXZ4L2hNUkVSRVJFUkVSRVJIMUpGWlVJVHFKalI0OStrRUFzd0thYnMvSnlmbGVxWGlJaU9qa0pnUmdNVFJuVS9TSElYMDZZKzVaTnBnTlBuejBnd21sVlNvTVMzTGp0NWZWQk8zN3hQV1ZYYTRtYy9Famc5cTBaVFFPUDZOVnk3QVlmVGhudEJOamg3Z0JORlQzNkNudERWZmpOMjlHSGViTnFHdlRudDZxb29sSkwrT2NNUTdjT0wyNWIyYVNCM2RlVW9OWHZqTGorblByY01tcDloWkRBNFdTbmViQ0s3ZVc0KzF2by9EdlRRWk1IZW5FdkptMTRhOGdoRkRiOTdlWDFjRHVhZzc0bXJOdHVDWklja3RySnAyTXNXa3VIRHl1aGxvQ2pEb1ptVWx1M0hwUnk5ak5CaDhlbUYwTm0wTmdRa2Jiejg2a1RDZnV2S1FHYjM4WGhZbzZDWGRjVWdOL05FbFdMd1FBbFVxR1hpTWpKc3FIYWFPY3VPNmMwUEVSRVJFUkVSRVJFUkVSZFZZbkx1MFMwVUN5ZE9uU3E0UVF5LzNUc2l6L1k4NmNPYmNwR1JNUkVVVTI5NnB4QXl0ekpNSzRQTTJINWhxVjNLa2tqRUNCdzl0SVV2TUJ2MDhHcEQ0Kyt2ZjZHb2F1OFJzMktIamxEcC9jOFBvbEFhaFZjb2R4dWp3Q1duWDNQb3FWZFJKTWVybmI2K21QSEc2QnJRZTFtRExDR2Jwek4ybk8yODd6VFNJaUlpSWlJaUlpSW1xREZWV0lUa0x2di8vK0tVS0lOd09hVmxWVlZmMVdzWUNJaUlpb3g1SW1WTzBNN3RuWFNTcEFReXp0SmFjRWtnU2cxNFQzK252aWZZcUo4b1h1TkVEcE5YS2ZKS2tRRVJFUkVSRVJFUkVSdFllSktrUW5tYnk4dkFRQW53QXdOallkOUhnOE9mUG56M2NyR0JZUkVSRVJFUkVSRVJFUkVSRVJFWjBFMnJuZmtvZ0dvcFVyVjZvQkxBT1EzdGhra3lUcGltdXV1YVpNd2JDSWlLai9zQ2tkQUJIMUczVktCMEJFUkVSRVJFUkVSRVNSaVlrcVJDZVI0OGVQUHdUZ1hQKzBFT0lYczJmUDNxWmdTRVJFMUw4VUtoMEFFZlViM0Y4UUVSRVJFUkVSRVJGUlVFeFVJVHBKTEYyNmRMb1FZbUZBMDhNNU9Ua2ZLaFlRRVJIMVI1OG9IUUFSOVJ1ZktoMEFFUkVSRVJFUkVSRVJSU1ltcWhDZEJONTk5OTE0SWNUYkFFUmoweW9BRHlzWEVSRVI5VWRxdlgyeERCeFdPZzRpaW13eXhDRzEydldVMG5FUUVSRVJFUkVSRVJGUlpHS2lDdEVBSjh1eVVLdlZTd0FNYm15cUFIQmRibTZ1VjhHd2lJaW9IeEpUQzJxRWpIbEt4MEZFa1UzNE1FK2N0YWRXNlRpSWlJaUlpSWlJaUlnb01qRlJoV2lBeTh2THV3UEFaUUZOTitYbTVoWXBGUThSRWZWdm11bmJWMERHQmF5c1FrU3R5Y0JoK01STXpmbmJ2bFk2RmlJaUlpSWlJaUlpSW9wY0luUVhJdXF2bGk5ZlB0SG44NjBIb0cxc2VpRTNOL2NPSldNaUlxS0JRVjQvM09KeEdCWUF1QnhBSm9Bb2hVTWlJbVhVQVNnRThLbGFiMThzcGhiVUtCMFFFUkVSRVJFUkVSRVJSVFltcWhBTlVIbDVlVkVBTmdFWTJkaTAzV2F6VGI3cHBwc2NDb1pGUkVSRVJFUkVSRVJFUkVSRVJFUW5NUTc5UXpSQXliTDhISnFUVk93QTVqSkpoWWlJaUlpSWlJaUlpSWlJaUlpSWxNUkVGYUlCYU9uU3BWY0pJVzd5VDh1eWZGZHVidTVPSldNaUlpSWlJaUlpSWlJaUlpSWlJaUxpMEQ5RUEweGVYbDRzZ0owQUJqVTJMYy9KeWNrVlFzZ0toa1ZFUkVSRVJFUkVSRVJFUkVSRVJNU0tLa1FEMEYvUm5LUlNDbUErazFTSWlJaUlpSWlJaUlpSWlJaUlpQ2dTTUZHRmFBQlp0bXpaaFFCdTlFOExJWDZUbTV0Ym9WeEVSRVJFUkVSRVJFUkVSRVJFUkVSRXpUajBEOUVBa1plWEZ3VmdCNEQweHFibHVibTVPUXFHUkVSRVJFUkVSRVJFUkVSRVJFUkUxQUlycWhBTkVFS0lSOUdjcEZJSjRBNEZ3eUVpSWlJaUlpSWlJaUlpSWlJaUltcURpU3BFQThDeVpjdW15YkxjbEpnaXkvTGR1Ym01SlVyR1JFUkVSRVJFUkVSRVJFUkVSRVJFMUJxSC9pSHE1NVlzV2FJM21VeWJBV1ExTnYwM0p5Zm5ZaUdFckdSY1JFUkVSRVJFUkVSRVJFUkVSRVJFcmJHaUNsRS9aelFhRjZJNVNjV21VcW5tTTBtRmlJaUlpSWlJaUlpSWlJaUlpSWdpa1ZycEFJaW82L0x5OGtZQitFTkEweCt1dXVxcVEwckZRMFJFUkVSRVJFUkVSRVJFUkVSRTFCRldWQ0hxcDJSWkZnQ2VSWFBDMlpxZE8zZitROEdRaUlpSWlJaUlpSWlJaUlpSWlJaUlPcVJTT2dBaTZwcnM3T3pMQUR6WU9PbnorWHhYM0g3NzdTVkt4a1JFUkVSRVJFUkVSRVJFUkVSRVJOUVJWbFFoNm9lKytPSUxuU3pMei9xbmhSQ3Z6SjA3ZDZ1U01SRVJFUkVSRVJFUkVSRVJFUkVSRVlXaUR0MkZpQ0pOWFYzZDNRQXlHeWVyM0c3M241U01oNGlJcUMvSjY0ZGJQQTdEQWdCWG9PSDcwS1J3U0VxeUFTZ0U4SWxhYjE4c3BoYlVLQjBRRVJFUkVSRVJFUkVSRVZGSGhOSUJFRkhudlBmZWU0TlZLdFZlTlA4b2QwZHVidTRMU3NaRVJFVFVWOXdyeDgyVUJWNFRRSnJTc1VRYUdUZ3NaTXpUVE4rK1F1bFlpSWlJaUlpSWlJaUlpSWphdzZGL2lQb1p0VnI5QkpxVFZIWWtKQ1M4cEdROFJFUkVmY1c5Y3R4TUNIekZKSlhnQkpBR2dhL2MzNHlmb1hRc1JFUkVSRVJFUkVSRVJFVHRZYUlLVVQreWJObXlhYklzWHhmUWROZjA2ZE05aWdWRVJFVFVSK1Qxd3kyeXdHdEt4OUVmeUpMOHVyeCt1RVhwT0lpSWlJaUlpSWlJaUlpSWdtR2lDbEUvc1dqUklrbVc1ZWNDbWo3TXpjMzlSckdBaUlpSStwREhZVmpBU2lyaEVVQ2F4MkZZb0hRY1JFUkVSRVJFUkVSRVJFVEJNRkdGcUo4WVBYcjBIQUNuTlU0NkFmQUhLQ0lpT3BsY29YUUEvY3psU2dkQVJFUkVSRVJFUkVSRVJCU01XdWtBaUNpMGwxOStXU09FZU5nL0xZVDRhMDVPemdFbFl5SWlJdXBqbVVvSDBNL3cvU0lpSWlJaUlpSWlJaUtpaU1TS0trVDlRR3hzN0EwQWhqZE9WcXJWNnFlVWpJZUlpRWdCSnFVRDZHZWlsQTZBaUlpSWlJaUlpSWlJaUNnWUpxb1FSYmdsUzVib1pWbCt5RDh0eS9JVHMyYk5xbEl5SmlJaUlpSWlJaUlpSWlJaUlpSWlvcTVnb2dwUmhJdUtpcm9WUUdyalpJblJhSHhleVhpSWlJaUlpSWlJaUlpSWlJaUlpSWk2aW9rcVJCSHNrMDgrTWN1eWZMOS9XZ2p4NTUvLy9PZjFTc1pFUkVSRVJFUkVSRVJFUkVSRVJFVFVWVXhVSVlwZ0xwZnJMZ0FKalpNSFpWbCtWY2w0aUlpSWlJaUlpSWlJaUlpSWlJaUl1a090ZEFCRUZGeGVYbDZzTE12MytxZUZFQS9sNU9TNGxJeUppSWlJaUlpSWlJaUlpSWlJaUlpb08xaFJoU2h5M1F2QTB2aDRweXpMN3lnWkRCRVIwY21rcUVLRkkrVnFIQ2xYbzdoU3BYUTQxTDlvdXJDTU5URXhjWlplcngvYVVhZlkyTmdMclZicnVRRDBYWXFNaVBvcktTb3FLbEhwSUtnTmxjRmdHS0owRVAxSVY3NGY2ZVFsd092VzFIOXcvOWFLVHFjYmFUYWJzOHhtYzVaT3A4dFVPaDRpb242Q3h6OERHODhmZzJCRkZhSUk5TTQ3NzhRQXVEMmc2WUhjM0Z5dlV2RVFFUkVOQkc2dmdFWWxoK3ozYmI0ZWozOFUzVFI5K25BbkhwNWJGWEs1Zi96SGpCMkh0VWhMOE9ENmMrdVFFaHY4cS91Smo2Snh2RWFGa2NsdVhEVFJqcUVKbnZCZkJEV3hXQ3luanh3NThwbGR1M2JkWnJQWnRvYTdYRnhUZUgvSkFBQWdBRWxFUVZSYzNNeXNyS3lYL05OcjFxeVpDcUFzV044Wk0yWTBiWnpWcTFlUGNqcWRoY0g2RFJreTVEZUppWW16VFNiVFNBRHE3Nzc3TGhsQXlBOWJWRlRVbURGanhyeHVOcHNuQ1NGVVZWVlYzMjNjdVBHOFlNdnFkTG9SRXlaTStGaVNKSVBQNTNQVzFOVDh1R2ZQbmx0cWEydDNoM3pSeWxFQmlESVlER2FWU21XV0pNbWlVcWxpdFZwdGpFYWppZFZxdGZFNm5TNVJvOUVrbEpXVmZYbnMyTEhYVzY4Z01URnhWbloyOW52KzZZMGJONTVUVTFPem9VOWZSUmNNR2pUb2lwU1VsRHNBNFBEaHc4K1dsWlg5dTcyK1ZxdjFuSmlZbUxQTlp2T3BUcWZ6Nko0OWUrNEs0eWxVYVBpYytBREFaRElsblhIR0djWCttU3RXckJEaHhIbisrZWM3L0krLytlYWJBWmNBRlVHZkg5UDU1NTlmN3A4STk3MU9TVW1aUDJUSWtOdU5SdU1JV1phOUsxZXVUQVZRMld0UjlyRGVldi9qNCtNdjgzcTkzc3JLeWkrN3U2NnVHRGx5NVBOeGNYRXpEQVpEcGlSSjJoOSsrQ0dydHJaMmp4S3hCRE1RdmgrN1E2ZlRqY2pJeUdqYWorN2V2ZnNCQUtFUDVQckl0R25UOXFqVjZtZ0FLQ2twZVhmdjNyMi9VenFtU0pTY25IemRtREZqWG5NNEhFZnE2K3NMTjIvZVBBdUFMZFJ5U3U4ZitvRjRuVTVuN2FtVk9aM09ncDVhVnpoTzl2MWJBRFVBSlU0aWRRQ2NvVG9OR2pSbzdyaHg0NXErLzh2S3lyN1lzbVhMcGVFK1NRUWR2M1VLai84alEyOTlmb3hHNCtCVFR6MTF2Y2ZqcVhRNm5jV2JOMisrR0IzOHpZOGRPL2JObUppWWN3Q2d0TFIwNmI1OSszN2YzUmhhNmRMNVJXOGJxTWYvZmFXcnh6OTlwYi91bnp2Qm9OUHBoamlkenIwQXRKTW5ULzdPUCtQUW9VUFBsSmFXTHUzS1NpUDkvRkZwVEZRaGlrQmFyZlkyV1phakdpZTM1dVRrZkt4b1FFUkVSUDNjemlNYVBQcUJGWGRmVm9OSnc5dS90bFpybC9EUy84d3QyallXNkxEbGdCWVRNam9lZ2UvSEFoMUtxbFE0ZUZ5TlgxOVVHN1RQaW0wR3JNcHZ1SDZ3NjZnR0pyMk1MUWQ4YmZxcEplQ3lTZldoWHRaSkt5TWo0MC9EaGcxYkpJU1F4bzRkKytxR0RSdW1vUEdDWFNncWxTcktZREEwM2RWbk1wblVObHZ3ODM0aFJHQTVIZitGdnlpcjFUb3BzSjlXcTAyT2lZbVo3cDlPU2tyNmhjUGhPTlI2ZlZWVlZkOGk0R0pXWFYzZExwL1A1L1EvajlWcVBTY2xKV1YrVVZIUlM2MFdWWTBmUC80TlNaSU1BQ0JKa3E2MnRuWmJKQ2FwcEthbTNwR1ptZm1JV3EwMkNDSEN2cnRVcTlVbUJrbFVFUmtaR1E5S2txUURnSnFhbWswOWNSRms1c3laUGY0and1Yk5teThvTHk5ZjRaL1dhRFJEWW1Oalp3QkFhV25wOG82V0hUeDQ4STJEQncrK0NRQmNMbGRwT0JlcTQrUGpMeDQ3ZHV3N3RiVzFQeFlVRkN6MGVyMXRQbS9oOEwrM2ZhMm50OEhHalJ1blYxVlZyV3JWM0N1Zm4ram82Rk1sU1RJR20xZFpXYmthd2ErenFGdTkxOEg2dFBuQnlXYXo3WTZLaXNyMlR3OFpNdVRHSTBlT1BCUFlaOGFNR1o1Vys2cWd3djN4b2dmMXl2c2ZHeHQ3d2ZqeDQ1ZExrcVE3ZXZUbzMzZnYzcjBBZ0FQbzJ1ZXE5ZnNTSFIwOXFiMitmaXFWU21jeW1VYjdwMU5UVSs4NWR1ellLNkdXcTY2dTN0alorRHByQUh3L1NpYVRLV1QxSUp2TmRoenR2QzZEd1pDU21wcDZtMy82MEtGRGo5dnQ5b2hKVk5Gb05Fa2FqY1lDQUNxVnF0TS9LcGxNcGdsbm5ISEc1dTdHNFhhN3k3Lzk5dHY0N3E2bk02Wk5tN2JiYURTT2FtLytpaFVyekFEcUFPZ3lNakllRkVKb0RBYkRzS3FxcWpVSTQwZWEzdDQvOUxiZU9ENEJnSnFhbWg4MmJOZ3dGUUN5c3JJV0JmNTlkRmRmdmtjRFlQL1dibmdBVEFhRHdheFdxODFDaUdpMVdtM1ZhRFF4V3EwMlRxUFJ4R3MwbWtTZFRwZWswK2tHNi9YNlZLMVdPM2pyMXEyWGw1V1ZmUjc2MWZlTW1KaVlNN096czVmdDJMRmpYb2dmaW1OSGpScjF0OENHK1BqNGkrUGk0bWFVbDVkL0hjWlQ4ZmkvSFR6K2I2a3ZqLzhCUUsvWFordjEraUVBaG5pOTNqcUVTRXlMaTR1N1VLdlZEZ0lBdTkxK3BLTytmWGwrMGN2NjNmRy95V1NhWURBWVVyc2JZekQrWkxYZVB2N3BRNzMyOTRXRzcwSkRENjNMcng0dGp4TTBCb05oa0VhalNkWnF0Y2s2blM1WnI5ZW5HWTNHREwxZW4yRXdHREw4ZjdOcjE2NU5xYSt2cjdCWUxGUDhDK3QwdXVSZ1Q5TGZ6eDhqQVJOVmlDTE1aNTk5WnJUYjdVMEhwMEtJeDRVUWZaV1JUMFJFTk9EOHRGK0wvOHV6d3VVUitQUHlhQ3lhVTRXSlFaSk92RDdneVk4dHFMSTFWTmxVU1ExdE1vREZuMGJqK1p2TEVXTUtmaTMwV0lVS0pWVU4xelF6Qm5rUWJXemI3OUFKTmY3K1pYTVNqQ3dENzN4bkNybyt2VVptb2tvSGFtdHJmeEpDU0FCZ3NWZ21wYVdsM1g3NDhPSG4rdUs1VFNiVDhFbVRKcTNzcUU5MmR2YS9ncld2V0xGQ00yM2F0QjJCYmY2N3F2MUdqUnIxVEhwNittOEQyNFFRT29QQk1EU3dMUzR1N29KcDA2YTFTRlRKejgrL3BycTYrcWZRcjZKN3hvNGQrNi9rNU9RYmdzMWJzMlpOZWxaV1ZqamJRbmE3M2JWZXI3ZlM3WFpYZXIxZU94cEszRGI5OGFTbXB0NWlOcHNuK0tjdEZzdHBYYjNBZWZEZ3diOFdGQlFzNk1xeXZhMnNyT3pmL2d2VldxMTJrRTZueTJ6djdsMi9tSmlZbVJxTnhoSWJHenZENi9XRy9icjg3NS9kYmk5Y3MyYk44TzVGSHRsNjYvTXpkdXpZZDl1NzBMaGl4UW94YytaTWQ2ajFCZXV6WnMyYUlYYTcvYWhPcHh0Kzl0bG43d3UyM0toUm81NGVOV3JVMDRIUEYvNnI2RnU5OWY2bnA2ZmY3Yjg0bXBxYWVwdlZhajEzeDQ0ZGMrcnE2bmIyUU5qcTAwOC8vY2ZPTHBTU2tuSkxTa3JLTGFINjljWDI2cy9mandBOEpwTXBNZkR1OFBhc1c3Y3UyV2F6bFhRdFVtVkprdFIwTGRiajhZU3NUSEF5eXN6TWZNQm9ORFo5UnlVbkoxK2ZuSng4ZmJDK2dUOFU5L0wrZ1JUVzMvZHZBR0EybTdQR2p4Ly91U1JKZWttU0RDcVZ5dGpWcElIUm8wZS84djMzMzQ5RkgxU01pbzJOdldEQ2hBbWZTcEtrbnpoeDRvZGJ0Mjc5ZVdDQ1JnRDF4SWtUMzlacXRZa0FJTXV5UndpaEJpREdqQm56NWs4Ly9YU3F6V1lyN2VpNWVQemZQaDcvaDlhYm54K3oyWHlLLzNGakFrRzdEQVpEaXY4SGJ3Q29ycTdlMUZILzNqNi9DTFZzVCttUHgvOFpHUmtMa3BLU3J1M3Vlb0xwN0xGL1Y0OS8ra3B2L24zRnhzWmVjT3FwcC9ab3Rad05HemFjVVZOVHN6NHRMZTIrakl5TWV6VWFUUnlhRTFBN0ZCMGRQYjIrdnY2RE1McjIrL1BIU01CRUZhSUk0M0E0NWdIdzM5VlNHQjhmMzJFR05oRVJFWFVzTThtRE9MTVB4WlVxdUR3Q0QrZFo4WmZyS3BHVjBud2VMd040NXQvUjJGallmSjN3d2R3cXZMRXlDdnRMMVNpdmxYRC8yekY0NHZwS1dJSWtvV3dvYUY1dWY2a2FGei9TZEUwQ2kyK29RR3FjRjR2eXJIQzR3enZIa0RnaWJZZkt5c28rTHlzciszZDhmUHhsQUpDUmtmSG44dkx5cGFFdWZFYUNqdTZrQVFCSmt2U2gralN1WjBTUVpZUGVoZFdYN0hiNzRRTUhEandpU1pMZTQvRlVlanllU3BmTFZlRjJ1eXYxZW4ycUVFSlRWRlMwSEVCVldscmFQVUJEYVd3QUxiTEhqRWJqNE16TXpMLzBkcnhPcC9PWXorZXpkMlhad0R0end4WE9oWnl6eno2N1RSbDlyOWRyVzdseXBiL2lJdUxpNG1iNEg1OXl5aWxMMFdvYzY5WkpUR3ZYcnMzcWJLejlXVjk5ZmlLTjNXNC9JTXV5Q3dEOGQrSXBFVWR2dnYrYk4yKytjc3lZTVM4UEhqejRSZ0NJaW9yS1RrdEx1MnZuenAzei9YM2NibmZsZ1FNSEhtNXZIY09HRFZ2VU9rbHdvT2pQMzQ4bmk4WWZiUUVBc2l3N091bzdrTlhYMSs4UlFxajkzNlUrbjg4QndCa1hGM2YrMEtGRC85aVZkWEwvRU5xaFE0ZWVMQzR1L2xkSGZmdy91RGdjamtQYnQyK2YzU2VCaFdFZzdOOThQcCsrcDc2YmRUcmQ0TEZqeHo2Ym41OS9ZMCtzcnlNVkZSVmJuRTVuVWVPUUJmcng0OGQvdkduVHBwazFOVFhyQTdxSnNXUEh2aFlYRjNleHYySHIxcTFYWm1abVBtbzJtMC9SNlhTRHg0MGJ0Mkw5K3ZYVDBjNndTenorYjRuSC81M1RXNStmU1pNbXJiWmFyV2NHdHFXbnA5K2JucDUrYjJCYlkwSkowRzA5WmNxVXRhM2JHaXVEM042ejBTcUh4Ly9oNlkzam43N1FuOCt2dlY1dnRVYWo2VlFWd2VqbzZET0tpNHZEU1ZTaEhzQkVGYUlJOHZMTEwydGtXUTdNaUg1eSt2VHBTb3c1U2tSRU5HQkVHMzE0NU9wSzNMMGtGalYyQ1E2M3dKL2VzK0x2dDFRZ01kb0xsMGZndWM4dCtIcDdjL1gxUzArelkvSndKeElzWHR6NVdpdzhYb0dESjlUNHc5c3hlQ2kzQ29PczNoYlA4ZDNPOWl1MzF6c2xQUGkrR1NXVnpWV2tSdzUyNC9IckttSFFObHpIZUgrMUNXK3Nhcm9HaFp1bTEvWFV5eCt3ZHUzYWRjOVpaNTExa1JCQ0kwbVNwTlBwSnB4eHhobi82ZXg2QXUvY1hyMTZkWWJENFRqWVVYK2J6YlpqM2JwMXlTYVRhVnBLU3NyTlZxdjFiSWZEY1dUTGxpMFhTSkxrQllEczdPeFB6R2J6NUpxYW1rM0hqaDE3cWJLeTBqOCsrWUE3cnF1dnI5K2owV2dTTkJwTnJMK3RzTER3d2ZqNCtFdlMwdEx1TFM0dWZyVzB0SFRweElrVC94TVhGM2VSeldiYlZWUlU5REtBMkl5TWpJVWFqY2FTbXBwNnk5cTFhODlBODBWcktTc3I2NjNBZGRiWDErOURtT1hkZzNHNVhNZUR0Vy9mdnYzYUlDV2pXeGd4WXNTei9zZjc5dTFiaU1ieXU4RXVSR1psWmIyVW1wbzZQN0J0OU9qUkw0NGVQZnJGbnJvYlJxL1hEd3NjRHNab05JNXMzU2VjWkNjbHJWdTNibUpIOHdjTkdqUnIyTEJoRC9xbk4yellNTm5yOWJaN0o2SE5aZ3U4dU45bm41K0RCdzgrRVJjWGQxSGduV1dOMjduMXRSYlR6Smt6cXdMNnRCNFdTd2JnUlJBSER4NTh3djlZclZaYlczKytBbTNidHUwUy81QmdIVlZtNldXOS9mNjdkdTdjZVpQTDVTb1pPblRvSDQ0ZE83Wms1ODZkdnc3czcvVjZheG9UNElJYU9uVG9BZ0RCTGxSN1FuMDIrNE9UNGZ1eDhUV0ZkZGZsbVdlZWVRUUFWcXhZa1lCMmZoenRRNUlrU1ZyL1JGZC9LQTNVbWMrczFXcWRNbnIwNk5iREN5cGk3ZHExV1RFeE1SZWZkdHBwWHdCQVdWblpmODFtODdEczdPeWwvcUZYYkRiYnpzckt5aFpWTENSSk1qUldJUkFBNEhhN0F3K2FlM1AvME92Q09VNndXcTNuQlZiMldMRmloUUdOd3grRWtwQ1FjSWtrU1padzR4RkNhUFI2ZllmVkY3UmFiZUtKRXllK0NIZWQzVFhROTIreUxMczlIayt0eCtPcGJ2eFg2WGE3S3hyL2xUbWR6aktQeDFQcWNybEtuVTVuY1YxZFhWRm5YM3NYbmRpNGNlUFBwazZkdWw2ajBjU3BWQ3JUeElrVHY5aXdZY01FdTkxK0dJQis3Tml4cndUZStWOVVWUFJpV1ZuWjUzYTcvY2lVS1ZOK2xDUkpHeFVWbFQxMTZ0U3Z0MnpaY2tXUTk1ekgveDNnOFg5YlNoMy85N2ErT0wvb0JmMzUrTDlQOWRMeFQyL3IxMzlmRG9lamRTS2dqSURLS2hVVkZkK1dsWlY5N0hBNER0cHN0b00ybSswQWdHb0E0UXpST1NET0g1WEdSQldpQ0dLMVdxOEJrTlk0V1dLejJkNVVNaDRpSXFLQlluQ3NGMy9LcWNZZjM0NkIxd2ZNbWxLUHhHZ3ZqbGVyOE1qeWFPd3JiajZuSDVmdXdpMHphMkYzQ1dRa2V2Q2JpMnJ4M0JjTjEzUVBIRmZqdGxmamNQZGwxVGd6cTZGYWUwbVZDcnVPTml3ZlovWmhZa1p6RlhlM1YrQnZuMXRRWHR0d3M1TmFKY1BqRmRoN1RJTjczNHpGSFJmWFlPbGFFOWJ0YWE3SWN0MDVkUnoySnd4T3AzUHY0Y09ILzJFd0dGTDM3ZHYzMjU0c2FXdXhXS1lHYVp0Z3Q5dDFkWFYxK1RhYnJjVGo4V3pMenM0K1Q1SWtnOGxrR2gwYkcvdnpvcUtpbCtMaTRzNDNtODJURzVjNWRlL2V2WHNEaHljWWFLVTcxNjVkbXpWOCtQREhodzRkK3Z1QVp2MklFU01XbTB5bUxKMU9ONmk0dVBqZHlzcktWWEZ4Y1JlWlRLYlJPcDF1ZUhwNittODBHbzBGQUk0ZVBmcFBCUHg0T0h6NDhFZGlZMlBQOTA4ZlAzNTgrYlp0MjNMNjdsVzFsSjZlM2pRczU3NTkreDVCejR3VExkdnQ5djJoT2dXN2F6TTVPZm1hSG5oK1JkbHN0aTBkemZkNFBPZjZIOHV5N0ttcHFRbTduRzVmZm40S0NncitvRmFycllFWGtvSGdwYmM3bWkvTHN2ZnJyNzhPZW4ybW9LRGdELzdIT3AxdWVFZUpLcEdncjk3L2dvS0NQNWFYbDM5WFdWbjVIelJjYkd5aTErdlR1MXFHT3ZDejJkVjFCRkppbjk5ZnZ4K0RDWHovZW1KN1JJQ293SW5HWWUrNnBmRXpLMkpqWXkrb3FLajRYK3Y1UTRZTXVVMnIxUTR1TEN4OFVxL1hkK3B1MHQ2V2tKQndpZjl4ZFhYMW1va1RKMzRkZU1lcjBXak1LaW9xK21mQUQwK0dDUk1tTEVmamp3dkZ4Y1h2dHFyb0FLRDM5Zy85M1lnUkk1N3V6QS9aalJVdzN1dW9UMzE5L1o2K1RGUVpTUHMzQU5pMGFkTWxkcnQ5dDhQaHFBTlFpekNUanBUZ2REb0x0bTdkK3Y5T08rMjBGVUlJOVpFalI1NjEyKzJIRFFaRDJyaHg0ejYwV0N5bitmdFdWRlI4dTJ2WHJnVUF6RGFiYmR2ZXZYdnZ5TXJLZWhrQW9xS2l4aytkT25YenpwMDc1eDAvZnZ4RC96STgvbS9HNC8vSU92NjMyKzJIZERwZGluOG9YcS9YVytkME9vTW1pWldWbFgwT0FGYXI5U3gvOVk3Nit2cUMrdnI2UGEzNzF0Ylc3bWpkQnZUTitVVlA2OC9IL3p0MjdMaHV4NDRkMTNYVUozQzlOVFUxbXpaczJEQ3BzODhUcUxlT2YzcUxFdnZuOXM2aG9xS2l4c1RHeGw3b24rNG9PY212dkx4OGMzNSsvblYydS8ySXcrRTQ2bkE0aW1iT25ObjBmVnRSVWZHZmNOYlRub0Z3L3FnMEpxb1FSWWhGaXhaSlFvakFDL3hQMzNUVFRSRjdna0pFUk5UZlpLZTVjTmRsTmRDb1pFekxjbUxwR2hQZVgyMXFNUnhQUnFJSDE1NXR3MzF2eGNCaWtQSHcxWlc0K0ZRN3ltcFZlUGQ3RXdEQTVoQjRaTGtWcHc1ejRSZm4xV0h0N3VZa2s5bG4ySERsNUpaSkpwLythTVFyWDVraHk4RC96YW5DMTlzTitHYTdIb1VsYXZ4MlNkTU5DVkJKd0s4dXFNWGxwek5KSlZ6Nzl1MjdCd0YzQ1FXN0FOU2FXcTJPMG1xMUtRSExGUGpYSVlSd0E4RGt5WlBYdFY3dWxGTk9XVlpUVS9PRDBXaHNLcUVzaEdpNkt6b3JLK3Y1RVNOR1BDNUpVb3U3TGlaTW1QQ3AvM0ZCUWNFRFI0OGVmU0hjMXhkQ1RGcGEyZzMraWU2Y1dQY3cvY3laTTVzK3hDYVRLV3ZtekprdDd1UnFYZVZoNU1pUlQ0d2NPZktKTld2V0RJbUtpcG9hV1BMVzZYUVd1MXl1OHRhbHJEc2pWTm5yaVJNbmZoRnVHZlpwMDZhdEErRHRiaWx0cjlkYnYyYk5tdUV4TVRGblYxWldya1hMdTkyTVpyTjVTRzF0N1o1Z0Z6b0dEUm8weC85NC9mcjEyWFYxZGZrbWt5a3A4TzdnL241eFE2MVd4L2dmZTczZXNPOFdTMGhJbU4zWG41L2VscENRMERUc2drNm5TMUl5bGxENjZQMDNwYVNrNUJRVkZmMnJzckt5UjhjeEgwaE84dTlIUlVSSFIwL3E3QmoxSTBhTWVITEVpQkZQaHVxM2NlUEc2ZTNkL1c4MEdnZG5aV1V0aVkyTnZYRDM3dDIvYWt6KzlJc2FObXpZSW8xR0U1K2FtanIvMkxGamIzY212dDdtLzZGR2xtWDNvVU9IbGlRbEpjM1ZhclVwTlRVMW15MFd5d1FoaERSeTVNaG40dVBqZjM3MDZOSG5odzBiOW5CVVZOUTRBS2l1cmw2Zm41OS9TNnRWOXV2OWc4RmdHQkxxTXhUNHR3VUE1NXh6enNGUTYvM3V1KzhpK3J1anN3YlMvcTIrdm42ZjArazhFQ3IrU0ZGVlZmVmRmbjcrTGJJc08wdExTejhhT25Ub0h6TXlNaGFxVkNxVHYwOWRYZDIyUTRjT1BUeDU4dVJWYnJlN2ZQUG16WmNjUFhyMEZaMU9sNXFSa2ZFbm9LRkMzUGp4NHo4b0x5Ly9xckN3OEFHZFRwZkc0MzhlLzBmcThYOStmdjYxU1VsSk9kbloyWGtBY09USWtSY0tDZ3FDRHRHeVpjdVd5d0NJYzg4OXQ5emZkdkRnd2I4Y08zYnM5YTdHRXVsNC9OOTV2WEQ4MDV1eFJ0VDVkWFIwOU9TUkkwYys0NThPOHpwWVJYRng4VHRkZlU3cWZVeFVJWW9RWThhTXVRTEE2TWJKS3AxT0Z4SGxXSW1JaUFhU21lTWJibHg5OUlOb3JON1Zzb3BqZHBvTGY4cXB4b0oveGVCSWVjTmg4bWMvR25INTZmVzQvdHc2K0h6QSsydWFyc0hocC8xYVZOZGJFRzl1dnI2MDVZQVdlNDgxVjJmNXhYbDF1UHowZWd5TzlhQ2tVbzJNUVI0TU8rN0dxaDE2K0ZwZGZyS2FmQ2lybGJCdWp3N0RCbm1RYVBXaVgxOXA2ajBDZ0NwZzJuOU80L0dmOEthbXB2NEtnRGJZUmVIRXhNUXJ4NDhmLzVGL2V1dldyV2VIYzhkajA1TzFNNjZ4RUVJZFpKNEliRk9wVkhxZ2MzZFpyRnUzYnFMTlp0dHk3cm5ubG1rMG1qaWc0U0trMld3ZTFJVVQ5Q1lwS1Nuemh3OGYvcWdzeTc2Q2dvTGZIenQyYkVsbmx1OHROcHV0RUkybFdHVlo5dTdjdWZQNnBLU2txM3V6bExYQllCZ1c3dnFOUm1PSEpmQjM3OTU5Nis3ZHUyOU5UVTI5UFNzcjYza0EyTFZyMTYrTGlvcGVBcHFHbm9EQllOQ05IajM2SHlrcEtiOHVMeS8vY3ZQbXpYUFFjQ2V0WmRLa1NaK2J6ZVpUOSs3ZGU1dS9Qd0x1R051K2ZmdE1xOVU2eTJxMW5sRlhWNWZmaFpjYzhiUmFiZE9QYWg2UHB6cmM1WlQ0L0FTaERsSjZPMVJwYnFCaHY5YW1QUGNwcDV5eUxOd25uakpseXE2d28rd0ZmZkQrU3hNbVRIZzNQajcrOHJpNHVDdTNiZHQySTRDcTFwMmNUdWV4TFZ1MnpHaHZKUk1uVGx5bDFXb0hkZWFKZi9qaGg2emEydHJDVVAzTVpuUG1sQ2xUdW56aEZnQ1NrcEorTVhMa3lNVkNDSFZoWWVGRFI0OGVmVDdNUmZ2OTkyTzQ3SGI3enRXclYyY0VteGNkSFQwMXNBckVoZzBiem5DNVhDVUFLc0paZDZSK1A3Wm41TWlSTC92dkxCMDVjdVR6TlRVMVcveDNvUThiTnV4My9qdDAxV3AxdE4xdWIxMzZYREZtc3puTC95TnhSVVhGMXdES3RtL2Zmbk42ZXZwdmR1M2FkV3RpWXVMbFk4YU1XYUpXcTZOalkyUFBEN3lUdDZxcTZydU5HemRlRGlBd3UxdXgvVU5Qa1dWWjFkbm43bXFzSzFhc0VNT0hEMThjMk9iMWVpc09IRGp3bVA4NHRiNitmcy9SbzBkZjEycTFpWUg5Q2dvS0ZuVDFqbUh1MzFycWlTSDY5dTdkZTNlNDV3RTlzWDhyS1NsNUF3REdqeCsvTERFeGNYYmd2TWEvemY5M3hobG5yRGFaVFA3dGN2dlJvMGVmTHl3c2ZCQ0FLaU1qNDM1Ly83aTR1QXMwR2szOGpoMDc1b0hIL3p6K2orRGovNWlZbUF2OGo1MU81d24vUHJDNHVQaTEvUHo4bXdQNzZuUzY0UnFOcGlucHBxYW01b2NlQ0tGSHp5OTYwa0ErL3UrSVhxL1BjRGdjRldnWUlpWnN2WEQ4MDZzaTVQeTZYK3JMODhmK2pva3FSSkhqUHY4RFdaWmZ1T0tLSzJxVkRJYUlpR2dndS81Y0d6YnMwOEhsYVVnRm1USE8wVlJ0NWRhTGFySHczWWJyQ2t1K2ljTFVrVTRrUm50eHcvUTZwTVI1OGJmUHpmQjRHNWE3OXV3NmxGYXI4TU8raHFvcS92LzlMcHBnUjBtbENydUx0Tmk4WDR0Ly9MZWhzb3FmUVBQVnAvSmFDY3ZXTmlmQzZEVXl4cVc3OFBEY051ZmdKN1hrNU9Scng0NGQrMWJyOWhVclZnaVR5VFJveElnUnI4WEh4MThLUUhhNVhNY0NTMHIzaEYyN2R2MDZkSy9ncXFxcTJ0eXBxWkQ0ckt5c3YvdkhRQjQ5ZXZRcng0NGQrd2hCTHZoMGdXdjc5dTFYQTRERllwbVNucDcrVzZDaERISnhjWEdIZDNMYjdmWnlBRWRMU2txV0ppVWx6UzBzTEh5Z3ZMejg2NlNrcEt0N0lLNUlVV1l5bWNhTkd6ZnVYZjg0ODNGeGNSY1BIejc4andVRkJmZG5abWIrM21xMW5nVUFvMGVQWG1LMVdsL0x6OCsvSFkybDRGdmZzWitjblB5TFlFOFM3QWVrU0xuTFVxL1hEdzNWeDJReWpmUS85dmw4am5DV1VhbFVkcHZOdGxucHowK29zdHp0OWFtcXFscXpjZVBHczNvbnFyNVJYMS9mcSs5L2FtcnFiZkh4OFpjRFFHSmk0aFZubm5ubXhxMWJ0MTVaVjFmWG9uUzZFRUlTUWxnN1dKWFUyZWZ1dzR1SHVqRmp4cnpzdnpzL0t5dnJiK1hsNVIvYjdmWWpvUlk4bWI0ZkpVbHkyV3kydWhFalJ2enA4T0hEcnpxZHpxWWZlMXZ2TDl4dTkxR0h3eEh1OENDOStmM1lLL2JzMlhPcnhXTFpyTlZxRXlSSjBvMGZQMzc1NnRXckorcjFlc3ZRb1VPYmhnNHJLaXA2elc2M1I4eEZjS3ZWMmxUMi9zU0pFeCtnNGUreXRMaTQrTjBoUTRiY0ZSTVRjNllRSXVqZnFzVmlPWDNTcEVuL3JxNnUzdVIwT2cvVzF0WnVOSmxNRTVYYVAvUlhRNGNPdlNkdzJ1RndIRHB3NE1CamdXMnBxYW0vYlAxalZFRkJ3WUl1UGlYM2I4cnEwZjNiL3YzN0g0cVBqNy9NdnoyTGk0dmZhcnpMMzdsbno1NjdUajMxMVA4Q3dJZ1JJLzVTVmxiMnFjUGhPRlJZV0xqUVpyUHRIVE5tekN1U0pHa0I0T0RCZ3cvMzl2RkRCT0R4Zno4Ly9vK0xpN3NRYUVpZ3FhNnVYaHVzVDNzSmZGT25UZzA2eEE4QTdOdTM3OTVEaHc0dGJtOSt3TG9qOXZ4aUlCLy90MGVuMDQwOC9mVFRWL3A4UHRlMmJkdXVxYTJ0RFhzLzM5UEhQNVdWbGF1Ny80cmFkeExzbjN2TnlaNTgwaGxNVkNHS0FPKy8vLzdwQVB4am9UcUVFTThwR1E4UkVaRVNGaTllSEEvZ1lnQVpzaXkzT2pGN3MwZWZLeTNlZ3psbjJ2RGhEeWJjOXJNYVRNOXVIbTN2MUdFdW5KWGx4T3JkT2dnQkZKYW9rUmpkY0JQS3pQRjJqRWgyNDduUExhaDNDVXdkNWNUQjQrMGZVaGVVcVBIYTF5MlRVd0JnZUpJYjA3S2NtREhPZ2VKS0ZYWWMxbUQ3NFlacUxIWlh3N1VraDFzZ0piYnJONzg4OWRSVGk3cThjTjlZZGUrOTk2N3F5UlZLa2pUTWZ4RUpnTWpPem41NzA2Wk5aMWRYVjIvcXpIcjhGL1FDTHpaOS8vMzNJNXhPWjBIcjlzNnVzeldIdzNGRWxtVlhZRnV3Y2NsN21LL3hud3BvR0w4YXJjWjREbGRtWnVZak1URXhaL3VuWTJOalovcExOUXNobXRicDhYaXF3aWpoYkFlQVE0Y08vWjhzeTY2REJ3OCtEZ0Q1K2ZrM3Q3NVRyU2NGS3oyYmxwWjIzOGlSSTU5bzNkNTRoMk5aRjU5S05YVG8wQVhEaGcxNzJIOXhYcFpsYjJGaDRjS0RCdzgrQVFDRmhZVVBxdFZxNjVBaFEzNERBTW5KeWZOTUp0T0ViZHUyWGVWd09BNTE4WGtqeWxsbm5kV3BFdmRHbzNGVU9NdFVWRlI4L2ROUFA4M3N5OC9QdEduVGR2ZjJuZmNyVnF4b3VpUFRhRFJtVEpzMjdhZjIrdHJ0OWdQKy9Za1FRaE51U2Z1ZTFKdnYvOUdqUjErTmo0Ky9NRDQrL2pLZ1lWODVkdXpZdDMvNDRZZUpDTmlIYWJYYXBHQkRPUFFUc2l6TG5vQUpueENpMjNmQzlzZnZ4NDdXWnphYnp6N3R0Tk9lMFdxMUtYRnhjUmV2WDc5K0NocS9RN3FweTkrUDFkWFZ1emR0Mm5SMlIzMEdEeDU4WTNKeThqei90TjF1Mzc5ejU4NGJPbG9HQUtxcXFyYjdINnZWNmhiSHlIYTd2U2cvUC8rYUNSTW0vRmNJSWVuMStyU0pFeWUrTGN1eVY1SWtBd0I0dmQ3YUkwZU9MTkxyOWRuaHZKYSs0Qzk3RHdEbDVlVmZabVJrTE16TXpIdzRXRiszMjExV1cxdTdKU1ltNWp3aGhGcVNKSVBWYWozTC84UHV0bTNicmhxSSs0Y1ZLMVpvOUhwOVN1RDN2OVZxUFcvU3BFa3JBL29ZakViajZQcjYrbTFvdkd0ZXA5TU5EMWFwdytWeW5WQ3IxZGFBWlVQK2dOMWVlWDZYeTFYcVgyY25YaEwzYjhycXNlTi9BS2lycTl0NTRNQ0J4OUxUMDMrM2E5ZXUyMHBMUzkvMXo2dW9xUGpmOGVQSFAwaE1UTHdLZ005aXNVejBmNDVMU2tyZXFLdXIyemg2OU9oWFZDcVYrZmp4NDU4QVBQN244WDlMa1hUOEh4MGRmWnBlcjA4SGdQTHk4aStFRUo1UXkzUkhYNXhmOUxTVDZmaGZwOU1ObWp4NThrcWRUamNZQUNaUG52emQvdjM3SHpwdzRNRGphTmpIZHFpbmozOTY2R1YxcUsvM3p6MU1aVEtaRWpyc29GSkZtVXltTnNNa2VyMWVYYXQrNXRiOU9sT2RqZHJIUkJXaUNDQkowaDMreDdJc3Z6MW56cHpPbk9nUkVSSDFheSsvL0xLbXBxWm1JWUNGYUR3K0ZhSjNydW5KTXVCZmRWRmVOTHNBQUNBQVNVUkJWTzYwZWx3MHdZNDRjOXR6eVhremEySFUrWERqOURyRVJMV2NuNTdnd2VJYkszQzhTZ1VCWUdpaUI4L2NWSUhTS2hVZS82aWh5dlBOTTJ0eDFkU0dhcHlIeTlSWXQwZUhNYWx1bkRyTWhjbkRuVWlLOGVMaVJ3Ymh6VlZSQUlBUDd6dU9hOCt4UVFaUVhLSENvVEkxaXNyVm1KVHA3UEpyRlVJODFPV0YrNERja0wyenFpZlhXVnRidTI3djNyMi9IelZxMU5NQUlFbVM0WlJUVHZsazQ4YU5wOWZYMXhlSFdsNEptemR2dnR4bXMyMEpiT3RxT2ZWT3FOaXhZOGNObVptWi93ZkF0My8vL2dmUnlaSzFmaGtaR1FzRHA4ZU5HL2V1ZjRpaVFFbEpTZGNtSlNWZDI5RzYvQmZ6YTJ0cmR4Y1dGajdZblhHUEFXRHo1czBYMnUzMnc1MWRMaVVsWmI3L0luVnBhZW15UVlNRzVYUW5Eb1BCa0o2V2xuYVhTcVdLeXN6TWZNVGY3bks1am0vYnRtMXVWVlhWeW9EdTNqMTc5dHptZERvUER4OCsvQzhBaE1WaU9XM2l4SWxmcmx1M0x0dnI5ZHJyNit2M0JIa2FWV0JaOG5iNm5CVDY4dk1Uck9SeDQrYzR2cE5QMTlHUEgwMTNPbnU5M2c2cmJtN2N1UEVDcDlOWkNMVC9RMlZ2NitYMzM3NWx5NVpaMmRuWi8wcEtTcnJXN1haWDdOeTVjdzY2OFVOYlI5b3BvZDdiWE51M2I3OTJ4SWdSandzaE5QdjM3MytrdnI3K1dIZFgyaCsvSHp0U1gxOS9TUFgvMmJ2eitEanErbi9ncjVtOXorem1QamQzbXFOSm0xNjBwU0J0STRJaWg0SW93bGNVRkJVUUQwQkZ3SG9oS29vMzRFOVVsRU1Ra0ZORUFpMmxSM3FtVGRJbXpYMmZtOTNOSHRsNzUvZkhadExOWnBOc2p0MU4ydmZ6OGVpak96T2ZtZm5zN0dUbU01OTVmejRmZ1VBTkFFcWxzcnkwdFBUM3AwK2Z2bVd1OWNLd21QdWpkYTVXclZsWldYY0VUc3Rrc2x5SHc5RnB0OXZEN2ZFRndObVJJVG1POHdIQTZPaG9kV2RuNTA5eWMzTWZBUHd0OVFOWGFHbHB1Yzltc3cwdXAwQVZrOG0wUHo0K2ZpY0FaR1JrM0Q0eU12SlN3SXNhem1hek5ZMk9qcjZyMSt2ZlZDZ1VKU0tSS003aGNMUmJyZGJUaVltSkg5ZG9OTnRZbHBXWXplWkRmTzhaMGJ3K1JJTlNxU3phdUhIamtiR3hzWVBOemMxM2hScnVRNjFXVjJ6WXNHR3YzVzV2YTJwcXV0dG9OTDQxMC9hT0hqMTZFUUFvRklyVW1jcWFJUUlybEZWVlZTSHZQUXNJd3FEclc1Q2pSNDllc3RoQWhJbWhKOEt4Vk9WL0ZoTXZZenM2T240Mk9EajRGN3ZkM2hlY3FMbTUrUjZQeDJQdTZ1cTZML2hGbnRWcVBYWGt5SkZ0RXkvL09ZREsvMVQrWDV4SW5qOUpTVW1Ud1FCOFlGVW9Bd01EVHdGQWFtcnFEUXpEaUFCZ2JHenNnL0h4OGZaWjhqMnR0NVVvUFY4c3FYT3AvRDhYanVPOGJyZDdsQTlVWVJoR21KK2YveE90VnJ2enpKa3pOOWhzdHFIWjFvOUUrU2ZTWW5WOURxZGViS1kwZzRPRHp6UTBOTnlvVXFrSzV4b2VOemMzOTN2QjlWcWg1T2ZuL3pBNHFDaTRMQlNqNThjVmp3SlZDSW14bDE5K09kbmo4VnpQVDNNY04yMHNWVUlJSWVSYzlkQkREeVZZcmRiL01ReFR3VERNTDd4ZTc1dFNxYlQrYTEvN21qa3czVjE3eWhmOUVPcHdNN2p0OFFSVVZUaHdlYVVkaVdvdjd2eno3TS82UjFvbEllZXZ5bkRqKzUveXZ6dGtBQlJudURGa0VvUk1lK2ZsRmlnbEhGNCtKTWVoRmdrZWUxczFMYzBuZnA0OGJkNWI5OC82ZkR1bnUrKytlem0xNEZzeUF3TUQveG9ZR1BodlltTGlCV3ZYcm4wamVIbFBUOCtqV3ExMlczSnk4aWNBUUN3V1o1U1ZsYjE4NU1pUlN3QXNQUEpuQm9jT0hTcVphZGxjRDhRQXNHWExsdHFselZGNGhvYUduaHNhR25vdUZ2c09COGR4b3NXT2UrenorY1R6WFNjbkorZmJCUVVGRHdQKzNtN3E2K3R2bTI5RnRVUWlLVlNyMVpVQjIvd09BRlJYVjZ2aTQrTjNhclhhN1dOall3Y2FHaG8rRmFwaUh3QTZPenQvNW5RNiswcExTLzhDZ0pub2N0NW50VnBQaFdvQnFsQW9VcmRzMlRMNU1tYW1GdERuaTFpZFA3eXFxcXA1TlR4WVNJOFNFd1I4Ri82QWZ6aVUrZXczVWlKOC9EME5EUTMvNTNLNURDTWpJLyt5V0N5VEwyVnFhbXJLRjdOUFhrcEt5cWVYWWp1QmhvYUcvaGx1V3IxZS81cGVyMzl0dnZzNDErNlBzL0Y2dmQydHJhM2ZYYlZxMWU4QklEMDkvUXVqbzZQdnpPYzR6eVNDOTBlaFJxUFpFVFNQU1UxTi9WeEhSOGRQd3QwSXgzSENnTStUM2Z5M3RiWDlJRDQrL3BLNHVMZ3B2YnFNalkwZDdPM3QvZU9DY3gwaDdlM3RQMHhOVGYyMFhDNHYwdWwwMyt6djcvOWRTMHZMUFJhTHBjRmdNQndCTU1xbkxTNHUvalYvVGFtdXJtYTZ1N3QvQTBDcVVxbldjUnhuRE5oc3hLOFAwVlJXVnZhTVFDQ1F4OGZINzd6Z2dndE9kSGQzUDJveW1mWUVwbG05ZXZYVExNdEtGQXBGNmZyMTYvOHpQRHo4YWw5ZjM2eTlOTnRzTmx0blorY3Z3OHlHYXg1cDUzUytYOStFUXVHVUIwYUh3OUhqY0RnNmx6QnJzMXFDNjV0aTI3WnRwL3Y3Ky84Mk1ERHcvK3gyZSsvR2pSdG43YmttTVRIeG82SG1tODNtUXlkT25MZ3FjQjZWLzZuOHZ4aVJPbi9rY3Zua2tFVGw1ZVZUeWhscGFXbTM4RDJsZmZEQkI0VmlzVmlRbHBZMjJWTmFVMVBURndQdlJZdXhsTThYa2JEU3kvL2hjcmxjK3NPSEQxOVVXbHI2aC9UMDlNL3o4K1BqNDNlc1g3LytSRjFkM1dlQzc5V0JJbFQraWJoSVg1OVpscDI4UDA3MCtMV2l4UHI1Y2FXalFCVkNZc3pyOVg0SkFIK1IvdURUbi83MHlWam1oeEJDQ0lrbXNWajhCNDdqZEQ2ZmIrTzk5OTU3WXU0MUZxNnBWNFRoTVFHZS9VQ0JGL1lyOE1MZHd6RGFGalpNcmRsK2RyMVhEc3ZSM08vZk5tOVBneFJ0Zy81QStudXZIa09FT29nNVh6a0JPTDFlNzR3dEFPdnE2cjV3NFlVWFZzcGtzbHdBWUJpR1VTcVZjVmFyZFhpcE03UFlsMjByM2RHalI3ZG5aV1Y5S1NVbDVUTUFjT3pZc1ZLTzQxaU80OWhObXphZEVncUZHcmZiYlR4eTVFaFo0RkJBeTVDMHRMVDBzZlQwOUpzQndPdjEybzRmUDM0VmdIbFZBRzNjdUhGL1hGemMxaGtXdTQ0ZE8zWmRYbDdlSGUzdDdROEJtSFdzOFlHQmdhZWRUdWVRVENiTE01bE03d2N1QzlHYVNURGI4b1cyTG8yRS9mdjNaODIydkxpNCtFL0J2UUc0M1c1elRVM05ScFpseDJkYXoyNjNPMlphRmluVjFkVk1jWEh4NDVtWm1iZEZlOThUcElFVHl5VlFKUXA4emMzTlh3dWNvZFBwdnI2UURjWEh4MWQxZDNmL09uQmVlWG41a2djcFJLbWk4Wnk3UHdhK1pBa08ydXJwNlhrc0xTM3RKclZhZlFFQUZCY1hQekUyTm5ab3NmdU1sS1NrcEV2Rll2RzByc2V6c3JMdTZPam8rQ1dBc0s1aExNdksrYzllcnpmd0JieTNycTd1OHhNOUtVMGV0NWFXbHZ0d3RpdjY1WFFmOW5aMWRUMWFVbEx5R011eWtzVEV4T3NMQ3d0L01kZEt3ZWZCaVJNblBtNjFXZ1BQdFloZUg2S3BxNnZyMGNMQ3dvY2xFa2thd3pEQzdPenNlNUtTa3E0SlROUFUxUFMxb3FLaVh5aVZ5dFVBa0p5Y2ZKVlNxWnd4aUdLQ3BiVzE5ZTZaRnA0NGNlTGpBT0R4ZUt3QVhMT2xqYUp6NHZvVytQY0xBQXpET09QajR5OWJ0MjdkakQzaHpDYmFMNklURWhJMlM2VlNYVjVlM29PNXVibmZmZmZkZHhNV09rU0pVQ2ljMWdOakRGRDVQMHJPcGZML2JEUWF6V1JnbHMvbmMrbDB1dS9PbHY3VXFWTTNCODliQnM4WHk5Vnl1ci9iVDU4Ky9RV0x4WEtrcUtqb04zd1BPbUt4T0hYOSt2WFZFME1CUFlUUTVhNUlsWDlXTktGUU9IbC85UGw4RHVEc01JT0JHSWFSaVVRaU5UOGRLZzNnSDNvNkV2bWN5UXArZmx3V0tGQ0ZrQmg2NG9rblJCekhmWVdmcHQ1VUNDR0VuRThlZWVTUlR3QzRubUdZVDBVNlNBVUFUdldjN1lGUmwrU0JUTHp3dW5vMjRIMTdYYWNZQjV1bjlyelNPaWhDYTBDZ3luVmJiZmhJcFgxS21pODlkclp1N25lM0dpQVJMYWQzQnl2ZVdIMTkvYWMzYnR5NHI3Ky8vOG5HeHNhN0FDekxGN2o5L2YxL2RibGNVeXJRYzNKeXZoMnIvTXlYeVdUYWs1aVllQmsvemI4TTBHcTFGd21GUWcwQWlFUWk3ZGF0VzJmdDJqMjQ4dExwZExZdXBQSjlJY01tS1pYSzB0TFMwcWY1VnBBY3gzbnE2K3MvTXo0K3ZwRGVia0xtMmV2MVdnRUk4L0x5N3N6THkvdCtYbDdlcnZsc3RLK3Y3NG5BNmJsYU13VXZYMHp2SUV0dHRpRXU1SEo1bWxhcnZTUjR2a2drVXFlbHBYMkNIeGQ3THRFOGYyWXpQajdlZXVEQWdTMmhsbTNac3VVRGhVSXhaOHZYenM3T24vR2YxV3AxcGNWaU9jRk5qSjBtazhtbXZPVFpzbVhMc2hnak85TEhQek16OHc2MVduM0J5TWpJY3lNakk5VUFYRVZGUlkvT082TVRZdmtpT2daV3pQMHhETDZHaG9hdmJObXk1UWpETUFLUlNLUXVMeTkvcHIyOS9mNVlaeXlVdkx5OHlTRVp4OGZIbTZWU2FUYkxzaEt4V0p5YWw1ZjNuZmIyOWwzaGJFY29GRTUyelJmODByNmdvT0Q3Q0xvUDVlYm0zbHRiVy9zK0FNN3I5WG9DRnNVOGpIcDBkUFIvL0dlTlJyTnRLYlo1TGwwZkJnY0hueDBjSEh4bDFhcFZQODNLeXZxSzIrMDJkWFIwL0tDc3JPd2ZmQnFEd2JDbnBxYW1NanM3Kyt2NStmay84dmw4empObnp0eGVXVm41VHFodEtwWEsxWnMzYjY1ZnFqeEdPMUJpRHN2KytpWVNpYVowNTJtMzI2MHltU3hXMlptM3VMaTR5Yi9UaWFHb1poMlNjRFlNdzB3YmY1ZksvMU5SK1g5NWxQK2RUbWRmNExCS0xNdEtKNGF0Z3NmakdYTzVYSU1UODEwU2lTUWxJSjA0c0hlVlVFSUZxc3hsS1o0dkl1RjhMUC8zOVBROFpyVmE2OHZMeTEvbWc1RVpoaEhrNWVYOVlIUjA5SDltcy9sSXFQVWlVZjZKdEVqL3ZpS1JhTEtiYVkvSE13WUFlL2Z1VFExT2w1R1JjWE5KU2NsZitXaytUWEp5OHRVS2hhSjBJa0Jva3NWaWFRck90MHdteTdqd3dnc25yMG1OalkxZjZldnJlenhFdHFSVlZWV1RGYm5OemMzZk9NK2VHNk9HQWxVSWlTR05Sbk1OZ1BTSnlYNlR5ZlR2V09hSEVFSUlpYkl2QXpqOXJXOTk2MS9SMk5uSnJyUDFOR3R6L0hXVzRReXZvemNMY00vZnRSaWNHTnBIS3VKdzgzYnJ2UFlkSi9jaFRqNnRMbTVTUnZ6aUFtZklkR2F6K2ZDaFE0ZldXcTNXMDRIelE3Um1YdFNCbjIwTTJxcXFxbGxiekFGQVYxZlhiMjAyMjVSQXJaVVVxREtUOVBUMEw4YzZEd2pqSlZ4Q1FzS0hzN096djhteXJCVHdWMUtmT25YcXMzcTkvdldKSk9xZ1ZXYjlUVDBlanpsNFhrZEh4ME50YlcyNzVscVhBTG01dVkrd0xDc0QvRU5hakk2T3ZwMlltSGpGeExJSEJnWUcvdVYwT3R1aWxKMUZ2M3lUeStYNTI3ZHY3d3kxalArZWMybHRiZjBPQUVGK2Z2NHVyVlpiWmJGWTZscGJXKzhCZ0xpNHVBMkx6ZU15TnVQeGo0K1B2eVE1T2ZtVDZlbnBOM1ozZHovYTNOejh6VWhsNHVEQmcyazJtMjNlQVVEQjNmRXZKeXZsL2hpTzhmSHgycDZlbnNkME90MGRIby9IMU4zZC9SdXYxenR6Z1N0R01qTXp2NlJTcVRieDA5M2QzYjlYcTlYcitGYjhPVGs1M3hrYUd2cTN6V2FiczRmZHdOL0o3WFpQZGcrZm01dDdmMXBhMmszQjZSTVNFaTdYNlhSM2RYZDMvOXJuODAzMndNSXd6TUs2RlZ4Q0RvZGpjdmdMbVV5V05UQXc4SlJjTGwvRk1BekRjUnpIdnhoTVRFeThobTg5T3pBdzhGVGdOdXgyZTAvZ2REU3ZEMUZpUG5QbXpPMGpJeU92aUVRaXVkUHBuTmFqaUVxbDJ0alYxZlZIZzhId3VrZ2t5clhaYkoweHlPZXlzTnl2YnhLSkpJZi83UFA1WEFCbTdDRm1PZEpvTk52NXowYWo4VDBndkdBbG1VeVd1VzdkdXIxOGJ6ZGVyOWZXMnRwNlg0U3lTZVgvRldhNWwvL1BuRGx6VitCMFhGemNobzBiTng0QmdKR1JrUmRQblRwMTYwSjJ4SEhjZ3NvclMvRjhzWXd0aS9ML2ZCaU54bjJIRHgvZXRIYnQydGY1M3MyYW01dnZtU2xJQlloTStXZUZtUEgzbFVxbEJmeG5wOU01cjNIUTgvTHlkdVhsNVQwSWdPRTRqdXZzN1B6cGJPbURnL3FjVHVlc2phcm02MXg4Zm93MENsUWhKSVlZaHJtVC84eHgzT08zM1hZYkZWNEpJWVNjVDdad0hQZEtOSGJrOGpBNDAzZTJQckVpNTJ6ak9vOFBlUFd3SEI5WjY0QlNPcld1d0doajhkMW5OSk5CS21JaGgxM1htMUNXZGZhVy9lQ24vRDFLdm45S2lvZi9IUWNBdUxYS2drOXVudHBEN2VVL25ybFg1RS84UEhuYXZKZnZIYWJnbGNWaGhVSmhva0toV09QMWVpMHN5enFFUW1GbVZsYldsTzVoYlRiYmZLS09KQWg2dUZhcFZBVXpwQTFMZG5iMjE0SjdWRm5wSkJKSmZtcHE2cFJ4M2ZWNi9YLzBldjFrVUxaY0xpL1Y2WFRmQVB3VkEzYTdYYjhVKytZNHpzTXdqQkFBUkNLUnhPbDBBa0FTQUJ1QWFkMUdtODNtL1hhNy9XcUZRbEhxOC9tY2pZMk50d3dPRHI0QmdBVWdMU3dzbkd5WjcvVjZ4d0ZNcTRnTzFOL2YvN2VlbnA0L3FsU3E4dno4L0I4RC9ySHVNVkZKN2ZGNERIYTdmVnBGcTB3bXkrYy9oMW8ray9IeDhUTUhEaHdvRHE3VXFLNnVaclp1M2RxMDJIR2tveWtySyt1cmFXbHBOL0RUZzRPRGYyOXRiWDE0MjdadGx6TU1JeEFJQlBMS3lzcVhhMnBxdHNML2V5NjUrWjQvWVdBRUFvRmlzZm5TYURUYmNuSnl2c3N3REp1ZG5YMjN5K1VhNnVycWVrUXFsUmJ5YWJ4ZTc3alQ2Wnlzc0dRWVJpU1R5ZklXdSs5b0N2ZjRxOVhxeVFDZHNiR3hvNEhiY0xsY1EzdjM3azFWcVZURi9OQU0xZFhWVFBEMHhSZGZQRGlmNFFyQy9YdmkveWJEM1c2TXJJajdZN2lhbTVzZmxFcWxhUzB0TGQrdzIrMDlHbzNta21qc04xeHl1Ynl5c0xCd3NzV3Z5K1VhNmUzdC9ZdEVJbms3TFMzdFJvWmhoQ3pMU2lvcksxK3RyYTI5d0dhenpWbzV6Ny9vQlNidkwwaFBULzk4Zm43K0QvbjVkcnU5QXdESFh3TUtDZ29lSGgwZGZXL2lQZ2JBMytJWDhBZTRDQVFDWlY5ZjMrOW5hL0VlQVFxTlJqTVp2TU13akd4b2FPaGZhOWV1ZlFNQURBYkQvL2lXNWx1M2J0M012NmlacS9WNUxLNFBFU1JjczJiTnl3YUQ0YTJlbnA3SEFYREI1N2RhclY2N1ljT0c5MXd1MTNCVFU5TWRlcjMrZFlsRU11UGZudFZxYlQ1MDZOQmNRd1BOYXBrUGU3bXNyMjhxbGFxYy8reHdPTHBDcGFtdXJsYUZtZzhBeWNuSlZSVVZGYkZxNUNqVmFEUVg4Qk1HZzJGM3dESlJkbmIyMTdxNnV2NkNvR0Z6RkFwRnlwbzFhNnI1YTVmUDUzUFUxZFZkYVRRYTl5MVZ4cWo4NzBmbC80V1o1L25EQ29YQ09INUNMcGVYNU9ibVBpQ1R5VEpIUjBmZmIyMXQvYzVFa1BrMFVxazBkOU9tVFlmNHdMbU9qbzRmaGtvWGhpVjV2bGd1bG5QNVAxd09oNk96cHFibXdzckt5aGVjVG1kL1QwL1BiRDI5UktUOHMxeUYrL3NHTnNCd09CenQ4OW1IMiswZXdzUjl1cUNnNENHUHgyUHQ3ZTM5M1V6cEE0TXVBY0JxdFM1WlQzT0J6ckhueDRpaVFCVkNZdVNGRjE1WUM0RHYyc3Z0OVhyL0ZNdjhFRUlJSVRHZ0JOQVJqUjJkNmhIQjVmSFhMN0lNVUs0N0c2ankraEU1L2x5dHdqTjdsYmhpd3pnK2NjRTROQW9mekhZVzl6MmpSZStvdjhnc0ZIQjQ0Tm94ck1rSnJ3ZHBqdzg0MlNIRytueC9lcEZnYXRDSjIzdTJ2ak40R1FBd3k2a2o3WlhKVjFwYStxUmNMcCt4SW5taVFqQ3NDcS9TMHRJL2FqU2FMVWVPSEpuU3plNWlLK3ZUMDlNL3Y1ajFGeW81T2ZtVCtmbjVQK0E0enRmYTJ2cTlnQmFFaTFaU1VqSTVUak12UGo2K3FyZTM5ekc5WHY4R2dJUXRXN1o4aTEvVzNOejhMUUJMTXI2NHgrTXhpMFNpZU1BLzVCQUFKQ2NuWDFSWVdQaUxscGFXZTRlSGgxOEtUTzkydThmcjZ1byt1Mzc5K3YvVzE5ZGY1L1A1eHF1cXFrS2VFMGFqY1EvbWFJSExqeU1zbFVwMW9aWjNkM2YvdHJ1Nys3ZkI4d083eE4yL2YzOVVYdTR1VW9KRUl0RUNBTXV5ZHJ2ZDNqZlhDclBKeU1qNDhxcFZxeWFIUVhXNzNjYXVycTc3bkU3bmNGOWYzK09abVptM0E0QlNxYXhZdjM3OUc4ZU9IZnM0Z1BsMWJSV0crWjQvYzVtdDBtbkxsaTBOQ29XaUxKenRtRXltOTgrY09mT1Y0dUxpUHdGQVlXSGh6NTFPWjdkU3FWekRweGtjSEh5MnNiSHhpL3kwUkNJcHVPaWlpMXJtazk4QVMvcjdoaXZNNDUvSWQ3Y09BQ2FUNlZBMDhoWW9zRmNLSHN1eWtsQnBGeWpTeDM5RjNCL253VmhYVjNmdFVtMXNLZStQQ29XaWZNT0dEZjhUQ0FSeWZsNUhSOGYzQWRpY1RtZHpkM2YzNzdPenM3OE9BRktwTkh2Tm1qWHYxOWJXZm5pMlZySXFsV3J5Nzk1dXQ3ZWtwYVhkV0ZKUzhtZE1WTkI3dlY3THlaTW5yeFNKUk5wMTY5YnRZUmlHWlZsV3NucjE2citmT0hIaVUveTYvRXNEdVZ4ZWtKYVc5am1meitkb2IyL2ZKWmZMMDhWaThTcVR5YlI3MnM2WDBPYk5tMnY0bHNjQTRIQTR1bk55Y2laZjdyVzJ0ajZ3Z00xRy9Qb1FyZU1EQUVWRlJUOVBTa3I2ZUZKUzBzZFRVbEp1cUsrdnZ6azR6ZXJWcS84eE1ReUZidTNhdGE4TkRBdzgyOVBUTTF1MzlDNkx4ZEtuVXFreUlwZnpXWjNYMXplTlJuTWgvOWxtc3pYTmtHekc4bzNINDFsVWVYa3gxN2VFaElSdEFUMlFlUFY2L1Y1K1dWWlcxaDJGaFlXUDVPWGxmYitucCtlUGc0T0R2NW9ZRGpTaHZMejhIZjVGbmMvbmM5WFcxbjZDNzQxbHFWRDVQMnJPeS9KL1ltTGlwWEZ4Y2R0RUlsR0NTQ1JLNUFNOUFTQXVMbTVyWEZ6Y1ZnQ3dXcTJOQUZCU1V2SW5xOVY2c3FlbjUwbWNmY2FOcTZ5c2ZJTVBVdEhyOWY5cGIyOWZVS0RLVWoxZmhFRGwvOFV4MTliV1hnRi93TnVNSWxUK0NjZHkvbjNqNHVMaUpnTWhyVlpydzN6MjBkUFQ4NWhFSXNubWV5WXVMaTcramN2bDZoc2VIbjQ1UkhKaGFtcnFqZnlFeStYcWN6Z2NFYStYanNMejQ0cEdnU3FFeE02WCtBOGN4NzF3d3cwM3pLdExLMElJSWVRY0VaWHUyV3M3emc3N1U1am1obHppcnhPeTJGazgrNEcvTVlyZHhlQmZCeFI0OWJBY2wxWGFjYnBIaE01aGYzRlp3QUwzZldJTUd3cW1QVnVFMURVaXhGMVBKa0FoOVNFbjJZTVJzd0EvLzc4cGpjdndqYi9HVDM3KzBXZE1rSWltMW45MURndFJuRUdkcmMyRTR6aEIwQ3dCQUcvZ0RMMWUvNVpPcDdzVE0ranM3SHdreEd4V3JWWnZTRWhJdURSd1prSkN3b2NCZ0dFWXp3S3p2SnhvVnE5ZS9TekxzbUlBcUtpb2VPRzk5OTVMeGdMR21kKzZkV3VUU0NTYTdFNDlJeVBqdHNURXhJOEIvaGFJVFUxTnQ1V1dsdjZOWlZueG1qVnJYdW5zN0h3b09UbjVXbjdzN0lHQmdiL3psYnRMd2VWeURmQVZJUktKSkEvQUJ4S0pKRWNtaytWbFpHVGNFaXJRd0dhem5kaTdkMjhCL0JXZklwL1A1K0tQRGMvcjlZNDNOemZmSDd6dVNzTi9mNGZEc2FndVpTc3FLaDVQVGs2K0ZnRDYrdm9lYjJ4cy9Nb0NOeVZidFdyVkkxbFpXVjhObU1lZE9uWHE1b2tYSEdocWFub2dLU25wS29sRWtna0FXcTMya3MyYk4rK3ZyYTI5MXVsMExqUVFJNlQ1bmo5YnQyNXRtcTFWbmx3dUw5cStQZlJZY2ZQc21wdXgyV3hOZHJ1OWJhTDFMVk5hV3ZwVVlHOU1Gb3RseVNwc2wvRDNuWmR3am45OGZQeGthenUzMjYyUFlsZndrOTU3N3oxcDhMeHd4MThQeDJLUC83bDBmMXpLNHhxbUpicy9KaVltZnJ5c3JPeHB2aVVzQUJpTnh0MFRQV01BQUZwYVdyNlhsSlQwTWJsY1hnajR1eUxmdUhIamtZYUdocHNOQnNOL1EyeFdHaGNYZHpFL0lSYUxVMHBMUy8vR0QrUERjWnl2dnI3K0JyNkN2NmVuNTljNm5lNmJnRC9BSlNjbjUzWitYWVpoSkFBZ2tVZ3lBTURwZEE1SXBkTHN5c3JLZDZWU2FjNlpNMmUrM3R2YiszdEVpTVZpT1JiNG9tWm9hT2k1c3JLeXAvbnBUWnMyaGJ5bWhUb25EaDA2VkdLeFdKb2lmWDJJNXZHWjJOOWtNSWxHbzltMmRldldrME5EUTg4SHBqbDE2dFJuaW91TG4xQ3BWT3NBSUMwdDdRYTFXcjBtZUZ1QmtwS1NQckptelpxb0RMMGE3SHkrdnFsVXFsVnl1YnlJbjdaWUxFZG5TeDhCaTdxK2FiWGFLdjZ6MVdvOWhyTzlqTVRuNWVVOUFBQUNnVUNWazVQemJaMU85N1hlM3Q0bnRWcnRWcVZTV1E3NFc5VTNORFJjYnpRYTMxclNid1VxLzgrRnl2K3ptK3Y4QWNBb0ZJclN1YmJqOVhwTjZlbnBuOC9JeVBnaTRCKzJxS09qNCtjOVBUMy9iOTI2ZFMvdzI3RGI3ZTBuVHB5NEVUTUVRRVh4K1dJS0t2OHZpVG52RlpFby80U1RzZVg4KzJabVpsNFgyTkRKWkRJZG1POStXbHRidnl1VHlZcFNVbEt1MGV2MXJ3OFBEMWVIU3BlVmxYV2JUQ2JMNGFjSEJnWmVuUCszbXI5SVB6K3VkQlNvUWtnTXZQRENDeklBTndUTWVpeFdlU0dFRUVMT0I3WHRaK3VjQW50RVlSa09WNnkzNC9XamN0aWMvaTVNWEI0R3J4MlpiUGdLaGdIdXVXb01XMWFGRjZRQ0FPK2M5TmNQcEdpOCtOOUpHZjYrUnpscit1ODhyUTA1LzYzN0tZNDFGSmxNbGxWU1VqS2wvRlJTVXZKNFkyUGpseEZRV1cweW1kNFBVVkhOalkrUHQvWDA5UHlxcjYvdjhhQmxVQ2dVRlROVkRnQ0F6K2NUODJPeEZ4VVYvVTZuMDkwQkFGMWRYYjlvYVdtNU4vQmhjeUpkL1ByMTYxL0t5TWk0eldBd3ZCbmNyZjdCZ3djcmJUYmJpWUJaVEZWVjFiUUFycHFhbXMxaXNYankrYzNuODAxNzBKMEhFZCtTR3Boc1ZiMmdaOFBncmt4WHJWcjFHLzV6YjIvdkh3WUdCcDRXQ0FUeTR1TGlKeGlHRWVUbTVrNjJFRElZRE8rZU9uWHFTMWhDTnB1dGlXOUZscENRY09uZzRPQlQ4Zkh4bHdEK1NzRlpWdVVyKzl4V3EvV2tUQ1pieFhIY3VOdnROb3lOalIzdjd1NysyZmo0K0x4YTlzU1lXQ0FRQkhZZHp3RkFVSzhESWl5UVdxMmU3SzU0WkdUa2pZVnNJeUVoWWNlcVZhditHSHdPdGJTMDNLdlg2MThMbUdXc3I2Ky9hZjM2OWUvdzU2MVNxYXpZdW5YcmljN096b2M2T2pvZXhjS0c1WmxtdnVkUEdGMzV6cnRyYnFsVXFnNmNMaW9xK2xWeWN2SzFVcWswSzNBKzM0SitZcEliSFIwTmZ2RXphMnUrMlN6Rjc3c1E0UngvclZZNzJScDl0ckhmSTJuSGpoMUwwZ1BVVEJaei9NK2wrK05DU1NTUzFPRHZOWS9WbCtMK3FDNHBLWGs0SXlQanl3Z1lMc1RoY0hRZE8zYnMrcUQ4ak5mVjFWMjlZY09HQS94UUFtS3hPR1hkdW5YL0dSZ1llSzZ0cmUxN0RvZWprMCtjbHBaMmJXRGdTMWRYMTQrbFVtbTJScVBaQmdDTmpZMWZtdWk1REFEUTNOeDhmMkppNHBVVHZVdHdicmZiNUhhN3pTS1JTTTB3REt0UUtGTDU2NWpUNmV4YnYzNzl1L3hRRk1YRnhiK1RTcVVacmEydDM1M245dytMM1c1djV6ak9hN1ZhRzNwNmVuNDdNRER3VXVDTG1vV0k4UFZCRXMzakF3QjFkWFhYSnljblgxVlNVdktFU0NSS0VBZ0VjcmZiYlFoTU16WTIxbkRvMEtFTDh2UHp2NStUazNPZjIrM1dOemMzMzFWWldSbnlCVTJzbmMvWHQ5VFUxRnNDdDJrMEdpUGVLMCtRUlYzZitLQWRBQmdkSFEzc0VjWFgyOXY3V0ZaVzF1MzhkWXhsV1JsL2pBQi9FRjFEUThOTnc4UERFUm4ybDhyL2s2ajh2d0J6blQ4Q2dXRHl2c3R4bk5mdGRodjRubEVzRnN2eHZyNit2N3Bjcmw2YnpWWlRYbDcrTnA5V0xCYW5yRnExNnBlRmhZVS80WHNqOHZsODloTW5UbndTUVVOa0JZckU4MFU0cVB3ZkhaRW8vNFJqR2YrK2dxeXNyTW5lZHIxZXI4MWdNSHl3Z0YxeDlmWDFOeGtNaGh2Nyt2citoQkRsZjRWQ3NhYWdvT0Rua3l0d25MZTd1M3ZHSVlLV1VxU2ZIMWM2Q2xRaEpEYXVBY0NQWjNqbVU1LzYxSUhycjc4K2x2a2hoQkJDemxrbUc0dTJ3YlAxTVlHQktnb3BoODl0dCtMYUxUYThla1NPVnc3TFliRlBmN2YzL21rcEV0VmVsR1hOM01PSjFURjlyQjdoZ2w4VGtwa29sY3FTdFd2WHZoMzgwallqSStOV2xVcTFwck96ODJmRHc4TzdBUmlHaDRkZnFhNnUxc0wva09xRHZ4TGJpYUNXbC9DLzBCVUM4TmxzdHRNY3g3a0RXM1RZN2ZiMm9hR2hmdzhORGIxc3M5bnFKUkpKMW9MRDdRQUFJQUJKUkVGVXdhcFZxMzdLdDBnQndQWDM5ejhUSXJzU3JWWmJvdFZxTDlGcXRaZU1qSXk4Y3ZMa3lXdENwSk1DVUFFWVQwcEsrbERRTWc0QVpESlp1a0FnRVBwOFBxZFdxNzBvTXpOenNnS2U0N2pnN3pPWGtlYm01anZ6OHZKK0JJQnJhMnY3RG1hcExKc1B2dnRTbDh2VjE5TFM4bU9KUkZJZ2tVaXlmVDZmUGJpRmwwcWxXbHRhV3Zwbmc4RlFiYkZZVHRwc3R0TUF3aHRiYXdZbWsybGZjbkx5SndFZ05UWDEweUtSU00zMzhHSzFXazhHcDErOWV2WGZmVDdmdEVwT3Q5czlBQUFNd3dnMEdzMUdqVVlUYmtzYkVRQzNSQ0pKQzE1dzRZVVh0b2F6Z1puU0hUOSsvRVBoZHRHN1pjdVdXb2xFa3M1UEM0VkNtOVBwaEZ3dXIyUloxdTEydTUwcEtTa2Y1WmR6SEJkMjcxWUtoU0tGRDVEd2VyM2plcjMrM1hEWEJmempUK2ZrNUR5WWxKVDA4ZUJsemMzTjMrN3U3cDdXMHRsa011MXBiR3o4VW1scDZaT1llUEVyRUFqaytmbjVQOWJwZE4vbzYrdjdmd01EQTgvYWJMWkZqUzg5My9ObkxyTjF6YjF0MjdiT3dDNnNlV3ExK29MQWFaMU85NDNBYWF2VjJzQ3lyRGl3VmJiSlpQckFicmYzeTJReW5kMXVId1hnVEUxTnZXcSsrUVVXLy9zdVJqakhYNnZWVHZZbU1UWTJkaWc1T2ZucXdHMndMQ3RKVGs2K211OGxBZ0JDVFFkMnRaeWNuSHkxM1c0ZnNsZ3NCOFBKWnpqZE5JdkY0bnorTThkeFliZkVYOHp4UDBmdmo3T1N5K1dWU3FVeXorZnpPWDArbjBza0VzWG41K2RQNlVyZmJyZlA1MFhXWXU2UDRxeXNyRnR6Y25MdUQ3NEhPQnlPbmlOSGp1d0VNQks4a3RWcVBYM3k1TWtyMXE1ZCs1K0FGNHhNV2xyYURhbXBxZGVOakl5ODJ0Ylc5a09iemRhWWs1TnpINytlMld3K2FyRlltbzRlUGZxeEN5NjRZUGZnNE9Dei9mMzlUd1p0M243NjlPbGIxNnhaODlMcDA2Zi9iMlJrNUQrSmlZbVhpMFNpalFCUVdscjZNbisrV0szV1U2ZFBuNzZ6c3JMeUpmNStuWk9UOHgyV1paWE56YzB6OWs2eFVPM3Q3USsxdDdmL0NHZGZKSWdHQmdhZUNwVTJNVEh4R2o1QUoxUWFyOWM3QmtUKytoRE40OE1iSGg1K3lXS3gxS3hldmZvNWc4R3daM1IwOUwzczdPeTdnNUp4YlcxdEQ1cE1wdDArbjgrbFZxc0RoNm1aOXFKbVpHVGtSVDdvWWlFVzJnTDRQTCsrM1pLZW5uNGJuOER0ZHV1TlJtUEllMDRFVzFnditQcW1WQ3FUVlNwVkpUOXRNQmdDZzJ4TWJXMXQzMnRyYS90RmJtN3VuVHFkN3V0ODYvbEFxYW1wMTd0Y3JsNmowYmh2MGQ4a0NKWC8vYWo4dnpCem5UOFdpK1ZZWDEvZmt3NkhvOHZoY1BUR3hjV3QzYmh4NDVHSjViV0J2V3ZWMU5Sc3pNckt1alUzTi9jK3NWaWNBZmlEeS9ubEl5TWpiOWhzdGxPTHllOUNuaS9tUXVYLzZJbEUrV2N1eS9uM3pjek0vRHpmMnk0QTZQWDYxNnFxcXNJdXU0ZTZaNWFVbER3T0FDZFBucnh1WkdUa1JjQWZxTE4yN2RyWEE0Zmo3T25wZVN4YXZmTkU4dm54WEVDQktvVEV4aGY0RHd6RC9JVmhHT3JtaVJCQ0NJbVFZKzNpeVNkQUlRdVVoZ2cyVVVnNTNIQ1JEZGRjTUk0M2pzbnhjbzBjSnBzL3lvVGpnSU5uSkRoNFJvTDErUzc4NkROR2hLclpQZGc4dFlPTGkwc2R1T3RqWmxqc2JNZ2hmTzU3NW13dktydXVOMEVzcE9KQU9GUXExYnJBU21xdjEyc1ZDQVJLQUZDcjFSc3JLaXBlQlB6Qkd4ekhlVGlPOC9wOFBnOWYzdUk0am1GWlZzQXdEUDlQaUltS3IrUEhqMTltTUJqZXR0bHNqUUtCUURVME5QUkNmMy8vOCtQajQ3VUFrSldWZFh0aFllRVB0VnJ0ZHI2YmZjRGZkYXJOWmpzNXNmM0pTdTROR3piOEw3QnlaR3hzN0hDbzd5U1JTSFFYWFhUUm1WRExmRDdmS0FEb2RMcHZKaWNuaDN6eDdIQTR1c00rZ0JONmVucisyTlBUODhmNXJoY3M0RVdIYXNlT0hVUDh5eHVId3pHNGVmUG1ENVJLWmNWTTY0cEVvb1QwOVBRYjA5UFRid1NBbXBxYTFWYXJkVkVWZDNxOS92bUNnb0tmc1N3clpoaUdUVXhNdklKZk5qSXk4bDV3K3VBWEhvdFZWRlQweTZ5c3JDOEh2dWpndTR2blcySFBaYVowSE1lRjNRTFNicmUzODkxTE94eU9McHZOTmdnQXhjWEZqOGJIeHdjSFEwMVd6SWVadjhuV1dBYUQ0VjJjSFhzOUhIRVZGUlgvNXJ2eDVubTlYdXZwMDZkdkRSN1NJRkIvZi85ZkFmKzQ3NEV0Z2tVaVVVSk9UczUzbkU3bjhHSXJxdWQ3L2xSWFZ6UEZ4Y1dQWjJabTNoYThMSmhTcVN6VDZYVGZkTHZkRm9sRU1qbk91c2ZqbVZMQkdCY1hkMkh3dWk2WGEyaGdZT0FmL2YzOS83RFpiSFg1K2ZrL0RPeWRxTHU3K3pjQXVFMmJOaDBYaVVRSklkWWZEcDQzazBYK3Zvc1N4dkdYQkxZR05CcU5oOWV2WC8rZndHMEloVUpOUlVYRnZ3UG5oVE05T2pyNmRtMXQ3V1hoNURQVUM5NzQrUGpMTWpNenYrejFlbTJyVjY5K0xpRWhZWEtJaERsYWMwK3htT04vTHQ0ZkR4NDhPUG5TYjh1V0xkT3VVM0Z4Y2F2THlzcitQdE14Y2JsY2c1aG5JT1pDNzQ5YXJYWm5VVkhSN3dLL1B3QllMSmFUZFhWMVZ6cWR6aG52MVVhamNkL3g0OGQzbEplWHZ4ejRHeklNSTFJcWxXdHROdHRBU2tyS2RRcUZvb1JmMXRmWDkrZUpqK1pEaHc1dEEyQVB0VzJUeWZUKysrKy9udzlnYkdMNkE3VmF2UkVBNHVMaXRnQ0F5K1VhY1RnY0hRNkhvK1A0OGVPWFYxWld2c0dmT3pxZDdnNmZ6K2RzYlcwTkRvNVlyT0FLZVBlcFU2ZHVEcFZ3NjlhdG0va1hOVE9sUVJTdUQwYWo4YTBvSHA5SmRydTk3OGlSSXpzQStEUWF6Y1hCeTlWcTlicE5tellkOHZsOFRnQnM0UEFsVHFkenl0OU5Ta3JLcDh2THk1K0xWRjVuY3o1ZjMvTHk4dTRLN0ExcFlHRGdud2hqaUlpbHR0RHJtMHFsK2dnbWpoZkhjVzZEd2JBL1JESlRSMGZIanpvNk9oN1Y2WFJmemNuSitaWllMRTRHQUlaaDJLU2twS3VUa3BLdW52aDd1aHp6NisxcVZsVCs5NlB5LzhMTWRmN004MFcyYStMdjdFbWRUdmZsbkp5Yzd3WU80NU9Ta25LZFdxMWVYMWRYOTFHTHhSTHkrVDhTenhkem9mSi9WQzExK1dkT3kvbjNGUXFGTnBmTE5TZ1dpMU1Cb0t1cjY3Y3BLU21mV2NvOFpHZG4zNTJmbi8vandHQVJtODNXMk56Y2ZOOXM2eTJsU0Q0L25ndW9qU2NoVWZiY2M4L2xBTmc1TWVsbFdmWWZNY3dPSVlRUWNzNHJ5M1RqVTF0dFNGRDVVSlRoaGxRMGM1MllUTXpodWkwMlBIV25IbC82c0FYeHlxbU5qRFlYT2tNR3FRQkFYb28vR0lWbGdOc3V0ZUM3bnhpRFhNSWhSZU5GWmE1cjJyOUFGZG5UbHdlbklYNERBd092ZUwxZUd3Q1l6ZVpEaHc4ZkxoZ2VIbjQxT0IzRE1BS1daU1VDZ1VBdUVvblVRcUV3VGlnVXhvbEVJclZBSUZDd0xDdWRxRXhrQUg5bGpzRmdlQThBVHA0OCtkSDkrL2ZudGJhMmZvZXZwQVlBanVPYzhmSHhPd01ycVFjSEIvL1oyTmg0Rno5dHNWZ21XKzFwTkpxTCtVcEhqdVBjZzRPRC93ejFuWnhPWjNOd1YrNFQzKzhJUHhTQzJXeWVzVHZ5dnI2K0oyWTVaTkZpMGV2MWJ3TEEwTkRRQ3k2WGF5ZzRTSVhqT1BkRXBYN2p0SlV0bHNPTERWSUJnUEh4OFlHT2pvNGZCczgzR28yN285RmF4bXcyN3d1c3BBYjgzZDB1OVg3R3g4ZlBqSStQbjVtcEFzTm1zelc2WEs1Qmk4Vnl2S0doNFhQOGZLdlZlaXhVK3NIQndSZkMzWGRjWE54a1JkZm82T2g4dXcwZU8zYnMySlZlcjNleWxkVFkyTmpCQXdjT3JKK3RrcHJYMzkvLzErUEhqKzl3T3AxVGhnanA2dXA2cEtlbjU5RjU1bVdhaFp3L1RxZXp6MmF6blpxcmRhVFZhdTFOUzB2N1hIWjI5bDJwcWFtZjVlY2JESVozQXRNMU5EUjhqUTgrTTVsTWUrdnE2cTdkdTNkdlprdEx5ejAybTYwdU1USHhZems1T2Q4TDJHN2Q4UER3dndIQVlyRUVEaU0yS1lxLzc2TE1kZnkxV3UzR3dGYXBScU14WkhCREpCdzRjR0JkZFhXMXFycTZXaFZxdWMxbWEwMU9UcjVxb2hlTVQ0dEVva1IrV1c5dmIzQXZGek5helBFL0YrNlBETVA0UEI3UEdQL1Back1OOHYvTVp2TXgvcC9OWm5NRGdORm8zRHZiTWVucDZmbkRmSTdoWWhpTnhyZWFtcHB1RDV6WDI5djd4S0ZEaDdiYTdmWTVBMHJIeHNhTzd0dTNiLzN3OFBCTC9EeVB4Mk02ZHV6WXh3RG9oNGFHWGh3ZEhYMEg4QWNmOVBYMS9TMWc5WkJCS29HYjV6OTBkM2YvTnZBYURQaDcyT0EvbTB5bTk0OGVQWHFwMSt1MUFQNld0MGFqY2NvTG9lVW9XdGVIR0I0ZkQveTlnMHhqTnB0UCtIdytGOHV5MHNBZ0ZRQVlIQndNMWVOSFRKelAxN2YyOXZhZjl2YjIvbUZpbnErcnF5c3FRdzBzRmFQUnVMK3pzL05obDh2Vk54RllhSnNsdWJXN3Uvdm5lL2Z1elRsejVzdzNnNE9sSm9aM1dkSVdHbFQrbjl3bmxmOFhJRUxuajdPN3UvczNlL2Z1TGVqbzZQaXh6K2VidkUrN1hLNWhpOFV5YTA4N1MvMThNUmNxLzUvYmx2UHZhN1BaQnZucmxWNnZmODFzTnRjc2RSN0d4c2FPY1J3MzJYclE0WEQwMU5iV1hnSEFzdFQ3Q2hTdDU4ZHpBZldvUWtpVXNTeDdjOERrZno3NXlVK0dIYjFNQ0NHRWtQbEwxWHJ4K1IxVzNIU0pGUVBHOElxL1lpR0hheTRZeDhmVzIvSGZXaGxlT0tCQVpvSUhIOXN3Y3crVU4xNXN3OUZXQ1c3ZVljV21BdWRTWlo5TVp4c2VIbjVWb1ZBVUhqNTgrRklBNXJxNnVxc1RFeE0vbnBhVzlobUZRbEV1Rm91MU9Ec091NUJsV1NIRE1QeS9rTUg2Qm9QaHZ3RGNnTC9sYXFnMHZiMjlmMWFwVkpzeU1qSys2SEE0dWxwYld4OGNIQnljMHBMNzlPblRueTh1THY2RFNxVmFMeEFJRkY2djEyS3hXT282T2pwMk9SeU9EZ0NZYVBISzh3R0F4V0k1cXRWcWQvaDhQcnZiN1RhWVRLWjk3ZTN0OS9LSnhzYkdUZ0QreW0yZnorZndlcjBXcDlQWjFkZlg5M1JnZDhQUmNPclVxWnREdGVnWkdocDZXU0tSWk5iWDEzOCtMaTZ1SkRFeDhhT0F2N1hjNE9EZzB4MGRIYjl3T0J6dEFBUkpTVW5YWkdabWZpaytQbjRId3pDQ2dZR0JKV3ZkMjlIUjhST1B4MlBJeXNyNnVrd215N1ZZTENkT25UcDFTNmkwUjQ4ZTNXNHltZllzWkQraHVwbTEyV3gxQU9EeitSeHV0MXMvTkRUMEF0L0YrV0s2MlE4MlUzZlB2SmFXbG50YldscnVEWjV2dFZvYkFxYzlIbzlwZUhqNGhlYm01dThGcDUxSjROQTBvNk9qYjRhN0htOThmTHkycWFucHRzTEN3bCsxdGJVOU9ER0dkTmhkanh1TnhnOCsrT0NEMHFLaW9sMlptWmxmSFJrWmVTM1VkMTJvdWM2ZnhzYkdXeG1HVVFhay8xRkhSOGVQd3RqMG1ORm8zS2RTcWNvNWpuTjdQQjZ6eFdLcGJXOXYvMXBRT2tOOWZmMG5oVUpoM09qbzZMUnVtZlY2L1gvUG5EbHpXMjV1N2cvRVluSHFxVk9udm95SkZ6NTJ1NzBEQU9meitkeGVyOWZtY3JrR1IwWkdYbWx0YmQwVjd2ZGY3Tys3V0xNZGY3ZmJQZHJiMi91SCtQajRTK0YveVRoYVUxTlR2aFQ3OVhnOGt4V1ZicmQ3bFAvTU1BeC9iczdhQmJYVDZXeDF1VnhESXBFb2llTTR0OWZydFRxZHp2N0J3Y0ZudTd1N2Z4RnVQaFo1L0ZmOC9kRnF0UTd2MmJOSEUyb2ZodzhmM2hBOHorRndkTG5kYm4xZ3hTN2dIMzZ1dDdmM1R4MGRIUS9OZmRpV1RsOWYzK01LaGFJd0lTSGg4dWJtNXErTmpvNVd6M01USTNWMWRkZkd4OGRmVmxCUThLUFcxdGI3blU1bjg4UXlkMjF0N1NjM2I5NThvTHU3KzFmd0QyVXlidzZIbzZ1MnR2YWp4Y1hGdjVYTDVVVkdvM0ZQWTJQamxIdUF4V0k1ZU9MRWlZK1dsNWUvV0Y5ZmY1M1JhUHhnSWZ0YUtoTkRPODM2ZmFOMWZRQWlkM3dZaHZIeHdSZ1RwcFV6UEI3UFNHQXdFL3pEMmJpdFZtdWRXcTNleUhHY3ordjFtdTEyZTlmdzhQQy9Pam82ZmhhNC90RFEwSnZqNCtNbFdJVEt5c285QzFudmZMKytOVFUxM1dFMEd2ZkZ4OGQvS09EdkdoNlB4eFFZa0g3NDhPRXF6RUNqMFd3b0tpcDZPUHpEdGpRY0RrZDdhMnZyZDF0Yld4OVVxVlJoOVJBQ3dON1QwL05vVDAvUFk1bVptYmZtNWVWOXgyYXpOZmYwOUR3V2lUeFMrWi9LLzRzeG4vTm5ucXh0YlcwUDlQZjNQNUdYbC9kUWNuTHlKK3JxNmo2SG9LSElvdkI4TVNzcS95OVA0WlIvd3JHY2YxOEFNQmdNLyt2cTZ2cEZiMi92YjRHbHZXNENnTWxrMm4zaXhJbkwxcTVkKy9iNCtIaExYVjNkVlF2cGxYZzJzWHgrUEJjczZROU9DSm5kcmwyNzJOTFMwZzRBT2dCZ0dPYnE2NjY3YmxvTEFFSUlJZVI4OE1namozQWN4LzNnbm52dTJUVlhXdmVlOHBpT2krUDJNckE3R2FqbHM5ZWxlTHdNaElMd3NqcGtFa3grVHRaNGw3eGdMcnFrL3B3dDY4ZkZ4YTBmR3h2ckFEQ3RGNUl3aWVBUDJnLzhONDdaV3dmeXBQSHg4WmNZRElacXhLREw3bVZPQ2YreE5RSkFmbjcrVDhiSHgwOFBEQXk4Q3NBNnd6b0pxYW1wT3l3V3kxNmJ6VFlVcFh3R2p0UGx3andxU1lNRVJyNTVjZmFGa2dCQmxZOVJJRlFvRkt2NUNadk5GckpuRGZqekpzWEVpeTBzSUo4S2hXS05RQ0NRTVF6akhoc2JDOWxDTTB3eXpOMEx3Rng1U2JYWmJDWkVzZnZpWlVTUm1KaTRYYS9YTDJtcnVDWDhmU05Lb1ZDa1JQR2FFVFdMUGY3bjZmMVJCWCtQMGI2Si9UcXg4T3Y2VWhEQVg5OGFrV013Y2QwYndoTDNTREFET2Vhb1pGK09vbmg5V0U3SGgrL05ZZnA0bzhzRVhkL09leEw0cjlmNkdPMmZ5djlVL2w4cVVxVlNXUUFBUHAvUE1ENCszaitQZFJNQWpNNlpLc3FvL0QrN3BLU2thL25QUHAvUE1EbzZPbTFJc2VWc3BmeStrYVpRS0Nwc050c1pMRERZbTBUT09WdDVUY2h5OVB6enoxY3hETU4zdlRac05Cb3piN3Z0dG1YN0VFa0lJWVJFMGtvS1ZGbUp6dVZBRlVJSUlZUVFRZ2doaEJCQ0NDRXJWOGh1N3dnaEVYTXovNEZobUw5VGtBb2hoQkJDQ0NHRUVFSUlJWVFRUWdnaGhKRHpDUVdxRUJJbHI3Lyt1cHhobUt2NWFZWmgvaGJEN0JCQ0NDRXJUVGhkTXBPelpocG1oUkJDQ0NHRUVFSUlJWVFRUWdpSktlSGNTWmEvMFYxUVN6MjRHOEJWQVBJQktHS2NKVUttTy9UeDREa050dnRqa1JHeXd0Z0F0QUY0MVNIRUl3bTdZSTUxaGdnaEpFYmFBRlRFT2hNclNGdXNNMEFJSVlRUVFnZ2hoQkJDQ0NHRWhMTGllMVN4M284cXFRZjFBQjZBLytVRkJha1FRczRsQ3ZpdmJROUlQYWkzM28rcVdHZUlFRUppNU5WWVoyQ0ZlUzNXR1NDRUVFSUlJWVFRUWdnaGhCQkNRbG5SZ1NyVysxSEZBTzhBME1VNkw0UVFFZ1U2Qm5qSCtpQjJ4am9qaEJBU2JVS3AvUkVPNkk1MVBsWUNEa3lYVU9qNlJhenpRUWdoaEJCQ0NDR0VFRUlJSVlTRXNtSURWVVozUWMwQVQ4WTZINFFRRW0yTUQzOFozUVYxclBOQkNDSFJ4R3h1TlRNY2JvbDFQbFlDeG9kYm1HMW5MTEhPQnlHRUVFSUlJWVFRUWdnaGhCQVN5b29OVkpGNmNEZW9KeFZDeVBsSk4zRU5KSVNRODRwb2UzMDFPSHlZZWxZSmpRTzY0V09xUkR2cTNvMTFYZ2doaEJCQ0NDR0VFRUlJSVlTUW1RaGpuWUZGdUNyV0dTQ0VrQmk2RXNDRHNjNEVWMU9nOWpoa2Q4Ti9UYzRIb0loeGxnZ2hjN01CYUFQd3FsQnFmNFRaM0dxT2RZYm1RN1M5dnBxcktTaWZ1UFpjQ2YrMVJ4bmpiTVdTRmY3Zjh6WFJDdnc5Q1NHRUVFSUlJWVFRUWdnaGhKeC9WbktnU242c00wQUlJVEVVODJ1Z2UzZDVsZHVCSnhucTNZcVFsVVlCb0FKQWhkc2grNXg3ZC9rdG91MzExYkhPMUh4TUJHTThpR1VRc0VjSUlZUVFRZ2doaEJCQ0NDR0VrUGxac1VQL2dGcnRFMExPYnpIdFBjQzl1N3dLRE42aElCVkNWallHMElIQk8rNzNLbmJHT2krRUVFSUlJWVFRUWdnaGhCQkNDRGsvck9SQUZVSUlJVEhBMVJTb09RWlB4am9maEpDbHc3SGNYN2lhQW5XczgwRUlJWVFRUWdnaGhCQkNDQ0dFa0hNZkJhb1FRZ2laRjQ5RGRqZjFwRUxJdVlVQmRCNkg3TzVZNTRNUVFnZ2hoQkJDQ0NHRUVFSUlJZWMrQ2xRaGhCQXlYMWZGT2dPRWtJaTRNdFlaSUlRUVFnZ2hoQkJDQ0NHRUVFTEl1WThDVlFnaGhNeFhmcXd6UUFpSkNQcmJKb1FRUWdnaGhCQkNDQ0dFRUVKSXhGR2dDaUdFa1BsU3hEb0RoSkNJVU1ZNkE0UVFRZ2doaEJCQ0NDR0VFRUlJT2ZkUm9Bb2hoQkJDQ0NHRUVFSUlJWVFRUWdnaGhCQkNDSWtLQ2xRaGhCQkNDQ0dFRUVJSUlZUVFRZ2doaEJCQ0NDRlJRWUVxaEJCQ0NDR0VFRUlJSVlRUVFnZ2hoQkJDQ0NFa0tpaFFoUkJDQ0NHRUVFSUlJWVFRUWdnaGhCQkNDQ0dFUkFVRnFoQkNDQ0dFRUVJSUlZUVFRZ2doaEJCQ0NDR0VrS2lnUUJWQ0NDR0VFRUlJSVlRUVFnZ2hoQkJDQ0NHRUVCSVZGS2hDQ0NHRUVFSUlJWVFRUWdnaGhCQkNDQ0dFRUVLaWdnSlZDQ0dFRUVJSUlZUVFRZ2doaEJCQ0NDR0VFRUpJVkFoam5RRkNDQ0dFRUVMbWc2c3BVSHNjc3JzQlhBVWdINEFpeGxtS0pSdUFOZ0N2Q3FYMlI1ak5yZVpZWjRnUVFnZ2hoQkJDQ0NHRUVFSUltUTMxcUVJSUlZUVFRbFlNOSs3eUtyZERWZy9nQVFBVk9MK0RWQUQvOTY4QThJRGJJYXQzN3k2dmluV0dDQ0dFRUVJSUlZUVFRZ2doaEpEWlVLQUtJWVFRUWdoWkVkeTd5NnZBNEIwRzBNVTZMOHNSQStqQTRCMzNleFU3WTUwWFFnZ2hoQkJDQ0NHRUVFSUlJV1FtRktoQ0NDR0VFRUtXUGE2bVFNMHhlRExXK1ZnSk9KYjdDMWRUb0k1MVBnZ2hoQkJDQ0NHRUVFSUlJWVNRVUNoUWhSQkNDQ0dFTEhzZWgreHU2a2tsUEF5Zzh6aGtkOGM2SDRRUVFnZ2hoQkJDQ0NHRUVFSklLQlNvUWdnaGhCQkNWb0tyWXAyQkZlYktXR2VBRUVJSUlZUVFRZ2doaEJCQ0NBbUZBbFVJSVlRUVFzaEtrQi9yREt3d2RMd0lJWVFRUWdnaGhCQkNDQ0dFTEVzVXFFSUlJWVFRUWxZQ1Jhd3pzTUlvWTUwQlFnZ2hoQkJDQ0NHRUVFSUlJU1FVQ2xRaGhCQkNDQ0dFRUVJSUlZUVFRZ2doaEJCQ0NDRlJRWUVxaEJCQ0NDR0VFRUlJSVlRUVFnZ2hoQkJDQ0NFa0tpaFFoUkJDQ0NHRUVFSUlJWVFRUWdnaGhCQkNDQ0dFUkFVRnFoQkNDQ0ZrMlJzeEMrYTlqdDRzd1BEWS9OY2poQkJDQ0NHRUVFSUlJWVFRUWdnaGtTT01kUVlJSVlTUWxlN1AxU3IwamdxZ1MvU2dKTk9OTGF1Y002YjFlQm44OU9VNHlNUWNDdExjS0V4em95VFREWmFKWW9hWEFhOFBHQnRuWWJMNS80bUZ3R3FkSzJSYTh6aUxXLzZRZ0p4a0R5NnJ0R1A3YWdka1lpNWsydi9XeXJDN1FZcU9ZU0VzZGhiNXFSNzgvdGJSU0g0VlFnZ2hoQkJDQ0NHRUVFSUlJWVFRTWc4VXFFSUlJWVFzQWdmZ3ZRWXBqRllXaDFvaytPZzYrNnlCS2srOG84U0JNeElBd0x2MVVxekpjZUduTnhyRDJsZm5pQkJmZVNKaEtiSWRsajk5WlJSWkNSNE1tZ1RvMVF2aEE4QnhFLzhtUHZ0OERGd2V3T1ZoNFBJd2NIdlBmbmE0R05pY0RNYWQ3TVQvREd3T0ZtWTdBNnVkUldDb1NYYVNCNC9mRmpxZzVPMFRNcmk5REZvR1JHZ1pFT0hkT2hsK2ViTWhaTm80aFE5MVhlTEo2YlpCSVk2MWliRStQM1FRRENHRVJJQUlnSHVlNjJpU2s1TzNtODNtV29mRDBUbFRvdmo0K0V0OVBwL1RaRElkQXVCWVRDYWpTU0tSRkluRlloWUFYQzZYMitsMHRzVTZUNFNzTUt4U3FVeTBXcTNEc2M0SUlZdXdrUHZqT1VrdWw2ZUxSS0swc2JHeFJnRGpDOXdNQXlCMDlENGhTNC8rZmdraGhDd0ZnVXdtUzdmYjdUMnh6Z2lKQ0diaW55L1dHU0VyQndXcUVFSUlJWXZRTVNTRTBYcDJKTDFMeW1aK2I3aTdRWW8zanNxbnpEdlpLY1pIZjV3eTR6b1BYbWVhTmZBbEdwcjdSZmpweTNFUjNVZnZxQkFlTHdPaFlHcGRxOWNIdkhGTU5tWGVaeSsyQWdENkRkT0g5ZEVsZXFCVitHQzBuZjFOL25WUWdUU3RkOFo5cDhmUHZJeWNmM3djWUhjeHNEdFoyRjMrQUN1TG5ZWEY0Zi9mYlBmM0FqUTJ6bUJqdmd1WHJyVlBydnZILzZyUTBDMkdMc21EbXo1a1JjWU01OWJQL2gySFliTUFSV2x1ZktUU2pwd2tUN1MrM2psRnJWWnZMQ29xZXJTeHNmRjJtODEyTXR6MUVoSVNxb3FMaXgvbnAvZnYzNzhaZ0Q1VTJwMDdkMDcrT1B2MjdWczFVNEJGVmxiV1Y1T1RrNjlWS0JSRkFJUjc5KzVOUXhndmo1UktaV2xwYWVsZlZDclZCb1poQkNhVGFlL1JvMGN2Q2JXdVJDSXBYTHQyN1Nzc3k4cDhQcC9UYkRZZk9YUG16QmN0Rmt2VG5GODZNaVFBNXJ4QnBhU2tmTHE4dlB3NWZscXYxLy9ueElrVEh3dDNKOG5KeWRlc1hyMTZjdjJqUjQ5ZWJEYWJEODg3dDFHV2twSnlWVVpHeHAwQTBOM2QvV3U5WHYvR1RHazFHczNGV3EzMklwVkt0YzdwZFBhZU9YUG1yakIySVlEL1BQRUJnRUtoU04yeVpjc0F2N0M2dWpxc3Z0cDI3Tmd4V1hCNTc3MzNwT0dzczVJc28vTkhzV1BIanNtSTNIQ1BkVVpHeG0xWldWbDN5T1h5UW83anZMdDM3ODRFRUY2RTh6SVFxZU9mbUpoNGhkZnI5UnFOeHJjV3U2MDVxREl6TTI4MkdvMy9zdGxzZ3hIZTE1STVGKzZQaXlHUlNBcHpjM01ucjZOTlRVMzNBekJGY3ArQkZBcEZTbloyOXNNOVBUMFBXeXlXTTZIU1pHUmtmRDA3Ty9zZUFGeC9mLzh6cDArZnZtbWV1MUZlZlBIRlRTYVRhZC9JeU1qckF3TUR6d01JV2FCVUtCVGxtelp0T3NoUDc5NjlXem5YeGlVU1NjRkZGMTNVd2svUGRVK3BxcXFhL0UwUEhqeFlhYlBaVG9UMUxjZzA1L3ZmYndBaFpqaW5sd0VCQUtWTUpsTUpCQUlWeTdKcWdVQVFMeGFMdFNLUktGNHNGaWRLSkpKa2tVaVVwTmZyMytydjcvOUw4QWFXVWZsa1hxaDh1enhFNnZ5UnkrWHA2OWF0cS9GNFBFYW4wemxRVzF0N09XYjVteThySy91N1ZxdTlHQUNHaG9hZWIybHArZlppOHhCa1FlWG5TRHNIeXJkemtVa2traXluMDlrTVFMeHAwNmE5L0lLdXJxNUhoNGFHbmwvSVJvdUtpbjZYa0pDd1V5YVQ1Yk1zS3o1MDZGRHhUT1drV0ZxcDErZmxJaTB0N2NiUzB0SW5IUTVIei9qNGVGdHRiZTAxQUd5eHpoZFozaWhRaFJCQ0NGbUUvVTFUbjVQdS9ZZDJ5dlE5VjQxaFI3a0RqYjBpL1BaTmRUU3p0bVNLMGlMWGNFb2s0QkNuOEVFajk4RmdaWkVjTi9YRi9wNEdLWWJIemdha2JNaDNZVjJlQzE0ZmNNc2ZFOFBheDhsTzhheHAzN3AvYUdHWkorZU0xNDdJOGRRZUpWeHVCcDU1eFB5YmJPeVVRSlVqclJJTW1nVG9IQmJpS3greGhGeW51azZHUGFmODE0M0dYaEVVVWc0bk9xYnZWTWdDVjJ4WWFBUGJjMTl1YnU0RGVYbDV1eGlHWWN2S3l2NTgrUERoQ3hCbWl3MkJRS0NVeVdUNS9MUkNvUkRhYktHZm14bUdDWXlJNHl0R2xScU5aa05nT3JGWW5LYlZhcmZ6MDZtcHFmL25jRGk2Z3Jkbk1wbmVSMEJsbjlWcWJmVDVmRTUrUHhxTjV1S01qSXpiK3ZyNkhnOWFWVkJSVWZFVXk3SXlBR0JaVm1LeFdPcGlGYVNpMVdvdlhMMTY5YjhhR2hwdW1hTWlMWDdWcWxXL0NaeVJtSmg0ZVVKQ3dzN1IwZEYzdzlnVms1dWIreURMc2hJQU1Kdk54NWFpa2lqd2hkcFNxYTJ0L2ZEbzZHZzFQeTBTaWJMaTQrTjNBc0RRME5DTHM2MmJucDUrYzNwNit1Y0J3T1Z5RFlWVGtaK1ltSGg1V1ZuWk14YUw1VWhyYSt2M3ZGN3Z0UE10SFB5eGpiYWwvZzJPSGoyNjNXUXk3UW1hSFpIekp5NHViaDNMc3ZKUXk0eEc0ejZFcm1jUkJoM3JVR21tdlpDejJXeE5TcVZ5TlQrZGxaVjFjMDlQejZPQmFYYnUzT2tKdWxhRkZPN0xuU1VVa2VNZkh4Ly80WXFLaWhkWmxwWDA5dmIrb2FtcDZXNU05REMxa1BOcXR1T1NscFoyWlhGeDhXODVqdnQxWjJmbncyMXRiZDhMa1V3b2w4dVRSU0pSbWtna3lwREpaQmxpc1RoVEtwVm1TcVhTTEtsVXFqdDI3TmpPVVBlRVNEZ0g3bytzUXFGSW5pdXZOcHR0R0ROOEw1bE1scEdabVhrN1A5M1YxZld3M1c2UFNxQktZbUxpbGF0WHIzNUtLQlJxVkNwVjVhRkRoeTVBaUtETzVPVGtheWMrTWdhRDRmV3QyVEUzQUFBZ0FFbEVRVlQ1N2ljOVBmMDZzVmlja1p5Y2ZMMVVLczBiR0JoNFpwYmtBb0ZBb0pqdlBtYWlVcW0ycUZTcVlwZkxOYXJYNi9jRENIdWMxVWpjZndIQWJEWWZPbno0OEdZQUtDNHVmand6TS9PMnBkcDJOSytkNThEZjc0elpBNkNReVdRcW9WQ29ZaGdtVGlnVWFrUWlrVllzRmllSVJLSkVrVWlVTEpGSVVpVVNTYnBVS3MwVWk4WHBKMCtldkZLdjE3ODU5N2VQdk16TXpEdno4L04vTEJRS1pRekRpTUpkVHl3V0o0Y0lWS0h5N1F5b2ZEdFZOTXUzQUNDVlNsZExwZElzQUZsZXI5ZUtPUUxURWhJU0xoV0x4U2tBTUZmdkdORXNQMGZZU2kvZmltUXlXWXBJSkVvVGk4VnBFb2trVFNxVjZ1UnllYTVVS3MyVnlXUzUvRzk2NE1DQmpQSHhjWU5hcmI2QVgxa2lrYVNGMm1oY1hOeUdVUE1EQ1FRQ2lVS2hLT0duTXpNenY5WGYzLytudWRZYkd4czdPbGVhSlJTeHZ5LzQ3NFd5T1ZQTno3aENvYWlReVdTWlM3eGRBQUFmakxoMTY5WW11VnkrYXFaMDFkWFZLZ0JXQUpMYzNOd0hHWVlSeVdTeVBKUEp0QjhVcEVMQ1FJRXFoQkFTZ0ZHbWdyT3VtTVp5WkJrNDBEVDM4Mi9MZ0FnUFBLZUZ3MzMyT1VFazRDQU9jUmNlZHpKVG5nVGxrck5UR2ZGZVBEYkQ4RGpCdnY5UHpaUUFEeUVML1BSR0k1U3k4Ti9DcDJuOFFTTXBHaS9FUWc0dXo5bjhNd0JFUWc0aUllQjBUWCs1THhKdzJGYmloRmJoZzBMcWcxTEtUZjZ2a3ZrUUovZEJvL0JCSVpuNWVZdmpnT2YzbjYxVFpSbmdscXJRTC84Sm1jc3ZYMU9qdWk3ME0rRlRkK3J4Mk51cU9iZkJBSkJKT0NnbnptV0p5SCtlTW95L2g1OUJrLzl2TGpmRmd6ajU5TCsxcmhFaC92RFcyZjF3SFBETTN0RHZEYVFpamdKVlptR3hXSTR6RE1NQ2dGcXQzcURUNmU3bzd1NytiVFQyclZBb0NqWnMyTEI3dGpTclY2LytXNmo1MWRYVm9xMWJ0ellFemhNS2hWTzZyRnExYXRXajJkblpYdytjeHpDTVJDYVQ1UVRPUzBoSStQRFdyVnVuQktxY09uWHFockd4c2VOemY0dUZpNCtQLy9EYXRXdGZZMWxXV2xsWitmTEpreWMvSGxpQkhVQllXVm41dEZnc1RnWUFqdU04RE1NSUFUQ2xwYVYvUDM3OCtEcWJ6VFpycEdCbVp1WVhWU3JWV241YXJWYXZYMmdGY0dkbjV5OWJXMXZ2WHNpNmthYlg2OS9nSy9MRlluR0tSQ0xKbjJ0NEpLMVdXeVVTaWRUeDhmRTd2VjV2Mk4rTFAzNTJ1NzF0Ly83OUJZdkwrZklXcWZPbnJLenMyWmtxNnFxcnE1bXFxcW81STN4RHBkbS9mMytXM1c3dkRlN0pJTkNxVmF0K3RXclZxbDhGN2kvOGJ4RmRrVHIrMmRuWjMrQXJqek16TTIvWGFEUWZhbWhvdU41cXRaNWVtcHlmbFp5Y2ZEMEFNQXpET3AzT3JyS3lzajhMQkFLTlVDaE1sRWdrU1NLUktFa3NGaWZpN0l2ZWtPTGo0M2YwOS9mL2RhbnpGOHBLdmo4QzhDZ1VpdVRBMXZNek9YandZTnB5N09YRzRYQzBDd1FDSlFDb1ZLbzF4Y1hGdjJ4cWFycERwVklWbDVlWHZ6S1JqSlhKWkxuOE9ubDVlVC9KeTh2NzRXemJQWERnUUhIZ2RIcDYraGY0eiszdDdUOEtYRGJYMzFud2NwZkxOYlIzNzk3VVdiOVlBSjFPOTVXMHRMU2JBT0R3NGNPYnpHWnoySUVxMGVCMnUwZm5DZ3lUU3FYWmdMOXM0blE2KzZLVHM3bXQ5TDlmQUZDcFZNVVZGUlZ2c2l3clpWbFdKaEFJNUFzTkdpZ3BLZm5UQng5OFVJWW85WWhVVmxiMnQ3UzB0TStGV3JaLy8vN3M0dUxpY0g0THp1MTJXN3hlcjlIdGRodTlYcThkQUl1QWdDTXEzODZNeXJkemkrVDVvMUtwMXZDZkoxNHd6MmdpTUhleWUraXhzYkZqczZXUGRQbDVybldYeWtvdDMrcDB1bnR6YzNQdkVZbEVDWmlqM01xTGk0dmJQajQrL2xJWVNZVWJOMjQ4TXQ4OFpXUmtmREVqSStPTGM2V0w1dk5PSlArKzR1UGpQN3h1M2JvbDdTM244T0hEVzNRNjNSMnBxYW1mWGNydDh1Wjc3UFB6OCsrWHkrV1QxK0MwdExTYitESmpzT0JBU0hKK28wQ1Z4V0pZZ0p0SDAxdWhGSkpybjU2YzlKeDhHdDdHVjJaWklXaDMwamh3anJINTVKREVFSnZ6SVVnKzlTeThaOTZFdC9sTmVOdXFBUmNGRVM0cGhvSDR5aWZnYlhrTDNxYlhBZDhDQTZsRk1vZ3V2ZytpYmZmQTlkcVg0YW45MjVKbWs1eWIyZ2FGNkJ5Wi9WYmFNU3pFNC85VHdlYWNXcmFUaVRsODgwb3pMaWowTjdBejIxazgvcllLdXh2Tzl0QnlXYVVkYTNKY2s5TWlBUmZXRUNHZHc4SXBRU29BOEtIVkRxeld1V1pZWTNZTUEvejFEajFZQmhBTC9RRTJRZ0dIVVF1THAvWW9wNzM4MzFqZ3hKY3Z0Y3c0cEU2UFhvZ24vcWZDRFJmWlVKd3g4N1BvT3lkbDZCazllM3l2MkRCT1E2U1FpRWlPOCtJejIyeHdlUmdvWlQ2b3BENm9aUDZBRkwxWkFJOFAyRmJpaEZMcXcwczEvc0NTYXphTlR4bXE2bkRyMmZyWDlpRWhMZzhZMHV1Unp4bVFtZURGcmhjMFV3TFdac095YzZjNW4rbjEramYxZXYwYmlZbUpWd0JBYm03dWowWkhSNStmSy9CaE9aaXRKUW9Bc0N3cm5Tdk54SFlLUTZ3YnNwWGFVaklZRENlY1RtZmZSSmU5MG9xS2lsZU9IVHRXWlRhYmF3S1NNV1ZsWlU4bUpDUmN6czg0ZWZMazFmbjUrVDlScVZSckpCSkplbmw1ZVhWTlRjMTJ6TkF0dlZ3dVQ4L1B6LzlwcEwrUDArbnM5L2w4OXJsVFRoZlljamxjNFZSMFhYVFJSYTNCODd4ZXJ5MXd1SWFFaElTZC9PYzFhOVk4RC85TGtFbkJRVXpCTHpuUGRkRTZmNVlidTkzZXdYR2NDd0Q0bG15eHlFY2tqMzl0YmUzVnBhV2xUNlNucDk4TUFFcWxjclZPcDd2cjlPblRrejBvdU4xdVkwZEh4NHd2L3ZQeThuWUZCd21Ha0pTUWtQQ1JpYytjd1dCNHZiaTQrSW1GNUZtcjFWNFNyVUNWbFh4L1BCZFlyZGFHcnE2dVgrYms1SHdiOEw5c0doNGVmdDNwZEE3TmRHOFByTkFQaDF3dXI5Um9OTnNBd0d3MjErcjErbm4zeURKZmFyVjZFOStpV0tsVVRuNFBzOWtjTXFndVZ2aDduOC9ubTNrODNxbTR1ZEp1M2JxMUtWcjMwSFBoNzlmbjgwbVg2dDRqa1VqU3k4cktmbjNxMUttYmwySjdpMkczMjdzN09qcCt6TEtzMU9QeEdEMGVqOUhsY2huY2JyZFJLcFZtTWd3ajZ1dnJleEdBU2FmVGZRdndENDBEWUVvbERKVnZwNkx5N2Z4RTZ2elpzR0hEUG8xR2MySGd2T3pzN0hzbWhxaWJOQkZRRXZLM3Z1Q0NDdzRFejV2b0dlU09wYzF0N0t6azhxM1g2eDBUaVVUaGRVczlJUzR1YnN2QXdFQTRnU3JuaFBQMStYRyt4c2ZIenpBTUkrVHZGUlBsS0dkQ1FzS09uSnljNzhZNGUyU0Zva0NWeFJDSUlmbmNmOEdOTk1IMTlyMkF5enIzT3F3UWdySlBUazc2K28vQzJ4amU3b1JyYjRMb2lqL0E5ZEwvelN1NGhjU09jTTFud2FqU0lkendSUWczZkJHdUYyK0M1K1RUYzY5NHZoS0lBTy84aGhnUjVGVk5IbC9PT2dqWDYxK0Y5L1MvNTdkZm9SU3lyNTRBazFnRUFCQmYrUmg4US9YdzljOGFERTRJM2psNU5rQWpRZVhEajI4d1RsbnVkRE80NXlrdDNGNy9pMmtHUUdHNkc4MzlJcGp0TEhZOXI4SG1JaWNLVXQzNDl5SEZsR0NXc2l3M2JyOXNZYjJIQkFlT01BeHcvWVdMQzVLTFY1NE55clE1R1R5M1Q0bVhhdVJ3QnJ4MDF5VjY4SVdkMXNuZ20yQk9ONE4vN2xQZ3hSbzVQRjRHcDN2RWVQZ21Jd3BTcC8vZE85d01udHB6ZHZqMFJMVVhOMi8zMzJkZlBTTEh4bndubnYzNnlKUjFYanNpeHo4RGVtRFp1c3FKT3k0M1Qwbmo0L3c5czVEelcyYUNCMlBqTEN6MnMvVmVOMTFpeFpGV0NWNDhLTWRsYSsyNHVOU0IrNS9UNGxpYkdGbUpIbngwblIwV080dC83bE5nM01uZ3Y3VXlQSHF6QWVxSm5sUDJucDU1dU9SeEo0c0gvNm5Db1BGc0FGbFJ1aHNQMzJpRVRPeXY1L25uUHNXVWMvN3oyOE1vVjU3bkdoc2J2N1Z0MjdhUE1Bd2pZbG1XbFVna2E3ZHMyZkxmK1c0bnNPWDJ2bjM3Y2gwT1IrZHM2VzAyVzhQQmd3ZlRGQXJGMW95TWpGczFHczFGRG9lajU4U0pFeDltV2RZTC9ILzJ6anU4a2VMODQ5OWQ5V3JKc21XNTkzcjJuWDNkdmdNT01CQVNlaWRBZmlIMDBFSUNoQkpLZ0JBSUpFQUtOVUJDZ0lST0NCMGZIQWZYdTh1NSs5emxvbUtycjhydTd3OXBaVW1XYmRtVzI1MCt6K1BIVzJabloxZXpPN016Ny90OWdkTFMwdi9LWkxLMUpwTnBYMzkvLy9OR281R04zMzQwV05zTjc5Mjc5d2ZyMTYvZnllUHhWQndPUjFKUlVmSHA3dDI3eSsxMmV6Y0E0YkpseTE0TTlKenA2K3Q3VHFmVGZXSzMyM3ZXclZ1M2h5Ukp2bFFxTFYyL2Z2M21nd2NQbmgzbW5wTkZSVVgvNHZGNDhld0dtODNXaWdqbDc4UGhkRHFId20ydnE2dTdMSXlrZGhENStmbFBzOHV0cmEzM3dpZGZHMjZnTmx6SWdlTGk0dWVLaTR1Zmk1WTNtRkFvekFrTUJ5TVdpd3RDMDBSaTdMU1E3Tml4bzJLeS9VbEpTZWZtNU9UY3o2N3YzcjE3cmNjejhZZUMxV29OblB5WXQvclQyZG41dUVxbE9pM1E4ODczTzRlT3RVaXFxNnRIQXRLRWhnMWdBSVMxOE8zczdIeWNYZVp5dVlySlFsclUxdGIra0EwSk5wa3l5eHd6MS9mZmVmanc0U3VkVHVkQVZsYldYZjM5L2E4ZVBuejRoc0QwSG8vSDVKc2dERXRXVnRidEFDWTFWTW5LeXJxYUpFays0UFVxdHRsczQxUSthSnFtWEM2WHdlMTJqMG9ra2lMZk5udGJXOXVETHBlcjMyNjM5OXJ0OWg2S29pYVZ3NDgyeDBMNzZMdW1pTHhTTjJ6WTBBTUFOVFUxaVpqQU9ES2F0TFcxUFpTU2tuSTVuODlQQllDc3JLdzdtNXViZnhXdC9MT3pzMjlqbDF0YlcrOFZpOFVWMmRuWk4vYjI5ajQvT2pxNnQ3ZTM5MitCNmZsOGZnS3JEZ1I0Snc0RDk3dmQ3dUFQcGpDc1hidDJsOEZnK0xLOXZmMWVzVmhjQ2dBdWw4c0E3KzhtRFV6ckMxTW9EY25DRHNBVFNUdW9VQ2cyQlNwNzFOVFVpT0FMZnpBVjAyMzdDSUxnTGJiMjhtaC9maG1HY2JuZGJyUGI3UjcxL1JsZExwZkI5NmVqS0VybmRyc0huVTduSUVWUldvdkZzaUNLTnphYnJabkg0eVVHdG1YdDdlMzNKeVFrL0RBakkrTU9yVmI3OThIQndiY3FLaW8rVjZsVXAxbXQxc2ErdnI0WEFNUm5aMmZmeStQeDVHbHBhZGRzMzc2OUVtUHZuVmovZGhKaS9kdnhMRlQvZHE2WmovN3pITENrKzdjT2h5UFVVSXhCZ0xLS3dXRDRWcWZUZmVod09EcXRWbXVuMVdvOUFtQVV3TVFEWFdPNHA2cjdTNENqNXZtYWE3WnYzMTZrVkNwUFg3VnExYWNBb05QcHZwREpaRG1scGFWdnNhRUZyVmJyWWFQUkdLVFNScEtreUtleVJRQ0F5K1dLRFhyRzhCTXpWSmtwQkFIK3VhK0FrMzBpa0gwaU9Qay9BUFgrbGFBN3Y0Myt1VGc4OEUvL0U3anJ2QWFvZ292K0ErcGZQNEtuSTVLdzdtUHd6M29lM0RWUkM5TTZiZHo3WG9ienc2c1g3UHp6RG9jUHpySUwvS3NNWlliNzhQc0xXS0FGZ09TQUVNV0RFQ2NBWWhVSVNTSUlpVHJndnhxRVRBTkNtZ3pJTklCbEVQYW54MzJIVEFwMy9aaGhOaUZPQkQxWVAwbnFDWEE3NE43L0NuaW5QdWJMVkFqQkplL0E4ZXhLTUk1NVVSaU5zUVN4T3dsOEZXQVFzcjZBQ3F2MmNjdVB6UGpqUjNJQXdIbnJiYmpzZUF0dWZTVWVQVHB2RTd5elJZQ2RMY0ZLdUN0em5Qak5CU05CYWcyQlRCYkNKQndNQTF6N25Dcmk5TlhMN2ZqVldlUEhLd2VNSEh5NFc0d3ZENGxnZDQ2TlJhampQTGppQkN0T0xyUERUUk13MjBuWW5RUW9Gd0c3azRERFJXREF5TUhyV3lVWU5vMU4xRnNwQXZlK29jQXpQek5Bb3d6K3RuejlXeWtNbGpFamdodC9ZSWFJejZCajBLdkc4aklweGZucmJiaDRveFZDSGdPamhjUkhlOGVFQk9SaUdqZi8wQVNGeFB0TllhTUl2UHFORlAwR0xoNjUxQWdpWnF4eVRQUFNEWHE4OHJVVTcyd2ZNMnh5dVFuOC9Tc3BldlJjakZoSW5GanF3UEpNSi9hMTg5R2o0Nkxmd01ISCs4U3crUXpLZmxCaDl4dXBESXh3ME5qckhUTlJ5V2hVWkk4WmE3azhCSjc1UkE2OTJWdWZ1UndHYmcrQmxuNGU3bmd0SGplZmJzSmIyeVhZMFR6MkhyajhlRXNzN0U4RVVCVFYwdDNkL2F4SUpFcHJiVzM5UlRRbGYrVnkrZm93MjhydGRydkFZckUwV0szV0FiZmJYVnRhV3JxSkpFbVJSQ0lwam8rUFA3T3ZyKzk1bFVwMWtrd21XK3M3Wm1WTFMwdExZSGlDeFJ5cUkxSW9pbW83ZE9qUWVhdFdyYW9oQ0lMYjA5UHp0TjF1N3hhSlJCbGxaV1h2eStYeVZXeGFnOEh3YldOajQrMEFaRmFydGJhbHBlVm1WcFZBS3BVdVg3OSsvWUhEaHc5Zk5UUTA1TzhvNStYbFBSSWZIMzhTdXo0ME5QUnViVzN0aGZONmtRRmtabWJleWk2M3RyWStndWpFV1dic2RudkhWSW5DZWJVbUp5Zi9PQXJuWDFDc1Z1dkJ5ZmE3M2U0VDJHV0dZZHdta3lsaU9lbjVyRDl0YlcxM2NibGNSZUJBT3hCZW1ueXkvUXpEZURadjNoeDJmS2F0cmUwdWRsa2dFT1JOWnFpeUdKaXYrOS9XMW5hM1hxL2ZhalFhUHdlQ0ltZENLQlJtemxTbTJ3Y25MUzN0ZW5abFlHRGd0ZEFFTlRVMWNRRFlEck84dXJwNkZBQThIbytqdTd2N0Q3TTQ5NnhacXUxak9BTGJ6Rm4rcHZPSnJiVzE5ZTVseTVhOU5qUTA5Rlp0YmUzVkFDdzFOVFdFUnFPNXNMUzA5RzBBME92MW54MDRjT0NIMDhsWUlCQVVhRFNhSDdQSEc0M0d6OHJLeXQ1UFNrbzZOems1K2FxQmdZRTM2dXZyTHc4OFJpS1JsQWNhcWt6bTNWNWVYdjVmc1ZoYzB0N2VmbC9vdnZqNCtGTk5KbE1kaDhNUkF3Q1B4NHV2cmg0Zmx6V2NWLzE4eTd2YmJMYm15WlFXSWdrVFVsVlYxYlFRaytKSDAvTUxBUHYyN2Z1aDNXNXZjamdjRmdCbVJHaDB0TkJzMzc2OUtDOHY3ekZXSGNtSE1EOC8vMG1KUkZJa0VBaVN0RnJ0bTBhamNZdEtwVHBOSXBFVUN3U0N2TXpNekovemVEdzVBUFQyOXI2RUFPTzRXUDkyakZqL2RuSDFiKzEyZTVkQUlFaGxRODE2UEI3TFJHSFJkRHJkSndDZ1VDZzJzdW9kTnB1dHpXYXpOWWVtTlp2TllRZnA1NlAvSEcyV2V2OVdyOWNmYUdob3VOeHV0L2M0SEk1ZWg4UFJWMTFkN1g4Zkd3eUd6eWN6Z3BtS3dMb2ZqZjdhZkkrWkxNVDdlYUpybEVxbEpmSHg4YWV5NjFQOUx2WDE5VHREKzM2aEJQNG1KcE5wMys3ZHUxZFB0N3lCSkNZbSt2dXZvNk9qMnlvcUtqWUhLdmFJeGVLaXZyNitsd0xLTGlvdkwzOFhQaU1WclZiN1pvZ2liNHhqbkppaHlnd2grRElROHBTeGRXVTJoRC83QnU2ZGY0Ynp5N3NBZDNUNjNZUWlDNElMM3dDWlVUVzJrU3NBdCtxMmFSdXFMQlU0SmVjQ0JHZnFoUE9NcCtIZGFhWG5GSndPUXFRY083NytiY0MxeENhZGVHSVFmQ2tna0lFUXlBR0JISVJRRG9JdkE0UUtFTUk0NzMrUkFvUlFBWWlVWHNNVWtSSVF4WU1ReEdGYXM4RUNPUWl4Q293dHNoREhSSHd1T0lWbitOZmR0VytDMGMvTWFkRDEvUjlBNXB3RVRwNjNIMEFvczhFLzkyVlEvejUvaWlOakhLdnNhaFg0SjZ3QklEM0JqVlp0c0hGL3R0cU42dVYyTlBkemNXU1FoeXRQTW9OREFuZWRPNHBiWDFiQkhjWXVXeW1sOGRNVExSRHlGOWM0ckljR2J2eTdLdWlhV1NnWGdlZS9rT0hwaitYd1RNUFdQQ3ZSalo5c3Nvd3pVbW51NStHRFhXTkdKOWxxTi9oY0J0dWFCUGh3dHhnTTQ1MzhmMituR0NjdGR5QmQ1Y2J6WDhxQ3luYmpEOHgrSTVXV2ZoNGVla2ZoTnhSNGE3c0VsOHhTWVNiRzBZWFRUZURzeDlUKzlSNDlGei84WFZKUW1xdWVEVlpKZldXekZLOXNsdUpmdCtqdzJmNHh3N0VMS3EwNFoyMXdlLy9SSGpGZS9Fb0doZ0YrZS9FSU50ZUo4SFdkRU8wRFhQemlWYi9EQmpna2NPMHBacHkxWm9uMUZ4YVExdGJXWHlIQWl5cmNBRmtvWEM1WHlubzUrNDVwWS9NZ0NNSUZBR3ZYcnQwUmV0eUtGU3ZlTVpsTXU4UmlzWC9pZ3lBSVBydGNWRlQwbC96OC9NZElrZ3p5T2lvdkwvK0lYVzVyYS90TmIyL3ZYeU85dmlsUVptUmsvQis3TXB1QnBaa3dNakt5dGFHaDRScUdZYWpCd2NFUHNyS3k3czdPenI2WHcrSDRMY0FzRmt0dFYxZlhRMnZYcnQzaWNybjBCdzRjK0dGdmIrK0xBb0VnTFRzNyt6N0FxeEN4ZlBueTkvUjYvVmZ0N2UyL0VRZ0VHWUdTc1JSRmFaMU9wejVVNm5zNlRDVUxYbEZSOFdta012VlZWVlU3QUhobUt6WHU4WGhzMjdadHkxTXFsY2NaamNidENQWUdGTXRrc25TejJkd2NicUF2S1NuSlArRzRjK2ZPVW92RjBpQ1JTRFNCM3ROTDNTQ0t5K1g2UDZROEhrL0UzbGFKaVlrWHpIZjltV3NTRXhQOTNnOENnVUN6a0dXWmlubTYvNUxVMU5RTCsvcjYvbUUwR3FNYTU1MUZvOUZjSmhRS005ajEzdDdlZDhJa3M0VmJKa2xTRUNidHZIT010NDhMamxhcmZaMWhHR3BnWU9EdHdPMnBxYWsvWjVkN2VucWVCWUluRDc3NzdydDhpcUxHaGNkZ0tTd3MvQU5CRUJ5R1lWeHRiVzIzU1NTUzhxU2twSE1BZ0dFWVdxUFJYS2JSYUM2YnJHemgyaFYyc28vUDU2ZUl4ZUk4bWc2T3FXd3ltWFlKQklKVWg4UFJOZFcxVDRaSUpFcGZzMmJOcEJPemdYVUhBSTQvL3ZqT3FmTGR1blhydUhkalhsN2VrNkhiMnRyYUhnY3dITEk1TGk4dmI1eGh6a0p5TkQyL05wdXRsYUtvSTFPVmZ3a2dySzZ1OXIvckpSSkpVWFYxZGRCQVJxaUtXVUZCd2VNRkJRV1BiOXUyTFYwcWxhNlA5VzlqL2R2RjJyOXRhR2k0TE5DUXNxZW41Njl0YlcxaFEzZ2NQSGp3REFERUNTZWM0Qis4Nyt6cy9IMS9mLzhyTXkzTFl1Y282ZDhhdEZydEczT1E3NUpuc1gwL3hzWEZyUzBvS0hpS1haL3ZjWjVJWUExVkdJWnhkWFYxdmFyUmFDN2g4L21wSnBQcGdGd3VMeWNJZ2l3b0tIZ3FJU0hoek43ZTNyL2s1T1E4SkpWS3l3QmdkSFIwWjBORHd6VUxld1V4RmhzeFE1VVp3bEFtVUs5V2czZlNnK0NkY0M5QWtBQkJnRnQ1SzhqY1UrQjg5ekxRMmttTmFLZkVHK3JucjE0REFSYmFBOWVXaCtIYTh2QXNyMkR4SXJqdzN3QjNVWXp0QkdHN2IzcDlZZTd5NExFQjk5NFhvMW1jV2NQSk9RbmN5bHNCdmdRRVQrdzFTdUdKQWI0VTRFdEI4Q1hlZWozUGtPbnI0V24rSktLMHZLcGZqSlhSOTJ6TUdJYUI4NE9mUVhoenZkZm9CZ0NuNUR4dzhrNkRwKzJMbWVjYjQ2Z2xTeDJzbnZMOEY3SnhhZjV4a3c1SkNnK3VQY1VDZzVuRXJsWUJ2cTRUWVhjclA2eVJDZ0FZTFNSdWVUa2VVaUdOd2xRM2N0UXVaQ2E2a1JMdlFYNnllMEtWbGJtR1F3SXJzcHhCcWc4c283YnB2U3VTbFI1Y2Zyd0ZKNVk2d3RxeU5mYnlRQWRjNXBFaEx1NTlVemt1M2VVbldKR3VjbU56blRBbzdNckp5eDA0dm1UTVlEUTEzZzJTR012dzlXK2xXSkhwUkhIYTlFS054WWd4RVYzRFkxM3FnMGY0YU9rZk0xcjd5U1lMemxwalEwcThHd05HTHJLVDNNZ1pjbUZMdlRDb25nT0FRa0pEWnlheG8xbUFuQ1EzMUFvUGx2UkkzTnhCQUFpMGFtWi9BRGM3SUpDV2xuWXRBSDY0UVhPMVduM084dVhML1hFQ0R4MDZkRndrSHFIK2swMFE5NWtnQ0c2WWZVVGdOZzZISXdTbTUyVzBZOGVPQ3F2VmV2Q0VFMDdROFhnOEZlQWRwSlhKWkVtekdjQklUVTI5TGk4djczY013OUJ0YlcyLzd1L3ZmM1U2eHdQQXdNREFQd0ZnK2ZMbDc2alY2Z3NDOTQyTWpHemR1M2Z2ZVpXVmxkK3pJVEhTMHRKdTZ1M3QvVXQ3ZS92OUFEaloyZG4zc09sVkt0VXBQQjR2b2I2Ky9pcjRwSWdaaHZFY1BuejRDbzFHYytsY2VqV0xSS0tjU1BNWGk4VmhQYTlabXBxYXJtOXFhcm8rTFMzdHBxS2lvcjhBUUdOajR3MTlmWDNQQS83UUV4Q0pSSUxpNHVKblUxTlRiL0I1MVY4TXI2ZXhmUFhxMVovSVpMS1ZMUzB0TjdMcEVlQlJWMWRYVjYxUUtNNVZLQlNWRm91bFlRYVh2T2poOC9uK1NVZTMyejBhNlhGV3E3VWQ4MXgvd3NBTkkwMCtsWFE1NEgydmpaTXZYN0ZpUlRnamliQ3NXN2N1d3NEQ2M4TTgzSCt5dkx6OHpZU0VoTE5VS3RVNXRiVzFQd1V3VGdLVG9xaitnd2NQbmp4UkpoVVZGVnY0Zkg3U0JMdTV1Ym01OTRkc20wcG0wODB3akpzZ0NDNkh3eEhCMjA3TnVOT3UwV2grVWxCUThDUkJFTnoyOXZZSGVudDcveExob1V1K2ZZd1V1OTErK1B2dnY4OE90eTh1TG01OVdWblp2OW4xM2J0M1Z6cWR6Z0VBaGtqeWprYjdDSUFKTlZLUlNDUmxTcVZ5azYvODdUcWQ3dFBwWkNnV2l5dlVhdlhaQU9CMnUrMUZSVVd2Q29YQ0xQaThVL3Y3KzE5TVRVMjlmckk4cG9MUDV5ZjY4aDhNM0w1NzkrNE5Fb2xrV1poblkxb3dETU9aNU5tYnFFelRTcy9DR3ZBRTB0dmIrNnpENFFneVZKRklKS0p3YVJtR21WRzR4bG5VbjZQeStZMUdDTHFXbHBiYkl1M25SdW41alRvTDBUK0o5VzhYSDR1NWY2dFVLazlobHltS0dtYS9WN1ZhN2NzTkRRMUJFdmtDZ1NDUHgrUDVCK2xNSnRPdUtCUWhxdjNuYUhLVTlHOFhoRjI3ZGhXWnplYjJxZExKWkxMY2Rldld6ZGd3WkRZc2t1L0hlVWNvRkdZN0hBNER2Q0dlSWtZbWt4V3hScEFHZzJFekFGMWRYZDNWbVptWlAyOXNiTHhlclZhZlZWSlM4aXFYeTQyTGo0OC9LVkNweGpkR2RCYUNEZjVqeElnWnFzd0tob1pyOC8yZ083OEQvNkovZ3hCN3d5cVE2aElJcjlzTngwdFZvUHYyVGo5ZnJnQ0M4MThEcC9TaTROT045b0I2OTNMUW5WdWpVWHBRcjV3WWxYd21RL0N6YjZaT2RCUkN5RkxBS1Q0N2FKdnd1bWowMmFhSm00THR0K0cvRituUkhuQ0t6cHJiODN0Y1lCeEdNRFlEWURlQXNlbkIyUFZnckRyQTl6L2NlaVFRb25od0s2NzByN3RyMzVpeG1nb0xZK3FENitPYndML2dkVERtZmpqLzkvTkZiYVR5OXR0dlozQTRITUxwZEJJY0RvZmdjRGlFeCtNaFNaSWszRzQzUVpJa0ViaE0welFadWkxd2U3aGpHSVloQ1I4MFRSTUVRUkRBMFdzb054MnlFdDFRU21rWUxSTWJhYlFOY1BIcGZoSHF1L2xvMFhMaDlveWZjdWFRUUVhQ0c1MUQzS0RSYkl1RHhMNTJQdmExZTUyWkJEd0diLzF5R053d2dsTXYzdUI5YnQ3YUpzSG1XdUc0N1lFRWhnQTZlYmtERi91VVJTSUpEYlMrZ0FwcnFBSjR3NW5JaEF5Y0hnSldSL2lwOVl3RU55N2FZRVZsQVFXeFlPS3grOG9DQ2k5OE9kN3dKNUQ4WkJjdXFMU2lWY3ZEWHo4ZE0rak1VcnR4OCtuQllZc2tRZ2EvT3N1RXUxOVhlZ1BZMHNCakg4VGgyV3Yxa0V4U2poakhEandPZzd2TzlYNmJOZlh4OE9GdXI2TFAyandLSjVWTnJwSW5GOU1vejNaaVY2djMyV0QvczV4V2JzZUFrWU9tUGo0T2RQRHg3QmRlWlJXV3dKa3N2WmtNQ2tjazVERW95M1Rpb1V0aVllZ0NTVTVPdm16WnNtWC9DdDFlVTFORFNDU1NwUHo4L0pjVEVoSitCSUJ4T3AzOWdTRmxva0ZqWStNTlU2Y0t6OGpJeURoUDFnVWlvYWlvNkc5c0RPSGk0dUlYKy92N1A4RFVrN0ZoNmVqb2VDQWhJZUVNMXR0V3E5WCt5K2NsUXpVM045KzZjdVhLTHdBZ1B6Ly85enFkN2lPSHc5SFYzdDUrcjlWcWJTa3BLWG1SSkVrK0FIUjJkajVrczlrT0RBd012S1hSYUM1cGIyLy9qVjZ2MzZ6UmFDNk56bVV2Q25RU2lhU3NyS3pzVGFsVVdnb0FLcFhxOUx5OHZMdmIydHJ1eWMzTi9iVkNvZGdJQU1YRnhhOHFGSXFYR3hvYWJvSlBLajh1TG01MW9EZDZjbkx5VDhLZEpKd3gxR0x4UXZWTnJFNktSQ0x4eHdPbGFkb1J5VEVjRHNkdXRWb1h2UDVNSlZzK1VacVJrWkZ0ZS9mdTNUZzNwWm9mNXZyNVRVdEx1ekVoSWVFc0FGQ3IxV2R2MkxCaDc2RkRoODZ4V0N4QjB2SUVRWkFFUVNnbXlXckNEbng2ZXZvMTRVSVNUSVhiN2JiNXdqMFFBQ1FBWmhwM1hWQlNVdklDK3o0dEtpcDZScS9YZjJpMzIzdW1PdkJZYWg5SmtuUmFyVlpMZm43K2ZkM2QzWCtuS01vL0dCRDZ2bkM1WEwwT2h5UFM4Q2xSYlI4RHljcks4b2Z4NnVucCtRdUFhV2hSQWphYnJkSGo4Vmc0SEk2VXgrUEo0K0xpS3RsOVRxZHpxTEd4OFI0T2h5TWpTWktia0pCd3RsNnYvOHJqOGZyOWZSMEFBQ0FBU1VSQlZQZy9qRWlTbExMTE5FMWJBRzg0SHo2Zm4walROQVVBZkQ1ZnpUQU03WGE3aDBKTzc3RmFyWTN4OGZIK0NiSnQyN1psc1BVeXNNMWhEV3luYzIzUmdtM25rcE9UdzByZ094eU8vbkRiT3pvNkhnemRSbEhVc01GZ21PNkEwSXpyejdIMC9NNGhjL2I4QW5EVzFkVmRDZ0J5dVh4ZFptYm1Md0J2R0JTdFZ2djZaQWZhN1hZOWdONkY3cC9NTWJIKzdSTHYzNnBVcWxNQnJ3SE42T2pvdUJCdXdNVE9GdXZYcnc4YjRnY0FXbHRiNytqcTZocW5jQlVtNzBYYmZ6NGErcmNMeFVJWm4weUhZMkQ4WVJ3Q2dhQmd6Wm8xMzlBMDdheXRyZjJ4Mld5T3VCMVhLQlQrc0QvRHc4UHZ3VnZ2QnJWYTdadnA2ZW0zS3BYS0RRUVIzdnRkTHBldldiMTY5Y2VqbzZQN0tJcnFOSnZOZTQxRzQvZXp2NklZUzUyWW9Vb1U4TFIvQmNmemF5RDQ4WWNnTmNzQkFLNmRmNTZaa1FvQXVDa3diaXA0VSsyYmNQM3ZSakNPNkUxVWVJNXNpVnBlTVlMaFZ0NENjUGhUSjF4QUdIMHJHRk1mQ0hucXhJbGNOakNPVVRDT1VZQWFCVU9aQU44NkovODBFUEkwQU43NjZXbDREN0Fid2RnTllIei80WnpwMk56VWNOZmZEUEI5azNrZUYxeGYvM1pjR3ZIRE01K0FKbVFwRVB6NHcya2RRdzgxd1BHWDBobWZjd1owZVR3ZWNEaGV5d1dQeDJ0QVR0TTBTSkljdHh4dUcwM1RreDVEK09RdUdJYnhMOGNZb3l6REdhVGtFWXJMUStDZDdaS3c3cFJKQ2c5T0tuWGdSNnRzVU1sbzZFd2M3R2dSNEVBSEgzWGRQRmdjd1gyNlZUbE9DSGpoNjNTNnl1dnNKUlBTWWJkUGhFeElUNWtta0hYNUZDNnFza0lkNTRGS1JpTmVTaU5PVENOT1FzTmdKdkhXZGdtK3JoV05PeTQvMllXTE4xaFJWVWpoN2UwU1hQbTNCRHh3NFFoSzBzTi9oeVlwUE1qVnVORSs0TzJtOExrTVhHN0NmeCs1SlBETE0wM29HT1RoZ2Y4bzRIQjU2NmFJeitEZTgwZkJBQml4a25BNENkaWNCR3dVQ1llTFFGNnl5eCtlYVdpVWd4ZStsT0dYWjVyQ2xPRFk1WWtubnVpYzczTXlESFA5RTA4OEVVSEsxNkoyem45dWthS2hlNnlkUG5DRTd3KzNGZmlxa3dpWktjTnc4YmtNVm1RNUo5emZOc0RGeTV1RGpWTUFJRS9qUWxVUmhaUExITkFhT2FqdjVxR3UyNnZHWW5kNkMrRndFVWlObjdsejBCTlBQUEhnakErZUg3YmNjY2NkVzZLWklVbVNPZXdnR3dDaXRMVDA5WDM3OWgwM09qcTZienI1c0FPZUU4bnh6eVR1OGtTRHFBNkhvNGRobUtCS05KTkowbWxDKy80NGdGZnlIN1B3L3JkWUxJZVBIRG55YUdabTVpOGJHeHR2SEJ3Y2ZKUGRaekFZdmh3YUducFByVmFmRDRDV3krVVZiT2lBZ1lHQmYxb3NscjNGeGNVdmNqZ2MyZERRMEg4Qm9LdXI2N2NNd3pnN096c2ZBNENHaG9hclF6MzVva2s0YWQ2TWpJdzdDd29LSGcvZDd2TUExYzN3Vkp5c3JLemJjM0p5SG1LTmN4aUc4YlMzdDkvYjJkbjVPQUMwdDdmZnorVnlGZW5wNlQ4SGdPVGs1S3NrRWtsNWJXM3QrYk1OdWJCWTJMaHg0N1JDQUlqRjRzSklqakVZREp2Mzc5OWZQWi8xcDZxcXFtbXVQUmRyYW1yOEhxdGlzVGk3cXFwcS8wUnA3WGI3RWZaOVFoQUVMMUxKLzJneWwvZS90N2YzN3drSkNhY21KQ1NjQVhqZmxjdVdMWHQ5MTY1ZEZRaDRoL0g1ZkUyNEVCZFRJWkZJa25KemN4K05KTzFrRXlyVjFkWG0wRzFOVFUwM1J4amFoZ2xVY21BWWhpWUlZdGFld2t1eGZad3NQNWxNZHR5cVZhdWU0dlA1cVNxVjZ2U2RPM2V1QTJDZjdybkRNT1AyVWFGUWJGcTlldlU0YnkzZjlaRWFqY1lmMXFLZ29PRHBnb0tDY1FvUjRkUW56R2J6b1YyN2RwVURjT2gwdXY4cGxjb1RYUzZYVVNLUkZMTnBXbHBhN2dSZ3JLK3Z2end6TS9OMnRWcDlzVXFscWg0Y0hIeTNwNmZuV1pQSmRDZ3diRWxOVFkwRUFPZWtrMDRhQkFDTHhYSUlnSklrU1pGUDhuNWNuVk1xbGRWY0xsY0JlRVBSUkdJOE5SVTFOVFU4b1ZBWUZGSW85RDdXMU5TSXhHSnhzYzFtcTRYUGExNGdFT1JOcHRRUnp1QURBRXdtVTAyb3lvaFFLQ3dObDk1a011M2F2WHYzZEExVm90cS9ZbG1xeis4Q0VMWDduNXViKzRoU3FUeU9YWStQajY5bVE3VVF4SmhjcTl2dEhva2doSXNkaVBWdlkvM2JZQlpUL3pZdUxtNlZVQ2pNQkFDOVh2OHBRUkF6VXBTS2xQbm9QMGVicGR5L0JjQ1JTQ1NKa3liZ2NLUVNpV1JjR0QyUHh5TUlTU2NMVFRjZDlhN0Z5bnkvbnhjU2dVQ1F0SGJ0Mm04RUFrRUtBS3hkdTNaclIwZkhBMGVPSEhrTUVSaFJzMkYvQUVDdjEzK1duWjE5YjI1dTdrUGgwcnBjTHAzWmJENm9WQ28zRVFUQkpVbFNwRkFvTnJLR2k3VzF0ZWRINmJKaUxIRmloaXBSZ2pFZWdlT2xLZ2pPK3djWW14NnV6MitmVlg3T2o2NEhxVmtCSWk0ZHpvK3VoNmYrN2FrUE9rcVlTQUZrT2dpdjJ3a3liWjEvM2Y2b3ltczRNUThRQWhtNGEyYWx0anB2T04rOUhCRElBTW9DeG1rR25CWXdsTysvMHdMUTQ4ZkRDS0VDL0hOZThodXBBQUMzN0JMUVhkL0RmVGlxRGgwVHc1ZDZEVlY4dVBlL0RNYllNVC9uamhFamdFM0xITGltMm9MYUxoNmUrTytZR3U1bnZ4bFRTdDdXS01UM1RkNStmV2FpRzJ2ektLd3ZwRkNjNXNLajd5cHcrVE9KUWNlZHVkb0dCa0MvZ1lOV0xRK2RRMXgwNjdnNHNYUnlWWWY1SUU1TTQ4cVRnc2RnMmdlNCtNYzNjbXc5SEJ6R2hDU0Fxa0lLWjYrMW9UVERDY3BGNE9GM0ZYNUZsbnZlVk9MK0MwZXdNaWY4QlA5dnpoOEJ6UUJLS1kwRFIvaDQrSjB4cDRGTGo3TWdJOUdOaS8rWUdHVFE0M0FTdVBZNVZjUWpVVjhkRXVHNFlncHI4cWlwRXg4akVBU1JPZC9uSkVreUNjQUQ4M25PLzN3dkNWcC8vSU00bU96akRmNi9xUmZpbS9ySit5V2YvV1lRV1dvM25yclNnTUVSRGg3N3dQc3V1THJhalBQWGUrY0R1blZjN0dnV29DVE5oWlU1VHF6Tm82QlJlbkQ2STBsNGJZdlh1Zlg5TzRkdzJmRldNQUMwQmc2NmRGejA2YmxZblR2eitra1F4THplMStuQ2VLMTN0a1F6VDdQWnZLT2xwZVhYaFlXRmZ3SUFraVJGSzFhcytPL2V2WHZYMkd3MjdWVEhMd1FIRGh3NEs5VHplQ1lUQmRQRVVGOWYvMys1dWJtL0JVQjNkSFRjajJsS3Z2b2c0UnZNT0hMa3lPTURBd092Mk8zMnZ0QkVMUzB0ZDdqZGJsTlhWOWM5b1FOWkZvdWxZYytlUFJ0OWc2TU1BSmpONXFiMjl2YjdaeE1YR2dBT0hEaHdxdDF1NzU3dWNhbXBxZGV4Zy9pRGc0UHZKQ1VsWFRpYmNvaEVvc3lNakl4Yk9SeU9ORGMzOXhGMnU5UHBIS3F0cmIxa1pHUWtjR0xUMDl6Y2ZDTkZVZDE1ZVhtL0IwREk1ZkpWRlJVVm4rM1lzYVBVNC9IWWJUWmJjNWpUY0FKbDJ5ZEljMHd3bi9Vbm5DUzBiOUl1WVpxbm0yeHl5Tyt0NHZGNHhobEFCTEozNzk1VEtJcHFCNmFleUowcjV2aisydzhlUEhodWFXbnBQelFheldVdWw4dHcrUERoaXhHRmlXQUFTRWxKdVl1ZGlGOUFuSFYxZFpmbDUrYy9SaEFFcjZPajR4R2J6UlpXQldJNkxNWDJjVEpzTmxzWGg4T1JBNEJVS2kwcktTbjU2K0hEaDYrS1F0YlJhaDlESVZtVmg5bFFWMWQzR1FBbUx5L3ZVZFpRUmEvWGY4R0c0Z01BbzlINDdlRGc0RHRxdGZxODVPVGtLNUtUazYrb3I2Ly92NEJzR0FEMmxKU1VLMG1TRkFIQTZPam9Yb2xFa2c0QVRxY3pyQUdLeStYcU5ocU4zeWlWeWhPSGhvWStudTIxQUlCVUtpMVlzMmJObnRIUjBSMHRMUzIzaGd2M0laZkxsNjlldlhxcjNXNXZiMnBxdXQxb05INDJWYjQxTlRVeXFWUXF6c3ZMZThXblFnS2RUdmV4MVdvZDlPMFBOSzdnMU5UVWhKUHpuSW1CMkp6VW42WDgvTzdkdTNmVGJBMFJmS0VKSWlGcTl6ODdPL3Zld1BXeXNySTMyUkNjZ1dnMG1zczBHczFsb2RzRFlldGJySDhiNjkvT2hybXNQNG1KaWY3Sll0WnhJQnhhcmZhZkFLRFJhSDVNRUFRUEFFWkhSNyt6Mld3VERzcWJ6ZVp4YWl2ejFIK09La3U1Znl1VHlmS25DZythbloxOWIraDdMeHk1dWJrUGhSb2xoQm9zVGhDaWFWR3pVTy9uU01aOUprb3pNRER3Um4xOWZWZ0Z1Y2xnR01iamNybjByS0VLUVJEYzNOemMzeW1WeXBPYm01dC96UGFWSm1Ka1pHUWJxN0NYbXBwNjQvRHc4SHNCZFlLeFdxMU5lcjErczA2biswUWlrUlR6ZUx3NGg4UFJZYkZZRGlja0pKeXBVQ2cya2lRcE1KbE11Nkt0RGhkajZSSXpWSWtRYnVVdDRQL2dUNUduWHhXWndSMnYrbmZnbmZ4SStKMEVBWUNBNE1JM2dRdmZESi9HaC9PVFcrRGUvV3pFNVpzT1pISkZrT3FHcHprcTM2TnpUSWhCUHpPbm9RcUQ0S3krQm9Sd2JNTGErZm12NE5uM3lyeWRQNWpKMjdycHF1cVFtUnNodU9CMUVJcUFlVXphRGRmM1Q4QzlmM3JYU01TbGd4bWRtUU1PYi8xTi9sQmJjRHZnMmpMQk0zVDAwd3Z2anh6NFI0ZlpOdG4ybVJ6ajl5bzUxcWtzWkNlUUorNkQvL1FrTThveW5kamZ3WWRDUXNOa0ovSGxRUkcrUENoQzYwQndNL3oweC9Ld2VkeC80Y3pVdEU1L1pHNGNGQmdHMk4wbXdJZTd4VGg0SkZnOVNpNmljV3E1SFdldXRrTWROL2J1NWZNWXBDakgxaWtYZ1FmZVV1Q2U4MFlEN3VNWUdsOWF2Wm5FTXdIM3BTREZxODVDRWtCeG1ndDcyc2FNKzJmeUJmZk1KM0s4Y0owT0VtRXNCQkFBM0g3NzdmUHFFZmZrazA4eURNUDg5bzQ3N25od3FyUzNiaWxidEQ4U0FhQW8xWVhCa2ZEekR6ZWZib1pVd09EOVhXTHNhaFhndVMvR2o0V2Y5d2YxdUcyQlJtOHpZYjUvei9sQ3E5VytvOVZxUDA5SVNGaFhYbDQrcm1QYTA5UHpsRktwM0toV3E4OERBRDZmbjdwczJiTDM5K3pac3dsQTFDM1RkdTNhVlR6UnZxa0doQUNnc3JMeVFIUkxGQm1EZzRQL0hod2MvUGNzc3BCczNManhjSDkvL3orMFd1MUxkcnU5ZDgyYU5aTjY5aVlrSlB3dzNIYVR5YlRyNE1HRFFYRXpHWWJoelRZdU5FM1QwNVk0ek1ySytuVmVYdDVqZ0ZmdHBxNnU3cnJwRHVRTEJJSjh1VnhlRVpEblhZQjM0aXcrUHY1a3BWSjU0dWpvNlBiNit2cUx3aG4yQUVCblorZmpGRVgxbFpTVXZBS0E4RW55MHhhTHBTR2NoNnhFSXRGVVZsYjZKNnZDcFRtV1dLajZ3MUpkWFQwOG5mUXpVWlR3d1FtYy9DWkpjbUtKcjNsa2p1Ky91NzYrL2lkT3A5TXdQRHo4anRsczlrOWE3ZHk1czJ3MjUzUzczUkY3dHppZHpxQkdtc3ZsS2xsUGNwZkxaUXhWeXFKcDJocHAzanFkN2lPZFR2ZFJwT2xaanJiMmNUSThIazkzVzF2YjNZV0ZoWDhGZ0pTVWxKL3A5ZnF2QmdjSC96T2JmSUZadFkrTVQ4RUJZWXhTbUlrbVdBT2ZGYnZkM3NFd1RKQmFqOFBoQ1BTNFo4UmljVVZtWnVidEFPQnl1UXpOemMwL1kzZm01K2MvTFJBSUVqbzdPNTlxYlczOWRYWjI5ajB5bWF4aVlHRGdzOUpTci9vclRkTU9BSXpGWWpuYzN0NStuMFFpS1RJYWpaKzczVzc3NE9EZ0J6Uk5oMzBPTEJaTHc3NTkrMDVPU2txNjJHYXpkUUdRaGt2bk0zNEozV2RER0MvZFpjdVd2Y0hoY01UeDhmRW5yMXUzN21CM2QvZFRJeU1qV3dMVGxKYVd2azZTcEVBaWtaU3NXclhxMDZHaG9mLzI5Zlg5T2R5NVdSUUt4ZXFTa3BJWHhXSnhQcnN0SVNIaGpPcnE2bW1GVzVxSldzaE02OC9SOHZ4eXVjSEJpaDBPUjQvRDRlaU1ZdEVtSlFyOTJ6a2wxcitOOVc5bncxelZIN0ZZN0E5SlZGWldGdFNPSmljblg1V2NuSHdWNEZWZzR2UDVuT1RrWkwveFkxTlQweldCZmJIWkVNMys4MXl3VlB1MzgwVlNVdElsMGM0ekd2MjZTSm5yOXpOSmt2NzJrZTB2TGdST3AxTzNlL2Z1NDBwS1N2NldrcEp5SmJzOVBqNytwRldyVmgyc3JhMjlOTFF2RmtoSFI4ZERHbzNtRXJGWVhKQ1JrZkhML3Y3K3Y3UzJ0dDVoTnB2ckRRYkRIZ0I2Tm0xUlVkSFQ3RDJ0cWFraHVydTdud0VnbE1sa0t4bUdNYzdoWmNaWVlzUU1WU0tGSUFGeTFzNFA0Zk9kcWttTnhPa2lmTml2cU1BNzd0ZmdsUGtWU21HN2J3bk1lWVRlRDJaYTM2SXpoOE1Ici9JWFk2ZTFETUM5NjFuQXZmQktDTE9DS3dUdjVJZkIyL0RMb0h0TGF3L0ErY0ZWb0xYVG1GL2hDc0EvOVhGdzE5OE0xemUvaFd2THd4Z1hEMkV5K0ZKd04vekt2K3JhK1Zjd3ByRGZQN0QvTVh2eXZBakNIN0xMMC9ZRjNOOC9DVnJmRm5sWlF2SE03N2p3UlJkZGxENnZKL1RoV3NTVHhmT0psU0xRYi9BMm93TWhrOU5zZUJuQUcvYUdacHhoSjZaRCtlTGcrTEE1QVBDTE14WkhlSm9SSzRtYVdoRSsyUy9DZ0hIc21na0FLN0tkK0VHNUhWVkZGSGljOFZYRTRTUnc5bG9iREJiU3IxRGg5aEI0OUQwRmZuM3VLRFlXajM5UGVtamcwZmNWZnFVTFBwZkJIV2Vid1BHOWhxb0txU0JEbFVDeTFHN0VTMm4wNmprWUdoMHI2MjFubUhDb2k0K3Y2N3hsaUJQVEdMR1JrQWdYN0JzaHhnTHcrQlZHZkxaZmhDME4zbnJ3d3ZWNk1BeEFNOEIxTHlUQTZpQWdGZEo0NFhyOWxOMDBBUGh3dHhndC9ieWd1cmFsWG9qMkFlKzc0TTV6UmhHTG5oWlZLQUNVeCtPWjBFT3l0cmIyWnhzMmJLZ1FpVVRaQUVBUUJDR1ZTdU1zRnN0UXRBc3oyOG0ycFlwS3BWb3ZGQW96Y25KeTdzL096cjU3OCtiTnFwbEtPSE81M0hFZXFndUFzS1NrNUxtVWxKU2ZBb0RINDdIdTM3Ly9iQURUR2tCWnMyYk50cmk0dUtvSmRqdjM3ZHQzWVU1T3prMGRIUjJQQXBnMEZydFdxMzJkb3FoQmtVaVVNekl5OG0zZ3ZqRGVYcHpKOXMvVSszWXUyTFp0MjZSOTJLS2lvaGRWS3RYcGdkdGNMcGRwNTg2ZGEwaVN0RTEwbk4xdW4vZVBycHFhR3FLb3FPajV0TFMwNitiNzNENkNaTDhXaTZIS1BFQzN0TFRjRXJnaEl5UGpGeE1sbm96NCtQanE3dTd1cHdIQWJEYnZCNENSa1pHdENvWGkrTW1PMjdwMWF4b0F2elIrUlVYRnAyeTliV2hvK0QrZFR2ZS9tWlJubGh4MTdXUGdKRlNvMFZaUFQ4OXp5Y25KVjhqbDhuVUFVRlJVOU1MbzZPaXUyWjV6cG95TWpIeTdlZk5tTGdCRmRYVjFhTnZobVdpQ05mQzY5dTdkZXhvYmhtVUNaQ3RXckhpVDlXUnZibTYrZ1ZYY2tjdmw2ek16TTI4QlFHZzBtc3RNSnRPK3JxNnVKeHNiRzI4U0NvWEpiQWFzUVpiSlpOcHBNcGwyQm1aZVYxZDNIdUJWWkFwM2NvbEVrbFJXVmphcEVjQzZkZXUyaDI3YnVYTm5tY1ZpR2VkVjM5WFY5VlIrZnY1akFvRWdtU0FJYm1abTVoMkppWW5uQnFacGFtcTZwYUNnNEFtcFZGb0tBR3ExK215cFZCcldpRUtsVXAyY2taRnh1MHFsK2tIb1BxZlRPVHlaTVpwUUtNd2tTZEwvVG5XNzNkR0x2UjRaUjhYelM1S2tPSENkSUFncVBqNytCeXRYcnB4U0NTY2NDeFZhYU8vZXZTZW1wNmRmbTVTVWRDa0E3TnUzcjRSaEdKSmhHSEx0MnJVTlhDNVg0WEs1akh2MjdGa1dHQXBvRVJMcjM4NFRSMVAvZGpJVUNvWGY4WUNtYVdkR1JzYmRrNlZ2YUdqNGFlaTJSZEIvWHF6TVNmOTJ2cGlxZnpBVDV0TlFaYTdoY3JuKzl0Rm5ORHpPOEIwQUNJSVE4WGc4djhkbXVEVEFyUHNwOXNPSEQvL01iRGJ2S1Nnb2VJYnRWL0w1Zk0ycVZhdHFmS0dBSGtWNG4xQlBWMWZYVThYRnhjK1JKQ2xJU0VpNE9EOC9mOHA0N3FIOStJTUhENTVwc1ZpT3liRzBHT09KR2FyRU9Eb0ptUTFpNkRrTnJlaUhWM2tyaUxpeGZxbjcreWVYdkpFS21WNEovcmt2ZzB3TUdBZHdXdUQ4K2dHNGR6d1ROanpRaEhrbEZvTi8wYjlCYWxZQUFIZ24vUmFrWmdXbzkzNENPQ056TU9OdHZCMkUyS3NFeU5pTmNHOE5EaUZPcHEwRklVNkFwK1ZUTUNPZGsrYkZYWHNEU00xeUFBQW43elJ3TW8rSC9abkNHU3U5eERpMnFPL200OEczd2l1RDMvSnl2SDk1dG9vSXN5RlpPZjc1MUJwblpuVDVuMjBTdlBHdEZPNFF1ejgrbDhHYVBDZml4RFIydFFyd1RiMFFkaWNCdTVPQXhVSEM2dkQrcHljWXVuSFR3R01meE9GT0JqaStKUGg5K2R3WGNoenVHVFA2dWVwa0M5SlVZKy96OVFVVWhrMVdaQ2E2c2FOWjREYzZBSUJuZm1ZQW44dmdqeC9KVVZNN1pnQjBhcmtkRzRvZHFPdmk0Y3cxZHB5M3p1bzNmSWx4N0xBODA0bTk3V09PRGdxSnQyTFhkL05oZFhqN0VCWUhpY3VlbmpTTUwvNTFpMWRwdHJhVGp4MHR3VVpUYlFNOHRBVVlxbHhZWmNWcEZmYWdOTmMrTnpZMy81ZXJEUkR3RnZNWTU1Smp0SzZ1N3BJMWE5WjgzOS9mLzNKalkrT3RBQmJsQkc1L2YvK3JUcWN6YUlJaEt5dnIxd3RWbmtpSmk0dmJ5Qzc3cFBvbkRVa3lHUVJCakxNcXB5aXFiU2FURXpNSm15U1ZTa3RLU2twZVo3MUVHWVp4MTlYVlhXcXoyV2FpZGhPMnpCNlB4d0tBbTVPVGMzTk9UczRET1RrNUQwNG4wNzYrdmhjQzE2Znk5Z3JkUHh0MWtHaGp0OXQ3SjlvbkZvdVRsVXJscHREdFBCNVBucHljZkI0Yk4zd3E1clArVEliTlptdmJ2bjE3WmJoOWxaV1YzMGtra2lrOWd6czdPeDlubCtWeWVZWFpiRDdJK0dLbmlVU2lJQ092eXNyS1JSRWpmcTd2ZjFwYTJrMXl1WHpkOFBEd3Y0ZUhoMnNBT0FzS0NwNmFka0Y5c0FQNUZvdWx3ZVZ5NmVycjY2L2N1SEZqKzNUeWNEcWRmaTlnb1ZDb21XbFo1b0VsMHo1R0FGMWZYMzlEWldYbEhvSWdPRHdlVDE1V1Z2WkdSMGZIYnhhNllITkZlWG41bSt4N3crUHhXRFFhemY5bFpXWGRLeEFJc21wcmE4L1l2My8vRDlMVDAyOUtTRWo0a1Z3dVgxVmFXdnF2a1pHUkVoNlA1Ky9VV3EzV2VROEpOaEVEQXdOdkRnd01mRmhZV1BqNzlQVDBHMXd1MThpUkkwZCt1Mnpac24reGFRd0d3NWFkTzNkV1pHWm0vaUkzTi9kaG1xYXA1dWJtR3lzcUtyNEt6VTh1bDYvekdha3dnNE9ENzlydDl2YVVsSlNmOHZsOERZL0hpN2RhclExNnZmNkwwZEhSYlRhYmJWQ3BWSzVYS3BVYlZTclZxU1JKQ2htR29ZMUc0M2NEQXdQLzdPL3ZmMnRlYjBaa0xQcm5sOGZqQllYdXNOdnRGcEVvdkVQT1ltWmtaR1JMUWtLQzMrQ0pOUVpTS3BYSHNTSGllRHllc3FxcWF0TFFiS0hHQzdIK2JUQ3gvdTNpNk45U0ZOVVhxUHBGa3FUUUY1WVZicmQ3MU9sMER2aTJPd1VDUVZKQU9uNmd1a280d2htcVRFVTArczl6d1ZMdDM1ck41cWJRY290RW90UU5HemI0NjJ4alkrTU5mWDE5ejRmSlJsaGRYZTBmeUdwcGFibHR2ZzFnNW91NS9uMTVQSjVmUnRudGRvOEN3TmF0VzhkOU02U21wdjYwdUxqNFZYYWRUYU5XcTgrUlNDUWxQZ09TcU5EVDAvT2N4V0twS3lzcmU1L1A1eWNDWGxYQW5KeWMzK3IxK2k5Tkp0T2VjTWZwOWZvdjJXV0ZRckV4WEpvWU1hWkR6RkJsaGl3R1ZSSHh3N0hKakFrSlZhR1poakhGakU4cFVZTzdhV3c4aExIcDROb1RybjFmR2hEQ09QQk8rVDI0YTY0UE12enhIUDRBems5dUFXT2FzUDhkSmpNQzNOWFhnWC82SHdGZWtITUZHT3N3cHBZVjhtVWpUUUl2UUUzRi9lM3Z3TmlEblFENHB6MEJNdXQ0ME5xRGNHMzlQVHdONzRSVmJDSGkwc0U3OWZHZ2JjNHY3b2dacWNTWUU5SlY3ckFHSzc5N1Y0SHZtOFltdDZOdDFQTEtqZVBEdGM0MEhKQlV3SXd6VWdFQXA1dkF0cWJ3cWlhUjRxR0J4ei93aGt4ampWWGUyaWJCSi92R0JyU0VQQVpkdzF6Yy94OEZoa1k1SUFBOGQ1MGVWNXhnQVlBZ293TWVod0dmTzNFYktSRXdlUGxHZlZqbGx4akhOcC91bjd0QjFEZ3hqVGp4eEFwdnFmRnVpUGl4T2hsTlRDYlQ3bDI3ZHBWYkxKYkRnZHZaRC9BQVpuWGpKNHZCWEYxZFBhbEhJUUIwZFhYOTJXcTFIZ3pjdGhRTVZSUUt4WW5zc3RGby9CcUl6T3RWSkJLbHJWeTVjaXZyRGV6eGVLeHRiVzMzekZFeHB5eVBTcVU2SlRNejg1ZXNGelhETU82R2hvYkxBdFFRUXVQeVRmcWJ1dDN1Y1RKb1I0NGNlYlM5dmYzQnFZNk5BV1JuWnovcEN4c0JobUZjZXIzK2k0U0VoRE44Kys3VGFyWHZVQlExTFFPQ1dURHJqMzZ4V0p4NzRva25kb2JieDE3blZMUzF0ZDBGZ0pPYm0vdWdVcW1zTnB2TnRXMXRiWGNBUUZ4YzNPclpsbkVSTStIOWo0K1AzNlJXcTg5UFNVbTV2THU3KzZtV2xwWmZSdU9FRG9lanE3NisvbUtId3pIcHhHTTRLSXJ5eTN3S0JJSUZVYjZNbEtYU1BrYUN6V1k3ME5QVDgxeEdSc1pOYnJkN3BMdTcreG1QeHpOUGtycVJFK2treG5ISEhSZldpR1QzN3QyVkpwTnBaK0J2eE9Gd3BJRWg5V3cybTVhaXFEYUR3ZkNsVkNvdHpzek12TnZqOFpnb2ltcFZxVlFiQTlJdEdrTVZINmJtNXVZYmg0ZUhQK1R4ZUdLS29zWXBpc2hrc2pWZFhWM1BHZ3lHLy9GNHZHeXIxZG9aTHFNalI0NDhhcmZiMjZ4V2E2M1piRzRDb05CcXRXK2xwcVplbFphV2RwVlNxZHdVYnJJWThJWmQ2dXZyZThscXRkWTZISTRSaVVTUzYzYTdiU1JKT3UxMnV4VkF4S0hCNXBMRi92d0tCSUlzZHBtbWFTZUFDUlZpbGlJcEtTblhMM1FaRU92Zkxqa1dlLysydWJuNTFzRDF1TGk0MVd2V3JOa0RBTVBEdys4Mk5EUmNQWk1UTWN6TUpPNmowWDlleE14Ny96WWNvVVpmRkVWTnUrODdHVHQyN0VpMldxM1ROcUFQRGZlMUJKbnc5eFVLaFg2MU9vcWlwalVCa0pPVDgyQk9Uczc5QUFpR1laak96czdmejZLTVFSaU54dTkzNzk2OXRyeTgvSCtzZWwxTFM4c2RFeG1wQUlERDRmQi85NGhFb25TdFZ2dFBzVmhjU0JBRXdUQ01QOXhsUWtMQ3VhdzZqRmFyL1dkZ0huYTdQVFlKRjhOUHpGQWx4dEZKYU9nZmV1Nzd6THpxUjBBSXh2cjVyaTBQUjZ3U3NxZ2dDSERMZndMZXFZK0JrSTRaZFRLNkZqZy92UldlMXMrbmw1MHlCL3h6L3c1TzlvbEIyNW5SYmpnL3VBcWU5cHFJOCtLZDhpakE5NFk2WmtZNjRkcjExNkQ5Wk5ieElMTzhDczFrY2ptNGEyK0FwLzd0c0hueHozb2VoR0FzRkl1bi9tMjRkLzF0MHZOelYxd094am9NVDlzWEVaYzVSZ3dBc0RzSmZOOG9ITGQ5Y0RUNFhmWFZvZkhmVzBWcExxU3I1a2NWYWpKVzVsQUFwZzVmTkJVYzBxdkNJdVF4QUFFWUxkNTdRRFBBVS8rVG95elRDYVdFUm4xM3NHT013MFVFR1JFVXBBUy8xOWw4QUVBcW1ucE1MbWFrRWlNVXJaR0Q3dzRIUDZkcjhpaFVGWTZGZk8vV2NmSEJMcS9CcFVwR1ErNHpQTG4vSXEvaTVyY05RanptTTdxNnV0cU04OWNISy9oT1ppaDIzaC9VNDdhOWYrZFF6SGhsZHBCY0xqZEJJcEdzOEhnOFpwSWtIVnd1TnkwOVBUMUlQdGRxdFZxbWthY0FJWU1QTXBrc3JEeCtwR1JtWnQ0U3FxaXlCQkFxRklwMTdJckJZUGdtWUI4dk16UHpscTZ1cmxjUUlpc3VrVWlTVnF4WVVjTWFxZEEwN2FpdHJUM0xhRFIrSDYyQ01RempKZ2lDQ3dBOEhrOUFVUlFBSkFLd0FoZ25xMjB5bWJiWjdmWnpKQkpKQ1UzVFZHTmo0MVVEQXdNZkF5QUJDUFB6OC8yVzZCNlB4d1pnMG5oOC9mMzkvK2pwNlhsV0pwT1Y1ZWJtUGdJQURvZWpCNzVCZkxmYmJiRGI3ZU1Hb2tVaVVTNjdIRzcvUk5oc3R1YnQyN2NYaFE3cTFkVFVFRlZWVlUyempiTTluNlNucC84OE9UbjV4K3o2d01EQWEyMXRiWTl0M0xqeGRJSWdPQndPUjF4UlVmSCt6cDA3cStEOVBhUE9kT3RQQkJBY0RrY3kyM0lwRklxTldWbFpkeE1FUVdabVp0N3VkRG9IdTdxNm5oUUtoZmxzR28vSFk2TW95ai9nUnhBRVR5UVM1Y3oyM1BOSnBQZGZMcGY3RFhSR1IwZjNCdWJoZERvSHQyN2RxcEhKWkVWczZJcWFtaG9pZFAzNDQ0OGZDQk91ak5IcjlWOGpKS1RTRkJBYWplWkNoOFBSeVc0UWk4WCtkaUUvUC85eHZWNWZZekFZeHFrL0xDQkxvbjJNbEphV2x2dUZRbUZ5YTJ2cmJYYTd2VWVoVUd5YWovTXVCRHFkN25NMjFCRUx3ekFlbDh1bEY0dkYrZUVNWGRMUzBtNE1YRTlOVGIwbU5UWDFtdEIwa1JpYldxM1dnWERwQWcxeGR1ellVUkZxZ0RzSjNCVXJWcnh2TUJnKzYrbnBlUjRBRS9yN3llWHk4dFdyVjMvdGREcUhtcHFhYnRMcGRQOExGNXBJSXBHc0tDZ29ISlJ5UXdBQUlBQkpSRUZVZUp6SDQ4WHplTHhFUHArdjVuQTRRWjVTRE1ONExCWkxuY2xrMnNuaGNHUnl1WHlkV0N6T0JVQ0lSS0tjdkx5OHNCTS9odzhmL2xsL2YvK3I0Zll0QUl2NitaWEpaR1hzc3NQaDZBcVhwcWFtWnNLQkJiVmFYYjE4K2ZJUFpuTHV1VVlnRU9ScU5Kb0xBN2ZwZExwUGRUcWR2N3hpc2Jna0l5UGpOc0E3OFd1MzI4ZDdEODJBV1AvV1M2eC9Pek9tV1g5SUxwY2J4NjZJeGVMaTdPenMrMFFpVVpwZXIvKzJyYTN0THA4UjlUaUVRbUgyMnJWcmQ3R0djMGVPSEhsb2hrV09Tdjk1c2JBSStyZmpDSFE2QVFDTHhWSTM4eXVjbUVpZlYvYVpuNHN5ekRXUi9yNkJEZ1lPaDZOak91ZHd1VnlEOExYVGVYbDVqN3JkYmt0dmIrOWZvbEI4dGp5ZE8zZnUzRkJSVWZFMlJWSDlQVDA5a3luNVNCUUt4VnAyaFNBSTBlRGc0RHZsNWVVZkE0REJZUGlTVlZLcXFxcGF6eHFxekVSZEtjYXhROHhRSmNiVUJJYlJDYU5Nc1NnaEE2bzJRODk1dVVuTkNuQlhYZVZmcDRlYjRONzFMSUQ1Vjc3eDFMMEY2dTFMWm5Rc21iRUIvTlAvQkRMTjM5YUFvVXh3Zi9zN3VMWS9EWGltb1NoS0VPQ3V1d244VTM0UDhJUDdsdTY5TDhIMSthL0FVSkVyeEpPcGE4Q3QrS2wvM2ZuRm5ZQ2JDa3JETy9IK3NSWGFBOWVuUVFiaGZyamxWNEJUNEhjODhocmhmRGl4Y1RnaFVZTi85Z3ZnRko4RHhqb0V4MStYZzdFc1hEaVhHSXVEZGZtVVh3SGw2em9obnZpdi96dHVuREtLeVViaVQvOExkVmdaVDdnME41eG1uckdoeWt6VlU4S1JFdTlCYXJ3SERoY0JwY1NET0FrRHVZaUdURVJESW1BZ0VkSVE4eGxJaEF4Ky8vN1l2VWhXZXZERVR3d1E4aGdJZUFDWHc0Qmh2RTJMaC9hcXl1eG9FVUFzWUhEL2hTTlEra0t3ck15aGdsUlNRaEVHaEVoaEFMUVBqamw4SlN2bVhrVXJ4dEhIODEvSXhxa0dIVGpDeDQ5VzJiRXVuNExKVHVMOWY0eU5kVjlUYlo1VXVRZndoclk2ZElTUFZibmU5alBVUU1ybEdldGpoVE9lSWhaZXdHK3BRNWVVbEx3Y09HRVlpbS9BTktJQndaS1NrbWNWQ2tYbG5qMTdnbVNJMllHaG1aS1NrbkxsYkk2ZktXcTErdnpjM056Zk1neER0N1cxM1J2Z1lUa2xLcFZxWTRDSHBrZW4wMjFsOTZXbnA5K1VuNS8vWkU1T3pnTTlQVDNQRGd3TS9Na25sNjRxS3l2N2loMm9vbW5hZWVEQWdmTllOWlpvNFhhN1RUd2VMeDd3U3JMN3J2VzQvUHo4SjFwYlcrOGNHaHA2THpDOXkrV3kxZGJXWHJacTFhclA2K3JxTHFScDJsWmRYUjIyVGhpTnhpMll3a09aamFNdEZBb3p3dTN2N3U3K2MzZDM5NTlEdHdkTzhtM2J0bTFlSm5kbmlVb2dFQ2dCZ0NSSnU5MXU3NXZxZ01sSVRVMjl2ckN3MEcrRjduSzVqRjFkWGZkUUZEWFUxOWYzUER2UktwVktsNjlhdGVyamZmdjJuUWxnT3BOd0VUSGQrak1Wa3cyNlZsWlcxa3Nra21XUjVETXlNdkp0YzNQekRVVkZSUzhDUUg1Ky9oOG9pdXFXU3FVcjJEUURBd052TmpZMitpZWZCUUpCM2tUcURCRVExZDgzVWlLOC93bXNIRDBBakl5TTdKcVBzb1dCVUt2VjUyUm5aejhnazhuS0R4MDY1Sis4bEVxbDVleHlZbUxpT1ptWm1YZjI5ZlU5MTlqWStQTUk4NTdyKzc4azJzZHBZS3l0cmIwZ1dwbk5wbjJjaU1DUUNxRUVUdURZN2ZZT2htSEdlVnA1UEI0N0FBd1BELytIWVJpbjFXcHRzbGdzUndpQzZMZGFyVU1BR0lsRVVoNTYzR0tub0tEZ0Q0bUppV2NtSmlhZW1aU1U5T082dXJxZmhxWXBMUzM5bHk4TVJVWjVlZmxIV3EzMnpaNmVubkZoQjZ4VzZ5R24wem1nVXFsT1l4aUdwaWlxYjNSMGRMdlZhajFzdFZvYnJGWnJZM2w1K1dkQ29URGQ0L0ZZOXU3ZGU1enZVSmxjTGkrUlNDUUZJcEVvVHlnVVpnaUZ3alErbjYvaDgvbHFtODNXMnQvZi80OUlyMmt1Nms4SWkvcjVWU2dVRzlobHE5WGFORUd5Q2R0dnQzdDI4ZFBuOHY0WEZ4Yy9ReEJFa05KTWZIeDhkVzl2NzNNNm5lNWpBS3JLeWtxL0RIUkxTOHV2QUVRbEhueXNmenR2SEpQOTI0U0VoRlBqNHVJMjhuZzhGWS9IU3lDSU1hbjZ1TGk0cXJpNHVDb0FzRmdzalFCUVhGejhvc1ZpT2RUVDAvTXl4dXA0WEVWRnhjZXNrWXBPcC91MG82TmpSb1lxMGVvL2h5SFd2L1hDMVdnMGw3TXJUcWV6eitGd0hKbkQ4d0VBYUpxbVFyZVJKRGs3aWU1Z0Z2UHZHeGNYRitjM05MWllMUFhUT1VkUFQ4OXpBb0VnazFYZUxTb3Flc2JwZFBZTkRRMjlIOFZMTVIwNGNPQU1lQTBhSjJUOSt2VTdXZVVWQUhBNEhOMVpXVmwrNDdXMnRyYjdvbGltR01jSU1VT1ZXVUlJWkJCY1A2RUtVdFJ4ZmZaTGVGbytuYmZ6QVFBNEFST0Y5TUo3OVVjQ3dRMG9zMmVPMVZSSUR2aG5QUitrNHVMNjR2WWxjNi9BbDRCVDhFUHcxdDhDTWpNZ3BCenQ5aHFVZlAyQUx6eVBENUlEUWhBSENCVWdSRW9RSWlVZ1VvSVF4WU1ReFFOaUZRaXhDbVRTY3BBcEs0Tk94WXoyd1BuaDFmQzBmWWxwUVhMQlArY2wvejJtTzcrRnAvNmQ0Q1JaSjRDVGM3Si8zYjN2SmRBRHRlT3lJaElLd0RzalFEbkZaUWYxMW9XVEdzMXd5aThIcC9nYzcvRVNOZmpuL3hQVWE2Y3ZIY090R0F1Q213WnFPL2xZbWJPb1FrYlBpci8vZk13WjZLdERJdGljQk01ZU05NjVPTkJRaFVNeVVNbkdaditiK25oNDdJTTRYRjF0eHNZaUNuZWZQNG9uL3l2SFJWVlc1R3JHM3B1cmNwMGd2Z0tVVWhvSmNnOVVVaHB4RWhweUVRMnBrRUY2d2xqYUk0UGNJRVdWdElTcDM3K2ZIeENoT00yRnpNUWw4cTZPRVZXdWVVNkZVZHRZbmZsMHZ3aTcyN3pmeHdJZWcxdCthTUlmUDRxRDIwUGdvYmNWdUdTakZkODFDdENqOTNhZFQxN3V3QW5MSmg5ejdCcm00dGFYVlpBSWFXU3AzUmcyY2ZDSG53U0hxN3Z0MVhqLzhzT1hqa0RBQzI1WE9vZTRLRXFOS1NsUEJNTXdJYkVld1FFUVpLbW0wK2sreThqSXVIbWlQRG83TzU4TXM1bVV5K1dyVlNyVnFZRWJWU3JWS1FCQUVNVFI4T0pRbEphV3ZrbVNKQjhBbGk5Zi92YlhYMyt0QmhDUkZiRlNxYXhtbHkwV3l6Nk1lV0hHNStUazNBY0FIQTVIbHBXVjlldU1qSXhiZW50N1gxWXFsVlZTcWJRTThIb2QxZGZYWDJ3MEdqK0w2bFVCY0RxZFduYWdTQ0FRNUFENFRpQVFaSWxFb3B6VTFOU3J3aGthV0szV2cxdTNiczJEZDJDWVI5TzBrNzAzTEI2UHg5YlMwdktiMEdPWEd1ejFPeHlPV1VrcUwxKysvSG0xV24wQkFQVDE5VDNmMk5oNHd3eXpFaFVXRmo2Wm5wNGVPSUhQTkRRMC9OUm40SVNtcHFiN0VoTVR6eFlJQkdrQW9GUXFONjFmdjM3YmdRTUhMcUFvS3FvaExLWmJmNnFxcXBvbTgxb1VpOFVGSjU1NFl0Z0poMmxLbHhOV3E3WEpicmUzKzd5VGlaS1NrbjhHcWpHWnplYW9EV2hIOGZlZEZwSGMvL2o0ZUw4M29zdmwwczJqVkg1YzRFcFZWVlc5V0N3dVlOYzlIbytacG1tS0pFbUJSQ0lwRW9sRWFYYTd2VThvRktZREFFMUhMdk02Mi90L05MV1BrWWJNaVNLemFoOEJRQ2dVeG9Wc2trem1KUng0alh2MzdqMk5vcWkyaWRLYXplWW1zOW44cUcrVkt4QUlNdVBqNHl1a1Vta2hUZE8wVnF0OU9lUVFYbEpTMHNXQkUwRWpJeU5iN1hiN29nai9JeFFLVTlsbGhVS3hzYXFxNnREZzRPQmJnV2thR2hvdUxTb3Fla0VtazYwRWdPVGs1Qi9MNWZJVm9YbjUwdDdRM2QzOVdHRmg0UXQ4UGo5SktCU21DNFhDZEpWS2RScEJFRndPaHlQaGNEZ1N1VnkrdXFxcWFpSWpDajlidDI3TnhQUU1EV1pkZjVieTh5dVR5UW9EMzR0bXMzbnZaT25uZ0ZuZmY1YXFxcW9tSG8vbkQ2ZVVtcHA2WFVKQ3dvOEFiNSt3cWFucHVwS1NrbitRSk1sZnNXTEZoNTJkblkrcTFlb0xKQkpKRVFCb3RkclhXT09PYUJEcjMwNU9ySDg3T1ZQVkh3Q0VSQ0lwbVNvZmo4Y3prcEtTY2lXcnlwV2RuWDNma1NOSC90RFQwL1BTeXBVcjMyYnpzTnZ0SFFjUEhyd2NFeGhBeldQL09ZaFkvOVpMZW5yNmRTS1JLSXRkMTJxMTc4N1Z1UUw1K3V1dnh5a1dSck9mdDVoLzM3UzB0QXNERFIxSFJrYTJUL2M4YlcxdGQ0dEVvb0trcEtSemRUcmQvNGFHaGlJUFV4QTVVL1lGekdienZrQkRsY0hCd1g4dlc3YnNkWFo5N2RxMVliOUp3LzNXdTNidEt2YUZhb3h4akJNelZJa1VoZ2JvTUI3YUJBZGt3anlxelFXRWxna3F6OHhDL2tYR0VqUlVBVGVnM1p2anNEKzg0KzhCbWI3ZXYrNXAvUnllNWs4Q3pqKy9udjBNRS9uNXlJd05FRjVaRTN5L2ZOQUR0U0RpTWlENDhRZUFJQTZFMEdlY3dwZE8zOFhiNDRKcisxTndiWGxvUnVHUWVKdCtBMUxqRzRlZ1BYQitjc3ZZVGc0ZkJFOEUvc2xqUnRxTTNRaFhUUmpqVFo0SWdvdmZDUXI1NC96dnRXRU5XZ0p4YjM4YTNKTHpRV1pVZVUrWmR4cTRhMitFT3lUMFVJd1lMTTE5UER6OWlSd3lFWTJWT1U0a0tUempWRllBcjVySTkwMWp4dVBoMHN5R1pPWDQ5NEhXR0RydU5UMFlCbmg1c3d6djdmUXFTd3dZT2JqMkZITkVyNFcyQVI1Kzg2WVNWb3JBNzk1VjROUVZkbHgvbWhsM256YytiSFZHZ2hzZjNqVTBwV0lGQUh4NU1QZzd0VEJsNnZmK2YvZUk4Y3duWE9RbnUzQkJwUTNIbDBURjBTbkdFcUZYSDl3RmZ2NkxzWGJoek5VMm5GVG1BT1VpOE9kUDVhQVo0TTN2eHBUQnlyT2R1UFZIa3lvakF4Z0w1WldrOE9ETFF5Szh0a1U2YWZxN1hsZUczUjd0OThMUmdrZ2tTaTh1TG40dWNGdHhjZkh6alkyTjF5TmdNSDlrWk9UYk1BUDVqTTFtYSsvcDZmbFRYMS9mODZGNVN5U1M1Uk45WEFNQVRkTjhWdmErb0tEZ0x4a1pHVGNCUUZkWDF4T3RyYTEzQm42QSs5TEZyMXExNnIzVTFOVHJEQWJESjNhN3ZUY3d2ekFTK1VSMWRmVzR6djNPblR2WDgvbDhmK1dsYVhvNm9TbEM0Ykh5dEFEZ1c0NzQyNUNkMUFBQVg1Z01mN0Y2ZTN1ZlMwOVB2NUdWakNaSlVzVGVJOEFicTd5K3Z2NktvYUdoRDJkUi9nbXhXcTFOckplZFNxVTZkV0JnNEoveDhmR2JBTytnNlNTSHNvT2hMb3ZGY2tna0VoVXlER056dVZ5RzBkSFIvZDNkM1kvYmJMWnBlVDR0TUh3T2h4TW9yYzhBUUlqcUFBOHpSQzZYK3lVWWg0ZUhQNTVKSGlxVjZxVEN3c0puUStXZ1cxdGI3OVRwZEI4RmJETFcxZFZkc1dyVnFxL1llaXVWU3BkWFZWVWQ3T3pzZlBUSWtTTlBZV1poZWNZeDNmb1RnWlQxdEtYTGhVSmhrTVJlUVVIQm45UnE5UVdzd1FNTHF6RGdXMlgwZW4ybzRkZWszbkNURVkzZmR5WkVjditWU3FYZlczK3kyT25SSmlFaDRmakE5Y0RKV0pQSnROZmxjblVaamNhdHZ2Y2prWkdSY1VkL2YvK3o3SVNLM1c2UDJGTjFOdmYvYUdvZlo0cEFJTkNFYkpyT0pNaXMya2VwVktvdUt5djdKSERibWpWclB0dXpaODk1QUdZVkFrUW9GR2JtNU9ROEtCUUtNMFFpVWJaUUtFd1BMR3RYVjllVERRME5mcWxZdVZ5K3ZyQ3c4RStoM3NweGNYRWJuVTZudHIyOS9mZFdxL1hRYk1vMFcycHJheTlXcTlWbkZ4Y1h2OERqOFZRY0RrZnNjcmtNZ1dsR1IwZnJkKzNhdFM0M04vZUJyS3lzZTF3dWw2NmxwZVhXaW9xS2NCTTBkclBaM0NRUUNGSURRNDZFUXBLa2NLcjNOOE13Ymt4ZkRXTlc5V2VwUDc4YWplYXF3RHlOUnVNM21GOW1kZjhEQ2EwZmhZV0Z6N0RMdmIyOWY5TnF0YTl6T0J4eFVWSFJDd1JCY0xLenMvMkRrQWFEWVhORFE4TzFNem52Uk1UNnQzNWkvZHNaTUZYOTRYQTQvcjZuTDV5Y2dWVkdNWnZOKy92NitsNTFPcDI5VnF0MVoxbFoyUmRzV2o2Zm4xUllXUGpIL1B6ODM3RnFtelJOMnc4ZVBIZytRa0xBQmpJWC9lZElpUFZ2dldIeTh2THkvc0N1TXd6ajZlN3VqbG9JbWNrNDZhU1Q1blRnZFJIL3ZwejA5SFMvMnBiSDQ3RWFESWJ2Wm5BcXBxNnU3Z3FEd1hCNVgxL2ZpNWhlL3pacStOVC9QQmFMcGI2bnArZlBXcTMydlVCRGxSZ3haa0xNVUNWQzNEditEUGVPY1FwMkM0cnRnWG42K1hoakU0Q01aNXhDMStLRU55Yk56MHduWE0wMElWUFhCSWViY1ZyZy9PajZvRFR6OWp2TkFMcC9MeGlYRFVRWVE1VlFOWlNaNHVuWUROZkhONEVlbnFGeEpFR0N0K0gyZ0hVQ3dtdTJBU1RQYTBRVlpuYmN0ZmsrTUxieFkwRDhNLzRLVXJOOExOMjJQOEo5S0lKMmxLRkJ2ZmNUaUc2cTlkY3QvbW1QdzlQK0pSaGR5L1N2S2NaUnoyMy9pQWZEQU9rSmJyeStWWW8zdGtiMmZUVlpxSjZaVEZhL2N1UDQ1MkEyNFlDc0ZJSEhQNGpEbnJheHNjNFBkNHZoOGhDNDZmU3BKKzQvMkNXR2xScDdacjg4SkVKdE54LzNuRGVLL09SZzR4SzNoNERaVG1ERXlvSFJ3b0hCU3NKZ0lXRXdrOUNiT2RCYlNGeCt2QVZKQ2hvZjd3c0tQWTdWdVZPLzkvVm03OXhOcTVhSHhsNWV6RkRsR0ljTndhT1MwYmgwb3hYOUJnNkdSam5nY3hrNDNjSHRUTWNBRjA5L0xFZEZ0aE01U1M1a0pIakE5WVh0c1RqR3QwbmNHVThUeHBnSXFWUmFYRjVlL2tYb3BHMXFhdXJWTXBsc1JXZG41K05EUTBQZkFEQU1EUTE5V0ZOVG80VDNJNTZHZDVDZlFvaG5LcndUdWx3QXROVnFQY3d3akN2UTQ4VnV0M2NNRGc1K01EZzQrTDdWYXEwVENBUjVoWVdGdjJjOWRnQXcvZjM5YjRRcHJrQ3BWQllybGNwTlNxVnkwL0R3OEllSERoMDZOMHc2SVFBWkFGdGlZdUlKSWZzWUFCQ0pSQ2tjRG9kTDB6U2xWQ3FQUzB0TDgwOVFNTk94VlBZeTNOTFNjbk5PVHM3REFKajI5dmE3TU1sZ1lpQlNxVlF0azhrcTJIV0R3UkE0Q1RIUzN0NStiM3Q3K3hQWjJkazNaMlJrL0lMMUxncEVvOUZjN0hRNmU0MUc0L2ZUTFBlVWpJeU1mSzlXcTgvM25lY1NIbzhuWnoxZ0xSYkx1QW01MHRMUzEyaWFIamNJN0hLNXRBQkFFQVJIb1ZDc1VTZ1VrWHFhOFFDNEJBSkJjdWlPRFJzMlRPZ2xIMG02L2Z2M254Q3BoSEZsWmVVQmdVQ1F3cTV6dVZ3clJWRVFpOFVWSkVtNlhDNFhsWlNVNUkrRnlUQ1JlejVJSkpJazFrREM0L0hZZERyZDVraVBCYnp4dWJPeXN1NVBURXc4TTNSZlMwdkxyN3U3dThkNWdvK01qR3hwYkd5OHRxU2s1R1g0NG5Oek9CeHhibTd1SXhrWkdiZjE5Zlc5cE5WcTM3UmFyYk9Lcno3ZCtqTVZrMG1YYjl5NHNUTlE0cHRGTHBldkMxelB5TWk0TFhEZFlySFVreVRKRHpTVUdCa1orYzV1dC9lTFJLSU11OTJ1QjBCcE5KcXpwMXRlWVBhLzcyeUk1UDRybFVxL3djam82T2d1dFZwOVRtQWVKRWtLMUdyMU9RS0J3Sy9VRUc0OWNQSmVyVmFmWTdmYkI4MW04NDZKeXBhWm1mbkxpZmJwZExwUHpXWnprMWFyZllNMTVFdFBUNzhsS1NucGZEWU5LNWMvRmJPNS8wZHAremdwWXJHNFFpcVY1dEEwVGRFMDdlVHhlUEc1dWJsQm9RYnNkdnQwSnZwbTNENUtKSktrc3JLeWJ5UVNTWEhnOXJpNHVPTTJiZHJVMXRQVDg3ZWhvYUdQeldaekE4YVV5TkRRMEhBRnUweFIxSUJ2a2IzdlFxbFVLclJZTEI2Q0lOd3BLU2svbmVqOEpFbUs1WEw1V29WQ3NVbWowVndvbDh2OTN0a013N2hkTHBlZXorY25FUVJCcXRYcWk5VnE5Y1U2bmU3ampvNk9oMDBtMCs2cHJrK3BWRzVjdFdyVmxCTXJsWldWQjhKdFo0MGdRaGthR25yUGJEYnZMQzB0L2JmQllOaWkvMy8yN2pzK2lqcjlBL2huWmx1eW0wMG5DUWxwaEM1QmtDcUtCYkgzcy9kNmx0UFQweFB2OU96bG10elpmbnJxV1U3UFhrN0Zya0ZRa1k1QUlJU1NRZ3JwMlNUYjI4ejgvdGpzWmpmWkpKc2U0UE4rdmZKaVorWTczL25PYkJ0Mm5ubWU1dWJ2czdPejcrclVUQ2t0TFgyZ3RiVjFwU3pMN3RqWTJPQXlOVjB1MUFTWEdERVlEUGxUcDA3OXYvajRlUDluaDdKMjdkckR1L20rU0Y2eVpFa2pBQVJuck9xRGdaeGZIZWp2Myt2UzA5TnY5RGZ3ZUR4TkxTMHRZVDlUaHpCVFVyK1BmMi84M3hsdXQzdi8zcjE3SDlQcGRCTjBPbDIyTE11T3poa2VqRWJqekduVHByMXNNcGtLTEJiTE5wdk50aFBBZ0g2YzV2bXREODl2KzZlMzE0L0ZZdG04Zi8vK1Y1eE9aNFhUNmF5T2k0dWJPWGZ1M0kzdHk3ZFVWMWNIN3RSY3QyN2QzTXpNek90emMzUHYxV3ExR1lBditNKy92TEd4OFhPYnpWWTBrUEgyNS95NU56eS85UVZ5ekp3NTh6T1ZTaFg0RWJXcXF1cGZ3NVdkTUpJeVAxcXROaEJrMmg0d0dwSFIvUHlPR3pmdUduKzJMUUJvYW1wYXZtVEprb2pQVGNOOVowNmRPdlVGQU5pMmJkc0ZqWTJOdzVJUng2K3NyT3pQWldWbGo2TGovRXRUVzF2N2VyaTJ5Y25KNTJvMG1sZ0FDTmRHa3FTdWQ2N1NJV24wWGtFL1FMbmVPQlhTM3E4SHRVLzlveU5iWGtTSUNyckR0NGZ5S0FPbHlyOTQwUG9TdEVIQjFhSjZVUHRXV3NvaFY2OEhOSHJvem44VEVEdmVSdTV2N29iU1dqRm8yeHB5WGhla2JXOUJ2YURiaktFZFBIWW85aVlvdGlZbzlrWW85bWJBMWdnWXhrQTkvY0tRNHdBQWluay8zRi8vSHRMMjk3cnBNRUtLREtsNlhVZFpIMEVFdE4zZmxTN1hiSVozdzcrNnpGZlB1aHJxSTY0TlRFc2wzOEx6N1I4aUg0YXBGTzd2N29IMnRQYWJLRFI2Nk01N0E4NS9IelhzV1hObzlKR1YwTi9jL0ZXaEd0c0dscjFrTkZtN1c0Zm52bzROQkhqNDVhVjVjY25Sa1pYUXZldnNObVFrK29KMy9NZW9ya1dGMy84bkFUZWVaTUhwc3gwQWdNSUtMZjd3My9EWkpZSlZONnZ4N0pkNlNFRS9QVXpQY2lNbHJ2djNwRmNTWUhZSXNEZzY5aU5jNWhrNnVQa0R2eHh1QVJmL2Mwd2dHQ1V4UnNKZHJ5ZWl2S0g3VTJTelE4VDMyNlB3L1hiZmJ6RXYzTmdjS0NHMWRrOW80T2N4MDV5NC9YUXpMQTR4YkFtZmU5L3FlSjAvZEZGclJCbUVDREFhalVjRS80Z3ZTWkpWcFZMRkFFQnNiT3pjR1RObWZBajRnamNVUmZFcWlpTEpzdXdWQkVGcG55K0lvcWdTQk1IL3AwYjdENE8vL1BMTEtTYVQ2UnVielZhc1VxbU05ZlgxNzlmVTFMeG50OXUzQUVCbVp1WXRFeWRPZkNRaEllRjRRZWlvKzdoLy8vNFgvSGNsQjE4RW1ETm56cmZCUHg2MXRiV0Z2UkNrMCtteUZpMWF0RHZjTWxtV213RWdLeXZyenBTVWxMQVhucDFPWjJYRUI3QmRWVlhWODFWVlZjLzNkVDJqMFhneTJvK1hvaWdlazhuMGM1aG1yZVhsNVkrV2w1Yy9tWldWOVp1Y25KemZhN1hhRkFBUUJFRWNNMmJNT1dQR2pEbW51Ym41bXkxYnRweUtRYndicUttcDZiMEpFeWI4VFJSRnJTQUlZbkp5OGhuK1pZMk5qZDkzYnQvNWd0QkFUWm8wNlIrWm1aazNCVjhJOHFmVDcrbnU3bURkdFZNVUplSTdSQjBPUjVrLy9iYlQ2YXl3Mld4MUFEQmx5cFFuRXhNVE93ZERCUzVjUkRpK3dOMXFKcE5wQmZwMngzbmNqQmt6UHZhbk9mZVRKTW02YytmTzZ6dVhmQWhXVTFQekdnQk1uVHIxcGVBN3BqVWFUVkpPVHM0ZlhTNVh3MEIveU8vcjY2ZWdvRUNZTW1YS0MrUEdqYnV4ODdMT1ltSmlEc3ZLeXJyVDQvRllkRHBkb0E2OTErc04rWUV1TGk3dXFNN3J1dDN1K3RyYTJ2L1cxTlQ4MTJhekZlYmw1VDBTZlBkMlpXWGwwd0NVZWZQbS9hTFJhSkxDckIveEJkY0JQcjhERXNIeDF3WGZMZG5TMHJKaDl1elpJYldSMVdwMS9Jd1pNejRPbmhmSmRQdm4wU25kamEybXB1YmxoSVNFNHdEQTVYSlZ0N2EycmtsTlRiMFFBSEp6Yys4em1VeXI2dXJxM3NuTHkzc3dPam82RndEOEYzQVVSWkZOSmxORWQ4Y081UGdmak4rUGE5ZXVEVndVUGZMSUk3dDhUc1hGeFUwLzdMREQzdWp1bUxqZDdqcjA4VUoxZjc4ZlZTcFZkbkNRaXRmcmJmTm5GMU9yMVhHNXVibjM1dWJtM2d2NGpvVXN5NEVMMSszSFRKdzJiZHFyd2NmZHI3UzA5RS9sNWVWL0RuNU9aVmwyT3h5T1VxdlZ1c3ZoY094S1NrbzZ0Vk9aaWNBNENnc0xMektaVEQ5bVpXWGRtSjJkZmJmL1luTnljdklaeWNuSlp6UTNOMysxWmN1V3N4QkJ5dmVoNEhBNDltL2N1SEV4QURrb29DUWdOamIyaUhuejVxMlhaZGtGUUF3dVgrSnl1Znl2QzZQQllNalQ2WFJqb3FLaXNnd0dRMzVpWXVLeFJxTnhabkJmcGFXbDk5bHN0cUx4NDhjL0lFbVNYWlpsdXlSSlRsRVVWVWxKU1lFTHpBNkhJNktMNzUwTjRQenFnSDcvamg4Ly9uYi94U2dBcUsydGZSY2o4SHJxNy9IdkxDaXd5cmg0OGVKNmZ6Q0swK21zVzdCZ3dVOHhNVEV6dWx0WG85RWtwYWVuWDU2ZW5uNDVBS3hidDI2NjFXb2QwSVY3bnQvNjhQeTJmM3A3L2ZReFVNSGQvajU3SlNzcjY2YWNuSng3Z3N2NHBLYW1YaEFiR3p1N3NMRHdOSXZGRXZiL3QwTngvdHliUS8zOE5qczcrNjY4dkx6SGdvTkZiRFpiOFo0OWUrNGRwTjNzVmJpQTFjVEV4RlBHalJ0M2t5Ukp0dW5UcDcrVGxKUVVLREhjUzdhb0VLUDUrVldyMVRhMzIxMm4xV3JUQUtDaW91S1oxTlRVUzRacmZFT2c4M2U3cDZpbzZPcHdEUmN1WExqQWYyN1FYUnNpZ0lFcUZBRWh1dU1paXVLTzdHSmtmK2d1ZkdkSStoVjBzWVBhdDNmTDYzQlhyNGQ2K29VUWtnTTNzVUVxWHdYdnhpN1pOVWM5NytaWElPYWRDS1d4R0VyclBpam0vVkJzamI0L2UyUGdNVHloZ1o1Q1RDbzBpeCtDZXZwRmdCaDBNZDdyZ21mZE0vQ3NmQVFJZXIySVk2WkNzZFJDY2JiMmVZeHl5YmNkZ1NwQjIxR2NMUkIwc1IwWmRCVFpsOUdtVThDOGVzYWwwSjc5VW1CYU1aWEMvZjdGa1FlWWlHb0lHajJrb284Z3o3a0JZc3BodnRuajVrT3o4RTU0VmovUjUzMmlnMHREVy9pVUNhZk1jZ3pMOXJ2TGt0SmI5cFJQTnVqeHlRWjlqMjFhckNLZS96bzJwRVNSMy95Skx0eHlxZ1hHYUFXS0FraXlnSzNsMmpDOStBZ0FMbDFrdzlSeEh2enQ0emkwMlgzSHpTTUorTCt2WXJHOVVvdmJUemNqVGgvWlRTOHZmV2NNQkx6NFhYNU1hSGt4ZGFkWW9ZZmZqME9yTGZUNUdwOTZnSlMxbzBFWHJWVXdiNklMcTR1amNNdzBKeHh1SVNSakVPRExpSEx5TEFjS0t6U29hZ285ZFo2Yzdna0VxUURBK0ZRUE5wZHFJUXJBcjArMDRKeDV2dTlPdlU1Q2FuelAzemt6c3QySTFqSlFKUksxdGJXZlRKa3l4YVpTcVF4bXMzbDlVVkhSMlhsNWVTOTJEdUx3LzFBUEFDcFY3NEdEWHErM3pXUXlmUThBMjdadE95M2NuWDJLb3JnU0V4TkRUa3JxNnVyZUxTNHV2dDAvYmJGWXR2bnZZZzYrMktJb2lxZXVyaTVzclhxWHk3WEg0L0dZT21jZk1adk5HLzJsRU14bTgvcnVBbFgyNzkvL1lxODdPRWhhV2xwKzNyZHYzMS9UMDlPdnNOdnQrd0QwVk5mUldsbForZmZLeXNwbk16TXpiOHJKeVZrYWZDZG1lL3JyUVgzaDIrMzIydkx5OGtmeTh2SWU2elR1bGNOeHQ1alpiRjR0Q0VKSUZMak5aaHYwdXN0MnUzMDMwUDBQZURhYnJUZzJObmFPeStXcTJiMTdkeUFUaE5WcTNSenVoL3k2dXJyM0k5MTJYRnhjNElmQTV1Ym12cVpWYnR1OGVmTlo4K2ZQWCsyL202K3RyVzF0WVdIaDFTNlhxOWRVaFRVMU5hODVISTZTNmRPbnZ4MThNYUNpb21KWlZWWFZrMzBjU3hmOWVmMjRYSzc5a2R3NWFyVmFxOGVPSFh1Vi8zUEp6MlF5ZlJjOHZXUEhqdHZpNCtNWFJVVkZaYlcydHY1WVdWbjVURU5EdzZkby8xRXdPVG41OUp5Y25EOEY5VnZZME5Ed01RQllMSmF0blQramdHRjlmZ2VrdCtPZmtKQndkUEJkdXkwdExiMW1nUmdzdGJXMWI0OGJOKzZXdHJhMlRlMC82anVpbzZPelkyTmo1d3VDSUU2Yk51MmxOV3ZXVE4yNWMrZVZzMmJOK2piNERudVR5ZlFOQUZQM3ZYY1l5UEUvR0w0ZkJVR1FneTgrK1M5Q0FvRFpiTjRjTk44REFDMHRMVC8yTlBhcXFxcm5ldDNCUVdJMm16ZlliTFppZzhFdzFXYXpGVy9mdnYyNCtQajRpeVpPblBoNHAxSVZFQVJCbzFLcElyNDQ2ODlNVVZwYWVwL0g0MmsybTgzYjJyOWJBcEhRZFhWMWI4MmJOKytYNENDT3hzYkd6L2JzMmZNYi83bEVaV1hsVTVXVmxTOWtaV1hkbUp1YmU1OUdvMGtHQUtmVFdZMFJDbElKMHUxUjdRR2lBQUFnQUVsRVFWVDJ6V2J6VmxtVzNjSHZmNys2dXJwQXhvOFpNMmE4RTN6WGNqQzMyNzEvOSs3ZHYvZGZNRTVPVGo2dGN3YXJZUFgxOVovMmJmZ0RjNkMvZjUxT1o2MVdxMDBhTjI3Y0xZcWl5QlVWRmNOU1NtSVlXSnFhbXI1SVNVazV2NzYrL24yVlNoV1RuSng4V25BRFJWRThOVFUxcjhUSHh4L2JPYU9TeFdMWk1OQWdGWURudDBIYjVQbHRQd3pSNjhkVldWbjVkR1ZsNVN0NWVYbC95TTdPL3IzLzNNZnRkamRZTEpZZWcvMEcrL3k1TjRmNitXMWJXOXRtUlZFOEFIUUE0SFE2cTdaczJYSUdnS0c3S3gzQW1qVnJqa0FQNVVodE5sdEpkNzl4VkZkWHZ4THBka2J6OCt0eXViQmp4NDZyampqaWlHK2FtcHFXbTgzbWRjTTVQcUlEQVFOVnFHZUNBQ0VtcUx5dnZYbmt4akxLU0h1K0JDUVBvTkpBY1pqZy91Z3FYL1laWVdSeS9Dc2VlNWRna2tqSWRkdmdmR1pxN3czOU5IcG9qdm85Tkl2dURzMXNvc2p3Ym5zVG5vTDdvYlNGM3RRclpzeUI3cXB2b05nYTRmcnZHVkJNZmJzeHhmdkxhNUQzYjRKaWIvYjlPVnNBdHcxQ1hCYWliOXZaMFc3amk1RDNid3BNQzhheDBKendxQytUU2xDSklMbHBEelFuL2dYUVJFTlFSL3NDWGJUNndHTkJxL2ZOMCtnaGFQUytFa1BkSFk3RkQ4Tzc2MU9XQURxRWVXWGd1OEtRVEs5UWk4QnRwNXR4NHVHK1FKWExqd2tmNVBmNGgvRWhBU0Q5S2U4ejFQYlVhckJtZCtpRmV3SEFlVWZhY08xaUt4NThMNzdMaGYyUXRtRVNQTS9LZGVQWjYwMTQrUDE0bE5aMW5JcnNxTlNpelM0aTN0QTFVRVVBRUcrUWtSd3JvYjVWQmJORDdCS2tjdW9SRGh5ZUU1cFJ0M04ybFUybG9XUFY2eFJNRHBQcGdnNCt2ei9Mak4rZjFiVkUxVkZUWEdneXEzRG5tV1pVTnFrRHIrZG9yWUxGK1U2Y3Y4Q0d0QVFKc2dLczJSV0ZyN1pFWTJ1NUZySUNIRGM5OUNhTnk0K3hZVk9KRGxjdnRtTGVoQU9rWE9LQnlkYlEwUENwd1dDWXVHSERocE1BbUFzTEM4OUpUazQrYyt6WXNaY1lESVo4clZhYmdJNDY5V3BSRk5XQ0lQai93cDZzbVV5bXI5Rit3YWU3OU5QVjFkVXZHNDNHZVJrWkdiOTJPcDBWSlNVbEQ5VFYxWVhjeWIxejU4NXJwa3laOHB6UmFKeXRVcWtNa2lSWkxCWkxZWGw1K1VOT3A3TWNBTnJ2Q1BhVEFjQmlzV3hLU0VoWUxNdXl3K1B4bUZwYlcxZVhsWlhkN1cvVTF0YTJGZkRkbVMvTHNsT1NKSXZMNWFyWXYzLy9tOEhwbUllYTAra3NLeWtwdWFla3BPUUJvOUVZMFIyVUFCeFZWVlZQVmxWVi9XdmN1SEhYang4Ly9vODJtMjFQVlZWVjF6UjRnNkM4dlB4eHI5ZHJ5c3pNL0YxMGRIU3V4V0xaV2xSVWRGMjR0cHMyYlRxK3RiVjFWWCsyRXk0TnI4MW1Ld1FBV1phZEhvK25xYjYrL24xL2lhUHV5aDcwUjNmcHNQMzI3dDE3OTk2OWUrL3VQTjlxdGU0SW52WjZ2YTBORFEzdjc5bXo1MCtkMjNZbitNSmVjM1B6RjVHdTUyZTMyN2ZzMnJYcnhva1RKLzZ6dExUMGdmWWEyeEduWm05cGFmbnBwNTkrbWpacDBxU0h4bzBiOTV2R3hzYmw0ZmExdjNwNy9SUVhGMTh2Q0VKTVVQdEh5OHZMSDQyZzY3YVdscGJWUnFNeFgxRVVqOWZyTlZzc2xpMWxaV1czZFdwbjJyNTkrM2xxdFRxdXVibTVTOXJxcHFhbXIzZnYzbjFqYm03dXcxcXROcTJvcU9nbXRBZDhPUnlPY2dDS0xNc2VTWkpzYnJlN3JyR3g4Wk9Ta3BLSEl0My9nVDYvQTlYVDhmZDRQTTNWMWRYUEpTWW1uZ1RmNldIenVuWHI4Z2RqdTE2dnQ3Y2Y2cFdOR3plZUFDQVFpVjVVVkhURC9QbnpOOWJYMTc5VFZsWjJId0J2UzB2TDZ2WHIxeCtabTV2N1I3MWVQOEZxdGU2b3JLeU1PSlhuQUkvL0FmLzlhTFZhRzFhdFdoVWZiaHNiTm15WTAzbWUwK21zOEhnOFRmNkFDeiszMjcyL3VycjZwZkx5OGovM2Z0Z0dUMjF0N2V2cDZlblhGaFlXTHJiWmJBMVdxL1haNnVycXQ4YU5HM2RaY25MeVNURXhNWWRyTkpwRVVSUjF3WGZPOTBTV1pYZHJhK3NHSUpBOUtTeXIxVnEwYjkrK3YrVG01dDdYMU5UMFpWbFoyVjh0RnN1YU1FMmQ3UmNYWDh2THkvdERSa2JHZFpXVmxmZUhhUmVpcGFWbFRVRkJnYkczZGowUkJFR1dKQ2s0d0xYTDk2alg2MjFzYUdqNEtHaVdCTUJqdFZvTFkyTmo1eXFLSWt1U1pIWTRIQlVORFEwZmxKZVgvNjI5bmFXd3NQQ2lCUXNXYlBKbmZYQTZuWlVtaytuSHBxYW1UeG9hR3BZaktMQ25xYW5wYTZQUk9OZi91bGNVeFN0Smt0WHBkRmJWMWRXOVhWVlY5ZFJBOXJVZkR2ajM3NjVkdTI1dGFXbFpuWmlZZUd6d3hYbXYxOXRxTnB2WCs2YzNiTml3Qk4ySWo0K2ZNMm5TcEw5R2Z0Z0dUMUZSMGRYaDd2aXVyNi8vbjA2bkc3ZDkrL1pyNHVMaXB2b0RWU1JKc3RiVjFiMVpYbDcraE5QcExBT2dHak5tekxuanhvMjdJVEV4Y2JFZ0NLcmEydHBCdTNPUzU3Yzh2eDJJdnJ4KytzaGFXbHA2ZjAxTnpZdmp4NC8vYzBwS3lxOEtDd3V2UXFkU1pNTncvdHlqUS8zOHRyVzFkZVhXclZ0UG1UbHo1amQydTMxdllXSGgyZjNKeXRvVGo4Y1R1SEFvQ0lML3RkL2p4U3FYeTFYaWRydnJOUnJOR0VWUlBKSWtXVjB1VjAxZFhkM2JsWldWRWQ4WlBKcWZYd0F3bVV6ZlZsUlVQRkZkWGYwTU1MaWZtNk5aZTJsTy9qaEt2VHBnM3hDMit3YjN6cnYrRXFMaUVmMm5qaXlpUTEzNngvWCtKWkMyaDcwUnMxZmFzMTZBZW01SFJqWDcvYjAvL1lKeExLTHZyZ2xNUzBVZndmWHUrVDJzRVNwNDdON05yOEQ5eWZVUnRSM052RnRlaC90L1Z3TUFkSmN0aDJyeUdYQzllUWFrUFY4aStwNG1DUG91bVphSGhlZUh4K0VwdUcvb05pQ3FvSjU1RlRSTEhvVmdUQTlaSk8zOUdwNXYvd0M1cnJEcmFta3pvTHYrSjEvbUV3Q0t2Um11ZDg2RHZPK0hBUTlKZC9ublVFMCszZGV2cFJiT1o2YUZaR3pSSEwwVW1wUC9QdUR0OUVhdVdBM25LOGVneTFYeklXWjRiR1Erd3oycjhnK01OK3N3dXUrZEJHd3U5UVUwNlhVSzdqKy9GVE56ZXk5QjNOOUFsWDhzajBWQnArQ1l3YlJraGlQa2d2N25tL1I0N212ZmI1SUpNVEx1T3FzTlI0ejM3ZDg3cXcxNFkxWDM1YmptVG5EaGtZdkRaMUp5ZVFRc1d4NkwxY1ZSaURmSStQdVZMY2hNOGtKUmdGZS9qMEZhdklTeENiNi9NYkV5MUNyZlMyOWZneHAvK0c4Q3pFSGxlMlprdS9Ib0pWMUxwMVExcTNIemkwa2g1WUdDWGJEUUYzQkRQcHJqdGcvcjU4cXlaY3NVUlZFZVhycDA2VU85dFIycXp4NkhXNEFrQzRpSjhyMUlYbDhaZzZ3eFhpeVk1T28ydzRuWklXTGJQaTJtWjdtUjBDbXd5aXNKZ2RkcWIrcGJPMjRLU29tWEJ2MURmYmlmeitFVUZ4YzN1NjJ0clJ3UjNxRWVoZ2Erb1AzZ1B6dDZ6ZzdpRjVXWW1IaWN5V1Fxd01qZmZYeWcwZ0V3QW1nYW9lMEgzNUh0Umg5K1JPNGsrQ0tqaEk0TGJpcDArbkYyR0tnTkJzTjAvNFROWnR2YVRUc1ZmUHN2d1hmaHFzL2pOQmdNaDZ0VXFtaEJFRHh0YlcyYmUxK2pXOUVJdXVqZkh3YURJYzFtczdWaUdOTTdqeUtHNU9UazQ1dWFtZ2IxcnNGQmZINkhsTUZnU0xYWmJDTWU1ZDMrR3F6cnZXWEUvUTNvK0IraTM0OUcrTzdXbGR1MzYwTC9QOWNIeEdBd3BNbXlyT291SUtBVEFiN2pLNkxqOTFrbDZFOUczeitqZGRIUjBXUDhHVlFpWFFlK1l4Wk1aVEFZeHZnbkJ2TTFQZ0QrRERROTNtVmdOQnFQRkFSQk1wdk5KZWovKzJCRUhLTHYzd05CREh6SHRnVUE4dkx5SHJmYjdUdHJhMnMvQmREZGp3bEphV2xwaXkwV3k0L0QrRjNGODF1ZTN3NldxSmlZbUFrQUlNdXl5VzYzMS9TMlFwQWtBS1B1VG1lZTN3YjZuMkd6MlhhajYvZitBZTFBZVg1SHlwZ3hZd0lYZEdWWk5qVTNOM2NwR1VjMGtwaFJaWkJwei9rM0ZIY2s1LzhIQmlGaGZNaTBZaDI2LzV0R0VqZ1RDZTNaTDBJOTU0YVFlZExPaitGNjUxZUQwbjlJdjBVZlFLNHY5R1ZYT1ZpSktxanpMNEhtK0FjZ0pFME1XU1R2M3dqUE4zK0FWTDZ5MjlYbHhtSkl4WjlBUGZOS0FJQ2dUMExVMWQvQnZmeEdlSDk1cmQvRFV1VmZGQWhTQVFEM1p6ZDNLU3ZrL2VWVmFFNTRCRkIzeVE3YmY1SWJpck1WZ3NZQWFBMEFBREg3YUtqbjNBRHZ4bUhMdWsranpJMG5XbkJ6ZVJMME9obVBYOXFLaVdPSE4wUEhLNzhaK0hXKzY1NVA3bmJaR1hQc0tHdFF3MlFSY2VlWlpzUUdsZWJKU2VuK055eFJBSDQxdi92Z2VaMUd3YjNudGVHOW43MllQOUdGekNSZlg0SUFYSGRDOThFak9TbGVQSDVaSy83dzN3VFlYUUtPbk96QzByUGJ1Z1NwQUVCbWtoZjNYOUNLTjFiRm9McFpCYmRYZ0VvRXhzUkpXSkx2d0NXTERwN3ZiT29mWHpCS3gydm5xdU43RDF5S2paYXhhR3I0MzR3aURWSUIwR3M1SU9yZUlQejQ0RUV2RnpwNjRHeS9PNVg2ejRXUi9YRnNzSDcwN2U1TGNDVGUzTjRlZnJ3UEppR3lDMWJkc3RsczJ3YXlmcEFCMTBnY0pSZFBSNHB0c0lOVWdFRjlmb2ZVYUFoU0FRYi9OVGpRNDMrSWZqOE9hZHI2dnVqajYwRkIvNDkxZDF4OURGSUJ3bjhmUzZQdzh6V2lZMld4V05ZTzlVQ0d5aUg2L2owUWhQd0hzYlMwTkpJc0hjMTFkWFVmRE5GNHVzUHoyd0hnK1cwSVorY3NOWDB3Nm9KVUFKN2ZCdlhmOVM3amc4Q0I4dnlPbE1iR3hnOUhlZ3hFUFdHZ3lpQVRZc2NkdUdscXdoRFREZytabGx2Q2xvZ2NWVlNUVHVzNmIvTHBFS0lUb1RnRzkyWUtiOUdIZ1BlZ0NrRHRJSWhRNVY4RXpmRVBRa3llSExKSXJ0MEN6NnJISUJWLzNIc1dFY2tEOTBkWFFXblpCODN4RC9qbXFUVFFudnNxaE9RcDhIejN4ejVuSWhGaTBxQTlveVBEdmJUamZVakZYY3NISy9abWVBdmZnZnFJYXpybU9VeUFzdzFDWEJZZyt1NWtsL2R2Z3J6dlJ5ak9WbCt3aTdNTlFzbzBhQloxWkdoMlBqTVZjbXNGNFBIOWYwTTEvUUxvTHVvb2RhbzU2YStRaWo4ZDBtQXVHcjB5azcyNGNLRU5DeWE1K2hTa290ZkppSTN1KzAwdStka2VxSUlTKzZZbkR2ejNncE5uZHZ4ZmVscG0xMzI0OVZRenhEQmZjT05Udk1qUGRrTVVmSUVwS2hHSTFzcklTSkt3ZUxvVG1jazkzNHdsQUxqNHFMNy9uakFoellPSExteEZnMW5FNG54bmo5Kzk4eWU2TUgvaVFmcFpUVVJFUkVSRVJFUkVSRVJFZElCaG9BcjFTQnc3TTNTR3h3a2hjWUx2c2FzTmlxMXgrQWZWQXpIdGNBaXg0N291VUdtaHlyOFkzZzNQRCs0R1BhRkIwbzYvZEorUllDZ01TYmtrUVlEcXNBdDhBU29wMDBJV3lkVWI0UG5oTVVpN1B1dHp0NTd2SDRSaXJvYjJ6SDhGQWtRMGkrNkdtRFFScmc4dUJieVJCLzVyejNrWmd0NTNyQlY3TTl5Zi83Yjc3ZjcwVjhqN2ZvUmNzeG15cVJUdytMSTdSTjlyZ2hDZEFBQ1FkcndIeitwbElldXBwcDRUTXEzWW1rS2ViMm5IQjVEbi93QXg1MWdBZ0tBMVFqWHhaSGkzdkI3eGZ0REI1Y3JqK2w0KzVvNHp6YjAzQ3VPa3d4MDQ2ZkFCMzZRUjRuZG45RHlXY0VFcWdDOGp4Tit2YUFtL2NJamxaL2RlWG9rT0tqWUFocEVleEFHRU5hMklpSWlJaUlpSWlJaUlhRlJpb01vZ2M3MXhLcVM5UFdkS0RBNHU4UHp3T0R3RjkwWGNmcmlwY284TG1kYWUrVnpnc1hmekszQi9jdjB3ajZobjZsbFhoVXpMK3pvQ0NkUnpmZzN2eG4vMU9YdkhvVUtJSFFmMUVWZERmY1ExWFVvK3laVS93N1B5VVVnbDMvU2hRd0hRNkNGb2pZQTJCb0xPQ0xseEY3eWJYb0o2M3MyQlpxcHA1eUxxNm0vaGV2T3NMcVY3d2xFditHMW95Wi9sTjBHeE5YVGJYbW5hQTIvVG5xN0QwMFIzdEhIMUwxT3crNHZiRVhYelpzZzFtK0QrOUViSWRjd3lSMFEwaEVvQnpCanBRUnhBU2tkNkFFUkVSRVJFUkVSRVJFUkU0VEJRWllBVWp4M3U1UjBYM2VXR29rSGZSa2ovK3pjT2V2L2RFZUt5SUNSTkRFd3JMZ3NFblhIWXR0OVhRbFE4MUhOK0haaFdUQ1Z3TDc4WlViZnRCT0RMRHFPYTlpdElSUitOMUJBSG42TDRBa0lBUUJCN2JodUdtTFVRNnNQT2g1aHpyQzk3VHVjK1pBblN6bzhnVmEyRG1ERWJZczRpQ0JvOW9EWDRnbEEwQmtCcmdLQTErSUpSdERIdC94b0FqYUZqYkwyTkkzc1JkTmYvQk5jYnAwQXg3KysrWGVhUjBKN3lqOEMwZDl1YmtJcTZLYkduallHZ2pvSmliK3E2VEtVRjFGR0JTY1hSdjJ3UWN0MDJPRjliRExsaU5hRDB2WHdMRVJIMXlhZGdvRXBmTEIvcEFSQVJFUkVSRVJFUkVSRVJoY05BbFlHUzNQQnVmR0ZJTnpIVS9YZEhuWDlSeUxSY3ZoS3FLV2VOeUZnaW9aNTNNNkNOQ1V4N3Q3MEZ1YkVZY3VYUEVMT09BZ0JvRmo4TWFlZkhCMDlRZ2V3RlZCcmZZMEhWNTlYRjFIeW9GOTdSUXdNVlZOTXZoR3I2aGYwY1lGL0dNaDFSTjZ5RjY0MVRJRGZzN0xKY2lNdUM3cElQQS91cnRGWEI4OVdkRUpJblFVeWExUFhmMkF5NFA3c2xiTGtuSVRveGRNWUFTbGpKKzM3czk3cEVSQlE1ZFpSam1jY1pmWlVBWkkzMFdFWTdCVUtGUnUxNllxVEhRVVJFUkVSRVJFUkVSRVFVRGdOVnFGdXFtVmVFVEV0N3ZoeTFnU3BDYkFiVWkvN1FNVU55dzd2NVZRQ0FaLzF6MExVSHFvZ3BoMEU5K3pwNE4vMTdKSVk1K0NSM0lIQkRVT3Y2dnZyMjk0RFRuZ2I2c1c2ZktBcmdzVVB4MkFDM0ZZckxDbmhzVU54V3FESVgrakswQUJEaU1uMlpWZDQ4RTNMbG1zRHFnczRJM1ZYZlFEQ21kOHpUSnlINjdscEE3RDVBUnpHVmhKMHZ4R2FFdHJQV0RXVHZpSWhvR0FnTFNzeWVsZm5YUWNCM0l6MlcwVTZRY1oxdzlPNysxYlVqSWlJaUlpSWlJaUlpSWhwaURGVHBoK2lsMVlQV2wzckJiVkRQdXJyZjYzc0s3b04zeTM4R2JUeCtxa21uUVV6Tjc1Z2hlWHdsVnM0YW1ld3V2ZEdlK1R5RXFMakF0SGZ6eTFEYUtnSDRnakhrWSs2Rm1Eb2RBS0E1NVIrUVNndWd0SlNQeUZnSGsrS3grY3JzQUlGZ2p6NnQ3MnlGdE92VDdqT21lQnhRWEcxUW5HMkFzdzJLcXcxd1dhQzR6SURURE1WbGhwZzJJeVNBeWZYcVlpaHVTM3M3QytDMlFIRmJmY0VxWVloWkM2Rzc0c3ZBOHlkRUp5THE2Z0k0bmowczhCd3BpZ0l4cUF3VkFFQ2o3M1gvNU5aOVllY0xDVG1oN2RwZkswUkVOTHBwanQ5ZTRGbVpmNklpNEJWbVZ1bEtBU29GV2JoV3M3aHd4VWlQaFlpSWlJaUlpSWlJaUlpb093eFU2WWZPMlJnRzFKZk9DT2lNL2U4Z3FOVE5vQkhWMEN4NUxHU1d0T3RUS1BibVBuY2wxMjBMUEZhR0tCaEFmZmpsb1psZXZFNTRWajNlTWEzSThLeTREN3BMUHdIUW5wM2ovUC9DK2NxeGdDd055WmlHamNzQ0dGSUFBSUsyZjY4ano1cW5JTGZzZzlLOEI0cXBESXF0d2ZmbmFQR1ZGdXFGZXY2dEljZGZLbC9acCszTGxXdmdldlY0Nks3K0RvSSt5VGVtN3g4SURTUnlXeUUzRkVGTW14RzJEOFZTQzZWNUwrVG1QVkNhOWtBMmxVQnA5djJGSXlaUDZWalgxZ0M0YlgwYU14RVJqUnpOOGRzTGxIVVQ4cjNPNkxzQW5BVWdEOEFRbkJBZE1Ld0FTZ0VzMTBRNWxna0xTc3dqUFNBaUlpSWlJaUlpSWlJaW9wNHdVT1VRNHZubWJuaStmNmpYZHBxajc0STRkbGJvdWovOXJWL2JkRDQzczJ2L3g5MEhNVzBtdkZ0Zmg3VDNHMS81bW40U3g4Mkg5dXlYUXVaNVZqMEd4VklUTWs4cS9oVHl2aDhnNWh6cld5L3JLR2hQWGdiM1YzZjBlOXVqZ2VKb2dlQ2ZhQS95NkN1NWFpM2txclZkRjRncUNGRnh2bXdxZzBDSXpZQmkzaDkrRExWYmZNRXExeFRBdS9vSmVGWXY2OXFtNGtkQXJZUFNXQXk1WVNlVXBsMlFtM1pEYWR6bHkvRFNCMkw2N01CanBiRzRienRDUkVRanJqMFk0NEgyUHlJaUlpSWlJaUlpSWlJaU9vQXdVR1dBM0YvZEFlK2FwL3EwanY3UmpoSW9uaDhlaDZmZ3ZuNnYzeGVLeXd6MGNrRmZ6RDRhbWhNZURaa243ZndmNVAyYityWE5jSVNZTktnT093K3F3ODZENG15RDg4bThmbVZyRVJKeW9idDhPYUNKRHN5VHE5YkI4OU5mdzdaMy9lOWFSTis2TFpDRlJyM3dkMUFjemZDc2VpeHMrd09CWXEwUFBCYmFNNnNFVTgrK0RsTHBDaWpkbE1EcGxqb0t1Z3ZmaFpnNkhhNTNmZ1c1cm5CQTQxVGxMWUh1OHMvaDNmNE9QRi9jSGphd1JLN2ZEdWZUVTZFNFRHSDdjSC8rMndHTklVQVFJV1lmM2JIZG1pMEQ3MU5VSGZqWmVZaUlpSWlJaUlpSWlJaUlpSWlJaG9FNDBnT2cwVU5Nbmd6ZEpSOEJZa2Y4a3VLeXdQM2w3d1oxTzRKaFRNZGpuYkZmR1R1RWhQR0l1dnE3ME9BTXR3MnVqNjdzTm1CQWFTbUQrK3U3UXVacFRuZ1U2aU52Ny9QMlJ3dkZXaHQ0TE1SbmRWbXVQZTBwUlArK0hGRzNGVU5NblI1Um40SXVGbEZYZlEzVjFMTWhKT1loNm9hMVVCOStXYi9IS0dZZEJkMWxud0pxSGRTenJrYlViN2REbFh0ODJMYmRCYWtNSmpIenlKRFhvQlF1bTB3ZlJmOTJKN1NuUGdreFk4NkEreUlpSWlJaUlpSWlJaUlpSWlJaU9wZ3hVSVVBdEFlcFhGUFFKU3VIWi9sTlVOcXFCblZiUWt4cTRMRmlyUWRrYjUvV0Y4Zk9RdFFOYXlBazVuWE1sTDF3dlhjaGxPYTlQYTdyM2ZnaXZJVnZoOHpUbnZZVXRLYzk3Y3VLY1lCUlRHV0J4MEpVUElTbytJNkZLazBnZTR3NFprcElBRkozQkdNNmROZXRDcFJJOHEyc0JvVCtmMVFJNmlnb2JsdkhkRndXZE5jVVFIUFMzM3hqSEd3cURjUng4NkErOGpab1R2eExsOFhxdVRkMlRDZ3k1TElWQTk2a2tKQUQ5Y0xmSWVxbWpkQ2MvTVNBK3lNaUlpSWlJaUlpSWlJaUlpSWlPbGl4OUE5QnpGNEUzV1dmUUloT0RKbnZYZnQwbDZDT3dTREVqZ3M4N210Skd0WGtNNkM5NEcwSU9tUElmUGZ5bXlIdCtUS2lQdHdmWHdzeExoTmk5cUxBUFBXUnQwRkltUXIzZXhjUFMxYVB3U0ozQ3N3UlVnNkRVdm16NzdFaE5XU1pZbXZzc1M5eDdFem9MdjhjUW14R3h6cU9GcmplUGhmeXZoLzZQVWFwYkFXY3p4OEIzY1h2UTh3OHNuMmdJalNMN29ZcWJ3bmNIMXdLdVdsM3Yvc1hZak1nWmk2QW1Ia2tWSmtMSUtiUEJ0UlJBQUM1Y2cwOFFXM0ZNVk9nbm5GcHg5aktWL2FyN0ZRSXRRNVFhVHVtZXltdlJVUkVSRVJFUkVSRVJFUkVSRVIwS0dPZ3lvRkdyZXMwUStsL1g0SUF6ZEZMb1RuaHNTNlpMYnlGYjhQOTFSMzk3N3VIYlFZSHFzaW0wc2pXVTBkQmU4b1RVTSsvdGNzaXp6ZEw0ZDM4Y3VSajhMcmdldXNjNks3L0NXTEt0TUJzVmQ2SmlMcHRKOXhmM2c1cCszdVI5emVDbFBydElkUGkyRm1RL1lFcXhyVFF0dmFtYnZ0UlRUa1R1Z3ZlRG1SZ0FYeWxrbHovUFIxeTQ2NkJqOU5jRGVjcngwSjc4aE1ocFpiRTlDTVFkZk5tdUQvN0RieGIzK2kxSDBHZkRERmpEc1NNdWUzL3pvRmdUTzkrdThGQkk0SUF6Um5QaFdUTzhhNS92bjg3RkRLbU1TSFRpcmw2d0gwU0VSRVJFUkVSRVJFUkVSRVJFUjJzR0toeWdCRXo1b1hPQ0NxcDBoZEN3bmhvejNrSnF2RW5kRm5tM2ZnaTNKL2ZBaWdEQ0lMcGJydXhtU0hCTmtvRW1UVEVzVE9oUGU4TmlLbjVvUXRrTDl5ZlhBL3ZsdGY3UEE3RllZTHJsV09ndS9JcmlCbHpPOFlYa3dyZGhlOUNtbmtsM0YvY0RzVlUwdWUraDVQY3ZCZUt5eExJTUtQS1dRVHYrdjhEQUFqeDJZRjJpcVVXOExxNmRpQUkwQnozQURUSFB3Z0lRa2UvVmV2Z2V1dXNYck93OUlua2dmdkwzMEdxV0EzdHVhOUEwTVg2NW1zTjBKNzNPc1M4RStEKzdEZGRYdE5DVkJ5MDU3d01NV051eUQ3MXlHMkR0SDlEU01DUlp2SERVSTFmSEppVzkyK0NWUHp4Z0hkTGlBME5sQm5zVWxsRVJFUkVSRVJFUkVSRVJFUkVSQWNUQnFxTVFtTDZiQWpHc2I0Z0FaY1ppdGNGQ0NMRXRCblFudnoza0xhZFM3LzBTaDBGemNJN29EbnVma0FUSGJwTWx1QlpjUjg4UC82MSsvVVZKUkRRSU9pVCtyWnRBR0wyVWFHYmJDanF0cTJnVDRabXlhTlF6N2tCRU1UUVliZ3NjTDkvY2NUbGZzSlI3TTF3dnJvWXVrcy9oaXB2U2NneTFhVFRFRDNoWkhoM3ZBZnZqMytCWEwrajM5c1pVb29NdWVJbnFDYWRCZ0FRODA3MFpjZVJQQkFUY2dQTjVLYXVXVkdFcUhob3ozOFRxc21uaDh5WGlqNkM2Nk1yQUk4anNqR28rdll4SWhWOUNHZmROdWd1L1JoaXltR0IrZXFaVjBMTW1BdjN1K2REYnRnWm1LODQyeUNPbXdjaExxdmJQaFZySGVTSzFaQXFmb0pjOFRQa3VxMkFMQVdXYXhiZDdYdk4rOGxldUQrN3VlZGdMRVVPblc0dko5UlpjSVlnb0E5WmdvaUlpSWlJaUlpSWlJaUlpSWlJRGtFTVZCbUZ4TXdqb1QzajJWN2JLZWI5a1BkdmlLeFRRWVQ2OE11aFdmSm8yQXYraXJVTzd2Y3ZoVlMrc3VkdHV0b2dSTVg3eHBsOU5JVG9CQ2lPbHNqR0lLcWhXWEJieUN5NVprdlhkdW9vcU9mZUNNM3hEMEtJVHVpeVdONi9DYTczTDRZeUdBRUJiaXRjYjV3S3pRbVBRTFBvRDZFQk1hSUs2aG1YUXAxL0NhUTlYOEM3NVhWSXV6OEh2TTZCYjNjUVNTWGZCQUpWaE9nRXFDYWVDbW5YY2doanBnYmFLSjNLOTRoWkM2Rzc0QzBJOFRrZE14VUZucFVQdzdQcWtUNWwwd2tPTm9Ia2ptZ2RwWGt2bkM4dWdPNjhONkNhZG01SFgyT21JdXJHRFhBdnZ4SGViVzkxZEx2N0M2am4zZHl4dnJrYVV2a1BrTXRYUWRyM0E1VHVBclkwMGRDZS9pelVzNjhMbWUzKzVtN0kremYxUE1qZ3NrSHc3YWNVcHF4UFNKQ1Qxd21scmJMbmZvbUlpSWlJaUlpSWlJaUlpSWlJRG1FTVZCbUY1TnBmSW1qVW5oRkM4dlRjVGxSRFBmTUthSTY1QjBMU3hMQk52TnZlZ3VlTDI2QTRUTDF1VnFuYkJpSG5XQUMrakNlNjYzNkFkL1V5eUthUzdvTVVSRFdFaEZ4bzV0OEtNWE5CUjErbUVpaXQrd0xUZ2k0VzZuazNRYjN3RGdneGFXRTJyc0M3NWttNHY3c240b0NJaU1oZWVMNjdGM0xaOTlDZS85K3UyeFlFcUNhZkFkWGtNNkM0ekpDS1BvVDc4MXNqenpneXhLU2lqNEJUbndwa3V0RWNjdytrUFY5Q2xiMG8wRVp1TFBZOUVGWFFIUHNuYUk1N0FCQlZnZVdLc3czdUR5K0R0UHVMTHYyTEdYTWhwdVpEc2RaQnNUZjVBcE04ZGtBZERkWEVrNkdlZVZWSFArYjlrUS9jYllYcjNmTzZsaDdTR3FBOS8wMUFvNGQzMDcvYjkvRkRDUHBrU0dVcklKV3VpS2drazJyOENkQ2UrVHlFNUVraDg3MXJub1IzelpPOXJpOTNDdTdSblBJRWxFL05nZEkrZ3RZQWNmTHB2b3cvL25YMmJ3cko1SElRc3dFd2pQUWdpR2pRV1VkNkFFUkVSRVJFUkVSRVJFUkVkUEJqb01vb3BOUnZEeW14RTdMTTBRSzVmQlU4UC80Rjh2Nk4zZlloNkpPaG5uc0QxUE51N2xLYUpOQlgweDY0djdxalQrVnp2TC84QjlyMlFCVUFFRlB6b1QzdjlZalhEK2I1OFcrQng2b0pKMEY3MGZzUW91TEN0cFZydDhEOTJTMlFxOWIyYTF1UmtFb0w0SHg2S2pTTEg0WjYvbThBc2V2YlE5REZRcTdkT21xQ1ZBQmZjSWkwNTh0QUNSOHhjd0dpbDFhRkJOeklsVDhEOEkxZk5mM0NrQ0FWdWFFSXJyZlA3VFlyaVpBNEh0cHpYNGxvTEZMSk4zMGN2QytMaTF5M0Ricnovd3RvWTN4anFsb1htbEdsN0h0SVpkOUgxS1dZZFJRMHg5OFAxWVNUdXl6enJId1ludThmaW14bzFqcklsV3NnWmkzMDladWFqNmdiMXZTNGpsVDhTVVI5SHdSS0Fjd1k2VUVRMGFCajdUSWlJaUlpSWlJaUlpSWlJaHB5REZUcEIvdjlYUU5JQnBQaXNzRCtvTW9YS0NHb2ZPVm9CTUdYUFNXU1RDS0NBTjNseXlGbUhobStmNGNKM2gvK0RNKzZaM3JQeU5LSmQrdnJVRTA0Q2FvWmwvUnB2Uzc5YkhnZTNzMHZCNmFsaXArZ21LdTdCS29vempaNFZ0d1A3NGJuaHlWVGhlSnNoZnZMMitIZDlCSTBwLzRUcWdrbmhTejNySGdBM25XOWwyVWFicDRmL3hJSVZBRVFFcVNpTk8yQlhPUEwwcU00V3VENnowbUl1bkV0aExnc1NEcytnT3ZqYXdGMzl6ZlJLdzA3SXhxRFltK0M1NGUvOUd2OFV2RW52bEpBbDMwS1JmTEE5ZnAwQlpBQUFDQUFTVVJCVk9ZWnZxd3RmU1NPblltbzYzNElDY1FCZlB2dC92VFh2dXd6ZmVEKzhuWmZmeHA5cjIzbG1zM3dySCt1VC8wZndENEZBMVdJRGtiTFIzb0FSRVJFUkVSRVJFUkVSRVIwOEJOSGVnRFVEVVh4QlpGNG5iNEw5bTViNU9WdUZBV3U5eTZDWXEwTG5lMXNoZWY3QitIOFJ5NDhQLytqejBFcWdiNC91QlN1RHk2RlZQSU5GRnRqWkFFa2todEtXNlV2TU9JL0o4TDkyUzJoeXowT3VOKy9CUEM2Zkp0eG1lSDU0WEU0L3puZUZ4Z3l6T1ZVNUlZaXVGNC9HYzUvellHMDR3TkFrZUZkOHlROHF4NGQxbkZFU3E3OEdkN040Yk9ldUZmY0Z6S3RXR3JnZXVNMGVMNitDNjczTHV3eFNBV0FyNnlUb25UZlFISkRLdjRVemhjWFFHbXI3UFBZQTl0cEtJTHpoYmx3L1djSkZIdHovL3FvM1FyUGQvZUVEcS80RXpqL0w3L1BRU3FBcjVTUDg4VUZrSW8raEdKckFCUTV0SUhIQWJteEdKNGYvZ3pYYXlmNDNxK0hBSFdVWTVrQzlQL0pKcUpSUjRGUW9WYTdueGpwY1JBUkVSRVJFUkVSRVJFUjBjR1BHVlVPVWtwYkZWenZYb2lvYTcrSFlxbUZkOTB6OEc1OENZckxQQ2o5UzRYdlFDcDhaMUQ2OHBQcnQ4UDkxUjBRWWpQZy9mbWZVQnltUWUyL1gyT3EyUXpYZXhkQ2lNdUNZcTRhNmVIMHlMMzhKa0J5UVQzblJsOUdFWThEN2hYMytRSnRPcEViaWlBM0ZFWFdzY2NCeDVONUVOUTZRTlQ0K2haRUFBTGd0a0p1clJpMEFBM0YwUUk0V2diVWgrZm5aUkJ6ajRlZ1Q0VG51ejlCS2xzeG9QN2srdTF3dlh2QmdQbzQyQWdMU3N5ZWxmblhRY0IzSXowV0lob2Nnb3pyaEtOM1cwWjZIRVJFUkVSRVJFUkVSRVJFZFBBYjJobzJROGgySDNwSThUREthV002SGt2dXlET2w5SU00ZGhiayt1MkE3QjJ5YmREb0lrVEZRWWpMaE54UzdzdkVjeWhTUngwUzJVME1qNDNzWjdoblpmNFNSY0FyQXBBMWt1TWdvdjVUZ0VwQkZxN1ZMQzRjV0ZSZlB5MWJ0a3hSRk9YaHBVdVhQalFTMnljaUlpSWlJaUlpSWlJaW91SEhqQ29qb1pkU0s0TkpydDB5Yk51aTBVRnh0a0Z4dG8zME1FYldJUkNrTWhwb2p0OWVvS3lia085MVJ0OEY0Q3dBZVFCaWVsbU5pRWFlRlVBcGdPV2FLTWN5WVVISjRLUmJHMGJLdWdteDdaODlaOFAzMldNWTRTRlIvOW5nZXoxK3FqNUFYNDlFUkVSRVJFUkVSRVJFMURjTVZDRWlvbjVydjZENFFQc2ZFZEdRODZ6TVgrSnhNcHZUUWNRQVlBYUFHUjVuOUZXZWxmblhhWTdmWGpEU2d5SWlJaUlpSWlJaUlpS2lvU09POUFDSWlJaUlpQ0xoV1ptL0JBSytZNURLd1VrQXNpRGdPOC8zTTA0WTZiRVFFUkVSRVJFUkVSRVIwZEJob0FvUkVSRVJqWHJLdWdteGlvQlhSbm9jTlBRVVVYbFZXVGNoZHFUSFFVUkVSRVJFUkVSRVJFUkRnNEVxUkVSRVJEVHFlWjNSZHpHVHlxRkJBTEs4enVpN1Jub2NSRVJFUkVSRVJFUkVSRFEwR0toQ1JFUkVSQWVDczBkNkFEU3N6aHJwQVJBUkVSRVJFUkVSRVJIUjBHQ2dDaEVSRVJFZENQSkdlZ0EwclBoOEV4RVJFUkVSRVJFUkVSMmtHS2hDUkVSRVJBY0N3MGdQZ0laVnpFZ1BnSWlJaUlpSWlJaUlpSWlHQmdOVmlJaUlpSWlJaUlpSWlJaUlpSWlJaUdoWU1GQ0ZpSWlJaUlpSWlJaUlpSWlJaUlpSWlJWUZBMVdJaUlpSWlJaUlpSWlJaUlpSWlJaUlhRmd3VUlXSWlJaUlpSWlJaUlpSWlJaUlpSWlJaGdVRFZZaUlpSWlJaUlpSWlJaUlpSWlJaUlob1dLaEhlZ0JFUkVSRVJLT1p5eU5BcDFFR3RVK1BKRUF0S2hDRVFlMFdBR0J4aUxDN09qcE9qWmNHZnlNMExQUjZmYnBHb3huYjF0WldETURlejI0RUFJUDdBaDVkaFBZL2VhUUhRa1JFUkVSRVJFUkVSSkZob0FvUkVSRVJIZktXYjlSalZWRVVadVc2Y2RRVUo4YW5ldUh5Q0hqaFd5TzI3ZFBpaVN0TlNESkdkaDM4OHFmSG9NWHFTMXo0enAyTmlJM3V1dDY5YjhXanFFb0xZN1NNa3c5MzROb1RySU8yTDIvL1pNQW5HL1NCNmEvdXE0OW92ZWUvTm1KSHBSWlpZN3k0NGxnck1oTERCN2o4N2VNNE5KaFZtRFRXZzVObk9aQXp4anNvNHo3VUdBeUcxT3pzN0w5V1ZWWDkxV0t4N0E3WEppTWo0M2ZaMmRsTEFTZzFOVFZ2N2R5NTg0bytiaWJtbUdPTzJkWGEycnE2c2JIeHM5cmEydmNBaEgzQ0RBWkQvcng1ODliNnAxZXVYQm5UVytjNm5XN0Nva1dMOXZxbkN3b0tlZ3k5V3JKa1NTQmdadTNhdGJOc050dldpUGFpQjJQSGpyMTgyclJwcnppZHppcTczVjY2WmN1V2N3SFlCdHB2UWtMQzBZY2ZmdmpuL3VsVnExYkZEN1JQSWlJaUlpSWlJaUlpOG1HZ0NoRVJFUkVkOUZwc0l0NVlGWU1yajdNaXdkQTFjR1RGOWlqc3FkR2d1Rm9EWTdTTThhbGVQUFpoSERhVjZnQUE5N3laZ0g5YzNRSmptS0FUQUpDQ1pzc3lJQ3NkOC8zTEJBRVFCV0JMdVJZN0tyVUFmTmxQVHBqaEhMd2RIWUNOSlRyVXRhcXdyMEdObTArMmhHMVRVQmlOVlVWUkFJRGlhZzBNVVFxMmxuYzlKbW9ST0dOT2Z4T0FIUHlTazVQUG1qNTkrdXRxdFRyZWFEVE9XcjkrL1h3QXJzN3RVbEpTem05L0tKaE1wcy82dXAzMDlQUUx0RnB0UmtwS3lrVlJVVkhqYTJ0cjMrcWh1VXFsVWhuNnVvM3VHSTNHSTQxRzR4UzMyOTNjMU5UME00RG1TTmRkdUhEaExyMWVQN203NVFVRkJVWUFWZ0M2M056Y0J3UkIwRVJIUjQ5dmJXMzlHWU1RcEFJQWlxS28xV3AxM0dEMFJVUkVSRVJFUkVSRVJLRVlxRUpFUkVSRUI3V1ZPNkx3cjIrTXNEaEUxTGFvOEpmTFdrSks3bFEzcTdHblJnUEFGMkJ4N0dHK3dKSHJsMWl4czFvTHUwdEFWYk1hRDc4Zmo3OWMzZ0tOcW1zVmxUUCtuQnAyMjVjK09TYndPTWtvNHorL2JjU0wzeG9EOHhRRnVPbkZwSkIxSXMyQU1waHFUQ3JVdGFvQUFMbXBYc1RwdXdhZlZEU3E4ZHhYb1dOLzY4ZndjUTFSR29XQktqMXdPcDFsS3BVcUJnQ01SdVBoVTZaTStjZXVYYnR1TlJxTlUvTHo4ejlwYnlaR1IwZm4rdGNaUDM3ODQrUEhqMytrcDM3WHJGa3pKWGc2UFQzOVd2L2pzckt5UjRPWEJXYzNDYWZ6Y3JmYlhmL2pqeittOWJoalFiS3lzbTRlTzNic0ZRQ3dZY09HZVdhek9lSkFsVWpsNWVYZHA5ZnJKL2lueDQ0ZGU0Vi9tNTF0MmJMbHhPYm01b0xCSGdNUkVSRVJFUkVSRVJIMW5UalNBeUFpSWlJaUdrcDJsd0NMdzNmYXUyMmZGbS8rR0ZyUjVLTjFIV1Z5Rmt4MkJqS3VaSS94NHU1ejJpQUEwS2dVSERuWkNiWFk0N1g5WHIzMVl3d3FHa2RmclBpR0VsM2djVm05R3FjK2xocjRLNnJTb00wdTRxSDM0K0gwOUZqWkpVRGsveko2WkxWYWQxUlVWUHpEUHoxdTNMaGJFaE1UVDVabE9VcXYxMDl1LzVzWXZJNWVyNThRdEN6c1g2ZjJzK0xqNDQ4R0FMUFp2S1dwcWFuUEdWbjZLalkyZHA3L2NVeE1UR0E4WnJONWIvZzFlbWUzMjNjN0hJNVMvN1FzeTA0QXJxU2twTVU1T1RuMzlIdXdneU5tOXV6WksxTlRVODhlNFhFUUVSRVJFUkVSRVJFZFVFYmZyK1JFUkVSRWRLaFFCRUdJSGVxTm5EN2JnWTBsT3F6ZjZ3dkdlR2UxQWJOeTNaaWU1VWFMVmNTS3dxaEEyOVhGVVRqMXNhZ3VmWGdrQVM4WEdQRnlRVWRHRVkxS3dmSjdHZ0NFWmtHNTlNa3hhTEg1SWpYZXU3TVJzZTNaU1RhVmF2SGd1d2tBQUsxYXdZMG5XV0RRS1pBVjRQbXZqYkE2UmVTa2VIdmRueDkzUnVIYmJkR0I2Y2N1YVluNFdQVFVaM2ZzTGhFUHZHdEVYWXNxTUc5U3VnZC92YndGMFZwZjRNNjdxdzE0ZlZWSEFOQTF4MXNIUEthRFhVbEp5U1BwNmVtWGE3WGFEQURJeWNtNWUvZnUzYjhmclA1emMzUHY4RC9ldTNmdm4vUjYvYXpjM054YnFxdXJYMmhyYTl0VVhWMzlYSEI3clZhYm5KS1NjcEYvdXZOeXI5ZHI3bTJiOCtiTlcyOHltYjR0TFMzOWsxNnZudzRBSG8vSEJNQUxJQ1JDVEJURjZNN3pBRGdBU01FejFxeFpNeVVoSWVIVTJiTm5md2tBVFUxTjN4aU54dkhUcDA5L1R4QUVGUURZYkxhZExTMHRLenYzbjU2ZWZnMEFvWDBjQTNwUnhzWEZ6VzVyYTlzY05DdDY5dXpaeXhNU0VvNkxqNDgvUnFmVDNWbFpXZm4wUUxaQlJFUkVSRVJFUkVSMHFHQ2dDaEVSRVJHTmxISUErY094b1R2T05PT0dGNUpndG90UUZPRHZuOFRpK1J0TWVHMWxERHhTWkZsQ2VuTHFZK0ZMLzF6MHo0N1NQNGZudUNFcmdFb0UvdmlyTmh3NXlRVUErR1NESGxhbkNFRUFmbmQ2cjdFQXFHdFZZWE9wZHNCakR1NnZ1TnBYK2lqSktHTldyaXV3ekNNSmVQcUxXRFJiZklFM2FwVUNyeVJnVDQwR1M5OUl4RzlQTmVPOU5RYXMzZDJSa2VYeVk2d3MreE1aKzk2OWUrODU3TEREM21ob2FIaXZzTER3ZWdEV2dvSUNJUzB0N1lMcDA2ZS9Ed0ROemMxZmJkbXk1YlMrZEt6VDZTYWxwYVZkNmwrL3BhWGxxL3o4L1ArbHBxYWVPM2JzMk92cTZ1cmUyckZqeCtYQjZ4Z01ocG5CZ1NxN2R1MjZ0YnYrWjg2YythbGVyNTlXV2xwNmYrZGxpWW1KSjVuTjV1MHFsVW9QQUJxTkpuSEpraVdXenUzbXo1Ky9wdk84N3NyempCa3pKckQvYlcxdFA4K2FOV3VGUnFOSjlzL1Q2L1ZUOXUvZi8rL0t5c3FuMm1kRno1dzU4ME8wQjZuVTF0YStiVGFiMS9uYjkxYjJhT3ZXcldkNnZkNlF3SmIwOVBUcmd3SlY5RWNjY2NTbkNRa0p4d09BSUFoaWJtN3VmVTFOVGUvYjdmYmFudm9tSWlJaUlpSWlJaUlpQnFvUUVSRVIwUWdSQkdHNW9palhQZlBNTTJOdXUrMjJ4cUhjVnB4ZXhrMG5XZkQzVCtJQUFGTXlQQ2lxMHFBZ0tETUpBSnd4eHg3SUVnSUFINnd4QkI2ZmRMZ0RjZTFsZ1FCQTNjZnlObGNkWjhXZC8wbUVKQU9QdkIvZlpibWlBTDk3TFRFd0haeWxaU2g5OVV2SE1Uai9TQnZPbVJjYVpMSjhveDR2ZldlRW9nQVBYOVNLRmR1ajhmMzJLSlRXcVVQR3F4S0JHMDYwNEt5NURGS0pWRzF0N1p1S29yanE2dXJlRDU2ZmtaSHhHLy9qcXFxcTU0SFE0SXFmZnZwcG9zdmxLdW11MzhtVEovOWRFQVNWb2lpZWtwS1NPd3dHdzh6VTFOUnpBRUJSRkRrdExlMnl0TFMweTNvYVc3aGdEa1ZScEJVclZxaTFXbTI2WHErZklNdHlTQW9nczltOFhxZlRaVGlkem9yZTlyMHYvSUVxaXFKNEtpb3FYa3RMUzd0WXE5Vm1tTTNtTGJHeHNUTUZRUkFuVFpyMFpISnk4cG5WMWRYUGpoOC8vcEdZbUpoOEFHaHJhMXRYVkZUMDY0R09JUzB0N2ZMaTR1SjdBVWh6NTg3OVBDNHVicEYvbWR2dHJ2dmxsMStXTUVpRmlJaUlpSWlJaUlnb01neFVJU0lpSXFJUkljdnlYd0JjNW5hN253Tnc0VkJ2Ny9qcFR2eFNwc1hjQ1c3TW5lRENiMTlPUXVjcjhSY3R0Q001dHFQeVNIQ2d5dG56N0JpZkdyNDB6K2YzZGdTVlhQRjBSK21mdCs5b1JHeTBMN2pGN1IxNDVwYis2QzdieTdSTUQvNXhsUWtWalIzL0pkaGFyc1dlR2sxZytzcmpyRGhycmgzcGlWN1V0YWlSbStyRitBWVBWdTJJZ3R6cDRNVWJaRFJaUkt6ZHJjUDRWQzlTNGlXTXpCNGZVSlRPUVNvR2d5RS9JU0hoT0FCd09CeWxUVTFOWC9hbFE3MWVQeXNsSmVWc0FQQjZ2WTRwVTZhOEZoVVZsWVAyN0NJMU5UVXZaV1JrM0RTUVFXdTEyakh0L1lkRVUyM1lzT0VvZzhGd1dGNWUzZ01ENlQrWTBXaWNFaDBkUFI0QVRDYlRDZ0JOMjdkdnZ6NDdPL3MzeGNYRk42V2twSncxYmRxMDE5UnFkVnhpWXVMaXhNVEV4ZjUxVzF0YmY5eTBhZE5aQVBvYVBkVWxTRWVsVXNWTW1qVHA0WVNFaEVWR28zR21mNzdENFNqYnRHblRTUzZYcTdTZnUwaEVSRVJFUkVSRVJIVElZYUFLRVJFUkVZMklwVXVYTmp6eHhCTTNBdmpmc21YTFB0QnF0YjhaNnN3cXZ6L0xWMXBuMmFkeDJHOVNEVXFmRDc0Ymp3MGx1ckRMTG4xeVRNajA3WjFLK3p6OVJTd0FJQ0ZHeHBYSFd2SEdEekZvc2ZZeFZjc0F6Y3gxWS8xZTMvajkvL3FkUE5PQnVoWVZkdTNYWWt1WkZzOS80OHVzNGllZzQ0cCtzMFVNQ2V5SjBpakl6M2Jqa1l0YmgzZ1BEaTQ1T1RsLzlEK3VxcXA2Rm9EY1EvTXU3SFo3c1NSSlZwVktGYVBSYUdMajR1S085Qzl6dTkwTnhjWEY5NnBVS3FNb2l1cms1T1N6bTV1YnY1TWtLZkRDRkVVeHh2OVlsbVVyNEN2bm85VnF4OGl5N0FJQXJWYWJvaWlLN1BWNkd6cHRYckxaYk1XSmlZa24rR2Y4L1BQUFdRNkhvd29JemRLeWR1M2FXVGFiYld0dit4TWZIeDhvKzlQWTJQZ1JBQkZBZlcxdDdkdVptWm0zSnlRa0hDVUlRdGczVFd4czdOdzVjK1o4M3RiV3R0bmxjdTJ6V0N5YldscGFWcTlkdTNac2NEdFpsbFh6NTgvZm9WYXI0d0hBYXJVV1IwVkZaWFh1THlzcjY3ZkIweGFMWlVOUlVkR1pMcGVyODNFZ0lpSWlJaUlpSWlLaUhqQlFoWWlJaUloR3pOS2xTejlldG16WmVZcWl2T0IydTB1WExWdTJBVUNob2lpaEVSMTRZMUMzYTRnS2YrMy9pbWVTdTEzbmxuOG5oVXhQenZEZ3FXdE1mZHJ1S2JNY0lkUCtRQldEVHNZcHN4ejRhSjErMkFOVkRzOXhkN3VzcEU2TlYxYUVCcWNBd0lRMER4Wk9jZUdFZkNkcVcxVFlVYW5COWtwZk5oYUgyNWRIeGVrUmtKRW9oZWsxTWs4ODhjUkQvVjU1ZUt4YXVuVHBxcjZ1RkI4ZmY5eWNPWE5XZHA1ZlVGQWdBQkRUMHRJdThzK2JOR25TVTVNbVRYcXFjOXRGaXhidDdUelBZckZzVzc5Ky9Vd0F6cWFtcHM4U0VoS085M2c4TFFhRFlhcS96WjQ5ZSs0RzBMSmp4NDdMczdPejcwcEpTYmtvS1NscFNYMTkvWWRWVlZYUG04M21iVXVXTEFsa0h5a29LREFBVUMxZXZMZ2VBS3hXNnpZQUNhSW9ScnRjcmxxMzI5M2xDVTVJU0ZqaUQvaXcyKzI3L1VFcS9lVXYrd01BemMzTlgrWG01djRwTHkvdmtYQnRQUjVQazhWaTJacVFrSENjSUFocVVSU2o0K1BqajQ2UGp6OGFBQW9MQzg4REFKdk5WaGU4WGxKUzBtTC9tRjB1VjQzVDZTd0xGNmdTcktHaDRjUEN3c0lyQVRoNmFrZEVSRVJFUkVSRVJFUmRNVkNGaUlpSWlFYlVYWGZkOWI4bm5uaGlOWUEvQWpnTHdHSkJFSWFrYWt5aldZVXhzUkl1WEdqRGw1djF5RXZ6WUhkUXFaditlT2lpVm5obG9Vc3dSMmNxVWNHcjM4ZUVYZFptRi9IcTl6Rm9zM2NFcWJ6NmZRekdwM3B4M0dIT0FZM3ZQN2MyaFoydlZmc0duSlBpeFpQWG1GRGZxc0pmUDQ0REFGeS94SUx6RnZqaUZTcWIxRmk3VzRkcDR6dzRZcndiOHlhNGtKWWc0ZFRIVXZIR0t0LysvTy91Qmx4MmpBMEtnRnFUQ2hWTmF1eHZWbU5PbnF2ZjR4WUU0Y0Yrcnp3TUZOOFR2bXFRdXhVRlFSaHdxcC90MjdkZkJrQ1pNR0hDbi8yQktzM056ZC9VMWRXOTdtL1QwdEx5UTMxOS9RY3BLU20vR2p0MjdCVmp4NDY5WXNlT0hWY0ZkYU1BY0tTbnAxOGppbUkwQUxTMXRXMHlHQXlaQU9CMnU4TUdvSGc4bnNxV2xwYVZDUWtKeHpjME5IdyswSDFwYlczOTJaK2hKU01qNDViR3hzYVBnZ0pWRkp2TnRxdTV1WGxGVTFQVEZ3YURZYXBHbzRsek9wMWxWcXQxWjNKeThwbng4ZkZIaTZLb001dk42eHNhR3Y0WGJodGp4NDY5MXYrNHUxSkxYcSszVGExV3h3RkFWVlhWODd0Mzc3NFZZVW9FRVJFUkVSRVJFUkVSVWU4TzVFQVZHd0JEcjYySWlBNU8xcEVlQUJIUllGcTZkR2tEZ0R2Yi83cTRmVlgrb0Z3UWZ2ekRPSWdpY09XeFZweDNwQTJMODUyNDhZV09UQ2xYSG1lRlFkZXhxWDk5WXd3OHZuQ2hEVW5Hamt3c2lURyt4NElBWExoc0RKeWVubU5yL25OclUwaHBuR0FXaDlobDJRZHJERGhtbW5QQWdTcXA4VDFuTlJFQVRNbndvTDQxZkh6RWIwKzFJRWFuNEgvcjlWaS9WeGR5VFB4KzlmZVVMdk8rdXErK1grUDF1K3V1dTRZa1dHa1VVQlJGa1FBZ1RGQ0tZcmZiZDRkYlNhL1hUL1kvZGpnY1pZcWllSUtYTzUzTzh1Qis5SHI5ck96czdMc0F3T1B4bUhidjNoMEl4cGc0Y2VKVE9wMHVlZCsrZlUvdTNidjNEN201dWZjYWpjWlpkWFYxWDAyZlBoMEFJTXV5RTRCaXRWcDNscGFXM204d0dLYTB0TFI4N2ZWNkhmWDE5Ui9Mc2h3Mm5aRFZhaTNhdkhuekNhbXBxUmZaN2ZZS0FHR2pzOXFEWHpvdnM2TlRxYU95c3JKSDB0TFNMdGJyOVpPeXNyTHVyS21wZVhidjNyMUxMUmJMRHBQSnRCRkFzNy90bENsVG52SWZwNEtDQXFHeXN2SnBBRkZHby9FSVJWRmF3bzBqT2pvNkl5VWw1UUwvZEYxZFhkaGdscXFxcXVkeWMzUHZCWUNFaElTakFlZ0FET3pOU1VSRVJFUkVSRVJFZElnNmtBTlZTZ0hNR09sQkVCR05rTktSSGdBUjBZSEdaQld4cDBZREJjQTlieVhnN25QYUVLOFBMUUYwNGd3bmttTTdBanVDZ3pLT1BjeUo4YW5lNFJydXNQbGtneDU3YWpSb2FPdUltVmkxSXdxbGRiNU1NM2VmMDRhaHlXOXphR3B0YmYxaHhZb1ZhZ0R4UzVZczZSdzhJYTFaczJaS3VQV1dMRmtTaUtEYXRHblR5UzZYcTZTSHpSZ1BQL3p3dHdWQjBBREE3dDI3YjdiYjdUVUFFQnNidXlBN08vczJBRUphV3RwbFpyTjVjMFZGeGJMaTR1SmJvNktpeHZvNzhIcTlKZ0F3bTgzcnpHYnp1dURPdDIvZi9pc0EwT2wwRThKdDNHQXdwT2JuNTcvVHcvZ3dmLzc4TlozbnJWdTNMdDlxdGU3b05GdXFxS2g0Y3VyVXFmOFNSVkdYbkp4ODBjU0pFNS9vcVc4ZzlIZ0J3TmF0VzgrMFdxM0ZuZHRsWjJmZkk0cWlGZ0RjYnZmK2xwYVdiOFAxVjFwYStzL016TXhiMUdwMVhFeE16SXlwVTZmK3M3aTQrRGU5allPSWlJaUlpSWlJaUlpNk9wQURWVDRGQTFXSTZOQzFmS1FIUUVSMG9GbTNSeGVvMHlFSXdNd2M5NkJ2SXpQWmk0Y3ViQTFNdjF4Z3hObzl1c0IwNXl3anB6NldDZ0FZbCtURnYyOXV4cS8vbFlUcVpuWFl0a09sY0o4MlpJd0FVRktuUVVsUW9Nb0ZDMjA0ZVpZanBNME4vK3JJUlBQczlTYm9OS3lDTWxyTW5EbnpiWVBCTUFVQUpFbXlwcVdsWFpXVGsvTW5uVTZYVTFoWWVNWXZ2L3h5U21abTVxM0p5Y21ueDhiR3pwNCtmZnAvVzF0YnAyazBtakgrUG13MjI5NlIyNE5RemMzTmdlQ1IrUGo0b3dlcjM1aVltTU15TWpKdTlFOVhWVlc5Q0tDN0ZFVE41ZVhsajArY09QSHZBSkNSa1hHenpXYmJVMWxaK2RSZ2pZZUlpSWlJaUlpSWlPaFFjY0FHcWpqVldCYmx4VlVBc2taNkxFUkV3NnpDN2thdmR4SVRFVkdvMWNWUmdjY3pzdDFJaUpGaHRvc2hiYTU0SnJuYjlXLzVkMUxJOU9RTUQ1NjZKclQ2U1hXek9xU2RSK3BJUmFJb1FGbDkrTk52anlTZ3JGNGQwbjQwaWRQTGlPdVVmU1pZUnFJWDBWb0dxZ3hVNXl3ZzNWbTBhRkhZSUpJTkd6WWNhVGFiMTJtMTJrREFpVXFsaWtsT1RqN05QMjIzMjJ0ZExsZUp5V1Q2TmlZbVptcDJkdlk5a2lTWlhTN1gzcVNrcEtPRDJvMmFRQlduMDduZi96ZzZPanF6dHJiMmRiMWVQMWtRQkVGUmxFQzVwT1RrNUhNMUdrMHNBTlRXMXI0ZTNJZkQ0YWpxMUsxbTJyUnAveEVFUVEwQVhxKzNyYnk4L05tZXhsRlJVZkhVLzdOMzUrRnhsZVg3d085elpzOXMyWmUyU1pxbGJaS20rMTVLYVRHaXlLYWxUU3NvZ29DS2lzaFBSRVhBS0NoOEVRVEZCVlRFaGEwcG9BZ0NTcUNsUUZyYTBpVnRscWJOMHV6N052dDZmbjlrSnBsbW5XeWROTDAvMThYRmVjKzg1NXhuWnBKcDJuUG5lV2ZObXZVVnJWYTdFQURtejUvL0s2ZlQyZEhVMVBUM1NYaWFSRVJFUkVSRVJFUkVGNHp6TnFnU2xZY2U4NzI0V1FEZUNYVXRSRVRua2lUaTVwaEhZQXAxSFVSRTV4T1RUVVRSR1dYZitKSXMrNVJjUjVJQXUydm9zSW5kTFF3S3UvZzFkOG1HZld5cTNlL3JBUE4rc1JvUC85TUlBTGdseDRScjExclBtdWZ2L2pLVUxZL0VEdHIzNnQwdERLK0VTRnRiMjlzR2cyRk40RDVKa2p3dWw2czlMQ3hzM2xCQmx6bHo1bndyY0R4Nzl1eGJaOCtlZmV2QWVRVUZCYU9tcVN3V1M5TlE4d0tET1B2MjdWdG1zVmlPam5ZdUFOcnc4UERWL29FZ0NKcm01dVpkUzVjdWZRTUFPam82L2xkY1hId2pBS3hmdjM2dFA2amkzemVjK2ZQblAyWXdHRmI2eDlYVjFROEQ2QnJoRUFCd2xaU1UzTGh5NWNwQzM3SktRbloyOWwrVlNtVkVUVTNOcjRONExrUkVSRVJFUkVSRVJJVHpPS2dDQUxvSFVXQytGNThXZ0dmQXppcEVOUFBWU0NLK3F2c1ozZzExSVVSRTU1c1BTMVh3K0JxQ3lFVGdva3pIa1BOdXV0UU1yYXEvYzhodjN6TDBiZS9ZWUVHMHZuOVZrQWpkNEE0anFYRnUvTzdXOXI3eEkvOHlZdmNKOWFCNTV3TzNGemhXcGNTS3RONGxraFN5czBNbmdkMWZCajRHOUM2dlJHUGo3d3d5bExDd3NBWCtiWnZOVmlsSmttdmdISS9IWXdPQTF0YldseVJKY2xvc2xqS3oyVndsQ0VLRHhXSnBBU0JwdGRxbFUxTDhGRm03ZHUxK25VNlg3Ui9iN2ZhYXVYUG4vdEEvUG4zNjlIMWpQV2RpWXVML1MwcEt1dDAvdGxnc0pkWFYxWThGYzJ4M2QvZWg4dkx5SHk1WXNNQS9YNWcvZi80VFdxMTJZV2xwNlhjQVRFMEtqb2lJaUlpSWlJaUlhQVk1cjRNcVFHOVlwVDBQaTlSdTNBWGdhZ0JwQUhRaExvdUlhTEtZQVZRQStMZGRqa2VqOHRBVDZvS0lpTTVIdTR2N3d5TExVcHd3YUlaZXh1YlNiRHVpRGYxaGxNQ2d5c1daZHFUR3VVZThUbFdMSEZ0LzJkOWR4QkhRWFVVdGwvQ2JtODllS3VnN3owUUNBR0tOSHR5N3RSc1B2bXhFUzdjc2lHYzB0YzYweW5ISE0xSFFxcjJZRyt0R2E0OE1qOXpRZWRhY081K043TnQrNEl0ZFVDbk9EcXRVdDhpUk1YdFFsb0o4MUdxMWNjQXViV0ZoWWNadzh3TzdrUnc2ZE9nekRvZmo5SEJ6VFNaVG1jbGsrb1Z2S0ZlcFZNbVJrWkhMZERyZEFxL1g2MjFzYkh4bXdDR0t1TGk0N2FJb3F2dzd1cnE2OXRwc3RwQXYvMk15bVQ0SkRLbzBOemUvdUhEaHd1Zjg0OVdyVjM4ODFIRkRMYVAwOGNjZlowWkVSSHhtL3Z6NWZhRVVyOWZyT0hiczJKY0FEUHhpSFRacVZWdGIreXVEd2JBa0lTSGhCdjgrZi9lWjB0TFNyd1h6dklpSWlJaUlpSWlJaUM1azUzMVFCZWhkQmdqQS9iNy9pS2ExL1B6OHR3Rjh4amY4ZVc1dTdyMmhySWVJaUdpbWErbVc0VVRBc2o4YlIxajJ4eXVoci9QS1FCNnZNT2d4bVhqMldKSUFpMlBvKzl1Q0FNeExHRHE0b1pSTG1KZmdRdTU2QzNwczRxREhLNXY3ZjJ6dk1JbkRQZ1lBM2RhUkh3OGtsd0ZKMFlQRE4rOGMwd0FBNHNJOStOOHhEZjYrWitRYytBK2ZpeGh5LzF2M05vOTQzSVZLcDlQRkxscTA2RCtCKzFhdFd2WFd3WU1IdHdCb204aTUxV3AxY21wcWFwNWFyVTdTYURRcGFyVTZVUkNFdmkrQ00yZk9QRnBjWEh5TGYyd3dHTll1V0xEZ1Y0RWhGUUF3R28wYm5FNW5ZMFZGeFVNV2krWFlSR3FhQ0YvM0dJL1piRDVSVzF2N204Ykd4bGNDZ3lwakpVbVNNM0JjWGw1K3U5VnFQVEp3bms2blN4L3BQTVhGeFRjckZJcnc2T2pvcTRIZXdFdGxaZVVqNDYyTGlJaUlpSWlJaUlqb1FqSWpnaXBFNTVuZm96K29ja3QrZnY3UGNuTnpuU01kUUVSRVJPTlhVS1NHdjdXQ1hDWmgvWUxoZ3lwZmVUSjYyTWY4M1U4Q1BYNVR4MWxkUThheTlJL1pQamlRY3NVSzI1Qnp2L1ducUdIckd1bXgwUjZQTlhyd3Q5dmJmUFVNRHRqSUI1ZElFNlRWYXVNV0xWcTBXNnZWWmdidU54cU5GMi9hdE9sMGJXM3Q3MXBhV3Q0d21VekZRSDhudGVMaTRpLzd0eDBPUjVOdlUwVHYzK25VT3AxT2JUYWJQWUlndUdmTm1uWGpjTmNYUlRITVlEQ3NEZzhQM3hRZkg3L05ZRENzOUQ4bVNaTGI1WEsxSzVYS09FRVF4TmpZMk8yeHNiSGIyOXJhM3Fpc3JIeWdwNmZud0dqUEx5SWlZc09LRlNzK0dHM2V1blhyQm9WREFLQ2dvT0NzTDhUS3lzcGZWRlpXUGdEMGZSc3JHaHNiL3piVXNkSFIwVjlRS0JRR0FCaHFqc2ZqNmE2dHJmMXpjbkx5RDlWcWRWSlZWZFhQNitycS9xUlNxZEpUVTFPLzUzUTYyNzFlcjEwbWsybG56NTdkMXhuRjBvK3d6QUFBSUFCSlJFRlU2L1VPOWFIaFBucjA2TmFGQ3hmK05TRWg0YnFhbXBySFIrcHlRMFJFUkVSRVJFUkVSUDBZVkNFNjkvNERvQlpBSW9BNEFGOEFzRE9rRlJFUkVjMWdYa21BSVBSMk8xbVo1b1JXUFdoRmtFblZiaEx4ejQrMUVBVUp4NnI3TzdrbzVCSWVldFdJa3cwS3lFV2dLNkR6eVhRSWhPd3JQenRRc3pITGpqdXU2SUhKSmc2NWhNODl6L2QzVWNuYjNnV2xmR3BmMTVsQ0pwTWxCNFpVM0c1M3Qxd3VOd0tBWEM0M3BxU2szSk9Ta25JUEFFaVM1UEo2dlgyQlprRVFSQUJpVmxiV1gzeGRVczRLZFZSVVZQeTRxcXJxRng2UHh5eVR5WFFBNFBWNm5UYWJyY0pzTnBmWmJMYXlxS2lveXhNVEU3ODVzQzYzMjkxZFZGUzB2YU9qWTI5U1V0TFhrNU9UNzFhcFZBa0FFQjBkZldWMGRQU1Y3ZTN0YngwNWN1UnFBQ092Z1RXNUJsN0xWVnhjZk9OUUU5ZXZYNy9XSDFRWmJnNEExTlRVUEs1UUtHSXFLaXJ1QlFDSHcxR2ZrSkJ3MDhDdU1uNW1zL240TUtkeUZSY1hYMjh5bVE3VzFOUThPOW9USVNJaUlpSWlJaUlpb2w0TXFoQ2RZN201dVo3OC9QeW5BVHpvMi9WTk1LaENSRVEwWmI2MDBZdzE4eHg0N04rR0VaZjlBWUR0RjFrUXBnbytjQkZqOEF6YVp3eVQ4UG9oRFp6dS9neEJ1TmFMQ0swWDZmRnU3QzBaM0dFbE96bjB6ZFZTNDF6NHBFSUpVUUJ1L2JRSm4xOXRCUUNFcVR5SUN4LzhQQU10VG5aQ28yUlFKUmc5UFQwSExCWkxxVmFyemJSWUxLWEhqeC9mRkI0ZXZuM2V2SGsvbDhsaytzQzVnaUFvWkRLWkl0aHpkM1oyN2dPQWlvcUtlMTB1VjN0UFQ4OHhpOFZTQnFBdmFkVFUxUFQ4NnRXckQ0dWkySmVpYW0xdGZiMjh2UHliTnB1dERnQnFhbXFlcUttcGVTb3BLZW5yS1NrcDl5b1VpbWdBc052dGRUaTNJWlVwVVZOVDh5U0F3QzlxbThsaytzUm9OSzRmYW41MWRmWERvNXp2aWNtc2o0aUlpSWlJaUlpSWFLWmpVSVVvTko0QjhCTUFDZ0FiWDNycHBld2RPM2FjQ0hGTlJFUkVNOWE4QkJlZXZLVUQwaWhaaWl0WDJCQTlSUGhrTkZxMUJKa0lhSlFTNURJSjJVa3VsTlVyb0pCSmlOQjVjZU5tTXdRQldPRHJUQ0lUQWFXODk3RzE4eHk0WVpONXhQTy9kVy96bUdzYXF5OXR0T0RRYVJWdXZOU00xZW1PS2IvZWhheXhzZkZ2czJiTittcFJVZEdsRm91bHhXdzJQMWxYVi9mOG5EbHpybytPanI1TXA5TXRVU2dVa2FJb3FueWRVMGJsOVhxZFhWMWRCd0NncHFibTE4UE5NNXZOeGRYVjFRK2xwS1RjMjliVzltWmxaZVhESnBPcGNJaXA5cHFhbWwvWDFOUThtNWFXOW9QWnMyZmZYRk5UYzk5b2RYUjJkaFlXRkJUb1I1czNGYnhlcjhQcjlRYnp4VHZvbTd5N3Uvc1RvOUc0WHBJa2w5dnR0bms4bms2THhWSldXMXY3WkZ0YjIzK21vRndpSWlJaUlpSWlJcUlMMXVDRjZJbm9uTWpQejM4SndIYmY4Sm5jM054YlFsa1BFUkhSZE9iYXMyaEsyblY0SmFDK296OEhNQ3ZDRGRrMFdJWW5WTndlQVhKWmNDOTFjNWVzYnpzMjNEUHBmN0ZRYkRvK1kvK3VvdFZxNDcxZXI4eG1zOVVITVYxQTd5OFlpT2ovKzVzVThKOFhRd1F2UnFIU2FEUXgvZzRxd1I0RFlHQUlSS2JWYW1QOEE0dkYwalRHT29pSWlJaUlpSWlJaU9nQ05HUC84WmRvdXR1MWE5ZDZTWkkrOGcyZE1wbHM3clhYWHRzWTBxS0lpSWltcWFrS3F0RDBOWk9ES2tSRVJFUkVSRVJFUkVRWHNndjQ5MFdKUW12YnRtMkZBUHh0MXBWdXQvdjJVTlpEUkVSRVJFUkVSRVJFUkVSRVJFUTAxUmhVSVFvaFNaSis2ZDhXQk9HMjExNTdUUi9LZW9pSWlLWXhTNmdMb0hQS0hPb0NpSWlJaUlpSWlJaUlpR2hxTUtoQ0ZFS2xwYVgvQmxEdUc0WTduYzZiUTFrUEVSSFJORllSNmdMb25PTDdUVVJFUkVSRVJFUkVSRFJETWFoQ0ZFSjVlWGxlQUkvNXg1SWszZm4wMDA4clFsZ1NFUkhSZFBWYXFBdWdjK3Jmb1M2QWlJaUlpSWlJaUlpSWlLWUdneXBFSVdheFdQNE9vTVUzVElxSWlOZ1d5bnFJaUlpbUk3bmE5cWdFMUlTNkRwcDZFb1F6Y3Juemw2UFBKQ0lpSWlJaUlpSWlJcUx6RVlNcVJDRjIwMDAzMlFIOEptRFg5eVZKRWtKVkR4RVIwWFFrckQzZEkwamdFbmtYQU1HTG00VU5KMDJocm9PSWlJaUlpSWlJaUlpSXBnYURLa1RUd3g4QVdIemJTL1B6ODY4TVpURkVSRVRUa1dMejhRSkkrRFE3cTh4TUVsQURyNUNqdUxUbzNWRFhRa1JFUkVSRVJFUkVSRVJUaDBFVm9ta2dOemUzUTVLa3AveGpRUkIrbHBlWHgrOVBJaUtpQVJTYmp4Y28xTFpGQUI0QWNBeUFPY1FsMGNTWTBmcytQcUJRMnhZeHBFSkVSRVJFUkVSRVJFUTA4M0Y1RWFKcDR0VlhYNDExdTkyVkFMUUFJQWpDdGR1MmJYczF4R1VSRVJFUkVSRVJFUkVSRVJFUkVSRk5HblpzSUpvbXRtelowZ0xnU2Y5WWtxU2ZzcXNLRVJFUkVSRVJFUkVSRVJFUkVSSE5KTHdKVGpTTnlPWHlSOUcvaEVGMlptYm0xbERXUTBSRVJFUkVSRVJFUkVSRVJFUkVOSmtZVkNHYVJyWnMyZEl1U2RJVC9yRWdDSG41K2ZteVVOWkVSRVJFUkVSRVJFUkVSRVJFUkVRMFdSaFVJWnBtM0c3M3J3RDArSWFaZ2lEc0NHVTlSRVJFUkVSRVJFUkVSRVJFUkVSRWs0VkJGYUpwNXZycnIrOFVCT0ZYL3JFa1NUL1p2WHUzUEpRMUVSRVJFUkVSRVJFUkVSRVJFUkVSVFFZR1ZZaW1JZC95UDUyKzRieTJ0cmF2aGJJZUlpSWlJaUlpSWlJaUlpSWlJaUtpeWNDZ0N0RTBsSnViMnkwSXdzUCtzU1JKUC92blAvOFpIc3FhaUlpSWlJaUlpSWlJaUlpSWlJaUlKb3BCRmFKcHltdzIvd1pBdFc4WTVYYTdmeHpDY29pSWlJaUlpSWlJaUlpSWlJaUlpQ1pNQ0hVQlJEUzhuVHQzNWdxQ3NOTTNkSG05M3N3ZE8zWlVoTFFvSWlJaUlpSWlJaUlpSWlJaUlpS2ljV0pIRmFKcExEYzNkeGVBUXQ5UUlZcmlJNkdzaDRpSWlJaUlpSWlJaUlpSWlJaUlhQ0lZVkNHYXhnUkJrRVJSL0g4QnU3YnMzTGx6WThnS0lpSWlJaUlpSWlJaUlpSWlJaUlpbWdBR1ZZaW11YTFidDM0TTRBWC9XQkNFWCtYbDVmRjdsNGlJaUlpSWlJaUlpSWlJaUlpSXpqdTgyVTEwZnZnUkFMdHZlMFZtWnVhWFExa01FUkVSRVJFUkVSRVJFUkVSRVJIUmVEQ29RblFleU0zTnJRSHdtSDhzQ01JaitmbjVrU0VzaVlpSWlJaUlpSWlJaUlpSWlJaUlhTXprb1M2QWlJS2pVcW4reitGdzNBUmdGb0JZU1pMK0Q4Q3RJUzZMaU9pQ0lPMVBON2p0bXJzQVhBTWdEWUEyeENVUlRSVUxnQW9BcjhuVnRrZUZ0YWQ3UWwwUUVSRVJFUkVSRVJFUkVjMHNRcWdMSUtMZzdkcTFhNHNrU2EvNHg0SWdiTnkyYmRzSG9heUppR2ltYysxZWxDTUplRVlBa2tKZEM5RzVKQUUxZ29TYkZadVBGNFM2RmlJaUlpSWlJaUlpSWlLYU9SaFVJVHFQU0pJazdOcTE2MThBcnZidEt0WHBkTXMrOTduUE9VSlpGeEhSVE9YYXZTZ0hBdDRKZFIxRUllVVZjaFNYRnIwYjZqS0lpSWlJaUlpSWlJaUlhR1lRUTEwQUVRVlBFQVRKNC9GOEc0RFp0eXZUWXJGOFA1UTFFUkhOVk5MK2RJTWs0SmxRMTBFVWFwSW8vVVhhbjI0SWRSMUVSRVJFUkVSRVJFUkVORE13cUVKMG52bmlGNzlZQytCZS8xaVNwSHRmZXVtbCtTRXNpWWhvUm5MYk5YZHh1UjhpUUFDUzNIYk5YYUd1ZzRpSWlJaUlpSWlJaUlobUJnWlZpTTVQdndWd3lMZXRFa1h4S1VtU3VKUVhFZEhrdWliVUJSQk5JMWVQUG9XSWlJaUlpSWlJaUlpSWFIUU1xaENkaDNKemN6MmlLSDROZ01lM2EzTitmdjROb2F5SmlHZ0dTZ3QxQVVUVENMOGZpSWlJaUlpSWlJaUlpR2hTTUtoQ2RKN2F1blhyRVVtU252Q1BCVUY0NHNVWFgwd01aVTFFUkRPTU50UUZFRTBqdWxBWFFFUkVSRVJFUkVSRVJFUXpBNE1xUk9jeGg4UHhFd0JWdm1HNFRDYjdXMTVlSHIrdmlZaUlpSWlJaUlpSWlJaUlpSWhvV3VJTmJhTHoyQTAzM0dBQmNBTUFyMi9YNXF5c3JPK0dzQ1FpSWlJaUlpSWlJaUlpSWlJaUlxSmhNYWhDZEo3THpjMzlVQkNFaHdOMlBmVHl5eTh2RGxsQlJFUkVSRVJFUkVSRVJFUkVSRVJFdzJCUWhXZ0drQ1RwcHdBTys0WktyOWY3L0xQUFBxc09aVTFFUkVSRVJFUkVSRVJFUkVSRVJFUURNYWhDTkFQazV1WTZSVkc4SG9ETnR5dGJwOVA5SXBRMUVSRVJFUkVSRVJFUkVSRVJFUkVSRFNTRXVnQWltanc3ZCs3OGxpQUl2L1dQSlVuNjlQYnQyd3RDV1JNUjBmbkt0V2VSRk9vYTZQelIyQ21EUWdaRUd6eERQbjZrU29tMGVEY01HdTg1cm16eUtEWWQ1OThkem1PeHNiR2Y5Mi8zOVBRY3M5dnRWYUdzSndSMEFPUUF1a0p3YlZsY1hGeXVLSW95LzQ3T3pzNFA3SGI3bVJEVWNzSFI2WFJaOFAyU2ppQUlMcFBKZERMRUpSRVJFUkVSRVJFUlhmRDRqODFFTTRna1NjS3VYYnZlQlBCWjM2NEd1VnkrZU11V0xlMmhySXVJNkh3MG1VRVZtMVBBTzhjMHVEalRqZ2pkNUFjVkNrK3E4UENyeHI3eEw3L1NpUVd6WEpOK25mUFZWTDQrSDVXcDhOejdPbFMzeW5IWkVodnV2S3BuMEp5U09nVys5OWRJQU1DY0tEZnV1TUtFN0NUbnBGei9YTHJRZ2lyUjBkRlhSMGRIZjg0L0xpc3IrNFovZStIQ2hYLzFiN2UydHY2N3BhWGwxU0JPcVlpSmlmbDBhMnZybTBNOHBsbTRjT0VmdkY2dnM3UzA5TnNBQm42QmFGZXZYcjI3b2FIaGozVjFkYzhDR0RvUk5ZS2NuSnkrejdTeXNyTGI2K3JxZmp2Uy9JR2lvcUp5QU1EcGROWUczdWczR28wcjlYcjlXZ0FZNnpuUHBaU1VsSHZTMHRKKzd2VjZuV1ZsWmQ5c2FHaDQ1bHhkT3kwdDdjR1VsSlFmKzhkV3EvVjBZV0hoUWd4K244ZHQ5ZXJWaC96YkZvdWxwTGk0K0liSk92Y0FHcFZLbGVod09Nb0JLRmV2WHIzWC84Q1pNMmNlYjI1dTNqbEYxeDBQUlZaVzFoOW56WnAxbzM5SFdWbloxK3ZxNnY0WXdwcG10TmpZMkM5a1oyZS82QjhmT25Sb1kwOVB6NEZRMWtSRVJFUkVSRVJFMDVNODFBVVEwZVFSQkVGNjVaVlh2dXJ4ZUk0RGlBSXd5KzEyL3lNdkwrL0t2THk4OC9kWHVJbUl6blA3eTFYNHczLzFlT3AvZW14ZmI4RlhOcHNIemZGNGdTNkxpQTZ6RE8wbUVlMG1FVzA5TXJTYVpHanJFZEhTTGNQRFgrcEVyUEhzKzlNU2dPZjM2dUR5OUdZSTVpVzRKaTJFNFpVQWgydHlzd2xxaFFSaEhLZHNONGw5dFVUb3ZOQW9nOHNSVGVYckF3QTZ0WVRxMXQ0ZnFmY1VxM0ZMamhuNkFWMVQvdlZ4V045MmoxVkVlc0w0cjI5ekN1ZzA5NjdlcVZKSWlOTHpqL2VwWWpRYVY4K1pNK2ZyL25GZ1VDVWhJZUVyL20yNzNWNDNXbEFsUER4OFkyWm01aCswV20xV1VWSFJscGFXbG44R1BLeFl2WHIxWG9QQnNCSUFkRHBkeHNHREI2OEIwT21ma0pxYWVyZkJZRmhsTUJoV0pTUWtmUFhnd1lNYkFKelROMy9ac21YdkFFQmRYZDN2eXNySzdzN096djRqQUZnc2xySzB0TFFIZkkvOU5qQVFNeHE3M1g3bXd3OC9uRHNsQlErZzBXZ3lBVUFVUmFYSlpDb05mR3pPbkRtM1pHUmsvR21zNXl3b0tCajEweXcrUHY2R3dKQUtBSVNGaGFVbkpDUnNhMnhzZkg2czF4eU93V0JZTVFtblVXZzBtamlGUXBHZ1ZDb1RWQ3BWZ2xxdFRnb0xDMHRScTlVcEdvMG1SYWxVeGdGQVlXSGhiS3ZWMm1Fd0dOYjREMWFwVkFtVFVNT2swR3ExOFFzV0xIZytNakx5VXY4K2w4dlZialFhMXh1Tnh2VWpIVnRaV1htL3pXYXI4WTgzYjk1c2xzbGsydUhtRnhRVUNGcXRObTd0MnJYMXdkWjM2TkNoTmQzZDNaOEFaNGZJSmxOUFQ4L0hCdzRjV0RzVjF6aDA2TkRtcnE2dVBRTjJDeWtwS2ZlTG9xanlYZjhUaGxTSWlJaUlpSWlJYURnTXFoRE5NTmRlZTIzanpwMDdieEVFd1g4RDVQTE16TXo3QWVTRnNDd2lvZ3ZhKzhWcUFJQWtBYkZHRDU1NHd3Q0xYVVMzVFVDM1JVUzNWVVNQVmNSb2Q1R09WaXR4MlJMYldmdmVQcXhCWlhQL2ozU25HaFc0L01HNGNkVjU3Vm9yYnNreDlZMFBWeXB4MzRzUjR6clhjQjYvcVFNWnM4Y1cxRGhjcWNUOUwwWEE0d1ZtUjNyd201dURieFEybGE4UEFDeWU2MFNzMFlPV2JobWNiZ0h2SGxmajg2dXRmWSszOXNoUWVGTGROM1o1Qk56KzU4Z1JyL09uMjBaK2Z2ZTlGSUdHRGhsa0l2RHo2enF4Wk83NTE1M2xRak5yMXF3YnRWcHRGZ0JrWldYOXBhZW41M0RBc2krdTJ0cmFYMmRsWmYxTkVBVFJhRFJldkc3ZHVnK09IajM2V1p2TlZxZFNxZExuenAxN053QklrdVN0cXFwNkNBRWhsYVZMbDc0UkhSMTl4VmpxeWNqSWVESWpJK1BKMGVhTkVNUlF4c2ZIWHc4QUZSVVY5NDNsMnFHaTAra1dBb0FrU1I2VHlYVGtYRnd6UGo3K2hvVUxGLzVscU1leXNyTCs2bmE3SGEydHJTK2ZpMXBHa3BTVWRIZEtTc3IzRlFwRkZJTHN1bW8wR2pkYnJkWlhwcmkwY1ltTmpiMDJNelB6S1lWQ0VSMjRYNkZRUkFXR3pJWlRYVjM5QklDYTBlWU5JQWlDSUJ0OVd2LzhNWjUvMnBzelo4NnRlcjErcVg5c01CaFdqRGNnVTExZC9kanAwNmZ2bXJ6cWlJaUlpSWlJaUdpNllWQ0ZhQWJhdm4zN3YzYnUzUG1ZSUFqZkF3QkJFSDZTbjU5L01EYzM5eitocm8ySTZFTFRiUlh4U2FVU1FPOWRxVFh6SGZqTm00WnhuYXZvek5sQmxYYVRpR2QzNnlhanpHbXJyVWVHaDE0MXd1TUZaQ0x3Z3k5MEkwd1YzSDJ2cVh4OWVxeGkzL2JxZVE2OGNTZ01Pclgzck1jTVlWNzg1VjBkUEFGOUwyeE9BWFh0NC84UlhLT1VjUGZudTNIbnM1SHdlSUZmdkdyRVUxOXZSNFNXblZXbUVURXVMaTdYdHdTS0JBQWxKU1YzUmtWRmZWcWxVczJSeStYaDJkblp6eDA2ZE9nUytBSW5qWTJOejhsa3NuQi9lTVJpc1p5MDJXd1dBTWpPenY2aktJcHFBS2lvcUxpbnJhM3Q5ZEE4cmVCWXJkYStaWUZFVVF4VHE5V0pBT0QxZXAxMnU3MHFjSzdkYmcrNkE4VjRiZHEwcVVzdWwvZXQvU1VJZ2l3bko4Y2FPR2YvL3YzWjVlWGxkMDdpWllYVTFOVDdVbE5UOCtBTEpIZzhIa3R4Y2ZHWDVzK2YvMnUxV3Awa0NJSjg4ZUxGTzArZE92VzltcHFhSnlieDJtUG04WGk2QjRZNlJtTTBHdGMxTmpaT3E2QktXRmpZc295TWpFY0R1NmlNaHlBSWp1RWVzMXF0SndWQlVHZzBtbFFBY0x2ZFhVUE44M2c4VnVEcy9PbElYVm5PZDJGaFliUFMwdEllQ25VZFJFUkVSRVJFUkhUK1lGQ0ZhSWFLalkzOVlXdHI2MG9BbC9oMlBmZlNTeSt0M0xGalIwVW82eUlpdXRDOGZVUUR0Mi9abWF4RUZ5SjFnd01GQ3BrRXZVYUNWdVZGclMvRW9KUkwrTklsRmtUcFBJZzJlQkZqOENERzBIK3NKQUcvZk0wSWs2MC9NREU3MGdOQkdIOTNmK00wRER2OCtqOTZtTzI5ei9IenE2MllGK1N5T1ZQNStqamRBcmIvS21iUTQyYTdpS2YvcDhmVC85TUQ2TzEyc3FkWVBXamVSQzJZNWNLVks2eDQvVkFZZXF3aWZ2KzJIaisrdG52U3IwUGpFcjE4K2ZJWEl5TWpjL1I2L1pMVHAwLy95TGUvKzhTSkUxOWJzV0xGbXdBUUhoNitJU2twNmR1UmtaR1hEZFVOSlRZMmRrdE9UczZXZ2Z2VDA5TWZUazlQZjlnL0xpZ29FQndPUjIxZ09HUTRZV0ZoQy96YlRxZXplYmdiN0JOVldGaVk0ZCtlUFh2MmpabVptYzhDUUVkSHh6dEhqeDY5Y2lxdU9WRm1zN25ZNVhLNWxFcWxPUHBzd09sMGVoME9SL2t3RDBjdlhicjByNEh2cThmanNSdzVjdVRLcnE2dVBUYWJyWFRac21VZktKWEtHRUVReFBuejV6OGVIaDUrVVZGUjBkY0JkRXpHOHhrcnU5MStlc0F1Q1FFZFB6bzZPdDV2YTJ2N2w5MXVyN1pZTE5VV2k2VUtRRGVBeWYrQUd6c2hPanI2YzRtSmliZEhSVVZkaGdHZFNpb3FLdTZycXFwNmNLZ0RJeU1qTDh2TXpQeTlScU5KQTNxNzdaU1ZsWDNMYkRhWERqVWY2UDM2RGc4UDM3eHk1Y3IzQUtDdHJXM0lYd1RZdDIvZlFydmRYaDI0YjdqdUlzRXNJUlVlSHI1cDVjcVZ1d09PMFFDd2ozWmNRRDNMUm5vOExpN3VDNm1wcWZmN3h3Y09IRmp0OFhpRy9RUFhZckVFZnMySUdSa1ovMUFvRkgzdHdxeFc2eWxNWUhreXA5UFpNdDVqaVlpSWlJaUlpT2o4d0tBSzBReTFlZk5tOXdzdnZMQmRMcGNmQmpBTFFMZ29pcSs4L3ZycjY2KzY2aXJyYU1jVEVkSEVlU1hnemNPYXZuSE9ZdHVnT2E5OHY2V3ZRNGpWSWVEYVg4WUM2QTJxYkZ0bkdmYmNmOXVqdzdGcVpkOTRRNlo5eXNNS2I5M2JQT1QrbWpZNURsZjIxeEs0OU0xRUhLNVU0bENGQ2dDZ1ZVdllzV0g0MTJPZ1VMdytBLzMycmY3T09WZXNzT0hibC9kTTJybXZ1OWlDZDQ1cFlIY0orTEJValpKYUs3SVN4N2FrRWsydThQRHdTeFl0V3ZTY1NxV2FBd0J6NTg3OW9jUGhxSzJ0cmYwOUFIUjJkcjdWMHRMeVNreE16QmRxYTJ0L1YxTlQ4MHhrWk9SbEU3MXVhV25wYmNITUM3eEpYbGxaK1dCZFhkMXZKM3J0b2F4ZnY3N012KzFiU2dZQVlEUWExd2MrQnB3ZGFwa3FWcXUxWEsxV3oxVXFsVEVBNEhBNDZqd2V6NkFQay9YcjF4OE90dU9GeCtPeDdONDl1RjFUVEV6TTFzek16TjhwbGNwWS96Nm4wOWw2OU9qUkszdDZlZzRBZ01sa09ubjQ4T0ZMbHk1ZCtxYS8yMHhzYk96V2pSczNiamgxNnRSZGpZMk56NC8zdVk1WGUzdjdrZUxpNGkvWmJMWmF1OTFlWjdmYjYzTnljdnBDRUIwZEhXK0h1dXZMQ0tUWTJOaHJvNktpUGpQVWc2bXBxVCt4V3EwVnpjM05ML3IzYVRTYU9mUG16WHMwTmpaMnUzK2Z5K1hxTEM0dXZxR3RyZTJOMFM0WUVSR3h6ci9kMXRiMjJrU2Z3TGxnc1ZpT2p2UzQyKzMyLzNJREpFbHk5L1QwSEF6MjNPbnA2UThHZHJGcGFXbDV1YWlvYU52NEtpVWlJaUlpSWlLaUN3V0RLa1F6MkhYWFhkZWNuNSsvRmNEN0FCUUFsdGhzdHFja1NmcUtNSkZmS1NjaW9xRHNQcTVHUzdlc2IzeHg1dUJmZmxZcHBDRzNYWjdoZjhINncxSTFkbjdVZno4MVV1ZUZRU1BoMWo5RURYdk1hUDUwVy91NGp6MVpyK2pySWdKTVhsQWx2N0QvT1Y2K3pOcTN0TTVvcHN2cjA5alorOTdIUjNodzg2ZE00NzcyVU1LMVh1UXNzZUdOUTJFQWVsK3J2TzFUMGlCanh0UHBkTmxyMTY0OVB0N2pSVkZVcEtlblA1U2NuSHkzSUFoOUhUa2tTZkxJNWZLSXdMbW5UcDI2bzdhMjl2SE96czZQQUtDeHNmR0ZucDZlUXdQUEtaZkxJNU9Ta203M2p5c3JLMytHQWN1SUJCb1lBQmxOYW1ycXZVbEpTZDhlYVU1aFllRUdBRzFqT1M5d2R1ZVdRQXFGSWtLaFVFUU05ZGhVT25EZ3dPcXNyS3huWnMyYTlWVUFPSGp3NE1VRE8xMU1sRjZ2WDVDZW52NUVWRlRVWndQM20weW1vOGVPSGZ2Q3dPdVp6ZVlUaHc4ZlhwdWRuZjJHd1dCWUJnQktwVEorNGNLRnp5VW1KdDV4K3ZUcCt6bzZPdjQ3M25ya2Nya3hPanA2eE80MUpwT3AxT0Z3K0RzdGRvUWlJRE5aU2twS3ZxSFg2eGZxOWZyVlpyUDVSRmxaMmUwSkNRblh6NTQ5K3haQkVPVFoyZG4vQUlDdXJxNURxYW1wZHlja0pOd2dpbUpma3JHN3U3dncrUEhqMTludDlqUEJYTTlvTks0QkFLL1hhMjlxYW5wcm92VnJOSnJFVmF0V2pSZ01FUVJCR1RqZXVIRmo5V2puM2J0M2IzeXdOUVIrVm5rOEhuT3d4OFhFeEd5ZE8zZXV2M01VSEE1SG85UHBiQi9yWjFLZ2N4RmdJeUlpSWlJaUlxTFFZMUNGYUliTHpjM2R0M1BuempzRlFmRC8xdXlYOC9QelB3Ynd1MURXUlVRMDAzbTh3UE1mblAwTDkxcjF5QmxCbWRqN244Y0xPRjNDMldzdkJFaUljRU5BNzExclVRQytmMDAzOWhTclVkYytjMzYwYSttV25kVVI1VE5MZzE3aFlNcGZINlZjd2x2M05tTnZpUm9QdldvRUFOeDVaUTh1VzlyZk1jZnBGdkR2ZzJGNGJxOFdUWjB5Ykhra2RyalRuV1hCYkJlZXVDbTQxVDh1WDlZZlZEbHdXb1ZPaTRpSWFiaDgwMHlYbEpSMHB5QUlpc0I5TnB1dHVxU2s1RXYrUUVyQS9ucWJ6VmJ2SHpjM043K3djZVBHT3Y5NDc5Njk4d0ZZOVhyOWdvQ2dpbFJaV2ZrVDRPeXVLQVVGQlgzcHNPSENJY05SS3BWeFNxVXlicVE1V3ExV2JyRUUzOFZvcXNYSHg5OHdmLzc4UndWQmtGZFVWUHlrcnE3dXlXQ1BqWWlJdUFRQWJEWmIxYkpseTk3UWFyVUwzVzUzOTU0OWU4S0htai9jVWl4RExkM2lDeW5kSlFqQ29BOFl2VjYvZE1PR0RWWEIxZ2tBQm9OaDFmTGx5OS91NnVyYWUralFvVXNCZU1aeVBBQ0VoWVdsTDEyNjlQV1I1cHcrZmZwSDFkWFZENDgwNTF5YXlQc0x3SG4wNk5FdlIwVkZYZHpRMFBCWEFKNnVycTY5Y3JuY0VCY1hseXNJZ3N3WFZoRUN3MlF1bDZ1bm9xTGl4M1YxZGI5SDhNdlVDRWFqY1FNQXRMVzEvUmZBa0tHT3NienZraVRKUnZ0K0hHaXM4NE00WDErb3hlMTJCOTErekdLeFZNQzNWSlFrU1o2U2twSXZ4OGZIZjNHc24wbEVSRVJFUkVSRWRPR1pPWGN6aUdoWXVibTV2OSsxYTljYUFGOEdBRUVRbnRpNWMrZlI3ZHUzZnpUS29VUkVORTV2SDlIMGRkUVlDNVZDZ3RYUkcxS3hPd1ZvbElQRExXbnhibXhjYU1mN3hXcDhaYk1aUzFPYzJGT3Nub1NxcDQ5OTVhcSs3YVJvTitaRXVZTSs5bHk5UHA2QTI1b3k4ZXozU1NtWHNIV2RCWHRMVkRqVnFNQlVTSTF6STlib1FVdTNESklFZkZ5dXdtZVhEVjVlaXFiV3dKQktRMFBEc3lVbEpYY0FNQUdBVnF0ZFBILysvRWNHSG5ma3lKSFBBb0JTcVp3ZHNGc0VBSy9YMjVmUzhucTl3YWUwcGhHcjFYcXlzTEF3dzJBd3JCWkZNUXdBdXJxNjlxeGZ2NzVzSERleFZWbFpXVStMb3FnR2dJeU1qRiszdDdmL3kyYXoxWTUyb0VhalNkUm9OR2tBME5IUjhXNTRlUGk2MFk3UjYvVkJkM1JvYjIvZm01eWNmTGQvYkxmYmE5UnFkVkt3eC91NVhLN093STR6TlRVMXY4WTRRaXJucVhHL3YzNE9oNk84b2FHaDNEZlVSa2RIYi9aNnZYMnRyQVJCNlBzRFdaSWtWMTFkM1ovcTZ1cCtackZZaGw3VGJoaGFyWGFSUXFHSUJJRFcxdGFYeDNKc3FLalY2cm1qemRGcXRmUDkyMTZ2MXg3TU1US1p6R2F4V0k0ME5UWHRqSStQMzFGUlVYRnZlM3Y3dS9IeDhWK2NXTVZFUkVSRVJFUkVkQ0ZnVUlYb0FpQUlndlQ2NjY5L3cyYXpMUWF3QklCY0VJVFhYbjc1NVhWYnQyNDlGZXI2aUloQ0lTOHZUOVRyOVdzbFNWb25TWkorOEl5L2ovdmNuUllSeis0ZTRwUkR1UElYdy85UzlGQmRPRzc3akFsWHI3TGkrbzBXeUdWQTd2cmVqZ2ZmdmJJSDM3MnlaM3dGVDBNbHRmMzMvck9UWEdNKy9seThQdTZBNVpuKzhwNGVMd1VzTnhTaDgrS1JMM2NpWjdFZFMxT2NaeDIzeTdla1VaaEt3aFVycktodmw2UHdaRzh3UjZzYTI4cDgyVWt1dkhlODkvN3JpUnJsbEFaVmZ2bkxYK1pOMmNrbng1N3ZmLy83ZThaNmtObHNMdHUzYjEvQ3dQMnpaczM2UVhKeThuZURQWS9ENFdnc0xTMjl0YTJ0N1QrQit4VUtSV1JVVk5SbnhsS1RLSXA5N1pnOEhzK1kxdExhdDIvZk1vdkZjaFNBTERJeU1pY2hJZUU2cTlWNnVxcXE2Z0gvbk1qSXlNdFNVMVB2YjJscHlXOXJhM3ZaYXJVMmFMWGErSFhyMWpXTzVWckJ5TTdPL3JzL21ESmNwNUlnU0pJa3VRTUdYa0VRZ2dweFJFWkdmczYvM2RiVzl0OWdnaXByMXF3cERiYXd6czdPdDZxcnEzOHhkKzdjZStycjYvOVFWbGIybzV5Y25ERi8ySlNXbHQ2cVVxbVMwOUxTN210b2FIaTJwYVhsMWJHZVk1eGtXcTAyWnNRSk1wbE9xOVVPV2tiRzQvR29Cc3pURDV4bnNWaWFncWhoM084dkFLalY2aFNEd2JCY3I5Y3ZOeHFOYThMRHd6ZUlvcWdhT00vajhWZ3NGa3VwUXFHSTBHcTFDeGNzV0xEVFpESWRPSFhxMUE4d3d0SmFnYUtpb2piNXQwMG0wLytHbTJlejJTb0NueE1RZk9lamdvSUNoVnF0bmgyNEZGRjRlUGltbFN0WDdnNllvd2tMQzh1MFdxMUY4QVdhVkNwVitzVVhYenpvNzNaajdlb1RGaGEySUpoak9qbzYzajE4K0hET21UTm5maW80RVFGRkFBQWdBRWxFUVZSSmt0UGZvYWU0dVBpVzR1TGlXOFp5VFNJaUlpSWlJaUs2OERDb1FuU0J1T3FxcTZ3dnZmVFN0YUlvSGdRUUFTREs2L1crOWVxcnI2N2ZzbVZMUzZqckl5STZseDU3N0xFbGtpVDlYWktreFFBZ0NPTzlkenEwL0krMHNOZ245NXdESlVhNWNjTWxadHo2aDZnSm5lZm4xM1VoMWhqOEwrMWYvdURvcXcwTU4yZHp0aDEzZno2NEZRVnFXdnQvVEowYkczdzNGYjl6OGZvRWRsVHBNSXZvTUlzQmovVWVjL1dxd1JrRGYxQkZwL2JpcTVlYThjQ3UvdFZITHNrYVcvT00xRGdYM2p2ZTJ5Mm11blZxZjdRWEJPRW5VM3FCQ1pJa0NRRDJqT05ROTFBMzA3MWViOURyM2pRME5QeWxwS1RrZXdDNnhuSDlRVFFhVGQ4M2tkdnRIdTg1RlZsWldVK3IxZXBrajhkanFxcXEraDJBRGdDWU4yL2VBM3E5Zm5WNGVQaEZhclY2WG5sNStlMmpuS3Z2QTgzcjlZWmlmU25uOGVQSHI1ODNiOTdEZ2lBb0tpc3JIN1JhclEzQkhCZ2RIWDBGQUVpUzVHbHRiUzFJVDAvUG0remlLaW9xZnRyVTFQU0tMeUEwa1VBT2FtdHJuOFV3eThrRXE2ZW41OGlCQXdjMmpqTE5BUUI2dlg3ZWFNR2NsSlNVSDZla3BQeDR0T3VtcGFYOUxDMHQ3V2VCKzRKOExjYjkva1pFUkZ5OFlzV0t2U1BOTVp2TngrdnI2LzhxbDh1MUtTa3A5NHFpcU5Sb05HbStrTXBEQ0RLazRqdVh2MnNMa3BLU0hpZ3BLZm42VVBNT0h6NjhlV0JIbUtHV2pocUtUcWVidjJyVnFvUGQzZDM3eXN2TDd6Q2J6Y1VENXhnTWhzVXJWNjdjYTdQWktzckt5dTdxN094OEs5am5NTmxNSmxOWlJVWEYvZXZYcnkrYnlIbU9IRGx5bWMxbXE1bXN1b2lJaUlpSWlJaG9lbU5RaGVnQ3NtUEhqb3BkdTNaZEkwbFNBUUFsZ0RTMzIvM0czLy8rOTgwMzNIQkQwRGRqaUlqT1o0OCsrdWpYSkVuNkxZQmlRUkJ5UFI3UFlhdlZXcFdYbDNmV3pkYzc5aXdhVzJ1TEFIcE44UGR4STdSbnp6WFpoYjVPSFRxMUY0b0Jxd2VwQTVZQ2NudUF1dmFKL1RqbkhpR2o0cFg2N3krS1U1dTdHYVRWMVAvRXh4S2tDVFRWcjQvVFBmeUxvcEwzdms5L0x0Q2p0VWVFS0FBLytNTGdrSTdiMjd2Y2sxb2hRUkNBalF2SEZsU0pNL1ovL2JSMml5UE1uTGk3N3JyckhIOFZuQi9PbkRuejYxT25UZzNiZWFXcnErdllrU05IUGkyWHk3V0xGaTM2MTBqbldydDJiYUVrU1Y3LzBpSUFvRktwWnE5WnMrYm9XR3JTYXJYeDRlSGhuKzN1N2o2Z1ZxdVRaVEtaUGpVMTlmYkt5c3FmeHNYRjdkRHI5YXNCd09QeG1LeFc2L0haczJmZjJOWFY5ZllJcHd4Y05pVVVRUlcwdGJYOXU2MnQ3ZDlqUGM2L3BJa2dDTEtjbkp4Ty8zNjVYRzdNeWNtUlhDNVgrNEVEQjVidDI3Y3ZleXpuMVdnMGlRRkJCTGMvcERJSk9rZWZNaW92SmhoMk9kZkcrLzUyZG5aKzBON2UvazVVVk5TbkEvZGJyZFpUcmEydC82eXZyMzlKSnBOWjA5UFRuNGlLaXZwczRCeTlYcjg2Snllblk2anorcnVGRExILzdZNk9qdjlGUmtaZU5tdldyRnZyNit1Zjd1N3VQaHk0WEJjQWlLTG9ISGhzc0JZdVhQaThUQ1lMaTR5TS9OU2FOV3VPMXRUVVBON1YxYlVuY0U1MmR2WnpvaWlxdEZwdDFvb1ZLOTVzYVdsNXJiNisvamZqdmVaRVNaS2tHTWVTWG1jWitCb1NFUkVSRVJFUjBjekdvQXJSQldiYnRtMGY3Tnk1ODh1Q0lPejA3VnFsVnF0ZjNMMTc5NWJObXplUC9WZldpWWpPSTc1T0tyOEY4Q2V6Mlh4blhsN2V1RzhralNROW9mZmpORHZKaVJNMUk5OTMrY2NkclpBRjVBdnVlekVjaHlwNlZ5eTQ2NW9lckpubm1Jb1NnK0p3OWVjU2xMN2d4Y0JnRFFBNDNBS3NqdjY1UTgwQmVvTTN3Ykk3KzgrblVZNDdNelNsYkFFMVBuUjlKNWFtT0hIOUV6SG9NSXRRK0Y2di9lVXExSGZJK2w2L2dlUWljUGZudTJGekNqalZxSUJhTWJibkdxYnFmMDJ0VHVaSVFzSHI5WTRXQ09oc2IyOHZBQkMrYU5HaUVTZnFkTHBCRTBSUlZPdjEraVZqcVVtaFVHUmtabVkrRzdndk5UVTFMelUxTlM5d24wd20wMmRrWkR3TkFFTXRmeFNnNzROc0xFdXkrQThaNC94emJ0V3FWUWVWU3VYbzdhSUNPSjNPNXIxNzk1NjF6RTJ3SFROR0VyQjBFd1hwekpremowVkVSR3pvN096OHNLT2o0NTMyOXZZM2ZWMUlZdWJObTNkUFVsTFN0d1JCVUl4Nm9pQTFORFQ4T1RJeThqSUF3cXhaczc3UjNkMzlOYmxjcmdtY1k3Rll4cFk2REhEbXpKbkg1ODJiOTdCS3BVb1FCRUdlbkp6OC9aaVltQzhFemlrcksvdk8vUG56ZjZuVDZiSUJJRFkyOWhxZFRwYzUxUGsrK3VpanhKR3VsNUdSOGNlb3FLakxBL2U1WEs2ZS9mdjNyeEpGY2RpbHgydzIyN2lmSXhFUkVSRVJFUkVSZ3lwRUY2RHQyN2ZuNzlxMUsxR1NwRWQ5dTY1cWJXMzlqU1JKM3hJRVlYcmVEU1FpbXFDOHZEeFJrcVMvQVNpZXlwQUtBQ1JIdTJFSTgrSjdWL1hncHQ5RmorbFlvN2IvWTdqVFBIS0hqRm1SSHJ4MWIvT1k2d3RtK1I0QTZMTDBYMStyN3EzcmhUdGJCODE3NTVnR3YzcmQwRGYyejlsM1VvVXpiWExzdUdqc1Ric0M3MnhMNC95VGFhcGZuOENnaXYvMWNmdHlJeXBmNE1UbHU2V3ZHT0tuYnJOZHhGL2UwNTIxVHhSNkEwN2pJazM3UEFBTm9hV2w1WlhBc1Y2dlg2YlJhRkw5NC9iMjluYzhIazhQQU1UR3hsNTdydXZ6VWZzM3ZGN3ZtTkp6TXBrc3pIZGNTRzVxMjJ5MnlzQ3hXcTFPRVVWUktVbVMxMmF6blhLNVhKMGFqU1lsRkxWTkJ5YVRxV3pnOGp3YWpXYjJSUmRkVk9jZmw1YVczbFpmWC8vVUVJZXJjM0p5YlA1QmVYbjVuVFUxTlU5TVlibEQ2dWpvK085Nzc3MFhBZDl5UmxxdGRrbFdWdFl6OGZIeDE0bWkyUGUxNjNRNlc5cmIyNGRjSWljcUt1b3pTcVd5TDNqVTA5TXpiRmpJWkRKOTROK09pSWk0QkFEa2N2bFpmOWpuNU9TTWV4bXdwcWFtRjVxYW12NjFZTUdDaHhJVEUyOXp1VnhkVlZWVlAxMjRjT0UvL0hNNk9qcjI3TisvZjFseWN2SjMwOUxTSHZCNnZZNlRKMDkrYTlteVplOE1QSi9OWnFzYnVNOHZMQ3dzSVNJaVl0UEEvUXFGd3BDUWtMQ2x1cnI2NFdCcWRqZ2NwOGV6NU5Wa2hMdUlpSWlJaUlpSTZQekVvQXJSQldycjFxMi95cy9QVHhZRTRYYmZydHQyN2RwVkF5Q29mNHdrSWpyZjZQWDZ0WklrTFJFRUlYY3FReW9BRUJ2dXdUMWJ1aEdwSC9zS0dkSDYvbVlGclQyeUVXWk9qcEh1RURWMDlGOC9mSmd1S2NONWJxOE9MK3pWUWtKdjZHVDdHTU1xWVNvdmVteTlRWm5BYmkzbjJraXZUMk5uLyt0akRPdDlmVHplM2xxVnZwK3kvWjFod3BTRFh6K3JROEN1UXUxWis0eGgzakVGVlFLN3FHaFVJVm1SaFFaSVRVMzlxZEZvWE5YYTJ2cHFWMWZYdjgxbWM4dEk4NHVLaXJiNnQ5VnFkY3JhdFdzUCs4ZDJ1LzNNa1NOSExnZmdBWUsvcWR2VjFiVnZZQmVGaXk2NnlMOU1EUW9MQzVkTGtuUlc2a3dVaHcvR3FkVnFvMy9iNC9FTTIyRmhLSEs1UE5KM1hFaVdtVHh5NU1qbkFzZnIxcTA3b2RWcUYzbzhIbE5oWVdFR0FHemN1TEhKLzNoQlFVRmZad3gvQ01OcXRaWVhGaFl1Q2R3M2t3MWN3c1hoY0RTRXFwWmdxVlNxNUlTRWhDL0V4Y1Z0OFM5dEZhaTV1Zm5GNDhlUDN3RmdZTnBTazVXVjlidkFrRXBMUzh0cnAwK2Yvc0Z3MTdKWUxNMlNKSGtGUVJEVmFuVXlBQ2lWeWptVDlWeDhlazZlUFBtdDF0YldmeWtVaWpDSHd6Rm83VGk5WHIvcXpKa3p2Ky9vNkhoZG9WQ2tXQ3lXNnJGZUpDVWw1VkZSRkRVQUlFbVNxNzI5L2IvUjBkRlgraDY3cjdHeGNaZkQ0YWlZOExNSkR0T1dSRVJFUkVSRVJCY1FCbFdJTGxDQ0lFajUrZmwzQXBnRHdOOUsrcUZkdTNiVmJ0dTI3ZmtRbGtaRU5DVWtTVm9IQUI2UDUvQm9jeWRLQUxCa3JoTk9kL0QzWENRQUg1U29FV2ZzRDZvRUJrWCs4cTRPUzFPY1dKNDY4WXlOVEFROHZreUR5OU5iWTdkVmhGb2g5WFVDQVlCVGpmMHJKU1NFajIyMWp3aXRweS9rOGRmZE9taVVFcTVlRmZ6OTdSaGpmMUNsdVh2cUF6dUJnbjE5NnRwN2Y1UVdCU0RLRnpCeStSYlJVOG9sU0FBc2p0N25FS21ibWhCSlM4QnJFMk5nVUdVeStUdUJqSlZTcVl5TGlvcTZQQ29xNnZLdXJxNHZIenAwNkpKZ2psT3IxYWtyVnF6NG4xd3VEL2Z2cTY2dWZneStrQW9BRkJRVUJDNWZNdXlTalhxOWZzUU9JU3FWU3V0MnU4OEtYSGc4bmtFM3dnUG1Sd1hNNnhucDNJSEN3c0lTL0srajNXNnZIVzEraUtnREJ4cU5abEFiTEVFUVpFUHRIOG5ISDMrODNtUXlIUTltYms1T2pta3M1NTVxNGVIaG13UEhack01cU9jUkt2SHg4VGRrWjJmL2JhUTVWcXUxQ2dOQ0tqcWRibUYyZHZhTGdVdHV0YlcxdlZsVVZMUURBZDkzQTRSRlJrWnVFQVRockdTWFRxZGI2Ti8yZXIwMnU5MWVNK2pBQVFHZ0VjaVhMRm55YWtkSHgxdTF0YlZQQVpEQ3c4TTNCVTR3R0F4TFY2NWMrWjdUNld3cEt5djdkbHRiMitzcWxTbzl5UE1EQUJJVEU3K1prSkJ3blgvYzFOVDA5OU9uVHorOFljT0d5d1ZCa01sa3NyQmx5NWE5dW4vLy92VUFwaVJvSmttU1d4QUVPUUFvRkFxVncrRUFnQmpmOWNZVWlpTWlJaUlpSWlLaTh3dURLa1FYc056Y1hFOStmdjcxQU40RnNBNEFKRWw2Tmo4L3Z6MDNOL2Z0MEZaSFJEUzVKRW5TQzRMZ3YxazFiVWpvWFNMbnViMDZWRGJMOGVOcisrOFZWelQzLzZoV2VGS05YZnUwdUdLRkRkKytQT2o3eEVNS1UzbGg4b1ZBekw3L242aFI0TS92Nm5IenAwellrT0dBeFNIZ1pIMy9QZkhrMkdIdmlRL3BpaFUyTkhmTCtqcUdQUFZmUGFMMEhseVVFZHlxSVNteExsUTA5VDUvLy8vUGxXQmVINXRUUUUxcmIxMng0UjdJZkxjczNSNS9SeFVKUFZheEwvQXlWSGVkV0tNSGY3dTliVUsxVmpiM3YwZEowV043ajJnUVJYaDQrRVd4c2JGWFJVZEhYeDBXRmphbW03NTlKMUVvSXYzYlRxZHp4RzRxZm5GeGNkZGxaR1E4R1hoc2QzZjMvcnE2dXQ4Tm1CclVtN3htelpyU2tSNWZzV0xGQndQM2ZmamhoOE9HVzFRcVZWOTNGcGZMMVI1TURRQ2cxK3Y3UWpxK3BYOFVJMHdmVFpSS3BZb0FBRkVVYlRhYnJUNllnN0t5c3Y2aFVxbWlaVEpabUNpS1dvMUdrdzRBY3JuYytLbFBmY29wQ0lMQzYvWDJoWFlDTzgvNGFUU2F0S0gyajhSM1R2TllqcGttNVBIeDhWL3lENXhPWjczZGJqOFhmMjZPNi8wRmdLYW1wdWNTRXhOdk1ScU5GL3YzZFhSMHZOL1cxdmJtdkhuekhoUUVRWkdTa25JUEFHOUZSY1Y5WVdGaENYUG56czFMU0VpNFdSQ0V2clJmUTBQREgwdEtTcjZKNFVNcVdMbHk1Zi9DdzhNdjhvOHRGa3NwQUJpTnhvMytmYzNOemJ1S2k0dS9NdkRZWURzaXpaOC8vNUdZbUppclltSmlyb3FMaTd2dStQSGpOdzZjazUyZC9ROVJGTlZxdFRwcDZkS2wvMjVzYkh5aHRyWTI2R1dYWnMrZS9ZMEZDeGI4MWo5MnVWeWRaODZjdWNmaGNMVFUxOWMvTldmT25HOEJnRTZuVzd4aXhZbzNQdm5razZzd0JWL1BicmU3eC8rNXAxQW9JZ0FnTmpiMjRubno1djN5MUtsVGR3OWNHbzJJaUlpSWlJaUlaZzRHVllndWNMbTV1YllYWG5qaGFybGNYZ2hnSG5wdklQeHI1ODZkMTJ6ZnZ2Mi9JUzZQaUdqUzVlWGxoYlR0aEdYQU1qYmZlQ29hOVFHZFV6UktMeFF5Q1M2UGdMbzJPZHA2WklneWVORGEwNXVFa0l0QjNlY2FVYVN1UDRqUjFDVkRkbEp2MTVLbVRobitlMFNERFJrT2ZGQ2loanZnbGNxYU0vWk9MamRkYWtaOXV4eUZKMVZZTTkrQlpTbkJueU03eVlXQ290NFZPSTdYS01kODdZa0k1dlg1cEZMWjkvcWsra0k4VHJjQXIrL3QwU2dsMUxmM3Y2L0hxcFdvYXBFalpZeUJuOUdjcU9tLzc3OHcwVFdwNTc1UVJFVkZYVHA3OXV4dlJVUkU1Q2dVQ3NORXo2ZFFLR0w5MjNhN3ZkRy9yVktwWWdkTWpRTFE3cXZoa2dFQmwvcmp4NDkvRWNDMGFKT2owK2tXKzdkSEN4Q2NQbjM2UndEZ2RydmJFeE1UYi9Qdk54cU5hOWV1WGZ0SloyZm43b2FHaHIrT3RZYkZpeGMvRlJzYnV4VUE2dXZybnlvdExiMXR0R01BSUNZbTVnci9EZkNCQkVHWVNIQm1Sa3BNVFB5NlJxT1o2eDgzTmphK2ZDNnVPOTczMThkYldscjY5ZVhMbCs5cGJXMTl0YUdoNFUvZDNkMkhBY0RoY05RdFdyVG9lUUJJU1VtNVY2dlZaa1ZGUlgxR0pwUDFyYnZtOFhnc3AwNmQrbjkxZFhWL0hPMUNYVjFkZXdPREt2WDE5Yi9UYURSeklpSWlOZ1RNS1J4RDdZT28xZXJaL3UzdzhQQU42OWV2UDliYzNMd3pjRTV4Y2ZFWE16SXludGJyOWNzQklDRWg0VHFEd2JBa2lOTnJGaXhZOEdoaVl1STNBL1pKeGNYRk4vcVhLU3NySzdzdkppYm1HcFZLTlFjQUlpSWlOcTFkdS9hakkwZU9iSFU0SEtjbTh0d0djanFkamY3UFBwVktsUXJnQTVWS05WZWowYVRPbmozN1pnWlZpSWlJaUlpSWlHWXVCbFdJQ05kZGQxM2JTeSs5ZExrb2loOEFTQUNnRWdUaHRWMjdkbDI5YmR1Mi80VzZQaUtpbWVURWdOQkZZRWhsWG9JTHNlRmVMRXAyNFhDbEVoS0FsL2VGNGNxVnRyNWxoT0lqeHJZRXoxQVNvenc0NCtzR2NyaFNpWnpGTmhSVjk5YVZFT0dCVndKZTNkKy82b2xhSVNFN2Fld2hDQUhBOXovZmpmZU9xM0g1Y2h1Q1h3Z0pXRHZmQVZFQXZCTFEzQ1ZEUlpNY2FmSG5wbVBJYUs4UEFPdytydW1ibnpHNzk3VXgyZnFmb1U0dDRXaDEvM3R0ZFFqNDhmTVJ1T2ZhWVZkWEdiUEtaam1hdTNxL2ZnVDB2bVkwZG5xOWZuVnNiT3lXOFI0L1lBa1FRYXZWenZNUEhBNUhEUUJvTkpvNXk1Y3ZmelB3dURWcjFyeDc3Tml4YSt4Mis1bVNrcExiNUhKNWRHeHM3QmFielZaZFZGUjB1ZDF1cng1dlRjZU9IZHMyY04rU0pVdDIrYmZMeXNwdWRUZ2NYY0dlejJBd0xQZHZPNTNPOHBIbVZsZFhQd3dBcWFtcDk0ZUhoMjhNZkV5bjB5M1NhcldaMWRYVkQxZFVWUHdzMk92N2FsanQzMjV0YlgwajJPTWtTUnJ1dzB1eTIrMjFicmU3SnpDWVVWQlEwUGVON08rQVliVmFUeFlXRm1ZRTdqdVhvcU9qcnh6TGZMbGNiZ3ptR0pmTDFkVGQzWDNJUDlacXRVdlMwOU1mOFk4bFNmTFUxTlE4T2JacXgyZTg3NitmMld3dTNidDNid0lHaEx2TVp2TjduWjJkdXlNaUlqWUR3TUR2OWU3dTdnK0tpb3ErNm5BNFRnZHpIWXZGVWlKSmt0ZHNOaGZWMXRiK3BxR2g0ZGw1OCtZOTRlL01Ja21TdDZPalk4ejFCeW9xS3RvZUd4dDdUV1ptNXRNS2hTSktKcE9GdVZ5dWpnRjFuL2o0NDQvWHBLV2wvV1R1M0xuM3VGeXV0dkx5OGp1V0xWdFdNTng1bzZLaUxsMndZTUh2Qnk1QmRPclVxYnZiMnRyK0hiQ3I4L2p4NDE5ZXNXTEZPLzVsZVhRNjNlTDE2OWNmcmE2dS9rVlZWZFhqbUtSbGVTd1dTNWxXcTEzb3ErK3lwcWFtdjBWR1JtNENBSnZOVmprWjF5QWlJaUlpSWlLaTZZbEJGU0lDQU96WXNhUGk1WmRmdnRUcjllNEdFQTlBSlVuU2F6dDM3cnhxKy9idHcvNkRKeEVSalUxZ0FHU2dWZWxPSkVhNXNUbmJqc09WdlNHSDF3Nkc0Y015ZGQrY3hLaUpoelVXSmpueFlaa0tBTENuV0EyclE4Q0JVNzNqMURnMy9uZFVnOXIyL2g4VDE4NTM0SnFIQnphREdON2xEOFlOMnZma203Mk5LbjU4YlRjMlpOcEhQWWN4ekl0MUN4ejR5RmZuVzBmQ0pyemtVYkJHZTMzcTJ1WFlWNjdxbTc4NHViZFR6UHNsL2U5VHBONkR2Y1ZxQk9xMGlQamhjMmMzZG5CN0JNaGtVbCtJUjVJQUljaEV6MXRIK3NNeXk5T2NpRFpNUE1SMElUS2J6Y1VEOTludDlqTnV0N3RIcDlNdEd1b1lTWkpjL200Y2taR1Jud2J3T0lET09YUG0zS1pTcVdZRm5PZVVMNlN5UjZQUnBBV2VRNi9YTDFtL2ZuMVpYVjNkbjl2YTJsNC9lZkxrRCt4MmUwTjVlZm45QURvRHBncSsvMFFBTXZUK0hVNnUwK2xVWnJQWk5XQXVBS0MxdFhYRUxoaWRuWjF2V0N3V2owYWpVZHBzTmdzQWVYcDYrdmNDNTFnc0ZwTnZVeHNSRVpFREFEYWJyY3BxdFRZQUNCL2g5RkZaV1ZsUHpKbzFxMi81bUthbXB1Y2pJeU12VXlxVk1ZSWd5Rk5TVXU2TmlvcTZ2TFMwOUVzbWs2bHNwRm9CUUt2VnhxblY2aVFBOEhnODFyYTJ0bmRITzhidnhJa1RYL0Y2dlhhWHk5WGg5WG83bGk1ZCtvNVdxODF3dTkwOUgzNzRZVElBYk55NHNVa21rK2tBUUsvWFp3dzhoeUFJeXFIMmoyVGR1blZIeGpKL0pFdVhMbjE5TFBQRHdzTFNnem1tcGFYbHRhS2lvczhEdlVHUnBVdVh2aTZUeWZyK2tLcXRyZjJEdytHb0dIdkZZek9SOTNjQXBVNm5TOVZvTkZsUlVWR2JJaUlpTHRWcXRabERUYlJhcmVXblQ1LytVVXRMeTZ0anVVQmpZMk4rWTJOalBnQ25yL2FsU1VsSmZkMUpPanM3M3d2b09pU0hiN2t1ZzhHd1pzQ3BSZ3c4dGJTMHZHSXltZlpuWjJlLzJOSFJzYWU5dmYyOTVPVGt1d2FlbzZLaTR2NnVycTdkWHEvWGFUQVkxZzExZnFQUnVITHUzTG4zeDhURVhEWHdPdVhsNVQrb3FhbDVkT0QrcnE2dVBhV2xwVi9MeXNwNkJyMmZQNURKWkdGcGFXa1BKaVVsM1ZsZlgvK254c2JHRnl3V3kvR1Juc2RvdXJxNlBveU5qYjBXQU9MajQzY29GQXBEZEhUMEZRQmdOcHVQVGVUY1JFUkVSRVJFUkRTOU1haENSSDIyYnQxYTl2TExMMi8yZXIxN0FNUUJVQXVDOFBxdVhidXUzTFp0MjNqL3daaUlpQUo4ZHBrTlJXZDZReWpSQmcreTVyaXcxeGR3ZVBGRExSWW5PN0Zwb1IzUDc5V2l5ZGN0bzkzVTI3QkJFSUQ1c3lZZVZObVlaY2N6NytyZzlnaVFKT0RqVS8yaGl5VnpuVkFySkVUb3ZPZzA5MTczbXRWVzdCa1F1amdYdHEyMzlBVlZDb3JVdVA1aU15SjBVNzhTeW1pdmp5VDEzcldUMEx2Y3pqMHZSTURtN0ozcjUzSUxPTm5RdTZwSTVod1hZZ3dlN0MxUnd4TlFma3UzREZjOU5EZ0E5SS92dEkwYU91bTBpQ2c0MWg5VXlWMXZHZGR6SmNCa01wVUF2Y3Z0TkRZMjdtcHVidDdaMDlPelB5MHQ3Y0hoZ2lwV3EvV1VWcXZOQWdDRHdiQXlKeWVuWmVBY1NaSmN6YzNOSDRXRmhTVUdobFNjVG1lVFVxbU1Cd0JSRk5WSlNVbmZUa3BLK3JiLzhjRHQwUlFWRlcwZDc5SVljWEZ4T1lzV0xYcGhxTWNjRGtjREFBc0FoSWVIci9DSEZ6bzdPOThmNlp5cHFhay9UVXBLK281Y0x1OExzblIyZHU0NWNlTEVqU3FWS25uRmloVnZoWVdGelFNQWc4R3dZdm55NVIrOC8vNzd5UmlsTzROR28rbnJ0dEhSMGZFdWdOSFRidjN6M3g2d2E4UnZyalZyMXBRT2NmMlVvZmJQRk1uSnlYZWxwYVU5S0lwaTM0ZWR4V0lwTFM4dnYrZGNYSDhpNzI5WVdGaENSa2JHaTFxdE5rMmxVczBHUm03ZTFkWFY5V0ZkWGQxdm1wcWEvZ2xmaUdTTUF0ZXdDMSt5Wk1sTGdVdEluVGx6NXY5OG0rSWxsMXpTTHBQSmxKSWt1ZnhCS0QrSHd6RW9ZRGFReldhclAzanc0S1VBdkFPN0V3RzluWTVXcjE3OXNkZnJkUUFRUlZIc2ErUGxjRGo4eTQ0WkZ5OWUvRS8vTWo1K0hvL0hYRkpTY3N2QUpZVUNOVFEwUEFzQW1abVpmL1IzVmdFQWhVSVJOWGZ1M0I4NkhJNldpUVpWMnRyYWRxYW5wLytmS0lwS1FSREV3RTVBcmEydDcwM2szRVJFUkVSRVJFUTB2WW1qVHlHaUM4bldyVnZMdkY3dlpnRCtHeTVxU1pKZXo4L1B2elNVZFJFUnpSU2JzdTNJbk9QQzFhdXMrT00zMnZHREwzUmpnVy9wR0VrQ2Z2T21BWUlnNGE1cnVxR1VuLzBMMXl0U0hkQnJKaDdVaU5SNWNmM0ZnNE1OUytZNmtSRGhRWVRPaTd1dTdsMmladTE4UjkvU051ZmFnbGt1Yk03dXZWL3BjQWw0YnE5dWxDTW14Mml2ejZ4SVQxOWRXOVphTUMvQmRWWklaVzZzR3hWTi9YbndLMVpZY2ZmbnU3SDlJZ3ZFVWJxbGFKUlNVSjFSL3ZHK0RuWlg3OG5XTDNEMGRYV2hzWE00SEZXZmZQTEp4cjE3OXlhZU9uWHF6cDZlbnYyakhWTmJXL3ZFYUhOcWFtb2VCOUJtdFZxUG1NM200d0JnTXBrTzc5MjdON09rcE9TckxwZXJmU0oxZXp3ZVUwdEx5My9HZTd6WmJCNzJKckN2ZGdCQVYxZlgzbzZPamdJQWFHcHE4dC9VN2lvb0tCQUNsOGtCQUlQQnNEUXdwTkxhMnZyNko1OThjZ1VBdDhQaHFDZ3NMRnpmMDlQenNmL3h5c3JLWHlDSUpVU01SbU5ma0tHOXZYMUN5NnJRWU4zZDNaOEVMcEZrdDl0cmp4dzVjaVVBMHdpSFRacUp2TDlXcTdYUjYvV2FmRUdNSVQ5aExSWkxTVlZWMVFQNzkrOWZkT2pRb1l1Ym1wcDJZWHdobGJNa0pDUmNvVmFyay8zampvNk9ndmIyZG44blNxL0paRG9vaXFKYUpwUHBBMnN6bTgzSDdYWjdWWkNYY1dQQWNrWitQVDA5UjcxZXIxTVVSWFZnU0FYbzdXTGsyK3orNUpOUHJ2WjRQSDNmWjkzZDNmc0tDd3RYakJSUzhXdG9hSGoyOE9IRGx6b2NqcnJBL1dmT25IbTB0cmIyOGVHT0M1YlZhbTJzcXFvYXRBeFlaMmZuN25QUnpZZUlpSWlJaUlpSVFvY2RWWWhva0IwN2RwVG01K2R2QnJBSFFBd0FEWUEzZHU3Y2VjWDI3ZHQzaDdRNElxTHpuQURnNFM5MW5oVkN1ZU9LSG56bm1VaHNXbWpIVnpaWklCTjdPM1U4ZmxNSDhndTFhT2lRWVc2c0cxKzkxRHhwZGV6WVlJRmU0OFUvUDlhaXVVdUcxSGdYdm50bC85STZ5MU9kMkxyT2dtdFcyUUFBYjkzYlBHblhIb3R2WEdiQzBXb2xPczBpM2pxc3dhV0xiRmlZT1BYQm1kRmVuMjNyTFdqcWttSGRBZ2VPbjFIaVJJMFNoakF2VW1MZHVPMHpKcWdVRXVvNzVQQjRnVXNXMmlFVGdSczNtL0hwSlRhOFg2eEdlWU1DclQweTJGMENQTjdla0pJb0FDbXhvOTg3UFZHanhOdUhlN3VwaEd1OXVQMXo1MlpKcEJuTTI5blorY0ZZRHFpcnEvdVQyKzEySmlVbDNhN1Q2YkpFVWRRQXZWMVVyRlpyUlYxZDNaOEN3eXlOalkxL1MwaEl1T0hqanovK05JQ3Vob2FHWnhzYUd2Sm56WnFWR3hFUmthUFZhak5WS2xXY1RDYlRDb0tnRUVWUkFVQVVCRUhFTURmZjI5dmIzOFFZT2srNDNlNXUvN1lnQ0Y2ejJkeGlzOW1xZkRmYVBXNjMrLyt6ZCtmeFVaWG5Ic0IvNzVsOXpXUmxEeENTRU1JT3NvcFlORnF0YTZzR3RHcHJyYVhlMmxwdjFTNVdwYTJ0V3R1cXQvV3FiYTJ0MTFvWlVOeXFWcU1neWlLaVFNQVExZ1FTbHV6YjdNczU5NDlaTXBOTTltVUFmOS9QWno2Y2VjOTd6bm5uekp5WkllOHp6K053T3AxbEowK2VmSzY2dXZyUHNkdVdsWld0bkRGanh0ckd4c2IvZEhlTTh2THlIeXhldlBqTGZyKy83dkRody9jZU8zYnM3eDI2MUcvYnRxMW96cHc1NjFRcWxibXFxdXJ4M293OXRteEtRME5EdjROenVoRlFGQ1VJQU8rOTkxNjMvMGMrLy96ekl4ZHBwNHZWNC9FY2lTenYzcjM3cXBhV2xuMjlPZmlTSlV2MlJKYUZFSjJpempvR0JBMjI1dWJtOVR0MzdyeG8xcXhaLzNHNVhBZEtTMHV2OEhnOFI0ZnltTEVHK3Z3ZU9YTGt0NUZNSElxaUJGd3UxNEdXbHBZdHpjM05IelUwTkd3Y3FvQ0hFeWRPL0xPNXVmbkR2THk4LzBsTlRWMVdWbFoyUyt6NnRyYTJ6eXdXeTV6SXVJTEJvS08xdFhYcmdRTUhmb3FZMGp4Q0NEa1lETVpHUjNZcUN4UUlCT282WkU4S0F2QTdISTVTcTlVNlQxRVVPUmdNdHJyZDdpTzF0YlZyS2lvcUlwbGQ0SEs1ZHBTWGw2L015OHY3dzZGRGgrNDdkdXpZbjlGRjhFc2lUVTFOSDM3NDRZZUYrZm41cThhT0hmdGZkWFYxcngwNGNPRHUzbTdmazRxS2lsOEhBb0hHY2VQRy9kQmdNRXhzYTJ2Yitmbm5uOTg4V1BzbklpSWlJaUlpb2xQVGtQN0JpNGhPYjJ2WHJwMHF5L0o2aElKVkFNQ3RLQXFEVllqb3RQVElJNCtzRWtMY2YrZWRkL2JxKzQ5L3cvUk9FMFZEcWNraERVdFptOVBSNTFVYS9PVDVWQVNDQWxrcFFmenAyNDJEa2xsbW9GcGRFcXpHcnNmaDhnclV0S2g2Rlh6U1d5MHVDYmY5TlEzMXJTcG9WQW9ldXI0SmhjTVF1QU1BbWkvdDV2OGQraS95WGFxdW45c0x0UC9mVGVud0wyZlNXZ01BQUNBQVNVUkJWQURZWXBiYjBFTjVtLzR3bTgxWkRvZWpVNG1qanF4VzY3elcxdFlkNkQ1amhkWmdNSXh3dTkxVnZUbTJ5V1NhcVZLcERFSUlmMHRMeTZlOUhYTVhiQWo5WUVNRzBEakFmWjFSVENiVERLZlR1UStBZDVpUE8rRG5OeU1qNHhLUHgxUGhjRGdPQUJqVU44V01qSXhMSlVsU0EwQnRiZTByaWZvWURJYXhicmU3T3RHNklSWXBPOVNieDJ3QTRCN0l3VXdtMDBpbjA5bU1QZ1RKRVJFUkVSRVJFUkVsd2o4MkUxRzNYbnp4eFdtU0pLMEhrQkZ1OGdLNHZyaTRlRzBTaDBWRTFHZW5lcUFLZGMvcEZRZ0dRMCtkUWFkQW8vcGlQajMrb0lEYkd6b1BhcFVDbzI3NHpnTURWWWlJaUlpSWlJaUlpSWhvTUVqSkhnQVJuZHBXckZpeEI4QjVBT3JEVFRvQWRydmRmbnZ5UmtWRVJGODBKcDBDcTFHRzFTaC9ZWU5VQUVDamFqOFB3eG1rUWtSRVJFUkVSRVJFUkVRMFdCaW9Ra1E5S2k0dTNpM0w4bElBUjhKTkFzQmpxMWV2L3QycVZhdjRQa0pFWnlwbnNnZEFkQXB4SkhzQVJFUkVSRVJFUkVSRVJIUm00QVF6RWZYS2loVXI5cXBVcWtVQWRrYmFoQkEvbWpKbHlqL2ZmUE5OWFJLSFJrUTBWQTRsZXdCRXB4QmVEMFJFUkVSRVJFUkVSRVEwS0Jpb1FrUzlkdFZWVjUzdytYem5BbmczMGlhRVdPRndPTjVldDI2ZExZbERJeUlhQ3E4bWV3QkVwNURYa2owQUlpSWlJaUlpSWlJaUlqb3pNRkNGaVByayt1dXZiMjFxYXJwRVVaVG5ZcHEvNVBmN1AzenBwWmZHSm0xZ1JFU0RUSzEzLzA0QmppWjdIRVRKcGtBY1VhdDlqeVI3SEVSRVJFUkVSRVJFUkVSMFptQ2dDaEgxMmNxVksvM0Z4Y1hmVkJUbGdaam1hY0ZnY0t2ZGJwK2V0SUVSRVEwaXNmQmdxMUJ3YzdMSFFaUnNRc2JOWXNtK3RtU1BnNGlJaUlpSWlJaUlpSWpPREF4VUlhSitFVUlveTVjdnYxY0k4VjBBY3JoNURJQXRkcnQ5ZVJLSFJrUTBhRFRMZHBkQXdRWE1yRUpmUkFwd0ZMSW8wcHhYK2w2eXgwSkVSRVJFUkVSRVJFUkVadzUxc2dkQVJLZTNhNjY1NXVuVnExY2ZGMEtzQm1BQVlBTHdvdDF1WHdUZzd1TGlZbDl5UjBoRFNkbWFhdzE0REhjQ3VBTEFKSVNlZjZLT25BQU9BWGhWclhmL1RpdzgySnJzQWZXRlp0bnVFbVZyN3ZUd2EvMXloRjdyNWlRUGkyaW9PQkM2WGwvVG5JYlhLeEVSRVJFUkVSRVJFUkdkK2tTeUIwQkVaNGExYTllZUpjdnlTd0N5WTVvM0F5Z3VMaTQrbHFSaDBSRHlyNTllcEFnOEkrS2ZjNkp1S2NCUm9lQm16YkxkSmNOOTdFY2VlV1NWRU9MK08rKzhrOTkvaUlpSWlJaUlpSWlJaUlpSWtvU2xmNGhvVUZ4OTlkWGJBNEhBWEFEdnhEUXZCckREYnJlZmw2UmgwUkR4cjU5ZUJJRjNHYVJDZlNXQWJBaTg2MzkveHZuSkhnc1JFUkVSRVJFUkVSRVJFUkVOUHdhcUVOR2d1ZTY2NitvQmZBWEFMMk9hTXdHOGE3ZmJmN0pxMVNxKzU1d0JsSzI1VmtYZ21XU1BnMDV2aXFUOFRkbWFhMDMyT0lpSWlJaUlpSWlJaUlpSWlHaDRjZEtZaUFaVmNYRnhzTGk0K0g1RlVTNEIwQlJ1bGdBOFdGaFl1RzdkdW5XMkpBNlBCa0hBWTdpVG1WUm9vQVNRSGZBWTdrejJPSWlJaUlpSWlJaUlpSWlJaUdoNE1WQ0ZpSWJFOHVYTDN3d0dnM01BZkJyVGZMbmY3LzkwN2RxMVp5VnJYRFFvcmtqMkFPaU1jWG15QjBCRVJFUkVSRVJFUkVSRVJFVERpNEVxUkRSa3JyMzIya3FuMDdsRUNQR1htT1ljV1phMzJ1MzJCOTU4ODAxZDBnWkhBekVwMlFPZ013WmZTMFJFUkVSRVJFUkVSRVJFUkY4d0RGUWhvaUYxMDAwM2VhNjU1cHJ2Q0NHK0JjQVRibFlCdU1maGNHeC84Y1VYNXlSeGVOUS9wbVFQZ000WTVtUVBnSWlJaUlpSWlJaUlpSWlJaUlZWEExV0lhRmhjYzgwMXowcVNkQmJpU3dGTmt5UnAyNW8xYTM1cHQ5dTF5Um9iRVJFUkVSRVJFUkVSRVJFUkVSRU5Ed2FxRU5Hd3VmcnFxejl2YW1wYUJPRG5BUHpoWnBXaUtQY0MrR1R0MnJXemt6YzZJaUlpSWlJaUlpSWlJaUlpSWlJYWFneFVJYUpodFhMbFNuOXhjZkd2dzlsVmRzU3NtaUhMOGphNzNmNExabGNoSWlJaUlpSWlJaUlpSWlJaUlqb3pNVkNGaUpMaTZxdXZMbTFxYWxxZ0tNcDlBQUxoWmpXQSt3QnNzOXZ0czVJM09pSWlJaUlpSWlJaUlpSWlJaUlpR2dvTVZDR2lwRm01Y3FWLytmTGx2NUpsK1N3QU8yTld6UVR3NmVyVnE1OTQ0WVVYTXBJMFBDSWlJaUlpSWlJaUlpSWlJaUlpR21RTVZDR2lwRnV4WXNXdXBxYW0rVUtJVldqUHJpSUpJZjVMclZZZlhMMTY5UjBzQjBSRVJFUkVSRVJFUkVSRVJFUkVkUHBqb0FvUm5SSldybHpwdithYWEzNEJZQjZBclRHclVvUVFmd0N3ZTgyYU5aY3FpaUtTTTBJaUlpSWlJaUlpSWlJaUlpSWlJaG9vQnFvUTBTbWx1TGg0WjFsWjJkbENpT3NCSEl0WmxhOG95dXRyMXF4NWUrM2F0Vk9UTlQ0aUlpSWlJaUlpSWlJaUlpSWlJdW8vZGJJSFFFVFUwYXBWcTJRQS8zenV1ZWRlMGVsMGR3a2g3Z1pnQ0srK1VKYmxYYXRYcjM0NkdBemVmOTExMTlVbmNhaEU5QVdoYk0yMUJqeUdPd0ZjQVdBU0FGT1NoMFIwdW5JQ09BVGdWYlhlL1R1eDhHQnJzZ2RFUkVSRVJFUkVSRVJFUk1PTEdWV0k2SlIxNDQwM09wY3ZYNzRxR0F4T0J2QkN6Q3FWRU9LLzFHcjFnZFdyVjk5aHQ5c05YZTJEaUdpZy9PdW5GL2s5aHQwQTdnVXdBd3hTSVJvSUUwTFgwYjErajJHM2YvMzBvbVFQaUlpSWlJaUlpSWlJaUlpR0Z3TlZpT2lVZCsyMTExWVZGeGQvSGNCaUFOdGlWdG1FRUg4QVVMRm16WnE3WDMzMVZVdHlSa2hFWnlyLyt1bEZFSGhYQU5uSkhndlJtVVlBMlJCNDEvLytqUE9UUFJZaUlpSWlJaUlpSWlJaUdqNE1WQ0dpMDBaeGNmR1dzckt5UllxaTNBRGdXTXlxRVlxaVBPejFlbytzWHIxNmxkMXVUMHZXR0lub3pLRnN6YlVxQXM4a2V4eEVaenBGVXY2bWJNMjFKbnNjUkVSRVJFUkVSRVJFUkRROEdLaENSS2VWVmF0V3ljdVhMMy9lNC9GTVZoVGxIZ0FOTWF0VGhSRDNBemhpdDl0L2E3ZmJSeVpwbUVSMEJnaDRESGN5a3dyUjBCTkFkc0JqdURQWjR5QWlJaUlpSWlJaUlpS2k0Y0ZBRlNJNkxkMTQ0NDNPNWN1WC84Ymo4WXhYRk9XL0FSeVBXVzBHY0JlQUNydmQva2U3M2M2SlppTHFqeXVTUFFDaUw1RExrejBBSWlJaUlpSWlJaUlpSWhvZURGUWhvdE5hT0dEbFViUFpuQU5nSllDS21OVjZBTGNCT0xSNjllcS92ZmppaS9sSkdTUVJuYTRtSlhzQVJGOGd2TjZJaUlpSWlJaUlpSWlJdmlBWXFFSkVaNFN2Zk9VcjN1TGk0ajluWm1ibUs0cHlBNEM5TWF2VlFvaWJKRW5hWjdmYjMxdXpaczJLTjk5OFU1ZXNzUkxSYWNPVTdBRVFmWUdZa3owQUlpSWlJaUlpSWlJaUlob2VERlFob2pQS3NtWExBc3VYTDMrK3JLeHNtaERpS2dDZmRlaHlucUlvLzNJNEhNZFhyMTc5cU4xdUwwekdPSW1JaUlpSWlJaUlpSWlJaUlpSXZvalV5UjRBRWRGUVdMVnFsUXpnWlVWUjFxMVpzK2JMQU80Q2NGNU1selFoeEE4Qi9OQnV0MjhXUXZ6VjdYYmJiN3p4Um1kU0JreEVSRVJFUkVSRVJFUkVSRVJFOUFYQVFCVWlPcU1KSVJRQWJ3TjQyMjYzNXdLNEdjQk5BRWJFZEZ1c0tNcGl2VjcvMkpvMWExNElCb04vV2JGaVJjZE1MRVJFUkVSRVJFUkVSRVJFUkVSRU5FQU1WQ0dpTDR6aTR1S0RBSDc2OU5OUDMyZXoyUzRSUXR3QzRDSzBsMEd6S29yeVhVbVN2bXUzMjNjSUlaNExCQUt2WEh2dHRaVkpHL1FYeEw1akdsVFV0bjhrcFpoa0xNcjNKbkZFWjQ2NlZoVXlyY0UrYlZQZnFvS3NBRmtwZmR1T2lJaUlpSWlJaUlpSWlJaUlxQ2NNVkNHaUw1eVZLMWY2QWJ3QzRKVi8vZXRmNDlScTliY1VSYmtad0xpWWJyTVZSWm10VXFrZXRkdnRPNFVRcndTRHdWZVdMMTllR3M3U1FvTWtLQU1Qcmt0QlRiTXEybmJkT1U0R3FuUWhLQU10TGduTnp0Qk5xd2FtWmZzUzltMTFTYmo1aVhSTXlBcmdvdGx1TEp2bWdVR2IrT1g3OWc0RDF1L1JvNkpXalRhM2hFa2pBL2pUdHh1RzhxRVFFUkVSRVJFUkVSRVJFUkhSRnhBRFZZam9DKzNhYTYrdEF2QUx1OTMrQUlBTEFOd0M0SExFdnovT1VoUmxsaVJKcTlhc1dWTnB0OXRmRlVLOGtwR1I4ZEd5WmNzQ3lSajNtZVRkWFlhNElCV3RXc0dsWjdtU09LTEJjN0paaGVwNk5XUUFpaEsraFpkbFdjQVhBSHdCQVY5QXdCOXNYL2I0Qkp4ZUFaZFhDdjhyNFBSSWFIVUxPTndTWWtOTnhtY0c4TlRLeEFFbC85bHBnRDhvY09DRUJnZE9hUEJlcVFHLy8yWmp3cjRwSmhtbFI3VFIrNGRPcXZIcElTM21Ua29jQkVPRFMxYUFocmErWjcraDRhRWdGQ1NtbG5yc09tUk9OS21nVVFFWlhieEdkbFJvTVdsa0FGYURQTXdqSXdySnlzcTZNckxjMnRxNnkrUHhWQ1J6UEdjZ0NjQlFYdUJtaEw3L05nL2hNYWozSkxQWm5PRndPR3FUUFJBaUlpSWlJaUlpb3FIQVFCVWlJZ0RGeGNWQkFHOERlTnR1dDQ4VVFxeFFGT1VhQUlzN2RKMEE0SFpGVVc2dnE2dHJYTE5temV1eUxMOWlOQnJmdWV5eXk4Nk02SXBoNVBCSStQdDZjMXliTHlCdzNhT1pBOTczcU5RZy92YTkrazd0bHorWUJYOVFESGovM1hucjV6VUFnUDNITlhqdzVaUWhQVloxZ3hxQm9JQmFGWjhwSlNnRGIzeHFpR3Y3K2xJSEFPQjRvd29kWldjRWtHcVMwZVJzbjRsZnM4V0VVYWxkQjA2TVRtTlF4VUE5K1I4TGRsUm9jYUpKaFVCUTRDKzNObUJzZXQvajN6YnYwK0dobU5mYUk5OW93dVRSL3NFYzZoa25LQ01hRE9iMGlQWk1SZUYvbXh3UzZscFZxRzFSb2I1VndtVm51WEhMQlcwSjl6V1U1MzlUdVE3UGYyQkdaWjBhRjg1MDQ0N0xXanYxS2F2VzRHZi9UQVVBakUwUDRQWkwycnJNdEVTbmpveU1qTXN6TWpLK0VybGZYbDcrM2NqeTFLbFQveDVacnF1cmU2MjJ0dmJsbnZhWG5wNWVCQUErbjYrcXJhMXRYNlE5SlNYbExJdkZzaEFBcXF1ci96Ukl3KzlreG93WjZ5TEw1ZVhsMysvSHNUU1ptWmtYMU5YVnZabGduV0hxMUtsUHlyTHMyN3QzNzIwQU9yN0FUZlBuejE5Ly9QanhQMWRYVno4TDRFejdnTkxPbVRQbkxiZmJ2Vy92M3IxM0FoajA3NXdUSjA3OHdhUkprMzR0eTdLdnZMejh2NDRmUC83TVlCOWovdno1V3dIQTUvTTE3Tnk1OHhJQW1EVnIxcisxV20wNkFHemJ0bTFoYlA5NTgrWnRDZ2FEYnAvUGQzTFBuajIzQXppZFVyMlp6anZ2dk9oNDMzLy9mWDF2TmhvelpzektjZVBHM1dZMEd2TVVSUW11WDc5K0xJQ21JUnZsSUJvelpzeDNSNDBhZFQwQWJOKytmUmtBUHdCWUxKYUN2dTZycmEydGZKQ0hSMFJFUkVSRVJFU25HQWFxRUJGMVVGeGNmQkxBWXdBZWUrbWxsOFlHZzhHckFGd0Q0T3dPWGRNVVJmbUdFT0liYnJmYmJiZmIzd1h3cmlSSjY2KzY2cW95bGdqcTJWOUx6R2h4SlRGRndSRExIelYwZ1FJYWxZSVVrd3liVVVhalEwSldTdnljM0lZOWV0UzJ0QWVrbkRYSmh6azVQZ1JsNE9iL3plalZNWFpWYXJ2dEd3bklvY1FPbk5EMDJNY1hFS2lxYi84Njl0SldJNzR5eDkzamRua3hyeTBGd0Q4M21xTUJXSG1qL0lNV0pDRXJnTmMvdUlGZGVvMEMwWTlkTnJSSjBiR2ttdVV1eTFoMTlLTi9wTUhuQjd6aGpFVSt2NERiSitEcDQrTmEvN2tlTnhlMVFlcXcyVkNlZndBdzZ4VlUxb1ZlSXhzKzErUGJSUTVZT21STmVlVmpZM1M1MVNVaGR3RHZQVzZmUUpNajlMNnMweWhJdHpCRHkxQkpTVW1aUDNiczJKV1IrN0dCS3FOR2pmcEdaTm5qOFZUM0psQmw5dXpaN3dKQWRYWDFFK1hsNVhkUG16YnR6d0RnZERyTEowMmE5S3Z3dWo4VkZSWDErdnVKeCtNNTh0RkhIMDNvYmYvK3N0bHNTNmRNbWZLa3lXUXFMQzB0L1ZwdGJlMjZtTldhK2ZQbmI3UmFyV2NCZ05sc0x2amtrMCt1UU16a2ZVNU96dDFXcTNXZTFXcWROMnJVcUc5OThza25TekMwMlVlaVRDYlRMSVBCTUhZbzlsMWZYLzhHQURGanhvem4wdExTemdOd1htcHE2bm03ZHUxYUVRd0dXeGN0V2xRNmtQMnZYOThlTFd3d0dLWUFnQ1JKMnJhMnRyMngvY2FPSGZ2dGdvS0N2L1IxL3lVbEpYSHZtRmFyZFFFQStIeSttcGkydVZxdGRrVEhiWFU2M2FTVWxKVEZBT0QzK3hzQjNORFg0dytXbEpTVU9aSWtHUk90YTJwcStnaUovNjZpbGlSSkYzcy9RWjlPa2FsT3A3UGNiRFpQaTl3Zk4yN2NONnVxcWg2TjdYUCsrZWNIaEJDZG80NDdpRDMvSnBOcFZrLzkrOExwZE80RkVGZW4wMkF3VExEWmJKSC9MMFdQdldEQmdyalhVMjkwZk8wUUVSRVJFUkVSMFptSGdTcEVSTjI0NnFxcnFnRThEdUJ4dTkwK1JsR1VLNFVRbHdBNEQwRHNINThOQ0pVTXVseVdaYXhaczZiR2JyZHZBUEIrT0hEbElBTlg0bTBxMStFL093MDlkenlOamJBRm9WVXI4QVhhLzlZdUFHalVDalJxd09zVENIU1lSdE9vRkN5WjRrV3FTWVpKTDhPc1Y2TC9XZ3d5VW93eWJDWVpKbDNYTHlkRkFWWnZNa1h2U3dLNHVTaHhKZ2dhR2tFWitNRXphWDNlN3UwZEJyeTlvK2ZySWpaSTZPM1BERGhjMC82VjdzQUpEUzUrb05PY1g2OWN0ZENGYjhlOFZqNDdyTVc5LzBydDE3NjY4dWhOalNnWTA3ZEFpczhPYTNIZmk2a0l5c0NZdENEKzUrYmUvNmkrcktybmdLSGVhSEpJMkZtaHhaeWMrRVFPUTNuK0FXREdCQit5VW9Lb2JWSEJGeEI0YjdjZVY4NXZUNlpRMTZyQzVuM3RQOVQzQndXKy85ZnVYM3QvdWJYNzgzZnZpNms0M3FpQ1NnSitmVjBUWms1Z2RwYlRrSGJreUpGZkI0QkRodzdkTzVBZHpabzE2NDJNakl4TCtySk5RVUhCSHdzS0N2N1lVNy9JWlBUbzBhTy9hVEtaQ2dHZ3NMRHdiNjJ0clo5NVBKNGo0VzcrcXFxcXh3c0xDLzhoaEpCU1VsTE9XYlJvMFljN2QrNjh5TzEyVit0MHV0d0pFeWJjRFFDS29zZ1ZGUlVQWXBpQ1ZBQmc0c1NKZDBiTzlXQUxueC9oY3JrcUVZcUxFMGFqY2ZLQ0JRdTJWbFZWL1ZHbFVwbTYzMFB2bWMzbXFRQ2dLRXF3cmExdHgyRHRGd0E2QmtkcHRkb1JpUUttaW9xS0ZML2YzL0RCQng5a1pHUmtuQk5wYjJwcTJnQWdhZCtqcDA2ZCtvTFJhSnljYUYxSlNZa29LaXJxOFVNdFVaOU5temFOaTd5R3p6bm5uQU9KdHBzOGVmSWZKaytlL0lmWTQvVmw3QkdMRmkwYTFPZjA0NDgvbnBJZzYwbnNjM1NtWlRVaUlpSWlJaUlpb2tIR1FCVWlvbDRxTGk0K0J1QUpBRTg4OTl4ekpwMU9kNTRRNGxJQWx3QVkwNkg3Q0FETEFTd1BCNjZjc052dEh5dUtzbFVJc2RYajhXeS84Y1libmNQOEVFNFp0UzBxUFBhR05hNXRaR29RMy95U1k5Q09ZZWdta0NQV2tnSnZ6NTM2U1FqZzJkdnFJUWxBcTFhZ1ZRTnFsWUtHTmduLzJHQkdTV2w4UU1LOFhDKytlMkZibHlWMXF1clZlUG9kQzY0N3g5bnRSUCs3dXd5b2Ftai9pTC8wTEJjbVpQYTluQXlkK2hyYUpEemJvWHpXbWFhK1ZZVUhYMDVCVUFaVUV2RGpyN2JBMk12cnV6Y01XZ1ZtdlF5TElSUU1aaldFZ3NFaXR6U3pqRXhyRUpsV0dWWmovTnozVUo3LzFwaHNVL1B6dkhoanV4Rm12Unkzem1xVThiZjN6QWpHRE12dEU2aHU2UDlYZklOV3dkMVh0dUNPWjlNUWxJSGZ2SnlDcDFZMklOWEV6Q3FuRUduRWlCSEZOVFUxcTlHUHlYdVh5eFV0Q3lSSmtsR3YxNDhEQUZtV2ZSNlBweUsycjhmak9UYmcwZlpDV1ZuWkhlbnA2UmZvZExxeGFyWGFObTNhdE9lM2I5OStMc0lCSnlkT25IaGVwVkxaSXNFdlRxZHpuOXZ0ZGdMQXRHblQvaXhKa2g0QURoMDY5TFA2K3ZyWGgyUE13MGcrZVBEZ1Q5cmEycllVRmhZK3IxS3B6SklrNmRScXRXMHdkdjZsTDMycFdhMVdSMnVYQ1NGVVJVVkZjYVdGdG03ZE9tMy8vdjEzRE1ieGVpczFOYlVvc3R6UTBQRE9jQjc3ZE9KMnV5c1VSZkVCZ0JCQ1l6QVljcEk0bk9qN2tkbHNudUp3T0tvQk5NZDJLQ2twc1FCSTlJWGZYRlRFcUdvaUlpSWlJaUtpTHhJR3FoQVI5VU00eU9SMUFLOHJpaUpXcjE0OVE2VlNGU21Lc2d6QVVnQ1dEcHVNQW5DbEVPSktBTkRyOWJMZGJ0OGREbHo1VEpLa1hTNlhhODhYSVhqRjdSTzQvMFViSEo3MlNWZ0I0RWVYdFdKYTl2RC9hditlcTV1N1hPZjJDZnpodFpTNHR1NzZKNUptYnAvY2RYb0YvdldSR1M5dE5jYVZVOG5PQ09CYjV6dXdJQzl4MEl6WEwvRGlSeWFzM1dwRUlDaFFWcVhGUXpjMElYZGs1MkFWajEvZ0h4dmFKODR6ckVGOGMxbG9QdURWVDR5WU44bUxGMzVZRjdmTmE1OFk4V0pNQnBiRms3MjQ3ZUxXdUQ2eWdrNGxUNmhyS2dsNDRwYmVaLzNvRDBVQkhuazFCVzN1OW10cFRGb1FBMG5lbEhJS0JpTTgvbTlMOVAzaXl2bXV1TEpIZmZYTlpRNHN5UGZDcUZWZzFDa3c2dVIrdjY2SDh2ejdBZ0xMLzVEWmFiM0RJK0hwZHl4NCtwM1FSOHl2cjJ2Q2hzLzFuZm9OMU9UUmZsdzYxNFhYdHh2UjZwTHd2MjliY005VkxZTitIT3FYakRsejV2d3JMUzJ0eUdLeHpEeDQ4T0JQKzdxRHpaczNGMFNXeDR3Wjg4MHBVNlk4Q3dDTmpZM3Y3dHk1ODlLTy9hZE1tZkprYkhCTFYySXpUdmg4dnBwQUlOQ1hEOHlXUFh2MmZHZnUzTGx2QW9ETlpsdVNuWjE5VzFwYTJvV0pzcmxrWldWOXJhaW82R3NkMjNOemN4L0t6YzE5S0hML1RDb2ZVbE5UODZyRDRUaG43dHk1YnpRME5MeC8rUERoaDhlTUdmUHR5UHJlUE5idU1uZDB4K0Z3Zk83MysvMWFyYlpYOVJwOVBwL3M5WHIzUis1SHN2cEVTbEFGZzBGSFpXWGx3d0F3WWNLRUg2dFVLbk9rWHlBUWNBRlFwNmVuWHh6WmZzcVVLVTlObVRMbHFZN0hPWExreU9NSERoejRZVjhmejBCVVZsWStuSjZlL21XTHhSSXRwUk0rOXgzL3RtSXFLaXBxanVuVE1iMlhnaTZ5amtUT0RRQ28xV3BiYkltd2prcExTNzhTeVd6UzMrZDNJRWFQSG4zVGhBa1RmbmJ5NU1uL2k3UXBpaUlYRkJROG9kRm9NbmZzMkJIM25zSmdGQ0lpSWlJaUlpS0tZS0FLRWRFQWhVdjY3QXJmZnI5Ky9YcDFYVjNkSEVWUmxna2hsZ0ZZQXFCamFuWUp3RXdoeEV3QWtHVVplcjFlc2R2dEJ3SHNVaFNsVkFpeFM1S2t2UTBORFpVclY2N3MvOHpzS2VheE42eW9ySXYvK0xsOG5ndC9lTjJLRTAycVFUbEdiRm1VZ2ZBSEJENHExL1hjc1Fjbm0xUjRaWnNSNyt3eXdPMXJuMGZLU2duaWhuT2RPSCs2R3dGWm9NMHR3ZTBUOFBvRjNENEJqMS9nWkpNS3oyODBvYTYxL2R3NHZRTDMvTk9HeDcvVmlKR3A4WE1jejM5Z1JxT2pmUjdwZXhlMXdhQlZjTGdtbEkzbEdjbU1xeGE2c0h5SkUzcU5naWFIaE5lMkc2UDlyVVlaMy85S0syemhDWE9YVitEWjlXWWNiMVRqZ1d1YklNNllLYitobHpPaVBZdE5mMHZCeE9yNHV2N0hCak4yVldxajk1ZE04UXg1TUVGWDE5YlJlalUrTzl3K2x0alNOQVB4MldFdHRoOEtYWU1tdllJVlN3WVd5emNtTFRobzJZV1NjZjQ3K3ROYjdabXBMcG5yN2hSZ05oRFhuZVBFdTdzTThQZ0ZQdHFyUjFtVkM0WGp6cGlQb3RPU3pXWTdkL3IwNmMvcmRMcXhBREJod29TZmVMM2VxcXFxcXYvdHkzNFdMMTRjTGRlaDBXalNJOHNwS1NtTFk5Y0JvYUNXdlh2MzN0cWIvY2FXY2psOCtQQUQxZFhWZityTHVKcWFtdDZxcmExOUtUTXo4NnRWVlZWUEhEMTY5Sm0wdExRTCs3S1BaTml6WjgvMWUvYnN1YjY3UHJIbnByVzE5ZE50MjdhZDFaOWpPWjNPbmR1M2I1L25jcmthZFRyZHVQN3NveU9YeTdWZnI5ZFAwR3ExbVFEZzlYcXJnOEZncHpmYnhZc1hmOWJiVWtQQllOQzVmbjE3dXFtS2lvb0hnTGhBRldla2JkeTRjYmRGQWxVaWJXbHBhVi9XYURSOXI1ODNEQTRlUFBnVHRWcHRpdzFVQVJLWDl1bHV2YUlvd2ZmZWV5L2gzMk1PSGp6NGs4aXlUcWZMN1M1UXBiZDZDbVRxV09LcnQwRmVLcFhLYURRYWM3VmE3ZWhBSU5BSUFFSUl5V2F6TFFXQTdPenMyd1l5YmlJaUlpSWlJaUk2Y3pGUWhZaG9rQzFidGl3QVlGdjQ5bkE0Y0dXYW9pZ0xKVWxhcUNqS1FnQ0o2dHdMQUhrQThvUVFWd09oQUpiVTFOU2czVzZ2QUxBZndBRkZVUTRJSWZZRHFIQTZuZFUzM1hTVFozZ2UyZURJR1JIQXhyTDIrMlBTZ3JqcFBBZTJIUng0UU1pcEtDZ0QzL3RyT2x6ZXpuL3Y5L29GbnZxUEJZKzlZWTByM2RHVENaa0IzUGdsUjZjZ2xYM0hOVmozY1h2UXljU3NBTFJxQlp2S2RYaGxteEdLQXZpREFpOXROZUs4R1I2TVN3L2dxWGNzY1dQNzNrVnQwU0NWL2NjMStPVWFHeHJhUW9FdnF6ZWJzT0xzTXo3cHoybmhvNzE2ckk3SmdwTm1sbUUxS0xqbHlmUnV0dXJlWDI3dGZ3YVlmY2MwMFN3ZndPQUZxdGczdHovR2kyZTdvcVZ2a3UxVU9mK1I0TDZScVVIY2ZQN2cva2pkWnBKUk5OT05OOEtCYlBiTkpxeGEzcmVNVWhSaU5wdW5MVnk0Y0hkL3Q1Y2tTWk9ibS92ZytQSGo3eFpDUkNNUkZVVUpxdFhxMUw3dUx6YnpTU3lOUnBPcTBXZ1M3cTlqQUV0UGNuSnlmdDdUQlBYbXpadVhBS2lQYlR0dzRNRHRWVlZWanpZMU5XMENnQk1uVHJ6UTJ0cTZ2ZU8yYXJVNkxUczcrL3VSKzRjUEgvNGwrbEVHNlRTU1BuWHExUDg1ZE9qUXoxd3UxeEVBOEhxOXRlWGw1YmYwWlNlSnR0bTJiZHY4d3NMQ1owYVBIdjB0QVBqa2swL084WGc4bFlNMThCRWpSaXczR28xNXNXMHFsY28wY2VMRW4wZVdJKzJSTm92Rk1pMW16Tld5TEh1QlVHQlZwT1NSeCtNNUdnZ0U0bFBFblNFeU16T3ZqaXpyZExxUnlSeExUN3hlN3pFQTBPbDBJL3grZjl3SG1kdnRQcngvLy83N1RwdzQ4ZWZrakk2SWlJaUlpSWlJVG1VTVZDRWlHbUxod0pXZDRkdFRBR0MzMjlNQXpBL2Zab1J2dVFnRnEzU2tDcS9MQlFBUms5TENaRExCYnJmWEFxZ0NVS1VvU3BVUW9rcFJsR29BZFVLSWVwVktWZC9hMmxwL3FnUzBYRG5maFZlM0dkSGtsR0RRS3JqM21tYm9OR2Z1M0pKS0FtWk84R0hMdnM2Qk9DMnVYbVhRanhxVkdzVDFTeDFZTnMyVE1MUEozbW9ONUpoVFdWR3J4ajB2ZEo1enZQNWNKOGFsQi9EZWJqMDJscldYRFRsL2hnZExDOXRmSm1QU0FwQml5cGc4LzRFWk04ZjdNR1Vzc3lvTXhGOXViY0NvMUo2emVweG9VbmNaK0RBcU5RQ0IwS3lzSklDN3JtakJocy8xcUc0NGM3N2ExYmFvNGpLV2ZIbld3Ti9DSGw2WGd0KytZdTI1WXhmKzhZTjZwSnJrSVQvL1dyV0N0MzVlZzQxbGVqejRjcWo4MkIyWHR1TENXZTVvSDE5QTRMVlBqSGgrb3drbm0xVDQybSt6ZXJYdnlXUDhlT3lteGw3MXZYaDJlNkRLdG9NNk5Ea2xwSjZDNWFIT2RObloyWGNJSWVMS2hyamQ3c3F5c3JMckl3RWRRNjJyNEphdWFMWGFFVnF0dHR0VVVpYVRTZTEweGdjL3V0M3VZMjYzKzFqa2ZrMU56UXRMbHk2dGp0emZ1SEZqUGdDWHhXS1pIQk9vb2h3K2ZQaCtJRDV6U1VsSlNjY3lqTjBhT1hMa2pmbjUrYjhUUXFnUEhUcDBmM1YxOVIvN3NuMWY2Zlg2aVI2UHB4RkFqNm1ZWnM2YytXeG1adVpsV1ZsWmwrM2J0KytPNDhlUFB3T2d0YnE2K3E4QVlES1pwaTliRnE3ejE0UFlUQ2NScWFtcDV3S0EyKzJ1bUQxNzloc21rMmxxSUJCbzJiQmhneTNSUHJyS3RoRjcvaU5HalJwMVE4ZnlUU3FWeWh6SnJoSXIwaFlKVEFHQTNidDNYOS9jM1B3QkFCUVdGdjV0OU9qUk53SEFwNTkrZXJiYjdhN3V1SSt1RFBIenEwNVEycWVuMGo5QTZEdCtwL0kvTTJmT1hOUGJBeTlZc0dCdnIwYzVCRHdlenpFQTBHcTFXVUtJNkZnVVJRbVdscGJlQU1BUktVMUVSRVJFUkVSRVJCVHJ6Sm5OSUNJNmpSUVhGemNDZUR0OEF3RFk3WGF6SkVsVGc4SGdEQ0hFREFEVEVjcXdNcnFIM1dXRmIzTWpRU3l4d1N6QllEQVMwT0pFNkpmTDlRQ2FBRGlFRUE0QURrVlIyZ0E0SWpjaGhFZFJsSUNpS0FGSmtnS3h5OEF2MUFIdXhRQUFJQUJKUkVGVUIvVFlkUm9GVnk1dzRkbjN6Zmp2eTFveFBseUc0NmRmYTRGdmNDcHluSElXNW5zVEJxb0FnRnFsd0tKWDRBc0tPRDJKczZ4blp3UlFmTFlUaS9LOU1PcTZEdXBabE8rTnkycVJTTjRvUDY1ZTVNU0JFeHI4NmMzMkNmc0pXUUY4djBQWkVKTmV3WTh1YjhWUG4wK0ZnbEIybUlmV3BlQi92OU1BVXpmam9PNE5KT3RHeEtTUkFTeWQ2c0VIbit2eGpXVU96SnJvdzRiUDlUMXZlQnJac3IvOW1zbk9DR0JzK3NEZklBSXlrRGdlc0pmQ0wvdmhPdit4bVpaVVV2dzFwMVVydUhxUkV4dkxkRGh3SXRIODU4RGxqQWdnS3lXSTJoWVZGQVg0ZUw4T0Y4MTI5N3doRGFxT1FTckhqeDkvdHF5czdIWUFBMHFqNDNLNTltM2V2TG5BYXJYT2x5VEpDQUROemMwYkZpOWVYTjdYd0pTQk1KbE1NL0x6ODMvYnNYM0hqaDBYQVlCV3F4MFQweXdCZ0N6TDBTZzJXWllISXhCWFYxaFkrTFFrU1hvQUtDZ29lTHlob2VFVnQ5dGROUWo3N253d25TNS8zcng1NjJWWjlwV1dsbDdYMXRhMnBhdStOcHZ0M016TXpNc0FRS1ZTV1FvTEMvK2FucDUreWU3ZHU3OE5JQkoxcHVwdFdaNk9EQWJET0lQQk1Ba0FHaHNiMzdQWmJJdDYyc1ppc1JUMDUxaTlKVWxTOUFQQWJEYm5Sd0pWSW1XdkZFVUp1dDN1dnRSNUhOTG50NmV5UDEzMWFXNXUzclI5Ky9ZbGd6R0daUEg3L2NlQlVIQWF3dGNuQUJ3NWN1UzNiVzF0bnlVS1hvb29LU2tSUGEwZjFNRVNFUkVSRVJFUjBTbUZnU3BFUktlSTR1SmlCNENQdzdjb3U5MXVCcEFyaE1oVEZDVS8vRzhlZ0d5RWdsaDZtNWJERkw2Tmp6UW9TdUsvRFVmYWhSQUpsd2ZxMHJrdXlES3daRXI3M0ZMZXFPUmw2Vmk3eFFSbmd0SThQbi9udG45czZQUkQ1RGpmK0ZMbkh6UXZ5UE9pZUxFVFdTbEJwRnRrcEpsbHBCaGxwSmhrTkxaSldMM1poUGRMRFoyMnl4dmx4L0t6blZnODJRdjdaaE51ZWlJRDkxL1RqTUp4aWMvVkNGc1FrMFlHY09oazZPTmRxMWJnRDRob0xRUzFCUHozWmEwNFhLUEIvUy9hNEFrL1BvTld3VDFYdFVBQjBPeVU0UEVKdUh3Q0xxOEVqMThnZDVRL09oRmUyNkxDMCs5WThOK1h0U1lZUWQ4OThzZ2psWU95bzE0UVFvd1BIM05WNzdaNGJnaEhNM0JmWCtxRVdnVVVMdzVsSlBqaHBhMzQ0YVdEODd5Y0NzcXEydWZtcDJXZklsbDhZdDRTaHVQOEI0THRCL3piK3hhOEdGTnVLTlVzNDdjM05LRm9oZ2V6SnZyaXRsc1RMcGxrMUNtNFpLNEx4eHJVMkJ3T2x1dHJrTm0wYkQvZTN4MHFNYlRucUhaSUExVjZmMjBtellhNzdycHJRMTgzY2pnYzVWdTJiQm5Wc1gzMDZORS9IajkrL0E5N3V4K3YxM3RpNzk2OXQ5VFgxLys3cjJQb3pyUnAwNTZMQktiMFptSjR5NVl0czUxTzUwNEFxclMwdEtKUm8wWmQ1M0s1RGxaVVZFUXpaS1NscFYyWWs1TnpYMjF0cmIyK3ZuNnR5K1U2YmpLWlJpNWF0T2hFeC8xcE5KcTA5UFQwTC9kbHpKSWtSVCtNZzhIZ1lOUWFVeFJGQ2NUY2tZVVFuVEpkREFhZFRqZGkvdno1NjNVNjNXZ0FtRDkvL3NiRGh3L2ZYMUZSOFJDQVRpbUxtcHViUDlpOWUvZUt3c0xDWnlMQktDTkdqUGlxMCtuY0dTNTVOQ0JwYVdsZmlTelgxOWYvcHplQktuM0o0ckZ6NTg1TGU5dDM3Tml4M3lrb0tIZzZ0czFpc2N5T1dTNEVBSS9IVXdXZ0x4OE1nL2I4TGw2OHVMeW5iRUVEVlZKU0VrMkhaelFhSnk1ZXZQaXpydnE2M2U0S1JWRjhRQ2lveldBdzVIVG9rcGFhbWxyWTB6RTdsdjFLVFUzdFZRQk5VMVBUVmdCS09LT0tCQURCWU5CeDhPREIreEhLR0VORVJFUkVSRVJFbEJBRFZZaUlUbkhoQUpaSTZhQTQ2OWV2VjlmVjFZMVdGR1djSkVuakFHUXJpaklPb1FDV2RBQVpBRExEeTZmTUg0dU5PZ1VybGppeC9QZVphSFgzcmZ4TmQ5NzZlVjkrWE52dWxXMUdOTFQxYmh3dmZ0VDlENVlUQmFxa0dHWGNkRjU4KzZHVGF2eDl2UlVieS9SeDVYb2tBU3llN01VVjgxMllsdTJEMXkvd3E3VzJhRWFXbjcyUWl2dXVhY2FjblBpSjZZaWZYOVVNV1FsTll1K28wT0pYYTlxejlsOTdqZ1BabVFFcy8zMG1ISjcyeCt2eENYem55WFQwZHZyNjNWMEduRFBGaTNtNTNwNDc5eUFTUERLY2hCRDNEL2N4My9oWi8xNmIzUm1YSHNDTjV6b0duS0hsMTljMUl5dWw5L04xRnovUTgveGNWMzJXVGZQZzdpdDdySElCQURoYTEvNDFkVUpXLzdLcGRJeXR1K2ZxWml3cDhNSWZGRmk5eVFTOUpwU1ZKSkdLV2pXKzk1ZjA2RDd5UnZuanl0NE14L21QemFqUzZKRFE2SkJpMW9XMnVYeGU1em42U0tDS1dTL2pXK2M1NHQ0SHppM3NXL0tKbkJGK3ZMODdsQzJtc201by8rdVFqR3V6TDhMQm1odjZzV25BNlhTZTdOZ295M0xpRjE4Q3g0OGYvMXRaV2RtUEFEUjMwU1VhWUNMTDhuRFZaOUlVRmhZK3JkZnJ4d2VEd2JhS2lvb25FTTd3a1plWDl5dUx4VExmWnJPZHJkZnI4L2J2My8vOUh2YlZKd2FESWZvbUV3Z0V1am9uZmVIYnZYdjMxL1B5OGg0U1FtZ09Iejc4Z012bE9qNEkrKzFFVVpTZzMrOXZpQVNxQ0NIVWt5Wk4rblZxYXVyNSsvYnR1ODdwZEhiNndLaXBxVm50ZERvL256bHo1cXNHZ3lHbnNiSHhnOE9IRC8rbXEyUEVCaHlaVEtaWml4WXQydEZWMzBoWkhrVlJnblYxZFNXNXVibXJCdkw0RWxteVpFbWxYcS92MWVlOUxNdGVTWkowUHArdlRxdlZabHF0MWtVQVlEYWJzeUxaZFp4TzUrZDlITUtnUGIrSnNnMkZ6M2RHSDNkVjM4MjY2R3M2R0F4Mm16bHArL2J0RjNpOTNrTUFvTlBwY3M4NTU1d0RzZXV6c3JLV3pwZ3hZMTBmeDRhNWMrZCsySnQrSlNVbHd1ZnoxV3UxMmt5MVdtMExqOW1KVUNCUjlQOGVlL2Z1dmZYWXNXTlBaV2RuL3pBL1AvL1JqdnZadjMvL0hVZVBIbjJzcS9WRVJFUkVSRVJFZE9aaG9Bb1IwV2xzMmJKbEFRQkh3N2N1clZxMVNzckx5MHZSNlhRWmlxSmtLb3BpQldCT2RCTkNXQlJGMFFnaDFJcWlxQkg2cklpOVhUQ0VEMm5JeVVyN2o4V2xZVTRvcmlqQXRvTTZ2TExOaUowVjJyaDFWb09NQzJlNWNkbFo3cmhKYTYxR3dlalU5dnRldjhEOXEyMzQyZGRhc0doeTUwQ1JrZUcrRFcwU0huK2p2YlJQL3VoUWRoWkpBRlBHK3ZISndmYXlLdjNKay9QNHY2MTRlbVU5VFBxQlpkbTU4ODQ3aCsxWmVPU1JSMVlKSWU3djdURnYzekI5d0NtRVBoaUNjakRuVG0wUE5BZ0VnZXFHZ1gyZEMzUVRvNUxNNjZXdXJUMjJyaStCTkxHYzN2Z0FOTFVFbkdoUzRkNS9wZUpZb3dvcUNaZzZ6b2NwWStOL21LOEErUE83bHJoQWwwUkJhRU45L24yQnJrKzZUaDBhM0Y5TExLaHJsU0FKNE1kZjdSd0VGSkJESmRmMEdnVkNBRXVuOWkxUVpVUktlOHhEWGN2Z0JSWW1NcHp2QjZlVEkwZU9QSDdnd0lHZU1xOUVMeGhGVVlZOFVNVmtNbzIwMld3WHRiUzBiTlByOWVOVktwVWxKeWZuKzRjUEgvN0ZpQkVqVmxnc2x2bEFhSkxkNVhMdEhqTm16RGVibTV2ZlRyU3Y1dWJtWFR0MjdMaEFyVmFicGsrZi9rcDN4MTI0Y09GbVJWRmtqVWFURm1uVDZYUmpGaXhZMENtWXQ2L3E2K3RmcTYrdmYyMmcrK21KeitlcjM3WnQyem1GaFlWUGpCNDkrcVpJZTFwYTJubHo1ODdkV1ZwYWVtMXpjL09HanRzNUhJNDltelp0bWxkWVdQajRrU05IN2dRd0tBVVRUU1pUUGdBSUlWUkZSVVZOa1hhMVdwMVNWRlNrK1AzK2htM2J0czNlc21YTHRMN3MxMkF3ak90UGFaM1BQLy84RytQSGo3K3JwcVptZFY1ZTNtOHRGc3RNazhrMHdtUXluUmZwMDlyYStrbGY5enZVejI5UlVWRmRYL3AzbDcyb3UzSTRBRlJDaU9qMUxrbFM0c2psWVhUaXhJbC9BSkQxZXYwNElIR1dveWxUcGp3NVpjcVVKN3ZhUjM1Ky9xTU1VQ0VpSWlJaUlpTDZZbUdnQ2hIUkY4Q3FWYXRrQUUzaDI0RWV1bmZMUHdpVDk4bmk5WXU0REFWcTFmQThsR2FuaEpKU0EvNzltUUVubTlvbjN3V0FtUk45dUdpV0c0c0x2TkFrR0kvSEozREZmQmNhSFJMVzd3a0ZQUVNDQXI5NXlZWWZmN1Vscm54U1JGQUdmdk95TFpxdFJxdFdjTmNWclZDRjU1Z1hUL2JHQmFyRW1wQVZRSnBaUm5XRENyVXQ3V085NDlKVzdEcWlqV1pXU0RIS2FIWkpNT21IcERMQ0dlT2hkU21EdnM5eit4aG9NQkRlbVBKWDJuQmdSR3hXa1dpL2dJQXJwbnhXb2o1QUtNTkhiM2w4N2ZzemFQdDNyVG84OGZPQUdwV0NUS3NNVGZpeEJPWFFjL1RIYnpmQ2FtZ2YyK3VmeEFlVExacnN4ZHhKd3o4WDZJNDVCdzkrdlFtekp2cnc5Y2N5MGVpUW9vOWg2MzRkampXcW9zOVBSMm9KdVB2S0ZyaDlBZ2RPYUtEWDlPMWNHblh0NThYbFl4eEpNc2l5M0RsS3FyUG9DN1lmSlUzNi9NUnFOSnFDS1ZPbVBCdmJscE9Uc3lvbkoyZFZiSnRLcGJKRVNya2tLbjhVMXRUUTBGQUN3RFo5K3ZSdWoyczJtenQxa0NSSmI3RlladlpsL0tjQWQxbFoyYmZhMnRvK3ljL1BmMXdJb1FFQXJWWTdjdTdjdVNYaFVrQy9RZWRZMHNheXNySWJobnV3OCtiTis2U3Y1VzU4UGwvTnhvMGJSM1pzMzcxNzk3VWQyd29LQ3Y2bzBXZ3lnRkQybUpxYW1uZXNWbXQrZUxXdzJXeGZUVXRMV3hicDM5all1S0Z2ajJEd2xKU1VpSUtDZ3FmR2poMjdNa2xEaUl1QVBSVUNWUTRjT0hBWEFNeWNPWE1kQUFRQ2dkNmxUaU1pSWlJaUlpS2lMelFHcWhBUlVkTGNmbWtyL04xa0RPakozemVZNHdJL2V1TDB4aDlMRjU2d2ZmNzJ4RCtDYlhWSldQNkh6TGkyMlBKQzcrM1dZODVFSDFMTlhVKyt2N2pKaEg5K1lFYWdReGV0V3NHOFhCOVNqREkrUHFERCtqMTZ1SDBDYnArQXd5UEI2UW45SzNjeHB4d0lUN0RmclFCTE81VHllUEkvVnBSVmFhTDNiejdmZ2JIcDdUKzhYcGp2UlYyckUrTXpBOWl5VDRjTk1Way9IdjlXSTdScUJiOS96WXFTVWtPMC9jSlpicHc5eFlQZFJ6UzRiSjRiWDF2Z2pBYStVUEtNVGd2MnErUlZiOHIzQUtFZ3E0aEk5cHdYN3VoOHZieTd5NEEvdk42ZXdTZlNaOHMrSFk3VXE3SGk3RjVYT0ltS3ZWbzdsdkRwclJabi9JdlVZbENnVmluNDc4dGFjY2V6YVFqS1FHMkxDajkvd1lZSHIyK0NTYWRnVjZVV2YzblhFdDNHcEZmd3ZZdGFFKzUvcU05L2JLQks1UHhIM2tzaTcxLytjRWlDSnNHM2VvZEh3dC9lTjhlMVNRS1lsdDNQZVUyRmdTcW5zT2didVN6TGZhckxwbEtwak9IdGhpOEtyZzlxYTJ0ZmlyMXZzVmhtR3d5R25Najlob2FHZDRQQllDc0FaR1ZsWFRYYzR4dUlxcXFxSngwT3grN3AwNmUvck5WcU00RlFacE9jbkp4Zk5EUTB2Tk14YzBodWJ1N3Z0RnB0NnBFalIvN0g2WFR1aXJSck5KcG9mYSsrWnRSeHU5MkhZKy9yOWZxSmtpUnBGVVdSM1c3M0FiL2YzMlF3R0NiMjd4RjJWbE5UMHltelRsNWVubHVqMGNRMk5iVzJ0bjdpOS9zYk5CcE5lbloyOXZjTkJzTWtBUEQ3L1kzTnpjMmJCbXM4ZzgzbGNoM2N2SG56b2tUckZpMWE5S0hKWkNyb2FSK1ZsWlVQUjVhdFZ1dnN0cmEyblVxNDlwakJZSWlyTjdkbzBhSk9aY1ZpMWRiV3Z0SmQ5cGFJV2JObXZSRXBBd1Ywbi9HbEszcTlQaHNBZkQ3ZmlYQ1RwNHY5U0xtNXViL0p6YzE5cUxLeTh1R0RCdy8rcEsvSElpSWlJaUlpSXFMVEh3TlZpSWdvYVJZbktGM1RGeTl0TmVJa2VoK28wdXFLbjdST01mYXZPb0lDNE8vdm0ySGZiTUtra1FFOGNtTmpseGtmekRxbFU1QUtFQ3Jwc2FrOGNWYVQzZ3JLd01QaGpCMlJZSlhWbTB6NDk2ZnRBU1o2allJamRXcmM5NklOdFMwcUNBQlBybXpBRGVlR2ZxQy8vVkI3MWdpTlN1a3lLd01BbUhRS252bGVROExNTDlTekYzNVkxMjFRVTFlYUhCS3VleXl6NTQ3OTFOMnplYnl4L2ZxeWRaRWxwU3ZQYnpUamhZMG1LQWdGblN6dlk3Q0tVU2RIc3dLNXZQMExrRGhVRS85Vk4vSVk4a2I1c1dLSkUvL2NhQUlBSERpaHdiMy9Tc1h5czUxNGVGMUs5Sm9WQ0dValNiY01YU1dWN3M3L2laaEF2TWo3VlZBT25RdHQrS0ZGTXM4WXRaM0g2UElLck5sc2ltdExNY3A5Q2xTSnphSmkwQTE1UlJucWhaeWNuRitrcEtUTXE2dXJlN201dWZrMWg4TlJxOWZybyttYkVwWGQ2STVhclU0TGI5ZnJpN1M1dVhuTHBrMmJ4c1cyblgzMjJkRXlMNXMzYjU2aktFcGNWSnNrOVMrNnNiUzA5T3JJc2w2dm43aHc0Y0xQSXZjOUhzK1JIVHQyWEF3Z0NQUllNdVdVMU5UVTlORzJiZHZtejVvMTYzV3oyVHdOQVBidjMzOVhvdkkybVptWmw1aE1wb0xSbzBkLzY5Q2hRL2RXVkZROEFBQTZuUzRhL1JZSUJIcVRnU2Q5d29RSnQxUldWdjU1eDQ0ZFg0bGRzV2pSb2owbWsybHFNQmhzMjd4NWN3RUFMRjI2TkJvTVVWSlNFdjJTVVZSVTVBWUFsOHUxZi9QbXpUTmoyN29TVzE2b0IzSnRiZTI2TVdQR2ZOdGtNaFZHR2srZVBQa2lCcW5zMFZBd0dvMlRsaTFiVnBsb25TUkpoa1R0SFlVRE4xU1RKazFhbFpxYVd0VFcxbFo2OE9EQnV3QWdKU1hsck1FYjdhQlNHWTNHQWdDd1dDeHpBSml6czdPL0JhRFRoYThvaWpSaHdvUWZSKzc3Zkw2RXdUWkhqeDU5YktnR1MwUkVSRVJFUkVUSngwQVZJaUk2YlVrZDVxNFZCUkRkekdkWDFDYWV0TzZyZjMxb2dqMDgrWHZvcEJvUHJMWGhGeXVhb0U0d0J6Y254d3ZBMG5sRkg2bWtVQllXdlVZQlJDaDRBUUJrQlhqMGRTdW1qL2NoMVNSanoxRnQzSFlldjhDYm43WFBpK1NQOXNldGord0hBTXlHbnVmM0dLUXljTGM4bVk3cWhwNi9nbzFORCtBdnR6WU15UmhVRXFKbHNQekIwRVhUNHBLZzF5alJUQjFBS0lBallwU3RiOVZFVWszQmFCREczOWViWWRBcXVIeGU3K2ZQTTFQYUExVnFXbm9ma0JZcmR2eGF0WUpNYS90aitQcFNCNnJxVmRoWUZrcEVzYmRhZzFXcmJYSGIzN2pNZ2ZtNUF3dW9TNlMzNXoveU9wRUVrRzRKamQwZmFIODhDZ0NuTjNTTzB2b1JCTlVic1NYQU1xME1WQmxNa1V3bWZhWFZha2VrcDZkZm5KNmVmbkZ6Yy9NTjI3ZHZQMWVuMDBXekxFU3lpL1NHMFdnY0ZSbUh4K09wNnFsL2hNVmk2VGJEaGs2bk13VUNnYmlBaFdBd09LQnlJSHE5UG1mdTNMbnZxTlhxNklWYVdWbjVlNFNEVkFDZ3BLUWtOaTNIS1J2TTBKSEg0Nm5jdW5YcjJiTm56N1o3dmQ3alZWVlZqM2JzWXpBWXhzVm00MmhwYWRrZXN5NmFZY2JuOHgzcjZYZzZuYzZXbTV2NzRNU0pFKzlkdjM3OVdJUktRM1lscnRTTXdXREk2TmhCQ0tGSzFENVExZFhWejQ0Wk0rYmJNVTNLc1dQSG5oanM0d3d5b1ZLcFREMTM2NTdOWmxzeVljS0Vud29ocFBIang5L3A4L2xxamh3NThqdTlYcDhYNlJNTUJsMWVyemQ2M1FvaE5MR3ZoZUdVa3BJeUsvSmVvdFZxUitUazVOdzFjZUxFZTRRUVBYNkE1K2ZuZDNxOUF3eFVJU0lpSWlJaUlqclRNVkNGaUloT1c1b08yVCtDc29CYXBTQVFGSkFWZE1vT2NyaERkb1hScVgyYmVJKzRhTFliLy83VWlNWndrTWRuaDdYNDQ1dFczSEZwNTduQjBXbEJqRWtMd3VNWFNEVUZrV0pTWURYSXNCaGttSFFLVEhvWlJxMENrMTdCZ3k5SGZ4Q1BVYWxCUEhKalkzamlHbENybEdnZ1RsQUdmcjNXaGkzN2RURHFGTngzVFROU3cwRTNjM0s4Y1ZsU090TEhUSUlyQUE3VjlEOFFnUVl1VWVCUEpIQmhLQmwxTXRyQ1FTQ084TDk3am1ydzEvY3N1UG44Tml3cDhNTHBGZGgzclAzMU1UNnJiM08rbDh4MW82WkZGYzNvOGRSL0xFaTNCSEYyUWU4Q1B5Wm0rWEhvWk9pYWpmemJGd3FBblJYdDE4TFk5R0JjSUpzQThLUExXMUhib2tMNU1VMm43YTlaNU94WHlhTGU2TTM1ZC9zRWp0YUZIbmVXTFJndHRSVUlSaktxS0doMVNkR0FsN1FFV1YreVVvTDR4L2ZyQnpUV3d6SHZFZGtacDgyOC82bEtZN1BaenM3S3lyb3NJeVBqY3FQUm1OdXZuV2cwYVpGbG44OVhDd0E2blM2YTNjVHY5L2M2d3MxaXNad2JXUTZYL3VsOE1TU3dZTUdDdmQydG56dDM3b2NkMno3NjZLTitsNDhaTVdMRWRRVUZCWCtNZmV3dExTMWJxNnVyT3dZdERPUkZtcTdUNlZJQlFKSWt0OXZ0N2pIZ1k1QzE3dGl4NDFJa3lFQUJBT25wNlJkSGxvUEJvTE94c1hGOTVINVdWdFpYSThzT2gyTlBUd2ZTYURSNklCUXNOVzNhdFAvVmFEUTJsVXBsbENUSlpEQVljZ0ZBclZhbm5ILysrVDRoaEVhVzVXalFVV3ptbkFpRHdUQXBVWHNpaVVyQkxGbXlwRkt2MTQvdjJON1cxbFllREFZZEtwWEtEQUN0cmEyZk9oeU9zdDRjSjRGaGVYNWRMdGUrU0NhYWppTFphbnF6bitibTVnLzI3ZHQzYTBGQndaOEJJQzh2NzdkZXIvZW8yV3llR2Vsejh1VEpGL2J1M1h0TDVMNU9wOHM5NTV4ekRnejBNZlJIV2xyYXhiSDN4NDhmL3lNQVVCUWw3c3RsVjRFckhmc1JFUkVSRVJFUjBabVBnU3BFUkhUYTBuYjRGSFA3QkN3R0JUVXRFaDVZYThOL1g5YUt2Rkh0R1VRK3I0b1A0QmliMGIrL2lhZVpaZHh6ZFROKy9IK3AwVW5qZDNZYU1EbzFtTEM4eVYvL3EzMmkrTjFkQnJoOEFsY2t5Q3dSRzZpaWtwUzRjaVBseHpSNGFGMEt2bDBVbXNUKzZWVXQrTjJyVmhRdmRtTFN5UFo1dWJtVGZCRHZBcWxtR1JuV0lOTE5NbEpNTXF3R0dXYTlnbkV4RTgwVk5lcTRqQ3BqZXpFSi9mWU9BNmFNOVdOOEppZXNCOE5yUDYzdDFIYnhBeU1TOUJ4Y2FlYjJRSW1UelNwTXl3NWxMVG5acE1KL2RoaXdwTUNMRDh2MGNXV3JDc2Yydmx4TXhFM25PWENzUVkzTiszUllrTy9GN0ltOTM4ZTBiRDlLU2tQWmdIWWY3VHI0cWl0N2ptaHhzcmw5UHF4d1hQeXhaUVY0cjFRZlYxNG4xb2xtRlk0MXFqQW1iZkRuem5wei9qODlySTJlLzV4d2tKQXZFQXJDQXdDRFZzR3hodmF4NzZyVW9xSldqWWw5RENqcXlaNmo3WEVMVThmNXUrbEpYVWxQVHo5dnpKZ3gzMHROVFMzU2FEVFdnZTVQbzlGa1JaWTlIczhKQURDYnpUTWliVDFOd0I4OGVQQ25BQkFJQkJyR2pSdDNhNlE5SlNWbDRjS0ZDejl0YW1wYWYvejQ4YjhQZEp4OXBkUHBzam8wcFFOb0FJRDA5UFJ6T3dUb0hOdTllL2UxQUFZdHpjK01HVE9leXNyS3Vob0FqaDA3OXRUZXZYdHY3V21iSWREbEJaeVJrWEZKWkxtaG9hRUVnQmNBekdaem9kVnFuUmRaMTlUVVZOTFRRU1JKTWdPQW9paUI5UFQwTDJzMG10UkUvWVFRdlFwYzZvdmVsbWN5bTgxWlU2ZE9mU3NTcEFJQVZxdjFyTHk4dkljUEhEanc0KzYyVFdTd250L0ZpeGVYYTdYYUxqK29qVVpqL3JKbHl4S1dYK3B0Nlo4dzRYUTZ5OTF1OXlHRHdUQUpnQ2dzTFB4SEpEZ05BTnJhMmo3dXcvNkcxTWlSSTY4RkFML2ZYdzlBYURTYWRKL1BWN054NDhieENMMVdUZE9tVFh0NjVNaVJYMCswZlZOVDA0YlBQdnZzYWdETnd6ZHFJaUlpSWlJaUlrb21CcW9RRWRGcEs4VVlQei9WN0pKZ01jaG9jcWhRV2F2RzdjK2s0WUhybWpBbnh4ZkttbEFkUDkrU1A2ci9rNjZGWS8xWWVZRURUN3pkWHRiSDZlazZFNGFpQU0rOFo4RkxXME9WSGs0MnFmQ2RDOXE2TFZVVWNmQ2tCajkvSVJWT3I4Q3YxOXB3NFV3M3Z2dmxOdnowYTUycktHUm5CUERLVDJvN1paTko1SjJkOGZNbGswZjNmRDVlL2NTSXgvK3RSdDRvUDY1ZTVNTFNRay9QRDRDNmRQbURIZWRsaDhlNDlDQ09oTE4xZkhaWWk2SVpicFJXaG9KQlJxVUdJU3ZBeTF2YnE1TG9OUXFtWmZmOWVoRUE3cnF5QmUvdjF1UGlPVzcwSlZmTXdud3ZKQkVLS0tscFZ1SFFTWFZjVUZaUDN1N3crajVyVWloUXhSY1FXTDlIRC90bUU0NDNkbDJSNEtPOWVtelpwOGVYWjdseDFVSW5SZzlpd0VwUDV4OEExdTl1SDMvQm1OQzViM08zbjBHelhzSE95dllBSHBkWDRKNS9wdUpuVncyb3VrcWN3elZxMUlTRGZRUkN6d24xbmNWaW1aK1ZsZlcxL200dmhJak5zQ0ZNSmxPMDlJZlg2ejBLQUZhcmRVNmt6ZWZ6N2U5dWY1V1ZsUThCUUU1T3puMDJtMjFwN0RxejJUemRaREpOcWF5c2ZPalFvVU8vN0dvZnUzYnR1cVpqMjh5Wk05ZEVsc3ZMeTIveGVyMjlubkEyR0F4ajU4eVo4MlpzMjRJRkM5N2J0V3ZYRlI2UDUwaFpXZG10YXJVNkl5c3I2MnR1dDd1eXRMVDBZby9IVTluYi9mZUcxV3FkSDFtdXE2dDdZekQzUFFqMHFhbXA1MGZ1MU5mWHZ4NXBuekpseWpPUmRsbVdQZFhWMVdzNmJkMUJwSHlTMys5djdLYWI0dkY0cWdLQlFLdkJZSmdRYVl6TmlCSUpPb25OSXRMYlFKVHVXSzNXZWRPblQ3ZkhIamRpL1BqeGQrdjErbkc3ZCsvK0RvQ0VBU0ZkN0hOUW5sK2owVGk1aHk1OUx2MmoxK3ZqQXRqeTgvUC9rSldWZGJWZXJ4OFgyeTVKa2w2djEyZUg3eW9ORFExdmRkaFZ3bXc4UXkwOVBmMDhrOGxVQ0FCMWRYV3Z1OTN1aWttVEp2MWkzNzU5UHdUZ1RVdEx1MmpLbENsUFJwN1A1dWJtVFRhYjdlekk5cTJ0clorbXBhV2R2M1RwMGozbDVlVS9xSzJ0ZlRrWmo0T0lpSWlJaUlpSWhoY0RWWWlJNkxTVmFZMmZPRDdlcU1LNDlFQjA4bGxCZTZtYjlYdjBpSjA1VWFzVVRCNHpzT3dBbDU3bHdwNHFEVDdhcThmM0xtckZ4WFBjQ2ZzNXZRSVByMHZCSndkMTBiWlh0aG5oRHdyY2RuSG5ja0VkcmZ2WUNLZTNmWUw2blYwR2xCN1Y0bWRmYTRuTEdBT0V5b0swdVFXYW5TbzBPVlJvZEVwb2RFaG9iSlBRMEtaQ2cwUEM5VXNkR0dHVDhjYW54cmh0SXhQNTNXbG9DODJCSERpaHdkNXFEUU5WQnFnM1pYNWlNMzZvQm1rS2FtcTJEeCtWaDE2UEd6N1h3K1VWMkhZZ2REOW5SQUR2N0RTZ3FxSDlhK0xDZkMrdWVLajNRVFdKc3NMODhjM1FQTnc5VjdWZ3laU2VYemNwUmhtTEpudXhLVHpPdDNZWWUzVzlBS0hYNS9yZCt1aDlxMEdHUlMvajZYY3NlRyszUHByTkpOYU04VDVNSHVQSHkxdE4wWEk2UVJsNDh6TUQzdnpNZ01sai9EaHZtZ2RmbXVhQjFUQ3dKQTQ5bmYvcUJqVzI3RzkvdjVneFBuUnRmbERXL3BqU0xFRnMvRnlQV0UxT0NUOTVQajR4UWlBb29GSXAwU0NoU0FteDNuaHJSM3V3ekp4SlBtUllXWm1oUHh3T3grY2QyendlejVGQUlOQnFOcHVuSjlwR1VSUi9KSnRGV2xyYUJRQWVCZEEwZHV6WVczVTYzZWlZL1J3QVlFcE5UUzBDQUxmYlhlRnl1WTREc0hVenBQVEN3c0xIUm84ZWZYMms0ZVRKay85TVMwdTdVS3ZWWmdvaDFCTW5Udng1ZW5yNnhYdjM3cjIrcmEydHZPTU82dXJxMW5iM21KdWFtdDV3T3AxQmc4R2dkYnZkVGdEcTNOemNIOFgyY1RxZGJVQTBTR1ZET0d0RWxNVmltYmw0OGVMeTZ1cnF2OWJYMTcrK2I5KytIM3M4bnVQNzkrKy9EMEJUVEZjUnZra0FWQWo5SDFkdE5wdDFEb2ZEMzZGdlFpYVRhVVFrQUNBWURMcnE2K3ZmNjJtYjRaU1JrWEZoVFBDRDB0TFM4bThBeGxtelp0bFRVbElXUnZwVlYxYy9pYzZQTnk1d3hHUXl6YkxaYklzQndPZnpuZHkvZi8rUFpWbjIrUDMrUmxtV0cyZk5tdld1eVdRcUNBUUNyUjk5OU5GNEFGaTZkT25KU0dZVGk4WFNxYXlORUVLYnFEMlJrcEtTVHRsYmxpNWR1bGVyMVk0RWdFbVRKajB3WWNLRXUyT3p1Unc4ZVBCbm8wYU4rbnFrYk02SUVTT3V0VnF0ODh2THk3L1QwTkR3ZmsvSEhNN250N3ZTUDEyVk9MSmFyUXRpNzJkblo5OFJlOS9oY095UkpFbHJOQnJ6STIzTnpjMGZ1dDN1NHdhRElkdnRkamNBOEk0Y09mS0tRWG9ZZlpLVGsvT3J5UEx4NDhmL3I3bTVlYWZmNzI5MnVWeEhacytlL1U1NmV2b0ZrZlcxdGJXdmxwYVczbEJVVkJUOVFOKzJiZHVYRnl4WVVHS3hXR2JObURIanBiYTJ0bDNWMWRWUEhUdDI3SjhBMm9iNTRSQVJFUkVSRVJIUk1HR2dDaEVSbmJheU81U3FLYTNVWWtHZUYzdVB0V2RPR1dFTHd1a1ZlUG5qK0tDTVdSUDgwU0NXZ2JqOWtsWmNQTnVObVJNU0IzbHMyYWZERTI5Ym93RWVFWk5HQm5EdGt0NzlFUGpPSzFvd0ppMy9zbnZCQUFBZ0FFbEVRVlNBNXplYW9ZU0hmTEpKaFIvOVBSVXJMMnpESlhOREFUS2xSN1Q0OGY4bHpONGZwN3BCalQrK2FZeE94Z1BBdEd3ZnNsSzZub1FPQkFWYTNTSnVnaitTK1lINjc2MmYxM1JxMjM1SWl6Yy9OVUt2VmZEUXVoVHNxR2pQbWpIU05qam5mR21oQjgrOFowWWdLS0Fvd01jSDJvTWlaazd3UWE5UmtHcVdvNldocnBqdndvWU9RUkhENFpyRnptaWdTa21wSGw4L3g0RlVjODlCSW11M0dPTm1aaStlNDhhVC83SGc0TW5PVlN3eXJFSGNVdVNJQmwyZFhlREYvL3piaXNNMThWK1Q5eDNUNEVpdEd2Tnp2YkQycFhoREFqMmRmMFVKemJvckNKWGIrZGtMcVhEN1JQVDZCd0IvUUdEZjhkRGptVExXajB4ckVCdkw5SEhYZFcyTENwY2x5TnJ6Znorbzd6SG9wTWtwb1dSWCt3TXRYdHk1ckJuMVRsdGJXeGtRS2xkejRzU0pOVFUxTmF0YlcxdTNUcG8wNllHdUFsVmNMdGVCU0lZQ3E5VjZWbEZSVWFjNllZcWkrR3RxYWpiWmJMYTVLcFhLQ0FCTlRVMGZkRGVXbkp5Y1gyUm5aLzhna2xFanZNMkdQWHYyZkZPbjA0MmZPM2Z1VzBhak1TOTgzTGx6NXN6NThJTVBQdWcwc2Q0YkkwYU1LSm8rZmZvTGlkWjV2ZDdqQUp3QUlJVElqQTFTOGZsOEp5TkJDNUlrNmJPenMyL0x6czYrTGJJK2Rya25wYVdsVjlmVzFyN1VVeitEd1JETnR0SFkyUGdlZ0ZNcUNuUEVpQkhSakR5dHJhMmZTcEprVzdCZ3dWc1dpMlZXcE4zdGRoL2F2My8vcW83YnlySWNselZsMGFKRk95TExUcWZ6VUdOajQ5c2ROdW4yeldIQmdnVjdPN1laRElhSmlkcTcwQXdBTnB0dHFjVmltYTVXcTlNaXp6Y0FUSno0LyszZGVYeGNkYjMvOGZlWmZUTFpreVpwYU5PbUM5MUlON2EyQXRvU0xoZEJRRUJCY1FkRnZZSW9SZThGZDFDUm91SjIrWW1BVndRVnVJSndWVkJhcVJVS0JVcWJwbWxwU1pvbVRiTjFzczVNSnBOWnp1K1B5YVRabWlZaEMyMWV6OGVqajg0NTMrODU1ek5Md2p4NjNueStoYmYzbmx4ZFhmMmpnd2NQZnIrcHFlbkpsU3RYdnB4WXBzamxjczBlNXZYRzlQM2R1SEdqc1hEaHd2ODNZOGFNRzQ0M056azVlVWxCUWNHWHcrR3d6K2wwWmlkQ0twRklwRS9ycTdTMHRIZjFQN2FycTZ1aHJxN3V0N1cxdGI4TkJBSzc1czZkKzUzQ3dzS3ZKOGFycTZ0L0lzazg2Nnl6M3JEYjdWbURIRDl3YmNGeGtKZVg5L0cwdExRMWtoUUlCUGEydHJhKzBIMzkyclBQUG50cllwNXBtckhLeXNvN0RodzQ4RzNGQTJXOU5XM2J0dTJjb3FLaVgrZm01bjRnSlNWbDJjS0ZDMy9XMHRMeWRFZEhCMEVWQUFBQUFBQk9VZ1JWQUFBbnJJVXorbllUZVhhSFc1a3BVVzNlSGIraG51UTBsWlVTMDBQL1NGWjdSOStneUxtTE93ZnQrbkE4d3pubS9zODFLZGtaMDM4L2w5clROYUczcytlSDlCOFgrWlRpTm1XYVVqUm1hR2V2TUVKL2hxUVBueHZRb2hsaC9lQ3BOTFYxUDVkdzFORFBuMDFWYWJWRFg3eTRmY0JTU01lczcvbVVQamU4SmVrajUvVzlDVzNyZHd2aDI0K25xVFhROXpXY2t6djhaVmh3MU0rdmIxWnNpSXhVZmthMFR6ZU4zaTVjTVhqWG5wSEtUSTdwMm5NRCtzM201RDc3bDgzdTZna2dyYiswVGJmL0xrT3JUZzMxTEQwejBSYmtoN1gydEU2OXNOdWxVTmpRSTF1U2RlTjdqOTlWNWNiMytoUUlXYlM5d3FFTVQwd2ZYQlBRdVlzNmRkT0RXVDJ2ZlZaS1RKZWMzcUhMeis3b0UxcGJrQi9XejY5djB0OUwzUHJEaXg3VnR4NzlZZmprT3IveXhpQ2dOWnpYZisxcG5kcFU2dElWcXdKNjVyVWtsZlJhNW1kMlRrUVY5VWUveGw5OGVvZmVzNlJUMHpPaWVtS3JaOGpQbDl0aERxc3p5bS8vbWF6T2NMejF5cG9Gb1o2dUxoaTVVQ2hVdVgzNzl2TmFXbHBlVkwvdUZzZHk2TkNoZXhjdVhIai9VSE9xcTZ0L0xNbmIydHE2cGJtNWVXTm1abVp4ZlgzOVk5M0RyWWtsV2dvTEM3K1dPQ1kxTlhWNTc1REtrU05IL3Era3BPUWFTWkZRS0ZTeGRldldOV2VkZGRhZkV4MGVEaHc0OEQxSkhTTjZ3dDM4ZnY4eE8xMTAxeTVKNnVqbzJPSDMrMHVUazVPTGZEN2ZHOXUyYlRzL1B6Ly8vZlBuejk4dzJBMzQ0WXBHbzc3R3hzYS9ER2R1V2xwYVQ1Q2hxYW5wSGJmc1QzWjI5dnNURzE2djk4LzUrZmszOWc2cGhNUGhwcEtTa3Nza0RmZ0ZHUXdHRHdlRHdRTnV0M3RPL3pHdjEzdmNFTTk0Y2J2ZEJRc1dMUGg1NzMydHJhMWJJcEdJTHpzNysySkpxcXFxdXZldHQ5NjZSWko4UHQrK045NTQ0NUl6empqak9hdlZtbkxnd0lGdkRxZWJpalQyNzI4b0ZEb2NDQVFHZEVycXorLzMxMHlmUHYzamhtSDArVmJWM056OGZPL3QzYnQzMzVTZW5uNnV5K1VxYUcxdDNWSmRYZjNUeHNiR3B5VkZKQ2s3Ty92aTJiTm4zOTdydkxzYUd4dWZraVNmejdjek16UHpmUFZUWDEvLytDaWYzb2dFQW9GWHd1RndzOTF1eit3T29VaVNHaHNiLzFoWldmbTl3c0xDMnpvNk92YnQzYnYzdXBhV2xwZUdPbFZwYWVrSEd4c2JyNTQvZi80UC9INS9TVWRIUjkwRVBBVUFBQUFBQURCSkNLb0FBRTVZcDJSR05XdGFSRlZINHY4NUMzWVplbUJqU3MvNG91NGd5NkorTjlsVDNERzlaMG1uZnZ4L3FlTlcyLzQ2dTdidTZ4czJNQ1JkdVRxZ1Q2M3o2NXVQcGZkWkNxaS93WmJtV0ZIWXBaOWQzNnh2UDU3ZTV5YjE3bXFIMmpvc1N2Y01ES29Za3RJOU1XV25SdFhRYWxWNzBESWdwSExSeW9FZFlmcDNWM205b20rdFNjNjN2M1RTVk5CN2laakVlK284VGllZi9NeW9Nand4dFhaWVpMT1ljanRNWmFiRXRQYTBUbDIxZXV5NldseHpUa0FwN3BpZTJ1WlJRNnRWYy9MQ3V2bVNvL2M0Vjg3cDBsV3JBN3JzekhnNFpyRHVMeFBocy8vbTA4NkREclg0TFhyMkRiZldGUVcxWk9iUW43MWtWMHpmdnJwRlAzd21UZXVLZ2tweW1wcWJGOUVsWjNUb1FJTk5sNTBaMU9vRm5jZGNTc2t3cEF1WEIxVzhOS2dYOTdyMDdBNjNvakhwZldlTzZuNzlvSTczK245Z1RVRDFyVmF0WGhCU2FaVkR1NnNkU2syS3FUQW5vczlkNkpQVGJ1cHdzMDNSbVBUdUpmSG44b20xZmwyd0xLaC9scm0wdjlhdUkrMVdkWVlOUldQeEpYOHNobFNZYy95QTJlNXFoNTU3STk1TkpkMFRHMVk0Q0VPS3RiUzAvR3NrQjlUVTFQd3FFb2wwRlJRVTNKaWNuTHpZWXJHNHBYZ1hsWTZPam9xYW1wcGZIVHAwNk43RS9EMTc5dHl3ZE9uUy8yMXVidjdiVU9kOTg4MDNiMXF6WnMyRjRYRDR5SUVEQjc1KytQRGgvK2szeGZ2cXE2OFdyMXk1OGltcjFacDg2TkNobnd5MzV0NWRJZ3pEaVBuOS9zWmdNRmpaM1VVaUdvbEUvSUZBWUU5OWZmM0ROVFUxZlVJNGRYVjF2NWsrZmZySHRtM2Jkb0drMXRyYTJsL1gxdFkrbnArZi84R01qSXhpajhlenlPbDA1bHF0Vm85aEdIYUx4V0tYWkRFTXd5SnAwTVdzbXBxYS9xcGhkczdvdmZSS1UxUFRzTUl0RThYajhhUjd2ZDQvWjJkblgySzMyMU9ibXByK3I2MnRiYWZENGNqSXpjMzlVQ2dVcW4zampUZitmWWpnUkt5MHRQUkRpeFl0K3BuTDVWcG9zVmdzNFhDNHViYTI5c0c2dXJwSGgxbEd4RFROcUNSdDJyUnB5SDlET1AvODh4Ty9aSWI4WmRQZTNsN1NlN3M3elBDRlFDQnc4RjN2ZXRmTzJ0cmFCeXNySzcvWGU0N1A1OXU2ZmZ2MjgrZk1tZlBOeXNyS3U0WlorOXQrZi9mdTNYdTlZUmc5eWNMS3lzbzdLaXNyN3hqcW1HNXRMUzB0TDZha3BCU1pwaG1PUkNMdFBwOXZ4NEVEQjI3cU42KzV0TFQwU3B2Tmx0YlUxRFJnV1NLdjEvdmN2bjM3Ymlnc0xQeTJ3K0hJS3lzcis2eTZRMi9CWUxCU2tobUx4Y0xSYURUUTFkVlZmK1RJa1QrVmw1ZC9hNlRQY3pSOFB0KytrcEtTS3dzTEMyOXJhR2pvRTQ2cHFLaTR2YTJ0N1dXdjEvdWNqdk41U0dob2FIaXNvYUhoU2JmYlBmejFCZ0VBQUFBQXdBbHBtQ3ZVQXdBUUY5NWM5UGJYeXhsRHorMXc2eWQvR1R4dzh2bC85K2w5WjhSdkxEK3dNVVYvZkNXKy9NL0gzK1BYTmVjRVJ0VlJaVGp1LzF5VFptWkY5T2ZYay9TTDUrTEJtWXprbU5aZjJxYVZjK0tCa04rLzZOSEQvYm9wOUhibXZKQytjMDNyb0dPaHNLRjdua25WaTN0ZFN2ZkVkUGZIV2pRekt5TFRsQjc2UjdMeTBxT2FuaEgvTXkwMUpwczEvcFlkYkxUcHE3L05VSHV2NVh1V3p1clNIUjlxbGNQVzkyMDkxR1RUNTM2WjFXY1prZDQrc0NZZXVIbTc3TzhwbmJEdkloczJiUGlXWVJqZlhMOSsvYkN1K1U3N3JFOWxaWWZzK3M5SE1oU0pHc3BKaStybjF6Y3J4VDI4RGtLOW1ScjlsMS9USER4QU5wN2FPeXhLSGFKVFVrZklVRU9iZFZqaGsrRnE2N0RvQ3c5a3l0dHVsZDFxNnE2UHRHanhjWUpCWTJVaWZ4K2NqSktUazNQOGZ2OXhsL3RJVFUwOXM3MjlmWWVHdm5Ic2NMdmR1Y0ZnOEZEM2RucXZNWitPc3p6TUtFenIvdnZJS0k4M2RQVEgyK3ozOTNGNVBKNWxWcXZWYlJoR3VLMnRiZnNvYXppbWFkT21YWlY0SEl2Rm1vZmJDYVFmVjA1T3puc2JHeHVmN041MnpwOC8vNjdhMnRxN0FvSEFXQ1lKMHhYL0gxcGlrcHFQTTNkWW5FN25YSWZEWVpja244LzNadmR1YTBwS3lyeHdPTnpWMmRuWkxLbjNjamlwR3FRN3pHaU45L3M3Z1R6WjJkbHJ2Vjd2ZUhUOXNhdnZrandqWFI3Skxva0VNd0FBQUFBQUdEYitNUmdBTUNMdnRKdjNwcVE3SGs4ZnNGUktoaWVtQno3dlZaSXpYbTQ0YXVqR0J6TFZHVGIweXh1YTVMU2IrdUV6NDlOUjVaUHIvTXBNanQ5Yy91bGZVOVhzcytqTDcydnZjOFA1NWYxT2ZlZng5RUdQdHhqU2R6L2NvdVdGeDE1cXc1VDAyRXNlblQwL05LS2IxT1gxZG4zMXR4bnFDQmxhdlNDa1d5OXJrOXN4K0Z1NjdTMm5IdDZjckpvbXE3b2locXdXYVZwYVZNVkZRWDNvM0lBc1kvQXRncUFLaGlzUU1oU054dDg2dDlPVTNjcmJNeDdDVVVQQlVQeDF0bG5ObnQraEU0R2dDZ0FBQUFBQUFBQk1EU3o5QXdBNG9SbVN2dmFCVmozNWlrZC9MM0dwb2RXcVV6S2p1dm1TOWo0M1dPMVdVMTkrWDd1NklrYlAwaXUzWERyK3kxbDg0YUwyUVFNZGMzSWlLcHJWSllzUkQ2WllMWkxiRWRNcFdWR3RPNjFUTTdPSERwOFlrcTU1MThpWGdabVhGOWEzUHRpcXhuYUwxaFYxRHBsWVBYdCtTR2ZQRDQzNEdzQjQ4RGhOamFCQkFrYkpialZsVCtKMUJnQUFBQUFBQUFDTUg0SXFBSUFUbnNXUXJsb2QwRldyaHc1dW5Kby84UjNKajlWMUpEYzlxcnMvMmpLeHhYUXJtblhzVGkzb0l5REpNOWxGQUZQRTIxOUxEQUFBQUFBQUFBQndRckJNZGdFQUFBRHZVQldUWFFBd2hmRHpCZ0FBQUFBQUFBQlRCRUVWQUFDQXdUMDkyUVVBVThnemsxMEFBQUFBQUFBQUFHQmlFRlFCQUFBWWhNMFZ2TWVVcWllN0R1QmtaOHFvc3RtNk5reDJIUUFBQUFBQUFBQ0FpVUZRQlFBQVlCREdxdkoydzlSMWsxMEhjTEl6WXJyT09HZWZiN0xyQUFBQUFBQUFBQUJNRElJcUFBQUF4MkJmVzdwUnBpNmdzd293OWt5cFdqR2oyTDV1MTZiSnJnVUFBQUFBQUFBQU1IRUlxZ0FBQUF6QnZyWjBvOTBWTEpKMGg2UVNTZjVKTGdrNGtma1Yvem02dys0S0ZoRlNBUUFBQUFBQUFJQ3B4emJaQlFBQUFMelRHYXZLMnlWOW8vc1BBQUFBQUFBQUFBQUFSb21PS2dBQUFBQUFBQUFBQUFBQUFKZ1FCRlVBQUFBQUFBQUFBQUFBQUFBd0lRaXFBQUFBQUFBQUFBQUFBQUFBWUVJUVZBRUFBQUFBQUFBQUFBQUFBTUNFSUtnQ0FBQUFBQUFBQUFBQUFBQ0FDVUZRQlFBQUFBQUFBQUFBQUFBQUFCT0NvQW9BQUFBQUFBQUFBQUFBQUFBbUJFRVZBQUFBQUFBQUFBQUFBQUFBVEFpQ0tnQ0FrUXBNZGdFNGFmZ251d0FBQUFBQUFBQUFBQUJNTElJcUFJQ1JxcGpzQW5EUzRMTUVBQUFBQUFBQUFBQXd4UkJVQVFDTTFOT1RYUUJPR3M5TWRnRUFBQUFBQUFBQUFBQ1lXQVJWQUFBalluTUY3ekdsNnNtdUF5YzJVMGFWemRhMVliTHJBQUFBQUFBQUFBQUF3TVFpcUFJQUdCRmpWWG03WWVxNnlhNERKellqcHV1TWMvYjVKcnNPQUFBQUFBQUFBQUFBVEN5Q0tnQ0FFYk92TGQwb1V4ZlFXUVVqWlVyVmlobkY5blc3TmsxMkxRQUFBQUFBQUFBQUFKaDR0c2t1QUFCd1lyS3ZMZDFvdmpLdktOTHBYaS9wVWtsekpTVlBjbGw0Wi9KTHFwRDBqTjBWdk1kWVZkNCsyUVdObFBuS3ZOVHV6L3BsaW4vV1BaTmNFa1l2b1BqbjhXbmJDZnA1QkFBQUFBQUFBQURnUkVaUUJRQXdhdDAzZUwvUi9RYzRLWVZmS0NvT2QrcEJReXFZN0Zvd0pqeVNsa3BhR3U1MGZ6ejhRdEYxOXJXbEd5ZTdLQUFBQUFBQUFBQUFwZ3FXL2dFQUFEaUc4QXRGeFRMMFBDR1ZrNU1oRmNqUTgrRi9MRDEvc21zQkFBQUFBQUFBQUdDcUlLZ0NBQUF3Q1BPVmVhbW1vUWNudXc2TVA5TmlQbVMrTWk5MXN1c0FBQUFBQUFBQUFHQXFJS2dDQUFBd2lFaW5lejJkVktZR1F5cUlkTHJYVDNZZEFBQUFBQUFBQUFCTUJRUlZBQUFBQm5mWlpCZUFDWFhwWkJjQUFBQUFBQUFBQU1CVVFGQUZBQUJnY0hNbnV3Qk1LTjV2QUFBQUFBQUFBQUFtQUVFVkFBQ0F3WGttdXdCTXFPVEpMZ0FBQUFBQUFBQUFnS21Bb0FvQUFBQUFBQUFBQUFBQUFBQW1CRUVWQUFBQUFBQUFBQUFBQUFBQVRBaUNLZ0FBQUFBQUFBQUFBQUFBQUpnUUJGVUFBQUFBQUFBQUFBQUFBQUF3SVFpcUFBQUFBQUFBQUFBQUFBQUFZRUxZSnJzQUFBQUFvSzdGS3J0VnlrNk5EanErbzlLaHVYa1JwYnBqRTF6WnljL2xjczJXWk9uczdHeVFGSmlJYXpxZHpsTWREb2RGa3JxNnVzS2hVS2hpREU3cmt0UTVCdWNCQUFBQUFBQUFBSXdqZ2lvQUFBRGo1TCtmUzlIdWFvY0twa1gwMFhmN2RVcm00Q0dNSHp5VnBzWjJxMDZkSHRhRks0S2FQUzB5d1pVT2JlcytwKzU2TXExbmU4UEhXN1FnUHp3bTUzN3BUYWNlK1dleURoNng2ZCtXQmZXbDk3VVBtTE9ueHE3YkhzMlFKTTNJaXVpTEYvdDBXa0hYbUZ3ZjB1TEZpeC9Nek14Y0owbGRYVjJIdDJ6Wk1sT1NPWXBUT1NXRmpqY3BOemYzbXFLaW90OG50cjFlNzE5Mzd0eDU4U2l1MTF2cXVuWHJHc1BoY0hObloyZjV2bjM3Ym0xdmI5LzJOczg1R0t1a1pMZmJuV0sxV2xNc0ZrdXExV3JOZERnY0dYYTdQZFBoY0dRN25jNGN1OTAremV2MVBsdGJXL3ZRT05RQUFBQUFBQUFBQUNjMGdpb0FBQURqNUxWeXArcGJyVHJZYU5Qbkx2UU5PbWZqTHJjMmw3a2tTWHRyN1BLNFRPMnNITmcxeEdhUkxqbWpRNUwwOXhLM1NxdnM0MUx6TFpmMkRZcVlraDdka3F4dzFKQWt6WjhlSHJPUWlpUWx1MHdkUEJML1NycTV6S1hyaS8xSzZkYzE1VS9ia25vZXQzZFlORy82MkYwZk1sSlRVMWNtTnRyYjIwczBpcEJLUmtiR3UwNDc3YlFuZHUvZWZWMUxTOHV6UTB6TlhMQmd3VTk2NzhqT3pyNG9LeXZyL0thbXBrMGp2VzVDYm03dUpSYUx4ZWwwT3FmYjdmYk05dmIyZmFNOVYzOHpac3k0Y2U3Y3VYZmFiRGEzWVJqRC9zRnpPQnc1QkZVQUFBQUFBQUFBWUNDQ0tnQUFBT09ndHRtcStsYXJKS2t3TjZLMHBJSGhrNm9qTnYzaTJaU2ViZE9VSHQzaUdmUjhMcnZaRTFUWmM4aXVqYnZjNDFEMXdLREtjMis0ZGFEaDZGZkd0K3JzdXVqTzNGR2QrOHBWSGJxK3VHOWdaK25zTHVXa1JkWFlabFZYeE5DbVVwY3VQNnVqWi94SXUxVmI5N2w2dHNOUlF6YytrRG5rZFg3MXVhWlIxVGNWZVR5ZVpUYWJMVDJ4UFpxd1NHWm01Z1hMbHk5L3htS3h1RmFzV1BGa1NVbkorNXFhbWpZT010VzJZc1dLUnh3T1I0NGttYVlaTVF6REpzbFl2SGp4dzIrODhjYktRQ0RRTUpybmtaK2YvN0hFNHlOSGpqd3RxWFVreHk5WnN1Ui9waytmL3ZIQnhsNTY2YVZaQ3hjdS9Pa3dUbU9HdzJGZk5CcHRDWWZETGRGb05DakpJb24xcWdBQUFBQUFBQUNnRjRJcUFBQUE0K0RWY21mUDR3TU50ajdoam5zKzNxd1pXVkY5Ni9GMGRZYU5ZWjNQWWhuekVvK3J5V2ZScjE5SUhwZHp0M2NjZlVKbnpRL3B6NjhuS2RrVjZ6T1dtaFRUUTV1U0ZlMTFtei9ZWmFpbWlhK3dJMVZjWER5c0xpa0xGaXo0NFlJRkMzNDQzUFB1MnJYci9ZMk5qUytGUXFIRGJyZDdyc1ZpY1MxZHV2UlAyN2R2TDI1dmIzK2wxMVJqeVpJbEQyWmxaVjJVMkZGU1VuTDUzTGx6djV1U2tyTE02WFRtRnhVVmJYemxsVmZXU3ZMMnZrWmFXdG9aWjU1NTVtdkRyU2szTi9lRHVibTVIeHpPM05kZWUrM010cmEyMTRlYUV3d0dxeXNySysrMFdDeXVTQ1RTRW9sRVdycTZ1cHJENFhDTHkrV2FZUmlHL2ZEaHcvOHJxYldnb09BV1NhcXVycjVYRXV0VEFRQUFBQUFBQU1BZytGZCtBQUF3SlJpR0VaT2tuLzcwcDZrMzNYUlQrL0htdjExYjlyaU9PZFlSc3VnYmYwaFJmWXUxWjkrcCtXSGQ5WkVXdVIzeFBNRWZYdlRvTjV1UGhrUSt1ZGJmOC9qbVM5cDE4eVZEUDRXYkhzelVXM1h4VlVvTVNmZmQwS1JaMHlMRHJ0ODBwUTFQcDhrWFBCb29PU1V6S3NNWThhb3dQZEk4OGNSSlY4VFExVCthTm1EYzMyblJMLytlb2wvK1BkNWw1cnNmYnVsWkZnbnZhRWRlZi8zMWYxKzFhdFVyZHJzOXkycTFlbGFzV1BIWFYxOTlkWGt3R0t5VzVGcXlaTW45MDZkUC8yamlnTU9IRDkvbjlYci9FZ3dHRDUxOTl0bXZXU3dXUjNKeThtbXJWcTNhdEhQbnpzczZPenNQVHRhVDZlam8yR2UzMjZmWjdmYWUxajBWRlJYZnlNN09mbTlCUWNHdGRYVjFEelEwTkR5MllzV0s1N0t5c2k0TUJBSjdEeDgrL0V0Sm1ZV0ZoYmZiN2ZiVUdUTm1mSHJyMXEycjFTOTBBd0FBQUFBQUFBQWdxQUlBQUthT1NrbnE3T3dza3ZUU2VGNm92dFdxdlRYeGtFaFdTa3dyQ2tNOVkrR29vWi84SlZWTnZuZ0F4R1kxRllrYTJsOXIxNjBQWityR2k5cjEyRmFQWHQ1M3RDUExSODd6OXl6N014dzFUYmFla0lva25URXZOS0tRaWlUOVpuT3lTZzQ2ZXJiUFdkU3AyNjlzRzlFNTNxNmZQNXZhOC9qaTA0UDZ3a1hqbmkvQ0tJVkNvZktTa3BJclRqLzk5STJHWWRnT0hUcDBiekFZckhhNzNRVkZSVVZQcHFhbW5wNlkyOXpjL00rOWUvZXVsNVFTQ0FSMjdkKy8vOGFGQ3hmK1VwS1NrNU9YcmxxMWFzZWVQWHV1YTJ4c2ZISXluc3ZXclZzWHpwczM3NjdaczJkL3RkZHUxL3o1OCsveGVEd0xuVTVuYmwxZDNlOWFXbG8yWjJWbFhlanhlQlk1bmM1NXMyYk4rcnpkYmsrVnBKcWFtbCtKa0FvQUFBQUFBQUFBRElxZ0NnQUFtQ3FlbFJTeFdxMFhhNXlES3MrKzRlNTVmTlhxZ0M0L3EyL0k1Sm5Ya25ULzh5a3lUZW5iVjdkcVU2bGIveWgxcWFMZXBwdC8zZFBFUVZhTDlKa0xmTHIwek1GREt2ZitPWFhRL1llOGZiL2lCYnVNWTg3dExkR2w1Y1c5TGozMmtxZG5mMlp5VEtsdVU1KytMK3U0NXppV1gzMnVhY1RIMUhWM25NbkxpT3E2ODMyanZqYWtmLzNyWC9QNzc1cy9mLzYzOHZMeXJrMXM3OXk1OHpLZno3ZG5KT2NOaFVKMWljZXRyYTFieXNyS1BtMmFacWlob2VHcDJiTm4vMWRoWWVIdFZxdTE1OFBrOS90M1ZWVlZmZWVzczg3YUhBNkhtM2JzMlBIZW1wcWErNTFPNTR6Q3dzS3ZTNUxOWmt0ZnVuVHBINXVhbXA2dnFLajRXbHRiVzhsZzlVc3lsaTlmL2tSS1Nzb3lLZDRKWmZ2MjdaZU1zUDVEdzVqbUtpNHU3dmtoOUhnOEM0dUxpNk85SjV4NzdybHY5ZDQrOWRSVGYzRHFxYWYrNEtXWFhwb1pEQVpyUmxJVEFBQUFBQUFBQUp6c0NLb0FBSUFwWWYzNjlkNE5Helo4VjlMdGQ5OTk5K05mK2NwWGRvN1h0YXFPSFAyS3RiUFNvZjIxUjd1YmZPdzlmbDE2Wm9meU15T3FiN0dwTURlaU9ZMWhiZDd0VXF6ZnFqcnBucGk4UG90ZTN1ZlVuTnlJY3RLak1ucU4vMjJuVzhPeHU5cWgzZFhIbjVjSXFrelBpTWlRWkVxeUdOS3RsN1ZwYzVsTE5VMWo4OVhSWVRQMTdOY2F0R1dQUzk5L01rMlM5S1ZMMnZWdnk0TTljN29paHA1NUxVbVBiUEdvdnNXcUsrN09HZGE1RjV3UzFyMmZiQjZUT2s4bW9WQ292Tit1MU96czdJc1RHeDBkSGVWZXIvZVp0M3VkK3ZyNjMwalMwcVZMbjhqSnlibXE5MWhyYSt1VzExOS8vWXJWcTFlLzZQRjRGa3JTakJrenZsQlRVL096aW9xS2IwaXlGaFlXM3BhWW41V1ZkWUhkYnM5KzlkVlhWdzVTdjJiT25QbjVSRWhGa2lvcUtyNDUyRHdBQUFBQUFBQUF3RHNMUVJVQUFEQmxwS2FtZnRmbjgxMWlzVmllLytFUGYvajVXMjY1NVlueHVNN3l3aTV0ZXl1K2RFL2k3NFFMbHdkVjMyTFZtNGNkMm5IQW9mLytXN3l6U2tJaUlDSkpUVDZMbnRoNnRMT0p5MjZxYUZhWHZuTk42M2lVM1dOdVhrVG5MZW5VUDh0Yyt2aGF2NVlYZG1sem1Xdk1yeE9OSFgxc3RmUk42VGhzcHE1YUhkQ1dQYzQreXhoaGJCUVdGdDVvczluU0U5dTF0YlVQak9YNUR4dzQ4TTNzN094TExCYUxTNUxxNnVwK1cxWlc5bWxKb1gzNzluMXg1Y3FWZjVPaytmUG5mOS9yOVQ3VDJkbFpWVkZSY1hzZ0VOaS9lUEhpK3kwV2kwT1NEaDQ4K0ozQnpwK2NuTHg0M3J4NWR5ZTIyOXZiWDJ0b2FIaDhMSjlETDEybHBhVWZrcVRVMU5Telo4MmFkYk1rZWIzZXY5VFYxVDB5MUlIQllIRGtyWVFBQUFBQUFBQUE0Q1JIVUFVQUFFd1pOOXh3US9oNzMvdmVoUTZINHhlbWFUNitZY09HdllaaHZHR2E1Z0ZKc2I2ekh4NzFkWmJON2pybVdIbTlUUTl1Nmh0T2thUjVlV0d0V1JqUytVV2RxbXV4YW5lMVhhWFY4VzRzd2E1NEg1WE9zS0ZUTXFPRG5GVjY5bXNOa3FTTDdzeVZGQSsxUFBYVnhqNXpCaHRMN092djJ2TUNzbG1sRDY0SlNJcDNXMGwwWEJrcmtlalIvakFQL1NORmYraTEzRkJHY2t4M2Y3UkZ4VXM3dGJ5dzcrdVpDTzhrT1UxZGZIcUhEamZadEhWZlBCRGtjZlo3WVVkZ3c0WU4zeHIxd1JOajg2MjMzcnA1RE00emJkYXNXYmNtTnFMUnFPL2d3WVAzajhGNWUvajkvajJWbFpYZm16VnIxcGYzN3QzN0h3ME5EYjlMakRVM04vKzlzYkh4anprNU9WZEtpcVdtcHE3bzdPeXNrdUlkV2Z4Ky8rdUxGaTI2MzJxMXBqUTJOajQ5eU9uVGx5NWQrcWZlU3dvZE9IRGdUby9ITS9pSGVSQ0JRS0JGVW1pd3NibHo1OTZaa1pGeGJtSTdNek96T0JxTitpWEpNSXllRDFna0VtbE43QjlDOERqakFBQUFBQUFBQUREbEVGUUJBQUJUeW0yMzNkWWs2WnA3N3JubmNZdkZjb05wbXBjWmhwRThsdGVZblJQUmp6L1pySVpXcSs1NktyNjB6ZlhGUGwyNXFrT1NWTzIxNmVWOVRpMmVFZGJLT1YwNmExNUllUmxSWFhSbnJoN2VIQy9seWE4MDZ0cnpBaklsMVRWYlZlVzE2WENUVFdmTUhmVGUrZ0F4YzJBM2w1R1ltUlhSeDk3dDE2ZnZ5eHIxT1NUcHV4OXVWVTdhNE9HYTNoMVZtdjBXTmZzdHZjYml4MXg2WnNlQTR4SkJsV1JYVEo5YTU5Y2RUL1EwQnRHN0YzZU91bGJETUw0NTZvTW5nQmxQTjIxK3UrZFp2SGp4WFRhYkxTMnhiYlZhVTRxTGkwZTBYbEpqWStNZmQrM2FkZFVnUXhaMWg3NHFLeXQvVUY5Zi8xQXdHRHpjZjlMKy9mdHZqVVFpN1ZWVlZiY0ZBb0g2M21OK3Y3L3N0ZGRlTzhmbGNzM1MwUVpEQ2M2VksxYytrWlNVTkwvM3p1WExsdzhXYURtbWtwS1NEeHc1Y3VSL0J4c3JMQ3k4dmZkMlVWSFI3K3gyKzRBZmhMeTh2R3Z6OHZLdUhlbzZHemR1TklZYUJ3QUFBQUFBQUlDcGlLQUtBQUNZa3RhdlgvK2twQ2VQTmY3RnpVV2piczFoU0ZwNFNsZ05yZFpCeDIrOHlLZGtwNmtudHlWcDIxdE8zZmUzbEFGenJyZzdaOEMrUk5lVTRlaUtHUHJXWStuSG56aUVTRlNxYVhwN1h4Y2pnMmRVSk1WclBCYW5MZjd5UDdBeFJVZmFMYklZMGxmZjN6YncvREhKYVRmbHNwc3lET204SmFNUHFxeGZ2LzZrRHhXa3A2ZS9KejgvLzVQamRIclBPZWVjczZlMnR2Wi82dXJxZm5nQkVHNEFBQTd4U1VSQlZCVU1CbXZPUFBQTTdVTWRrSjJkL2Q3QjlyZTN0Mi9idVhQblpmMTIyNVl0Vy9hSHpNek00akdyR0FBQUFBQUFBQUF3NFFpcUFBQUFqTEUvdlpxay9iVjJOYllkRGFwczN1MVNSYjFka3ZTVnk5dGtuUFNSaU9OTExHa2tTZCsvdGtYTEM3dDA3YjNUMU95M3lONGRWSGxsdjFPSG02MXkyQWJQRGRrczhkY3oyR1hvclRxN1hQYlJMLzB6QmFRdVdiTGsxNHBucWNaY1ZsYldLcGZMVlRCbnpweHZGQllXL3RlbVRadXlIQTdIc0pmajZjMW1zL1h2WU9KY3VuVHBvOU9tVGJ0OERFb2QwdXV2djc1MjVzeVpuOG5OemYyUUpHM2Z2bjJ4YVpvVzB6UXRaNTExVnBuTlprc1BoOE10cjczMjJwTGVTd0VCQUFBQUFBQUFBSWFIb0FvQUFNQVkyM1hRb1pmMzkxMTJwN3plcnZKZVFaVVByQW5vd2hYQlBuTSswMnVablo5ZDN5em4yd2hkdU95bWZuT2p0OCsrcTM4MGJVVG55TStNanFpTFM4SkZkdzR2bTlBN3FPSnh4WjlycEhzNW9NUnpEM2QzWkxFUDhxM1YzMm5SUS8vb3UycVR4WkJPSytnYVljVlR3K0xGaTMvaGRydG5KN2JyNnVvZVBIanc0TmY2ejF1OWVuVmQ0bkZWVmRXOXRiVzFQK2cvSnhBSURHaGRrNWFXZGs3aXNkL3ZMNVBrRzIydGhtSDBXaGhLYVN0WHJudzZNelB6M2NlYVA1d2xkb3FMaTRmMUE5WGEycm81T3p2NzN4UGJmcisvVVpJeU1qTE90ZGxzNlpKa3Q5c3oxcXhaVXp2VWVWNTY2YVdadzdrZUFBQUFBQUFBQUV3MUJGVUFBQUFtUVZwU1RHbEpzV09PbjVJWmtkdng5cG8xdU43bThXTmhxQXJxV281Mm5FbThGdEZZUEcvZzZQNlcydGtkWmtseURIeXRPa0tHbnRqcTZiTXZMU2xHVUdVUStmbjVuOHJQei85SVlydXpzN09xckt6c1N6cE9tQ1FXaXdVQ2dVRDljSzZSbnA2K052RzRwYVhsSDlMd0FpUnV0M3ZHeXBVcnQ3amQ3a0pKaWthamdmTHk4dHNTNDNsNWVSZjJEcW5FWXJGUWZYMzlvL241K1o4YVRsMWpKVDgvLzdNVGVUMEFBQUFBQUFBQU9Ga1JWQUVBQUJoajMvaGdxeVRwbjJVdTNmVlVtaVRwK21LZnJselYwV2ZlVUoxSHJyZzdaOEMrSjcvU09PendTbWZZMEdWM0RUekhSTEJhcEdoM3JpUWNqZWNVMmpvc2N0bk5QbDFpYXByaVgwVXRocFNWRW0rZEVvN0V4eHcyVTZha1FNZ2lTY3BNUG5hb0IwUHplRHhMRnk1YytJdkV0bW1ha1pLU2tnL3JiWFE4R1lRclBUMzk3TVJHYzNQekM3M0c3TE5temJxcHFxcnFJVWt0L1dyTFhiWnMyY1pFU0NVV2kzWHUyclhyMHBhV2xoY1RjM3crMzViRTQxZ3NGdHExYTllVmhtRzRKektvNG5RNjUrYmw1WDJnOXo2djEvdFhyOWY3VkdJN0tTbHBjVUZCd1pja0tSUUsxUWFEUVcvLzh3QUFBQUFBQUFBQUNLb0FBQUJNbUVoTUtxbDA2UFM1OFk0ZmRtdmYwRWtpMURIWW1DUVp4KzFOOGM2UTVJekpGNHdIVFB6ZGYrK3V0dXVCVFNtNjdueWZ6bGtZVXJETFVQV1IrRmZSblBTb3JQRnBpa1FUSFZWTXRYZFllZ0l2bVNrRGd5bzVhZEVCeXh0aFVLYkZZbkVsTnNyTHkyL3orWHhieC9JQ1dWbFo1eVN1WVpwbTFPdjE5b1JMWnM2YytZWDU4K2ZmTTJmT25HOGVPblRvdit2cjYzL1V2WnhPVmxGUjBmTkpTVWtMSkNrV2kzWHQyTEhqaWtRM2xvUkFJRkFmREFZUDJPMzJyTkxTMGl1Ym1wbzJUWnMyN2FxeHJQOTRGaTFhOUJQRE1PeTk5MlZtWmhiWDFOVGM1L1Y2L3l3cGEvWHExYmNreHZidjMzK0xwQUhMSXdFQUFBQUFBQUFBQ0tvQUFBQk1pS29qTm4zeHdTeDVYREhOem9ub1NMdFZkMytzVDNNSmZlblhtVDJQNy9oUWE1L3VJNUowc05HbWhhZUVoM1U5dTlYVUxaZTI5OW1YNk80eTNqS1Rqd1pWNmx1dE9xMUFhbWl6cXI3RnFyL3RjT3VjaFNGdFArQlFwRHQ3TWljbjNrYWxLMklvMXYyVTNRNVRoNXVPTGcxVWN0Q2h5a2FiQ3J2bll2Z0NnVUNwMysvZmxaeWN2TFNob2VIM1ZWVlZHOGI2R2hrWkdjV0p4MzYvZjd1a3hJY3ZjODZjT1YrWEpLdlZtako3OXV5dkZoUVUzRlJUVS9OZ1JrYkdtdVRrNUNJcDN1Vmw5KzdkVjdlMHREdzcyUGtiR2hvZXE2K3YvNjNmNzk4NzFyWDN0MmJObWpmdGR2dTB4UFlwcDV4eVEzWjI5c1dTRkkxR085NTg4ODBiRmk5ZS9EOFdpOFd4Yk5teVB4MDhlUEI3T1RrNVYzazhub1dTVkZkWDkzQkRROE1meHJ0T0FBQUFBQUFBQURoUkVWUUJBQUNZQU0rWHVDVkp1ZWxSL2IzRXJZYzNKdzg1L3o4ZnlSaDAvN05mYXhqVzlhd1c2ZDFMK2paMG1LaWd5c3lzcUtxNnU2VzhjY0NoNHFWQjdUcm9rQ1JOejRndjhmTkNxYnRuZmlKODR3c2ViUm1UN0RLMXMvc1lTZW9JR2JyOTBRemRkbVhidU5kL012SjZ2WCtKUnFPQjB0TFNUM2s4bnJ6aEhtZXhXRHhEelE4RUFrY2tSYk95c2k1STdHdHFhdXJkRVNWV1UxTnozOHlaTS8vRFpyT2xkWi9UWFZCUThJWEVCTk0wWTd0MzcvNW9ZMlBqbjQ1MW5mTHk4dHVHcW5Na3orbDRFaDFlRWhZc1dQQ1R4T09hbXBwZjFOWFZQV0sxV3BNV0xsejRTOE13cklXRmhWOVBqRGMzTjI4cUt5djd6RmpWQWdBQUFBQUFBQUFuSTRJcUFBQUE0OFRmT1hDdEhwdGxmSzUxNzU5VCsyeUhvOGFBZmNNWkd3dExDcnIwNHB0T1NkTG1NcGM2UW9aZWZTdStQU2Mzb3BvbW0xN2U3K3ladjNSV2ZDbWtmKzdwV1oxR21TbFJiU2x6cWJlV2dHVkFnQ2NTTldTMW1rcTgwcVo1NGl5Uk5KSHE2K3NmTFM4di81R2t6dFdyVjljTjk3aFpzMmJkUEd2V3JKdVBOZjdpaXk4VzJteTJqcFNVbEJXSmZjM056Uy8wbXRKYVVWRnhlMFZGeFliQ3dzSWJDd29LYnJiYjdabjl6NU9YbDNkMVYxZFhUVXRMeTR2RHJhMjNrVHlua2JKWUxFNUo2dXJxT3Z6V1cyL2Q2WFE2NXptZHpsbXhXQ3hvc1ZqY3ZlZW1wS1FzWDd4NDhRUE56YzBiZlQ1ZlNTQVEyQ09wYTd4cUF3QUFBQUFBQUlBVEVVRVZBQUNBY2ZMeS9yNUJpL01XZCtxTEY3ZkxGN1FNdW9UUGJZOGVEV0Y4NitwV09Xem1nRG5IOHJlZGZlNlhLeG9idUc4NFkyUGh2TVdkZW5CVHNpSlJRNllwYlh2cmFDaGwyZXl1ZUpoRWtpbHB5Y3l3YnZ0ZGhvSmQ4YmtKNFlpaGZiVjJTZEtpR1dGTlM0MXF5eDZYb3JHamN4cmJySHJmOTNNR1hIKzRYV2VtRXIvZlh6WmU1MDVKU2JsUThiZFVwbW1HbTV1Ylh4cGtXbXRsWmVVZGxaV1ZQeTRvS1BqODdObXpiM0U0SERtU1pCaUdaZHEwYVpkUG16YnQ4cWFtcHIvdDJMSGpJc1UvSHBOaTQ4YU5pYWhUeXJwMTZ4b1NZWlRPenM3NlZhdFcvU3M1T1hucHNZNjEyKzFaK2ZuNUg4blB6LytJSkwzeXlpdW5qZWRyRHdBQUFBQUFBQUFub25INmYzb0JBQUF3SnpjZVJyRVkwZzMvNXROL1hkR21KS2VwM1BTb1ZoUjJEZmpUMjlKWkE4Zjd6M21ueWt5TzZkcHpBd1AyTDV2ZHBla1pVZVZuUnJYMnRQaXlSRmVzQ21qKzlIQ2ZrTXJzbklncTZvL21xUzgrdlVOZnVieE5WNzhySU10eHVxVzRIWk9XYjVpeVdscGFYanA0OE9CZFhWMWRoOXZhMmw2Vk5QRE5QOHBmWFYxOTk1WXRXMmJ2Mjdmdnk2RlFxRThuRksvWCs0d21NYVRTajgvcjlmNUZraG9hR2g3djZ1cHE2QjlTTVUwemZQanc0ZjhYQ0FUMkRqalk1M3VWa0FvQUFBQUFBQUFBREVSSEZRQUFnSEh5a2ZNQ2VyM2NxVStzOCt1c2VhRnh2ZFpvdTRoY2RHZnVHRmNTZDgwNUFhVzRZM3BxbTBjTnJWYk55UXZyNWt2YWU4WS9zQ2FnK2xhclZpOElxYlRLb2QzVkRxVW14VlNZRTlIbkx2VEphVGQxdU5tbWFFeDY5NUpPV1MzU0o5YjZkY0d5b1A1WjV0TCtXcnVPdEZ2VkdUWVVqY1dYL0xFWVVtRk9aRnllejhta1Y4ZVFNVk5lWHY1ZjVlWGwzMGhKU1prN3pFT0NodzRkK3ZHaFE0ZnVtekZqeHZWejVzejV6MEFnc1AvUW9VUDNqZWI2dzNsT3hjWEZ4d3pBbEpXVmZhS3NyT3dUL2ZjM05EUTg2WFE2WjVTV2xuNHlMUzF0VVhaMjluc2xLUnFOK3V2cjZ4K3ByS3pjME5uWmVVQ1NkZHEwYWUrZk1XUEdaekl6TTljWmhtR3RxNnY3L1dpZUN3QUFBQUFBQUFDYzdNYjhINmtCQUFCT0J1SE5SV1BTMVNFU05XU3pEdTlVRGEzV25zYzU2ZEhqZmxIcnZhVE8yZk5IRjRRWmkzT01WbnVIUmFsSnNXT09kNFFNTmJSWkp5eDhZbjlQS2QrTko0OVRVb29rNzdBbU81Mm41dVhsWFpyWXJxcXF1dWQ0eDV4eXlpbWZUVHh1YW1yNmUzZkE1SGlTSmRrbHRValMzTGx6djl2UjBiR25ycTd1YVVuK1l4eVRsWmVYdDg3bjgyMEpCQUtzUXdVQUFBQUFBQUFBL2ZDUDhRQUFBSU1ZcTZBS1Rod0VWUUFBQUFBQUFBQUFHSCtXeVM0QUFBQUFBQUFBQUFBQUFBQUFVd05CRlFBQWdNRUZKcnNBVEtoakxlTUNBQUFBQUFBQUFBREdFRUVWQUFDQXdWVk1kZ0dZVUx6ZkFBQUFBQUFBQUFCTUFJSXFBQUFBZzN0NnNndkFoSHBtc2dzQUFBQUFBQUFBQUdBcUlLZ0NBQUF3Q0pzcmVJOHBWVTkySFJoL3Bvd3FtNjFydzJUWEFRQUFBQUFBQUFEQVZFQlFCUUFBWUJER3F2SjJ3OVIxazEwSHhwOFIwM1hHT2Z0OGsxMEhBQUFBQUFBQUFBQlRBVUVWQUFDQVk3Q3ZMZDBvVXhmUVdlWGtaRXJWaWhuRjluVzdOazEyTFFBQUFBQUFBQUFBVEJYR1pCY0FBQUR3VG1lK01pODEwdWxlTCtsU1NYTWxKVTl5U1JnOXY2UUtTYy9ZWE1GN2pGWGw3Wk5kR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QQ084ZjhCWHMwZ1dTcXV3U0VBQUFBQVNVVk9SSzVDWUlJPSIsCgkiVGhlbWUiIDogIiIsCgkiVHlwZSIgOiAibWluZCIsCgkiVmVyc2lvbiIgOiAiMzQzIgp9Cg=="/>
    </extobj>
  </extobjs>
</s:customData>
</file>

<file path=customXml/itemProps1.xml><?xml version="1.0" encoding="utf-8"?>
<ds:datastoreItem xmlns:ds="http://schemas.openxmlformats.org/officeDocument/2006/customXml" ds:itemID="{25A0A35E-7F33-4903-A371-2ADC86F921EF}">
  <ds:schemaRefs>
    <ds:schemaRef ds:uri="http://www.wps.cn/officeDocument/2013/wpsCustomData"/>
  </ds:schemaRefs>
</ds:datastoreItem>
</file>

<file path=customXml/itemProps2.xml><?xml version="1.0" encoding="utf-8"?>
<ds:datastoreItem xmlns:ds="http://schemas.openxmlformats.org/officeDocument/2006/customXml" ds:itemID="{14C2FA1E-9F77-4BFC-B062-9355DF5A6238}">
  <ds:schemaRefs/>
</ds:datastoreItem>
</file>

<file path=customXml/itemProps3.xml><?xml version="1.0" encoding="utf-8"?>
<ds:datastoreItem xmlns:ds="http://schemas.openxmlformats.org/officeDocument/2006/customXml" ds:itemID="{0508805D-40D8-460E-8E4C-FEBBE7336804}">
  <ds:schemaRefs/>
</ds:datastoreItem>
</file>

<file path=docProps/app.xml><?xml version="1.0" encoding="utf-8"?>
<Properties xmlns="http://schemas.openxmlformats.org/officeDocument/2006/extended-properties" xmlns:vt="http://schemas.openxmlformats.org/officeDocument/2006/docPropsVTypes">
  <TotalTime>78</TotalTime>
  <Words>1277</Words>
  <Application>Microsoft Office PowerPoint</Application>
  <PresentationFormat>宽屏</PresentationFormat>
  <Paragraphs>305</Paragraphs>
  <Slides>20</Slides>
  <Notes>7</Notes>
  <HiddenSlides>1</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20</vt:i4>
      </vt:variant>
    </vt:vector>
  </HeadingPairs>
  <TitlesOfParts>
    <vt:vector size="32" baseType="lpstr">
      <vt:lpstr>Arial</vt:lpstr>
      <vt:lpstr>方正粗黑宋简体</vt:lpstr>
      <vt:lpstr>黑体</vt:lpstr>
      <vt:lpstr>思源宋体 CN SemiBold</vt:lpstr>
      <vt:lpstr>华文行楷</vt:lpstr>
      <vt:lpstr>Wingdings</vt:lpstr>
      <vt:lpstr>Calibri</vt:lpstr>
      <vt:lpstr>Times New Roman</vt:lpstr>
      <vt:lpstr>思源黑体 CN Heavy</vt:lpstr>
      <vt:lpstr>未来荧黑 Normal</vt:lpstr>
      <vt:lpstr>微软雅黑</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坤 陈</cp:lastModifiedBy>
  <cp:revision>54</cp:revision>
  <cp:lastPrinted>2023-11-24T15:04:00Z</cp:lastPrinted>
  <dcterms:created xsi:type="dcterms:W3CDTF">2023-11-24T15:04:00Z</dcterms:created>
  <dcterms:modified xsi:type="dcterms:W3CDTF">2025-03-21T02:15:57Z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D1F678A71DCC464A9D41B5ACDBD62B86_13</vt:lpwstr>
  </property>
  <property fmtid="{D5CDD505-2E9C-101B-9397-08002B2CF9AE}" pid="7" name="KSOProductBuildVer">
    <vt:lpwstr>2052-12.1.0.17468</vt:lpwstr>
  </property>
</Properties>
</file>