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0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1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  <p:sldMasterId id="2147483677" r:id="rId3"/>
  </p:sldMasterIdLst>
  <p:notesMasterIdLst>
    <p:notesMasterId r:id="rId24"/>
  </p:notesMasterIdLst>
  <p:sldIdLst>
    <p:sldId id="1229" r:id="rId4"/>
    <p:sldId id="321" r:id="rId5"/>
    <p:sldId id="293" r:id="rId6"/>
    <p:sldId id="298" r:id="rId7"/>
    <p:sldId id="1161" r:id="rId8"/>
    <p:sldId id="285" r:id="rId9"/>
    <p:sldId id="300" r:id="rId10"/>
    <p:sldId id="301" r:id="rId11"/>
    <p:sldId id="308" r:id="rId12"/>
    <p:sldId id="299" r:id="rId13"/>
    <p:sldId id="307" r:id="rId14"/>
    <p:sldId id="310" r:id="rId15"/>
    <p:sldId id="309" r:id="rId16"/>
    <p:sldId id="1230" r:id="rId17"/>
    <p:sldId id="1231" r:id="rId18"/>
    <p:sldId id="304" r:id="rId19"/>
    <p:sldId id="1232" r:id="rId20"/>
    <p:sldId id="1233" r:id="rId21"/>
    <p:sldId id="305" r:id="rId22"/>
    <p:sldId id="30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F9680D"/>
    <a:srgbClr val="F35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9" autoAdjust="0"/>
    <p:restoredTop sz="74835" autoAdjust="0"/>
  </p:normalViewPr>
  <p:slideViewPr>
    <p:cSldViewPr snapToGrid="0">
      <p:cViewPr varScale="1">
        <p:scale>
          <a:sx n="71" d="100"/>
          <a:sy n="71" d="100"/>
        </p:scale>
        <p:origin x="6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75C6E-A80B-4C8E-AC57-7EFC4785C5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081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可以解释我们四川盆地的气候特征了。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708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92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那就是海陆分布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20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前面几节课我们都没有考虑地表的下垫面性质，我们默认了地球表面是均一的，但实际上，</a:t>
            </a:r>
            <a:r>
              <a:rPr lang="zh-CN" altLang="en-US" sz="1200" dirty="0"/>
              <a:t>地球表面</a:t>
            </a:r>
          </a:p>
          <a:p>
            <a:r>
              <a:rPr lang="zh-CN" altLang="en-US" sz="1200" dirty="0"/>
              <a:t>有陆地</a:t>
            </a:r>
          </a:p>
          <a:p>
            <a:r>
              <a:rPr lang="zh-CN" altLang="en-US" sz="1200" dirty="0"/>
              <a:t>有海洋</a:t>
            </a:r>
          </a:p>
          <a:p>
            <a:r>
              <a:rPr lang="zh-CN" altLang="en-US" sz="1200" dirty="0"/>
              <a:t>有高山</a:t>
            </a:r>
          </a:p>
          <a:p>
            <a:r>
              <a:rPr lang="zh-CN" altLang="en-US" sz="1200" dirty="0"/>
              <a:t>有平原</a:t>
            </a:r>
          </a:p>
          <a:p>
            <a:r>
              <a:rPr lang="zh-CN" altLang="en-US" sz="1200" dirty="0"/>
              <a:t>有森林</a:t>
            </a:r>
          </a:p>
          <a:p>
            <a:r>
              <a:rPr lang="zh-CN" altLang="en-US" sz="1200" dirty="0"/>
              <a:t>有沙漠</a:t>
            </a:r>
          </a:p>
          <a:p>
            <a:r>
              <a:rPr lang="en-US" altLang="zh-CN" sz="1200" dirty="0"/>
              <a:t>……</a:t>
            </a:r>
          </a:p>
          <a:p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0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尤其是，海洋和陆地之间存在热力性质的差异，海洋升温慢降温也慢，陆地升温快，降温也快，这就叫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海陆热力性质差异</a:t>
            </a:r>
          </a:p>
          <a:p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706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冬季，欧亚大陆陆地</a:t>
            </a:r>
            <a:r>
              <a:rPr lang="en-US" altLang="zh-CN" dirty="0"/>
              <a:t>50-60°</a:t>
            </a:r>
            <a:r>
              <a:rPr lang="zh-CN" altLang="en-US" dirty="0"/>
              <a:t>，本来应该是副极地低气压带。现在陆地上出现一个冷高压，把副极地高气压带打破了，低压只能保留在海洋上。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261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夏季，气压带风带往北移动，</a:t>
            </a:r>
            <a:r>
              <a:rPr lang="en-US" altLang="zh-CN" dirty="0"/>
              <a:t>30°</a:t>
            </a:r>
            <a:r>
              <a:rPr lang="zh-CN" altLang="en-US" dirty="0"/>
              <a:t>的副热带高压带该上来了，被副高控制，但是仍然是这块陆地，夏天陆地比同纬度海洋热，热空气膨胀上升，底下形成一个热低压，这个热低压把底下的副高割裂了，打破了，这个副热带高压只能保留在海洋上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855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南半球，条带状，海洋居多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78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slideMaster" Target="../slideMasters/slideMaster2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2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24.xml.rels><?xml version="1.0" encoding="UTF-8" standalone="yes"?>
<Relationships xmlns="http://schemas.openxmlformats.org/package/2006/relationships"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39" Type="http://schemas.openxmlformats.org/officeDocument/2006/relationships/tags" Target="../tags/tag127.xml"/><Relationship Id="rId21" Type="http://schemas.openxmlformats.org/officeDocument/2006/relationships/tags" Target="../tags/tag109.xml"/><Relationship Id="rId34" Type="http://schemas.openxmlformats.org/officeDocument/2006/relationships/tags" Target="../tags/tag122.xml"/><Relationship Id="rId42" Type="http://schemas.openxmlformats.org/officeDocument/2006/relationships/image" Target="../media/image3.png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9" Type="http://schemas.openxmlformats.org/officeDocument/2006/relationships/tags" Target="../tags/tag117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32" Type="http://schemas.openxmlformats.org/officeDocument/2006/relationships/tags" Target="../tags/tag120.xml"/><Relationship Id="rId37" Type="http://schemas.openxmlformats.org/officeDocument/2006/relationships/tags" Target="../tags/tag125.xml"/><Relationship Id="rId40" Type="http://schemas.openxmlformats.org/officeDocument/2006/relationships/tags" Target="../tags/tag128.xml"/><Relationship Id="rId45" Type="http://schemas.openxmlformats.org/officeDocument/2006/relationships/image" Target="../media/image6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36" Type="http://schemas.openxmlformats.org/officeDocument/2006/relationships/tags" Target="../tags/tag124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tags" Target="../tags/tag119.xml"/><Relationship Id="rId44" Type="http://schemas.openxmlformats.org/officeDocument/2006/relationships/image" Target="../media/image5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tags" Target="../tags/tag118.xml"/><Relationship Id="rId35" Type="http://schemas.openxmlformats.org/officeDocument/2006/relationships/tags" Target="../tags/tag123.xml"/><Relationship Id="rId43" Type="http://schemas.openxmlformats.org/officeDocument/2006/relationships/image" Target="../media/image4.png"/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33" Type="http://schemas.openxmlformats.org/officeDocument/2006/relationships/tags" Target="../tags/tag121.xml"/><Relationship Id="rId38" Type="http://schemas.openxmlformats.org/officeDocument/2006/relationships/tags" Target="../tags/tag126.xml"/><Relationship Id="rId20" Type="http://schemas.openxmlformats.org/officeDocument/2006/relationships/tags" Target="../tags/tag108.xml"/><Relationship Id="rId4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31.xml"/><Relationship Id="rId7" Type="http://schemas.openxmlformats.org/officeDocument/2006/relationships/image" Target="../media/image7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3.xml"/><Relationship Id="rId4" Type="http://schemas.openxmlformats.org/officeDocument/2006/relationships/tags" Target="../tags/tag13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3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2000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9816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8311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57957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5836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348661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182699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26DFD-6E3B-4821-906D-AB71789B8E49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305816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197B09-8441-4F2D-AAB0-893A6C008CD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2025/3/21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911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方法技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1397049" cy="6858000"/>
            <a:chOff x="4511040" y="0"/>
            <a:chExt cx="1397049" cy="6858000"/>
          </a:xfrm>
          <a:solidFill>
            <a:srgbClr val="9B00BA"/>
          </a:solidFill>
        </p:grpSpPr>
        <p:sp>
          <p:nvSpPr>
            <p:cNvPr id="7" name="矩形 6"/>
            <p:cNvSpPr/>
            <p:nvPr userDrawn="1">
              <p:custDataLst>
                <p:tags r:id="rId3"/>
              </p:custDataLst>
            </p:nvPr>
          </p:nvSpPr>
          <p:spPr>
            <a:xfrm>
              <a:off x="4511040" y="0"/>
              <a:ext cx="1241690" cy="6858000"/>
            </a:xfrm>
            <a:prstGeom prst="rect">
              <a:avLst/>
            </a:prstGeom>
            <a:grpFill/>
            <a:ln>
              <a:solidFill>
                <a:srgbClr val="9B0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 userDrawn="1">
              <p:custDataLst>
                <p:tags r:id="rId4"/>
              </p:custDataLst>
            </p:nvPr>
          </p:nvSpPr>
          <p:spPr>
            <a:xfrm>
              <a:off x="5739413" y="177553"/>
              <a:ext cx="168676" cy="168676"/>
            </a:xfrm>
            <a:prstGeom prst="ellipse">
              <a:avLst/>
            </a:prstGeom>
            <a:grpFill/>
            <a:ln>
              <a:solidFill>
                <a:srgbClr val="9B0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 userDrawn="1">
              <p:custDataLst>
                <p:tags r:id="rId5"/>
              </p:custDataLst>
            </p:nvPr>
          </p:nvSpPr>
          <p:spPr>
            <a:xfrm>
              <a:off x="5739413" y="603682"/>
              <a:ext cx="168676" cy="168676"/>
            </a:xfrm>
            <a:prstGeom prst="ellipse">
              <a:avLst/>
            </a:prstGeom>
            <a:grpFill/>
            <a:ln>
              <a:solidFill>
                <a:srgbClr val="9B0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 userDrawn="1">
              <p:custDataLst>
                <p:tags r:id="rId6"/>
              </p:custDataLst>
            </p:nvPr>
          </p:nvSpPr>
          <p:spPr>
            <a:xfrm>
              <a:off x="5739413" y="1025373"/>
              <a:ext cx="168676" cy="168676"/>
            </a:xfrm>
            <a:prstGeom prst="ellipse">
              <a:avLst/>
            </a:prstGeom>
            <a:grpFill/>
            <a:ln>
              <a:solidFill>
                <a:srgbClr val="9B0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 userDrawn="1">
              <p:custDataLst>
                <p:tags r:id="rId7"/>
              </p:custDataLst>
            </p:nvPr>
          </p:nvSpPr>
          <p:spPr>
            <a:xfrm>
              <a:off x="5739413" y="1447064"/>
              <a:ext cx="168676" cy="168676"/>
            </a:xfrm>
            <a:prstGeom prst="ellipse">
              <a:avLst/>
            </a:prstGeom>
            <a:grpFill/>
            <a:ln>
              <a:solidFill>
                <a:srgbClr val="9B0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 userDrawn="1">
              <p:custDataLst>
                <p:tags r:id="rId8"/>
              </p:custDataLst>
            </p:nvPr>
          </p:nvSpPr>
          <p:spPr>
            <a:xfrm>
              <a:off x="5739413" y="1868755"/>
              <a:ext cx="168676" cy="168676"/>
            </a:xfrm>
            <a:prstGeom prst="ellipse">
              <a:avLst/>
            </a:prstGeom>
            <a:grpFill/>
            <a:ln>
              <a:solidFill>
                <a:srgbClr val="9B0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>
              <p:custDataLst>
                <p:tags r:id="rId9"/>
              </p:custDataLst>
            </p:nvPr>
          </p:nvSpPr>
          <p:spPr>
            <a:xfrm>
              <a:off x="5739413" y="2290452"/>
              <a:ext cx="168676" cy="168676"/>
            </a:xfrm>
            <a:prstGeom prst="ellipse">
              <a:avLst/>
            </a:prstGeom>
            <a:grpFill/>
            <a:ln>
              <a:solidFill>
                <a:srgbClr val="9B0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>
              <p:custDataLst>
                <p:tags r:id="rId10"/>
              </p:custDataLst>
            </p:nvPr>
          </p:nvSpPr>
          <p:spPr>
            <a:xfrm>
              <a:off x="5739413" y="2716581"/>
              <a:ext cx="168676" cy="168676"/>
            </a:xfrm>
            <a:prstGeom prst="ellipse">
              <a:avLst/>
            </a:prstGeom>
            <a:grpFill/>
            <a:ln>
              <a:solidFill>
                <a:srgbClr val="9B0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>
              <p:custDataLst>
                <p:tags r:id="rId11"/>
              </p:custDataLst>
            </p:nvPr>
          </p:nvSpPr>
          <p:spPr>
            <a:xfrm>
              <a:off x="5739413" y="3138272"/>
              <a:ext cx="168676" cy="168676"/>
            </a:xfrm>
            <a:prstGeom prst="ellipse">
              <a:avLst/>
            </a:prstGeom>
            <a:grpFill/>
            <a:ln>
              <a:solidFill>
                <a:srgbClr val="9B0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 userDrawn="1">
              <p:custDataLst>
                <p:tags r:id="rId12"/>
              </p:custDataLst>
            </p:nvPr>
          </p:nvSpPr>
          <p:spPr>
            <a:xfrm>
              <a:off x="5739413" y="3559963"/>
              <a:ext cx="168676" cy="168676"/>
            </a:xfrm>
            <a:prstGeom prst="ellipse">
              <a:avLst/>
            </a:prstGeom>
            <a:grpFill/>
            <a:ln>
              <a:solidFill>
                <a:srgbClr val="9B0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 userDrawn="1">
              <p:custDataLst>
                <p:tags r:id="rId13"/>
              </p:custDataLst>
            </p:nvPr>
          </p:nvSpPr>
          <p:spPr>
            <a:xfrm>
              <a:off x="5739413" y="3981654"/>
              <a:ext cx="168676" cy="168676"/>
            </a:xfrm>
            <a:prstGeom prst="ellipse">
              <a:avLst/>
            </a:prstGeom>
            <a:grpFill/>
            <a:ln>
              <a:solidFill>
                <a:srgbClr val="9B0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 userDrawn="1">
              <p:custDataLst>
                <p:tags r:id="rId14"/>
              </p:custDataLst>
            </p:nvPr>
          </p:nvSpPr>
          <p:spPr>
            <a:xfrm>
              <a:off x="5739413" y="4403345"/>
              <a:ext cx="168676" cy="168676"/>
            </a:xfrm>
            <a:prstGeom prst="ellipse">
              <a:avLst/>
            </a:prstGeom>
            <a:grpFill/>
            <a:ln>
              <a:solidFill>
                <a:srgbClr val="9B0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 userDrawn="1">
              <p:custDataLst>
                <p:tags r:id="rId15"/>
              </p:custDataLst>
            </p:nvPr>
          </p:nvSpPr>
          <p:spPr>
            <a:xfrm>
              <a:off x="5739413" y="4829474"/>
              <a:ext cx="168676" cy="168676"/>
            </a:xfrm>
            <a:prstGeom prst="ellipse">
              <a:avLst/>
            </a:prstGeom>
            <a:grpFill/>
            <a:ln>
              <a:solidFill>
                <a:srgbClr val="9B0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>
              <p:custDataLst>
                <p:tags r:id="rId16"/>
              </p:custDataLst>
            </p:nvPr>
          </p:nvSpPr>
          <p:spPr>
            <a:xfrm>
              <a:off x="5739413" y="5251165"/>
              <a:ext cx="168676" cy="168676"/>
            </a:xfrm>
            <a:prstGeom prst="ellipse">
              <a:avLst/>
            </a:prstGeom>
            <a:grpFill/>
            <a:ln>
              <a:solidFill>
                <a:srgbClr val="9B0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 userDrawn="1">
              <p:custDataLst>
                <p:tags r:id="rId17"/>
              </p:custDataLst>
            </p:nvPr>
          </p:nvSpPr>
          <p:spPr>
            <a:xfrm>
              <a:off x="5739413" y="5672856"/>
              <a:ext cx="168676" cy="168676"/>
            </a:xfrm>
            <a:prstGeom prst="ellipse">
              <a:avLst/>
            </a:prstGeom>
            <a:grpFill/>
            <a:ln>
              <a:solidFill>
                <a:srgbClr val="9B0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>
              <p:custDataLst>
                <p:tags r:id="rId18"/>
              </p:custDataLst>
            </p:nvPr>
          </p:nvSpPr>
          <p:spPr>
            <a:xfrm>
              <a:off x="5739413" y="6094547"/>
              <a:ext cx="168676" cy="168676"/>
            </a:xfrm>
            <a:prstGeom prst="ellipse">
              <a:avLst/>
            </a:prstGeom>
            <a:grpFill/>
            <a:ln>
              <a:solidFill>
                <a:srgbClr val="9B0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>
              <p:custDataLst>
                <p:tags r:id="rId19"/>
              </p:custDataLst>
            </p:nvPr>
          </p:nvSpPr>
          <p:spPr>
            <a:xfrm>
              <a:off x="5739413" y="6516238"/>
              <a:ext cx="168676" cy="168676"/>
            </a:xfrm>
            <a:prstGeom prst="ellipse">
              <a:avLst/>
            </a:prstGeom>
            <a:grpFill/>
            <a:ln>
              <a:solidFill>
                <a:srgbClr val="9B0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273827" y="2028616"/>
            <a:ext cx="680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rPr>
              <a:t>知识拓展</a:t>
            </a:r>
          </a:p>
        </p:txBody>
      </p:sp>
    </p:spTree>
    <p:extLst>
      <p:ext uri="{BB962C8B-B14F-4D97-AF65-F5344CB8AC3E}">
        <p14:creationId xmlns:p14="http://schemas.microsoft.com/office/powerpoint/2010/main" val="7089335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082925" y="888365"/>
            <a:ext cx="62680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4793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geography#pid=61ee4acbc475800920df273a#tid=61f0ba6023790e515c96b62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6460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solidFill>
          <a:schemeClr val="tx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0" y="1433689"/>
            <a:ext cx="12192000" cy="5424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TextBox 51"/>
          <p:cNvSpPr txBox="1"/>
          <p:nvPr userDrawn="1">
            <p:custDataLst>
              <p:tags r:id="rId5"/>
            </p:custDataLst>
          </p:nvPr>
        </p:nvSpPr>
        <p:spPr>
          <a:xfrm>
            <a:off x="3030120" y="505247"/>
            <a:ext cx="335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5">
                    <a:lumMod val="60000"/>
                    <a:lumOff val="40000"/>
                  </a:schemeClr>
                </a:solidFill>
              </a:rPr>
              <a:t>及时巩固　素养达成</a:t>
            </a:r>
            <a:endParaRPr lang="zh-CN" altLang="zh-CN" sz="24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文本框 32"/>
          <p:cNvSpPr txBox="1"/>
          <p:nvPr userDrawn="1">
            <p:custDataLst>
              <p:tags r:id="rId6"/>
            </p:custDataLst>
          </p:nvPr>
        </p:nvSpPr>
        <p:spPr>
          <a:xfrm>
            <a:off x="519364" y="385614"/>
            <a:ext cx="229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对点落实</a:t>
            </a:r>
            <a:endParaRPr lang="en-US" altLang="zh-CN" sz="4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 userDrawn="1">
            <p:custDataLst>
              <p:tags r:id="rId7"/>
            </p:custDataLst>
          </p:nvPr>
        </p:nvCxnSpPr>
        <p:spPr>
          <a:xfrm flipH="1">
            <a:off x="2855640" y="505247"/>
            <a:ext cx="0" cy="460244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8667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450187" y="556100"/>
            <a:ext cx="1483265" cy="59440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>
              <a:defRPr/>
            </a:pPr>
            <a:endParaRPr lang="zh-CN" altLang="en-US" sz="1905"/>
          </a:p>
        </p:txBody>
      </p:sp>
      <p:grpSp>
        <p:nvGrpSpPr>
          <p:cNvPr id="9" name="组合 13"/>
          <p:cNvGrpSpPr/>
          <p:nvPr userDrawn="1">
            <p:custDataLst>
              <p:tags r:id="rId2"/>
            </p:custDataLst>
          </p:nvPr>
        </p:nvGrpSpPr>
        <p:grpSpPr>
          <a:xfrm>
            <a:off x="594650" y="2237838"/>
            <a:ext cx="1192659" cy="2381642"/>
            <a:chOff x="785989" y="1773637"/>
            <a:chExt cx="1191667" cy="2383086"/>
          </a:xfrm>
        </p:grpSpPr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785989" y="1773637"/>
              <a:ext cx="1191667" cy="1183479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05"/>
            </a:p>
          </p:txBody>
        </p:sp>
        <p:sp>
          <p:nvSpPr>
            <p:cNvPr id="11" name="文本框 1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85989" y="2957116"/>
              <a:ext cx="1191667" cy="119960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600" b="1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</a:rPr>
                <a:t>对点演练</a:t>
              </a:r>
            </a:p>
          </p:txBody>
        </p:sp>
      </p:grpSp>
      <p:pic>
        <p:nvPicPr>
          <p:cNvPr id="12" name="图形 6" descr="靶心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719" y="2372243"/>
            <a:ext cx="913812" cy="91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9921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래픽 15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2" descr="图层 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>
            <p:custDataLst>
              <p:tags r:id="rId3"/>
            </p:custDataLst>
          </p:nvPr>
        </p:nvGrpSpPr>
        <p:grpSpPr>
          <a:xfrm>
            <a:off x="395286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>
            <a:xfrm rot="5400000">
              <a:off x="-355548" y="2219392"/>
              <a:ext cx="2014321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>
                <p:custDataLst>
                  <p:tags r:id="rId25"/>
                </p:custDataLst>
              </p:nvPr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>
                <p:custDataLst>
                  <p:tags r:id="rId26"/>
                </p:custDataLst>
              </p:nvPr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>
                <p:custDataLst>
                  <p:tags r:id="rId27"/>
                </p:custDataLst>
              </p:nvPr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>
                <p:custDataLst>
                  <p:tags r:id="rId28"/>
                </p:custDataLst>
              </p:nvPr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>
                <p:custDataLst>
                  <p:tags r:id="rId29"/>
                </p:custDataLst>
              </p:nvPr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>
                <p:custDataLst>
                  <p:tags r:id="rId30"/>
                </p:custDataLst>
              </p:nvPr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>
                <p:custDataLst>
                  <p:tags r:id="rId31"/>
                </p:custDataLst>
              </p:nvPr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>
                <p:custDataLst>
                  <p:tags r:id="rId32"/>
                </p:custDataLst>
              </p:nvPr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>
                <p:custDataLst>
                  <p:tags r:id="rId33"/>
                </p:custDataLst>
              </p:nvPr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>
                <p:custDataLst>
                  <p:tags r:id="rId34"/>
                </p:custDataLst>
              </p:nvPr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>
                <p:custDataLst>
                  <p:tags r:id="rId35"/>
                </p:custDataLst>
              </p:nvPr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>
                <p:custDataLst>
                  <p:tags r:id="rId36"/>
                </p:custDataLst>
              </p:nvPr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>
                <p:custDataLst>
                  <p:tags r:id="rId37"/>
                </p:custDataLst>
              </p:nvPr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>
                <p:custDataLst>
                  <p:tags r:id="rId38"/>
                </p:custDataLst>
              </p:nvPr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>
                <p:custDataLst>
                  <p:tags r:id="rId39"/>
                </p:custDataLst>
              </p:nvPr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>
                <p:custDataLst>
                  <p:tags r:id="rId40"/>
                </p:custDataLst>
              </p:nvPr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>
            <a:xfrm rot="5400000">
              <a:off x="-355549" y="4338351"/>
              <a:ext cx="2014321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>
                <p:custDataLst>
                  <p:tags r:id="rId9"/>
                </p:custDataLst>
              </p:nvPr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>
                <p:custDataLst>
                  <p:tags r:id="rId10"/>
                </p:custDataLst>
              </p:nvPr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>
                <p:custDataLst>
                  <p:tags r:id="rId11"/>
                </p:custDataLst>
              </p:nvPr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>
                <p:custDataLst>
                  <p:tags r:id="rId12"/>
                </p:custDataLst>
              </p:nvPr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>
                <p:custDataLst>
                  <p:tags r:id="rId13"/>
                </p:custDataLst>
              </p:nvPr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>
                <p:custDataLst>
                  <p:tags r:id="rId14"/>
                </p:custDataLst>
              </p:nvPr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>
                <p:custDataLst>
                  <p:tags r:id="rId15"/>
                </p:custDataLst>
              </p:nvPr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>
                <p:custDataLst>
                  <p:tags r:id="rId16"/>
                </p:custDataLst>
              </p:nvPr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>
                <p:custDataLst>
                  <p:tags r:id="rId17"/>
                </p:custDataLst>
              </p:nvPr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>
                <p:custDataLst>
                  <p:tags r:id="rId18"/>
                </p:custDataLst>
              </p:nvPr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>
                <p:custDataLst>
                  <p:tags r:id="rId19"/>
                </p:custDataLst>
              </p:nvPr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>
                <p:custDataLst>
                  <p:tags r:id="rId20"/>
                </p:custDataLst>
              </p:nvPr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>
                <p:custDataLst>
                  <p:tags r:id="rId21"/>
                </p:custDataLst>
              </p:nvPr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>
                <p:custDataLst>
                  <p:tags r:id="rId22"/>
                </p:custDataLst>
              </p:nvPr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>
                <p:custDataLst>
                  <p:tags r:id="rId23"/>
                </p:custDataLst>
              </p:nvPr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>
                <p:custDataLst>
                  <p:tags r:id="rId24"/>
                </p:custDataLst>
              </p:nvPr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053" name="组合 67"/>
          <p:cNvGrpSpPr/>
          <p:nvPr userDrawn="1">
            <p:custDataLst>
              <p:tags r:id="rId4"/>
            </p:custDataLst>
          </p:nvPr>
        </p:nvGrpSpPr>
        <p:grpSpPr>
          <a:xfrm>
            <a:off x="285750" y="63500"/>
            <a:ext cx="2035175" cy="947738"/>
            <a:chOff x="540" y="348"/>
            <a:chExt cx="3206" cy="1492"/>
          </a:xfrm>
        </p:grpSpPr>
        <p:pic>
          <p:nvPicPr>
            <p:cNvPr id="2054" name="图片 4" descr="编组 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4"/>
            <a:stretch>
              <a:fillRect/>
            </a:stretch>
          </p:blipFill>
          <p:spPr>
            <a:xfrm>
              <a:off x="540" y="348"/>
              <a:ext cx="3207" cy="14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5" name="图片 5" descr="lALPBFuNcg4cT0HNAjvNAzA_816_57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5"/>
            <a:stretch>
              <a:fillRect/>
            </a:stretch>
          </p:blipFill>
          <p:spPr>
            <a:xfrm>
              <a:off x="782" y="619"/>
              <a:ext cx="745" cy="52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525753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25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/>
    </mc:Choice>
    <mc:Fallback xmlns="">
      <p:transition spd="med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 userDrawn="1">
            <p:custDataLst>
              <p:tags r:id="rId1"/>
            </p:custDataLst>
          </p:nvPr>
        </p:nvSpPr>
        <p:spPr>
          <a:xfrm>
            <a:off x="101600" y="118534"/>
            <a:ext cx="11988800" cy="6620933"/>
          </a:xfrm>
          <a:prstGeom prst="roundRect">
            <a:avLst>
              <a:gd name="adj" fmla="val 1322"/>
            </a:avLst>
          </a:prstGeom>
          <a:solidFill>
            <a:schemeClr val="bg1"/>
          </a:solidFill>
          <a:ln>
            <a:noFill/>
          </a:ln>
          <a:effectLst>
            <a:innerShdw blurRad="38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526959" y="453984"/>
            <a:ext cx="2301327" cy="743020"/>
            <a:chOff x="526959" y="453984"/>
            <a:chExt cx="2301327" cy="74302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526959" y="453984"/>
              <a:ext cx="1420480" cy="7430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947439" y="482633"/>
              <a:ext cx="880847" cy="685723"/>
            </a:xfrm>
            <a:prstGeom prst="rect">
              <a:avLst/>
            </a:prstGeom>
          </p:spPr>
        </p:pic>
      </p:grpSp>
      <p:sp>
        <p:nvSpPr>
          <p:cNvPr id="10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018878" y="455843"/>
            <a:ext cx="5289459" cy="663467"/>
          </a:xfrm>
        </p:spPr>
        <p:txBody>
          <a:bodyPr>
            <a:normAutofit/>
          </a:bodyPr>
          <a:lstStyle>
            <a:lvl1pPr>
              <a:defRPr sz="32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637177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A4FF7D8-7350-4A65-B807-4A68D01D2D3A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789D9E3-6BBE-4E72-A620-207FC36E477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>
            <p:custDataLst>
              <p:tags r:id="rId4"/>
            </p:custDataLst>
          </p:nvPr>
        </p:nvCxnSpPr>
        <p:spPr>
          <a:xfrm>
            <a:off x="669923" y="1028700"/>
            <a:ext cx="1085056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3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416563" y="430213"/>
            <a:ext cx="10515600" cy="663467"/>
          </a:xfrm>
        </p:spPr>
        <p:txBody>
          <a:bodyPr>
            <a:normAutofit/>
          </a:bodyPr>
          <a:lstStyle>
            <a:lvl1pPr>
              <a:defRPr sz="32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4" name="图片 3" descr="图片包含 图标  描述已自动生成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2" y="396904"/>
            <a:ext cx="800212" cy="5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0127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CB8-56B8-4C0B-8475-6C779933DF1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E963-5272-4A02-8F70-CD8C01DA1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458997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CB8-56B8-4C0B-8475-6C779933DF1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E963-5272-4A02-8F70-CD8C01DA1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602235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mub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3082925" y="888365"/>
            <a:ext cx="62680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CB8-56B8-4C0B-8475-6C779933DF1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E963-5272-4A02-8F70-CD8C01DA1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64280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CB8-56B8-4C0B-8475-6C779933DF1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E963-5272-4A02-8F70-CD8C01DA1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119566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CB8-56B8-4C0B-8475-6C779933DF1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E963-5272-4A02-8F70-CD8C01DA1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387205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CB8-56B8-4C0B-8475-6C779933DF1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E963-5272-4A02-8F70-CD8C01DA1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772528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CB8-56B8-4C0B-8475-6C779933DF1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E963-5272-4A02-8F70-CD8C01DA1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944964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0065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37809" y="110557"/>
            <a:ext cx="11916383" cy="6636886"/>
          </a:xfrm>
          <a:prstGeom prst="rect">
            <a:avLst/>
          </a:prstGeom>
          <a:solidFill>
            <a:srgbClr val="047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70674" y="231326"/>
            <a:ext cx="11650652" cy="6395348"/>
          </a:xfrm>
          <a:prstGeom prst="rect">
            <a:avLst/>
          </a:prstGeom>
          <a:solidFill>
            <a:srgbClr val="169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89789" y="346415"/>
            <a:ext cx="11409862" cy="614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973894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EB7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37809" y="110557"/>
            <a:ext cx="11916383" cy="6636886"/>
          </a:xfrm>
          <a:prstGeom prst="rect">
            <a:avLst/>
          </a:prstGeom>
          <a:solidFill>
            <a:srgbClr val="FB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70674" y="231326"/>
            <a:ext cx="11650652" cy="6395348"/>
          </a:xfrm>
          <a:prstGeom prst="rect">
            <a:avLst/>
          </a:prstGeom>
          <a:solidFill>
            <a:srgbClr val="FEF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89789" y="346415"/>
            <a:ext cx="11409862" cy="614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077594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 userDrawn="1"/>
        </p:nvSpPr>
        <p:spPr>
          <a:xfrm rot="5400000">
            <a:off x="-1" y="0"/>
            <a:ext cx="954741" cy="954741"/>
          </a:xfrm>
          <a:prstGeom prst="rtTriangle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 rot="5400000">
            <a:off x="0" y="1"/>
            <a:ext cx="793376" cy="793376"/>
          </a:xfrm>
          <a:prstGeom prst="rtTriangle">
            <a:avLst/>
          </a:prstGeom>
          <a:solidFill>
            <a:srgbClr val="047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rot="5400000">
            <a:off x="-2" y="-1"/>
            <a:ext cx="363072" cy="363072"/>
          </a:xfrm>
          <a:prstGeom prst="rtTriangle">
            <a:avLst/>
          </a:prstGeom>
          <a:solidFill>
            <a:srgbClr val="169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 userDrawn="1"/>
        </p:nvSpPr>
        <p:spPr>
          <a:xfrm rot="16200000">
            <a:off x="11237258" y="5903258"/>
            <a:ext cx="954741" cy="954741"/>
          </a:xfrm>
          <a:prstGeom prst="rtTriangle">
            <a:avLst/>
          </a:prstGeom>
          <a:solidFill>
            <a:srgbClr val="FB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 userDrawn="1"/>
        </p:nvSpPr>
        <p:spPr>
          <a:xfrm rot="16200000">
            <a:off x="11398622" y="6064622"/>
            <a:ext cx="793376" cy="793376"/>
          </a:xfrm>
          <a:prstGeom prst="rtTriangle">
            <a:avLst/>
          </a:prstGeom>
          <a:solidFill>
            <a:srgbClr val="FBE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 userDrawn="1"/>
        </p:nvSpPr>
        <p:spPr>
          <a:xfrm rot="16200000">
            <a:off x="11828928" y="6494928"/>
            <a:ext cx="363072" cy="363072"/>
          </a:xfrm>
          <a:prstGeom prst="rtTriangle">
            <a:avLst/>
          </a:prstGeom>
          <a:solidFill>
            <a:srgbClr val="FEF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954088" y="192088"/>
            <a:ext cx="4276725" cy="83661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55520758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 rot="5400000" flipH="1">
            <a:off x="0" y="0"/>
            <a:ext cx="954742" cy="954742"/>
            <a:chOff x="11237258" y="5903258"/>
            <a:chExt cx="954742" cy="954742"/>
          </a:xfrm>
        </p:grpSpPr>
        <p:sp>
          <p:nvSpPr>
            <p:cNvPr id="6" name="直角三角形 5"/>
            <p:cNvSpPr/>
            <p:nvPr userDrawn="1"/>
          </p:nvSpPr>
          <p:spPr>
            <a:xfrm rot="16200000">
              <a:off x="11237258" y="5903258"/>
              <a:ext cx="954741" cy="954741"/>
            </a:xfrm>
            <a:prstGeom prst="rtTriangle">
              <a:avLst/>
            </a:prstGeom>
            <a:solidFill>
              <a:srgbClr val="FBD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 userDrawn="1"/>
          </p:nvSpPr>
          <p:spPr>
            <a:xfrm rot="16200000">
              <a:off x="11398622" y="6064622"/>
              <a:ext cx="793376" cy="793376"/>
            </a:xfrm>
            <a:prstGeom prst="rtTriangle">
              <a:avLst/>
            </a:prstGeom>
            <a:solidFill>
              <a:srgbClr val="FBE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 userDrawn="1"/>
          </p:nvSpPr>
          <p:spPr>
            <a:xfrm rot="16200000">
              <a:off x="11828928" y="6494928"/>
              <a:ext cx="363072" cy="363072"/>
            </a:xfrm>
            <a:prstGeom prst="rtTriangle">
              <a:avLst/>
            </a:prstGeom>
            <a:solidFill>
              <a:srgbClr val="FEF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 flipH="1" flipV="1">
            <a:off x="11237258" y="5903258"/>
            <a:ext cx="954742" cy="954742"/>
            <a:chOff x="-2" y="-1"/>
            <a:chExt cx="954742" cy="954742"/>
          </a:xfrm>
        </p:grpSpPr>
        <p:sp>
          <p:nvSpPr>
            <p:cNvPr id="10" name="直角三角形 9"/>
            <p:cNvSpPr/>
            <p:nvPr userDrawn="1"/>
          </p:nvSpPr>
          <p:spPr>
            <a:xfrm rot="5400000">
              <a:off x="-1" y="0"/>
              <a:ext cx="954741" cy="954741"/>
            </a:xfrm>
            <a:prstGeom prst="rtTriangle">
              <a:avLst/>
            </a:prstGeom>
            <a:solidFill>
              <a:srgbClr val="006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直角三角形 10"/>
            <p:cNvSpPr/>
            <p:nvPr userDrawn="1"/>
          </p:nvSpPr>
          <p:spPr>
            <a:xfrm rot="5400000">
              <a:off x="0" y="1"/>
              <a:ext cx="793376" cy="793376"/>
            </a:xfrm>
            <a:prstGeom prst="rtTriangle">
              <a:avLst/>
            </a:prstGeom>
            <a:solidFill>
              <a:srgbClr val="047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rot="5400000">
              <a:off x="-2" y="-1"/>
              <a:ext cx="363072" cy="363072"/>
            </a:xfrm>
            <a:prstGeom prst="rtTriangle">
              <a:avLst/>
            </a:prstGeom>
            <a:solidFill>
              <a:srgbClr val="169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954088" y="192088"/>
            <a:ext cx="4276725" cy="83661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73459777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35088" y="335667"/>
            <a:ext cx="11839868" cy="6163658"/>
            <a:chOff x="135088" y="335667"/>
            <a:chExt cx="11839868" cy="6163658"/>
          </a:xfrm>
        </p:grpSpPr>
        <p:grpSp>
          <p:nvGrpSpPr>
            <p:cNvPr id="488" name="îṡḷîḓè">
              <a:extLst>
                <a:ext uri="{FF2B5EF4-FFF2-40B4-BE49-F238E27FC236}">
                  <a16:creationId xmlns:a16="http://schemas.microsoft.com/office/drawing/2014/main" id="{B09F4EA8-83B9-4BA0-9325-074D06C5A950}"/>
                </a:ext>
              </a:extLst>
            </p:cNvPr>
            <p:cNvGrpSpPr/>
            <p:nvPr userDrawn="1"/>
          </p:nvGrpSpPr>
          <p:grpSpPr>
            <a:xfrm>
              <a:off x="809178" y="335667"/>
              <a:ext cx="10673789" cy="6163658"/>
              <a:chOff x="538163" y="19050"/>
              <a:chExt cx="7673975" cy="45212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551" name="işľíďê">
                <a:extLst>
                  <a:ext uri="{FF2B5EF4-FFF2-40B4-BE49-F238E27FC236}">
                    <a16:creationId xmlns:a16="http://schemas.microsoft.com/office/drawing/2014/main" id="{3CDB97C1-0586-4E53-84A3-4F317277B93A}"/>
                  </a:ext>
                </a:extLst>
              </p:cNvPr>
              <p:cNvSpPr/>
              <p:nvPr userDrawn="1"/>
            </p:nvSpPr>
            <p:spPr bwMode="auto">
              <a:xfrm>
                <a:off x="538163" y="19050"/>
                <a:ext cx="3540125" cy="4521200"/>
              </a:xfrm>
              <a:custGeom>
                <a:avLst/>
                <a:gdLst>
                  <a:gd name="T0" fmla="*/ 43 w 943"/>
                  <a:gd name="T1" fmla="*/ 0 h 1203"/>
                  <a:gd name="T2" fmla="*/ 0 w 943"/>
                  <a:gd name="T3" fmla="*/ 42 h 1203"/>
                  <a:gd name="T4" fmla="*/ 0 w 943"/>
                  <a:gd name="T5" fmla="*/ 1160 h 1203"/>
                  <a:gd name="T6" fmla="*/ 43 w 943"/>
                  <a:gd name="T7" fmla="*/ 1203 h 1203"/>
                  <a:gd name="T8" fmla="*/ 943 w 943"/>
                  <a:gd name="T9" fmla="*/ 1203 h 1203"/>
                  <a:gd name="T10" fmla="*/ 943 w 943"/>
                  <a:gd name="T11" fmla="*/ 0 h 1203"/>
                  <a:gd name="T12" fmla="*/ 43 w 943"/>
                  <a:gd name="T13" fmla="*/ 0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1203">
                    <a:moveTo>
                      <a:pt x="43" y="0"/>
                    </a:moveTo>
                    <a:cubicBezTo>
                      <a:pt x="20" y="0"/>
                      <a:pt x="0" y="19"/>
                      <a:pt x="0" y="42"/>
                    </a:cubicBezTo>
                    <a:cubicBezTo>
                      <a:pt x="0" y="1160"/>
                      <a:pt x="0" y="1160"/>
                      <a:pt x="0" y="1160"/>
                    </a:cubicBezTo>
                    <a:cubicBezTo>
                      <a:pt x="0" y="1184"/>
                      <a:pt x="20" y="1203"/>
                      <a:pt x="43" y="1203"/>
                    </a:cubicBezTo>
                    <a:cubicBezTo>
                      <a:pt x="943" y="1203"/>
                      <a:pt x="943" y="1203"/>
                      <a:pt x="943" y="1203"/>
                    </a:cubicBezTo>
                    <a:cubicBezTo>
                      <a:pt x="943" y="0"/>
                      <a:pt x="943" y="0"/>
                      <a:pt x="943" y="0"/>
                    </a:cubicBez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52" name="ï$1ïdê">
                <a:extLst>
                  <a:ext uri="{FF2B5EF4-FFF2-40B4-BE49-F238E27FC236}">
                    <a16:creationId xmlns:a16="http://schemas.microsoft.com/office/drawing/2014/main" id="{776344ED-56F7-478D-B487-CD54EC36975C}"/>
                  </a:ext>
                </a:extLst>
              </p:cNvPr>
              <p:cNvSpPr/>
              <p:nvPr userDrawn="1"/>
            </p:nvSpPr>
            <p:spPr bwMode="auto">
              <a:xfrm>
                <a:off x="4675188" y="19050"/>
                <a:ext cx="3536950" cy="4521200"/>
              </a:xfrm>
              <a:custGeom>
                <a:avLst/>
                <a:gdLst>
                  <a:gd name="T0" fmla="*/ 899 w 942"/>
                  <a:gd name="T1" fmla="*/ 1203 h 1203"/>
                  <a:gd name="T2" fmla="*/ 942 w 942"/>
                  <a:gd name="T3" fmla="*/ 1160 h 1203"/>
                  <a:gd name="T4" fmla="*/ 942 w 942"/>
                  <a:gd name="T5" fmla="*/ 42 h 1203"/>
                  <a:gd name="T6" fmla="*/ 899 w 942"/>
                  <a:gd name="T7" fmla="*/ 0 h 1203"/>
                  <a:gd name="T8" fmla="*/ 0 w 942"/>
                  <a:gd name="T9" fmla="*/ 0 h 1203"/>
                  <a:gd name="T10" fmla="*/ 0 w 942"/>
                  <a:gd name="T11" fmla="*/ 1203 h 1203"/>
                  <a:gd name="T12" fmla="*/ 899 w 942"/>
                  <a:gd name="T13" fmla="*/ 1203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2" h="1203">
                    <a:moveTo>
                      <a:pt x="899" y="1203"/>
                    </a:moveTo>
                    <a:cubicBezTo>
                      <a:pt x="923" y="1203"/>
                      <a:pt x="942" y="1184"/>
                      <a:pt x="942" y="1160"/>
                    </a:cubicBezTo>
                    <a:cubicBezTo>
                      <a:pt x="942" y="42"/>
                      <a:pt x="942" y="42"/>
                      <a:pt x="942" y="42"/>
                    </a:cubicBezTo>
                    <a:cubicBezTo>
                      <a:pt x="942" y="19"/>
                      <a:pt x="923" y="0"/>
                      <a:pt x="89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03"/>
                      <a:pt x="0" y="1203"/>
                      <a:pt x="0" y="1203"/>
                    </a:cubicBezTo>
                    <a:lnTo>
                      <a:pt x="899" y="120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489" name="îṡļiḋê">
              <a:extLst>
                <a:ext uri="{FF2B5EF4-FFF2-40B4-BE49-F238E27FC236}">
                  <a16:creationId xmlns:a16="http://schemas.microsoft.com/office/drawing/2014/main" id="{22549E4A-1E61-4233-B68C-F448D0F2BD51}"/>
                </a:ext>
              </a:extLst>
            </p:cNvPr>
            <p:cNvGrpSpPr/>
            <p:nvPr userDrawn="1"/>
          </p:nvGrpSpPr>
          <p:grpSpPr>
            <a:xfrm>
              <a:off x="5733163" y="335667"/>
              <a:ext cx="830232" cy="6163658"/>
              <a:chOff x="4078288" y="19050"/>
              <a:chExt cx="596899" cy="45212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549" name="ïśliďe">
                <a:extLst>
                  <a:ext uri="{FF2B5EF4-FFF2-40B4-BE49-F238E27FC236}">
                    <a16:creationId xmlns:a16="http://schemas.microsoft.com/office/drawing/2014/main" id="{98F4E145-123B-4086-A644-5A56E6279014}"/>
                  </a:ext>
                </a:extLst>
              </p:cNvPr>
              <p:cNvSpPr/>
              <p:nvPr userDrawn="1"/>
            </p:nvSpPr>
            <p:spPr bwMode="auto">
              <a:xfrm>
                <a:off x="4078288" y="19050"/>
                <a:ext cx="296862" cy="4521200"/>
              </a:xfrm>
              <a:custGeom>
                <a:avLst/>
                <a:gdLst>
                  <a:gd name="T0" fmla="*/ 0 w 79"/>
                  <a:gd name="T1" fmla="*/ 1203 h 1203"/>
                  <a:gd name="T2" fmla="*/ 79 w 79"/>
                  <a:gd name="T3" fmla="*/ 1203 h 1203"/>
                  <a:gd name="T4" fmla="*/ 79 w 79"/>
                  <a:gd name="T5" fmla="*/ 0 h 1203"/>
                  <a:gd name="T6" fmla="*/ 0 w 79"/>
                  <a:gd name="T7" fmla="*/ 0 h 1203"/>
                  <a:gd name="T8" fmla="*/ 0 w 79"/>
                  <a:gd name="T9" fmla="*/ 1203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203">
                    <a:moveTo>
                      <a:pt x="0" y="1203"/>
                    </a:moveTo>
                    <a:cubicBezTo>
                      <a:pt x="9" y="1203"/>
                      <a:pt x="44" y="1203"/>
                      <a:pt x="79" y="1203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50" name="îśḷidè">
                <a:extLst>
                  <a:ext uri="{FF2B5EF4-FFF2-40B4-BE49-F238E27FC236}">
                    <a16:creationId xmlns:a16="http://schemas.microsoft.com/office/drawing/2014/main" id="{E2570775-0D84-4C3E-94CB-2952327A292B}"/>
                  </a:ext>
                </a:extLst>
              </p:cNvPr>
              <p:cNvSpPr/>
              <p:nvPr userDrawn="1"/>
            </p:nvSpPr>
            <p:spPr bwMode="auto">
              <a:xfrm>
                <a:off x="4375150" y="19050"/>
                <a:ext cx="300037" cy="4521200"/>
              </a:xfrm>
              <a:custGeom>
                <a:avLst/>
                <a:gdLst>
                  <a:gd name="T0" fmla="*/ 80 w 80"/>
                  <a:gd name="T1" fmla="*/ 1203 h 1203"/>
                  <a:gd name="T2" fmla="*/ 80 w 80"/>
                  <a:gd name="T3" fmla="*/ 0 h 1203"/>
                  <a:gd name="T4" fmla="*/ 0 w 80"/>
                  <a:gd name="T5" fmla="*/ 0 h 1203"/>
                  <a:gd name="T6" fmla="*/ 0 w 80"/>
                  <a:gd name="T7" fmla="*/ 1203 h 1203"/>
                  <a:gd name="T8" fmla="*/ 80 w 80"/>
                  <a:gd name="T9" fmla="*/ 1203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203">
                    <a:moveTo>
                      <a:pt x="80" y="1203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03"/>
                      <a:pt x="0" y="1203"/>
                      <a:pt x="0" y="1203"/>
                    </a:cubicBezTo>
                    <a:cubicBezTo>
                      <a:pt x="36" y="1203"/>
                      <a:pt x="71" y="1203"/>
                      <a:pt x="80" y="1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490" name="ïṡľîdè">
              <a:extLst>
                <a:ext uri="{FF2B5EF4-FFF2-40B4-BE49-F238E27FC236}">
                  <a16:creationId xmlns:a16="http://schemas.microsoft.com/office/drawing/2014/main" id="{F5CC48B9-4A3E-4862-A946-FEB737B3EBB8}"/>
                </a:ext>
              </a:extLst>
            </p:cNvPr>
            <p:cNvGrpSpPr/>
            <p:nvPr userDrawn="1"/>
          </p:nvGrpSpPr>
          <p:grpSpPr>
            <a:xfrm>
              <a:off x="912956" y="437385"/>
              <a:ext cx="10466230" cy="5960222"/>
              <a:chOff x="612775" y="93663"/>
              <a:chExt cx="7524750" cy="4371975"/>
            </a:xfrm>
            <a:solidFill>
              <a:schemeClr val="bg1">
                <a:lumMod val="65000"/>
              </a:schemeClr>
            </a:solidFill>
          </p:grpSpPr>
          <p:sp>
            <p:nvSpPr>
              <p:cNvPr id="547" name="íšḷïḋè">
                <a:extLst>
                  <a:ext uri="{FF2B5EF4-FFF2-40B4-BE49-F238E27FC236}">
                    <a16:creationId xmlns:a16="http://schemas.microsoft.com/office/drawing/2014/main" id="{D468C132-4DA4-4507-B5F5-D276F916FCFF}"/>
                  </a:ext>
                </a:extLst>
              </p:cNvPr>
              <p:cNvSpPr/>
              <p:nvPr userDrawn="1"/>
            </p:nvSpPr>
            <p:spPr bwMode="auto">
              <a:xfrm>
                <a:off x="612775" y="93663"/>
                <a:ext cx="3338512" cy="4371975"/>
              </a:xfrm>
              <a:custGeom>
                <a:avLst/>
                <a:gdLst>
                  <a:gd name="T0" fmla="*/ 0 w 889"/>
                  <a:gd name="T1" fmla="*/ 1140 h 1163"/>
                  <a:gd name="T2" fmla="*/ 23 w 889"/>
                  <a:gd name="T3" fmla="*/ 1163 h 1163"/>
                  <a:gd name="T4" fmla="*/ 867 w 889"/>
                  <a:gd name="T5" fmla="*/ 1163 h 1163"/>
                  <a:gd name="T6" fmla="*/ 889 w 889"/>
                  <a:gd name="T7" fmla="*/ 1140 h 1163"/>
                  <a:gd name="T8" fmla="*/ 889 w 889"/>
                  <a:gd name="T9" fmla="*/ 22 h 1163"/>
                  <a:gd name="T10" fmla="*/ 867 w 889"/>
                  <a:gd name="T11" fmla="*/ 0 h 1163"/>
                  <a:gd name="T12" fmla="*/ 23 w 889"/>
                  <a:gd name="T13" fmla="*/ 0 h 1163"/>
                  <a:gd name="T14" fmla="*/ 0 w 889"/>
                  <a:gd name="T15" fmla="*/ 22 h 1163"/>
                  <a:gd name="T16" fmla="*/ 0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0" y="1140"/>
                    </a:moveTo>
                    <a:cubicBezTo>
                      <a:pt x="0" y="1153"/>
                      <a:pt x="11" y="1163"/>
                      <a:pt x="23" y="1163"/>
                    </a:cubicBezTo>
                    <a:cubicBezTo>
                      <a:pt x="867" y="1163"/>
                      <a:pt x="867" y="1163"/>
                      <a:pt x="867" y="1163"/>
                    </a:cubicBezTo>
                    <a:cubicBezTo>
                      <a:pt x="879" y="1163"/>
                      <a:pt x="889" y="1153"/>
                      <a:pt x="889" y="1140"/>
                    </a:cubicBezTo>
                    <a:cubicBezTo>
                      <a:pt x="889" y="22"/>
                      <a:pt x="889" y="22"/>
                      <a:pt x="889" y="22"/>
                    </a:cubicBezTo>
                    <a:cubicBezTo>
                      <a:pt x="889" y="10"/>
                      <a:pt x="879" y="0"/>
                      <a:pt x="86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2"/>
                    </a:cubicBezTo>
                    <a:lnTo>
                      <a:pt x="0" y="1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48" name="ïṥ1íḓé">
                <a:extLst>
                  <a:ext uri="{FF2B5EF4-FFF2-40B4-BE49-F238E27FC236}">
                    <a16:creationId xmlns:a16="http://schemas.microsoft.com/office/drawing/2014/main" id="{62159F43-6E2B-4597-981A-CD589D258EBF}"/>
                  </a:ext>
                </a:extLst>
              </p:cNvPr>
              <p:cNvSpPr/>
              <p:nvPr userDrawn="1"/>
            </p:nvSpPr>
            <p:spPr bwMode="auto">
              <a:xfrm>
                <a:off x="4799013" y="93663"/>
                <a:ext cx="3338512" cy="4371975"/>
              </a:xfrm>
              <a:custGeom>
                <a:avLst/>
                <a:gdLst>
                  <a:gd name="T0" fmla="*/ 889 w 889"/>
                  <a:gd name="T1" fmla="*/ 1140 h 1163"/>
                  <a:gd name="T2" fmla="*/ 866 w 889"/>
                  <a:gd name="T3" fmla="*/ 1163 h 1163"/>
                  <a:gd name="T4" fmla="*/ 23 w 889"/>
                  <a:gd name="T5" fmla="*/ 1163 h 1163"/>
                  <a:gd name="T6" fmla="*/ 0 w 889"/>
                  <a:gd name="T7" fmla="*/ 1140 h 1163"/>
                  <a:gd name="T8" fmla="*/ 0 w 889"/>
                  <a:gd name="T9" fmla="*/ 22 h 1163"/>
                  <a:gd name="T10" fmla="*/ 23 w 889"/>
                  <a:gd name="T11" fmla="*/ 0 h 1163"/>
                  <a:gd name="T12" fmla="*/ 866 w 889"/>
                  <a:gd name="T13" fmla="*/ 0 h 1163"/>
                  <a:gd name="T14" fmla="*/ 889 w 889"/>
                  <a:gd name="T15" fmla="*/ 22 h 1163"/>
                  <a:gd name="T16" fmla="*/ 889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889" y="1140"/>
                    </a:moveTo>
                    <a:cubicBezTo>
                      <a:pt x="889" y="1153"/>
                      <a:pt x="879" y="1163"/>
                      <a:pt x="866" y="1163"/>
                    </a:cubicBezTo>
                    <a:cubicBezTo>
                      <a:pt x="23" y="1163"/>
                      <a:pt x="23" y="1163"/>
                      <a:pt x="23" y="1163"/>
                    </a:cubicBezTo>
                    <a:cubicBezTo>
                      <a:pt x="10" y="1163"/>
                      <a:pt x="0" y="1153"/>
                      <a:pt x="0" y="11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79" y="0"/>
                      <a:pt x="889" y="10"/>
                      <a:pt x="889" y="22"/>
                    </a:cubicBezTo>
                    <a:lnTo>
                      <a:pt x="889" y="1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491" name="ï$ḻíḑè">
              <a:extLst>
                <a:ext uri="{FF2B5EF4-FFF2-40B4-BE49-F238E27FC236}">
                  <a16:creationId xmlns:a16="http://schemas.microsoft.com/office/drawing/2014/main" id="{BD2EFF0D-AF24-4AAD-A945-B81606AE3866}"/>
                </a:ext>
              </a:extLst>
            </p:cNvPr>
            <p:cNvGrpSpPr/>
            <p:nvPr userDrawn="1"/>
          </p:nvGrpSpPr>
          <p:grpSpPr>
            <a:xfrm>
              <a:off x="996863" y="437385"/>
              <a:ext cx="10298417" cy="5960222"/>
              <a:chOff x="673100" y="93663"/>
              <a:chExt cx="7404100" cy="4371975"/>
            </a:xfrm>
            <a:solidFill>
              <a:schemeClr val="bg1">
                <a:lumMod val="75000"/>
              </a:schemeClr>
            </a:solidFill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5" name="îṡḷîḋê">
                <a:extLst>
                  <a:ext uri="{FF2B5EF4-FFF2-40B4-BE49-F238E27FC236}">
                    <a16:creationId xmlns:a16="http://schemas.microsoft.com/office/drawing/2014/main" id="{7E512F17-E46A-48F3-A6DD-8C65D15E996F}"/>
                  </a:ext>
                </a:extLst>
              </p:cNvPr>
              <p:cNvSpPr/>
              <p:nvPr userDrawn="1"/>
            </p:nvSpPr>
            <p:spPr bwMode="auto">
              <a:xfrm>
                <a:off x="673100" y="93663"/>
                <a:ext cx="3338512" cy="4371975"/>
              </a:xfrm>
              <a:custGeom>
                <a:avLst/>
                <a:gdLst>
                  <a:gd name="T0" fmla="*/ 0 w 889"/>
                  <a:gd name="T1" fmla="*/ 1140 h 1163"/>
                  <a:gd name="T2" fmla="*/ 23 w 889"/>
                  <a:gd name="T3" fmla="*/ 1163 h 1163"/>
                  <a:gd name="T4" fmla="*/ 867 w 889"/>
                  <a:gd name="T5" fmla="*/ 1163 h 1163"/>
                  <a:gd name="T6" fmla="*/ 889 w 889"/>
                  <a:gd name="T7" fmla="*/ 1140 h 1163"/>
                  <a:gd name="T8" fmla="*/ 889 w 889"/>
                  <a:gd name="T9" fmla="*/ 22 h 1163"/>
                  <a:gd name="T10" fmla="*/ 867 w 889"/>
                  <a:gd name="T11" fmla="*/ 0 h 1163"/>
                  <a:gd name="T12" fmla="*/ 23 w 889"/>
                  <a:gd name="T13" fmla="*/ 0 h 1163"/>
                  <a:gd name="T14" fmla="*/ 0 w 889"/>
                  <a:gd name="T15" fmla="*/ 22 h 1163"/>
                  <a:gd name="T16" fmla="*/ 0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0" y="1140"/>
                    </a:moveTo>
                    <a:cubicBezTo>
                      <a:pt x="0" y="1153"/>
                      <a:pt x="11" y="1163"/>
                      <a:pt x="23" y="1163"/>
                    </a:cubicBezTo>
                    <a:cubicBezTo>
                      <a:pt x="867" y="1163"/>
                      <a:pt x="867" y="1163"/>
                      <a:pt x="867" y="1163"/>
                    </a:cubicBezTo>
                    <a:cubicBezTo>
                      <a:pt x="879" y="1163"/>
                      <a:pt x="889" y="1153"/>
                      <a:pt x="889" y="1140"/>
                    </a:cubicBezTo>
                    <a:cubicBezTo>
                      <a:pt x="889" y="22"/>
                      <a:pt x="889" y="22"/>
                      <a:pt x="889" y="22"/>
                    </a:cubicBezTo>
                    <a:cubicBezTo>
                      <a:pt x="889" y="10"/>
                      <a:pt x="879" y="0"/>
                      <a:pt x="86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2"/>
                    </a:cubicBezTo>
                    <a:lnTo>
                      <a:pt x="0" y="1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46" name="îṩḷîḋè">
                <a:extLst>
                  <a:ext uri="{FF2B5EF4-FFF2-40B4-BE49-F238E27FC236}">
                    <a16:creationId xmlns:a16="http://schemas.microsoft.com/office/drawing/2014/main" id="{4D0121EA-D33E-4D0A-AE7F-D263665E5B4D}"/>
                  </a:ext>
                </a:extLst>
              </p:cNvPr>
              <p:cNvSpPr/>
              <p:nvPr userDrawn="1"/>
            </p:nvSpPr>
            <p:spPr bwMode="auto">
              <a:xfrm>
                <a:off x="4740275" y="93663"/>
                <a:ext cx="3336925" cy="4371975"/>
              </a:xfrm>
              <a:custGeom>
                <a:avLst/>
                <a:gdLst>
                  <a:gd name="T0" fmla="*/ 889 w 889"/>
                  <a:gd name="T1" fmla="*/ 1140 h 1163"/>
                  <a:gd name="T2" fmla="*/ 866 w 889"/>
                  <a:gd name="T3" fmla="*/ 1163 h 1163"/>
                  <a:gd name="T4" fmla="*/ 23 w 889"/>
                  <a:gd name="T5" fmla="*/ 1163 h 1163"/>
                  <a:gd name="T6" fmla="*/ 0 w 889"/>
                  <a:gd name="T7" fmla="*/ 1140 h 1163"/>
                  <a:gd name="T8" fmla="*/ 0 w 889"/>
                  <a:gd name="T9" fmla="*/ 22 h 1163"/>
                  <a:gd name="T10" fmla="*/ 23 w 889"/>
                  <a:gd name="T11" fmla="*/ 0 h 1163"/>
                  <a:gd name="T12" fmla="*/ 866 w 889"/>
                  <a:gd name="T13" fmla="*/ 0 h 1163"/>
                  <a:gd name="T14" fmla="*/ 889 w 889"/>
                  <a:gd name="T15" fmla="*/ 22 h 1163"/>
                  <a:gd name="T16" fmla="*/ 889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889" y="1140"/>
                    </a:moveTo>
                    <a:cubicBezTo>
                      <a:pt x="889" y="1153"/>
                      <a:pt x="879" y="1163"/>
                      <a:pt x="866" y="1163"/>
                    </a:cubicBezTo>
                    <a:cubicBezTo>
                      <a:pt x="23" y="1163"/>
                      <a:pt x="23" y="1163"/>
                      <a:pt x="23" y="1163"/>
                    </a:cubicBezTo>
                    <a:cubicBezTo>
                      <a:pt x="10" y="1163"/>
                      <a:pt x="0" y="1153"/>
                      <a:pt x="0" y="11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79" y="0"/>
                      <a:pt x="889" y="10"/>
                      <a:pt x="889" y="22"/>
                    </a:cubicBezTo>
                    <a:lnTo>
                      <a:pt x="889" y="1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492" name="îšlíďé">
              <a:extLst>
                <a:ext uri="{FF2B5EF4-FFF2-40B4-BE49-F238E27FC236}">
                  <a16:creationId xmlns:a16="http://schemas.microsoft.com/office/drawing/2014/main" id="{0D40DF66-B62D-4384-A185-F07F085BBD9C}"/>
                </a:ext>
              </a:extLst>
            </p:cNvPr>
            <p:cNvGrpSpPr/>
            <p:nvPr userDrawn="1"/>
          </p:nvGrpSpPr>
          <p:grpSpPr>
            <a:xfrm>
              <a:off x="1080770" y="437385"/>
              <a:ext cx="10130601" cy="5960222"/>
              <a:chOff x="733425" y="93663"/>
              <a:chExt cx="7283450" cy="4371975"/>
            </a:xfrm>
            <a:solidFill>
              <a:schemeClr val="bg1">
                <a:lumMod val="85000"/>
              </a:schemeClr>
            </a:solidFill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3" name="ís1íḍé">
                <a:extLst>
                  <a:ext uri="{FF2B5EF4-FFF2-40B4-BE49-F238E27FC236}">
                    <a16:creationId xmlns:a16="http://schemas.microsoft.com/office/drawing/2014/main" id="{ACDCC350-6362-4040-B64F-D4E0B5C50C20}"/>
                  </a:ext>
                </a:extLst>
              </p:cNvPr>
              <p:cNvSpPr/>
              <p:nvPr userDrawn="1"/>
            </p:nvSpPr>
            <p:spPr bwMode="auto">
              <a:xfrm>
                <a:off x="733425" y="93663"/>
                <a:ext cx="3338512" cy="4371975"/>
              </a:xfrm>
              <a:custGeom>
                <a:avLst/>
                <a:gdLst>
                  <a:gd name="T0" fmla="*/ 0 w 889"/>
                  <a:gd name="T1" fmla="*/ 1140 h 1163"/>
                  <a:gd name="T2" fmla="*/ 23 w 889"/>
                  <a:gd name="T3" fmla="*/ 1163 h 1163"/>
                  <a:gd name="T4" fmla="*/ 867 w 889"/>
                  <a:gd name="T5" fmla="*/ 1163 h 1163"/>
                  <a:gd name="T6" fmla="*/ 889 w 889"/>
                  <a:gd name="T7" fmla="*/ 1140 h 1163"/>
                  <a:gd name="T8" fmla="*/ 889 w 889"/>
                  <a:gd name="T9" fmla="*/ 22 h 1163"/>
                  <a:gd name="T10" fmla="*/ 867 w 889"/>
                  <a:gd name="T11" fmla="*/ 0 h 1163"/>
                  <a:gd name="T12" fmla="*/ 23 w 889"/>
                  <a:gd name="T13" fmla="*/ 0 h 1163"/>
                  <a:gd name="T14" fmla="*/ 0 w 889"/>
                  <a:gd name="T15" fmla="*/ 22 h 1163"/>
                  <a:gd name="T16" fmla="*/ 0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0" y="1140"/>
                    </a:moveTo>
                    <a:cubicBezTo>
                      <a:pt x="0" y="1153"/>
                      <a:pt x="11" y="1163"/>
                      <a:pt x="23" y="1163"/>
                    </a:cubicBezTo>
                    <a:cubicBezTo>
                      <a:pt x="867" y="1163"/>
                      <a:pt x="867" y="1163"/>
                      <a:pt x="867" y="1163"/>
                    </a:cubicBezTo>
                    <a:cubicBezTo>
                      <a:pt x="879" y="1163"/>
                      <a:pt x="889" y="1153"/>
                      <a:pt x="889" y="1140"/>
                    </a:cubicBezTo>
                    <a:cubicBezTo>
                      <a:pt x="889" y="22"/>
                      <a:pt x="889" y="22"/>
                      <a:pt x="889" y="22"/>
                    </a:cubicBezTo>
                    <a:cubicBezTo>
                      <a:pt x="889" y="10"/>
                      <a:pt x="879" y="0"/>
                      <a:pt x="86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2"/>
                    </a:cubicBezTo>
                    <a:lnTo>
                      <a:pt x="0" y="1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44" name="isḷïde">
                <a:extLst>
                  <a:ext uri="{FF2B5EF4-FFF2-40B4-BE49-F238E27FC236}">
                    <a16:creationId xmlns:a16="http://schemas.microsoft.com/office/drawing/2014/main" id="{5BF08129-0D4C-455C-ADBC-C0B48C386AF1}"/>
                  </a:ext>
                </a:extLst>
              </p:cNvPr>
              <p:cNvSpPr/>
              <p:nvPr userDrawn="1"/>
            </p:nvSpPr>
            <p:spPr bwMode="auto">
              <a:xfrm>
                <a:off x="4679950" y="93663"/>
                <a:ext cx="3336925" cy="4371975"/>
              </a:xfrm>
              <a:custGeom>
                <a:avLst/>
                <a:gdLst>
                  <a:gd name="T0" fmla="*/ 889 w 889"/>
                  <a:gd name="T1" fmla="*/ 1140 h 1163"/>
                  <a:gd name="T2" fmla="*/ 866 w 889"/>
                  <a:gd name="T3" fmla="*/ 1163 h 1163"/>
                  <a:gd name="T4" fmla="*/ 23 w 889"/>
                  <a:gd name="T5" fmla="*/ 1163 h 1163"/>
                  <a:gd name="T6" fmla="*/ 0 w 889"/>
                  <a:gd name="T7" fmla="*/ 1140 h 1163"/>
                  <a:gd name="T8" fmla="*/ 0 w 889"/>
                  <a:gd name="T9" fmla="*/ 22 h 1163"/>
                  <a:gd name="T10" fmla="*/ 23 w 889"/>
                  <a:gd name="T11" fmla="*/ 0 h 1163"/>
                  <a:gd name="T12" fmla="*/ 866 w 889"/>
                  <a:gd name="T13" fmla="*/ 0 h 1163"/>
                  <a:gd name="T14" fmla="*/ 889 w 889"/>
                  <a:gd name="T15" fmla="*/ 22 h 1163"/>
                  <a:gd name="T16" fmla="*/ 889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889" y="1140"/>
                    </a:moveTo>
                    <a:cubicBezTo>
                      <a:pt x="889" y="1153"/>
                      <a:pt x="879" y="1163"/>
                      <a:pt x="866" y="1163"/>
                    </a:cubicBezTo>
                    <a:cubicBezTo>
                      <a:pt x="23" y="1163"/>
                      <a:pt x="23" y="1163"/>
                      <a:pt x="23" y="1163"/>
                    </a:cubicBezTo>
                    <a:cubicBezTo>
                      <a:pt x="10" y="1163"/>
                      <a:pt x="0" y="1153"/>
                      <a:pt x="0" y="11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79" y="0"/>
                      <a:pt x="889" y="10"/>
                      <a:pt x="889" y="22"/>
                    </a:cubicBezTo>
                    <a:lnTo>
                      <a:pt x="889" y="1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493" name="iśľíḋé">
              <a:extLst>
                <a:ext uri="{FF2B5EF4-FFF2-40B4-BE49-F238E27FC236}">
                  <a16:creationId xmlns:a16="http://schemas.microsoft.com/office/drawing/2014/main" id="{6C48C7CB-FBC6-4322-BBE6-F2CF9245C310}"/>
                </a:ext>
              </a:extLst>
            </p:cNvPr>
            <p:cNvGrpSpPr/>
            <p:nvPr userDrawn="1"/>
          </p:nvGrpSpPr>
          <p:grpSpPr>
            <a:xfrm>
              <a:off x="1164678" y="437385"/>
              <a:ext cx="9964996" cy="5960222"/>
              <a:chOff x="793750" y="93663"/>
              <a:chExt cx="7164387" cy="4371975"/>
            </a:xfrm>
            <a:solidFill>
              <a:schemeClr val="bg1">
                <a:lumMod val="85000"/>
              </a:schemeClr>
            </a:solidFill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1" name="ísḻîďé">
                <a:extLst>
                  <a:ext uri="{FF2B5EF4-FFF2-40B4-BE49-F238E27FC236}">
                    <a16:creationId xmlns:a16="http://schemas.microsoft.com/office/drawing/2014/main" id="{840B2190-6407-4D1C-BB48-C47DD1842824}"/>
                  </a:ext>
                </a:extLst>
              </p:cNvPr>
              <p:cNvSpPr/>
              <p:nvPr userDrawn="1"/>
            </p:nvSpPr>
            <p:spPr bwMode="auto">
              <a:xfrm>
                <a:off x="793750" y="93663"/>
                <a:ext cx="3336925" cy="4371975"/>
              </a:xfrm>
              <a:custGeom>
                <a:avLst/>
                <a:gdLst>
                  <a:gd name="T0" fmla="*/ 0 w 889"/>
                  <a:gd name="T1" fmla="*/ 1140 h 1163"/>
                  <a:gd name="T2" fmla="*/ 23 w 889"/>
                  <a:gd name="T3" fmla="*/ 1163 h 1163"/>
                  <a:gd name="T4" fmla="*/ 867 w 889"/>
                  <a:gd name="T5" fmla="*/ 1163 h 1163"/>
                  <a:gd name="T6" fmla="*/ 889 w 889"/>
                  <a:gd name="T7" fmla="*/ 1140 h 1163"/>
                  <a:gd name="T8" fmla="*/ 889 w 889"/>
                  <a:gd name="T9" fmla="*/ 22 h 1163"/>
                  <a:gd name="T10" fmla="*/ 867 w 889"/>
                  <a:gd name="T11" fmla="*/ 0 h 1163"/>
                  <a:gd name="T12" fmla="*/ 23 w 889"/>
                  <a:gd name="T13" fmla="*/ 0 h 1163"/>
                  <a:gd name="T14" fmla="*/ 0 w 889"/>
                  <a:gd name="T15" fmla="*/ 22 h 1163"/>
                  <a:gd name="T16" fmla="*/ 0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0" y="1140"/>
                    </a:moveTo>
                    <a:cubicBezTo>
                      <a:pt x="0" y="1153"/>
                      <a:pt x="11" y="1163"/>
                      <a:pt x="23" y="1163"/>
                    </a:cubicBezTo>
                    <a:cubicBezTo>
                      <a:pt x="867" y="1163"/>
                      <a:pt x="867" y="1163"/>
                      <a:pt x="867" y="1163"/>
                    </a:cubicBezTo>
                    <a:cubicBezTo>
                      <a:pt x="879" y="1163"/>
                      <a:pt x="889" y="1153"/>
                      <a:pt x="889" y="1140"/>
                    </a:cubicBezTo>
                    <a:cubicBezTo>
                      <a:pt x="889" y="22"/>
                      <a:pt x="889" y="22"/>
                      <a:pt x="889" y="22"/>
                    </a:cubicBezTo>
                    <a:cubicBezTo>
                      <a:pt x="889" y="10"/>
                      <a:pt x="879" y="0"/>
                      <a:pt x="86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2"/>
                    </a:cubicBezTo>
                    <a:lnTo>
                      <a:pt x="0" y="1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42" name="ïṩļîḑé">
                <a:extLst>
                  <a:ext uri="{FF2B5EF4-FFF2-40B4-BE49-F238E27FC236}">
                    <a16:creationId xmlns:a16="http://schemas.microsoft.com/office/drawing/2014/main" id="{74FCE330-4A4F-4A2E-9C9B-62472F98E6F0}"/>
                  </a:ext>
                </a:extLst>
              </p:cNvPr>
              <p:cNvSpPr/>
              <p:nvPr userDrawn="1"/>
            </p:nvSpPr>
            <p:spPr bwMode="auto">
              <a:xfrm>
                <a:off x="4619625" y="93663"/>
                <a:ext cx="3338512" cy="4371975"/>
              </a:xfrm>
              <a:custGeom>
                <a:avLst/>
                <a:gdLst>
                  <a:gd name="T0" fmla="*/ 889 w 889"/>
                  <a:gd name="T1" fmla="*/ 1140 h 1163"/>
                  <a:gd name="T2" fmla="*/ 866 w 889"/>
                  <a:gd name="T3" fmla="*/ 1163 h 1163"/>
                  <a:gd name="T4" fmla="*/ 23 w 889"/>
                  <a:gd name="T5" fmla="*/ 1163 h 1163"/>
                  <a:gd name="T6" fmla="*/ 0 w 889"/>
                  <a:gd name="T7" fmla="*/ 1140 h 1163"/>
                  <a:gd name="T8" fmla="*/ 0 w 889"/>
                  <a:gd name="T9" fmla="*/ 22 h 1163"/>
                  <a:gd name="T10" fmla="*/ 23 w 889"/>
                  <a:gd name="T11" fmla="*/ 0 h 1163"/>
                  <a:gd name="T12" fmla="*/ 866 w 889"/>
                  <a:gd name="T13" fmla="*/ 0 h 1163"/>
                  <a:gd name="T14" fmla="*/ 889 w 889"/>
                  <a:gd name="T15" fmla="*/ 22 h 1163"/>
                  <a:gd name="T16" fmla="*/ 889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889" y="1140"/>
                    </a:moveTo>
                    <a:cubicBezTo>
                      <a:pt x="889" y="1153"/>
                      <a:pt x="879" y="1163"/>
                      <a:pt x="866" y="1163"/>
                    </a:cubicBezTo>
                    <a:cubicBezTo>
                      <a:pt x="23" y="1163"/>
                      <a:pt x="23" y="1163"/>
                      <a:pt x="23" y="1163"/>
                    </a:cubicBezTo>
                    <a:cubicBezTo>
                      <a:pt x="10" y="1163"/>
                      <a:pt x="0" y="1153"/>
                      <a:pt x="0" y="11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79" y="0"/>
                      <a:pt x="889" y="10"/>
                      <a:pt x="889" y="22"/>
                    </a:cubicBezTo>
                    <a:lnTo>
                      <a:pt x="889" y="1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494" name="iṧḻïďé">
              <a:extLst>
                <a:ext uri="{FF2B5EF4-FFF2-40B4-BE49-F238E27FC236}">
                  <a16:creationId xmlns:a16="http://schemas.microsoft.com/office/drawing/2014/main" id="{C065D6B6-2BC4-4A6C-9D44-FDE408BACF33}"/>
                </a:ext>
              </a:extLst>
            </p:cNvPr>
            <p:cNvGrpSpPr/>
            <p:nvPr userDrawn="1"/>
          </p:nvGrpSpPr>
          <p:grpSpPr>
            <a:xfrm>
              <a:off x="1248583" y="437385"/>
              <a:ext cx="9797185" cy="5960222"/>
              <a:chOff x="854075" y="93663"/>
              <a:chExt cx="7043737" cy="4371975"/>
            </a:xfrm>
            <a:solidFill>
              <a:schemeClr val="bg1">
                <a:lumMod val="85000"/>
              </a:schemeClr>
            </a:solidFill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9" name="íş1ïḍé">
                <a:extLst>
                  <a:ext uri="{FF2B5EF4-FFF2-40B4-BE49-F238E27FC236}">
                    <a16:creationId xmlns:a16="http://schemas.microsoft.com/office/drawing/2014/main" id="{BB2145C8-ED89-4E01-AE64-BDBBC42D0B63}"/>
                  </a:ext>
                </a:extLst>
              </p:cNvPr>
              <p:cNvSpPr/>
              <p:nvPr userDrawn="1"/>
            </p:nvSpPr>
            <p:spPr bwMode="auto">
              <a:xfrm>
                <a:off x="854075" y="93663"/>
                <a:ext cx="3336925" cy="4371975"/>
              </a:xfrm>
              <a:custGeom>
                <a:avLst/>
                <a:gdLst>
                  <a:gd name="T0" fmla="*/ 0 w 889"/>
                  <a:gd name="T1" fmla="*/ 1140 h 1163"/>
                  <a:gd name="T2" fmla="*/ 23 w 889"/>
                  <a:gd name="T3" fmla="*/ 1163 h 1163"/>
                  <a:gd name="T4" fmla="*/ 867 w 889"/>
                  <a:gd name="T5" fmla="*/ 1163 h 1163"/>
                  <a:gd name="T6" fmla="*/ 889 w 889"/>
                  <a:gd name="T7" fmla="*/ 1140 h 1163"/>
                  <a:gd name="T8" fmla="*/ 889 w 889"/>
                  <a:gd name="T9" fmla="*/ 22 h 1163"/>
                  <a:gd name="T10" fmla="*/ 867 w 889"/>
                  <a:gd name="T11" fmla="*/ 0 h 1163"/>
                  <a:gd name="T12" fmla="*/ 23 w 889"/>
                  <a:gd name="T13" fmla="*/ 0 h 1163"/>
                  <a:gd name="T14" fmla="*/ 0 w 889"/>
                  <a:gd name="T15" fmla="*/ 22 h 1163"/>
                  <a:gd name="T16" fmla="*/ 0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0" y="1140"/>
                    </a:moveTo>
                    <a:cubicBezTo>
                      <a:pt x="0" y="1153"/>
                      <a:pt x="11" y="1163"/>
                      <a:pt x="23" y="1163"/>
                    </a:cubicBezTo>
                    <a:cubicBezTo>
                      <a:pt x="867" y="1163"/>
                      <a:pt x="867" y="1163"/>
                      <a:pt x="867" y="1163"/>
                    </a:cubicBezTo>
                    <a:cubicBezTo>
                      <a:pt x="879" y="1163"/>
                      <a:pt x="889" y="1153"/>
                      <a:pt x="889" y="1140"/>
                    </a:cubicBezTo>
                    <a:cubicBezTo>
                      <a:pt x="889" y="22"/>
                      <a:pt x="889" y="22"/>
                      <a:pt x="889" y="22"/>
                    </a:cubicBezTo>
                    <a:cubicBezTo>
                      <a:pt x="889" y="10"/>
                      <a:pt x="879" y="0"/>
                      <a:pt x="86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2"/>
                    </a:cubicBezTo>
                    <a:lnTo>
                      <a:pt x="0" y="1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40" name="ïṧḷíḑe">
                <a:extLst>
                  <a:ext uri="{FF2B5EF4-FFF2-40B4-BE49-F238E27FC236}">
                    <a16:creationId xmlns:a16="http://schemas.microsoft.com/office/drawing/2014/main" id="{C3284FCE-A20A-444B-9A00-6E41B5500E19}"/>
                  </a:ext>
                </a:extLst>
              </p:cNvPr>
              <p:cNvSpPr/>
              <p:nvPr userDrawn="1"/>
            </p:nvSpPr>
            <p:spPr bwMode="auto">
              <a:xfrm>
                <a:off x="4559300" y="93663"/>
                <a:ext cx="3338512" cy="4371975"/>
              </a:xfrm>
              <a:custGeom>
                <a:avLst/>
                <a:gdLst>
                  <a:gd name="T0" fmla="*/ 889 w 889"/>
                  <a:gd name="T1" fmla="*/ 1140 h 1163"/>
                  <a:gd name="T2" fmla="*/ 866 w 889"/>
                  <a:gd name="T3" fmla="*/ 1163 h 1163"/>
                  <a:gd name="T4" fmla="*/ 23 w 889"/>
                  <a:gd name="T5" fmla="*/ 1163 h 1163"/>
                  <a:gd name="T6" fmla="*/ 0 w 889"/>
                  <a:gd name="T7" fmla="*/ 1140 h 1163"/>
                  <a:gd name="T8" fmla="*/ 0 w 889"/>
                  <a:gd name="T9" fmla="*/ 22 h 1163"/>
                  <a:gd name="T10" fmla="*/ 23 w 889"/>
                  <a:gd name="T11" fmla="*/ 0 h 1163"/>
                  <a:gd name="T12" fmla="*/ 866 w 889"/>
                  <a:gd name="T13" fmla="*/ 0 h 1163"/>
                  <a:gd name="T14" fmla="*/ 889 w 889"/>
                  <a:gd name="T15" fmla="*/ 22 h 1163"/>
                  <a:gd name="T16" fmla="*/ 889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889" y="1140"/>
                    </a:moveTo>
                    <a:cubicBezTo>
                      <a:pt x="889" y="1153"/>
                      <a:pt x="879" y="1163"/>
                      <a:pt x="866" y="1163"/>
                    </a:cubicBezTo>
                    <a:cubicBezTo>
                      <a:pt x="23" y="1163"/>
                      <a:pt x="23" y="1163"/>
                      <a:pt x="23" y="1163"/>
                    </a:cubicBezTo>
                    <a:cubicBezTo>
                      <a:pt x="10" y="1163"/>
                      <a:pt x="0" y="1153"/>
                      <a:pt x="0" y="11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79" y="0"/>
                      <a:pt x="889" y="10"/>
                      <a:pt x="889" y="22"/>
                    </a:cubicBezTo>
                    <a:lnTo>
                      <a:pt x="889" y="1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495" name="îślíḑe">
              <a:extLst>
                <a:ext uri="{FF2B5EF4-FFF2-40B4-BE49-F238E27FC236}">
                  <a16:creationId xmlns:a16="http://schemas.microsoft.com/office/drawing/2014/main" id="{7A531750-F704-48A7-8B10-98BC5345021E}"/>
                </a:ext>
              </a:extLst>
            </p:cNvPr>
            <p:cNvGrpSpPr/>
            <p:nvPr userDrawn="1"/>
          </p:nvGrpSpPr>
          <p:grpSpPr>
            <a:xfrm>
              <a:off x="1330283" y="437385"/>
              <a:ext cx="9631579" cy="5960222"/>
              <a:chOff x="912813" y="93663"/>
              <a:chExt cx="6924674" cy="4371975"/>
            </a:xfrm>
            <a:solidFill>
              <a:schemeClr val="bg1">
                <a:lumMod val="95000"/>
              </a:schemeClr>
            </a:solidFill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7" name="íṣ1îḋé">
                <a:extLst>
                  <a:ext uri="{FF2B5EF4-FFF2-40B4-BE49-F238E27FC236}">
                    <a16:creationId xmlns:a16="http://schemas.microsoft.com/office/drawing/2014/main" id="{BABDA7D3-293D-40C7-818A-0BF4DAA8A579}"/>
                  </a:ext>
                </a:extLst>
              </p:cNvPr>
              <p:cNvSpPr/>
              <p:nvPr userDrawn="1"/>
            </p:nvSpPr>
            <p:spPr bwMode="auto">
              <a:xfrm>
                <a:off x="912813" y="93663"/>
                <a:ext cx="3338512" cy="4371975"/>
              </a:xfrm>
              <a:custGeom>
                <a:avLst/>
                <a:gdLst>
                  <a:gd name="T0" fmla="*/ 0 w 889"/>
                  <a:gd name="T1" fmla="*/ 1140 h 1163"/>
                  <a:gd name="T2" fmla="*/ 23 w 889"/>
                  <a:gd name="T3" fmla="*/ 1163 h 1163"/>
                  <a:gd name="T4" fmla="*/ 867 w 889"/>
                  <a:gd name="T5" fmla="*/ 1163 h 1163"/>
                  <a:gd name="T6" fmla="*/ 889 w 889"/>
                  <a:gd name="T7" fmla="*/ 1140 h 1163"/>
                  <a:gd name="T8" fmla="*/ 889 w 889"/>
                  <a:gd name="T9" fmla="*/ 22 h 1163"/>
                  <a:gd name="T10" fmla="*/ 867 w 889"/>
                  <a:gd name="T11" fmla="*/ 0 h 1163"/>
                  <a:gd name="T12" fmla="*/ 23 w 889"/>
                  <a:gd name="T13" fmla="*/ 0 h 1163"/>
                  <a:gd name="T14" fmla="*/ 0 w 889"/>
                  <a:gd name="T15" fmla="*/ 22 h 1163"/>
                  <a:gd name="T16" fmla="*/ 0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0" y="1140"/>
                    </a:moveTo>
                    <a:cubicBezTo>
                      <a:pt x="0" y="1153"/>
                      <a:pt x="11" y="1163"/>
                      <a:pt x="23" y="1163"/>
                    </a:cubicBezTo>
                    <a:cubicBezTo>
                      <a:pt x="867" y="1163"/>
                      <a:pt x="867" y="1163"/>
                      <a:pt x="867" y="1163"/>
                    </a:cubicBezTo>
                    <a:cubicBezTo>
                      <a:pt x="879" y="1163"/>
                      <a:pt x="889" y="1153"/>
                      <a:pt x="889" y="1140"/>
                    </a:cubicBezTo>
                    <a:cubicBezTo>
                      <a:pt x="889" y="22"/>
                      <a:pt x="889" y="22"/>
                      <a:pt x="889" y="22"/>
                    </a:cubicBezTo>
                    <a:cubicBezTo>
                      <a:pt x="889" y="10"/>
                      <a:pt x="879" y="0"/>
                      <a:pt x="86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2"/>
                    </a:cubicBezTo>
                    <a:lnTo>
                      <a:pt x="0" y="1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38" name="ïṧlîḍe">
                <a:extLst>
                  <a:ext uri="{FF2B5EF4-FFF2-40B4-BE49-F238E27FC236}">
                    <a16:creationId xmlns:a16="http://schemas.microsoft.com/office/drawing/2014/main" id="{ADFB65A6-EF49-44F4-9E81-2752C7D9047D}"/>
                  </a:ext>
                </a:extLst>
              </p:cNvPr>
              <p:cNvSpPr/>
              <p:nvPr userDrawn="1"/>
            </p:nvSpPr>
            <p:spPr bwMode="auto">
              <a:xfrm>
                <a:off x="4498975" y="93663"/>
                <a:ext cx="3338512" cy="4371975"/>
              </a:xfrm>
              <a:custGeom>
                <a:avLst/>
                <a:gdLst>
                  <a:gd name="T0" fmla="*/ 889 w 889"/>
                  <a:gd name="T1" fmla="*/ 1140 h 1163"/>
                  <a:gd name="T2" fmla="*/ 866 w 889"/>
                  <a:gd name="T3" fmla="*/ 1163 h 1163"/>
                  <a:gd name="T4" fmla="*/ 23 w 889"/>
                  <a:gd name="T5" fmla="*/ 1163 h 1163"/>
                  <a:gd name="T6" fmla="*/ 0 w 889"/>
                  <a:gd name="T7" fmla="*/ 1140 h 1163"/>
                  <a:gd name="T8" fmla="*/ 0 w 889"/>
                  <a:gd name="T9" fmla="*/ 22 h 1163"/>
                  <a:gd name="T10" fmla="*/ 23 w 889"/>
                  <a:gd name="T11" fmla="*/ 0 h 1163"/>
                  <a:gd name="T12" fmla="*/ 866 w 889"/>
                  <a:gd name="T13" fmla="*/ 0 h 1163"/>
                  <a:gd name="T14" fmla="*/ 889 w 889"/>
                  <a:gd name="T15" fmla="*/ 22 h 1163"/>
                  <a:gd name="T16" fmla="*/ 889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889" y="1140"/>
                    </a:moveTo>
                    <a:cubicBezTo>
                      <a:pt x="889" y="1153"/>
                      <a:pt x="879" y="1163"/>
                      <a:pt x="866" y="1163"/>
                    </a:cubicBezTo>
                    <a:cubicBezTo>
                      <a:pt x="23" y="1163"/>
                      <a:pt x="23" y="1163"/>
                      <a:pt x="23" y="1163"/>
                    </a:cubicBezTo>
                    <a:cubicBezTo>
                      <a:pt x="10" y="1163"/>
                      <a:pt x="0" y="1153"/>
                      <a:pt x="0" y="11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79" y="0"/>
                      <a:pt x="889" y="10"/>
                      <a:pt x="889" y="22"/>
                    </a:cubicBezTo>
                    <a:lnTo>
                      <a:pt x="889" y="1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496" name="îṡliďé">
              <a:extLst>
                <a:ext uri="{FF2B5EF4-FFF2-40B4-BE49-F238E27FC236}">
                  <a16:creationId xmlns:a16="http://schemas.microsoft.com/office/drawing/2014/main" id="{2666CC8B-CBDC-4BBE-AB8B-5555D57622FF}"/>
                </a:ext>
              </a:extLst>
            </p:cNvPr>
            <p:cNvGrpSpPr/>
            <p:nvPr userDrawn="1"/>
          </p:nvGrpSpPr>
          <p:grpSpPr>
            <a:xfrm>
              <a:off x="1414189" y="437385"/>
              <a:ext cx="9463767" cy="5960222"/>
              <a:chOff x="973138" y="93663"/>
              <a:chExt cx="6804024" cy="4371975"/>
            </a:xfr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5" name="isļiḓé">
                <a:extLst>
                  <a:ext uri="{FF2B5EF4-FFF2-40B4-BE49-F238E27FC236}">
                    <a16:creationId xmlns:a16="http://schemas.microsoft.com/office/drawing/2014/main" id="{95D79101-4CE2-4B67-A068-A351F379425E}"/>
                  </a:ext>
                </a:extLst>
              </p:cNvPr>
              <p:cNvSpPr/>
              <p:nvPr userDrawn="1"/>
            </p:nvSpPr>
            <p:spPr bwMode="auto">
              <a:xfrm>
                <a:off x="973138" y="93663"/>
                <a:ext cx="3338512" cy="4371975"/>
              </a:xfrm>
              <a:custGeom>
                <a:avLst/>
                <a:gdLst>
                  <a:gd name="T0" fmla="*/ 0 w 889"/>
                  <a:gd name="T1" fmla="*/ 1140 h 1163"/>
                  <a:gd name="T2" fmla="*/ 23 w 889"/>
                  <a:gd name="T3" fmla="*/ 1163 h 1163"/>
                  <a:gd name="T4" fmla="*/ 867 w 889"/>
                  <a:gd name="T5" fmla="*/ 1163 h 1163"/>
                  <a:gd name="T6" fmla="*/ 889 w 889"/>
                  <a:gd name="T7" fmla="*/ 1140 h 1163"/>
                  <a:gd name="T8" fmla="*/ 889 w 889"/>
                  <a:gd name="T9" fmla="*/ 22 h 1163"/>
                  <a:gd name="T10" fmla="*/ 867 w 889"/>
                  <a:gd name="T11" fmla="*/ 0 h 1163"/>
                  <a:gd name="T12" fmla="*/ 23 w 889"/>
                  <a:gd name="T13" fmla="*/ 0 h 1163"/>
                  <a:gd name="T14" fmla="*/ 0 w 889"/>
                  <a:gd name="T15" fmla="*/ 22 h 1163"/>
                  <a:gd name="T16" fmla="*/ 0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0" y="1140"/>
                    </a:moveTo>
                    <a:cubicBezTo>
                      <a:pt x="0" y="1153"/>
                      <a:pt x="11" y="1163"/>
                      <a:pt x="23" y="1163"/>
                    </a:cubicBezTo>
                    <a:cubicBezTo>
                      <a:pt x="867" y="1163"/>
                      <a:pt x="867" y="1163"/>
                      <a:pt x="867" y="1163"/>
                    </a:cubicBezTo>
                    <a:cubicBezTo>
                      <a:pt x="879" y="1163"/>
                      <a:pt x="889" y="1153"/>
                      <a:pt x="889" y="1140"/>
                    </a:cubicBezTo>
                    <a:cubicBezTo>
                      <a:pt x="889" y="22"/>
                      <a:pt x="889" y="22"/>
                      <a:pt x="889" y="22"/>
                    </a:cubicBezTo>
                    <a:cubicBezTo>
                      <a:pt x="889" y="10"/>
                      <a:pt x="879" y="0"/>
                      <a:pt x="86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2"/>
                    </a:cubicBezTo>
                    <a:lnTo>
                      <a:pt x="0" y="1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/>
              </a:p>
            </p:txBody>
          </p:sp>
          <p:sp>
            <p:nvSpPr>
              <p:cNvPr id="536" name="ïṣļíďè">
                <a:extLst>
                  <a:ext uri="{FF2B5EF4-FFF2-40B4-BE49-F238E27FC236}">
                    <a16:creationId xmlns:a16="http://schemas.microsoft.com/office/drawing/2014/main" id="{5FB1F5DC-2F39-4EB1-B525-CE08BF5045F8}"/>
                  </a:ext>
                </a:extLst>
              </p:cNvPr>
              <p:cNvSpPr/>
              <p:nvPr userDrawn="1"/>
            </p:nvSpPr>
            <p:spPr bwMode="auto">
              <a:xfrm>
                <a:off x="4438650" y="93663"/>
                <a:ext cx="3338512" cy="4371975"/>
              </a:xfrm>
              <a:custGeom>
                <a:avLst/>
                <a:gdLst>
                  <a:gd name="T0" fmla="*/ 889 w 889"/>
                  <a:gd name="T1" fmla="*/ 1140 h 1163"/>
                  <a:gd name="T2" fmla="*/ 866 w 889"/>
                  <a:gd name="T3" fmla="*/ 1163 h 1163"/>
                  <a:gd name="T4" fmla="*/ 23 w 889"/>
                  <a:gd name="T5" fmla="*/ 1163 h 1163"/>
                  <a:gd name="T6" fmla="*/ 0 w 889"/>
                  <a:gd name="T7" fmla="*/ 1140 h 1163"/>
                  <a:gd name="T8" fmla="*/ 0 w 889"/>
                  <a:gd name="T9" fmla="*/ 22 h 1163"/>
                  <a:gd name="T10" fmla="*/ 23 w 889"/>
                  <a:gd name="T11" fmla="*/ 0 h 1163"/>
                  <a:gd name="T12" fmla="*/ 866 w 889"/>
                  <a:gd name="T13" fmla="*/ 0 h 1163"/>
                  <a:gd name="T14" fmla="*/ 889 w 889"/>
                  <a:gd name="T15" fmla="*/ 22 h 1163"/>
                  <a:gd name="T16" fmla="*/ 889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889" y="1140"/>
                    </a:moveTo>
                    <a:cubicBezTo>
                      <a:pt x="889" y="1153"/>
                      <a:pt x="879" y="1163"/>
                      <a:pt x="866" y="1163"/>
                    </a:cubicBezTo>
                    <a:cubicBezTo>
                      <a:pt x="23" y="1163"/>
                      <a:pt x="23" y="1163"/>
                      <a:pt x="23" y="1163"/>
                    </a:cubicBezTo>
                    <a:cubicBezTo>
                      <a:pt x="10" y="1163"/>
                      <a:pt x="0" y="1153"/>
                      <a:pt x="0" y="11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79" y="0"/>
                      <a:pt x="889" y="10"/>
                      <a:pt x="889" y="22"/>
                    </a:cubicBezTo>
                    <a:lnTo>
                      <a:pt x="889" y="1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497" name="íṡḷide">
              <a:extLst>
                <a:ext uri="{FF2B5EF4-FFF2-40B4-BE49-F238E27FC236}">
                  <a16:creationId xmlns:a16="http://schemas.microsoft.com/office/drawing/2014/main" id="{A30DDF5D-3CC2-41F1-9F8F-44F145391397}"/>
                </a:ext>
              </a:extLst>
            </p:cNvPr>
            <p:cNvSpPr/>
            <p:nvPr userDrawn="1"/>
          </p:nvSpPr>
          <p:spPr bwMode="auto">
            <a:xfrm>
              <a:off x="6413248" y="811792"/>
              <a:ext cx="165604" cy="5207078"/>
            </a:xfrm>
            <a:custGeom>
              <a:avLst/>
              <a:gdLst>
                <a:gd name="T0" fmla="*/ 16 w 32"/>
                <a:gd name="T1" fmla="*/ 0 h 1016"/>
                <a:gd name="T2" fmla="*/ 16 w 32"/>
                <a:gd name="T3" fmla="*/ 32 h 1016"/>
                <a:gd name="T4" fmla="*/ 16 w 32"/>
                <a:gd name="T5" fmla="*/ 82 h 1016"/>
                <a:gd name="T6" fmla="*/ 16 w 32"/>
                <a:gd name="T7" fmla="*/ 114 h 1016"/>
                <a:gd name="T8" fmla="*/ 16 w 32"/>
                <a:gd name="T9" fmla="*/ 82 h 1016"/>
                <a:gd name="T10" fmla="*/ 0 w 32"/>
                <a:gd name="T11" fmla="*/ 180 h 1016"/>
                <a:gd name="T12" fmla="*/ 32 w 32"/>
                <a:gd name="T13" fmla="*/ 180 h 1016"/>
                <a:gd name="T14" fmla="*/ 16 w 32"/>
                <a:gd name="T15" fmla="*/ 246 h 1016"/>
                <a:gd name="T16" fmla="*/ 16 w 32"/>
                <a:gd name="T17" fmla="*/ 278 h 1016"/>
                <a:gd name="T18" fmla="*/ 16 w 32"/>
                <a:gd name="T19" fmla="*/ 246 h 1016"/>
                <a:gd name="T20" fmla="*/ 0 w 32"/>
                <a:gd name="T21" fmla="*/ 344 h 1016"/>
                <a:gd name="T22" fmla="*/ 32 w 32"/>
                <a:gd name="T23" fmla="*/ 344 h 1016"/>
                <a:gd name="T24" fmla="*/ 16 w 32"/>
                <a:gd name="T25" fmla="*/ 410 h 1016"/>
                <a:gd name="T26" fmla="*/ 16 w 32"/>
                <a:gd name="T27" fmla="*/ 442 h 1016"/>
                <a:gd name="T28" fmla="*/ 16 w 32"/>
                <a:gd name="T29" fmla="*/ 410 h 1016"/>
                <a:gd name="T30" fmla="*/ 0 w 32"/>
                <a:gd name="T31" fmla="*/ 508 h 1016"/>
                <a:gd name="T32" fmla="*/ 32 w 32"/>
                <a:gd name="T33" fmla="*/ 508 h 1016"/>
                <a:gd name="T34" fmla="*/ 16 w 32"/>
                <a:gd name="T35" fmla="*/ 574 h 1016"/>
                <a:gd name="T36" fmla="*/ 16 w 32"/>
                <a:gd name="T37" fmla="*/ 606 h 1016"/>
                <a:gd name="T38" fmla="*/ 16 w 32"/>
                <a:gd name="T39" fmla="*/ 574 h 1016"/>
                <a:gd name="T40" fmla="*/ 0 w 32"/>
                <a:gd name="T41" fmla="*/ 672 h 1016"/>
                <a:gd name="T42" fmla="*/ 32 w 32"/>
                <a:gd name="T43" fmla="*/ 672 h 1016"/>
                <a:gd name="T44" fmla="*/ 16 w 32"/>
                <a:gd name="T45" fmla="*/ 738 h 1016"/>
                <a:gd name="T46" fmla="*/ 16 w 32"/>
                <a:gd name="T47" fmla="*/ 770 h 1016"/>
                <a:gd name="T48" fmla="*/ 16 w 32"/>
                <a:gd name="T49" fmla="*/ 738 h 1016"/>
                <a:gd name="T50" fmla="*/ 0 w 32"/>
                <a:gd name="T51" fmla="*/ 836 h 1016"/>
                <a:gd name="T52" fmla="*/ 32 w 32"/>
                <a:gd name="T53" fmla="*/ 836 h 1016"/>
                <a:gd name="T54" fmla="*/ 16 w 32"/>
                <a:gd name="T55" fmla="*/ 902 h 1016"/>
                <a:gd name="T56" fmla="*/ 16 w 32"/>
                <a:gd name="T57" fmla="*/ 934 h 1016"/>
                <a:gd name="T58" fmla="*/ 16 w 32"/>
                <a:gd name="T59" fmla="*/ 902 h 1016"/>
                <a:gd name="T60" fmla="*/ 0 w 32"/>
                <a:gd name="T61" fmla="*/ 1000 h 1016"/>
                <a:gd name="T62" fmla="*/ 32 w 32"/>
                <a:gd name="T63" fmla="*/ 100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1016">
                  <a:moveTo>
                    <a:pt x="0" y="16"/>
                  </a:move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lose/>
                  <a:moveTo>
                    <a:pt x="16" y="82"/>
                  </a:moveTo>
                  <a:cubicBezTo>
                    <a:pt x="7" y="82"/>
                    <a:pt x="0" y="89"/>
                    <a:pt x="0" y="98"/>
                  </a:cubicBezTo>
                  <a:cubicBezTo>
                    <a:pt x="0" y="107"/>
                    <a:pt x="7" y="114"/>
                    <a:pt x="16" y="114"/>
                  </a:cubicBezTo>
                  <a:cubicBezTo>
                    <a:pt x="25" y="114"/>
                    <a:pt x="32" y="107"/>
                    <a:pt x="32" y="98"/>
                  </a:cubicBezTo>
                  <a:cubicBezTo>
                    <a:pt x="32" y="89"/>
                    <a:pt x="25" y="82"/>
                    <a:pt x="16" y="82"/>
                  </a:cubicBezTo>
                  <a:close/>
                  <a:moveTo>
                    <a:pt x="16" y="164"/>
                  </a:moveTo>
                  <a:cubicBezTo>
                    <a:pt x="7" y="164"/>
                    <a:pt x="0" y="171"/>
                    <a:pt x="0" y="180"/>
                  </a:cubicBezTo>
                  <a:cubicBezTo>
                    <a:pt x="0" y="189"/>
                    <a:pt x="7" y="196"/>
                    <a:pt x="16" y="196"/>
                  </a:cubicBezTo>
                  <a:cubicBezTo>
                    <a:pt x="25" y="196"/>
                    <a:pt x="32" y="189"/>
                    <a:pt x="32" y="180"/>
                  </a:cubicBezTo>
                  <a:cubicBezTo>
                    <a:pt x="32" y="171"/>
                    <a:pt x="25" y="164"/>
                    <a:pt x="16" y="164"/>
                  </a:cubicBezTo>
                  <a:close/>
                  <a:moveTo>
                    <a:pt x="16" y="246"/>
                  </a:moveTo>
                  <a:cubicBezTo>
                    <a:pt x="7" y="246"/>
                    <a:pt x="0" y="253"/>
                    <a:pt x="0" y="262"/>
                  </a:cubicBezTo>
                  <a:cubicBezTo>
                    <a:pt x="0" y="271"/>
                    <a:pt x="7" y="278"/>
                    <a:pt x="16" y="278"/>
                  </a:cubicBezTo>
                  <a:cubicBezTo>
                    <a:pt x="25" y="278"/>
                    <a:pt x="32" y="271"/>
                    <a:pt x="32" y="262"/>
                  </a:cubicBezTo>
                  <a:cubicBezTo>
                    <a:pt x="32" y="253"/>
                    <a:pt x="25" y="246"/>
                    <a:pt x="16" y="246"/>
                  </a:cubicBezTo>
                  <a:close/>
                  <a:moveTo>
                    <a:pt x="16" y="328"/>
                  </a:moveTo>
                  <a:cubicBezTo>
                    <a:pt x="7" y="328"/>
                    <a:pt x="0" y="335"/>
                    <a:pt x="0" y="344"/>
                  </a:cubicBezTo>
                  <a:cubicBezTo>
                    <a:pt x="0" y="353"/>
                    <a:pt x="7" y="360"/>
                    <a:pt x="16" y="360"/>
                  </a:cubicBezTo>
                  <a:cubicBezTo>
                    <a:pt x="25" y="360"/>
                    <a:pt x="32" y="353"/>
                    <a:pt x="32" y="344"/>
                  </a:cubicBezTo>
                  <a:cubicBezTo>
                    <a:pt x="32" y="335"/>
                    <a:pt x="25" y="328"/>
                    <a:pt x="16" y="328"/>
                  </a:cubicBezTo>
                  <a:close/>
                  <a:moveTo>
                    <a:pt x="16" y="410"/>
                  </a:moveTo>
                  <a:cubicBezTo>
                    <a:pt x="7" y="410"/>
                    <a:pt x="0" y="417"/>
                    <a:pt x="0" y="426"/>
                  </a:cubicBezTo>
                  <a:cubicBezTo>
                    <a:pt x="0" y="435"/>
                    <a:pt x="7" y="442"/>
                    <a:pt x="16" y="442"/>
                  </a:cubicBezTo>
                  <a:cubicBezTo>
                    <a:pt x="25" y="442"/>
                    <a:pt x="32" y="435"/>
                    <a:pt x="32" y="426"/>
                  </a:cubicBezTo>
                  <a:cubicBezTo>
                    <a:pt x="32" y="417"/>
                    <a:pt x="25" y="410"/>
                    <a:pt x="16" y="410"/>
                  </a:cubicBezTo>
                  <a:close/>
                  <a:moveTo>
                    <a:pt x="16" y="492"/>
                  </a:moveTo>
                  <a:cubicBezTo>
                    <a:pt x="7" y="492"/>
                    <a:pt x="0" y="499"/>
                    <a:pt x="0" y="508"/>
                  </a:cubicBezTo>
                  <a:cubicBezTo>
                    <a:pt x="0" y="517"/>
                    <a:pt x="7" y="524"/>
                    <a:pt x="16" y="524"/>
                  </a:cubicBezTo>
                  <a:cubicBezTo>
                    <a:pt x="25" y="524"/>
                    <a:pt x="32" y="517"/>
                    <a:pt x="32" y="508"/>
                  </a:cubicBezTo>
                  <a:cubicBezTo>
                    <a:pt x="32" y="499"/>
                    <a:pt x="25" y="492"/>
                    <a:pt x="16" y="492"/>
                  </a:cubicBezTo>
                  <a:close/>
                  <a:moveTo>
                    <a:pt x="16" y="574"/>
                  </a:moveTo>
                  <a:cubicBezTo>
                    <a:pt x="7" y="574"/>
                    <a:pt x="0" y="581"/>
                    <a:pt x="0" y="590"/>
                  </a:cubicBezTo>
                  <a:cubicBezTo>
                    <a:pt x="0" y="599"/>
                    <a:pt x="7" y="606"/>
                    <a:pt x="16" y="606"/>
                  </a:cubicBezTo>
                  <a:cubicBezTo>
                    <a:pt x="25" y="606"/>
                    <a:pt x="32" y="599"/>
                    <a:pt x="32" y="590"/>
                  </a:cubicBezTo>
                  <a:cubicBezTo>
                    <a:pt x="32" y="581"/>
                    <a:pt x="25" y="574"/>
                    <a:pt x="16" y="574"/>
                  </a:cubicBezTo>
                  <a:close/>
                  <a:moveTo>
                    <a:pt x="16" y="656"/>
                  </a:moveTo>
                  <a:cubicBezTo>
                    <a:pt x="7" y="656"/>
                    <a:pt x="0" y="663"/>
                    <a:pt x="0" y="672"/>
                  </a:cubicBezTo>
                  <a:cubicBezTo>
                    <a:pt x="0" y="681"/>
                    <a:pt x="7" y="688"/>
                    <a:pt x="16" y="688"/>
                  </a:cubicBezTo>
                  <a:cubicBezTo>
                    <a:pt x="25" y="688"/>
                    <a:pt x="32" y="681"/>
                    <a:pt x="32" y="672"/>
                  </a:cubicBezTo>
                  <a:cubicBezTo>
                    <a:pt x="32" y="663"/>
                    <a:pt x="25" y="656"/>
                    <a:pt x="16" y="656"/>
                  </a:cubicBezTo>
                  <a:close/>
                  <a:moveTo>
                    <a:pt x="16" y="738"/>
                  </a:moveTo>
                  <a:cubicBezTo>
                    <a:pt x="7" y="738"/>
                    <a:pt x="0" y="745"/>
                    <a:pt x="0" y="754"/>
                  </a:cubicBezTo>
                  <a:cubicBezTo>
                    <a:pt x="0" y="763"/>
                    <a:pt x="7" y="770"/>
                    <a:pt x="16" y="770"/>
                  </a:cubicBezTo>
                  <a:cubicBezTo>
                    <a:pt x="25" y="770"/>
                    <a:pt x="32" y="763"/>
                    <a:pt x="32" y="754"/>
                  </a:cubicBezTo>
                  <a:cubicBezTo>
                    <a:pt x="32" y="745"/>
                    <a:pt x="25" y="738"/>
                    <a:pt x="16" y="738"/>
                  </a:cubicBezTo>
                  <a:close/>
                  <a:moveTo>
                    <a:pt x="16" y="820"/>
                  </a:moveTo>
                  <a:cubicBezTo>
                    <a:pt x="7" y="820"/>
                    <a:pt x="0" y="827"/>
                    <a:pt x="0" y="836"/>
                  </a:cubicBezTo>
                  <a:cubicBezTo>
                    <a:pt x="0" y="845"/>
                    <a:pt x="7" y="852"/>
                    <a:pt x="16" y="852"/>
                  </a:cubicBezTo>
                  <a:cubicBezTo>
                    <a:pt x="25" y="852"/>
                    <a:pt x="32" y="845"/>
                    <a:pt x="32" y="836"/>
                  </a:cubicBezTo>
                  <a:cubicBezTo>
                    <a:pt x="32" y="827"/>
                    <a:pt x="25" y="820"/>
                    <a:pt x="16" y="820"/>
                  </a:cubicBezTo>
                  <a:close/>
                  <a:moveTo>
                    <a:pt x="16" y="902"/>
                  </a:moveTo>
                  <a:cubicBezTo>
                    <a:pt x="7" y="902"/>
                    <a:pt x="0" y="909"/>
                    <a:pt x="0" y="918"/>
                  </a:cubicBezTo>
                  <a:cubicBezTo>
                    <a:pt x="0" y="927"/>
                    <a:pt x="7" y="934"/>
                    <a:pt x="16" y="934"/>
                  </a:cubicBezTo>
                  <a:cubicBezTo>
                    <a:pt x="25" y="934"/>
                    <a:pt x="32" y="927"/>
                    <a:pt x="32" y="918"/>
                  </a:cubicBezTo>
                  <a:cubicBezTo>
                    <a:pt x="32" y="909"/>
                    <a:pt x="25" y="902"/>
                    <a:pt x="16" y="902"/>
                  </a:cubicBezTo>
                  <a:close/>
                  <a:moveTo>
                    <a:pt x="16" y="984"/>
                  </a:moveTo>
                  <a:cubicBezTo>
                    <a:pt x="7" y="984"/>
                    <a:pt x="0" y="991"/>
                    <a:pt x="0" y="1000"/>
                  </a:cubicBezTo>
                  <a:cubicBezTo>
                    <a:pt x="0" y="1009"/>
                    <a:pt x="7" y="1016"/>
                    <a:pt x="16" y="1016"/>
                  </a:cubicBezTo>
                  <a:cubicBezTo>
                    <a:pt x="25" y="1016"/>
                    <a:pt x="32" y="1009"/>
                    <a:pt x="32" y="1000"/>
                  </a:cubicBezTo>
                  <a:cubicBezTo>
                    <a:pt x="32" y="991"/>
                    <a:pt x="25" y="984"/>
                    <a:pt x="16" y="9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98" name="íşļîdè">
              <a:extLst>
                <a:ext uri="{FF2B5EF4-FFF2-40B4-BE49-F238E27FC236}">
                  <a16:creationId xmlns:a16="http://schemas.microsoft.com/office/drawing/2014/main" id="{8FBDCAE7-66E4-48EF-B5AF-B4A206D79E52}"/>
                </a:ext>
              </a:extLst>
            </p:cNvPr>
            <p:cNvSpPr/>
            <p:nvPr userDrawn="1"/>
          </p:nvSpPr>
          <p:spPr bwMode="auto">
            <a:xfrm>
              <a:off x="6413248" y="811792"/>
              <a:ext cx="108195" cy="5207078"/>
            </a:xfrm>
            <a:custGeom>
              <a:avLst/>
              <a:gdLst>
                <a:gd name="T0" fmla="*/ 16 w 21"/>
                <a:gd name="T1" fmla="*/ 246 h 1016"/>
                <a:gd name="T2" fmla="*/ 9 w 21"/>
                <a:gd name="T3" fmla="*/ 262 h 1016"/>
                <a:gd name="T4" fmla="*/ 16 w 21"/>
                <a:gd name="T5" fmla="*/ 278 h 1016"/>
                <a:gd name="T6" fmla="*/ 16 w 21"/>
                <a:gd name="T7" fmla="*/ 524 h 1016"/>
                <a:gd name="T8" fmla="*/ 9 w 21"/>
                <a:gd name="T9" fmla="*/ 508 h 1016"/>
                <a:gd name="T10" fmla="*/ 16 w 21"/>
                <a:gd name="T11" fmla="*/ 492 h 1016"/>
                <a:gd name="T12" fmla="*/ 16 w 21"/>
                <a:gd name="T13" fmla="*/ 524 h 1016"/>
                <a:gd name="T14" fmla="*/ 21 w 21"/>
                <a:gd name="T15" fmla="*/ 359 h 1016"/>
                <a:gd name="T16" fmla="*/ 21 w 21"/>
                <a:gd name="T17" fmla="*/ 329 h 1016"/>
                <a:gd name="T18" fmla="*/ 0 w 21"/>
                <a:gd name="T19" fmla="*/ 344 h 1016"/>
                <a:gd name="T20" fmla="*/ 16 w 21"/>
                <a:gd name="T21" fmla="*/ 442 h 1016"/>
                <a:gd name="T22" fmla="*/ 9 w 21"/>
                <a:gd name="T23" fmla="*/ 426 h 1016"/>
                <a:gd name="T24" fmla="*/ 16 w 21"/>
                <a:gd name="T25" fmla="*/ 410 h 1016"/>
                <a:gd name="T26" fmla="*/ 16 w 21"/>
                <a:gd name="T27" fmla="*/ 442 h 1016"/>
                <a:gd name="T28" fmla="*/ 21 w 21"/>
                <a:gd name="T29" fmla="*/ 113 h 1016"/>
                <a:gd name="T30" fmla="*/ 21 w 21"/>
                <a:gd name="T31" fmla="*/ 83 h 1016"/>
                <a:gd name="T32" fmla="*/ 0 w 21"/>
                <a:gd name="T33" fmla="*/ 98 h 1016"/>
                <a:gd name="T34" fmla="*/ 16 w 21"/>
                <a:gd name="T35" fmla="*/ 32 h 1016"/>
                <a:gd name="T36" fmla="*/ 9 w 21"/>
                <a:gd name="T37" fmla="*/ 16 h 1016"/>
                <a:gd name="T38" fmla="*/ 16 w 21"/>
                <a:gd name="T39" fmla="*/ 0 h 1016"/>
                <a:gd name="T40" fmla="*/ 16 w 21"/>
                <a:gd name="T41" fmla="*/ 32 h 1016"/>
                <a:gd name="T42" fmla="*/ 21 w 21"/>
                <a:gd name="T43" fmla="*/ 195 h 1016"/>
                <a:gd name="T44" fmla="*/ 21 w 21"/>
                <a:gd name="T45" fmla="*/ 165 h 1016"/>
                <a:gd name="T46" fmla="*/ 0 w 21"/>
                <a:gd name="T47" fmla="*/ 180 h 1016"/>
                <a:gd name="T48" fmla="*/ 16 w 21"/>
                <a:gd name="T49" fmla="*/ 934 h 1016"/>
                <a:gd name="T50" fmla="*/ 9 w 21"/>
                <a:gd name="T51" fmla="*/ 918 h 1016"/>
                <a:gd name="T52" fmla="*/ 16 w 21"/>
                <a:gd name="T53" fmla="*/ 902 h 1016"/>
                <a:gd name="T54" fmla="*/ 16 w 21"/>
                <a:gd name="T55" fmla="*/ 934 h 1016"/>
                <a:gd name="T56" fmla="*/ 21 w 21"/>
                <a:gd name="T57" fmla="*/ 985 h 1016"/>
                <a:gd name="T58" fmla="*/ 0 w 21"/>
                <a:gd name="T59" fmla="*/ 1000 h 1016"/>
                <a:gd name="T60" fmla="*/ 21 w 21"/>
                <a:gd name="T61" fmla="*/ 1015 h 1016"/>
                <a:gd name="T62" fmla="*/ 16 w 21"/>
                <a:gd name="T63" fmla="*/ 852 h 1016"/>
                <a:gd name="T64" fmla="*/ 9 w 21"/>
                <a:gd name="T65" fmla="*/ 836 h 1016"/>
                <a:gd name="T66" fmla="*/ 16 w 21"/>
                <a:gd name="T67" fmla="*/ 820 h 1016"/>
                <a:gd name="T68" fmla="*/ 16 w 21"/>
                <a:gd name="T69" fmla="*/ 852 h 1016"/>
                <a:gd name="T70" fmla="*/ 21 w 21"/>
                <a:gd name="T71" fmla="*/ 687 h 1016"/>
                <a:gd name="T72" fmla="*/ 21 w 21"/>
                <a:gd name="T73" fmla="*/ 657 h 1016"/>
                <a:gd name="T74" fmla="*/ 0 w 21"/>
                <a:gd name="T75" fmla="*/ 672 h 1016"/>
                <a:gd name="T76" fmla="*/ 16 w 21"/>
                <a:gd name="T77" fmla="*/ 770 h 1016"/>
                <a:gd name="T78" fmla="*/ 9 w 21"/>
                <a:gd name="T79" fmla="*/ 754 h 1016"/>
                <a:gd name="T80" fmla="*/ 16 w 21"/>
                <a:gd name="T81" fmla="*/ 738 h 1016"/>
                <a:gd name="T82" fmla="*/ 16 w 21"/>
                <a:gd name="T83" fmla="*/ 770 h 1016"/>
                <a:gd name="T84" fmla="*/ 21 w 21"/>
                <a:gd name="T85" fmla="*/ 605 h 1016"/>
                <a:gd name="T86" fmla="*/ 21 w 21"/>
                <a:gd name="T87" fmla="*/ 575 h 1016"/>
                <a:gd name="T88" fmla="*/ 0 w 21"/>
                <a:gd name="T89" fmla="*/ 59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" h="1016">
                  <a:moveTo>
                    <a:pt x="0" y="262"/>
                  </a:moveTo>
                  <a:cubicBezTo>
                    <a:pt x="0" y="253"/>
                    <a:pt x="7" y="246"/>
                    <a:pt x="16" y="246"/>
                  </a:cubicBezTo>
                  <a:cubicBezTo>
                    <a:pt x="18" y="246"/>
                    <a:pt x="19" y="247"/>
                    <a:pt x="21" y="247"/>
                  </a:cubicBezTo>
                  <a:cubicBezTo>
                    <a:pt x="14" y="249"/>
                    <a:pt x="9" y="255"/>
                    <a:pt x="9" y="262"/>
                  </a:cubicBezTo>
                  <a:cubicBezTo>
                    <a:pt x="9" y="269"/>
                    <a:pt x="14" y="275"/>
                    <a:pt x="21" y="277"/>
                  </a:cubicBezTo>
                  <a:cubicBezTo>
                    <a:pt x="19" y="278"/>
                    <a:pt x="18" y="278"/>
                    <a:pt x="16" y="278"/>
                  </a:cubicBezTo>
                  <a:cubicBezTo>
                    <a:pt x="7" y="278"/>
                    <a:pt x="0" y="271"/>
                    <a:pt x="0" y="262"/>
                  </a:cubicBezTo>
                  <a:close/>
                  <a:moveTo>
                    <a:pt x="16" y="524"/>
                  </a:moveTo>
                  <a:cubicBezTo>
                    <a:pt x="18" y="524"/>
                    <a:pt x="19" y="524"/>
                    <a:pt x="21" y="523"/>
                  </a:cubicBezTo>
                  <a:cubicBezTo>
                    <a:pt x="14" y="521"/>
                    <a:pt x="9" y="515"/>
                    <a:pt x="9" y="508"/>
                  </a:cubicBezTo>
                  <a:cubicBezTo>
                    <a:pt x="9" y="501"/>
                    <a:pt x="14" y="495"/>
                    <a:pt x="21" y="493"/>
                  </a:cubicBezTo>
                  <a:cubicBezTo>
                    <a:pt x="19" y="493"/>
                    <a:pt x="18" y="492"/>
                    <a:pt x="16" y="492"/>
                  </a:cubicBezTo>
                  <a:cubicBezTo>
                    <a:pt x="7" y="492"/>
                    <a:pt x="0" y="499"/>
                    <a:pt x="0" y="508"/>
                  </a:cubicBezTo>
                  <a:cubicBezTo>
                    <a:pt x="0" y="517"/>
                    <a:pt x="7" y="524"/>
                    <a:pt x="16" y="524"/>
                  </a:cubicBezTo>
                  <a:close/>
                  <a:moveTo>
                    <a:pt x="16" y="360"/>
                  </a:moveTo>
                  <a:cubicBezTo>
                    <a:pt x="18" y="360"/>
                    <a:pt x="19" y="360"/>
                    <a:pt x="21" y="359"/>
                  </a:cubicBezTo>
                  <a:cubicBezTo>
                    <a:pt x="14" y="357"/>
                    <a:pt x="9" y="351"/>
                    <a:pt x="9" y="344"/>
                  </a:cubicBezTo>
                  <a:cubicBezTo>
                    <a:pt x="9" y="337"/>
                    <a:pt x="14" y="331"/>
                    <a:pt x="21" y="329"/>
                  </a:cubicBezTo>
                  <a:cubicBezTo>
                    <a:pt x="19" y="329"/>
                    <a:pt x="18" y="328"/>
                    <a:pt x="16" y="328"/>
                  </a:cubicBezTo>
                  <a:cubicBezTo>
                    <a:pt x="7" y="328"/>
                    <a:pt x="0" y="335"/>
                    <a:pt x="0" y="344"/>
                  </a:cubicBezTo>
                  <a:cubicBezTo>
                    <a:pt x="0" y="353"/>
                    <a:pt x="7" y="360"/>
                    <a:pt x="16" y="360"/>
                  </a:cubicBezTo>
                  <a:close/>
                  <a:moveTo>
                    <a:pt x="16" y="442"/>
                  </a:moveTo>
                  <a:cubicBezTo>
                    <a:pt x="18" y="442"/>
                    <a:pt x="19" y="442"/>
                    <a:pt x="21" y="441"/>
                  </a:cubicBezTo>
                  <a:cubicBezTo>
                    <a:pt x="14" y="439"/>
                    <a:pt x="9" y="433"/>
                    <a:pt x="9" y="426"/>
                  </a:cubicBezTo>
                  <a:cubicBezTo>
                    <a:pt x="9" y="419"/>
                    <a:pt x="14" y="413"/>
                    <a:pt x="21" y="411"/>
                  </a:cubicBezTo>
                  <a:cubicBezTo>
                    <a:pt x="19" y="411"/>
                    <a:pt x="18" y="410"/>
                    <a:pt x="16" y="410"/>
                  </a:cubicBezTo>
                  <a:cubicBezTo>
                    <a:pt x="7" y="410"/>
                    <a:pt x="0" y="417"/>
                    <a:pt x="0" y="426"/>
                  </a:cubicBezTo>
                  <a:cubicBezTo>
                    <a:pt x="0" y="435"/>
                    <a:pt x="7" y="442"/>
                    <a:pt x="16" y="442"/>
                  </a:cubicBezTo>
                  <a:close/>
                  <a:moveTo>
                    <a:pt x="16" y="114"/>
                  </a:moveTo>
                  <a:cubicBezTo>
                    <a:pt x="18" y="114"/>
                    <a:pt x="19" y="114"/>
                    <a:pt x="21" y="113"/>
                  </a:cubicBezTo>
                  <a:cubicBezTo>
                    <a:pt x="14" y="111"/>
                    <a:pt x="9" y="105"/>
                    <a:pt x="9" y="98"/>
                  </a:cubicBezTo>
                  <a:cubicBezTo>
                    <a:pt x="9" y="91"/>
                    <a:pt x="14" y="85"/>
                    <a:pt x="21" y="83"/>
                  </a:cubicBezTo>
                  <a:cubicBezTo>
                    <a:pt x="19" y="83"/>
                    <a:pt x="18" y="82"/>
                    <a:pt x="16" y="82"/>
                  </a:cubicBezTo>
                  <a:cubicBezTo>
                    <a:pt x="7" y="82"/>
                    <a:pt x="0" y="89"/>
                    <a:pt x="0" y="98"/>
                  </a:cubicBezTo>
                  <a:cubicBezTo>
                    <a:pt x="0" y="107"/>
                    <a:pt x="7" y="114"/>
                    <a:pt x="16" y="114"/>
                  </a:cubicBezTo>
                  <a:close/>
                  <a:moveTo>
                    <a:pt x="16" y="32"/>
                  </a:moveTo>
                  <a:cubicBezTo>
                    <a:pt x="18" y="32"/>
                    <a:pt x="19" y="32"/>
                    <a:pt x="21" y="31"/>
                  </a:cubicBezTo>
                  <a:cubicBezTo>
                    <a:pt x="14" y="29"/>
                    <a:pt x="9" y="23"/>
                    <a:pt x="9" y="16"/>
                  </a:cubicBezTo>
                  <a:cubicBezTo>
                    <a:pt x="9" y="9"/>
                    <a:pt x="14" y="3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lose/>
                  <a:moveTo>
                    <a:pt x="16" y="196"/>
                  </a:moveTo>
                  <a:cubicBezTo>
                    <a:pt x="18" y="196"/>
                    <a:pt x="19" y="196"/>
                    <a:pt x="21" y="195"/>
                  </a:cubicBezTo>
                  <a:cubicBezTo>
                    <a:pt x="14" y="193"/>
                    <a:pt x="9" y="187"/>
                    <a:pt x="9" y="180"/>
                  </a:cubicBezTo>
                  <a:cubicBezTo>
                    <a:pt x="9" y="173"/>
                    <a:pt x="14" y="167"/>
                    <a:pt x="21" y="165"/>
                  </a:cubicBezTo>
                  <a:cubicBezTo>
                    <a:pt x="19" y="165"/>
                    <a:pt x="18" y="164"/>
                    <a:pt x="16" y="164"/>
                  </a:cubicBezTo>
                  <a:cubicBezTo>
                    <a:pt x="7" y="164"/>
                    <a:pt x="0" y="171"/>
                    <a:pt x="0" y="180"/>
                  </a:cubicBezTo>
                  <a:cubicBezTo>
                    <a:pt x="0" y="189"/>
                    <a:pt x="7" y="196"/>
                    <a:pt x="16" y="196"/>
                  </a:cubicBezTo>
                  <a:close/>
                  <a:moveTo>
                    <a:pt x="16" y="934"/>
                  </a:moveTo>
                  <a:cubicBezTo>
                    <a:pt x="18" y="934"/>
                    <a:pt x="19" y="934"/>
                    <a:pt x="21" y="933"/>
                  </a:cubicBezTo>
                  <a:cubicBezTo>
                    <a:pt x="14" y="931"/>
                    <a:pt x="9" y="925"/>
                    <a:pt x="9" y="918"/>
                  </a:cubicBezTo>
                  <a:cubicBezTo>
                    <a:pt x="9" y="911"/>
                    <a:pt x="14" y="905"/>
                    <a:pt x="21" y="903"/>
                  </a:cubicBezTo>
                  <a:cubicBezTo>
                    <a:pt x="19" y="903"/>
                    <a:pt x="18" y="902"/>
                    <a:pt x="16" y="902"/>
                  </a:cubicBezTo>
                  <a:cubicBezTo>
                    <a:pt x="7" y="902"/>
                    <a:pt x="0" y="909"/>
                    <a:pt x="0" y="918"/>
                  </a:cubicBezTo>
                  <a:cubicBezTo>
                    <a:pt x="0" y="927"/>
                    <a:pt x="7" y="934"/>
                    <a:pt x="16" y="934"/>
                  </a:cubicBezTo>
                  <a:close/>
                  <a:moveTo>
                    <a:pt x="9" y="1000"/>
                  </a:moveTo>
                  <a:cubicBezTo>
                    <a:pt x="9" y="993"/>
                    <a:pt x="14" y="987"/>
                    <a:pt x="21" y="985"/>
                  </a:cubicBezTo>
                  <a:cubicBezTo>
                    <a:pt x="19" y="985"/>
                    <a:pt x="18" y="984"/>
                    <a:pt x="16" y="984"/>
                  </a:cubicBezTo>
                  <a:cubicBezTo>
                    <a:pt x="7" y="984"/>
                    <a:pt x="0" y="991"/>
                    <a:pt x="0" y="1000"/>
                  </a:cubicBezTo>
                  <a:cubicBezTo>
                    <a:pt x="0" y="1009"/>
                    <a:pt x="7" y="1016"/>
                    <a:pt x="16" y="1016"/>
                  </a:cubicBezTo>
                  <a:cubicBezTo>
                    <a:pt x="18" y="1016"/>
                    <a:pt x="19" y="1016"/>
                    <a:pt x="21" y="1015"/>
                  </a:cubicBezTo>
                  <a:cubicBezTo>
                    <a:pt x="14" y="1013"/>
                    <a:pt x="9" y="1007"/>
                    <a:pt x="9" y="1000"/>
                  </a:cubicBezTo>
                  <a:close/>
                  <a:moveTo>
                    <a:pt x="16" y="852"/>
                  </a:moveTo>
                  <a:cubicBezTo>
                    <a:pt x="18" y="852"/>
                    <a:pt x="19" y="852"/>
                    <a:pt x="21" y="851"/>
                  </a:cubicBezTo>
                  <a:cubicBezTo>
                    <a:pt x="14" y="849"/>
                    <a:pt x="9" y="843"/>
                    <a:pt x="9" y="836"/>
                  </a:cubicBezTo>
                  <a:cubicBezTo>
                    <a:pt x="9" y="829"/>
                    <a:pt x="14" y="823"/>
                    <a:pt x="21" y="821"/>
                  </a:cubicBezTo>
                  <a:cubicBezTo>
                    <a:pt x="19" y="821"/>
                    <a:pt x="18" y="820"/>
                    <a:pt x="16" y="820"/>
                  </a:cubicBezTo>
                  <a:cubicBezTo>
                    <a:pt x="7" y="820"/>
                    <a:pt x="0" y="827"/>
                    <a:pt x="0" y="836"/>
                  </a:cubicBezTo>
                  <a:cubicBezTo>
                    <a:pt x="0" y="845"/>
                    <a:pt x="7" y="852"/>
                    <a:pt x="16" y="852"/>
                  </a:cubicBezTo>
                  <a:close/>
                  <a:moveTo>
                    <a:pt x="16" y="688"/>
                  </a:moveTo>
                  <a:cubicBezTo>
                    <a:pt x="18" y="688"/>
                    <a:pt x="19" y="688"/>
                    <a:pt x="21" y="687"/>
                  </a:cubicBezTo>
                  <a:cubicBezTo>
                    <a:pt x="14" y="685"/>
                    <a:pt x="9" y="679"/>
                    <a:pt x="9" y="672"/>
                  </a:cubicBezTo>
                  <a:cubicBezTo>
                    <a:pt x="9" y="665"/>
                    <a:pt x="14" y="659"/>
                    <a:pt x="21" y="657"/>
                  </a:cubicBezTo>
                  <a:cubicBezTo>
                    <a:pt x="19" y="657"/>
                    <a:pt x="18" y="656"/>
                    <a:pt x="16" y="656"/>
                  </a:cubicBezTo>
                  <a:cubicBezTo>
                    <a:pt x="7" y="656"/>
                    <a:pt x="0" y="663"/>
                    <a:pt x="0" y="672"/>
                  </a:cubicBezTo>
                  <a:cubicBezTo>
                    <a:pt x="0" y="681"/>
                    <a:pt x="7" y="688"/>
                    <a:pt x="16" y="688"/>
                  </a:cubicBezTo>
                  <a:close/>
                  <a:moveTo>
                    <a:pt x="16" y="770"/>
                  </a:moveTo>
                  <a:cubicBezTo>
                    <a:pt x="18" y="770"/>
                    <a:pt x="19" y="770"/>
                    <a:pt x="21" y="769"/>
                  </a:cubicBezTo>
                  <a:cubicBezTo>
                    <a:pt x="14" y="767"/>
                    <a:pt x="9" y="761"/>
                    <a:pt x="9" y="754"/>
                  </a:cubicBezTo>
                  <a:cubicBezTo>
                    <a:pt x="9" y="747"/>
                    <a:pt x="14" y="741"/>
                    <a:pt x="21" y="739"/>
                  </a:cubicBezTo>
                  <a:cubicBezTo>
                    <a:pt x="19" y="739"/>
                    <a:pt x="18" y="738"/>
                    <a:pt x="16" y="738"/>
                  </a:cubicBezTo>
                  <a:cubicBezTo>
                    <a:pt x="7" y="738"/>
                    <a:pt x="0" y="745"/>
                    <a:pt x="0" y="754"/>
                  </a:cubicBezTo>
                  <a:cubicBezTo>
                    <a:pt x="0" y="763"/>
                    <a:pt x="7" y="770"/>
                    <a:pt x="16" y="770"/>
                  </a:cubicBezTo>
                  <a:close/>
                  <a:moveTo>
                    <a:pt x="16" y="606"/>
                  </a:moveTo>
                  <a:cubicBezTo>
                    <a:pt x="18" y="606"/>
                    <a:pt x="19" y="606"/>
                    <a:pt x="21" y="605"/>
                  </a:cubicBezTo>
                  <a:cubicBezTo>
                    <a:pt x="14" y="603"/>
                    <a:pt x="9" y="597"/>
                    <a:pt x="9" y="590"/>
                  </a:cubicBezTo>
                  <a:cubicBezTo>
                    <a:pt x="9" y="583"/>
                    <a:pt x="14" y="577"/>
                    <a:pt x="21" y="575"/>
                  </a:cubicBezTo>
                  <a:cubicBezTo>
                    <a:pt x="19" y="575"/>
                    <a:pt x="18" y="574"/>
                    <a:pt x="16" y="574"/>
                  </a:cubicBezTo>
                  <a:cubicBezTo>
                    <a:pt x="7" y="574"/>
                    <a:pt x="0" y="581"/>
                    <a:pt x="0" y="590"/>
                  </a:cubicBezTo>
                  <a:cubicBezTo>
                    <a:pt x="0" y="599"/>
                    <a:pt x="7" y="606"/>
                    <a:pt x="16" y="6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99" name="îṡ1iďê">
              <a:extLst>
                <a:ext uri="{FF2B5EF4-FFF2-40B4-BE49-F238E27FC236}">
                  <a16:creationId xmlns:a16="http://schemas.microsoft.com/office/drawing/2014/main" id="{3BB225EE-386C-4C56-856E-9343D25EDE02}"/>
                </a:ext>
              </a:extLst>
            </p:cNvPr>
            <p:cNvSpPr/>
            <p:nvPr userDrawn="1"/>
          </p:nvSpPr>
          <p:spPr bwMode="auto">
            <a:xfrm>
              <a:off x="5713291" y="811792"/>
              <a:ext cx="167813" cy="5207078"/>
            </a:xfrm>
            <a:custGeom>
              <a:avLst/>
              <a:gdLst>
                <a:gd name="T0" fmla="*/ 0 w 32"/>
                <a:gd name="T1" fmla="*/ 16 h 1016"/>
                <a:gd name="T2" fmla="*/ 32 w 32"/>
                <a:gd name="T3" fmla="*/ 16 h 1016"/>
                <a:gd name="T4" fmla="*/ 0 w 32"/>
                <a:gd name="T5" fmla="*/ 98 h 1016"/>
                <a:gd name="T6" fmla="*/ 32 w 32"/>
                <a:gd name="T7" fmla="*/ 98 h 1016"/>
                <a:gd name="T8" fmla="*/ 0 w 32"/>
                <a:gd name="T9" fmla="*/ 98 h 1016"/>
                <a:gd name="T10" fmla="*/ 16 w 32"/>
                <a:gd name="T11" fmla="*/ 196 h 1016"/>
                <a:gd name="T12" fmla="*/ 16 w 32"/>
                <a:gd name="T13" fmla="*/ 164 h 1016"/>
                <a:gd name="T14" fmla="*/ 0 w 32"/>
                <a:gd name="T15" fmla="*/ 262 h 1016"/>
                <a:gd name="T16" fmla="*/ 32 w 32"/>
                <a:gd name="T17" fmla="*/ 262 h 1016"/>
                <a:gd name="T18" fmla="*/ 0 w 32"/>
                <a:gd name="T19" fmla="*/ 262 h 1016"/>
                <a:gd name="T20" fmla="*/ 16 w 32"/>
                <a:gd name="T21" fmla="*/ 360 h 1016"/>
                <a:gd name="T22" fmla="*/ 16 w 32"/>
                <a:gd name="T23" fmla="*/ 328 h 1016"/>
                <a:gd name="T24" fmla="*/ 0 w 32"/>
                <a:gd name="T25" fmla="*/ 426 h 1016"/>
                <a:gd name="T26" fmla="*/ 32 w 32"/>
                <a:gd name="T27" fmla="*/ 426 h 1016"/>
                <a:gd name="T28" fmla="*/ 0 w 32"/>
                <a:gd name="T29" fmla="*/ 426 h 1016"/>
                <a:gd name="T30" fmla="*/ 16 w 32"/>
                <a:gd name="T31" fmla="*/ 524 h 1016"/>
                <a:gd name="T32" fmla="*/ 16 w 32"/>
                <a:gd name="T33" fmla="*/ 492 h 1016"/>
                <a:gd name="T34" fmla="*/ 0 w 32"/>
                <a:gd name="T35" fmla="*/ 590 h 1016"/>
                <a:gd name="T36" fmla="*/ 32 w 32"/>
                <a:gd name="T37" fmla="*/ 590 h 1016"/>
                <a:gd name="T38" fmla="*/ 0 w 32"/>
                <a:gd name="T39" fmla="*/ 590 h 1016"/>
                <a:gd name="T40" fmla="*/ 16 w 32"/>
                <a:gd name="T41" fmla="*/ 688 h 1016"/>
                <a:gd name="T42" fmla="*/ 16 w 32"/>
                <a:gd name="T43" fmla="*/ 656 h 1016"/>
                <a:gd name="T44" fmla="*/ 0 w 32"/>
                <a:gd name="T45" fmla="*/ 754 h 1016"/>
                <a:gd name="T46" fmla="*/ 32 w 32"/>
                <a:gd name="T47" fmla="*/ 754 h 1016"/>
                <a:gd name="T48" fmla="*/ 0 w 32"/>
                <a:gd name="T49" fmla="*/ 754 h 1016"/>
                <a:gd name="T50" fmla="*/ 16 w 32"/>
                <a:gd name="T51" fmla="*/ 852 h 1016"/>
                <a:gd name="T52" fmla="*/ 16 w 32"/>
                <a:gd name="T53" fmla="*/ 820 h 1016"/>
                <a:gd name="T54" fmla="*/ 0 w 32"/>
                <a:gd name="T55" fmla="*/ 918 h 1016"/>
                <a:gd name="T56" fmla="*/ 32 w 32"/>
                <a:gd name="T57" fmla="*/ 918 h 1016"/>
                <a:gd name="T58" fmla="*/ 0 w 32"/>
                <a:gd name="T59" fmla="*/ 918 h 1016"/>
                <a:gd name="T60" fmla="*/ 16 w 32"/>
                <a:gd name="T61" fmla="*/ 1016 h 1016"/>
                <a:gd name="T62" fmla="*/ 16 w 32"/>
                <a:gd name="T63" fmla="*/ 984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1016">
                  <a:moveTo>
                    <a:pt x="16" y="32"/>
                  </a:moveTo>
                  <a:cubicBezTo>
                    <a:pt x="8" y="32"/>
                    <a:pt x="0" y="25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0" y="98"/>
                  </a:moveTo>
                  <a:cubicBezTo>
                    <a:pt x="0" y="107"/>
                    <a:pt x="8" y="114"/>
                    <a:pt x="16" y="114"/>
                  </a:cubicBezTo>
                  <a:cubicBezTo>
                    <a:pt x="25" y="114"/>
                    <a:pt x="32" y="107"/>
                    <a:pt x="32" y="98"/>
                  </a:cubicBezTo>
                  <a:cubicBezTo>
                    <a:pt x="32" y="89"/>
                    <a:pt x="25" y="82"/>
                    <a:pt x="16" y="82"/>
                  </a:cubicBezTo>
                  <a:cubicBezTo>
                    <a:pt x="8" y="82"/>
                    <a:pt x="0" y="89"/>
                    <a:pt x="0" y="98"/>
                  </a:cubicBezTo>
                  <a:close/>
                  <a:moveTo>
                    <a:pt x="0" y="180"/>
                  </a:moveTo>
                  <a:cubicBezTo>
                    <a:pt x="0" y="189"/>
                    <a:pt x="8" y="196"/>
                    <a:pt x="16" y="196"/>
                  </a:cubicBezTo>
                  <a:cubicBezTo>
                    <a:pt x="25" y="196"/>
                    <a:pt x="32" y="189"/>
                    <a:pt x="32" y="180"/>
                  </a:cubicBezTo>
                  <a:cubicBezTo>
                    <a:pt x="32" y="171"/>
                    <a:pt x="25" y="164"/>
                    <a:pt x="16" y="164"/>
                  </a:cubicBezTo>
                  <a:cubicBezTo>
                    <a:pt x="8" y="164"/>
                    <a:pt x="0" y="171"/>
                    <a:pt x="0" y="180"/>
                  </a:cubicBezTo>
                  <a:close/>
                  <a:moveTo>
                    <a:pt x="0" y="262"/>
                  </a:moveTo>
                  <a:cubicBezTo>
                    <a:pt x="0" y="271"/>
                    <a:pt x="8" y="278"/>
                    <a:pt x="16" y="278"/>
                  </a:cubicBezTo>
                  <a:cubicBezTo>
                    <a:pt x="25" y="278"/>
                    <a:pt x="32" y="271"/>
                    <a:pt x="32" y="262"/>
                  </a:cubicBezTo>
                  <a:cubicBezTo>
                    <a:pt x="32" y="253"/>
                    <a:pt x="25" y="246"/>
                    <a:pt x="16" y="246"/>
                  </a:cubicBezTo>
                  <a:cubicBezTo>
                    <a:pt x="8" y="246"/>
                    <a:pt x="0" y="253"/>
                    <a:pt x="0" y="262"/>
                  </a:cubicBezTo>
                  <a:close/>
                  <a:moveTo>
                    <a:pt x="0" y="344"/>
                  </a:moveTo>
                  <a:cubicBezTo>
                    <a:pt x="0" y="353"/>
                    <a:pt x="8" y="360"/>
                    <a:pt x="16" y="360"/>
                  </a:cubicBezTo>
                  <a:cubicBezTo>
                    <a:pt x="25" y="360"/>
                    <a:pt x="32" y="353"/>
                    <a:pt x="32" y="344"/>
                  </a:cubicBezTo>
                  <a:cubicBezTo>
                    <a:pt x="32" y="335"/>
                    <a:pt x="25" y="328"/>
                    <a:pt x="16" y="328"/>
                  </a:cubicBezTo>
                  <a:cubicBezTo>
                    <a:pt x="8" y="328"/>
                    <a:pt x="0" y="335"/>
                    <a:pt x="0" y="344"/>
                  </a:cubicBezTo>
                  <a:close/>
                  <a:moveTo>
                    <a:pt x="0" y="426"/>
                  </a:moveTo>
                  <a:cubicBezTo>
                    <a:pt x="0" y="435"/>
                    <a:pt x="8" y="442"/>
                    <a:pt x="16" y="442"/>
                  </a:cubicBezTo>
                  <a:cubicBezTo>
                    <a:pt x="25" y="442"/>
                    <a:pt x="32" y="435"/>
                    <a:pt x="32" y="426"/>
                  </a:cubicBezTo>
                  <a:cubicBezTo>
                    <a:pt x="32" y="417"/>
                    <a:pt x="25" y="410"/>
                    <a:pt x="16" y="410"/>
                  </a:cubicBezTo>
                  <a:cubicBezTo>
                    <a:pt x="8" y="410"/>
                    <a:pt x="0" y="417"/>
                    <a:pt x="0" y="426"/>
                  </a:cubicBezTo>
                  <a:close/>
                  <a:moveTo>
                    <a:pt x="0" y="508"/>
                  </a:moveTo>
                  <a:cubicBezTo>
                    <a:pt x="0" y="517"/>
                    <a:pt x="8" y="524"/>
                    <a:pt x="16" y="524"/>
                  </a:cubicBezTo>
                  <a:cubicBezTo>
                    <a:pt x="25" y="524"/>
                    <a:pt x="32" y="517"/>
                    <a:pt x="32" y="508"/>
                  </a:cubicBezTo>
                  <a:cubicBezTo>
                    <a:pt x="32" y="499"/>
                    <a:pt x="25" y="492"/>
                    <a:pt x="16" y="492"/>
                  </a:cubicBezTo>
                  <a:cubicBezTo>
                    <a:pt x="8" y="492"/>
                    <a:pt x="0" y="499"/>
                    <a:pt x="0" y="508"/>
                  </a:cubicBezTo>
                  <a:close/>
                  <a:moveTo>
                    <a:pt x="0" y="590"/>
                  </a:moveTo>
                  <a:cubicBezTo>
                    <a:pt x="0" y="599"/>
                    <a:pt x="8" y="606"/>
                    <a:pt x="16" y="606"/>
                  </a:cubicBezTo>
                  <a:cubicBezTo>
                    <a:pt x="25" y="606"/>
                    <a:pt x="32" y="599"/>
                    <a:pt x="32" y="590"/>
                  </a:cubicBezTo>
                  <a:cubicBezTo>
                    <a:pt x="32" y="581"/>
                    <a:pt x="25" y="574"/>
                    <a:pt x="16" y="574"/>
                  </a:cubicBezTo>
                  <a:cubicBezTo>
                    <a:pt x="8" y="574"/>
                    <a:pt x="0" y="581"/>
                    <a:pt x="0" y="590"/>
                  </a:cubicBezTo>
                  <a:close/>
                  <a:moveTo>
                    <a:pt x="0" y="672"/>
                  </a:moveTo>
                  <a:cubicBezTo>
                    <a:pt x="0" y="681"/>
                    <a:pt x="8" y="688"/>
                    <a:pt x="16" y="688"/>
                  </a:cubicBezTo>
                  <a:cubicBezTo>
                    <a:pt x="25" y="688"/>
                    <a:pt x="32" y="681"/>
                    <a:pt x="32" y="672"/>
                  </a:cubicBezTo>
                  <a:cubicBezTo>
                    <a:pt x="32" y="663"/>
                    <a:pt x="25" y="656"/>
                    <a:pt x="16" y="656"/>
                  </a:cubicBezTo>
                  <a:cubicBezTo>
                    <a:pt x="8" y="656"/>
                    <a:pt x="0" y="663"/>
                    <a:pt x="0" y="672"/>
                  </a:cubicBezTo>
                  <a:close/>
                  <a:moveTo>
                    <a:pt x="0" y="754"/>
                  </a:moveTo>
                  <a:cubicBezTo>
                    <a:pt x="0" y="763"/>
                    <a:pt x="8" y="770"/>
                    <a:pt x="16" y="770"/>
                  </a:cubicBezTo>
                  <a:cubicBezTo>
                    <a:pt x="25" y="770"/>
                    <a:pt x="32" y="763"/>
                    <a:pt x="32" y="754"/>
                  </a:cubicBezTo>
                  <a:cubicBezTo>
                    <a:pt x="32" y="745"/>
                    <a:pt x="25" y="738"/>
                    <a:pt x="16" y="738"/>
                  </a:cubicBezTo>
                  <a:cubicBezTo>
                    <a:pt x="8" y="738"/>
                    <a:pt x="0" y="745"/>
                    <a:pt x="0" y="754"/>
                  </a:cubicBezTo>
                  <a:close/>
                  <a:moveTo>
                    <a:pt x="0" y="836"/>
                  </a:moveTo>
                  <a:cubicBezTo>
                    <a:pt x="0" y="845"/>
                    <a:pt x="8" y="852"/>
                    <a:pt x="16" y="852"/>
                  </a:cubicBezTo>
                  <a:cubicBezTo>
                    <a:pt x="25" y="852"/>
                    <a:pt x="32" y="845"/>
                    <a:pt x="32" y="836"/>
                  </a:cubicBezTo>
                  <a:cubicBezTo>
                    <a:pt x="32" y="827"/>
                    <a:pt x="25" y="820"/>
                    <a:pt x="16" y="820"/>
                  </a:cubicBezTo>
                  <a:cubicBezTo>
                    <a:pt x="8" y="820"/>
                    <a:pt x="0" y="827"/>
                    <a:pt x="0" y="836"/>
                  </a:cubicBezTo>
                  <a:close/>
                  <a:moveTo>
                    <a:pt x="0" y="918"/>
                  </a:moveTo>
                  <a:cubicBezTo>
                    <a:pt x="0" y="927"/>
                    <a:pt x="8" y="934"/>
                    <a:pt x="16" y="934"/>
                  </a:cubicBezTo>
                  <a:cubicBezTo>
                    <a:pt x="25" y="934"/>
                    <a:pt x="32" y="927"/>
                    <a:pt x="32" y="918"/>
                  </a:cubicBezTo>
                  <a:cubicBezTo>
                    <a:pt x="32" y="909"/>
                    <a:pt x="25" y="902"/>
                    <a:pt x="16" y="902"/>
                  </a:cubicBezTo>
                  <a:cubicBezTo>
                    <a:pt x="8" y="902"/>
                    <a:pt x="0" y="909"/>
                    <a:pt x="0" y="918"/>
                  </a:cubicBezTo>
                  <a:close/>
                  <a:moveTo>
                    <a:pt x="0" y="1000"/>
                  </a:moveTo>
                  <a:cubicBezTo>
                    <a:pt x="0" y="1009"/>
                    <a:pt x="8" y="1016"/>
                    <a:pt x="16" y="1016"/>
                  </a:cubicBezTo>
                  <a:cubicBezTo>
                    <a:pt x="25" y="1016"/>
                    <a:pt x="32" y="1009"/>
                    <a:pt x="32" y="1000"/>
                  </a:cubicBezTo>
                  <a:cubicBezTo>
                    <a:pt x="32" y="991"/>
                    <a:pt x="25" y="984"/>
                    <a:pt x="16" y="984"/>
                  </a:cubicBezTo>
                  <a:cubicBezTo>
                    <a:pt x="8" y="984"/>
                    <a:pt x="0" y="991"/>
                    <a:pt x="0" y="10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00" name="íšļiḑe">
              <a:extLst>
                <a:ext uri="{FF2B5EF4-FFF2-40B4-BE49-F238E27FC236}">
                  <a16:creationId xmlns:a16="http://schemas.microsoft.com/office/drawing/2014/main" id="{6178E20F-239F-4874-89B8-1D0F43B2D14A}"/>
                </a:ext>
              </a:extLst>
            </p:cNvPr>
            <p:cNvSpPr/>
            <p:nvPr userDrawn="1"/>
          </p:nvSpPr>
          <p:spPr bwMode="auto">
            <a:xfrm>
              <a:off x="5775117" y="811792"/>
              <a:ext cx="105987" cy="5207078"/>
            </a:xfrm>
            <a:custGeom>
              <a:avLst/>
              <a:gdLst>
                <a:gd name="T0" fmla="*/ 0 w 20"/>
                <a:gd name="T1" fmla="*/ 277 h 1016"/>
                <a:gd name="T2" fmla="*/ 0 w 20"/>
                <a:gd name="T3" fmla="*/ 247 h 1016"/>
                <a:gd name="T4" fmla="*/ 20 w 20"/>
                <a:gd name="T5" fmla="*/ 262 h 1016"/>
                <a:gd name="T6" fmla="*/ 20 w 20"/>
                <a:gd name="T7" fmla="*/ 508 h 1016"/>
                <a:gd name="T8" fmla="*/ 0 w 20"/>
                <a:gd name="T9" fmla="*/ 493 h 1016"/>
                <a:gd name="T10" fmla="*/ 0 w 20"/>
                <a:gd name="T11" fmla="*/ 523 h 1016"/>
                <a:gd name="T12" fmla="*/ 20 w 20"/>
                <a:gd name="T13" fmla="*/ 508 h 1016"/>
                <a:gd name="T14" fmla="*/ 4 w 20"/>
                <a:gd name="T15" fmla="*/ 328 h 1016"/>
                <a:gd name="T16" fmla="*/ 11 w 20"/>
                <a:gd name="T17" fmla="*/ 344 h 1016"/>
                <a:gd name="T18" fmla="*/ 4 w 20"/>
                <a:gd name="T19" fmla="*/ 360 h 1016"/>
                <a:gd name="T20" fmla="*/ 20 w 20"/>
                <a:gd name="T21" fmla="*/ 426 h 1016"/>
                <a:gd name="T22" fmla="*/ 0 w 20"/>
                <a:gd name="T23" fmla="*/ 411 h 1016"/>
                <a:gd name="T24" fmla="*/ 0 w 20"/>
                <a:gd name="T25" fmla="*/ 441 h 1016"/>
                <a:gd name="T26" fmla="*/ 20 w 20"/>
                <a:gd name="T27" fmla="*/ 426 h 1016"/>
                <a:gd name="T28" fmla="*/ 4 w 20"/>
                <a:gd name="T29" fmla="*/ 82 h 1016"/>
                <a:gd name="T30" fmla="*/ 11 w 20"/>
                <a:gd name="T31" fmla="*/ 98 h 1016"/>
                <a:gd name="T32" fmla="*/ 4 w 20"/>
                <a:gd name="T33" fmla="*/ 114 h 1016"/>
                <a:gd name="T34" fmla="*/ 20 w 20"/>
                <a:gd name="T35" fmla="*/ 16 h 1016"/>
                <a:gd name="T36" fmla="*/ 0 w 20"/>
                <a:gd name="T37" fmla="*/ 1 h 1016"/>
                <a:gd name="T38" fmla="*/ 0 w 20"/>
                <a:gd name="T39" fmla="*/ 31 h 1016"/>
                <a:gd name="T40" fmla="*/ 20 w 20"/>
                <a:gd name="T41" fmla="*/ 16 h 1016"/>
                <a:gd name="T42" fmla="*/ 4 w 20"/>
                <a:gd name="T43" fmla="*/ 164 h 1016"/>
                <a:gd name="T44" fmla="*/ 11 w 20"/>
                <a:gd name="T45" fmla="*/ 180 h 1016"/>
                <a:gd name="T46" fmla="*/ 4 w 20"/>
                <a:gd name="T47" fmla="*/ 196 h 1016"/>
                <a:gd name="T48" fmla="*/ 20 w 20"/>
                <a:gd name="T49" fmla="*/ 918 h 1016"/>
                <a:gd name="T50" fmla="*/ 0 w 20"/>
                <a:gd name="T51" fmla="*/ 903 h 1016"/>
                <a:gd name="T52" fmla="*/ 0 w 20"/>
                <a:gd name="T53" fmla="*/ 933 h 1016"/>
                <a:gd name="T54" fmla="*/ 20 w 20"/>
                <a:gd name="T55" fmla="*/ 918 h 1016"/>
                <a:gd name="T56" fmla="*/ 4 w 20"/>
                <a:gd name="T57" fmla="*/ 1016 h 1016"/>
                <a:gd name="T58" fmla="*/ 4 w 20"/>
                <a:gd name="T59" fmla="*/ 984 h 1016"/>
                <a:gd name="T60" fmla="*/ 11 w 20"/>
                <a:gd name="T61" fmla="*/ 1000 h 1016"/>
                <a:gd name="T62" fmla="*/ 20 w 20"/>
                <a:gd name="T63" fmla="*/ 836 h 1016"/>
                <a:gd name="T64" fmla="*/ 0 w 20"/>
                <a:gd name="T65" fmla="*/ 821 h 1016"/>
                <a:gd name="T66" fmla="*/ 0 w 20"/>
                <a:gd name="T67" fmla="*/ 851 h 1016"/>
                <a:gd name="T68" fmla="*/ 20 w 20"/>
                <a:gd name="T69" fmla="*/ 836 h 1016"/>
                <a:gd name="T70" fmla="*/ 4 w 20"/>
                <a:gd name="T71" fmla="*/ 656 h 1016"/>
                <a:gd name="T72" fmla="*/ 11 w 20"/>
                <a:gd name="T73" fmla="*/ 672 h 1016"/>
                <a:gd name="T74" fmla="*/ 4 w 20"/>
                <a:gd name="T75" fmla="*/ 688 h 1016"/>
                <a:gd name="T76" fmla="*/ 20 w 20"/>
                <a:gd name="T77" fmla="*/ 754 h 1016"/>
                <a:gd name="T78" fmla="*/ 0 w 20"/>
                <a:gd name="T79" fmla="*/ 739 h 1016"/>
                <a:gd name="T80" fmla="*/ 0 w 20"/>
                <a:gd name="T81" fmla="*/ 769 h 1016"/>
                <a:gd name="T82" fmla="*/ 20 w 20"/>
                <a:gd name="T83" fmla="*/ 754 h 1016"/>
                <a:gd name="T84" fmla="*/ 4 w 20"/>
                <a:gd name="T85" fmla="*/ 574 h 1016"/>
                <a:gd name="T86" fmla="*/ 11 w 20"/>
                <a:gd name="T87" fmla="*/ 590 h 1016"/>
                <a:gd name="T88" fmla="*/ 4 w 20"/>
                <a:gd name="T89" fmla="*/ 606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" h="1016">
                  <a:moveTo>
                    <a:pt x="4" y="278"/>
                  </a:moveTo>
                  <a:cubicBezTo>
                    <a:pt x="3" y="278"/>
                    <a:pt x="1" y="278"/>
                    <a:pt x="0" y="277"/>
                  </a:cubicBezTo>
                  <a:cubicBezTo>
                    <a:pt x="6" y="275"/>
                    <a:pt x="11" y="269"/>
                    <a:pt x="11" y="262"/>
                  </a:cubicBezTo>
                  <a:cubicBezTo>
                    <a:pt x="11" y="255"/>
                    <a:pt x="6" y="249"/>
                    <a:pt x="0" y="247"/>
                  </a:cubicBezTo>
                  <a:cubicBezTo>
                    <a:pt x="1" y="247"/>
                    <a:pt x="3" y="246"/>
                    <a:pt x="4" y="246"/>
                  </a:cubicBezTo>
                  <a:cubicBezTo>
                    <a:pt x="13" y="246"/>
                    <a:pt x="20" y="253"/>
                    <a:pt x="20" y="262"/>
                  </a:cubicBezTo>
                  <a:cubicBezTo>
                    <a:pt x="20" y="271"/>
                    <a:pt x="13" y="278"/>
                    <a:pt x="4" y="278"/>
                  </a:cubicBezTo>
                  <a:close/>
                  <a:moveTo>
                    <a:pt x="20" y="508"/>
                  </a:moveTo>
                  <a:cubicBezTo>
                    <a:pt x="20" y="499"/>
                    <a:pt x="13" y="492"/>
                    <a:pt x="4" y="492"/>
                  </a:cubicBezTo>
                  <a:cubicBezTo>
                    <a:pt x="3" y="492"/>
                    <a:pt x="1" y="493"/>
                    <a:pt x="0" y="493"/>
                  </a:cubicBezTo>
                  <a:cubicBezTo>
                    <a:pt x="6" y="495"/>
                    <a:pt x="11" y="501"/>
                    <a:pt x="11" y="508"/>
                  </a:cubicBezTo>
                  <a:cubicBezTo>
                    <a:pt x="11" y="515"/>
                    <a:pt x="6" y="521"/>
                    <a:pt x="0" y="523"/>
                  </a:cubicBezTo>
                  <a:cubicBezTo>
                    <a:pt x="1" y="524"/>
                    <a:pt x="3" y="524"/>
                    <a:pt x="4" y="524"/>
                  </a:cubicBezTo>
                  <a:cubicBezTo>
                    <a:pt x="13" y="524"/>
                    <a:pt x="20" y="517"/>
                    <a:pt x="20" y="508"/>
                  </a:cubicBezTo>
                  <a:close/>
                  <a:moveTo>
                    <a:pt x="20" y="344"/>
                  </a:moveTo>
                  <a:cubicBezTo>
                    <a:pt x="20" y="335"/>
                    <a:pt x="13" y="328"/>
                    <a:pt x="4" y="328"/>
                  </a:cubicBezTo>
                  <a:cubicBezTo>
                    <a:pt x="3" y="328"/>
                    <a:pt x="1" y="329"/>
                    <a:pt x="0" y="329"/>
                  </a:cubicBezTo>
                  <a:cubicBezTo>
                    <a:pt x="6" y="331"/>
                    <a:pt x="11" y="337"/>
                    <a:pt x="11" y="344"/>
                  </a:cubicBezTo>
                  <a:cubicBezTo>
                    <a:pt x="11" y="351"/>
                    <a:pt x="6" y="357"/>
                    <a:pt x="0" y="359"/>
                  </a:cubicBezTo>
                  <a:cubicBezTo>
                    <a:pt x="1" y="360"/>
                    <a:pt x="3" y="360"/>
                    <a:pt x="4" y="360"/>
                  </a:cubicBezTo>
                  <a:cubicBezTo>
                    <a:pt x="13" y="360"/>
                    <a:pt x="20" y="353"/>
                    <a:pt x="20" y="344"/>
                  </a:cubicBezTo>
                  <a:close/>
                  <a:moveTo>
                    <a:pt x="20" y="426"/>
                  </a:moveTo>
                  <a:cubicBezTo>
                    <a:pt x="20" y="417"/>
                    <a:pt x="13" y="410"/>
                    <a:pt x="4" y="410"/>
                  </a:cubicBezTo>
                  <a:cubicBezTo>
                    <a:pt x="3" y="410"/>
                    <a:pt x="1" y="411"/>
                    <a:pt x="0" y="411"/>
                  </a:cubicBezTo>
                  <a:cubicBezTo>
                    <a:pt x="6" y="413"/>
                    <a:pt x="11" y="419"/>
                    <a:pt x="11" y="426"/>
                  </a:cubicBezTo>
                  <a:cubicBezTo>
                    <a:pt x="11" y="433"/>
                    <a:pt x="6" y="439"/>
                    <a:pt x="0" y="441"/>
                  </a:cubicBezTo>
                  <a:cubicBezTo>
                    <a:pt x="1" y="442"/>
                    <a:pt x="3" y="442"/>
                    <a:pt x="4" y="442"/>
                  </a:cubicBezTo>
                  <a:cubicBezTo>
                    <a:pt x="13" y="442"/>
                    <a:pt x="20" y="435"/>
                    <a:pt x="20" y="426"/>
                  </a:cubicBezTo>
                  <a:close/>
                  <a:moveTo>
                    <a:pt x="20" y="98"/>
                  </a:moveTo>
                  <a:cubicBezTo>
                    <a:pt x="20" y="89"/>
                    <a:pt x="13" y="82"/>
                    <a:pt x="4" y="82"/>
                  </a:cubicBezTo>
                  <a:cubicBezTo>
                    <a:pt x="3" y="82"/>
                    <a:pt x="1" y="83"/>
                    <a:pt x="0" y="83"/>
                  </a:cubicBezTo>
                  <a:cubicBezTo>
                    <a:pt x="6" y="85"/>
                    <a:pt x="11" y="91"/>
                    <a:pt x="11" y="98"/>
                  </a:cubicBezTo>
                  <a:cubicBezTo>
                    <a:pt x="11" y="105"/>
                    <a:pt x="6" y="111"/>
                    <a:pt x="0" y="113"/>
                  </a:cubicBezTo>
                  <a:cubicBezTo>
                    <a:pt x="1" y="114"/>
                    <a:pt x="3" y="114"/>
                    <a:pt x="4" y="114"/>
                  </a:cubicBezTo>
                  <a:cubicBezTo>
                    <a:pt x="13" y="114"/>
                    <a:pt x="20" y="107"/>
                    <a:pt x="20" y="98"/>
                  </a:cubicBezTo>
                  <a:close/>
                  <a:moveTo>
                    <a:pt x="20" y="16"/>
                  </a:moveTo>
                  <a:cubicBezTo>
                    <a:pt x="20" y="7"/>
                    <a:pt x="13" y="0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6" y="3"/>
                    <a:pt x="11" y="9"/>
                    <a:pt x="11" y="16"/>
                  </a:cubicBezTo>
                  <a:cubicBezTo>
                    <a:pt x="11" y="23"/>
                    <a:pt x="6" y="29"/>
                    <a:pt x="0" y="31"/>
                  </a:cubicBezTo>
                  <a:cubicBezTo>
                    <a:pt x="1" y="32"/>
                    <a:pt x="3" y="32"/>
                    <a:pt x="4" y="32"/>
                  </a:cubicBezTo>
                  <a:cubicBezTo>
                    <a:pt x="13" y="32"/>
                    <a:pt x="20" y="25"/>
                    <a:pt x="20" y="16"/>
                  </a:cubicBezTo>
                  <a:close/>
                  <a:moveTo>
                    <a:pt x="20" y="180"/>
                  </a:moveTo>
                  <a:cubicBezTo>
                    <a:pt x="20" y="171"/>
                    <a:pt x="13" y="164"/>
                    <a:pt x="4" y="164"/>
                  </a:cubicBezTo>
                  <a:cubicBezTo>
                    <a:pt x="3" y="164"/>
                    <a:pt x="1" y="165"/>
                    <a:pt x="0" y="165"/>
                  </a:cubicBezTo>
                  <a:cubicBezTo>
                    <a:pt x="6" y="167"/>
                    <a:pt x="11" y="173"/>
                    <a:pt x="11" y="180"/>
                  </a:cubicBezTo>
                  <a:cubicBezTo>
                    <a:pt x="11" y="187"/>
                    <a:pt x="6" y="193"/>
                    <a:pt x="0" y="195"/>
                  </a:cubicBezTo>
                  <a:cubicBezTo>
                    <a:pt x="1" y="196"/>
                    <a:pt x="3" y="196"/>
                    <a:pt x="4" y="196"/>
                  </a:cubicBezTo>
                  <a:cubicBezTo>
                    <a:pt x="13" y="196"/>
                    <a:pt x="20" y="189"/>
                    <a:pt x="20" y="180"/>
                  </a:cubicBezTo>
                  <a:close/>
                  <a:moveTo>
                    <a:pt x="20" y="918"/>
                  </a:moveTo>
                  <a:cubicBezTo>
                    <a:pt x="20" y="909"/>
                    <a:pt x="13" y="902"/>
                    <a:pt x="4" y="902"/>
                  </a:cubicBezTo>
                  <a:cubicBezTo>
                    <a:pt x="3" y="902"/>
                    <a:pt x="1" y="903"/>
                    <a:pt x="0" y="903"/>
                  </a:cubicBezTo>
                  <a:cubicBezTo>
                    <a:pt x="6" y="905"/>
                    <a:pt x="11" y="911"/>
                    <a:pt x="11" y="918"/>
                  </a:cubicBezTo>
                  <a:cubicBezTo>
                    <a:pt x="11" y="925"/>
                    <a:pt x="6" y="931"/>
                    <a:pt x="0" y="933"/>
                  </a:cubicBezTo>
                  <a:cubicBezTo>
                    <a:pt x="1" y="934"/>
                    <a:pt x="3" y="934"/>
                    <a:pt x="4" y="934"/>
                  </a:cubicBezTo>
                  <a:cubicBezTo>
                    <a:pt x="13" y="934"/>
                    <a:pt x="20" y="927"/>
                    <a:pt x="20" y="918"/>
                  </a:cubicBezTo>
                  <a:close/>
                  <a:moveTo>
                    <a:pt x="0" y="1015"/>
                  </a:moveTo>
                  <a:cubicBezTo>
                    <a:pt x="1" y="1016"/>
                    <a:pt x="3" y="1016"/>
                    <a:pt x="4" y="1016"/>
                  </a:cubicBezTo>
                  <a:cubicBezTo>
                    <a:pt x="13" y="1016"/>
                    <a:pt x="20" y="1009"/>
                    <a:pt x="20" y="1000"/>
                  </a:cubicBezTo>
                  <a:cubicBezTo>
                    <a:pt x="20" y="991"/>
                    <a:pt x="13" y="984"/>
                    <a:pt x="4" y="984"/>
                  </a:cubicBezTo>
                  <a:cubicBezTo>
                    <a:pt x="3" y="984"/>
                    <a:pt x="1" y="985"/>
                    <a:pt x="0" y="985"/>
                  </a:cubicBezTo>
                  <a:cubicBezTo>
                    <a:pt x="6" y="987"/>
                    <a:pt x="11" y="993"/>
                    <a:pt x="11" y="1000"/>
                  </a:cubicBezTo>
                  <a:cubicBezTo>
                    <a:pt x="11" y="1007"/>
                    <a:pt x="6" y="1013"/>
                    <a:pt x="0" y="1015"/>
                  </a:cubicBezTo>
                  <a:close/>
                  <a:moveTo>
                    <a:pt x="20" y="836"/>
                  </a:moveTo>
                  <a:cubicBezTo>
                    <a:pt x="20" y="827"/>
                    <a:pt x="13" y="820"/>
                    <a:pt x="4" y="820"/>
                  </a:cubicBezTo>
                  <a:cubicBezTo>
                    <a:pt x="3" y="820"/>
                    <a:pt x="1" y="821"/>
                    <a:pt x="0" y="821"/>
                  </a:cubicBezTo>
                  <a:cubicBezTo>
                    <a:pt x="6" y="823"/>
                    <a:pt x="11" y="829"/>
                    <a:pt x="11" y="836"/>
                  </a:cubicBezTo>
                  <a:cubicBezTo>
                    <a:pt x="11" y="843"/>
                    <a:pt x="6" y="849"/>
                    <a:pt x="0" y="851"/>
                  </a:cubicBezTo>
                  <a:cubicBezTo>
                    <a:pt x="1" y="852"/>
                    <a:pt x="3" y="852"/>
                    <a:pt x="4" y="852"/>
                  </a:cubicBezTo>
                  <a:cubicBezTo>
                    <a:pt x="13" y="852"/>
                    <a:pt x="20" y="845"/>
                    <a:pt x="20" y="836"/>
                  </a:cubicBezTo>
                  <a:close/>
                  <a:moveTo>
                    <a:pt x="20" y="672"/>
                  </a:moveTo>
                  <a:cubicBezTo>
                    <a:pt x="20" y="663"/>
                    <a:pt x="13" y="656"/>
                    <a:pt x="4" y="656"/>
                  </a:cubicBezTo>
                  <a:cubicBezTo>
                    <a:pt x="3" y="656"/>
                    <a:pt x="1" y="657"/>
                    <a:pt x="0" y="657"/>
                  </a:cubicBezTo>
                  <a:cubicBezTo>
                    <a:pt x="6" y="659"/>
                    <a:pt x="11" y="665"/>
                    <a:pt x="11" y="672"/>
                  </a:cubicBezTo>
                  <a:cubicBezTo>
                    <a:pt x="11" y="679"/>
                    <a:pt x="6" y="685"/>
                    <a:pt x="0" y="687"/>
                  </a:cubicBezTo>
                  <a:cubicBezTo>
                    <a:pt x="1" y="688"/>
                    <a:pt x="3" y="688"/>
                    <a:pt x="4" y="688"/>
                  </a:cubicBezTo>
                  <a:cubicBezTo>
                    <a:pt x="13" y="688"/>
                    <a:pt x="20" y="681"/>
                    <a:pt x="20" y="672"/>
                  </a:cubicBezTo>
                  <a:close/>
                  <a:moveTo>
                    <a:pt x="20" y="754"/>
                  </a:moveTo>
                  <a:cubicBezTo>
                    <a:pt x="20" y="745"/>
                    <a:pt x="13" y="738"/>
                    <a:pt x="4" y="738"/>
                  </a:cubicBezTo>
                  <a:cubicBezTo>
                    <a:pt x="3" y="738"/>
                    <a:pt x="1" y="739"/>
                    <a:pt x="0" y="739"/>
                  </a:cubicBezTo>
                  <a:cubicBezTo>
                    <a:pt x="6" y="741"/>
                    <a:pt x="11" y="747"/>
                    <a:pt x="11" y="754"/>
                  </a:cubicBezTo>
                  <a:cubicBezTo>
                    <a:pt x="11" y="761"/>
                    <a:pt x="6" y="767"/>
                    <a:pt x="0" y="769"/>
                  </a:cubicBezTo>
                  <a:cubicBezTo>
                    <a:pt x="1" y="770"/>
                    <a:pt x="3" y="770"/>
                    <a:pt x="4" y="770"/>
                  </a:cubicBezTo>
                  <a:cubicBezTo>
                    <a:pt x="13" y="770"/>
                    <a:pt x="20" y="763"/>
                    <a:pt x="20" y="754"/>
                  </a:cubicBezTo>
                  <a:close/>
                  <a:moveTo>
                    <a:pt x="20" y="590"/>
                  </a:moveTo>
                  <a:cubicBezTo>
                    <a:pt x="20" y="581"/>
                    <a:pt x="13" y="574"/>
                    <a:pt x="4" y="574"/>
                  </a:cubicBezTo>
                  <a:cubicBezTo>
                    <a:pt x="3" y="574"/>
                    <a:pt x="1" y="575"/>
                    <a:pt x="0" y="575"/>
                  </a:cubicBezTo>
                  <a:cubicBezTo>
                    <a:pt x="6" y="577"/>
                    <a:pt x="11" y="583"/>
                    <a:pt x="11" y="590"/>
                  </a:cubicBezTo>
                  <a:cubicBezTo>
                    <a:pt x="11" y="597"/>
                    <a:pt x="6" y="603"/>
                    <a:pt x="0" y="605"/>
                  </a:cubicBezTo>
                  <a:cubicBezTo>
                    <a:pt x="1" y="606"/>
                    <a:pt x="3" y="606"/>
                    <a:pt x="4" y="606"/>
                  </a:cubicBezTo>
                  <a:cubicBezTo>
                    <a:pt x="13" y="606"/>
                    <a:pt x="20" y="599"/>
                    <a:pt x="20" y="5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501" name="ïsḷídê">
              <a:extLst>
                <a:ext uri="{FF2B5EF4-FFF2-40B4-BE49-F238E27FC236}">
                  <a16:creationId xmlns:a16="http://schemas.microsoft.com/office/drawing/2014/main" id="{92C8FB24-BEBC-4736-B593-BDB1B0EFB1CD}"/>
                </a:ext>
              </a:extLst>
            </p:cNvPr>
            <p:cNvGrpSpPr/>
            <p:nvPr userDrawn="1"/>
          </p:nvGrpSpPr>
          <p:grpSpPr>
            <a:xfrm>
              <a:off x="5759660" y="842092"/>
              <a:ext cx="772824" cy="5146482"/>
              <a:chOff x="4097337" y="390525"/>
              <a:chExt cx="555626" cy="377507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32" name="iṧ1ïḑê">
                <a:extLst>
                  <a:ext uri="{FF2B5EF4-FFF2-40B4-BE49-F238E27FC236}">
                    <a16:creationId xmlns:a16="http://schemas.microsoft.com/office/drawing/2014/main" id="{673D95E6-5E02-4139-A250-30244F9A6814}"/>
                  </a:ext>
                </a:extLst>
              </p:cNvPr>
              <p:cNvSpPr/>
              <p:nvPr userDrawn="1"/>
            </p:nvSpPr>
            <p:spPr bwMode="auto">
              <a:xfrm>
                <a:off x="4097338" y="390525"/>
                <a:ext cx="555625" cy="3775075"/>
              </a:xfrm>
              <a:custGeom>
                <a:avLst/>
                <a:gdLst>
                  <a:gd name="T0" fmla="*/ 10 w 148"/>
                  <a:gd name="T1" fmla="*/ 0 h 1004"/>
                  <a:gd name="T2" fmla="*/ 148 w 148"/>
                  <a:gd name="T3" fmla="*/ 10 h 1004"/>
                  <a:gd name="T4" fmla="*/ 10 w 148"/>
                  <a:gd name="T5" fmla="*/ 20 h 1004"/>
                  <a:gd name="T6" fmla="*/ 138 w 148"/>
                  <a:gd name="T7" fmla="*/ 82 h 1004"/>
                  <a:gd name="T8" fmla="*/ 0 w 148"/>
                  <a:gd name="T9" fmla="*/ 92 h 1004"/>
                  <a:gd name="T10" fmla="*/ 138 w 148"/>
                  <a:gd name="T11" fmla="*/ 102 h 1004"/>
                  <a:gd name="T12" fmla="*/ 138 w 148"/>
                  <a:gd name="T13" fmla="*/ 82 h 1004"/>
                  <a:gd name="T14" fmla="*/ 10 w 148"/>
                  <a:gd name="T15" fmla="*/ 164 h 1004"/>
                  <a:gd name="T16" fmla="*/ 10 w 148"/>
                  <a:gd name="T17" fmla="*/ 184 h 1004"/>
                  <a:gd name="T18" fmla="*/ 148 w 148"/>
                  <a:gd name="T19" fmla="*/ 174 h 1004"/>
                  <a:gd name="T20" fmla="*/ 138 w 148"/>
                  <a:gd name="T21" fmla="*/ 246 h 1004"/>
                  <a:gd name="T22" fmla="*/ 0 w 148"/>
                  <a:gd name="T23" fmla="*/ 256 h 1004"/>
                  <a:gd name="T24" fmla="*/ 138 w 148"/>
                  <a:gd name="T25" fmla="*/ 266 h 1004"/>
                  <a:gd name="T26" fmla="*/ 138 w 148"/>
                  <a:gd name="T27" fmla="*/ 246 h 1004"/>
                  <a:gd name="T28" fmla="*/ 10 w 148"/>
                  <a:gd name="T29" fmla="*/ 328 h 1004"/>
                  <a:gd name="T30" fmla="*/ 10 w 148"/>
                  <a:gd name="T31" fmla="*/ 348 h 1004"/>
                  <a:gd name="T32" fmla="*/ 148 w 148"/>
                  <a:gd name="T33" fmla="*/ 338 h 1004"/>
                  <a:gd name="T34" fmla="*/ 138 w 148"/>
                  <a:gd name="T35" fmla="*/ 410 h 1004"/>
                  <a:gd name="T36" fmla="*/ 0 w 148"/>
                  <a:gd name="T37" fmla="*/ 420 h 1004"/>
                  <a:gd name="T38" fmla="*/ 138 w 148"/>
                  <a:gd name="T39" fmla="*/ 430 h 1004"/>
                  <a:gd name="T40" fmla="*/ 138 w 148"/>
                  <a:gd name="T41" fmla="*/ 410 h 1004"/>
                  <a:gd name="T42" fmla="*/ 10 w 148"/>
                  <a:gd name="T43" fmla="*/ 492 h 1004"/>
                  <a:gd name="T44" fmla="*/ 10 w 148"/>
                  <a:gd name="T45" fmla="*/ 512 h 1004"/>
                  <a:gd name="T46" fmla="*/ 148 w 148"/>
                  <a:gd name="T47" fmla="*/ 502 h 1004"/>
                  <a:gd name="T48" fmla="*/ 138 w 148"/>
                  <a:gd name="T49" fmla="*/ 574 h 1004"/>
                  <a:gd name="T50" fmla="*/ 0 w 148"/>
                  <a:gd name="T51" fmla="*/ 584 h 1004"/>
                  <a:gd name="T52" fmla="*/ 138 w 148"/>
                  <a:gd name="T53" fmla="*/ 594 h 1004"/>
                  <a:gd name="T54" fmla="*/ 138 w 148"/>
                  <a:gd name="T55" fmla="*/ 574 h 1004"/>
                  <a:gd name="T56" fmla="*/ 10 w 148"/>
                  <a:gd name="T57" fmla="*/ 656 h 1004"/>
                  <a:gd name="T58" fmla="*/ 10 w 148"/>
                  <a:gd name="T59" fmla="*/ 676 h 1004"/>
                  <a:gd name="T60" fmla="*/ 148 w 148"/>
                  <a:gd name="T61" fmla="*/ 666 h 1004"/>
                  <a:gd name="T62" fmla="*/ 138 w 148"/>
                  <a:gd name="T63" fmla="*/ 738 h 1004"/>
                  <a:gd name="T64" fmla="*/ 0 w 148"/>
                  <a:gd name="T65" fmla="*/ 748 h 1004"/>
                  <a:gd name="T66" fmla="*/ 138 w 148"/>
                  <a:gd name="T67" fmla="*/ 758 h 1004"/>
                  <a:gd name="T68" fmla="*/ 138 w 148"/>
                  <a:gd name="T69" fmla="*/ 738 h 1004"/>
                  <a:gd name="T70" fmla="*/ 10 w 148"/>
                  <a:gd name="T71" fmla="*/ 820 h 1004"/>
                  <a:gd name="T72" fmla="*/ 10 w 148"/>
                  <a:gd name="T73" fmla="*/ 840 h 1004"/>
                  <a:gd name="T74" fmla="*/ 148 w 148"/>
                  <a:gd name="T75" fmla="*/ 830 h 1004"/>
                  <a:gd name="T76" fmla="*/ 138 w 148"/>
                  <a:gd name="T77" fmla="*/ 902 h 1004"/>
                  <a:gd name="T78" fmla="*/ 0 w 148"/>
                  <a:gd name="T79" fmla="*/ 912 h 1004"/>
                  <a:gd name="T80" fmla="*/ 138 w 148"/>
                  <a:gd name="T81" fmla="*/ 922 h 1004"/>
                  <a:gd name="T82" fmla="*/ 138 w 148"/>
                  <a:gd name="T83" fmla="*/ 902 h 1004"/>
                  <a:gd name="T84" fmla="*/ 10 w 148"/>
                  <a:gd name="T85" fmla="*/ 984 h 1004"/>
                  <a:gd name="T86" fmla="*/ 10 w 148"/>
                  <a:gd name="T87" fmla="*/ 1004 h 1004"/>
                  <a:gd name="T88" fmla="*/ 148 w 148"/>
                  <a:gd name="T89" fmla="*/ 994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1004">
                    <a:moveTo>
                      <a:pt x="0" y="10"/>
                    </a:moveTo>
                    <a:cubicBezTo>
                      <a:pt x="0" y="5"/>
                      <a:pt x="5" y="0"/>
                      <a:pt x="10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4" y="0"/>
                      <a:pt x="148" y="5"/>
                      <a:pt x="148" y="10"/>
                    </a:cubicBezTo>
                    <a:cubicBezTo>
                      <a:pt x="148" y="16"/>
                      <a:pt x="144" y="20"/>
                      <a:pt x="138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5" y="20"/>
                      <a:pt x="0" y="16"/>
                      <a:pt x="0" y="10"/>
                    </a:cubicBezTo>
                    <a:close/>
                    <a:moveTo>
                      <a:pt x="138" y="82"/>
                    </a:moveTo>
                    <a:cubicBezTo>
                      <a:pt x="10" y="82"/>
                      <a:pt x="10" y="82"/>
                      <a:pt x="10" y="82"/>
                    </a:cubicBezTo>
                    <a:cubicBezTo>
                      <a:pt x="5" y="82"/>
                      <a:pt x="0" y="87"/>
                      <a:pt x="0" y="92"/>
                    </a:cubicBezTo>
                    <a:cubicBezTo>
                      <a:pt x="0" y="98"/>
                      <a:pt x="5" y="102"/>
                      <a:pt x="10" y="102"/>
                    </a:cubicBezTo>
                    <a:cubicBezTo>
                      <a:pt x="138" y="102"/>
                      <a:pt x="138" y="102"/>
                      <a:pt x="138" y="102"/>
                    </a:cubicBezTo>
                    <a:cubicBezTo>
                      <a:pt x="144" y="102"/>
                      <a:pt x="148" y="98"/>
                      <a:pt x="148" y="92"/>
                    </a:cubicBezTo>
                    <a:cubicBezTo>
                      <a:pt x="148" y="87"/>
                      <a:pt x="144" y="82"/>
                      <a:pt x="138" y="82"/>
                    </a:cubicBezTo>
                    <a:close/>
                    <a:moveTo>
                      <a:pt x="138" y="164"/>
                    </a:moveTo>
                    <a:cubicBezTo>
                      <a:pt x="10" y="164"/>
                      <a:pt x="10" y="164"/>
                      <a:pt x="10" y="164"/>
                    </a:cubicBezTo>
                    <a:cubicBezTo>
                      <a:pt x="5" y="164"/>
                      <a:pt x="0" y="169"/>
                      <a:pt x="0" y="174"/>
                    </a:cubicBezTo>
                    <a:cubicBezTo>
                      <a:pt x="0" y="180"/>
                      <a:pt x="5" y="184"/>
                      <a:pt x="10" y="184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44" y="184"/>
                      <a:pt x="148" y="180"/>
                      <a:pt x="148" y="174"/>
                    </a:cubicBezTo>
                    <a:cubicBezTo>
                      <a:pt x="148" y="169"/>
                      <a:pt x="144" y="164"/>
                      <a:pt x="138" y="164"/>
                    </a:cubicBezTo>
                    <a:close/>
                    <a:moveTo>
                      <a:pt x="138" y="246"/>
                    </a:moveTo>
                    <a:cubicBezTo>
                      <a:pt x="10" y="246"/>
                      <a:pt x="10" y="246"/>
                      <a:pt x="10" y="246"/>
                    </a:cubicBezTo>
                    <a:cubicBezTo>
                      <a:pt x="5" y="246"/>
                      <a:pt x="0" y="251"/>
                      <a:pt x="0" y="256"/>
                    </a:cubicBezTo>
                    <a:cubicBezTo>
                      <a:pt x="0" y="262"/>
                      <a:pt x="5" y="266"/>
                      <a:pt x="10" y="266"/>
                    </a:cubicBezTo>
                    <a:cubicBezTo>
                      <a:pt x="138" y="266"/>
                      <a:pt x="138" y="266"/>
                      <a:pt x="138" y="266"/>
                    </a:cubicBezTo>
                    <a:cubicBezTo>
                      <a:pt x="144" y="266"/>
                      <a:pt x="148" y="262"/>
                      <a:pt x="148" y="256"/>
                    </a:cubicBezTo>
                    <a:cubicBezTo>
                      <a:pt x="148" y="251"/>
                      <a:pt x="144" y="246"/>
                      <a:pt x="138" y="246"/>
                    </a:cubicBezTo>
                    <a:close/>
                    <a:moveTo>
                      <a:pt x="138" y="328"/>
                    </a:moveTo>
                    <a:cubicBezTo>
                      <a:pt x="10" y="328"/>
                      <a:pt x="10" y="328"/>
                      <a:pt x="10" y="328"/>
                    </a:cubicBezTo>
                    <a:cubicBezTo>
                      <a:pt x="5" y="328"/>
                      <a:pt x="0" y="333"/>
                      <a:pt x="0" y="338"/>
                    </a:cubicBezTo>
                    <a:cubicBezTo>
                      <a:pt x="0" y="344"/>
                      <a:pt x="5" y="348"/>
                      <a:pt x="10" y="348"/>
                    </a:cubicBezTo>
                    <a:cubicBezTo>
                      <a:pt x="138" y="348"/>
                      <a:pt x="138" y="348"/>
                      <a:pt x="138" y="348"/>
                    </a:cubicBezTo>
                    <a:cubicBezTo>
                      <a:pt x="144" y="348"/>
                      <a:pt x="148" y="344"/>
                      <a:pt x="148" y="338"/>
                    </a:cubicBezTo>
                    <a:cubicBezTo>
                      <a:pt x="148" y="333"/>
                      <a:pt x="144" y="328"/>
                      <a:pt x="138" y="328"/>
                    </a:cubicBezTo>
                    <a:close/>
                    <a:moveTo>
                      <a:pt x="138" y="410"/>
                    </a:moveTo>
                    <a:cubicBezTo>
                      <a:pt x="10" y="410"/>
                      <a:pt x="10" y="410"/>
                      <a:pt x="10" y="410"/>
                    </a:cubicBezTo>
                    <a:cubicBezTo>
                      <a:pt x="5" y="410"/>
                      <a:pt x="0" y="415"/>
                      <a:pt x="0" y="420"/>
                    </a:cubicBezTo>
                    <a:cubicBezTo>
                      <a:pt x="0" y="426"/>
                      <a:pt x="5" y="430"/>
                      <a:pt x="10" y="430"/>
                    </a:cubicBezTo>
                    <a:cubicBezTo>
                      <a:pt x="138" y="430"/>
                      <a:pt x="138" y="430"/>
                      <a:pt x="138" y="430"/>
                    </a:cubicBezTo>
                    <a:cubicBezTo>
                      <a:pt x="144" y="430"/>
                      <a:pt x="148" y="426"/>
                      <a:pt x="148" y="420"/>
                    </a:cubicBezTo>
                    <a:cubicBezTo>
                      <a:pt x="148" y="415"/>
                      <a:pt x="144" y="410"/>
                      <a:pt x="138" y="410"/>
                    </a:cubicBezTo>
                    <a:close/>
                    <a:moveTo>
                      <a:pt x="138" y="492"/>
                    </a:moveTo>
                    <a:cubicBezTo>
                      <a:pt x="10" y="492"/>
                      <a:pt x="10" y="492"/>
                      <a:pt x="10" y="492"/>
                    </a:cubicBezTo>
                    <a:cubicBezTo>
                      <a:pt x="5" y="492"/>
                      <a:pt x="0" y="497"/>
                      <a:pt x="0" y="502"/>
                    </a:cubicBezTo>
                    <a:cubicBezTo>
                      <a:pt x="0" y="508"/>
                      <a:pt x="5" y="512"/>
                      <a:pt x="10" y="512"/>
                    </a:cubicBezTo>
                    <a:cubicBezTo>
                      <a:pt x="138" y="512"/>
                      <a:pt x="138" y="512"/>
                      <a:pt x="138" y="512"/>
                    </a:cubicBezTo>
                    <a:cubicBezTo>
                      <a:pt x="144" y="512"/>
                      <a:pt x="148" y="508"/>
                      <a:pt x="148" y="502"/>
                    </a:cubicBezTo>
                    <a:cubicBezTo>
                      <a:pt x="148" y="497"/>
                      <a:pt x="144" y="492"/>
                      <a:pt x="138" y="492"/>
                    </a:cubicBezTo>
                    <a:close/>
                    <a:moveTo>
                      <a:pt x="138" y="574"/>
                    </a:moveTo>
                    <a:cubicBezTo>
                      <a:pt x="10" y="574"/>
                      <a:pt x="10" y="574"/>
                      <a:pt x="10" y="574"/>
                    </a:cubicBezTo>
                    <a:cubicBezTo>
                      <a:pt x="5" y="574"/>
                      <a:pt x="0" y="579"/>
                      <a:pt x="0" y="584"/>
                    </a:cubicBezTo>
                    <a:cubicBezTo>
                      <a:pt x="0" y="590"/>
                      <a:pt x="5" y="594"/>
                      <a:pt x="10" y="594"/>
                    </a:cubicBezTo>
                    <a:cubicBezTo>
                      <a:pt x="138" y="594"/>
                      <a:pt x="138" y="594"/>
                      <a:pt x="138" y="594"/>
                    </a:cubicBezTo>
                    <a:cubicBezTo>
                      <a:pt x="144" y="594"/>
                      <a:pt x="148" y="590"/>
                      <a:pt x="148" y="584"/>
                    </a:cubicBezTo>
                    <a:cubicBezTo>
                      <a:pt x="148" y="579"/>
                      <a:pt x="144" y="574"/>
                      <a:pt x="138" y="574"/>
                    </a:cubicBezTo>
                    <a:close/>
                    <a:moveTo>
                      <a:pt x="138" y="656"/>
                    </a:moveTo>
                    <a:cubicBezTo>
                      <a:pt x="10" y="656"/>
                      <a:pt x="10" y="656"/>
                      <a:pt x="10" y="656"/>
                    </a:cubicBezTo>
                    <a:cubicBezTo>
                      <a:pt x="5" y="656"/>
                      <a:pt x="0" y="661"/>
                      <a:pt x="0" y="666"/>
                    </a:cubicBezTo>
                    <a:cubicBezTo>
                      <a:pt x="0" y="672"/>
                      <a:pt x="5" y="676"/>
                      <a:pt x="10" y="676"/>
                    </a:cubicBezTo>
                    <a:cubicBezTo>
                      <a:pt x="138" y="676"/>
                      <a:pt x="138" y="676"/>
                      <a:pt x="138" y="676"/>
                    </a:cubicBezTo>
                    <a:cubicBezTo>
                      <a:pt x="144" y="676"/>
                      <a:pt x="148" y="672"/>
                      <a:pt x="148" y="666"/>
                    </a:cubicBezTo>
                    <a:cubicBezTo>
                      <a:pt x="148" y="661"/>
                      <a:pt x="144" y="656"/>
                      <a:pt x="138" y="656"/>
                    </a:cubicBezTo>
                    <a:close/>
                    <a:moveTo>
                      <a:pt x="138" y="738"/>
                    </a:moveTo>
                    <a:cubicBezTo>
                      <a:pt x="10" y="738"/>
                      <a:pt x="10" y="738"/>
                      <a:pt x="10" y="738"/>
                    </a:cubicBezTo>
                    <a:cubicBezTo>
                      <a:pt x="5" y="738"/>
                      <a:pt x="0" y="743"/>
                      <a:pt x="0" y="748"/>
                    </a:cubicBezTo>
                    <a:cubicBezTo>
                      <a:pt x="0" y="754"/>
                      <a:pt x="5" y="758"/>
                      <a:pt x="10" y="758"/>
                    </a:cubicBezTo>
                    <a:cubicBezTo>
                      <a:pt x="138" y="758"/>
                      <a:pt x="138" y="758"/>
                      <a:pt x="138" y="758"/>
                    </a:cubicBezTo>
                    <a:cubicBezTo>
                      <a:pt x="144" y="758"/>
                      <a:pt x="148" y="754"/>
                      <a:pt x="148" y="748"/>
                    </a:cubicBezTo>
                    <a:cubicBezTo>
                      <a:pt x="148" y="743"/>
                      <a:pt x="144" y="738"/>
                      <a:pt x="138" y="738"/>
                    </a:cubicBezTo>
                    <a:close/>
                    <a:moveTo>
                      <a:pt x="138" y="820"/>
                    </a:moveTo>
                    <a:cubicBezTo>
                      <a:pt x="10" y="820"/>
                      <a:pt x="10" y="820"/>
                      <a:pt x="10" y="820"/>
                    </a:cubicBezTo>
                    <a:cubicBezTo>
                      <a:pt x="5" y="820"/>
                      <a:pt x="0" y="825"/>
                      <a:pt x="0" y="830"/>
                    </a:cubicBezTo>
                    <a:cubicBezTo>
                      <a:pt x="0" y="836"/>
                      <a:pt x="5" y="840"/>
                      <a:pt x="10" y="840"/>
                    </a:cubicBezTo>
                    <a:cubicBezTo>
                      <a:pt x="138" y="840"/>
                      <a:pt x="138" y="840"/>
                      <a:pt x="138" y="840"/>
                    </a:cubicBezTo>
                    <a:cubicBezTo>
                      <a:pt x="144" y="840"/>
                      <a:pt x="148" y="836"/>
                      <a:pt x="148" y="830"/>
                    </a:cubicBezTo>
                    <a:cubicBezTo>
                      <a:pt x="148" y="825"/>
                      <a:pt x="144" y="820"/>
                      <a:pt x="138" y="820"/>
                    </a:cubicBezTo>
                    <a:close/>
                    <a:moveTo>
                      <a:pt x="138" y="902"/>
                    </a:moveTo>
                    <a:cubicBezTo>
                      <a:pt x="10" y="902"/>
                      <a:pt x="10" y="902"/>
                      <a:pt x="10" y="902"/>
                    </a:cubicBezTo>
                    <a:cubicBezTo>
                      <a:pt x="5" y="902"/>
                      <a:pt x="0" y="907"/>
                      <a:pt x="0" y="912"/>
                    </a:cubicBezTo>
                    <a:cubicBezTo>
                      <a:pt x="0" y="918"/>
                      <a:pt x="5" y="922"/>
                      <a:pt x="10" y="922"/>
                    </a:cubicBezTo>
                    <a:cubicBezTo>
                      <a:pt x="138" y="922"/>
                      <a:pt x="138" y="922"/>
                      <a:pt x="138" y="922"/>
                    </a:cubicBezTo>
                    <a:cubicBezTo>
                      <a:pt x="144" y="922"/>
                      <a:pt x="148" y="918"/>
                      <a:pt x="148" y="912"/>
                    </a:cubicBezTo>
                    <a:cubicBezTo>
                      <a:pt x="148" y="907"/>
                      <a:pt x="144" y="902"/>
                      <a:pt x="138" y="902"/>
                    </a:cubicBezTo>
                    <a:close/>
                    <a:moveTo>
                      <a:pt x="138" y="984"/>
                    </a:moveTo>
                    <a:cubicBezTo>
                      <a:pt x="10" y="984"/>
                      <a:pt x="10" y="984"/>
                      <a:pt x="10" y="984"/>
                    </a:cubicBezTo>
                    <a:cubicBezTo>
                      <a:pt x="5" y="984"/>
                      <a:pt x="0" y="989"/>
                      <a:pt x="0" y="994"/>
                    </a:cubicBezTo>
                    <a:cubicBezTo>
                      <a:pt x="0" y="1000"/>
                      <a:pt x="5" y="1004"/>
                      <a:pt x="10" y="1004"/>
                    </a:cubicBezTo>
                    <a:cubicBezTo>
                      <a:pt x="138" y="1004"/>
                      <a:pt x="138" y="1004"/>
                      <a:pt x="138" y="1004"/>
                    </a:cubicBezTo>
                    <a:cubicBezTo>
                      <a:pt x="144" y="1004"/>
                      <a:pt x="148" y="1000"/>
                      <a:pt x="148" y="994"/>
                    </a:cubicBezTo>
                    <a:cubicBezTo>
                      <a:pt x="148" y="989"/>
                      <a:pt x="144" y="984"/>
                      <a:pt x="138" y="98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5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85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33" name="îSḷîdê">
                <a:extLst>
                  <a:ext uri="{FF2B5EF4-FFF2-40B4-BE49-F238E27FC236}">
                    <a16:creationId xmlns:a16="http://schemas.microsoft.com/office/drawing/2014/main" id="{6FC8A2B4-6F6F-4ABF-AE4E-D6DF67857DA7}"/>
                  </a:ext>
                </a:extLst>
              </p:cNvPr>
              <p:cNvSpPr/>
              <p:nvPr userDrawn="1"/>
            </p:nvSpPr>
            <p:spPr bwMode="auto">
              <a:xfrm>
                <a:off x="4113213" y="390525"/>
                <a:ext cx="528637" cy="3709988"/>
              </a:xfrm>
              <a:custGeom>
                <a:avLst/>
                <a:gdLst>
                  <a:gd name="T0" fmla="*/ 141 w 141"/>
                  <a:gd name="T1" fmla="*/ 659 h 987"/>
                  <a:gd name="T2" fmla="*/ 6 w 141"/>
                  <a:gd name="T3" fmla="*/ 656 h 987"/>
                  <a:gd name="T4" fmla="*/ 6 w 141"/>
                  <a:gd name="T5" fmla="*/ 410 h 987"/>
                  <a:gd name="T6" fmla="*/ 141 w 141"/>
                  <a:gd name="T7" fmla="*/ 413 h 987"/>
                  <a:gd name="T8" fmla="*/ 6 w 141"/>
                  <a:gd name="T9" fmla="*/ 410 h 987"/>
                  <a:gd name="T10" fmla="*/ 0 w 141"/>
                  <a:gd name="T11" fmla="*/ 495 h 987"/>
                  <a:gd name="T12" fmla="*/ 134 w 141"/>
                  <a:gd name="T13" fmla="*/ 492 h 987"/>
                  <a:gd name="T14" fmla="*/ 6 w 141"/>
                  <a:gd name="T15" fmla="*/ 574 h 987"/>
                  <a:gd name="T16" fmla="*/ 141 w 141"/>
                  <a:gd name="T17" fmla="*/ 577 h 987"/>
                  <a:gd name="T18" fmla="*/ 6 w 141"/>
                  <a:gd name="T19" fmla="*/ 574 h 987"/>
                  <a:gd name="T20" fmla="*/ 0 w 141"/>
                  <a:gd name="T21" fmla="*/ 741 h 987"/>
                  <a:gd name="T22" fmla="*/ 134 w 141"/>
                  <a:gd name="T23" fmla="*/ 738 h 987"/>
                  <a:gd name="T24" fmla="*/ 6 w 141"/>
                  <a:gd name="T25" fmla="*/ 902 h 987"/>
                  <a:gd name="T26" fmla="*/ 141 w 141"/>
                  <a:gd name="T27" fmla="*/ 905 h 987"/>
                  <a:gd name="T28" fmla="*/ 6 w 141"/>
                  <a:gd name="T29" fmla="*/ 902 h 987"/>
                  <a:gd name="T30" fmla="*/ 0 w 141"/>
                  <a:gd name="T31" fmla="*/ 823 h 987"/>
                  <a:gd name="T32" fmla="*/ 134 w 141"/>
                  <a:gd name="T33" fmla="*/ 820 h 987"/>
                  <a:gd name="T34" fmla="*/ 6 w 141"/>
                  <a:gd name="T35" fmla="*/ 984 h 987"/>
                  <a:gd name="T36" fmla="*/ 141 w 141"/>
                  <a:gd name="T37" fmla="*/ 987 h 987"/>
                  <a:gd name="T38" fmla="*/ 6 w 141"/>
                  <a:gd name="T39" fmla="*/ 984 h 987"/>
                  <a:gd name="T40" fmla="*/ 0 w 141"/>
                  <a:gd name="T41" fmla="*/ 85 h 987"/>
                  <a:gd name="T42" fmla="*/ 134 w 141"/>
                  <a:gd name="T43" fmla="*/ 82 h 987"/>
                  <a:gd name="T44" fmla="*/ 134 w 141"/>
                  <a:gd name="T45" fmla="*/ 0 h 987"/>
                  <a:gd name="T46" fmla="*/ 0 w 141"/>
                  <a:gd name="T47" fmla="*/ 3 h 987"/>
                  <a:gd name="T48" fmla="*/ 134 w 141"/>
                  <a:gd name="T49" fmla="*/ 0 h 987"/>
                  <a:gd name="T50" fmla="*/ 0 w 141"/>
                  <a:gd name="T51" fmla="*/ 331 h 987"/>
                  <a:gd name="T52" fmla="*/ 134 w 141"/>
                  <a:gd name="T53" fmla="*/ 328 h 987"/>
                  <a:gd name="T54" fmla="*/ 6 w 141"/>
                  <a:gd name="T55" fmla="*/ 164 h 987"/>
                  <a:gd name="T56" fmla="*/ 141 w 141"/>
                  <a:gd name="T57" fmla="*/ 167 h 987"/>
                  <a:gd name="T58" fmla="*/ 6 w 141"/>
                  <a:gd name="T59" fmla="*/ 164 h 987"/>
                  <a:gd name="T60" fmla="*/ 0 w 141"/>
                  <a:gd name="T61" fmla="*/ 249 h 987"/>
                  <a:gd name="T62" fmla="*/ 134 w 141"/>
                  <a:gd name="T63" fmla="*/ 24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1" h="987">
                    <a:moveTo>
                      <a:pt x="134" y="656"/>
                    </a:moveTo>
                    <a:cubicBezTo>
                      <a:pt x="137" y="656"/>
                      <a:pt x="139" y="657"/>
                      <a:pt x="141" y="659"/>
                    </a:cubicBezTo>
                    <a:cubicBezTo>
                      <a:pt x="0" y="659"/>
                      <a:pt x="0" y="659"/>
                      <a:pt x="0" y="659"/>
                    </a:cubicBezTo>
                    <a:cubicBezTo>
                      <a:pt x="1" y="657"/>
                      <a:pt x="4" y="656"/>
                      <a:pt x="6" y="656"/>
                    </a:cubicBezTo>
                    <a:lnTo>
                      <a:pt x="134" y="656"/>
                    </a:lnTo>
                    <a:close/>
                    <a:moveTo>
                      <a:pt x="6" y="410"/>
                    </a:moveTo>
                    <a:cubicBezTo>
                      <a:pt x="4" y="410"/>
                      <a:pt x="1" y="411"/>
                      <a:pt x="0" y="413"/>
                    </a:cubicBezTo>
                    <a:cubicBezTo>
                      <a:pt x="141" y="413"/>
                      <a:pt x="141" y="413"/>
                      <a:pt x="141" y="413"/>
                    </a:cubicBezTo>
                    <a:cubicBezTo>
                      <a:pt x="139" y="411"/>
                      <a:pt x="137" y="410"/>
                      <a:pt x="134" y="410"/>
                    </a:cubicBezTo>
                    <a:lnTo>
                      <a:pt x="6" y="410"/>
                    </a:lnTo>
                    <a:close/>
                    <a:moveTo>
                      <a:pt x="6" y="492"/>
                    </a:moveTo>
                    <a:cubicBezTo>
                      <a:pt x="4" y="492"/>
                      <a:pt x="1" y="493"/>
                      <a:pt x="0" y="495"/>
                    </a:cubicBezTo>
                    <a:cubicBezTo>
                      <a:pt x="141" y="495"/>
                      <a:pt x="141" y="495"/>
                      <a:pt x="141" y="495"/>
                    </a:cubicBezTo>
                    <a:cubicBezTo>
                      <a:pt x="139" y="493"/>
                      <a:pt x="137" y="492"/>
                      <a:pt x="134" y="492"/>
                    </a:cubicBezTo>
                    <a:lnTo>
                      <a:pt x="6" y="492"/>
                    </a:lnTo>
                    <a:close/>
                    <a:moveTo>
                      <a:pt x="6" y="574"/>
                    </a:moveTo>
                    <a:cubicBezTo>
                      <a:pt x="4" y="574"/>
                      <a:pt x="1" y="575"/>
                      <a:pt x="0" y="577"/>
                    </a:cubicBezTo>
                    <a:cubicBezTo>
                      <a:pt x="141" y="577"/>
                      <a:pt x="141" y="577"/>
                      <a:pt x="141" y="577"/>
                    </a:cubicBezTo>
                    <a:cubicBezTo>
                      <a:pt x="139" y="575"/>
                      <a:pt x="137" y="574"/>
                      <a:pt x="134" y="574"/>
                    </a:cubicBezTo>
                    <a:lnTo>
                      <a:pt x="6" y="574"/>
                    </a:lnTo>
                    <a:close/>
                    <a:moveTo>
                      <a:pt x="6" y="738"/>
                    </a:moveTo>
                    <a:cubicBezTo>
                      <a:pt x="4" y="738"/>
                      <a:pt x="1" y="739"/>
                      <a:pt x="0" y="741"/>
                    </a:cubicBezTo>
                    <a:cubicBezTo>
                      <a:pt x="141" y="741"/>
                      <a:pt x="141" y="741"/>
                      <a:pt x="141" y="741"/>
                    </a:cubicBezTo>
                    <a:cubicBezTo>
                      <a:pt x="139" y="739"/>
                      <a:pt x="137" y="738"/>
                      <a:pt x="134" y="738"/>
                    </a:cubicBezTo>
                    <a:lnTo>
                      <a:pt x="6" y="738"/>
                    </a:lnTo>
                    <a:close/>
                    <a:moveTo>
                      <a:pt x="6" y="902"/>
                    </a:moveTo>
                    <a:cubicBezTo>
                      <a:pt x="4" y="902"/>
                      <a:pt x="1" y="903"/>
                      <a:pt x="0" y="905"/>
                    </a:cubicBezTo>
                    <a:cubicBezTo>
                      <a:pt x="141" y="905"/>
                      <a:pt x="141" y="905"/>
                      <a:pt x="141" y="905"/>
                    </a:cubicBezTo>
                    <a:cubicBezTo>
                      <a:pt x="139" y="903"/>
                      <a:pt x="137" y="902"/>
                      <a:pt x="134" y="902"/>
                    </a:cubicBezTo>
                    <a:lnTo>
                      <a:pt x="6" y="902"/>
                    </a:lnTo>
                    <a:close/>
                    <a:moveTo>
                      <a:pt x="6" y="820"/>
                    </a:moveTo>
                    <a:cubicBezTo>
                      <a:pt x="4" y="820"/>
                      <a:pt x="1" y="821"/>
                      <a:pt x="0" y="823"/>
                    </a:cubicBezTo>
                    <a:cubicBezTo>
                      <a:pt x="141" y="823"/>
                      <a:pt x="141" y="823"/>
                      <a:pt x="141" y="823"/>
                    </a:cubicBezTo>
                    <a:cubicBezTo>
                      <a:pt x="139" y="821"/>
                      <a:pt x="137" y="820"/>
                      <a:pt x="134" y="820"/>
                    </a:cubicBezTo>
                    <a:lnTo>
                      <a:pt x="6" y="820"/>
                    </a:lnTo>
                    <a:close/>
                    <a:moveTo>
                      <a:pt x="6" y="984"/>
                    </a:moveTo>
                    <a:cubicBezTo>
                      <a:pt x="4" y="984"/>
                      <a:pt x="1" y="985"/>
                      <a:pt x="0" y="987"/>
                    </a:cubicBezTo>
                    <a:cubicBezTo>
                      <a:pt x="141" y="987"/>
                      <a:pt x="141" y="987"/>
                      <a:pt x="141" y="987"/>
                    </a:cubicBezTo>
                    <a:cubicBezTo>
                      <a:pt x="139" y="985"/>
                      <a:pt x="137" y="984"/>
                      <a:pt x="134" y="984"/>
                    </a:cubicBezTo>
                    <a:lnTo>
                      <a:pt x="6" y="984"/>
                    </a:lnTo>
                    <a:close/>
                    <a:moveTo>
                      <a:pt x="6" y="82"/>
                    </a:moveTo>
                    <a:cubicBezTo>
                      <a:pt x="4" y="82"/>
                      <a:pt x="1" y="83"/>
                      <a:pt x="0" y="85"/>
                    </a:cubicBezTo>
                    <a:cubicBezTo>
                      <a:pt x="141" y="85"/>
                      <a:pt x="141" y="85"/>
                      <a:pt x="141" y="85"/>
                    </a:cubicBezTo>
                    <a:cubicBezTo>
                      <a:pt x="139" y="83"/>
                      <a:pt x="137" y="82"/>
                      <a:pt x="134" y="82"/>
                    </a:cubicBezTo>
                    <a:lnTo>
                      <a:pt x="6" y="82"/>
                    </a:lnTo>
                    <a:close/>
                    <a:moveTo>
                      <a:pt x="13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1" y="1"/>
                      <a:pt x="0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39" y="1"/>
                      <a:pt x="137" y="0"/>
                      <a:pt x="134" y="0"/>
                    </a:cubicBezTo>
                    <a:close/>
                    <a:moveTo>
                      <a:pt x="6" y="328"/>
                    </a:moveTo>
                    <a:cubicBezTo>
                      <a:pt x="4" y="328"/>
                      <a:pt x="1" y="329"/>
                      <a:pt x="0" y="331"/>
                    </a:cubicBezTo>
                    <a:cubicBezTo>
                      <a:pt x="141" y="331"/>
                      <a:pt x="141" y="331"/>
                      <a:pt x="141" y="331"/>
                    </a:cubicBezTo>
                    <a:cubicBezTo>
                      <a:pt x="139" y="329"/>
                      <a:pt x="137" y="328"/>
                      <a:pt x="134" y="328"/>
                    </a:cubicBezTo>
                    <a:lnTo>
                      <a:pt x="6" y="328"/>
                    </a:lnTo>
                    <a:close/>
                    <a:moveTo>
                      <a:pt x="6" y="164"/>
                    </a:moveTo>
                    <a:cubicBezTo>
                      <a:pt x="4" y="164"/>
                      <a:pt x="1" y="165"/>
                      <a:pt x="0" y="167"/>
                    </a:cubicBezTo>
                    <a:cubicBezTo>
                      <a:pt x="141" y="167"/>
                      <a:pt x="141" y="167"/>
                      <a:pt x="141" y="167"/>
                    </a:cubicBezTo>
                    <a:cubicBezTo>
                      <a:pt x="139" y="165"/>
                      <a:pt x="137" y="164"/>
                      <a:pt x="134" y="164"/>
                    </a:cubicBezTo>
                    <a:lnTo>
                      <a:pt x="6" y="164"/>
                    </a:lnTo>
                    <a:close/>
                    <a:moveTo>
                      <a:pt x="6" y="246"/>
                    </a:moveTo>
                    <a:cubicBezTo>
                      <a:pt x="4" y="246"/>
                      <a:pt x="1" y="247"/>
                      <a:pt x="0" y="249"/>
                    </a:cubicBezTo>
                    <a:cubicBezTo>
                      <a:pt x="141" y="249"/>
                      <a:pt x="141" y="249"/>
                      <a:pt x="141" y="249"/>
                    </a:cubicBezTo>
                    <a:cubicBezTo>
                      <a:pt x="139" y="247"/>
                      <a:pt x="137" y="246"/>
                      <a:pt x="134" y="246"/>
                    </a:cubicBezTo>
                    <a:lnTo>
                      <a:pt x="6" y="24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34" name="ïṥḷiḋè">
                <a:extLst>
                  <a:ext uri="{FF2B5EF4-FFF2-40B4-BE49-F238E27FC236}">
                    <a16:creationId xmlns:a16="http://schemas.microsoft.com/office/drawing/2014/main" id="{F6787B4B-F9D0-4F4F-B259-599B37ACEC3D}"/>
                  </a:ext>
                </a:extLst>
              </p:cNvPr>
              <p:cNvSpPr/>
              <p:nvPr userDrawn="1"/>
            </p:nvSpPr>
            <p:spPr bwMode="auto">
              <a:xfrm>
                <a:off x="4097337" y="439738"/>
                <a:ext cx="555625" cy="3725863"/>
              </a:xfrm>
              <a:custGeom>
                <a:avLst/>
                <a:gdLst>
                  <a:gd name="T0" fmla="*/ 138 w 148"/>
                  <a:gd name="T1" fmla="*/ 663 h 991"/>
                  <a:gd name="T2" fmla="*/ 0 w 148"/>
                  <a:gd name="T3" fmla="*/ 656 h 991"/>
                  <a:gd name="T4" fmla="*/ 142 w 148"/>
                  <a:gd name="T5" fmla="*/ 657 h 991"/>
                  <a:gd name="T6" fmla="*/ 142 w 148"/>
                  <a:gd name="T7" fmla="*/ 739 h 991"/>
                  <a:gd name="T8" fmla="*/ 0 w 148"/>
                  <a:gd name="T9" fmla="*/ 738 h 991"/>
                  <a:gd name="T10" fmla="*/ 138 w 148"/>
                  <a:gd name="T11" fmla="*/ 745 h 991"/>
                  <a:gd name="T12" fmla="*/ 142 w 148"/>
                  <a:gd name="T13" fmla="*/ 739 h 991"/>
                  <a:gd name="T14" fmla="*/ 6 w 148"/>
                  <a:gd name="T15" fmla="*/ 575 h 991"/>
                  <a:gd name="T16" fmla="*/ 10 w 148"/>
                  <a:gd name="T17" fmla="*/ 581 h 991"/>
                  <a:gd name="T18" fmla="*/ 148 w 148"/>
                  <a:gd name="T19" fmla="*/ 574 h 991"/>
                  <a:gd name="T20" fmla="*/ 148 w 148"/>
                  <a:gd name="T21" fmla="*/ 902 h 991"/>
                  <a:gd name="T22" fmla="*/ 6 w 148"/>
                  <a:gd name="T23" fmla="*/ 903 h 991"/>
                  <a:gd name="T24" fmla="*/ 10 w 148"/>
                  <a:gd name="T25" fmla="*/ 909 h 991"/>
                  <a:gd name="T26" fmla="*/ 148 w 148"/>
                  <a:gd name="T27" fmla="*/ 902 h 991"/>
                  <a:gd name="T28" fmla="*/ 6 w 148"/>
                  <a:gd name="T29" fmla="*/ 821 h 991"/>
                  <a:gd name="T30" fmla="*/ 10 w 148"/>
                  <a:gd name="T31" fmla="*/ 827 h 991"/>
                  <a:gd name="T32" fmla="*/ 148 w 148"/>
                  <a:gd name="T33" fmla="*/ 820 h 991"/>
                  <a:gd name="T34" fmla="*/ 10 w 148"/>
                  <a:gd name="T35" fmla="*/ 7 h 991"/>
                  <a:gd name="T36" fmla="*/ 148 w 148"/>
                  <a:gd name="T37" fmla="*/ 0 h 991"/>
                  <a:gd name="T38" fmla="*/ 6 w 148"/>
                  <a:gd name="T39" fmla="*/ 1 h 991"/>
                  <a:gd name="T40" fmla="*/ 10 w 148"/>
                  <a:gd name="T41" fmla="*/ 7 h 991"/>
                  <a:gd name="T42" fmla="*/ 6 w 148"/>
                  <a:gd name="T43" fmla="*/ 493 h 991"/>
                  <a:gd name="T44" fmla="*/ 10 w 148"/>
                  <a:gd name="T45" fmla="*/ 499 h 991"/>
                  <a:gd name="T46" fmla="*/ 148 w 148"/>
                  <a:gd name="T47" fmla="*/ 492 h 991"/>
                  <a:gd name="T48" fmla="*/ 142 w 148"/>
                  <a:gd name="T49" fmla="*/ 83 h 991"/>
                  <a:gd name="T50" fmla="*/ 0 w 148"/>
                  <a:gd name="T51" fmla="*/ 82 h 991"/>
                  <a:gd name="T52" fmla="*/ 138 w 148"/>
                  <a:gd name="T53" fmla="*/ 89 h 991"/>
                  <a:gd name="T54" fmla="*/ 142 w 148"/>
                  <a:gd name="T55" fmla="*/ 83 h 991"/>
                  <a:gd name="T56" fmla="*/ 6 w 148"/>
                  <a:gd name="T57" fmla="*/ 985 h 991"/>
                  <a:gd name="T58" fmla="*/ 10 w 148"/>
                  <a:gd name="T59" fmla="*/ 991 h 991"/>
                  <a:gd name="T60" fmla="*/ 148 w 148"/>
                  <a:gd name="T61" fmla="*/ 984 h 991"/>
                  <a:gd name="T62" fmla="*/ 142 w 148"/>
                  <a:gd name="T63" fmla="*/ 411 h 991"/>
                  <a:gd name="T64" fmla="*/ 0 w 148"/>
                  <a:gd name="T65" fmla="*/ 410 h 991"/>
                  <a:gd name="T66" fmla="*/ 138 w 148"/>
                  <a:gd name="T67" fmla="*/ 417 h 991"/>
                  <a:gd name="T68" fmla="*/ 142 w 148"/>
                  <a:gd name="T69" fmla="*/ 411 h 991"/>
                  <a:gd name="T70" fmla="*/ 6 w 148"/>
                  <a:gd name="T71" fmla="*/ 165 h 991"/>
                  <a:gd name="T72" fmla="*/ 10 w 148"/>
                  <a:gd name="T73" fmla="*/ 171 h 991"/>
                  <a:gd name="T74" fmla="*/ 148 w 148"/>
                  <a:gd name="T75" fmla="*/ 164 h 991"/>
                  <a:gd name="T76" fmla="*/ 142 w 148"/>
                  <a:gd name="T77" fmla="*/ 329 h 991"/>
                  <a:gd name="T78" fmla="*/ 0 w 148"/>
                  <a:gd name="T79" fmla="*/ 328 h 991"/>
                  <a:gd name="T80" fmla="*/ 138 w 148"/>
                  <a:gd name="T81" fmla="*/ 335 h 991"/>
                  <a:gd name="T82" fmla="*/ 142 w 148"/>
                  <a:gd name="T83" fmla="*/ 329 h 991"/>
                  <a:gd name="T84" fmla="*/ 6 w 148"/>
                  <a:gd name="T85" fmla="*/ 247 h 991"/>
                  <a:gd name="T86" fmla="*/ 10 w 148"/>
                  <a:gd name="T87" fmla="*/ 253 h 991"/>
                  <a:gd name="T88" fmla="*/ 148 w 148"/>
                  <a:gd name="T89" fmla="*/ 246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91">
                    <a:moveTo>
                      <a:pt x="148" y="656"/>
                    </a:moveTo>
                    <a:cubicBezTo>
                      <a:pt x="147" y="660"/>
                      <a:pt x="143" y="663"/>
                      <a:pt x="138" y="663"/>
                    </a:cubicBezTo>
                    <a:cubicBezTo>
                      <a:pt x="10" y="663"/>
                      <a:pt x="10" y="663"/>
                      <a:pt x="10" y="663"/>
                    </a:cubicBezTo>
                    <a:cubicBezTo>
                      <a:pt x="5" y="663"/>
                      <a:pt x="2" y="660"/>
                      <a:pt x="0" y="656"/>
                    </a:cubicBezTo>
                    <a:cubicBezTo>
                      <a:pt x="2" y="657"/>
                      <a:pt x="4" y="657"/>
                      <a:pt x="6" y="657"/>
                    </a:cubicBezTo>
                    <a:cubicBezTo>
                      <a:pt x="142" y="657"/>
                      <a:pt x="142" y="657"/>
                      <a:pt x="142" y="657"/>
                    </a:cubicBezTo>
                    <a:cubicBezTo>
                      <a:pt x="144" y="657"/>
                      <a:pt x="146" y="657"/>
                      <a:pt x="148" y="656"/>
                    </a:cubicBezTo>
                    <a:close/>
                    <a:moveTo>
                      <a:pt x="142" y="739"/>
                    </a:moveTo>
                    <a:cubicBezTo>
                      <a:pt x="6" y="739"/>
                      <a:pt x="6" y="739"/>
                      <a:pt x="6" y="739"/>
                    </a:cubicBezTo>
                    <a:cubicBezTo>
                      <a:pt x="4" y="739"/>
                      <a:pt x="2" y="739"/>
                      <a:pt x="0" y="738"/>
                    </a:cubicBezTo>
                    <a:cubicBezTo>
                      <a:pt x="2" y="742"/>
                      <a:pt x="5" y="745"/>
                      <a:pt x="10" y="745"/>
                    </a:cubicBezTo>
                    <a:cubicBezTo>
                      <a:pt x="138" y="745"/>
                      <a:pt x="138" y="745"/>
                      <a:pt x="138" y="745"/>
                    </a:cubicBezTo>
                    <a:cubicBezTo>
                      <a:pt x="143" y="745"/>
                      <a:pt x="147" y="742"/>
                      <a:pt x="148" y="738"/>
                    </a:cubicBezTo>
                    <a:cubicBezTo>
                      <a:pt x="146" y="739"/>
                      <a:pt x="144" y="739"/>
                      <a:pt x="142" y="739"/>
                    </a:cubicBezTo>
                    <a:close/>
                    <a:moveTo>
                      <a:pt x="142" y="575"/>
                    </a:moveTo>
                    <a:cubicBezTo>
                      <a:pt x="6" y="575"/>
                      <a:pt x="6" y="575"/>
                      <a:pt x="6" y="575"/>
                    </a:cubicBezTo>
                    <a:cubicBezTo>
                      <a:pt x="4" y="575"/>
                      <a:pt x="2" y="575"/>
                      <a:pt x="0" y="574"/>
                    </a:cubicBezTo>
                    <a:cubicBezTo>
                      <a:pt x="2" y="578"/>
                      <a:pt x="5" y="581"/>
                      <a:pt x="10" y="581"/>
                    </a:cubicBezTo>
                    <a:cubicBezTo>
                      <a:pt x="138" y="581"/>
                      <a:pt x="138" y="581"/>
                      <a:pt x="138" y="581"/>
                    </a:cubicBezTo>
                    <a:cubicBezTo>
                      <a:pt x="143" y="581"/>
                      <a:pt x="147" y="578"/>
                      <a:pt x="148" y="574"/>
                    </a:cubicBezTo>
                    <a:cubicBezTo>
                      <a:pt x="146" y="575"/>
                      <a:pt x="144" y="575"/>
                      <a:pt x="142" y="575"/>
                    </a:cubicBezTo>
                    <a:close/>
                    <a:moveTo>
                      <a:pt x="148" y="902"/>
                    </a:moveTo>
                    <a:cubicBezTo>
                      <a:pt x="146" y="903"/>
                      <a:pt x="144" y="903"/>
                      <a:pt x="142" y="903"/>
                    </a:cubicBezTo>
                    <a:cubicBezTo>
                      <a:pt x="6" y="903"/>
                      <a:pt x="6" y="903"/>
                      <a:pt x="6" y="903"/>
                    </a:cubicBezTo>
                    <a:cubicBezTo>
                      <a:pt x="4" y="903"/>
                      <a:pt x="2" y="903"/>
                      <a:pt x="0" y="902"/>
                    </a:cubicBezTo>
                    <a:cubicBezTo>
                      <a:pt x="2" y="906"/>
                      <a:pt x="5" y="909"/>
                      <a:pt x="10" y="909"/>
                    </a:cubicBezTo>
                    <a:cubicBezTo>
                      <a:pt x="138" y="909"/>
                      <a:pt x="138" y="909"/>
                      <a:pt x="138" y="909"/>
                    </a:cubicBezTo>
                    <a:cubicBezTo>
                      <a:pt x="143" y="909"/>
                      <a:pt x="147" y="906"/>
                      <a:pt x="148" y="902"/>
                    </a:cubicBezTo>
                    <a:close/>
                    <a:moveTo>
                      <a:pt x="142" y="821"/>
                    </a:moveTo>
                    <a:cubicBezTo>
                      <a:pt x="6" y="821"/>
                      <a:pt x="6" y="821"/>
                      <a:pt x="6" y="821"/>
                    </a:cubicBezTo>
                    <a:cubicBezTo>
                      <a:pt x="4" y="821"/>
                      <a:pt x="2" y="821"/>
                      <a:pt x="0" y="820"/>
                    </a:cubicBezTo>
                    <a:cubicBezTo>
                      <a:pt x="2" y="824"/>
                      <a:pt x="5" y="827"/>
                      <a:pt x="10" y="827"/>
                    </a:cubicBezTo>
                    <a:cubicBezTo>
                      <a:pt x="138" y="827"/>
                      <a:pt x="138" y="827"/>
                      <a:pt x="138" y="827"/>
                    </a:cubicBezTo>
                    <a:cubicBezTo>
                      <a:pt x="143" y="827"/>
                      <a:pt x="147" y="824"/>
                      <a:pt x="148" y="820"/>
                    </a:cubicBezTo>
                    <a:cubicBezTo>
                      <a:pt x="146" y="821"/>
                      <a:pt x="144" y="821"/>
                      <a:pt x="142" y="821"/>
                    </a:cubicBezTo>
                    <a:close/>
                    <a:moveTo>
                      <a:pt x="10" y="7"/>
                    </a:moveTo>
                    <a:cubicBezTo>
                      <a:pt x="138" y="7"/>
                      <a:pt x="138" y="7"/>
                      <a:pt x="138" y="7"/>
                    </a:cubicBezTo>
                    <a:cubicBezTo>
                      <a:pt x="143" y="7"/>
                      <a:pt x="147" y="4"/>
                      <a:pt x="148" y="0"/>
                    </a:cubicBezTo>
                    <a:cubicBezTo>
                      <a:pt x="146" y="1"/>
                      <a:pt x="144" y="1"/>
                      <a:pt x="142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2" y="4"/>
                      <a:pt x="5" y="7"/>
                      <a:pt x="10" y="7"/>
                    </a:cubicBezTo>
                    <a:close/>
                    <a:moveTo>
                      <a:pt x="142" y="493"/>
                    </a:moveTo>
                    <a:cubicBezTo>
                      <a:pt x="6" y="493"/>
                      <a:pt x="6" y="493"/>
                      <a:pt x="6" y="493"/>
                    </a:cubicBezTo>
                    <a:cubicBezTo>
                      <a:pt x="4" y="493"/>
                      <a:pt x="2" y="493"/>
                      <a:pt x="0" y="492"/>
                    </a:cubicBezTo>
                    <a:cubicBezTo>
                      <a:pt x="2" y="496"/>
                      <a:pt x="5" y="499"/>
                      <a:pt x="10" y="499"/>
                    </a:cubicBezTo>
                    <a:cubicBezTo>
                      <a:pt x="138" y="499"/>
                      <a:pt x="138" y="499"/>
                      <a:pt x="138" y="499"/>
                    </a:cubicBezTo>
                    <a:cubicBezTo>
                      <a:pt x="143" y="499"/>
                      <a:pt x="147" y="496"/>
                      <a:pt x="148" y="492"/>
                    </a:cubicBezTo>
                    <a:cubicBezTo>
                      <a:pt x="146" y="493"/>
                      <a:pt x="144" y="493"/>
                      <a:pt x="142" y="493"/>
                    </a:cubicBezTo>
                    <a:close/>
                    <a:moveTo>
                      <a:pt x="142" y="83"/>
                    </a:moveTo>
                    <a:cubicBezTo>
                      <a:pt x="6" y="83"/>
                      <a:pt x="6" y="83"/>
                      <a:pt x="6" y="83"/>
                    </a:cubicBezTo>
                    <a:cubicBezTo>
                      <a:pt x="4" y="83"/>
                      <a:pt x="2" y="83"/>
                      <a:pt x="0" y="82"/>
                    </a:cubicBezTo>
                    <a:cubicBezTo>
                      <a:pt x="2" y="86"/>
                      <a:pt x="5" y="89"/>
                      <a:pt x="10" y="89"/>
                    </a:cubicBezTo>
                    <a:cubicBezTo>
                      <a:pt x="138" y="89"/>
                      <a:pt x="138" y="89"/>
                      <a:pt x="138" y="89"/>
                    </a:cubicBezTo>
                    <a:cubicBezTo>
                      <a:pt x="143" y="89"/>
                      <a:pt x="147" y="86"/>
                      <a:pt x="148" y="82"/>
                    </a:cubicBezTo>
                    <a:cubicBezTo>
                      <a:pt x="146" y="83"/>
                      <a:pt x="144" y="83"/>
                      <a:pt x="142" y="83"/>
                    </a:cubicBezTo>
                    <a:close/>
                    <a:moveTo>
                      <a:pt x="142" y="985"/>
                    </a:moveTo>
                    <a:cubicBezTo>
                      <a:pt x="6" y="985"/>
                      <a:pt x="6" y="985"/>
                      <a:pt x="6" y="985"/>
                    </a:cubicBezTo>
                    <a:cubicBezTo>
                      <a:pt x="4" y="985"/>
                      <a:pt x="2" y="985"/>
                      <a:pt x="0" y="984"/>
                    </a:cubicBezTo>
                    <a:cubicBezTo>
                      <a:pt x="2" y="988"/>
                      <a:pt x="5" y="991"/>
                      <a:pt x="10" y="991"/>
                    </a:cubicBezTo>
                    <a:cubicBezTo>
                      <a:pt x="138" y="991"/>
                      <a:pt x="138" y="991"/>
                      <a:pt x="138" y="991"/>
                    </a:cubicBezTo>
                    <a:cubicBezTo>
                      <a:pt x="143" y="991"/>
                      <a:pt x="147" y="988"/>
                      <a:pt x="148" y="984"/>
                    </a:cubicBezTo>
                    <a:cubicBezTo>
                      <a:pt x="146" y="985"/>
                      <a:pt x="144" y="985"/>
                      <a:pt x="142" y="985"/>
                    </a:cubicBezTo>
                    <a:close/>
                    <a:moveTo>
                      <a:pt x="142" y="411"/>
                    </a:moveTo>
                    <a:cubicBezTo>
                      <a:pt x="6" y="411"/>
                      <a:pt x="6" y="411"/>
                      <a:pt x="6" y="411"/>
                    </a:cubicBezTo>
                    <a:cubicBezTo>
                      <a:pt x="4" y="411"/>
                      <a:pt x="2" y="411"/>
                      <a:pt x="0" y="410"/>
                    </a:cubicBezTo>
                    <a:cubicBezTo>
                      <a:pt x="2" y="414"/>
                      <a:pt x="5" y="417"/>
                      <a:pt x="10" y="417"/>
                    </a:cubicBezTo>
                    <a:cubicBezTo>
                      <a:pt x="138" y="417"/>
                      <a:pt x="138" y="417"/>
                      <a:pt x="138" y="417"/>
                    </a:cubicBezTo>
                    <a:cubicBezTo>
                      <a:pt x="143" y="417"/>
                      <a:pt x="147" y="414"/>
                      <a:pt x="148" y="410"/>
                    </a:cubicBezTo>
                    <a:cubicBezTo>
                      <a:pt x="146" y="411"/>
                      <a:pt x="144" y="411"/>
                      <a:pt x="142" y="411"/>
                    </a:cubicBezTo>
                    <a:close/>
                    <a:moveTo>
                      <a:pt x="142" y="165"/>
                    </a:moveTo>
                    <a:cubicBezTo>
                      <a:pt x="6" y="165"/>
                      <a:pt x="6" y="165"/>
                      <a:pt x="6" y="165"/>
                    </a:cubicBezTo>
                    <a:cubicBezTo>
                      <a:pt x="4" y="165"/>
                      <a:pt x="2" y="165"/>
                      <a:pt x="0" y="164"/>
                    </a:cubicBezTo>
                    <a:cubicBezTo>
                      <a:pt x="2" y="168"/>
                      <a:pt x="5" y="171"/>
                      <a:pt x="10" y="171"/>
                    </a:cubicBezTo>
                    <a:cubicBezTo>
                      <a:pt x="138" y="171"/>
                      <a:pt x="138" y="171"/>
                      <a:pt x="138" y="171"/>
                    </a:cubicBezTo>
                    <a:cubicBezTo>
                      <a:pt x="143" y="171"/>
                      <a:pt x="147" y="168"/>
                      <a:pt x="148" y="164"/>
                    </a:cubicBezTo>
                    <a:cubicBezTo>
                      <a:pt x="146" y="165"/>
                      <a:pt x="144" y="165"/>
                      <a:pt x="142" y="165"/>
                    </a:cubicBezTo>
                    <a:close/>
                    <a:moveTo>
                      <a:pt x="142" y="329"/>
                    </a:moveTo>
                    <a:cubicBezTo>
                      <a:pt x="6" y="329"/>
                      <a:pt x="6" y="329"/>
                      <a:pt x="6" y="329"/>
                    </a:cubicBezTo>
                    <a:cubicBezTo>
                      <a:pt x="4" y="329"/>
                      <a:pt x="2" y="329"/>
                      <a:pt x="0" y="328"/>
                    </a:cubicBezTo>
                    <a:cubicBezTo>
                      <a:pt x="2" y="332"/>
                      <a:pt x="5" y="335"/>
                      <a:pt x="10" y="335"/>
                    </a:cubicBezTo>
                    <a:cubicBezTo>
                      <a:pt x="138" y="335"/>
                      <a:pt x="138" y="335"/>
                      <a:pt x="138" y="335"/>
                    </a:cubicBezTo>
                    <a:cubicBezTo>
                      <a:pt x="143" y="335"/>
                      <a:pt x="147" y="332"/>
                      <a:pt x="148" y="328"/>
                    </a:cubicBezTo>
                    <a:cubicBezTo>
                      <a:pt x="146" y="329"/>
                      <a:pt x="144" y="329"/>
                      <a:pt x="142" y="329"/>
                    </a:cubicBezTo>
                    <a:close/>
                    <a:moveTo>
                      <a:pt x="142" y="247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7"/>
                      <a:pt x="0" y="246"/>
                    </a:cubicBezTo>
                    <a:cubicBezTo>
                      <a:pt x="2" y="250"/>
                      <a:pt x="5" y="253"/>
                      <a:pt x="10" y="253"/>
                    </a:cubicBezTo>
                    <a:cubicBezTo>
                      <a:pt x="138" y="253"/>
                      <a:pt x="138" y="253"/>
                      <a:pt x="138" y="253"/>
                    </a:cubicBezTo>
                    <a:cubicBezTo>
                      <a:pt x="143" y="253"/>
                      <a:pt x="147" y="250"/>
                      <a:pt x="148" y="246"/>
                    </a:cubicBezTo>
                    <a:cubicBezTo>
                      <a:pt x="146" y="247"/>
                      <a:pt x="144" y="247"/>
                      <a:pt x="142" y="24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502" name="i$ľïḋê">
              <a:extLst>
                <a:ext uri="{FF2B5EF4-FFF2-40B4-BE49-F238E27FC236}">
                  <a16:creationId xmlns:a16="http://schemas.microsoft.com/office/drawing/2014/main" id="{39F22004-C7CE-41BF-A2AE-59E85CE46840}"/>
                </a:ext>
              </a:extLst>
            </p:cNvPr>
            <p:cNvGrpSpPr/>
            <p:nvPr userDrawn="1"/>
          </p:nvGrpSpPr>
          <p:grpSpPr>
            <a:xfrm>
              <a:off x="317189" y="2765619"/>
              <a:ext cx="849688" cy="762542"/>
              <a:chOff x="1534467" y="2695642"/>
              <a:chExt cx="442851" cy="405485"/>
            </a:xfrm>
          </p:grpSpPr>
          <p:grpSp>
            <p:nvGrpSpPr>
              <p:cNvPr id="528" name="íṩlïḍe">
                <a:extLst>
                  <a:ext uri="{FF2B5EF4-FFF2-40B4-BE49-F238E27FC236}">
                    <a16:creationId xmlns:a16="http://schemas.microsoft.com/office/drawing/2014/main" id="{0610BC55-1A17-4022-9C49-5684EFFB5533}"/>
                  </a:ext>
                </a:extLst>
              </p:cNvPr>
              <p:cNvGrpSpPr/>
              <p:nvPr userDrawn="1"/>
            </p:nvGrpSpPr>
            <p:grpSpPr>
              <a:xfrm>
                <a:off x="1534467" y="2695642"/>
                <a:ext cx="442851" cy="405485"/>
                <a:chOff x="181332" y="2074863"/>
                <a:chExt cx="447318" cy="409575"/>
              </a:xfrm>
            </p:grpSpPr>
            <p:sp>
              <p:nvSpPr>
                <p:cNvPr id="530" name="iś1îḋe">
                  <a:extLst>
                    <a:ext uri="{FF2B5EF4-FFF2-40B4-BE49-F238E27FC236}">
                      <a16:creationId xmlns:a16="http://schemas.microsoft.com/office/drawing/2014/main" id="{81AC97A1-59A8-430C-A5AD-04A8F2DC38FA}"/>
                    </a:ext>
                  </a:extLst>
                </p:cNvPr>
                <p:cNvSpPr/>
                <p:nvPr userDrawn="1"/>
              </p:nvSpPr>
              <p:spPr bwMode="auto">
                <a:xfrm>
                  <a:off x="181332" y="2074863"/>
                  <a:ext cx="447318" cy="409575"/>
                </a:xfrm>
                <a:custGeom>
                  <a:avLst/>
                  <a:gdLst>
                    <a:gd name="T0" fmla="*/ 0 w 395"/>
                    <a:gd name="T1" fmla="*/ 0 h 258"/>
                    <a:gd name="T2" fmla="*/ 82 w 395"/>
                    <a:gd name="T3" fmla="*/ 128 h 258"/>
                    <a:gd name="T4" fmla="*/ 0 w 395"/>
                    <a:gd name="T5" fmla="*/ 258 h 258"/>
                    <a:gd name="T6" fmla="*/ 395 w 395"/>
                    <a:gd name="T7" fmla="*/ 258 h 258"/>
                    <a:gd name="T8" fmla="*/ 395 w 395"/>
                    <a:gd name="T9" fmla="*/ 0 h 258"/>
                    <a:gd name="T10" fmla="*/ 0 w 395"/>
                    <a:gd name="T11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5" h="258">
                      <a:moveTo>
                        <a:pt x="0" y="0"/>
                      </a:moveTo>
                      <a:lnTo>
                        <a:pt x="82" y="128"/>
                      </a:lnTo>
                      <a:lnTo>
                        <a:pt x="0" y="258"/>
                      </a:lnTo>
                      <a:lnTo>
                        <a:pt x="395" y="258"/>
                      </a:lnTo>
                      <a:lnTo>
                        <a:pt x="3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31" name="íS1îďê">
                  <a:extLst>
                    <a:ext uri="{FF2B5EF4-FFF2-40B4-BE49-F238E27FC236}">
                      <a16:creationId xmlns:a16="http://schemas.microsoft.com/office/drawing/2014/main" id="{D6C37B90-3148-4C6C-9149-C705721AD1A2}"/>
                    </a:ext>
                  </a:extLst>
                </p:cNvPr>
                <p:cNvSpPr/>
                <p:nvPr userDrawn="1"/>
              </p:nvSpPr>
              <p:spPr bwMode="auto">
                <a:xfrm>
                  <a:off x="463550" y="2074863"/>
                  <a:ext cx="165100" cy="409575"/>
                </a:xfrm>
                <a:custGeom>
                  <a:avLst/>
                  <a:gdLst>
                    <a:gd name="T0" fmla="*/ 0 w 44"/>
                    <a:gd name="T1" fmla="*/ 54 h 109"/>
                    <a:gd name="T2" fmla="*/ 10 w 44"/>
                    <a:gd name="T3" fmla="*/ 109 h 109"/>
                    <a:gd name="T4" fmla="*/ 44 w 44"/>
                    <a:gd name="T5" fmla="*/ 109 h 109"/>
                    <a:gd name="T6" fmla="*/ 44 w 44"/>
                    <a:gd name="T7" fmla="*/ 0 h 109"/>
                    <a:gd name="T8" fmla="*/ 10 w 44"/>
                    <a:gd name="T9" fmla="*/ 0 h 109"/>
                    <a:gd name="T10" fmla="*/ 0 w 44"/>
                    <a:gd name="T11" fmla="*/ 54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109">
                      <a:moveTo>
                        <a:pt x="0" y="54"/>
                      </a:moveTo>
                      <a:cubicBezTo>
                        <a:pt x="0" y="75"/>
                        <a:pt x="4" y="95"/>
                        <a:pt x="10" y="109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14"/>
                        <a:pt x="0" y="33"/>
                        <a:pt x="0" y="5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2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sp>
            <p:nvSpPr>
              <p:cNvPr id="529" name="ïṣlïďè">
                <a:extLst>
                  <a:ext uri="{FF2B5EF4-FFF2-40B4-BE49-F238E27FC236}">
                    <a16:creationId xmlns:a16="http://schemas.microsoft.com/office/drawing/2014/main" id="{BB898F65-DBEB-4067-9C97-314FA85985C3}"/>
                  </a:ext>
                </a:extLst>
              </p:cNvPr>
              <p:cNvSpPr/>
              <p:nvPr userDrawn="1"/>
            </p:nvSpPr>
            <p:spPr bwMode="auto">
              <a:xfrm>
                <a:off x="1713766" y="2771947"/>
                <a:ext cx="184226" cy="250077"/>
              </a:xfrm>
              <a:custGeom>
                <a:avLst/>
                <a:gdLst>
                  <a:gd name="connsiteX0" fmla="*/ 65677 w 360936"/>
                  <a:gd name="connsiteY0" fmla="*/ 480425 h 489950"/>
                  <a:gd name="connsiteX1" fmla="*/ 150947 w 360936"/>
                  <a:gd name="connsiteY1" fmla="*/ 480425 h 489950"/>
                  <a:gd name="connsiteX2" fmla="*/ 150947 w 360936"/>
                  <a:gd name="connsiteY2" fmla="*/ 481121 h 489950"/>
                  <a:gd name="connsiteX3" fmla="*/ 160470 w 360936"/>
                  <a:gd name="connsiteY3" fmla="*/ 481121 h 489950"/>
                  <a:gd name="connsiteX4" fmla="*/ 160470 w 360936"/>
                  <a:gd name="connsiteY4" fmla="*/ 480425 h 489950"/>
                  <a:gd name="connsiteX5" fmla="*/ 247321 w 360936"/>
                  <a:gd name="connsiteY5" fmla="*/ 480425 h 489950"/>
                  <a:gd name="connsiteX6" fmla="*/ 247321 w 360936"/>
                  <a:gd name="connsiteY6" fmla="*/ 489950 h 489950"/>
                  <a:gd name="connsiteX7" fmla="*/ 65677 w 360936"/>
                  <a:gd name="connsiteY7" fmla="*/ 489950 h 489950"/>
                  <a:gd name="connsiteX8" fmla="*/ 150947 w 360936"/>
                  <a:gd name="connsiteY8" fmla="*/ 389150 h 489950"/>
                  <a:gd name="connsiteX9" fmla="*/ 156499 w 360936"/>
                  <a:gd name="connsiteY9" fmla="*/ 390108 h 489950"/>
                  <a:gd name="connsiteX10" fmla="*/ 160470 w 360936"/>
                  <a:gd name="connsiteY10" fmla="*/ 389420 h 489950"/>
                  <a:gd name="connsiteX11" fmla="*/ 160470 w 360936"/>
                  <a:gd name="connsiteY11" fmla="*/ 480425 h 489950"/>
                  <a:gd name="connsiteX12" fmla="*/ 150947 w 360936"/>
                  <a:gd name="connsiteY12" fmla="*/ 480425 h 489950"/>
                  <a:gd name="connsiteX13" fmla="*/ 81386 w 360936"/>
                  <a:gd name="connsiteY13" fmla="*/ 320461 h 489950"/>
                  <a:gd name="connsiteX14" fmla="*/ 89682 w 360936"/>
                  <a:gd name="connsiteY14" fmla="*/ 325190 h 489950"/>
                  <a:gd name="connsiteX15" fmla="*/ 68743 w 360936"/>
                  <a:gd name="connsiteY15" fmla="*/ 356618 h 489950"/>
                  <a:gd name="connsiteX16" fmla="*/ 60401 w 360936"/>
                  <a:gd name="connsiteY16" fmla="*/ 351919 h 489950"/>
                  <a:gd name="connsiteX17" fmla="*/ 310848 w 360936"/>
                  <a:gd name="connsiteY17" fmla="*/ 205861 h 489950"/>
                  <a:gd name="connsiteX18" fmla="*/ 311646 w 360936"/>
                  <a:gd name="connsiteY18" fmla="*/ 206392 h 489950"/>
                  <a:gd name="connsiteX19" fmla="*/ 310426 w 360936"/>
                  <a:gd name="connsiteY19" fmla="*/ 207403 h 489950"/>
                  <a:gd name="connsiteX20" fmla="*/ 13694 w 360936"/>
                  <a:gd name="connsiteY20" fmla="*/ 165277 h 489950"/>
                  <a:gd name="connsiteX21" fmla="*/ 18478 w 360936"/>
                  <a:gd name="connsiteY21" fmla="*/ 166943 h 489950"/>
                  <a:gd name="connsiteX22" fmla="*/ 42053 w 360936"/>
                  <a:gd name="connsiteY22" fmla="*/ 175819 h 489950"/>
                  <a:gd name="connsiteX23" fmla="*/ 84145 w 360936"/>
                  <a:gd name="connsiteY23" fmla="*/ 199058 h 489950"/>
                  <a:gd name="connsiteX24" fmla="*/ 88620 w 360936"/>
                  <a:gd name="connsiteY24" fmla="*/ 235536 h 489950"/>
                  <a:gd name="connsiteX25" fmla="*/ 90525 w 360936"/>
                  <a:gd name="connsiteY25" fmla="*/ 263681 h 489950"/>
                  <a:gd name="connsiteX26" fmla="*/ 112618 w 360936"/>
                  <a:gd name="connsiteY26" fmla="*/ 272824 h 489950"/>
                  <a:gd name="connsiteX27" fmla="*/ 132330 w 360936"/>
                  <a:gd name="connsiteY27" fmla="*/ 281396 h 489950"/>
                  <a:gd name="connsiteX28" fmla="*/ 130140 w 360936"/>
                  <a:gd name="connsiteY28" fmla="*/ 300445 h 489950"/>
                  <a:gd name="connsiteX29" fmla="*/ 119278 w 360936"/>
                  <a:gd name="connsiteY29" fmla="*/ 313374 h 489950"/>
                  <a:gd name="connsiteX30" fmla="*/ 99979 w 360936"/>
                  <a:gd name="connsiteY30" fmla="*/ 321239 h 489950"/>
                  <a:gd name="connsiteX31" fmla="*/ 99338 w 360936"/>
                  <a:gd name="connsiteY31" fmla="*/ 321109 h 489950"/>
                  <a:gd name="connsiteX32" fmla="*/ 91691 w 360936"/>
                  <a:gd name="connsiteY32" fmla="*/ 315949 h 489950"/>
                  <a:gd name="connsiteX33" fmla="*/ 91525 w 360936"/>
                  <a:gd name="connsiteY33" fmla="*/ 314731 h 489950"/>
                  <a:gd name="connsiteX34" fmla="*/ 121712 w 360936"/>
                  <a:gd name="connsiteY34" fmla="*/ 295968 h 489950"/>
                  <a:gd name="connsiteX35" fmla="*/ 123855 w 360936"/>
                  <a:gd name="connsiteY35" fmla="*/ 285730 h 489950"/>
                  <a:gd name="connsiteX36" fmla="*/ 110951 w 360936"/>
                  <a:gd name="connsiteY36" fmla="*/ 282206 h 489950"/>
                  <a:gd name="connsiteX37" fmla="*/ 81811 w 360936"/>
                  <a:gd name="connsiteY37" fmla="*/ 267443 h 489950"/>
                  <a:gd name="connsiteX38" fmla="*/ 79097 w 360936"/>
                  <a:gd name="connsiteY38" fmla="*/ 235346 h 489950"/>
                  <a:gd name="connsiteX39" fmla="*/ 76193 w 360936"/>
                  <a:gd name="connsiteY39" fmla="*/ 204344 h 489950"/>
                  <a:gd name="connsiteX40" fmla="*/ 38530 w 360936"/>
                  <a:gd name="connsiteY40" fmla="*/ 184677 h 489950"/>
                  <a:gd name="connsiteX41" fmla="*/ 15318 w 360936"/>
                  <a:gd name="connsiteY41" fmla="*/ 175932 h 489950"/>
                  <a:gd name="connsiteX42" fmla="*/ 11785 w 360936"/>
                  <a:gd name="connsiteY42" fmla="*/ 174708 h 489950"/>
                  <a:gd name="connsiteX43" fmla="*/ 167040 w 360936"/>
                  <a:gd name="connsiteY43" fmla="*/ 40935 h 489950"/>
                  <a:gd name="connsiteX44" fmla="*/ 176490 w 360936"/>
                  <a:gd name="connsiteY44" fmla="*/ 42847 h 489950"/>
                  <a:gd name="connsiteX45" fmla="*/ 172803 w 360936"/>
                  <a:gd name="connsiteY45" fmla="*/ 121054 h 489950"/>
                  <a:gd name="connsiteX46" fmla="*/ 195943 w 360936"/>
                  <a:gd name="connsiteY46" fmla="*/ 147055 h 489950"/>
                  <a:gd name="connsiteX47" fmla="*/ 210275 w 360936"/>
                  <a:gd name="connsiteY47" fmla="*/ 135674 h 489950"/>
                  <a:gd name="connsiteX48" fmla="*/ 241605 w 360936"/>
                  <a:gd name="connsiteY48" fmla="*/ 121435 h 489950"/>
                  <a:gd name="connsiteX49" fmla="*/ 276126 w 360936"/>
                  <a:gd name="connsiteY49" fmla="*/ 159913 h 489950"/>
                  <a:gd name="connsiteX50" fmla="*/ 276745 w 360936"/>
                  <a:gd name="connsiteY50" fmla="*/ 161342 h 489950"/>
                  <a:gd name="connsiteX51" fmla="*/ 276411 w 360936"/>
                  <a:gd name="connsiteY51" fmla="*/ 162818 h 489950"/>
                  <a:gd name="connsiteX52" fmla="*/ 267698 w 360936"/>
                  <a:gd name="connsiteY52" fmla="*/ 215916 h 489950"/>
                  <a:gd name="connsiteX53" fmla="*/ 284220 w 360936"/>
                  <a:gd name="connsiteY53" fmla="*/ 212916 h 489950"/>
                  <a:gd name="connsiteX54" fmla="*/ 299860 w 360936"/>
                  <a:gd name="connsiteY54" fmla="*/ 203431 h 489950"/>
                  <a:gd name="connsiteX55" fmla="*/ 296956 w 360936"/>
                  <a:gd name="connsiteY55" fmla="*/ 217769 h 489950"/>
                  <a:gd name="connsiteX56" fmla="*/ 286458 w 360936"/>
                  <a:gd name="connsiteY56" fmla="*/ 222250 h 489950"/>
                  <a:gd name="connsiteX57" fmla="*/ 269126 w 360936"/>
                  <a:gd name="connsiteY57" fmla="*/ 225441 h 489950"/>
                  <a:gd name="connsiteX58" fmla="*/ 261175 w 360936"/>
                  <a:gd name="connsiteY58" fmla="*/ 223631 h 489950"/>
                  <a:gd name="connsiteX59" fmla="*/ 260794 w 360936"/>
                  <a:gd name="connsiteY59" fmla="*/ 223345 h 489950"/>
                  <a:gd name="connsiteX60" fmla="*/ 260461 w 360936"/>
                  <a:gd name="connsiteY60" fmla="*/ 223012 h 489950"/>
                  <a:gd name="connsiteX61" fmla="*/ 258699 w 360936"/>
                  <a:gd name="connsiteY61" fmla="*/ 208440 h 489950"/>
                  <a:gd name="connsiteX62" fmla="*/ 261651 w 360936"/>
                  <a:gd name="connsiteY62" fmla="*/ 188391 h 489950"/>
                  <a:gd name="connsiteX63" fmla="*/ 266841 w 360936"/>
                  <a:gd name="connsiteY63" fmla="*/ 162294 h 489950"/>
                  <a:gd name="connsiteX64" fmla="*/ 238129 w 360936"/>
                  <a:gd name="connsiteY64" fmla="*/ 130245 h 489950"/>
                  <a:gd name="connsiteX65" fmla="*/ 217608 w 360936"/>
                  <a:gd name="connsiteY65" fmla="*/ 141769 h 489950"/>
                  <a:gd name="connsiteX66" fmla="*/ 195991 w 360936"/>
                  <a:gd name="connsiteY66" fmla="*/ 156532 h 489950"/>
                  <a:gd name="connsiteX67" fmla="*/ 163613 w 360936"/>
                  <a:gd name="connsiteY67" fmla="*/ 123626 h 489950"/>
                  <a:gd name="connsiteX68" fmla="*/ 163232 w 360936"/>
                  <a:gd name="connsiteY68" fmla="*/ 122673 h 489950"/>
                  <a:gd name="connsiteX69" fmla="*/ 149549 w 360936"/>
                  <a:gd name="connsiteY69" fmla="*/ 29487 h 489950"/>
                  <a:gd name="connsiteX70" fmla="*/ 201893 w 360936"/>
                  <a:gd name="connsiteY70" fmla="*/ 36075 h 489950"/>
                  <a:gd name="connsiteX71" fmla="*/ 247645 w 360936"/>
                  <a:gd name="connsiteY71" fmla="*/ 58940 h 489950"/>
                  <a:gd name="connsiteX72" fmla="*/ 244654 w 360936"/>
                  <a:gd name="connsiteY72" fmla="*/ 63321 h 489950"/>
                  <a:gd name="connsiteX73" fmla="*/ 252513 w 360936"/>
                  <a:gd name="connsiteY73" fmla="*/ 68703 h 489950"/>
                  <a:gd name="connsiteX74" fmla="*/ 254686 w 360936"/>
                  <a:gd name="connsiteY74" fmla="*/ 65525 h 489950"/>
                  <a:gd name="connsiteX75" fmla="*/ 286533 w 360936"/>
                  <a:gd name="connsiteY75" fmla="*/ 98847 h 489950"/>
                  <a:gd name="connsiteX76" fmla="*/ 312161 w 360936"/>
                  <a:gd name="connsiteY76" fmla="*/ 201062 h 489950"/>
                  <a:gd name="connsiteX77" fmla="*/ 310848 w 360936"/>
                  <a:gd name="connsiteY77" fmla="*/ 205861 h 489950"/>
                  <a:gd name="connsiteX78" fmla="*/ 303694 w 360936"/>
                  <a:gd name="connsiteY78" fmla="*/ 201106 h 489950"/>
                  <a:gd name="connsiteX79" fmla="*/ 299860 w 360936"/>
                  <a:gd name="connsiteY79" fmla="*/ 203431 h 489950"/>
                  <a:gd name="connsiteX80" fmla="*/ 303440 w 360936"/>
                  <a:gd name="connsiteY80" fmla="*/ 185758 h 489950"/>
                  <a:gd name="connsiteX81" fmla="*/ 213610 w 360936"/>
                  <a:gd name="connsiteY81" fmla="*/ 50360 h 489950"/>
                  <a:gd name="connsiteX82" fmla="*/ 176490 w 360936"/>
                  <a:gd name="connsiteY82" fmla="*/ 42847 h 489950"/>
                  <a:gd name="connsiteX83" fmla="*/ 176802 w 360936"/>
                  <a:gd name="connsiteY83" fmla="*/ 36240 h 489950"/>
                  <a:gd name="connsiteX84" fmla="*/ 167279 w 360936"/>
                  <a:gd name="connsiteY84" fmla="*/ 35811 h 489950"/>
                  <a:gd name="connsiteX85" fmla="*/ 167040 w 360936"/>
                  <a:gd name="connsiteY85" fmla="*/ 40935 h 489950"/>
                  <a:gd name="connsiteX86" fmla="*/ 156470 w 360936"/>
                  <a:gd name="connsiteY86" fmla="*/ 38795 h 489950"/>
                  <a:gd name="connsiteX87" fmla="*/ 21114 w 360936"/>
                  <a:gd name="connsiteY87" fmla="*/ 128621 h 489950"/>
                  <a:gd name="connsiteX88" fmla="*/ 13694 w 360936"/>
                  <a:gd name="connsiteY88" fmla="*/ 165277 h 489950"/>
                  <a:gd name="connsiteX89" fmla="*/ 7866 w 360936"/>
                  <a:gd name="connsiteY89" fmla="*/ 163247 h 489950"/>
                  <a:gd name="connsiteX90" fmla="*/ 4819 w 360936"/>
                  <a:gd name="connsiteY90" fmla="*/ 172295 h 489950"/>
                  <a:gd name="connsiteX91" fmla="*/ 11785 w 360936"/>
                  <a:gd name="connsiteY91" fmla="*/ 174708 h 489950"/>
                  <a:gd name="connsiteX92" fmla="*/ 9549 w 360936"/>
                  <a:gd name="connsiteY92" fmla="*/ 185758 h 489950"/>
                  <a:gd name="connsiteX93" fmla="*/ 52631 w 360936"/>
                  <a:gd name="connsiteY93" fmla="*/ 289593 h 489950"/>
                  <a:gd name="connsiteX94" fmla="*/ 91691 w 360936"/>
                  <a:gd name="connsiteY94" fmla="*/ 315949 h 489950"/>
                  <a:gd name="connsiteX95" fmla="*/ 92810 w 360936"/>
                  <a:gd name="connsiteY95" fmla="*/ 324160 h 489950"/>
                  <a:gd name="connsiteX96" fmla="*/ 99979 w 360936"/>
                  <a:gd name="connsiteY96" fmla="*/ 321239 h 489950"/>
                  <a:gd name="connsiteX97" fmla="*/ 156470 w 360936"/>
                  <a:gd name="connsiteY97" fmla="*/ 332673 h 489950"/>
                  <a:gd name="connsiteX98" fmla="*/ 291868 w 360936"/>
                  <a:gd name="connsiteY98" fmla="*/ 242888 h 489950"/>
                  <a:gd name="connsiteX99" fmla="*/ 296956 w 360936"/>
                  <a:gd name="connsiteY99" fmla="*/ 217769 h 489950"/>
                  <a:gd name="connsiteX100" fmla="*/ 298927 w 360936"/>
                  <a:gd name="connsiteY100" fmla="*/ 216928 h 489950"/>
                  <a:gd name="connsiteX101" fmla="*/ 310426 w 360936"/>
                  <a:gd name="connsiteY101" fmla="*/ 207403 h 489950"/>
                  <a:gd name="connsiteX102" fmla="*/ 298233 w 360936"/>
                  <a:gd name="connsiteY102" fmla="*/ 251958 h 489950"/>
                  <a:gd name="connsiteX103" fmla="*/ 267102 w 360936"/>
                  <a:gd name="connsiteY103" fmla="*/ 296385 h 489950"/>
                  <a:gd name="connsiteX104" fmla="*/ 156470 w 360936"/>
                  <a:gd name="connsiteY104" fmla="*/ 342197 h 489950"/>
                  <a:gd name="connsiteX105" fmla="*/ 103060 w 360936"/>
                  <a:gd name="connsiteY105" fmla="*/ 332816 h 489950"/>
                  <a:gd name="connsiteX106" fmla="*/ 89682 w 360936"/>
                  <a:gd name="connsiteY106" fmla="*/ 325190 h 489950"/>
                  <a:gd name="connsiteX107" fmla="*/ 91729 w 360936"/>
                  <a:gd name="connsiteY107" fmla="*/ 322118 h 489950"/>
                  <a:gd name="connsiteX108" fmla="*/ 83775 w 360936"/>
                  <a:gd name="connsiteY108" fmla="*/ 316879 h 489950"/>
                  <a:gd name="connsiteX109" fmla="*/ 81386 w 360936"/>
                  <a:gd name="connsiteY109" fmla="*/ 320461 h 489950"/>
                  <a:gd name="connsiteX110" fmla="*/ 57227 w 360936"/>
                  <a:gd name="connsiteY110" fmla="*/ 306689 h 489950"/>
                  <a:gd name="connsiteX111" fmla="*/ 3024 w 360936"/>
                  <a:gd name="connsiteY111" fmla="*/ 216284 h 489950"/>
                  <a:gd name="connsiteX112" fmla="*/ 96606 w 360936"/>
                  <a:gd name="connsiteY112" fmla="*/ 41272 h 489950"/>
                  <a:gd name="connsiteX113" fmla="*/ 149549 w 360936"/>
                  <a:gd name="connsiteY113" fmla="*/ 29487 h 489950"/>
                  <a:gd name="connsiteX114" fmla="*/ 268428 w 360936"/>
                  <a:gd name="connsiteY114" fmla="*/ 28492 h 489950"/>
                  <a:gd name="connsiteX115" fmla="*/ 276448 w 360936"/>
                  <a:gd name="connsiteY115" fmla="*/ 33699 h 489950"/>
                  <a:gd name="connsiteX116" fmla="*/ 254686 w 360936"/>
                  <a:gd name="connsiteY116" fmla="*/ 65525 h 489950"/>
                  <a:gd name="connsiteX117" fmla="*/ 249075 w 360936"/>
                  <a:gd name="connsiteY117" fmla="*/ 59655 h 489950"/>
                  <a:gd name="connsiteX118" fmla="*/ 247645 w 360936"/>
                  <a:gd name="connsiteY118" fmla="*/ 58940 h 489950"/>
                  <a:gd name="connsiteX119" fmla="*/ 241892 w 360936"/>
                  <a:gd name="connsiteY119" fmla="*/ 0 h 489950"/>
                  <a:gd name="connsiteX120" fmla="*/ 356194 w 360936"/>
                  <a:gd name="connsiteY120" fmla="*/ 229388 h 489950"/>
                  <a:gd name="connsiteX121" fmla="*/ 225341 w 360936"/>
                  <a:gd name="connsiteY121" fmla="*/ 378188 h 489950"/>
                  <a:gd name="connsiteX122" fmla="*/ 160470 w 360936"/>
                  <a:gd name="connsiteY122" fmla="*/ 389420 h 489950"/>
                  <a:gd name="connsiteX123" fmla="*/ 160470 w 360936"/>
                  <a:gd name="connsiteY123" fmla="*/ 385306 h 489950"/>
                  <a:gd name="connsiteX124" fmla="*/ 150947 w 360936"/>
                  <a:gd name="connsiteY124" fmla="*/ 385306 h 489950"/>
                  <a:gd name="connsiteX125" fmla="*/ 150947 w 360936"/>
                  <a:gd name="connsiteY125" fmla="*/ 389150 h 489950"/>
                  <a:gd name="connsiteX126" fmla="*/ 87918 w 360936"/>
                  <a:gd name="connsiteY126" fmla="*/ 378280 h 489950"/>
                  <a:gd name="connsiteX127" fmla="*/ 27338 w 360936"/>
                  <a:gd name="connsiteY127" fmla="*/ 344059 h 489950"/>
                  <a:gd name="connsiteX128" fmla="*/ 33339 w 360936"/>
                  <a:gd name="connsiteY128" fmla="*/ 336677 h 489950"/>
                  <a:gd name="connsiteX129" fmla="*/ 60401 w 360936"/>
                  <a:gd name="connsiteY129" fmla="*/ 351919 h 489950"/>
                  <a:gd name="connsiteX130" fmla="*/ 58486 w 360936"/>
                  <a:gd name="connsiteY130" fmla="*/ 354789 h 489950"/>
                  <a:gd name="connsiteX131" fmla="*/ 66439 w 360936"/>
                  <a:gd name="connsiteY131" fmla="*/ 360076 h 489950"/>
                  <a:gd name="connsiteX132" fmla="*/ 68743 w 360936"/>
                  <a:gd name="connsiteY132" fmla="*/ 356618 h 489950"/>
                  <a:gd name="connsiteX133" fmla="*/ 91151 w 360936"/>
                  <a:gd name="connsiteY133" fmla="*/ 369238 h 489950"/>
                  <a:gd name="connsiteX134" fmla="*/ 156499 w 360936"/>
                  <a:gd name="connsiteY134" fmla="*/ 380584 h 489950"/>
                  <a:gd name="connsiteX135" fmla="*/ 351336 w 360936"/>
                  <a:gd name="connsiteY135" fmla="*/ 185720 h 489950"/>
                  <a:gd name="connsiteX136" fmla="*/ 284691 w 360936"/>
                  <a:gd name="connsiteY136" fmla="*/ 39050 h 489950"/>
                  <a:gd name="connsiteX137" fmla="*/ 276448 w 360936"/>
                  <a:gd name="connsiteY137" fmla="*/ 33699 h 489950"/>
                  <a:gd name="connsiteX138" fmla="*/ 279802 w 360936"/>
                  <a:gd name="connsiteY138" fmla="*/ 28793 h 489950"/>
                  <a:gd name="connsiteX139" fmla="*/ 271896 w 360936"/>
                  <a:gd name="connsiteY139" fmla="*/ 23411 h 489950"/>
                  <a:gd name="connsiteX140" fmla="*/ 268428 w 360936"/>
                  <a:gd name="connsiteY140" fmla="*/ 28492 h 489950"/>
                  <a:gd name="connsiteX141" fmla="*/ 237892 w 360936"/>
                  <a:gd name="connsiteY141" fmla="*/ 8667 h 48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360936" h="489950">
                    <a:moveTo>
                      <a:pt x="65677" y="480425"/>
                    </a:moveTo>
                    <a:lnTo>
                      <a:pt x="150947" y="480425"/>
                    </a:lnTo>
                    <a:lnTo>
                      <a:pt x="150947" y="481121"/>
                    </a:lnTo>
                    <a:lnTo>
                      <a:pt x="160470" y="481121"/>
                    </a:lnTo>
                    <a:lnTo>
                      <a:pt x="160470" y="480425"/>
                    </a:lnTo>
                    <a:lnTo>
                      <a:pt x="247321" y="480425"/>
                    </a:lnTo>
                    <a:lnTo>
                      <a:pt x="247321" y="489950"/>
                    </a:lnTo>
                    <a:lnTo>
                      <a:pt x="65677" y="489950"/>
                    </a:lnTo>
                    <a:close/>
                    <a:moveTo>
                      <a:pt x="150947" y="389150"/>
                    </a:moveTo>
                    <a:lnTo>
                      <a:pt x="156499" y="390108"/>
                    </a:lnTo>
                    <a:lnTo>
                      <a:pt x="160470" y="389420"/>
                    </a:lnTo>
                    <a:lnTo>
                      <a:pt x="160470" y="480425"/>
                    </a:lnTo>
                    <a:lnTo>
                      <a:pt x="150947" y="480425"/>
                    </a:lnTo>
                    <a:close/>
                    <a:moveTo>
                      <a:pt x="81386" y="320461"/>
                    </a:moveTo>
                    <a:lnTo>
                      <a:pt x="89682" y="325190"/>
                    </a:lnTo>
                    <a:lnTo>
                      <a:pt x="68743" y="356618"/>
                    </a:lnTo>
                    <a:lnTo>
                      <a:pt x="60401" y="351919"/>
                    </a:lnTo>
                    <a:close/>
                    <a:moveTo>
                      <a:pt x="310848" y="205861"/>
                    </a:moveTo>
                    <a:lnTo>
                      <a:pt x="311646" y="206392"/>
                    </a:lnTo>
                    <a:lnTo>
                      <a:pt x="310426" y="207403"/>
                    </a:lnTo>
                    <a:close/>
                    <a:moveTo>
                      <a:pt x="13694" y="165277"/>
                    </a:moveTo>
                    <a:lnTo>
                      <a:pt x="18478" y="166943"/>
                    </a:lnTo>
                    <a:cubicBezTo>
                      <a:pt x="24829" y="169211"/>
                      <a:pt x="33340" y="172343"/>
                      <a:pt x="42053" y="175819"/>
                    </a:cubicBezTo>
                    <a:cubicBezTo>
                      <a:pt x="74574" y="188820"/>
                      <a:pt x="81669" y="195344"/>
                      <a:pt x="84145" y="199058"/>
                    </a:cubicBezTo>
                    <a:cubicBezTo>
                      <a:pt x="89239" y="206678"/>
                      <a:pt x="88954" y="220726"/>
                      <a:pt x="88620" y="235536"/>
                    </a:cubicBezTo>
                    <a:cubicBezTo>
                      <a:pt x="88382" y="246632"/>
                      <a:pt x="88144" y="258109"/>
                      <a:pt x="90525" y="263681"/>
                    </a:cubicBezTo>
                    <a:cubicBezTo>
                      <a:pt x="92906" y="269253"/>
                      <a:pt x="103857" y="271253"/>
                      <a:pt x="112618" y="272824"/>
                    </a:cubicBezTo>
                    <a:cubicBezTo>
                      <a:pt x="121712" y="274443"/>
                      <a:pt x="129569" y="275824"/>
                      <a:pt x="132330" y="281396"/>
                    </a:cubicBezTo>
                    <a:cubicBezTo>
                      <a:pt x="134711" y="286206"/>
                      <a:pt x="133902" y="293301"/>
                      <a:pt x="130140" y="300445"/>
                    </a:cubicBezTo>
                    <a:cubicBezTo>
                      <a:pt x="128521" y="303469"/>
                      <a:pt x="125200" y="308600"/>
                      <a:pt x="119278" y="313374"/>
                    </a:cubicBezTo>
                    <a:lnTo>
                      <a:pt x="99979" y="321239"/>
                    </a:lnTo>
                    <a:lnTo>
                      <a:pt x="99338" y="321109"/>
                    </a:lnTo>
                    <a:lnTo>
                      <a:pt x="91691" y="315949"/>
                    </a:lnTo>
                    <a:lnTo>
                      <a:pt x="91525" y="314731"/>
                    </a:lnTo>
                    <a:cubicBezTo>
                      <a:pt x="111189" y="312112"/>
                      <a:pt x="119189" y="300730"/>
                      <a:pt x="121712" y="295968"/>
                    </a:cubicBezTo>
                    <a:cubicBezTo>
                      <a:pt x="124426" y="290920"/>
                      <a:pt x="124474" y="287015"/>
                      <a:pt x="123855" y="285730"/>
                    </a:cubicBezTo>
                    <a:cubicBezTo>
                      <a:pt x="122569" y="284253"/>
                      <a:pt x="115618" y="283015"/>
                      <a:pt x="110951" y="282206"/>
                    </a:cubicBezTo>
                    <a:cubicBezTo>
                      <a:pt x="99953" y="280206"/>
                      <a:pt x="86240" y="277777"/>
                      <a:pt x="81811" y="267443"/>
                    </a:cubicBezTo>
                    <a:cubicBezTo>
                      <a:pt x="78574" y="259966"/>
                      <a:pt x="78859" y="248013"/>
                      <a:pt x="79097" y="235346"/>
                    </a:cubicBezTo>
                    <a:cubicBezTo>
                      <a:pt x="79383" y="223202"/>
                      <a:pt x="79669" y="209487"/>
                      <a:pt x="76193" y="204344"/>
                    </a:cubicBezTo>
                    <a:cubicBezTo>
                      <a:pt x="75241" y="202868"/>
                      <a:pt x="69622" y="197106"/>
                      <a:pt x="38530" y="184677"/>
                    </a:cubicBezTo>
                    <a:cubicBezTo>
                      <a:pt x="29960" y="181248"/>
                      <a:pt x="21579" y="178164"/>
                      <a:pt x="15318" y="175932"/>
                    </a:cubicBezTo>
                    <a:lnTo>
                      <a:pt x="11785" y="174708"/>
                    </a:lnTo>
                    <a:close/>
                    <a:moveTo>
                      <a:pt x="167040" y="40935"/>
                    </a:moveTo>
                    <a:lnTo>
                      <a:pt x="176490" y="42847"/>
                    </a:lnTo>
                    <a:lnTo>
                      <a:pt x="172803" y="121054"/>
                    </a:lnTo>
                    <a:cubicBezTo>
                      <a:pt x="176088" y="128721"/>
                      <a:pt x="185992" y="147055"/>
                      <a:pt x="195943" y="147055"/>
                    </a:cubicBezTo>
                    <a:cubicBezTo>
                      <a:pt x="200705" y="147055"/>
                      <a:pt x="205371" y="141531"/>
                      <a:pt x="210275" y="135674"/>
                    </a:cubicBezTo>
                    <a:cubicBezTo>
                      <a:pt x="217798" y="126721"/>
                      <a:pt x="227178" y="115673"/>
                      <a:pt x="241605" y="121435"/>
                    </a:cubicBezTo>
                    <a:cubicBezTo>
                      <a:pt x="263175" y="130054"/>
                      <a:pt x="275650" y="158723"/>
                      <a:pt x="276126" y="159913"/>
                    </a:cubicBezTo>
                    <a:lnTo>
                      <a:pt x="276745" y="161342"/>
                    </a:lnTo>
                    <a:lnTo>
                      <a:pt x="276411" y="162818"/>
                    </a:lnTo>
                    <a:cubicBezTo>
                      <a:pt x="271745" y="183772"/>
                      <a:pt x="267412" y="208630"/>
                      <a:pt x="267698" y="215916"/>
                    </a:cubicBezTo>
                    <a:cubicBezTo>
                      <a:pt x="270412" y="216107"/>
                      <a:pt x="276411" y="215535"/>
                      <a:pt x="284220" y="212916"/>
                    </a:cubicBezTo>
                    <a:lnTo>
                      <a:pt x="299860" y="203431"/>
                    </a:lnTo>
                    <a:lnTo>
                      <a:pt x="296956" y="217769"/>
                    </a:lnTo>
                    <a:lnTo>
                      <a:pt x="286458" y="222250"/>
                    </a:lnTo>
                    <a:cubicBezTo>
                      <a:pt x="283506" y="223155"/>
                      <a:pt x="275745" y="225441"/>
                      <a:pt x="269126" y="225441"/>
                    </a:cubicBezTo>
                    <a:cubicBezTo>
                      <a:pt x="266031" y="225441"/>
                      <a:pt x="263175" y="224964"/>
                      <a:pt x="261175" y="223631"/>
                    </a:cubicBezTo>
                    <a:lnTo>
                      <a:pt x="260794" y="223345"/>
                    </a:lnTo>
                    <a:lnTo>
                      <a:pt x="260461" y="223012"/>
                    </a:lnTo>
                    <a:cubicBezTo>
                      <a:pt x="258223" y="220821"/>
                      <a:pt x="257794" y="217107"/>
                      <a:pt x="258699" y="208440"/>
                    </a:cubicBezTo>
                    <a:cubicBezTo>
                      <a:pt x="259175" y="203344"/>
                      <a:pt x="260175" y="196630"/>
                      <a:pt x="261651" y="188391"/>
                    </a:cubicBezTo>
                    <a:cubicBezTo>
                      <a:pt x="263651" y="177248"/>
                      <a:pt x="265984" y="166295"/>
                      <a:pt x="266841" y="162294"/>
                    </a:cubicBezTo>
                    <a:cubicBezTo>
                      <a:pt x="264222" y="156865"/>
                      <a:pt x="253652" y="136436"/>
                      <a:pt x="238129" y="130245"/>
                    </a:cubicBezTo>
                    <a:cubicBezTo>
                      <a:pt x="230463" y="127197"/>
                      <a:pt x="225321" y="132626"/>
                      <a:pt x="217608" y="141769"/>
                    </a:cubicBezTo>
                    <a:cubicBezTo>
                      <a:pt x="211513" y="149056"/>
                      <a:pt x="205180" y="156532"/>
                      <a:pt x="195991" y="156532"/>
                    </a:cubicBezTo>
                    <a:cubicBezTo>
                      <a:pt x="177326" y="156532"/>
                      <a:pt x="164994" y="127007"/>
                      <a:pt x="163613" y="123626"/>
                    </a:cubicBezTo>
                    <a:lnTo>
                      <a:pt x="163232" y="122673"/>
                    </a:lnTo>
                    <a:close/>
                    <a:moveTo>
                      <a:pt x="149549" y="29487"/>
                    </a:moveTo>
                    <a:cubicBezTo>
                      <a:pt x="167350" y="28698"/>
                      <a:pt x="185051" y="30970"/>
                      <a:pt x="201893" y="36075"/>
                    </a:cubicBezTo>
                    <a:lnTo>
                      <a:pt x="247645" y="58940"/>
                    </a:lnTo>
                    <a:lnTo>
                      <a:pt x="244654" y="63321"/>
                    </a:lnTo>
                    <a:lnTo>
                      <a:pt x="252513" y="68703"/>
                    </a:lnTo>
                    <a:lnTo>
                      <a:pt x="254686" y="65525"/>
                    </a:lnTo>
                    <a:lnTo>
                      <a:pt x="286533" y="98847"/>
                    </a:lnTo>
                    <a:cubicBezTo>
                      <a:pt x="307274" y="129849"/>
                      <a:pt x="315608" y="166030"/>
                      <a:pt x="312161" y="201062"/>
                    </a:cubicBezTo>
                    <a:lnTo>
                      <a:pt x="310848" y="205861"/>
                    </a:lnTo>
                    <a:lnTo>
                      <a:pt x="303694" y="201106"/>
                    </a:lnTo>
                    <a:lnTo>
                      <a:pt x="299860" y="203431"/>
                    </a:lnTo>
                    <a:lnTo>
                      <a:pt x="303440" y="185758"/>
                    </a:lnTo>
                    <a:cubicBezTo>
                      <a:pt x="303440" y="124968"/>
                      <a:pt x="266337" y="72696"/>
                      <a:pt x="213610" y="50360"/>
                    </a:cubicBezTo>
                    <a:lnTo>
                      <a:pt x="176490" y="42847"/>
                    </a:lnTo>
                    <a:lnTo>
                      <a:pt x="176802" y="36240"/>
                    </a:lnTo>
                    <a:lnTo>
                      <a:pt x="167279" y="35811"/>
                    </a:lnTo>
                    <a:lnTo>
                      <a:pt x="167040" y="40935"/>
                    </a:lnTo>
                    <a:lnTo>
                      <a:pt x="156470" y="38795"/>
                    </a:lnTo>
                    <a:cubicBezTo>
                      <a:pt x="95713" y="38795"/>
                      <a:pt x="43449" y="75896"/>
                      <a:pt x="21114" y="128621"/>
                    </a:cubicBezTo>
                    <a:lnTo>
                      <a:pt x="13694" y="165277"/>
                    </a:lnTo>
                    <a:lnTo>
                      <a:pt x="7866" y="163247"/>
                    </a:lnTo>
                    <a:lnTo>
                      <a:pt x="4819" y="172295"/>
                    </a:lnTo>
                    <a:lnTo>
                      <a:pt x="11785" y="174708"/>
                    </a:lnTo>
                    <a:lnTo>
                      <a:pt x="9549" y="185758"/>
                    </a:lnTo>
                    <a:cubicBezTo>
                      <a:pt x="9549" y="226261"/>
                      <a:pt x="26027" y="262990"/>
                      <a:pt x="52631" y="289593"/>
                    </a:cubicBezTo>
                    <a:lnTo>
                      <a:pt x="91691" y="315949"/>
                    </a:lnTo>
                    <a:lnTo>
                      <a:pt x="92810" y="324160"/>
                    </a:lnTo>
                    <a:lnTo>
                      <a:pt x="99979" y="321239"/>
                    </a:lnTo>
                    <a:lnTo>
                      <a:pt x="156470" y="332673"/>
                    </a:lnTo>
                    <a:cubicBezTo>
                      <a:pt x="217228" y="332673"/>
                      <a:pt x="269519" y="295599"/>
                      <a:pt x="291868" y="242888"/>
                    </a:cubicBezTo>
                    <a:lnTo>
                      <a:pt x="296956" y="217769"/>
                    </a:lnTo>
                    <a:lnTo>
                      <a:pt x="298927" y="216928"/>
                    </a:lnTo>
                    <a:lnTo>
                      <a:pt x="310426" y="207403"/>
                    </a:lnTo>
                    <a:lnTo>
                      <a:pt x="298233" y="251958"/>
                    </a:lnTo>
                    <a:cubicBezTo>
                      <a:pt x="290697" y="268109"/>
                      <a:pt x="280294" y="283181"/>
                      <a:pt x="267102" y="296385"/>
                    </a:cubicBezTo>
                    <a:cubicBezTo>
                      <a:pt x="237813" y="325815"/>
                      <a:pt x="197999" y="342340"/>
                      <a:pt x="156470" y="342197"/>
                    </a:cubicBezTo>
                    <a:cubicBezTo>
                      <a:pt x="137813" y="342197"/>
                      <a:pt x="119805" y="338902"/>
                      <a:pt x="103060" y="332816"/>
                    </a:cubicBezTo>
                    <a:lnTo>
                      <a:pt x="89682" y="325190"/>
                    </a:lnTo>
                    <a:lnTo>
                      <a:pt x="91729" y="322118"/>
                    </a:lnTo>
                    <a:lnTo>
                      <a:pt x="83775" y="316879"/>
                    </a:lnTo>
                    <a:lnTo>
                      <a:pt x="81386" y="320461"/>
                    </a:lnTo>
                    <a:lnTo>
                      <a:pt x="57227" y="306689"/>
                    </a:lnTo>
                    <a:cubicBezTo>
                      <a:pt x="30015" y="284360"/>
                      <a:pt x="10311" y="252882"/>
                      <a:pt x="3024" y="216284"/>
                    </a:cubicBezTo>
                    <a:cubicBezTo>
                      <a:pt x="-11549" y="143088"/>
                      <a:pt x="27646" y="69797"/>
                      <a:pt x="96606" y="41272"/>
                    </a:cubicBezTo>
                    <a:cubicBezTo>
                      <a:pt x="113846" y="34128"/>
                      <a:pt x="131747" y="30277"/>
                      <a:pt x="149549" y="29487"/>
                    </a:cubicBezTo>
                    <a:close/>
                    <a:moveTo>
                      <a:pt x="268428" y="28492"/>
                    </a:moveTo>
                    <a:lnTo>
                      <a:pt x="276448" y="33699"/>
                    </a:lnTo>
                    <a:lnTo>
                      <a:pt x="254686" y="65525"/>
                    </a:lnTo>
                    <a:lnTo>
                      <a:pt x="249075" y="59655"/>
                    </a:lnTo>
                    <a:lnTo>
                      <a:pt x="247645" y="58940"/>
                    </a:lnTo>
                    <a:close/>
                    <a:moveTo>
                      <a:pt x="241892" y="0"/>
                    </a:moveTo>
                    <a:cubicBezTo>
                      <a:pt x="329143" y="40144"/>
                      <a:pt x="376721" y="135576"/>
                      <a:pt x="356194" y="229388"/>
                    </a:cubicBezTo>
                    <a:cubicBezTo>
                      <a:pt x="340800" y="299748"/>
                      <a:pt x="290203" y="354973"/>
                      <a:pt x="225341" y="378188"/>
                    </a:cubicBezTo>
                    <a:lnTo>
                      <a:pt x="160470" y="389420"/>
                    </a:lnTo>
                    <a:lnTo>
                      <a:pt x="160470" y="385306"/>
                    </a:lnTo>
                    <a:lnTo>
                      <a:pt x="150947" y="385306"/>
                    </a:lnTo>
                    <a:lnTo>
                      <a:pt x="150947" y="389150"/>
                    </a:lnTo>
                    <a:lnTo>
                      <a:pt x="87918" y="378280"/>
                    </a:lnTo>
                    <a:cubicBezTo>
                      <a:pt x="66070" y="370488"/>
                      <a:pt x="45555" y="358964"/>
                      <a:pt x="27338" y="344059"/>
                    </a:cubicBezTo>
                    <a:lnTo>
                      <a:pt x="33339" y="336677"/>
                    </a:lnTo>
                    <a:lnTo>
                      <a:pt x="60401" y="351919"/>
                    </a:lnTo>
                    <a:lnTo>
                      <a:pt x="58486" y="354789"/>
                    </a:lnTo>
                    <a:lnTo>
                      <a:pt x="66439" y="360076"/>
                    </a:lnTo>
                    <a:lnTo>
                      <a:pt x="68743" y="356618"/>
                    </a:lnTo>
                    <a:lnTo>
                      <a:pt x="91151" y="369238"/>
                    </a:lnTo>
                    <a:cubicBezTo>
                      <a:pt x="111981" y="376667"/>
                      <a:pt x="134068" y="380560"/>
                      <a:pt x="156499" y="380584"/>
                    </a:cubicBezTo>
                    <a:cubicBezTo>
                      <a:pt x="263943" y="380584"/>
                      <a:pt x="351336" y="293152"/>
                      <a:pt x="351336" y="185720"/>
                    </a:cubicBezTo>
                    <a:cubicBezTo>
                      <a:pt x="351336" y="128861"/>
                      <a:pt x="326288" y="75538"/>
                      <a:pt x="284691" y="39050"/>
                    </a:cubicBezTo>
                    <a:lnTo>
                      <a:pt x="276448" y="33699"/>
                    </a:lnTo>
                    <a:lnTo>
                      <a:pt x="279802" y="28793"/>
                    </a:lnTo>
                    <a:lnTo>
                      <a:pt x="271896" y="23411"/>
                    </a:lnTo>
                    <a:lnTo>
                      <a:pt x="268428" y="28492"/>
                    </a:lnTo>
                    <a:lnTo>
                      <a:pt x="237892" y="86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525" name="îṧḻíḋé">
              <a:extLst>
                <a:ext uri="{FF2B5EF4-FFF2-40B4-BE49-F238E27FC236}">
                  <a16:creationId xmlns:a16="http://schemas.microsoft.com/office/drawing/2014/main" id="{67A0723D-7A86-433F-ABCB-1EF27C0BF871}"/>
                </a:ext>
              </a:extLst>
            </p:cNvPr>
            <p:cNvSpPr/>
            <p:nvPr userDrawn="1"/>
          </p:nvSpPr>
          <p:spPr bwMode="auto">
            <a:xfrm>
              <a:off x="11616849" y="4924670"/>
              <a:ext cx="358100" cy="427985"/>
            </a:xfrm>
            <a:custGeom>
              <a:avLst/>
              <a:gdLst>
                <a:gd name="T0" fmla="*/ 1744 w 7702"/>
                <a:gd name="T1" fmla="*/ 9389 h 9389"/>
                <a:gd name="T2" fmla="*/ 983 w 7702"/>
                <a:gd name="T3" fmla="*/ 9184 h 9389"/>
                <a:gd name="T4" fmla="*/ 422 w 7702"/>
                <a:gd name="T5" fmla="*/ 7091 h 9389"/>
                <a:gd name="T6" fmla="*/ 3795 w 7702"/>
                <a:gd name="T7" fmla="*/ 1246 h 9389"/>
                <a:gd name="T8" fmla="*/ 6452 w 7702"/>
                <a:gd name="T9" fmla="*/ 536 h 9389"/>
                <a:gd name="T10" fmla="*/ 7167 w 7702"/>
                <a:gd name="T11" fmla="*/ 3192 h 9389"/>
                <a:gd name="T12" fmla="*/ 4441 w 7702"/>
                <a:gd name="T13" fmla="*/ 7915 h 9389"/>
                <a:gd name="T14" fmla="*/ 4267 w 7702"/>
                <a:gd name="T15" fmla="*/ 7815 h 9389"/>
                <a:gd name="T16" fmla="*/ 6994 w 7702"/>
                <a:gd name="T17" fmla="*/ 3092 h 9389"/>
                <a:gd name="T18" fmla="*/ 6354 w 7702"/>
                <a:gd name="T19" fmla="*/ 706 h 9389"/>
                <a:gd name="T20" fmla="*/ 3969 w 7702"/>
                <a:gd name="T21" fmla="*/ 1346 h 9389"/>
                <a:gd name="T22" fmla="*/ 595 w 7702"/>
                <a:gd name="T23" fmla="*/ 7191 h 9389"/>
                <a:gd name="T24" fmla="*/ 1090 w 7702"/>
                <a:gd name="T25" fmla="*/ 9000 h 9389"/>
                <a:gd name="T26" fmla="*/ 2904 w 7702"/>
                <a:gd name="T27" fmla="*/ 8523 h 9389"/>
                <a:gd name="T28" fmla="*/ 6086 w 7702"/>
                <a:gd name="T29" fmla="*/ 3009 h 9389"/>
                <a:gd name="T30" fmla="*/ 5758 w 7702"/>
                <a:gd name="T31" fmla="*/ 1813 h 9389"/>
                <a:gd name="T32" fmla="*/ 4559 w 7702"/>
                <a:gd name="T33" fmla="*/ 2127 h 9389"/>
                <a:gd name="T34" fmla="*/ 2023 w 7702"/>
                <a:gd name="T35" fmla="*/ 6520 h 9389"/>
                <a:gd name="T36" fmla="*/ 1850 w 7702"/>
                <a:gd name="T37" fmla="*/ 6420 h 9389"/>
                <a:gd name="T38" fmla="*/ 4386 w 7702"/>
                <a:gd name="T39" fmla="*/ 2027 h 9389"/>
                <a:gd name="T40" fmla="*/ 5868 w 7702"/>
                <a:gd name="T41" fmla="*/ 1622 h 9389"/>
                <a:gd name="T42" fmla="*/ 6259 w 7702"/>
                <a:gd name="T43" fmla="*/ 3109 h 9389"/>
                <a:gd name="T44" fmla="*/ 3077 w 7702"/>
                <a:gd name="T45" fmla="*/ 8623 h 9389"/>
                <a:gd name="T46" fmla="*/ 2146 w 7702"/>
                <a:gd name="T47" fmla="*/ 9335 h 9389"/>
                <a:gd name="T48" fmla="*/ 1744 w 7702"/>
                <a:gd name="T49" fmla="*/ 9389 h 9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02" h="9389">
                  <a:moveTo>
                    <a:pt x="1744" y="9389"/>
                  </a:moveTo>
                  <a:cubicBezTo>
                    <a:pt x="1477" y="9389"/>
                    <a:pt x="1214" y="9318"/>
                    <a:pt x="983" y="9184"/>
                  </a:cubicBezTo>
                  <a:cubicBezTo>
                    <a:pt x="251" y="8761"/>
                    <a:pt x="0" y="7824"/>
                    <a:pt x="422" y="7091"/>
                  </a:cubicBezTo>
                  <a:lnTo>
                    <a:pt x="3795" y="1246"/>
                  </a:lnTo>
                  <a:cubicBezTo>
                    <a:pt x="4334" y="317"/>
                    <a:pt x="5522" y="0"/>
                    <a:pt x="6452" y="536"/>
                  </a:cubicBezTo>
                  <a:cubicBezTo>
                    <a:pt x="7382" y="1073"/>
                    <a:pt x="7702" y="2261"/>
                    <a:pt x="7167" y="3192"/>
                  </a:cubicBezTo>
                  <a:lnTo>
                    <a:pt x="4441" y="7915"/>
                  </a:lnTo>
                  <a:lnTo>
                    <a:pt x="4267" y="7815"/>
                  </a:lnTo>
                  <a:lnTo>
                    <a:pt x="6994" y="3092"/>
                  </a:lnTo>
                  <a:cubicBezTo>
                    <a:pt x="7475" y="2258"/>
                    <a:pt x="7188" y="1188"/>
                    <a:pt x="6354" y="706"/>
                  </a:cubicBezTo>
                  <a:cubicBezTo>
                    <a:pt x="5520" y="225"/>
                    <a:pt x="4450" y="512"/>
                    <a:pt x="3969" y="1346"/>
                  </a:cubicBezTo>
                  <a:lnTo>
                    <a:pt x="595" y="7191"/>
                  </a:lnTo>
                  <a:cubicBezTo>
                    <a:pt x="236" y="7827"/>
                    <a:pt x="457" y="8634"/>
                    <a:pt x="1090" y="9000"/>
                  </a:cubicBezTo>
                  <a:cubicBezTo>
                    <a:pt x="1723" y="9365"/>
                    <a:pt x="2532" y="9152"/>
                    <a:pt x="2904" y="8523"/>
                  </a:cubicBezTo>
                  <a:lnTo>
                    <a:pt x="6086" y="3009"/>
                  </a:lnTo>
                  <a:cubicBezTo>
                    <a:pt x="6323" y="2588"/>
                    <a:pt x="6177" y="2054"/>
                    <a:pt x="5758" y="1813"/>
                  </a:cubicBezTo>
                  <a:cubicBezTo>
                    <a:pt x="5340" y="1571"/>
                    <a:pt x="4805" y="1711"/>
                    <a:pt x="4559" y="2127"/>
                  </a:cubicBezTo>
                  <a:lnTo>
                    <a:pt x="2023" y="6520"/>
                  </a:lnTo>
                  <a:lnTo>
                    <a:pt x="1850" y="6420"/>
                  </a:lnTo>
                  <a:lnTo>
                    <a:pt x="4386" y="2027"/>
                  </a:lnTo>
                  <a:cubicBezTo>
                    <a:pt x="4681" y="1504"/>
                    <a:pt x="5347" y="1321"/>
                    <a:pt x="5868" y="1622"/>
                  </a:cubicBezTo>
                  <a:cubicBezTo>
                    <a:pt x="6389" y="1923"/>
                    <a:pt x="6565" y="2591"/>
                    <a:pt x="6259" y="3109"/>
                  </a:cubicBezTo>
                  <a:lnTo>
                    <a:pt x="3077" y="8623"/>
                  </a:lnTo>
                  <a:cubicBezTo>
                    <a:pt x="2874" y="8975"/>
                    <a:pt x="2539" y="9232"/>
                    <a:pt x="2146" y="9335"/>
                  </a:cubicBezTo>
                  <a:cubicBezTo>
                    <a:pt x="2015" y="9371"/>
                    <a:pt x="1880" y="9389"/>
                    <a:pt x="1744" y="93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504" name="íšľïḍe">
              <a:extLst>
                <a:ext uri="{FF2B5EF4-FFF2-40B4-BE49-F238E27FC236}">
                  <a16:creationId xmlns:a16="http://schemas.microsoft.com/office/drawing/2014/main" id="{96F90995-9115-4233-BDCA-1728D2AFC1B4}"/>
                </a:ext>
              </a:extLst>
            </p:cNvPr>
            <p:cNvGrpSpPr/>
            <p:nvPr userDrawn="1"/>
          </p:nvGrpSpPr>
          <p:grpSpPr>
            <a:xfrm>
              <a:off x="11052390" y="4259698"/>
              <a:ext cx="845122" cy="762544"/>
              <a:chOff x="7169931" y="2695638"/>
              <a:chExt cx="440471" cy="405486"/>
            </a:xfrm>
          </p:grpSpPr>
          <p:grpSp>
            <p:nvGrpSpPr>
              <p:cNvPr id="520" name="ïṧḷiḓé">
                <a:extLst>
                  <a:ext uri="{FF2B5EF4-FFF2-40B4-BE49-F238E27FC236}">
                    <a16:creationId xmlns:a16="http://schemas.microsoft.com/office/drawing/2014/main" id="{3D30FBBC-2BC3-4F4F-8166-AA1CA3CB19A0}"/>
                  </a:ext>
                </a:extLst>
              </p:cNvPr>
              <p:cNvGrpSpPr/>
              <p:nvPr userDrawn="1"/>
            </p:nvGrpSpPr>
            <p:grpSpPr>
              <a:xfrm flipH="1">
                <a:off x="7169931" y="2695638"/>
                <a:ext cx="440471" cy="405486"/>
                <a:chOff x="183737" y="2074863"/>
                <a:chExt cx="444914" cy="409577"/>
              </a:xfrm>
            </p:grpSpPr>
            <p:sp>
              <p:nvSpPr>
                <p:cNvPr id="522" name="ïṣḷiḑè">
                  <a:extLst>
                    <a:ext uri="{FF2B5EF4-FFF2-40B4-BE49-F238E27FC236}">
                      <a16:creationId xmlns:a16="http://schemas.microsoft.com/office/drawing/2014/main" id="{C34C5A2B-2568-4F9E-B7D5-8946E88F8508}"/>
                    </a:ext>
                  </a:extLst>
                </p:cNvPr>
                <p:cNvSpPr/>
                <p:nvPr userDrawn="1"/>
              </p:nvSpPr>
              <p:spPr bwMode="auto">
                <a:xfrm>
                  <a:off x="183737" y="2074865"/>
                  <a:ext cx="444914" cy="409575"/>
                </a:xfrm>
                <a:custGeom>
                  <a:avLst/>
                  <a:gdLst>
                    <a:gd name="T0" fmla="*/ 0 w 395"/>
                    <a:gd name="T1" fmla="*/ 0 h 258"/>
                    <a:gd name="T2" fmla="*/ 82 w 395"/>
                    <a:gd name="T3" fmla="*/ 128 h 258"/>
                    <a:gd name="T4" fmla="*/ 0 w 395"/>
                    <a:gd name="T5" fmla="*/ 258 h 258"/>
                    <a:gd name="T6" fmla="*/ 395 w 395"/>
                    <a:gd name="T7" fmla="*/ 258 h 258"/>
                    <a:gd name="T8" fmla="*/ 395 w 395"/>
                    <a:gd name="T9" fmla="*/ 0 h 258"/>
                    <a:gd name="T10" fmla="*/ 0 w 395"/>
                    <a:gd name="T11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5" h="258">
                      <a:moveTo>
                        <a:pt x="0" y="0"/>
                      </a:moveTo>
                      <a:lnTo>
                        <a:pt x="82" y="128"/>
                      </a:lnTo>
                      <a:lnTo>
                        <a:pt x="0" y="258"/>
                      </a:lnTo>
                      <a:lnTo>
                        <a:pt x="395" y="258"/>
                      </a:lnTo>
                      <a:lnTo>
                        <a:pt x="3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23" name="î$ļîḍe">
                  <a:extLst>
                    <a:ext uri="{FF2B5EF4-FFF2-40B4-BE49-F238E27FC236}">
                      <a16:creationId xmlns:a16="http://schemas.microsoft.com/office/drawing/2014/main" id="{B4B40560-9B1F-4D38-A353-95588964A175}"/>
                    </a:ext>
                  </a:extLst>
                </p:cNvPr>
                <p:cNvSpPr/>
                <p:nvPr userDrawn="1"/>
              </p:nvSpPr>
              <p:spPr bwMode="auto">
                <a:xfrm>
                  <a:off x="463550" y="2074863"/>
                  <a:ext cx="165100" cy="409575"/>
                </a:xfrm>
                <a:custGeom>
                  <a:avLst/>
                  <a:gdLst>
                    <a:gd name="T0" fmla="*/ 0 w 44"/>
                    <a:gd name="T1" fmla="*/ 54 h 109"/>
                    <a:gd name="T2" fmla="*/ 10 w 44"/>
                    <a:gd name="T3" fmla="*/ 109 h 109"/>
                    <a:gd name="T4" fmla="*/ 44 w 44"/>
                    <a:gd name="T5" fmla="*/ 109 h 109"/>
                    <a:gd name="T6" fmla="*/ 44 w 44"/>
                    <a:gd name="T7" fmla="*/ 0 h 109"/>
                    <a:gd name="T8" fmla="*/ 10 w 44"/>
                    <a:gd name="T9" fmla="*/ 0 h 109"/>
                    <a:gd name="T10" fmla="*/ 0 w 44"/>
                    <a:gd name="T11" fmla="*/ 54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109">
                      <a:moveTo>
                        <a:pt x="0" y="54"/>
                      </a:moveTo>
                      <a:cubicBezTo>
                        <a:pt x="0" y="75"/>
                        <a:pt x="4" y="95"/>
                        <a:pt x="10" y="109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14"/>
                        <a:pt x="0" y="33"/>
                        <a:pt x="0" y="5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2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sp>
            <p:nvSpPr>
              <p:cNvPr id="521" name="ïṥḻíḑe">
                <a:extLst>
                  <a:ext uri="{FF2B5EF4-FFF2-40B4-BE49-F238E27FC236}">
                    <a16:creationId xmlns:a16="http://schemas.microsoft.com/office/drawing/2014/main" id="{CA4C2418-7157-4FD8-B618-CC76BADC6C45}"/>
                  </a:ext>
                </a:extLst>
              </p:cNvPr>
              <p:cNvSpPr/>
              <p:nvPr userDrawn="1"/>
            </p:nvSpPr>
            <p:spPr bwMode="auto">
              <a:xfrm>
                <a:off x="7265604" y="2775255"/>
                <a:ext cx="203392" cy="243461"/>
              </a:xfrm>
              <a:custGeom>
                <a:avLst/>
                <a:gdLst>
                  <a:gd name="connsiteX0" fmla="*/ 46409 w 310695"/>
                  <a:gd name="connsiteY0" fmla="*/ 342751 h 371902"/>
                  <a:gd name="connsiteX1" fmla="*/ 53465 w 310695"/>
                  <a:gd name="connsiteY1" fmla="*/ 342851 h 371902"/>
                  <a:gd name="connsiteX2" fmla="*/ 41971 w 310695"/>
                  <a:gd name="connsiteY2" fmla="*/ 369797 h 371902"/>
                  <a:gd name="connsiteX3" fmla="*/ 38928 w 310695"/>
                  <a:gd name="connsiteY3" fmla="*/ 371704 h 371902"/>
                  <a:gd name="connsiteX4" fmla="*/ 37645 w 310695"/>
                  <a:gd name="connsiteY4" fmla="*/ 371513 h 371902"/>
                  <a:gd name="connsiteX5" fmla="*/ 35933 w 310695"/>
                  <a:gd name="connsiteY5" fmla="*/ 367175 h 371902"/>
                  <a:gd name="connsiteX6" fmla="*/ 265340 w 310695"/>
                  <a:gd name="connsiteY6" fmla="*/ 342658 h 371902"/>
                  <a:gd name="connsiteX7" fmla="*/ 275207 w 310695"/>
                  <a:gd name="connsiteY7" fmla="*/ 367377 h 371902"/>
                  <a:gd name="connsiteX8" fmla="*/ 273489 w 310695"/>
                  <a:gd name="connsiteY8" fmla="*/ 371664 h 371902"/>
                  <a:gd name="connsiteX9" fmla="*/ 272200 w 310695"/>
                  <a:gd name="connsiteY9" fmla="*/ 371902 h 371902"/>
                  <a:gd name="connsiteX10" fmla="*/ 269194 w 310695"/>
                  <a:gd name="connsiteY10" fmla="*/ 369949 h 371902"/>
                  <a:gd name="connsiteX11" fmla="*/ 258289 w 310695"/>
                  <a:gd name="connsiteY11" fmla="*/ 342787 h 371902"/>
                  <a:gd name="connsiteX12" fmla="*/ 151975 w 310695"/>
                  <a:gd name="connsiteY12" fmla="*/ 225284 h 371902"/>
                  <a:gd name="connsiteX13" fmla="*/ 158423 w 310695"/>
                  <a:gd name="connsiteY13" fmla="*/ 225284 h 371902"/>
                  <a:gd name="connsiteX14" fmla="*/ 158423 w 310695"/>
                  <a:gd name="connsiteY14" fmla="*/ 233851 h 371902"/>
                  <a:gd name="connsiteX15" fmla="*/ 155199 w 310695"/>
                  <a:gd name="connsiteY15" fmla="*/ 237089 h 371902"/>
                  <a:gd name="connsiteX16" fmla="*/ 151975 w 310695"/>
                  <a:gd name="connsiteY16" fmla="*/ 233851 h 371902"/>
                  <a:gd name="connsiteX17" fmla="*/ 248957 w 310695"/>
                  <a:gd name="connsiteY17" fmla="*/ 218836 h 371902"/>
                  <a:gd name="connsiteX18" fmla="*/ 307504 w 310695"/>
                  <a:gd name="connsiteY18" fmla="*/ 218836 h 371902"/>
                  <a:gd name="connsiteX19" fmla="*/ 310695 w 310695"/>
                  <a:gd name="connsiteY19" fmla="*/ 222060 h 371902"/>
                  <a:gd name="connsiteX20" fmla="*/ 307504 w 310695"/>
                  <a:gd name="connsiteY20" fmla="*/ 225284 h 371902"/>
                  <a:gd name="connsiteX21" fmla="*/ 251133 w 310695"/>
                  <a:gd name="connsiteY21" fmla="*/ 225284 h 371902"/>
                  <a:gd name="connsiteX22" fmla="*/ 158423 w 310695"/>
                  <a:gd name="connsiteY22" fmla="*/ 218836 h 371902"/>
                  <a:gd name="connsiteX23" fmla="*/ 183847 w 310695"/>
                  <a:gd name="connsiteY23" fmla="*/ 218836 h 371902"/>
                  <a:gd name="connsiteX24" fmla="*/ 186612 w 310695"/>
                  <a:gd name="connsiteY24" fmla="*/ 225284 h 371902"/>
                  <a:gd name="connsiteX25" fmla="*/ 158423 w 310695"/>
                  <a:gd name="connsiteY25" fmla="*/ 225284 h 371902"/>
                  <a:gd name="connsiteX26" fmla="*/ 128721 w 310695"/>
                  <a:gd name="connsiteY26" fmla="*/ 218836 h 371902"/>
                  <a:gd name="connsiteX27" fmla="*/ 151975 w 310695"/>
                  <a:gd name="connsiteY27" fmla="*/ 218836 h 371902"/>
                  <a:gd name="connsiteX28" fmla="*/ 151975 w 310695"/>
                  <a:gd name="connsiteY28" fmla="*/ 225284 h 371902"/>
                  <a:gd name="connsiteX29" fmla="*/ 125950 w 310695"/>
                  <a:gd name="connsiteY29" fmla="*/ 225284 h 371902"/>
                  <a:gd name="connsiteX30" fmla="*/ 3238 w 310695"/>
                  <a:gd name="connsiteY30" fmla="*/ 218836 h 371902"/>
                  <a:gd name="connsiteX31" fmla="*/ 63627 w 310695"/>
                  <a:gd name="connsiteY31" fmla="*/ 218836 h 371902"/>
                  <a:gd name="connsiteX32" fmla="*/ 61459 w 310695"/>
                  <a:gd name="connsiteY32" fmla="*/ 225284 h 371902"/>
                  <a:gd name="connsiteX33" fmla="*/ 3238 w 310695"/>
                  <a:gd name="connsiteY33" fmla="*/ 225284 h 371902"/>
                  <a:gd name="connsiteX34" fmla="*/ 0 w 310695"/>
                  <a:gd name="connsiteY34" fmla="*/ 222060 h 371902"/>
                  <a:gd name="connsiteX35" fmla="*/ 3238 w 310695"/>
                  <a:gd name="connsiteY35" fmla="*/ 218836 h 371902"/>
                  <a:gd name="connsiteX36" fmla="*/ 155199 w 310695"/>
                  <a:gd name="connsiteY36" fmla="*/ 204849 h 371902"/>
                  <a:gd name="connsiteX37" fmla="*/ 158423 w 310695"/>
                  <a:gd name="connsiteY37" fmla="*/ 208040 h 371902"/>
                  <a:gd name="connsiteX38" fmla="*/ 158423 w 310695"/>
                  <a:gd name="connsiteY38" fmla="*/ 218836 h 371902"/>
                  <a:gd name="connsiteX39" fmla="*/ 151975 w 310695"/>
                  <a:gd name="connsiteY39" fmla="*/ 218836 h 371902"/>
                  <a:gd name="connsiteX40" fmla="*/ 151975 w 310695"/>
                  <a:gd name="connsiteY40" fmla="*/ 208040 h 371902"/>
                  <a:gd name="connsiteX41" fmla="*/ 155199 w 310695"/>
                  <a:gd name="connsiteY41" fmla="*/ 204849 h 371902"/>
                  <a:gd name="connsiteX42" fmla="*/ 157215 w 310695"/>
                  <a:gd name="connsiteY42" fmla="*/ 151840 h 371902"/>
                  <a:gd name="connsiteX43" fmla="*/ 157359 w 310695"/>
                  <a:gd name="connsiteY43" fmla="*/ 152199 h 371902"/>
                  <a:gd name="connsiteX44" fmla="*/ 157142 w 310695"/>
                  <a:gd name="connsiteY44" fmla="*/ 152703 h 371902"/>
                  <a:gd name="connsiteX45" fmla="*/ 156364 w 310695"/>
                  <a:gd name="connsiteY45" fmla="*/ 152868 h 371902"/>
                  <a:gd name="connsiteX46" fmla="*/ 155484 w 310695"/>
                  <a:gd name="connsiteY46" fmla="*/ 152681 h 371902"/>
                  <a:gd name="connsiteX47" fmla="*/ 155447 w 310695"/>
                  <a:gd name="connsiteY47" fmla="*/ 152597 h 371902"/>
                  <a:gd name="connsiteX48" fmla="*/ 150501 w 310695"/>
                  <a:gd name="connsiteY48" fmla="*/ 151625 h 371902"/>
                  <a:gd name="connsiteX49" fmla="*/ 155484 w 310695"/>
                  <a:gd name="connsiteY49" fmla="*/ 152681 h 371902"/>
                  <a:gd name="connsiteX50" fmla="*/ 156317 w 310695"/>
                  <a:gd name="connsiteY50" fmla="*/ 154624 h 371902"/>
                  <a:gd name="connsiteX51" fmla="*/ 128721 w 310695"/>
                  <a:gd name="connsiteY51" fmla="*/ 218836 h 371902"/>
                  <a:gd name="connsiteX52" fmla="*/ 125154 w 310695"/>
                  <a:gd name="connsiteY52" fmla="*/ 218836 h 371902"/>
                  <a:gd name="connsiteX53" fmla="*/ 121916 w 310695"/>
                  <a:gd name="connsiteY53" fmla="*/ 222060 h 371902"/>
                  <a:gd name="connsiteX54" fmla="*/ 125154 w 310695"/>
                  <a:gd name="connsiteY54" fmla="*/ 225284 h 371902"/>
                  <a:gd name="connsiteX55" fmla="*/ 125950 w 310695"/>
                  <a:gd name="connsiteY55" fmla="*/ 225284 h 371902"/>
                  <a:gd name="connsiteX56" fmla="*/ 76142 w 310695"/>
                  <a:gd name="connsiteY56" fmla="*/ 341182 h 371902"/>
                  <a:gd name="connsiteX57" fmla="*/ 73333 w 310695"/>
                  <a:gd name="connsiteY57" fmla="*/ 343134 h 371902"/>
                  <a:gd name="connsiteX58" fmla="*/ 53465 w 310695"/>
                  <a:gd name="connsiteY58" fmla="*/ 342851 h 371902"/>
                  <a:gd name="connsiteX59" fmla="*/ 54191 w 310695"/>
                  <a:gd name="connsiteY59" fmla="*/ 341148 h 371902"/>
                  <a:gd name="connsiteX60" fmla="*/ 52479 w 310695"/>
                  <a:gd name="connsiteY60" fmla="*/ 336857 h 371902"/>
                  <a:gd name="connsiteX61" fmla="*/ 48200 w 310695"/>
                  <a:gd name="connsiteY61" fmla="*/ 338574 h 371902"/>
                  <a:gd name="connsiteX62" fmla="*/ 46409 w 310695"/>
                  <a:gd name="connsiteY62" fmla="*/ 342751 h 371902"/>
                  <a:gd name="connsiteX63" fmla="*/ 26489 w 310695"/>
                  <a:gd name="connsiteY63" fmla="*/ 342467 h 371902"/>
                  <a:gd name="connsiteX64" fmla="*/ 23871 w 310695"/>
                  <a:gd name="connsiteY64" fmla="*/ 341182 h 371902"/>
                  <a:gd name="connsiteX65" fmla="*/ 23442 w 310695"/>
                  <a:gd name="connsiteY65" fmla="*/ 338373 h 371902"/>
                  <a:gd name="connsiteX66" fmla="*/ 61459 w 310695"/>
                  <a:gd name="connsiteY66" fmla="*/ 225284 h 371902"/>
                  <a:gd name="connsiteX67" fmla="*/ 64101 w 310695"/>
                  <a:gd name="connsiteY67" fmla="*/ 225284 h 371902"/>
                  <a:gd name="connsiteX68" fmla="*/ 67292 w 310695"/>
                  <a:gd name="connsiteY68" fmla="*/ 222060 h 371902"/>
                  <a:gd name="connsiteX69" fmla="*/ 64101 w 310695"/>
                  <a:gd name="connsiteY69" fmla="*/ 218836 h 371902"/>
                  <a:gd name="connsiteX70" fmla="*/ 63627 w 310695"/>
                  <a:gd name="connsiteY70" fmla="*/ 218836 h 371902"/>
                  <a:gd name="connsiteX71" fmla="*/ 82331 w 310695"/>
                  <a:gd name="connsiteY71" fmla="*/ 163198 h 371902"/>
                  <a:gd name="connsiteX72" fmla="*/ 86425 w 310695"/>
                  <a:gd name="connsiteY72" fmla="*/ 161246 h 371902"/>
                  <a:gd name="connsiteX73" fmla="*/ 88377 w 310695"/>
                  <a:gd name="connsiteY73" fmla="*/ 165341 h 371902"/>
                  <a:gd name="connsiteX74" fmla="*/ 30774 w 310695"/>
                  <a:gd name="connsiteY74" fmla="*/ 336230 h 371902"/>
                  <a:gd name="connsiteX75" fmla="*/ 70953 w 310695"/>
                  <a:gd name="connsiteY75" fmla="*/ 336658 h 371902"/>
                  <a:gd name="connsiteX76" fmla="*/ 210287 w 310695"/>
                  <a:gd name="connsiteY76" fmla="*/ 104260 h 371902"/>
                  <a:gd name="connsiteX77" fmla="*/ 248957 w 310695"/>
                  <a:gd name="connsiteY77" fmla="*/ 218836 h 371902"/>
                  <a:gd name="connsiteX78" fmla="*/ 246642 w 310695"/>
                  <a:gd name="connsiteY78" fmla="*/ 218836 h 371902"/>
                  <a:gd name="connsiteX79" fmla="*/ 243403 w 310695"/>
                  <a:gd name="connsiteY79" fmla="*/ 222060 h 371902"/>
                  <a:gd name="connsiteX80" fmla="*/ 246642 w 310695"/>
                  <a:gd name="connsiteY80" fmla="*/ 225284 h 371902"/>
                  <a:gd name="connsiteX81" fmla="*/ 251133 w 310695"/>
                  <a:gd name="connsiteY81" fmla="*/ 225284 h 371902"/>
                  <a:gd name="connsiteX82" fmla="*/ 289236 w 310695"/>
                  <a:gd name="connsiteY82" fmla="*/ 338181 h 371902"/>
                  <a:gd name="connsiteX83" fmla="*/ 288808 w 310695"/>
                  <a:gd name="connsiteY83" fmla="*/ 340991 h 371902"/>
                  <a:gd name="connsiteX84" fmla="*/ 286235 w 310695"/>
                  <a:gd name="connsiteY84" fmla="*/ 342277 h 371902"/>
                  <a:gd name="connsiteX85" fmla="*/ 265340 w 310695"/>
                  <a:gd name="connsiteY85" fmla="*/ 342658 h 371902"/>
                  <a:gd name="connsiteX86" fmla="*/ 263610 w 310695"/>
                  <a:gd name="connsiteY86" fmla="*/ 338325 h 371902"/>
                  <a:gd name="connsiteX87" fmla="*/ 259267 w 310695"/>
                  <a:gd name="connsiteY87" fmla="*/ 336610 h 371902"/>
                  <a:gd name="connsiteX88" fmla="*/ 257549 w 310695"/>
                  <a:gd name="connsiteY88" fmla="*/ 340944 h 371902"/>
                  <a:gd name="connsiteX89" fmla="*/ 258289 w 310695"/>
                  <a:gd name="connsiteY89" fmla="*/ 342787 h 371902"/>
                  <a:gd name="connsiteX90" fmla="*/ 239304 w 310695"/>
                  <a:gd name="connsiteY90" fmla="*/ 343134 h 371902"/>
                  <a:gd name="connsiteX91" fmla="*/ 236302 w 310695"/>
                  <a:gd name="connsiteY91" fmla="*/ 341182 h 371902"/>
                  <a:gd name="connsiteX92" fmla="*/ 186612 w 310695"/>
                  <a:gd name="connsiteY92" fmla="*/ 225284 h 371902"/>
                  <a:gd name="connsiteX93" fmla="*/ 188351 w 310695"/>
                  <a:gd name="connsiteY93" fmla="*/ 225284 h 371902"/>
                  <a:gd name="connsiteX94" fmla="*/ 191589 w 310695"/>
                  <a:gd name="connsiteY94" fmla="*/ 222060 h 371902"/>
                  <a:gd name="connsiteX95" fmla="*/ 188351 w 310695"/>
                  <a:gd name="connsiteY95" fmla="*/ 218836 h 371902"/>
                  <a:gd name="connsiteX96" fmla="*/ 183847 w 310695"/>
                  <a:gd name="connsiteY96" fmla="*/ 218836 h 371902"/>
                  <a:gd name="connsiteX97" fmla="*/ 156317 w 310695"/>
                  <a:gd name="connsiteY97" fmla="*/ 154624 h 371902"/>
                  <a:gd name="connsiteX98" fmla="*/ 157142 w 310695"/>
                  <a:gd name="connsiteY98" fmla="*/ 152703 h 371902"/>
                  <a:gd name="connsiteX99" fmla="*/ 162144 w 310695"/>
                  <a:gd name="connsiteY99" fmla="*/ 151642 h 371902"/>
                  <a:gd name="connsiteX100" fmla="*/ 241495 w 310695"/>
                  <a:gd name="connsiteY100" fmla="*/ 336657 h 371902"/>
                  <a:gd name="connsiteX101" fmla="*/ 281708 w 310695"/>
                  <a:gd name="connsiteY101" fmla="*/ 336229 h 371902"/>
                  <a:gd name="connsiteX102" fmla="*/ 207517 w 310695"/>
                  <a:gd name="connsiteY102" fmla="*/ 116137 h 371902"/>
                  <a:gd name="connsiteX103" fmla="*/ 209774 w 310695"/>
                  <a:gd name="connsiteY103" fmla="*/ 104442 h 371902"/>
                  <a:gd name="connsiteX104" fmla="*/ 102817 w 310695"/>
                  <a:gd name="connsiteY104" fmla="*/ 103974 h 371902"/>
                  <a:gd name="connsiteX105" fmla="*/ 105064 w 310695"/>
                  <a:gd name="connsiteY105" fmla="*/ 115595 h 371902"/>
                  <a:gd name="connsiteX106" fmla="*/ 95661 w 310695"/>
                  <a:gd name="connsiteY106" fmla="*/ 143629 h 371902"/>
                  <a:gd name="connsiteX107" fmla="*/ 92662 w 310695"/>
                  <a:gd name="connsiteY107" fmla="*/ 145771 h 371902"/>
                  <a:gd name="connsiteX108" fmla="*/ 91614 w 310695"/>
                  <a:gd name="connsiteY108" fmla="*/ 145533 h 371902"/>
                  <a:gd name="connsiteX109" fmla="*/ 89662 w 310695"/>
                  <a:gd name="connsiteY109" fmla="*/ 141486 h 371902"/>
                  <a:gd name="connsiteX110" fmla="*/ 102135 w 310695"/>
                  <a:gd name="connsiteY110" fmla="*/ 104299 h 371902"/>
                  <a:gd name="connsiteX111" fmla="*/ 156290 w 310695"/>
                  <a:gd name="connsiteY111" fmla="*/ 88735 h 371902"/>
                  <a:gd name="connsiteX112" fmla="*/ 150050 w 310695"/>
                  <a:gd name="connsiteY112" fmla="*/ 94975 h 371902"/>
                  <a:gd name="connsiteX113" fmla="*/ 156290 w 310695"/>
                  <a:gd name="connsiteY113" fmla="*/ 101215 h 371902"/>
                  <a:gd name="connsiteX114" fmla="*/ 162529 w 310695"/>
                  <a:gd name="connsiteY114" fmla="*/ 94975 h 371902"/>
                  <a:gd name="connsiteX115" fmla="*/ 156290 w 310695"/>
                  <a:gd name="connsiteY115" fmla="*/ 88735 h 371902"/>
                  <a:gd name="connsiteX116" fmla="*/ 156290 w 310695"/>
                  <a:gd name="connsiteY116" fmla="*/ 86401 h 371902"/>
                  <a:gd name="connsiteX117" fmla="*/ 164672 w 310695"/>
                  <a:gd name="connsiteY117" fmla="*/ 94784 h 371902"/>
                  <a:gd name="connsiteX118" fmla="*/ 156290 w 310695"/>
                  <a:gd name="connsiteY118" fmla="*/ 103168 h 371902"/>
                  <a:gd name="connsiteX119" fmla="*/ 147907 w 310695"/>
                  <a:gd name="connsiteY119" fmla="*/ 94784 h 371902"/>
                  <a:gd name="connsiteX120" fmla="*/ 156290 w 310695"/>
                  <a:gd name="connsiteY120" fmla="*/ 86401 h 371902"/>
                  <a:gd name="connsiteX121" fmla="*/ 156364 w 310695"/>
                  <a:gd name="connsiteY121" fmla="*/ 43629 h 371902"/>
                  <a:gd name="connsiteX122" fmla="*/ 107560 w 310695"/>
                  <a:gd name="connsiteY122" fmla="*/ 95010 h 371902"/>
                  <a:gd name="connsiteX123" fmla="*/ 156364 w 310695"/>
                  <a:gd name="connsiteY123" fmla="*/ 146392 h 371902"/>
                  <a:gd name="connsiteX124" fmla="*/ 205167 w 310695"/>
                  <a:gd name="connsiteY124" fmla="*/ 95010 h 371902"/>
                  <a:gd name="connsiteX125" fmla="*/ 156364 w 310695"/>
                  <a:gd name="connsiteY125" fmla="*/ 43629 h 371902"/>
                  <a:gd name="connsiteX126" fmla="*/ 151578 w 310695"/>
                  <a:gd name="connsiteY126" fmla="*/ 38214 h 371902"/>
                  <a:gd name="connsiteX127" fmla="*/ 151578 w 310695"/>
                  <a:gd name="connsiteY127" fmla="*/ 41432 h 371902"/>
                  <a:gd name="connsiteX128" fmla="*/ 153104 w 310695"/>
                  <a:gd name="connsiteY128" fmla="*/ 42954 h 371902"/>
                  <a:gd name="connsiteX129" fmla="*/ 159781 w 310695"/>
                  <a:gd name="connsiteY129" fmla="*/ 42954 h 371902"/>
                  <a:gd name="connsiteX130" fmla="*/ 161498 w 310695"/>
                  <a:gd name="connsiteY130" fmla="*/ 41432 h 371902"/>
                  <a:gd name="connsiteX131" fmla="*/ 161498 w 310695"/>
                  <a:gd name="connsiteY131" fmla="*/ 38289 h 371902"/>
                  <a:gd name="connsiteX132" fmla="*/ 177869 w 310695"/>
                  <a:gd name="connsiteY132" fmla="*/ 41760 h 371902"/>
                  <a:gd name="connsiteX133" fmla="*/ 211594 w 310695"/>
                  <a:gd name="connsiteY133" fmla="*/ 95010 h 371902"/>
                  <a:gd name="connsiteX134" fmla="*/ 209774 w 310695"/>
                  <a:gd name="connsiteY134" fmla="*/ 104442 h 371902"/>
                  <a:gd name="connsiteX135" fmla="*/ 204236 w 310695"/>
                  <a:gd name="connsiteY135" fmla="*/ 106403 h 371902"/>
                  <a:gd name="connsiteX136" fmla="*/ 207517 w 310695"/>
                  <a:gd name="connsiteY136" fmla="*/ 116137 h 371902"/>
                  <a:gd name="connsiteX137" fmla="*/ 207256 w 310695"/>
                  <a:gd name="connsiteY137" fmla="*/ 117490 h 371902"/>
                  <a:gd name="connsiteX138" fmla="*/ 177869 w 310695"/>
                  <a:gd name="connsiteY138" fmla="*/ 148308 h 371902"/>
                  <a:gd name="connsiteX139" fmla="*/ 162144 w 310695"/>
                  <a:gd name="connsiteY139" fmla="*/ 151642 h 371902"/>
                  <a:gd name="connsiteX140" fmla="*/ 161451 w 310695"/>
                  <a:gd name="connsiteY140" fmla="*/ 150025 h 371902"/>
                  <a:gd name="connsiteX141" fmla="*/ 157215 w 310695"/>
                  <a:gd name="connsiteY141" fmla="*/ 151840 h 371902"/>
                  <a:gd name="connsiteX142" fmla="*/ 155645 w 310695"/>
                  <a:gd name="connsiteY142" fmla="*/ 147914 h 371902"/>
                  <a:gd name="connsiteX143" fmla="*/ 151360 w 310695"/>
                  <a:gd name="connsiteY143" fmla="*/ 149628 h 371902"/>
                  <a:gd name="connsiteX144" fmla="*/ 150501 w 310695"/>
                  <a:gd name="connsiteY144" fmla="*/ 151625 h 371902"/>
                  <a:gd name="connsiteX145" fmla="*/ 134850 w 310695"/>
                  <a:gd name="connsiteY145" fmla="*/ 148308 h 371902"/>
                  <a:gd name="connsiteX146" fmla="*/ 105430 w 310695"/>
                  <a:gd name="connsiteY146" fmla="*/ 117490 h 371902"/>
                  <a:gd name="connsiteX147" fmla="*/ 105064 w 310695"/>
                  <a:gd name="connsiteY147" fmla="*/ 115595 h 371902"/>
                  <a:gd name="connsiteX148" fmla="*/ 108134 w 310695"/>
                  <a:gd name="connsiteY148" fmla="*/ 106441 h 371902"/>
                  <a:gd name="connsiteX149" fmla="*/ 106229 w 310695"/>
                  <a:gd name="connsiteY149" fmla="*/ 102347 h 371902"/>
                  <a:gd name="connsiteX150" fmla="*/ 102817 w 310695"/>
                  <a:gd name="connsiteY150" fmla="*/ 103974 h 371902"/>
                  <a:gd name="connsiteX151" fmla="*/ 101085 w 310695"/>
                  <a:gd name="connsiteY151" fmla="*/ 95010 h 371902"/>
                  <a:gd name="connsiteX152" fmla="*/ 134850 w 310695"/>
                  <a:gd name="connsiteY152" fmla="*/ 41760 h 371902"/>
                  <a:gd name="connsiteX153" fmla="*/ 159114 w 310695"/>
                  <a:gd name="connsiteY153" fmla="*/ 37783 h 371902"/>
                  <a:gd name="connsiteX154" fmla="*/ 160338 w 310695"/>
                  <a:gd name="connsiteY154" fmla="*/ 38043 h 371902"/>
                  <a:gd name="connsiteX155" fmla="*/ 160338 w 310695"/>
                  <a:gd name="connsiteY155" fmla="*/ 41434 h 371902"/>
                  <a:gd name="connsiteX156" fmla="*/ 159719 w 310695"/>
                  <a:gd name="connsiteY156" fmla="*/ 41862 h 371902"/>
                  <a:gd name="connsiteX157" fmla="*/ 153051 w 310695"/>
                  <a:gd name="connsiteY157" fmla="*/ 41862 h 371902"/>
                  <a:gd name="connsiteX158" fmla="*/ 152622 w 310695"/>
                  <a:gd name="connsiteY158" fmla="*/ 41434 h 371902"/>
                  <a:gd name="connsiteX159" fmla="*/ 152622 w 310695"/>
                  <a:gd name="connsiteY159" fmla="*/ 37993 h 371902"/>
                  <a:gd name="connsiteX160" fmla="*/ 153534 w 310695"/>
                  <a:gd name="connsiteY160" fmla="*/ 37800 h 371902"/>
                  <a:gd name="connsiteX161" fmla="*/ 153534 w 310695"/>
                  <a:gd name="connsiteY161" fmla="*/ 40813 h 371902"/>
                  <a:gd name="connsiteX162" fmla="*/ 159114 w 310695"/>
                  <a:gd name="connsiteY162" fmla="*/ 40813 h 371902"/>
                  <a:gd name="connsiteX163" fmla="*/ 156347 w 310695"/>
                  <a:gd name="connsiteY163" fmla="*/ 1903 h 371902"/>
                  <a:gd name="connsiteX164" fmla="*/ 159114 w 310695"/>
                  <a:gd name="connsiteY164" fmla="*/ 4709 h 371902"/>
                  <a:gd name="connsiteX165" fmla="*/ 159114 w 310695"/>
                  <a:gd name="connsiteY165" fmla="*/ 37783 h 371902"/>
                  <a:gd name="connsiteX166" fmla="*/ 156364 w 310695"/>
                  <a:gd name="connsiteY166" fmla="*/ 37200 h 371902"/>
                  <a:gd name="connsiteX167" fmla="*/ 153534 w 310695"/>
                  <a:gd name="connsiteY167" fmla="*/ 37800 h 371902"/>
                  <a:gd name="connsiteX168" fmla="*/ 153534 w 310695"/>
                  <a:gd name="connsiteY168" fmla="*/ 4709 h 371902"/>
                  <a:gd name="connsiteX169" fmla="*/ 156347 w 310695"/>
                  <a:gd name="connsiteY169" fmla="*/ 1903 h 371902"/>
                  <a:gd name="connsiteX170" fmla="*/ 156538 w 310695"/>
                  <a:gd name="connsiteY170" fmla="*/ 0 h 371902"/>
                  <a:gd name="connsiteX171" fmla="*/ 161498 w 310695"/>
                  <a:gd name="connsiteY171" fmla="*/ 4947 h 371902"/>
                  <a:gd name="connsiteX172" fmla="*/ 161498 w 310695"/>
                  <a:gd name="connsiteY172" fmla="*/ 38289 h 371902"/>
                  <a:gd name="connsiteX173" fmla="*/ 160338 w 310695"/>
                  <a:gd name="connsiteY173" fmla="*/ 38043 h 371902"/>
                  <a:gd name="connsiteX174" fmla="*/ 160338 w 310695"/>
                  <a:gd name="connsiteY174" fmla="*/ 4898 h 371902"/>
                  <a:gd name="connsiteX175" fmla="*/ 156480 w 310695"/>
                  <a:gd name="connsiteY175" fmla="*/ 992 h 371902"/>
                  <a:gd name="connsiteX176" fmla="*/ 152622 w 310695"/>
                  <a:gd name="connsiteY176" fmla="*/ 4898 h 371902"/>
                  <a:gd name="connsiteX177" fmla="*/ 152622 w 310695"/>
                  <a:gd name="connsiteY177" fmla="*/ 37993 h 371902"/>
                  <a:gd name="connsiteX178" fmla="*/ 151578 w 310695"/>
                  <a:gd name="connsiteY178" fmla="*/ 38214 h 371902"/>
                  <a:gd name="connsiteX179" fmla="*/ 151578 w 310695"/>
                  <a:gd name="connsiteY179" fmla="*/ 4947 h 371902"/>
                  <a:gd name="connsiteX180" fmla="*/ 156538 w 310695"/>
                  <a:gd name="connsiteY180" fmla="*/ 0 h 371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310695" h="371902">
                    <a:moveTo>
                      <a:pt x="46409" y="342751"/>
                    </a:moveTo>
                    <a:lnTo>
                      <a:pt x="53465" y="342851"/>
                    </a:lnTo>
                    <a:lnTo>
                      <a:pt x="41971" y="369797"/>
                    </a:lnTo>
                    <a:cubicBezTo>
                      <a:pt x="41306" y="371084"/>
                      <a:pt x="40022" y="371704"/>
                      <a:pt x="38928" y="371704"/>
                    </a:cubicBezTo>
                    <a:cubicBezTo>
                      <a:pt x="38500" y="371704"/>
                      <a:pt x="38073" y="371704"/>
                      <a:pt x="37645" y="371513"/>
                    </a:cubicBezTo>
                    <a:cubicBezTo>
                      <a:pt x="35933" y="370846"/>
                      <a:pt x="35315" y="368939"/>
                      <a:pt x="35933" y="367175"/>
                    </a:cubicBezTo>
                    <a:close/>
                    <a:moveTo>
                      <a:pt x="265340" y="342658"/>
                    </a:moveTo>
                    <a:lnTo>
                      <a:pt x="275207" y="367377"/>
                    </a:lnTo>
                    <a:cubicBezTo>
                      <a:pt x="275875" y="369092"/>
                      <a:pt x="275016" y="370807"/>
                      <a:pt x="273489" y="371664"/>
                    </a:cubicBezTo>
                    <a:cubicBezTo>
                      <a:pt x="273059" y="371664"/>
                      <a:pt x="272630" y="371902"/>
                      <a:pt x="272200" y="371902"/>
                    </a:cubicBezTo>
                    <a:cubicBezTo>
                      <a:pt x="270912" y="371902"/>
                      <a:pt x="269623" y="371045"/>
                      <a:pt x="269194" y="369949"/>
                    </a:cubicBezTo>
                    <a:lnTo>
                      <a:pt x="258289" y="342787"/>
                    </a:lnTo>
                    <a:close/>
                    <a:moveTo>
                      <a:pt x="151975" y="225284"/>
                    </a:moveTo>
                    <a:lnTo>
                      <a:pt x="158423" y="225284"/>
                    </a:lnTo>
                    <a:lnTo>
                      <a:pt x="158423" y="233851"/>
                    </a:lnTo>
                    <a:cubicBezTo>
                      <a:pt x="158423" y="235565"/>
                      <a:pt x="157143" y="237089"/>
                      <a:pt x="155199" y="237089"/>
                    </a:cubicBezTo>
                    <a:cubicBezTo>
                      <a:pt x="153492" y="237089"/>
                      <a:pt x="151975" y="235565"/>
                      <a:pt x="151975" y="233851"/>
                    </a:cubicBezTo>
                    <a:close/>
                    <a:moveTo>
                      <a:pt x="248957" y="218836"/>
                    </a:moveTo>
                    <a:lnTo>
                      <a:pt x="307504" y="218836"/>
                    </a:lnTo>
                    <a:cubicBezTo>
                      <a:pt x="309219" y="218836"/>
                      <a:pt x="310695" y="220353"/>
                      <a:pt x="310695" y="222060"/>
                    </a:cubicBezTo>
                    <a:cubicBezTo>
                      <a:pt x="310695" y="223767"/>
                      <a:pt x="309219" y="225284"/>
                      <a:pt x="307504" y="225284"/>
                    </a:cubicBezTo>
                    <a:lnTo>
                      <a:pt x="251133" y="225284"/>
                    </a:lnTo>
                    <a:close/>
                    <a:moveTo>
                      <a:pt x="158423" y="218836"/>
                    </a:moveTo>
                    <a:lnTo>
                      <a:pt x="183847" y="218836"/>
                    </a:lnTo>
                    <a:lnTo>
                      <a:pt x="186612" y="225284"/>
                    </a:lnTo>
                    <a:lnTo>
                      <a:pt x="158423" y="225284"/>
                    </a:lnTo>
                    <a:close/>
                    <a:moveTo>
                      <a:pt x="128721" y="218836"/>
                    </a:moveTo>
                    <a:lnTo>
                      <a:pt x="151975" y="218836"/>
                    </a:lnTo>
                    <a:lnTo>
                      <a:pt x="151975" y="225284"/>
                    </a:lnTo>
                    <a:lnTo>
                      <a:pt x="125950" y="225284"/>
                    </a:lnTo>
                    <a:close/>
                    <a:moveTo>
                      <a:pt x="3238" y="218836"/>
                    </a:moveTo>
                    <a:lnTo>
                      <a:pt x="63627" y="218836"/>
                    </a:lnTo>
                    <a:lnTo>
                      <a:pt x="61459" y="225284"/>
                    </a:lnTo>
                    <a:lnTo>
                      <a:pt x="3238" y="225284"/>
                    </a:lnTo>
                    <a:cubicBezTo>
                      <a:pt x="1524" y="225284"/>
                      <a:pt x="0" y="223767"/>
                      <a:pt x="0" y="222060"/>
                    </a:cubicBezTo>
                    <a:cubicBezTo>
                      <a:pt x="0" y="220353"/>
                      <a:pt x="1524" y="218836"/>
                      <a:pt x="3238" y="218836"/>
                    </a:cubicBezTo>
                    <a:close/>
                    <a:moveTo>
                      <a:pt x="155199" y="204849"/>
                    </a:moveTo>
                    <a:cubicBezTo>
                      <a:pt x="156906" y="204849"/>
                      <a:pt x="158423" y="206325"/>
                      <a:pt x="158423" y="208040"/>
                    </a:cubicBezTo>
                    <a:lnTo>
                      <a:pt x="158423" y="218836"/>
                    </a:lnTo>
                    <a:lnTo>
                      <a:pt x="151975" y="218836"/>
                    </a:lnTo>
                    <a:lnTo>
                      <a:pt x="151975" y="208040"/>
                    </a:lnTo>
                    <a:cubicBezTo>
                      <a:pt x="151975" y="206325"/>
                      <a:pt x="153492" y="204849"/>
                      <a:pt x="155199" y="204849"/>
                    </a:cubicBezTo>
                    <a:close/>
                    <a:moveTo>
                      <a:pt x="157215" y="151840"/>
                    </a:moveTo>
                    <a:lnTo>
                      <a:pt x="157359" y="152199"/>
                    </a:lnTo>
                    <a:lnTo>
                      <a:pt x="157142" y="152703"/>
                    </a:lnTo>
                    <a:lnTo>
                      <a:pt x="156364" y="152868"/>
                    </a:lnTo>
                    <a:lnTo>
                      <a:pt x="155484" y="152681"/>
                    </a:lnTo>
                    <a:lnTo>
                      <a:pt x="155447" y="152597"/>
                    </a:lnTo>
                    <a:close/>
                    <a:moveTo>
                      <a:pt x="150501" y="151625"/>
                    </a:moveTo>
                    <a:lnTo>
                      <a:pt x="155484" y="152681"/>
                    </a:lnTo>
                    <a:lnTo>
                      <a:pt x="156317" y="154624"/>
                    </a:lnTo>
                    <a:lnTo>
                      <a:pt x="128721" y="218836"/>
                    </a:lnTo>
                    <a:lnTo>
                      <a:pt x="125154" y="218836"/>
                    </a:lnTo>
                    <a:cubicBezTo>
                      <a:pt x="123440" y="218836"/>
                      <a:pt x="121916" y="220353"/>
                      <a:pt x="121916" y="222060"/>
                    </a:cubicBezTo>
                    <a:cubicBezTo>
                      <a:pt x="121916" y="223767"/>
                      <a:pt x="123440" y="225284"/>
                      <a:pt x="125154" y="225284"/>
                    </a:cubicBezTo>
                    <a:lnTo>
                      <a:pt x="125950" y="225284"/>
                    </a:lnTo>
                    <a:lnTo>
                      <a:pt x="76142" y="341182"/>
                    </a:lnTo>
                    <a:cubicBezTo>
                      <a:pt x="75714" y="342277"/>
                      <a:pt x="74619" y="343134"/>
                      <a:pt x="73333" y="343134"/>
                    </a:cubicBezTo>
                    <a:lnTo>
                      <a:pt x="53465" y="342851"/>
                    </a:lnTo>
                    <a:lnTo>
                      <a:pt x="54191" y="341148"/>
                    </a:lnTo>
                    <a:cubicBezTo>
                      <a:pt x="54857" y="339432"/>
                      <a:pt x="54191" y="337477"/>
                      <a:pt x="52479" y="336857"/>
                    </a:cubicBezTo>
                    <a:cubicBezTo>
                      <a:pt x="50768" y="336190"/>
                      <a:pt x="48818" y="336857"/>
                      <a:pt x="48200" y="338574"/>
                    </a:cubicBezTo>
                    <a:lnTo>
                      <a:pt x="46409" y="342751"/>
                    </a:lnTo>
                    <a:lnTo>
                      <a:pt x="26489" y="342467"/>
                    </a:lnTo>
                    <a:cubicBezTo>
                      <a:pt x="25394" y="342467"/>
                      <a:pt x="24537" y="342039"/>
                      <a:pt x="23871" y="341182"/>
                    </a:cubicBezTo>
                    <a:cubicBezTo>
                      <a:pt x="23252" y="340325"/>
                      <a:pt x="23014" y="339230"/>
                      <a:pt x="23442" y="338373"/>
                    </a:cubicBezTo>
                    <a:lnTo>
                      <a:pt x="61459" y="225284"/>
                    </a:lnTo>
                    <a:lnTo>
                      <a:pt x="64101" y="225284"/>
                    </a:lnTo>
                    <a:cubicBezTo>
                      <a:pt x="66006" y="225284"/>
                      <a:pt x="67292" y="223767"/>
                      <a:pt x="67292" y="222060"/>
                    </a:cubicBezTo>
                    <a:cubicBezTo>
                      <a:pt x="67292" y="220353"/>
                      <a:pt x="65815" y="218836"/>
                      <a:pt x="64101" y="218836"/>
                    </a:cubicBezTo>
                    <a:lnTo>
                      <a:pt x="63627" y="218836"/>
                    </a:lnTo>
                    <a:lnTo>
                      <a:pt x="82331" y="163198"/>
                    </a:lnTo>
                    <a:cubicBezTo>
                      <a:pt x="82997" y="161484"/>
                      <a:pt x="84711" y="160579"/>
                      <a:pt x="86425" y="161246"/>
                    </a:cubicBezTo>
                    <a:cubicBezTo>
                      <a:pt x="88139" y="161913"/>
                      <a:pt x="88996" y="163627"/>
                      <a:pt x="88377" y="165341"/>
                    </a:cubicBezTo>
                    <a:lnTo>
                      <a:pt x="30774" y="336230"/>
                    </a:lnTo>
                    <a:lnTo>
                      <a:pt x="70953" y="336658"/>
                    </a:lnTo>
                    <a:close/>
                    <a:moveTo>
                      <a:pt x="210287" y="104260"/>
                    </a:moveTo>
                    <a:lnTo>
                      <a:pt x="248957" y="218836"/>
                    </a:lnTo>
                    <a:lnTo>
                      <a:pt x="246642" y="218836"/>
                    </a:lnTo>
                    <a:cubicBezTo>
                      <a:pt x="244927" y="218836"/>
                      <a:pt x="243403" y="220353"/>
                      <a:pt x="243403" y="222060"/>
                    </a:cubicBezTo>
                    <a:cubicBezTo>
                      <a:pt x="243403" y="223767"/>
                      <a:pt x="244927" y="225284"/>
                      <a:pt x="246642" y="225284"/>
                    </a:cubicBezTo>
                    <a:lnTo>
                      <a:pt x="251133" y="225284"/>
                    </a:lnTo>
                    <a:lnTo>
                      <a:pt x="289236" y="338181"/>
                    </a:lnTo>
                    <a:cubicBezTo>
                      <a:pt x="289665" y="339229"/>
                      <a:pt x="289427" y="340324"/>
                      <a:pt x="288808" y="340991"/>
                    </a:cubicBezTo>
                    <a:cubicBezTo>
                      <a:pt x="288141" y="341848"/>
                      <a:pt x="287283" y="342277"/>
                      <a:pt x="286235" y="342277"/>
                    </a:cubicBezTo>
                    <a:lnTo>
                      <a:pt x="265340" y="342658"/>
                    </a:lnTo>
                    <a:lnTo>
                      <a:pt x="263610" y="338325"/>
                    </a:lnTo>
                    <a:cubicBezTo>
                      <a:pt x="262751" y="336848"/>
                      <a:pt x="260985" y="335991"/>
                      <a:pt x="259267" y="336610"/>
                    </a:cubicBezTo>
                    <a:cubicBezTo>
                      <a:pt x="257787" y="337467"/>
                      <a:pt x="256928" y="339182"/>
                      <a:pt x="257549" y="340944"/>
                    </a:cubicBezTo>
                    <a:lnTo>
                      <a:pt x="258289" y="342787"/>
                    </a:lnTo>
                    <a:lnTo>
                      <a:pt x="239304" y="343134"/>
                    </a:lnTo>
                    <a:cubicBezTo>
                      <a:pt x="238017" y="343134"/>
                      <a:pt x="236969" y="342277"/>
                      <a:pt x="236302" y="341182"/>
                    </a:cubicBezTo>
                    <a:lnTo>
                      <a:pt x="186612" y="225284"/>
                    </a:lnTo>
                    <a:lnTo>
                      <a:pt x="188351" y="225284"/>
                    </a:lnTo>
                    <a:cubicBezTo>
                      <a:pt x="190113" y="225284"/>
                      <a:pt x="191589" y="223767"/>
                      <a:pt x="191589" y="222060"/>
                    </a:cubicBezTo>
                    <a:cubicBezTo>
                      <a:pt x="191589" y="220353"/>
                      <a:pt x="190113" y="218836"/>
                      <a:pt x="188351" y="218836"/>
                    </a:cubicBezTo>
                    <a:lnTo>
                      <a:pt x="183847" y="218836"/>
                    </a:lnTo>
                    <a:lnTo>
                      <a:pt x="156317" y="154624"/>
                    </a:lnTo>
                    <a:lnTo>
                      <a:pt x="157142" y="152703"/>
                    </a:lnTo>
                    <a:lnTo>
                      <a:pt x="162144" y="151642"/>
                    </a:lnTo>
                    <a:lnTo>
                      <a:pt x="241495" y="336657"/>
                    </a:lnTo>
                    <a:lnTo>
                      <a:pt x="281708" y="336229"/>
                    </a:lnTo>
                    <a:lnTo>
                      <a:pt x="207517" y="116137"/>
                    </a:lnTo>
                    <a:lnTo>
                      <a:pt x="209774" y="104442"/>
                    </a:lnTo>
                    <a:close/>
                    <a:moveTo>
                      <a:pt x="102817" y="103974"/>
                    </a:moveTo>
                    <a:lnTo>
                      <a:pt x="105064" y="115595"/>
                    </a:lnTo>
                    <a:lnTo>
                      <a:pt x="95661" y="143629"/>
                    </a:lnTo>
                    <a:cubicBezTo>
                      <a:pt x="95232" y="144914"/>
                      <a:pt x="93947" y="145771"/>
                      <a:pt x="92662" y="145771"/>
                    </a:cubicBezTo>
                    <a:cubicBezTo>
                      <a:pt x="92233" y="145771"/>
                      <a:pt x="92043" y="145771"/>
                      <a:pt x="91614" y="145533"/>
                    </a:cubicBezTo>
                    <a:cubicBezTo>
                      <a:pt x="89900" y="144914"/>
                      <a:pt x="88996" y="143200"/>
                      <a:pt x="89662" y="141486"/>
                    </a:cubicBezTo>
                    <a:lnTo>
                      <a:pt x="102135" y="104299"/>
                    </a:lnTo>
                    <a:close/>
                    <a:moveTo>
                      <a:pt x="156290" y="88735"/>
                    </a:moveTo>
                    <a:cubicBezTo>
                      <a:pt x="152813" y="88735"/>
                      <a:pt x="150050" y="91545"/>
                      <a:pt x="150050" y="94975"/>
                    </a:cubicBezTo>
                    <a:cubicBezTo>
                      <a:pt x="150050" y="98452"/>
                      <a:pt x="152813" y="101215"/>
                      <a:pt x="156290" y="101215"/>
                    </a:cubicBezTo>
                    <a:cubicBezTo>
                      <a:pt x="159719" y="101215"/>
                      <a:pt x="162529" y="98452"/>
                      <a:pt x="162529" y="94975"/>
                    </a:cubicBezTo>
                    <a:cubicBezTo>
                      <a:pt x="162529" y="91545"/>
                      <a:pt x="159719" y="88735"/>
                      <a:pt x="156290" y="88735"/>
                    </a:cubicBezTo>
                    <a:close/>
                    <a:moveTo>
                      <a:pt x="156290" y="86401"/>
                    </a:moveTo>
                    <a:cubicBezTo>
                      <a:pt x="161005" y="86401"/>
                      <a:pt x="164672" y="90069"/>
                      <a:pt x="164672" y="94784"/>
                    </a:cubicBezTo>
                    <a:cubicBezTo>
                      <a:pt x="164672" y="99500"/>
                      <a:pt x="160767" y="103168"/>
                      <a:pt x="156290" y="103168"/>
                    </a:cubicBezTo>
                    <a:cubicBezTo>
                      <a:pt x="151765" y="103168"/>
                      <a:pt x="147907" y="99500"/>
                      <a:pt x="147907" y="94784"/>
                    </a:cubicBezTo>
                    <a:cubicBezTo>
                      <a:pt x="147907" y="90259"/>
                      <a:pt x="151526" y="86401"/>
                      <a:pt x="156290" y="86401"/>
                    </a:cubicBezTo>
                    <a:close/>
                    <a:moveTo>
                      <a:pt x="156364" y="43629"/>
                    </a:moveTo>
                    <a:cubicBezTo>
                      <a:pt x="129462" y="43629"/>
                      <a:pt x="107560" y="66629"/>
                      <a:pt x="107560" y="95010"/>
                    </a:cubicBezTo>
                    <a:cubicBezTo>
                      <a:pt x="107560" y="123391"/>
                      <a:pt x="129462" y="146392"/>
                      <a:pt x="156364" y="146392"/>
                    </a:cubicBezTo>
                    <a:cubicBezTo>
                      <a:pt x="183217" y="146392"/>
                      <a:pt x="205167" y="123391"/>
                      <a:pt x="205167" y="95010"/>
                    </a:cubicBezTo>
                    <a:cubicBezTo>
                      <a:pt x="205167" y="66629"/>
                      <a:pt x="183217" y="43629"/>
                      <a:pt x="156364" y="43629"/>
                    </a:cubicBezTo>
                    <a:close/>
                    <a:moveTo>
                      <a:pt x="151578" y="38214"/>
                    </a:moveTo>
                    <a:lnTo>
                      <a:pt x="151578" y="41432"/>
                    </a:lnTo>
                    <a:cubicBezTo>
                      <a:pt x="151578" y="42288"/>
                      <a:pt x="152246" y="42954"/>
                      <a:pt x="153104" y="42954"/>
                    </a:cubicBezTo>
                    <a:lnTo>
                      <a:pt x="159781" y="42954"/>
                    </a:lnTo>
                    <a:cubicBezTo>
                      <a:pt x="160640" y="42954"/>
                      <a:pt x="161260" y="42098"/>
                      <a:pt x="161498" y="41432"/>
                    </a:cubicBezTo>
                    <a:lnTo>
                      <a:pt x="161498" y="38289"/>
                    </a:lnTo>
                    <a:lnTo>
                      <a:pt x="177869" y="41760"/>
                    </a:lnTo>
                    <a:cubicBezTo>
                      <a:pt x="197694" y="50563"/>
                      <a:pt x="211594" y="71153"/>
                      <a:pt x="211594" y="95010"/>
                    </a:cubicBezTo>
                    <a:lnTo>
                      <a:pt x="209774" y="104442"/>
                    </a:lnTo>
                    <a:lnTo>
                      <a:pt x="204236" y="106403"/>
                    </a:lnTo>
                    <a:lnTo>
                      <a:pt x="207517" y="116137"/>
                    </a:lnTo>
                    <a:lnTo>
                      <a:pt x="207256" y="117490"/>
                    </a:lnTo>
                    <a:cubicBezTo>
                      <a:pt x="201669" y="131325"/>
                      <a:pt x="191086" y="142437"/>
                      <a:pt x="177869" y="148308"/>
                    </a:cubicBezTo>
                    <a:lnTo>
                      <a:pt x="162144" y="151642"/>
                    </a:lnTo>
                    <a:lnTo>
                      <a:pt x="161451" y="150025"/>
                    </a:lnTo>
                    <a:lnTo>
                      <a:pt x="157215" y="151840"/>
                    </a:lnTo>
                    <a:lnTo>
                      <a:pt x="155645" y="147914"/>
                    </a:lnTo>
                    <a:cubicBezTo>
                      <a:pt x="153931" y="147295"/>
                      <a:pt x="151979" y="147914"/>
                      <a:pt x="151360" y="149628"/>
                    </a:cubicBezTo>
                    <a:lnTo>
                      <a:pt x="150501" y="151625"/>
                    </a:lnTo>
                    <a:lnTo>
                      <a:pt x="134850" y="148308"/>
                    </a:lnTo>
                    <a:cubicBezTo>
                      <a:pt x="121624" y="142437"/>
                      <a:pt x="111026" y="131325"/>
                      <a:pt x="105430" y="117490"/>
                    </a:cubicBezTo>
                    <a:lnTo>
                      <a:pt x="105064" y="115595"/>
                    </a:lnTo>
                    <a:lnTo>
                      <a:pt x="108134" y="106441"/>
                    </a:lnTo>
                    <a:cubicBezTo>
                      <a:pt x="108800" y="104727"/>
                      <a:pt x="107943" y="102966"/>
                      <a:pt x="106229" y="102347"/>
                    </a:cubicBezTo>
                    <a:lnTo>
                      <a:pt x="102817" y="103974"/>
                    </a:lnTo>
                    <a:lnTo>
                      <a:pt x="101085" y="95010"/>
                    </a:lnTo>
                    <a:cubicBezTo>
                      <a:pt x="101085" y="71153"/>
                      <a:pt x="115011" y="50563"/>
                      <a:pt x="134850" y="41760"/>
                    </a:cubicBezTo>
                    <a:close/>
                    <a:moveTo>
                      <a:pt x="159114" y="37783"/>
                    </a:moveTo>
                    <a:lnTo>
                      <a:pt x="160338" y="38043"/>
                    </a:lnTo>
                    <a:lnTo>
                      <a:pt x="160338" y="41434"/>
                    </a:lnTo>
                    <a:cubicBezTo>
                      <a:pt x="160148" y="41672"/>
                      <a:pt x="159909" y="41862"/>
                      <a:pt x="159719" y="41862"/>
                    </a:cubicBezTo>
                    <a:lnTo>
                      <a:pt x="153051" y="41862"/>
                    </a:lnTo>
                    <a:cubicBezTo>
                      <a:pt x="152813" y="41862"/>
                      <a:pt x="152622" y="41672"/>
                      <a:pt x="152622" y="41434"/>
                    </a:cubicBezTo>
                    <a:lnTo>
                      <a:pt x="152622" y="37993"/>
                    </a:lnTo>
                    <a:lnTo>
                      <a:pt x="153534" y="37800"/>
                    </a:lnTo>
                    <a:lnTo>
                      <a:pt x="153534" y="40813"/>
                    </a:lnTo>
                    <a:lnTo>
                      <a:pt x="159114" y="40813"/>
                    </a:lnTo>
                    <a:close/>
                    <a:moveTo>
                      <a:pt x="156347" y="1903"/>
                    </a:moveTo>
                    <a:cubicBezTo>
                      <a:pt x="157826" y="1903"/>
                      <a:pt x="159114" y="3235"/>
                      <a:pt x="159114" y="4709"/>
                    </a:cubicBezTo>
                    <a:lnTo>
                      <a:pt x="159114" y="37783"/>
                    </a:lnTo>
                    <a:lnTo>
                      <a:pt x="156364" y="37200"/>
                    </a:lnTo>
                    <a:lnTo>
                      <a:pt x="153534" y="37800"/>
                    </a:lnTo>
                    <a:lnTo>
                      <a:pt x="153534" y="4709"/>
                    </a:lnTo>
                    <a:cubicBezTo>
                      <a:pt x="153534" y="3235"/>
                      <a:pt x="154821" y="1903"/>
                      <a:pt x="156347" y="1903"/>
                    </a:cubicBezTo>
                    <a:close/>
                    <a:moveTo>
                      <a:pt x="156538" y="0"/>
                    </a:moveTo>
                    <a:cubicBezTo>
                      <a:pt x="159352" y="0"/>
                      <a:pt x="161498" y="2141"/>
                      <a:pt x="161498" y="4947"/>
                    </a:cubicBezTo>
                    <a:lnTo>
                      <a:pt x="161498" y="38289"/>
                    </a:lnTo>
                    <a:lnTo>
                      <a:pt x="160338" y="38043"/>
                    </a:lnTo>
                    <a:lnTo>
                      <a:pt x="160338" y="4898"/>
                    </a:lnTo>
                    <a:cubicBezTo>
                      <a:pt x="160338" y="2707"/>
                      <a:pt x="158624" y="992"/>
                      <a:pt x="156480" y="992"/>
                    </a:cubicBezTo>
                    <a:cubicBezTo>
                      <a:pt x="154337" y="992"/>
                      <a:pt x="152622" y="2707"/>
                      <a:pt x="152622" y="4898"/>
                    </a:cubicBezTo>
                    <a:lnTo>
                      <a:pt x="152622" y="37993"/>
                    </a:lnTo>
                    <a:lnTo>
                      <a:pt x="151578" y="38214"/>
                    </a:lnTo>
                    <a:lnTo>
                      <a:pt x="151578" y="4947"/>
                    </a:lnTo>
                    <a:cubicBezTo>
                      <a:pt x="151578" y="2141"/>
                      <a:pt x="153724" y="0"/>
                      <a:pt x="1565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505" name="iṧ1iďe">
              <a:extLst>
                <a:ext uri="{FF2B5EF4-FFF2-40B4-BE49-F238E27FC236}">
                  <a16:creationId xmlns:a16="http://schemas.microsoft.com/office/drawing/2014/main" id="{9039BC38-0237-428C-8BCA-9583A20AA46D}"/>
                </a:ext>
              </a:extLst>
            </p:cNvPr>
            <p:cNvGrpSpPr/>
            <p:nvPr userDrawn="1"/>
          </p:nvGrpSpPr>
          <p:grpSpPr>
            <a:xfrm>
              <a:off x="135088" y="801068"/>
              <a:ext cx="1191115" cy="762542"/>
              <a:chOff x="1439557" y="1650983"/>
              <a:chExt cx="620800" cy="405485"/>
            </a:xfrm>
          </p:grpSpPr>
          <p:grpSp>
            <p:nvGrpSpPr>
              <p:cNvPr id="516" name="ïšḻiďê">
                <a:extLst>
                  <a:ext uri="{FF2B5EF4-FFF2-40B4-BE49-F238E27FC236}">
                    <a16:creationId xmlns:a16="http://schemas.microsoft.com/office/drawing/2014/main" id="{777F566A-A470-4564-AAC5-945A1889160A}"/>
                  </a:ext>
                </a:extLst>
              </p:cNvPr>
              <p:cNvGrpSpPr/>
              <p:nvPr userDrawn="1"/>
            </p:nvGrpSpPr>
            <p:grpSpPr>
              <a:xfrm>
                <a:off x="1439557" y="1650983"/>
                <a:ext cx="620800" cy="405485"/>
                <a:chOff x="1588" y="2074863"/>
                <a:chExt cx="627062" cy="409575"/>
              </a:xfrm>
            </p:grpSpPr>
            <p:sp>
              <p:nvSpPr>
                <p:cNvPr id="518" name="îṥliḋe">
                  <a:extLst>
                    <a:ext uri="{FF2B5EF4-FFF2-40B4-BE49-F238E27FC236}">
                      <a16:creationId xmlns:a16="http://schemas.microsoft.com/office/drawing/2014/main" id="{10D38CAC-37AC-4D6D-B8F1-D1DF26ECAFEE}"/>
                    </a:ext>
                  </a:extLst>
                </p:cNvPr>
                <p:cNvSpPr/>
                <p:nvPr userDrawn="1"/>
              </p:nvSpPr>
              <p:spPr bwMode="auto">
                <a:xfrm>
                  <a:off x="1588" y="2074863"/>
                  <a:ext cx="627062" cy="409575"/>
                </a:xfrm>
                <a:custGeom>
                  <a:avLst/>
                  <a:gdLst>
                    <a:gd name="T0" fmla="*/ 0 w 395"/>
                    <a:gd name="T1" fmla="*/ 0 h 258"/>
                    <a:gd name="T2" fmla="*/ 82 w 395"/>
                    <a:gd name="T3" fmla="*/ 128 h 258"/>
                    <a:gd name="T4" fmla="*/ 0 w 395"/>
                    <a:gd name="T5" fmla="*/ 258 h 258"/>
                    <a:gd name="T6" fmla="*/ 395 w 395"/>
                    <a:gd name="T7" fmla="*/ 258 h 258"/>
                    <a:gd name="T8" fmla="*/ 395 w 395"/>
                    <a:gd name="T9" fmla="*/ 0 h 258"/>
                    <a:gd name="T10" fmla="*/ 0 w 395"/>
                    <a:gd name="T11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5" h="258">
                      <a:moveTo>
                        <a:pt x="0" y="0"/>
                      </a:moveTo>
                      <a:lnTo>
                        <a:pt x="82" y="128"/>
                      </a:lnTo>
                      <a:lnTo>
                        <a:pt x="0" y="258"/>
                      </a:lnTo>
                      <a:lnTo>
                        <a:pt x="395" y="258"/>
                      </a:lnTo>
                      <a:lnTo>
                        <a:pt x="3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5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19" name="iṩḻide">
                  <a:extLst>
                    <a:ext uri="{FF2B5EF4-FFF2-40B4-BE49-F238E27FC236}">
                      <a16:creationId xmlns:a16="http://schemas.microsoft.com/office/drawing/2014/main" id="{D4F75F89-EDAA-41DF-93BF-406373AF9797}"/>
                    </a:ext>
                  </a:extLst>
                </p:cNvPr>
                <p:cNvSpPr/>
                <p:nvPr userDrawn="1"/>
              </p:nvSpPr>
              <p:spPr bwMode="auto">
                <a:xfrm>
                  <a:off x="463550" y="2074863"/>
                  <a:ext cx="165100" cy="409575"/>
                </a:xfrm>
                <a:custGeom>
                  <a:avLst/>
                  <a:gdLst>
                    <a:gd name="T0" fmla="*/ 0 w 44"/>
                    <a:gd name="T1" fmla="*/ 54 h 109"/>
                    <a:gd name="T2" fmla="*/ 10 w 44"/>
                    <a:gd name="T3" fmla="*/ 109 h 109"/>
                    <a:gd name="T4" fmla="*/ 44 w 44"/>
                    <a:gd name="T5" fmla="*/ 109 h 109"/>
                    <a:gd name="T6" fmla="*/ 44 w 44"/>
                    <a:gd name="T7" fmla="*/ 0 h 109"/>
                    <a:gd name="T8" fmla="*/ 10 w 44"/>
                    <a:gd name="T9" fmla="*/ 0 h 109"/>
                    <a:gd name="T10" fmla="*/ 0 w 44"/>
                    <a:gd name="T11" fmla="*/ 54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109">
                      <a:moveTo>
                        <a:pt x="0" y="54"/>
                      </a:moveTo>
                      <a:cubicBezTo>
                        <a:pt x="0" y="75"/>
                        <a:pt x="4" y="95"/>
                        <a:pt x="10" y="109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14"/>
                        <a:pt x="0" y="33"/>
                        <a:pt x="0" y="5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2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sp>
            <p:nvSpPr>
              <p:cNvPr id="517" name="iṡlídè">
                <a:extLst>
                  <a:ext uri="{FF2B5EF4-FFF2-40B4-BE49-F238E27FC236}">
                    <a16:creationId xmlns:a16="http://schemas.microsoft.com/office/drawing/2014/main" id="{41E985B8-5052-41BC-BB7B-3C02C4E738DF}"/>
                  </a:ext>
                </a:extLst>
              </p:cNvPr>
              <p:cNvSpPr/>
              <p:nvPr userDrawn="1"/>
            </p:nvSpPr>
            <p:spPr bwMode="auto">
              <a:xfrm>
                <a:off x="1663413" y="1720744"/>
                <a:ext cx="265911" cy="265955"/>
              </a:xfrm>
              <a:custGeom>
                <a:avLst/>
                <a:gdLst>
                  <a:gd name="T0" fmla="*/ 0 w 12845"/>
                  <a:gd name="T1" fmla="*/ 12646 h 12846"/>
                  <a:gd name="T2" fmla="*/ 200 w 12845"/>
                  <a:gd name="T3" fmla="*/ 12846 h 12846"/>
                  <a:gd name="T4" fmla="*/ 12644 w 12845"/>
                  <a:gd name="T5" fmla="*/ 12846 h 12846"/>
                  <a:gd name="T6" fmla="*/ 12786 w 12845"/>
                  <a:gd name="T7" fmla="*/ 12786 h 12846"/>
                  <a:gd name="T8" fmla="*/ 12788 w 12845"/>
                  <a:gd name="T9" fmla="*/ 12786 h 12846"/>
                  <a:gd name="T10" fmla="*/ 12790 w 12845"/>
                  <a:gd name="T11" fmla="*/ 12781 h 12846"/>
                  <a:gd name="T12" fmla="*/ 12833 w 12845"/>
                  <a:gd name="T13" fmla="*/ 12703 h 12846"/>
                  <a:gd name="T14" fmla="*/ 12839 w 12845"/>
                  <a:gd name="T15" fmla="*/ 12675 h 12846"/>
                  <a:gd name="T16" fmla="*/ 12845 w 12845"/>
                  <a:gd name="T17" fmla="*/ 12646 h 12846"/>
                  <a:gd name="T18" fmla="*/ 12836 w 12845"/>
                  <a:gd name="T19" fmla="*/ 12601 h 12846"/>
                  <a:gd name="T20" fmla="*/ 12835 w 12845"/>
                  <a:gd name="T21" fmla="*/ 12584 h 12846"/>
                  <a:gd name="T22" fmla="*/ 11571 w 12845"/>
                  <a:gd name="T23" fmla="*/ 8698 h 12846"/>
                  <a:gd name="T24" fmla="*/ 11522 w 12845"/>
                  <a:gd name="T25" fmla="*/ 8619 h 12846"/>
                  <a:gd name="T26" fmla="*/ 4675 w 12845"/>
                  <a:gd name="T27" fmla="*/ 1772 h 12846"/>
                  <a:gd name="T28" fmla="*/ 4653 w 12845"/>
                  <a:gd name="T29" fmla="*/ 1738 h 12846"/>
                  <a:gd name="T30" fmla="*/ 3158 w 12845"/>
                  <a:gd name="T31" fmla="*/ 243 h 12846"/>
                  <a:gd name="T32" fmla="*/ 2276 w 12845"/>
                  <a:gd name="T33" fmla="*/ 243 h 12846"/>
                  <a:gd name="T34" fmla="*/ 182 w 12845"/>
                  <a:gd name="T35" fmla="*/ 2337 h 12846"/>
                  <a:gd name="T36" fmla="*/ 0 w 12845"/>
                  <a:gd name="T37" fmla="*/ 2777 h 12846"/>
                  <a:gd name="T38" fmla="*/ 182 w 12845"/>
                  <a:gd name="T39" fmla="*/ 3218 h 12846"/>
                  <a:gd name="T40" fmla="*/ 1645 w 12845"/>
                  <a:gd name="T41" fmla="*/ 4680 h 12846"/>
                  <a:gd name="T42" fmla="*/ 1666 w 12845"/>
                  <a:gd name="T43" fmla="*/ 4713 h 12846"/>
                  <a:gd name="T44" fmla="*/ 8502 w 12845"/>
                  <a:gd name="T45" fmla="*/ 11595 h 12846"/>
                  <a:gd name="T46" fmla="*/ 8587 w 12845"/>
                  <a:gd name="T47" fmla="*/ 11646 h 12846"/>
                  <a:gd name="T48" fmla="*/ 11272 w 12845"/>
                  <a:gd name="T49" fmla="*/ 12446 h 12846"/>
                  <a:gd name="T50" fmla="*/ 200 w 12845"/>
                  <a:gd name="T51" fmla="*/ 12446 h 12846"/>
                  <a:gd name="T52" fmla="*/ 0 w 12845"/>
                  <a:gd name="T53" fmla="*/ 12646 h 12846"/>
                  <a:gd name="T54" fmla="*/ 2545 w 12845"/>
                  <a:gd name="T55" fmla="*/ 4118 h 12846"/>
                  <a:gd name="T56" fmla="*/ 8820 w 12845"/>
                  <a:gd name="T57" fmla="*/ 10313 h 12846"/>
                  <a:gd name="T58" fmla="*/ 8589 w 12845"/>
                  <a:gd name="T59" fmla="*/ 11114 h 12846"/>
                  <a:gd name="T60" fmla="*/ 2091 w 12845"/>
                  <a:gd name="T61" fmla="*/ 4572 h 12846"/>
                  <a:gd name="T62" fmla="*/ 2545 w 12845"/>
                  <a:gd name="T63" fmla="*/ 4118 h 12846"/>
                  <a:gd name="T64" fmla="*/ 9126 w 12845"/>
                  <a:gd name="T65" fmla="*/ 10054 h 12846"/>
                  <a:gd name="T66" fmla="*/ 2827 w 12845"/>
                  <a:gd name="T67" fmla="*/ 3836 h 12846"/>
                  <a:gd name="T68" fmla="*/ 3802 w 12845"/>
                  <a:gd name="T69" fmla="*/ 2861 h 12846"/>
                  <a:gd name="T70" fmla="*/ 10045 w 12845"/>
                  <a:gd name="T71" fmla="*/ 9120 h 12846"/>
                  <a:gd name="T72" fmla="*/ 10045 w 12845"/>
                  <a:gd name="T73" fmla="*/ 10054 h 12846"/>
                  <a:gd name="T74" fmla="*/ 9126 w 12845"/>
                  <a:gd name="T75" fmla="*/ 10054 h 12846"/>
                  <a:gd name="T76" fmla="*/ 10294 w 12845"/>
                  <a:gd name="T77" fmla="*/ 8804 h 12846"/>
                  <a:gd name="T78" fmla="*/ 4085 w 12845"/>
                  <a:gd name="T79" fmla="*/ 2578 h 12846"/>
                  <a:gd name="T80" fmla="*/ 4500 w 12845"/>
                  <a:gd name="T81" fmla="*/ 2163 h 12846"/>
                  <a:gd name="T82" fmla="*/ 10985 w 12845"/>
                  <a:gd name="T83" fmla="*/ 8647 h 12846"/>
                  <a:gd name="T84" fmla="*/ 10294 w 12845"/>
                  <a:gd name="T85" fmla="*/ 8804 h 12846"/>
                  <a:gd name="T86" fmla="*/ 9195 w 12845"/>
                  <a:gd name="T87" fmla="*/ 10454 h 12846"/>
                  <a:gd name="T88" fmla="*/ 10245 w 12845"/>
                  <a:gd name="T89" fmla="*/ 10454 h 12846"/>
                  <a:gd name="T90" fmla="*/ 10445 w 12845"/>
                  <a:gd name="T91" fmla="*/ 10254 h 12846"/>
                  <a:gd name="T92" fmla="*/ 10445 w 12845"/>
                  <a:gd name="T93" fmla="*/ 9180 h 12846"/>
                  <a:gd name="T94" fmla="*/ 11248 w 12845"/>
                  <a:gd name="T95" fmla="*/ 8998 h 12846"/>
                  <a:gd name="T96" fmla="*/ 12337 w 12845"/>
                  <a:gd name="T97" fmla="*/ 12346 h 12846"/>
                  <a:gd name="T98" fmla="*/ 8942 w 12845"/>
                  <a:gd name="T99" fmla="*/ 11334 h 12846"/>
                  <a:gd name="T100" fmla="*/ 9195 w 12845"/>
                  <a:gd name="T101" fmla="*/ 10454 h 12846"/>
                  <a:gd name="T102" fmla="*/ 400 w 12845"/>
                  <a:gd name="T103" fmla="*/ 2777 h 12846"/>
                  <a:gd name="T104" fmla="*/ 465 w 12845"/>
                  <a:gd name="T105" fmla="*/ 2620 h 12846"/>
                  <a:gd name="T106" fmla="*/ 2559 w 12845"/>
                  <a:gd name="T107" fmla="*/ 526 h 12846"/>
                  <a:gd name="T108" fmla="*/ 2875 w 12845"/>
                  <a:gd name="T109" fmla="*/ 526 h 12846"/>
                  <a:gd name="T110" fmla="*/ 4224 w 12845"/>
                  <a:gd name="T111" fmla="*/ 1874 h 12846"/>
                  <a:gd name="T112" fmla="*/ 1814 w 12845"/>
                  <a:gd name="T113" fmla="*/ 4284 h 12846"/>
                  <a:gd name="T114" fmla="*/ 466 w 12845"/>
                  <a:gd name="T115" fmla="*/ 2935 h 12846"/>
                  <a:gd name="T116" fmla="*/ 400 w 12845"/>
                  <a:gd name="T117" fmla="*/ 2777 h 12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845" h="12846">
                    <a:moveTo>
                      <a:pt x="0" y="12646"/>
                    </a:moveTo>
                    <a:cubicBezTo>
                      <a:pt x="0" y="12756"/>
                      <a:pt x="90" y="12846"/>
                      <a:pt x="200" y="12846"/>
                    </a:cubicBezTo>
                    <a:lnTo>
                      <a:pt x="12644" y="12846"/>
                    </a:lnTo>
                    <a:cubicBezTo>
                      <a:pt x="12698" y="12846"/>
                      <a:pt x="12749" y="12825"/>
                      <a:pt x="12786" y="12786"/>
                    </a:cubicBezTo>
                    <a:lnTo>
                      <a:pt x="12788" y="12786"/>
                    </a:lnTo>
                    <a:cubicBezTo>
                      <a:pt x="12789" y="12784"/>
                      <a:pt x="12789" y="12782"/>
                      <a:pt x="12790" y="12781"/>
                    </a:cubicBezTo>
                    <a:cubicBezTo>
                      <a:pt x="12810" y="12758"/>
                      <a:pt x="12825" y="12732"/>
                      <a:pt x="12833" y="12703"/>
                    </a:cubicBezTo>
                    <a:cubicBezTo>
                      <a:pt x="12836" y="12694"/>
                      <a:pt x="12837" y="12685"/>
                      <a:pt x="12839" y="12675"/>
                    </a:cubicBezTo>
                    <a:cubicBezTo>
                      <a:pt x="12840" y="12665"/>
                      <a:pt x="12845" y="12656"/>
                      <a:pt x="12845" y="12646"/>
                    </a:cubicBezTo>
                    <a:cubicBezTo>
                      <a:pt x="12845" y="12630"/>
                      <a:pt x="12839" y="12616"/>
                      <a:pt x="12836" y="12601"/>
                    </a:cubicBezTo>
                    <a:cubicBezTo>
                      <a:pt x="12834" y="12596"/>
                      <a:pt x="12837" y="12590"/>
                      <a:pt x="12835" y="12584"/>
                    </a:cubicBezTo>
                    <a:lnTo>
                      <a:pt x="11571" y="8698"/>
                    </a:lnTo>
                    <a:cubicBezTo>
                      <a:pt x="11561" y="8668"/>
                      <a:pt x="11544" y="8641"/>
                      <a:pt x="11522" y="8619"/>
                    </a:cubicBezTo>
                    <a:lnTo>
                      <a:pt x="4675" y="1772"/>
                    </a:lnTo>
                    <a:cubicBezTo>
                      <a:pt x="4668" y="1760"/>
                      <a:pt x="4663" y="1748"/>
                      <a:pt x="4653" y="1738"/>
                    </a:cubicBezTo>
                    <a:lnTo>
                      <a:pt x="3158" y="243"/>
                    </a:lnTo>
                    <a:cubicBezTo>
                      <a:pt x="2914" y="0"/>
                      <a:pt x="2520" y="0"/>
                      <a:pt x="2276" y="243"/>
                    </a:cubicBezTo>
                    <a:lnTo>
                      <a:pt x="182" y="2337"/>
                    </a:lnTo>
                    <a:cubicBezTo>
                      <a:pt x="65" y="2454"/>
                      <a:pt x="0" y="2611"/>
                      <a:pt x="0" y="2777"/>
                    </a:cubicBezTo>
                    <a:cubicBezTo>
                      <a:pt x="0" y="2944"/>
                      <a:pt x="65" y="3100"/>
                      <a:pt x="182" y="3218"/>
                    </a:cubicBezTo>
                    <a:lnTo>
                      <a:pt x="1645" y="4680"/>
                    </a:lnTo>
                    <a:cubicBezTo>
                      <a:pt x="1652" y="4691"/>
                      <a:pt x="1657" y="4704"/>
                      <a:pt x="1666" y="4713"/>
                    </a:cubicBezTo>
                    <a:lnTo>
                      <a:pt x="8502" y="11595"/>
                    </a:lnTo>
                    <a:cubicBezTo>
                      <a:pt x="8526" y="11619"/>
                      <a:pt x="8555" y="11637"/>
                      <a:pt x="8587" y="11646"/>
                    </a:cubicBezTo>
                    <a:lnTo>
                      <a:pt x="11272" y="12446"/>
                    </a:lnTo>
                    <a:lnTo>
                      <a:pt x="200" y="12446"/>
                    </a:lnTo>
                    <a:cubicBezTo>
                      <a:pt x="90" y="12446"/>
                      <a:pt x="0" y="12535"/>
                      <a:pt x="0" y="12646"/>
                    </a:cubicBezTo>
                    <a:close/>
                    <a:moveTo>
                      <a:pt x="2545" y="4118"/>
                    </a:moveTo>
                    <a:lnTo>
                      <a:pt x="8820" y="10313"/>
                    </a:lnTo>
                    <a:lnTo>
                      <a:pt x="8589" y="11114"/>
                    </a:lnTo>
                    <a:lnTo>
                      <a:pt x="2091" y="4572"/>
                    </a:lnTo>
                    <a:lnTo>
                      <a:pt x="2545" y="4118"/>
                    </a:lnTo>
                    <a:close/>
                    <a:moveTo>
                      <a:pt x="9126" y="10054"/>
                    </a:moveTo>
                    <a:lnTo>
                      <a:pt x="2827" y="3836"/>
                    </a:lnTo>
                    <a:lnTo>
                      <a:pt x="3802" y="2861"/>
                    </a:lnTo>
                    <a:lnTo>
                      <a:pt x="10045" y="9120"/>
                    </a:lnTo>
                    <a:lnTo>
                      <a:pt x="10045" y="10054"/>
                    </a:lnTo>
                    <a:lnTo>
                      <a:pt x="9126" y="10054"/>
                    </a:lnTo>
                    <a:close/>
                    <a:moveTo>
                      <a:pt x="10294" y="8804"/>
                    </a:moveTo>
                    <a:lnTo>
                      <a:pt x="4085" y="2578"/>
                    </a:lnTo>
                    <a:lnTo>
                      <a:pt x="4500" y="2163"/>
                    </a:lnTo>
                    <a:lnTo>
                      <a:pt x="10985" y="8647"/>
                    </a:lnTo>
                    <a:lnTo>
                      <a:pt x="10294" y="8804"/>
                    </a:lnTo>
                    <a:close/>
                    <a:moveTo>
                      <a:pt x="9195" y="10454"/>
                    </a:moveTo>
                    <a:lnTo>
                      <a:pt x="10245" y="10454"/>
                    </a:lnTo>
                    <a:cubicBezTo>
                      <a:pt x="10355" y="10454"/>
                      <a:pt x="10445" y="10364"/>
                      <a:pt x="10445" y="10254"/>
                    </a:cubicBezTo>
                    <a:lnTo>
                      <a:pt x="10445" y="9180"/>
                    </a:lnTo>
                    <a:lnTo>
                      <a:pt x="11248" y="8998"/>
                    </a:lnTo>
                    <a:lnTo>
                      <a:pt x="12337" y="12346"/>
                    </a:lnTo>
                    <a:lnTo>
                      <a:pt x="8942" y="11334"/>
                    </a:lnTo>
                    <a:lnTo>
                      <a:pt x="9195" y="10454"/>
                    </a:lnTo>
                    <a:close/>
                    <a:moveTo>
                      <a:pt x="400" y="2777"/>
                    </a:moveTo>
                    <a:cubicBezTo>
                      <a:pt x="400" y="2718"/>
                      <a:pt x="423" y="2662"/>
                      <a:pt x="465" y="2620"/>
                    </a:cubicBezTo>
                    <a:lnTo>
                      <a:pt x="2559" y="526"/>
                    </a:lnTo>
                    <a:cubicBezTo>
                      <a:pt x="2646" y="439"/>
                      <a:pt x="2788" y="439"/>
                      <a:pt x="2875" y="526"/>
                    </a:cubicBezTo>
                    <a:lnTo>
                      <a:pt x="4224" y="1874"/>
                    </a:lnTo>
                    <a:lnTo>
                      <a:pt x="1814" y="4284"/>
                    </a:lnTo>
                    <a:lnTo>
                      <a:pt x="466" y="2935"/>
                    </a:lnTo>
                    <a:cubicBezTo>
                      <a:pt x="423" y="2893"/>
                      <a:pt x="400" y="2836"/>
                      <a:pt x="400" y="27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513" name="ï$lîďé">
              <a:extLst>
                <a:ext uri="{FF2B5EF4-FFF2-40B4-BE49-F238E27FC236}">
                  <a16:creationId xmlns:a16="http://schemas.microsoft.com/office/drawing/2014/main" id="{E9CE0BD9-7ED1-4010-9657-52DC125ABA98}"/>
                </a:ext>
              </a:extLst>
            </p:cNvPr>
            <p:cNvSpPr/>
            <p:nvPr userDrawn="1"/>
          </p:nvSpPr>
          <p:spPr bwMode="auto">
            <a:xfrm>
              <a:off x="223901" y="4933158"/>
              <a:ext cx="472200" cy="411011"/>
            </a:xfrm>
            <a:custGeom>
              <a:avLst/>
              <a:gdLst>
                <a:gd name="connsiteX0" fmla="*/ 218439 w 330535"/>
                <a:gd name="connsiteY0" fmla="*/ 136814 h 293534"/>
                <a:gd name="connsiteX1" fmla="*/ 324058 w 330535"/>
                <a:gd name="connsiteY1" fmla="*/ 136814 h 293534"/>
                <a:gd name="connsiteX2" fmla="*/ 324058 w 330535"/>
                <a:gd name="connsiteY2" fmla="*/ 143245 h 293534"/>
                <a:gd name="connsiteX3" fmla="*/ 218439 w 330535"/>
                <a:gd name="connsiteY3" fmla="*/ 143245 h 293534"/>
                <a:gd name="connsiteX4" fmla="*/ 6477 w 330535"/>
                <a:gd name="connsiteY4" fmla="*/ 136814 h 293534"/>
                <a:gd name="connsiteX5" fmla="*/ 112295 w 330535"/>
                <a:gd name="connsiteY5" fmla="*/ 136814 h 293534"/>
                <a:gd name="connsiteX6" fmla="*/ 112295 w 330535"/>
                <a:gd name="connsiteY6" fmla="*/ 143245 h 293534"/>
                <a:gd name="connsiteX7" fmla="*/ 6477 w 330535"/>
                <a:gd name="connsiteY7" fmla="*/ 143245 h 293534"/>
                <a:gd name="connsiteX8" fmla="*/ 130763 w 330535"/>
                <a:gd name="connsiteY8" fmla="*/ 117467 h 293534"/>
                <a:gd name="connsiteX9" fmla="*/ 118768 w 330535"/>
                <a:gd name="connsiteY9" fmla="*/ 129455 h 293534"/>
                <a:gd name="connsiteX10" fmla="*/ 118768 w 330535"/>
                <a:gd name="connsiteY10" fmla="*/ 154191 h 293534"/>
                <a:gd name="connsiteX11" fmla="*/ 130763 w 330535"/>
                <a:gd name="connsiteY11" fmla="*/ 166226 h 293534"/>
                <a:gd name="connsiteX12" fmla="*/ 199971 w 330535"/>
                <a:gd name="connsiteY12" fmla="*/ 166226 h 293534"/>
                <a:gd name="connsiteX13" fmla="*/ 212013 w 330535"/>
                <a:gd name="connsiteY13" fmla="*/ 154191 h 293534"/>
                <a:gd name="connsiteX14" fmla="*/ 212013 w 330535"/>
                <a:gd name="connsiteY14" fmla="*/ 129455 h 293534"/>
                <a:gd name="connsiteX15" fmla="*/ 199971 w 330535"/>
                <a:gd name="connsiteY15" fmla="*/ 117467 h 293534"/>
                <a:gd name="connsiteX16" fmla="*/ 130763 w 330535"/>
                <a:gd name="connsiteY16" fmla="*/ 110807 h 293534"/>
                <a:gd name="connsiteX17" fmla="*/ 199971 w 330535"/>
                <a:gd name="connsiteY17" fmla="*/ 110807 h 293534"/>
                <a:gd name="connsiteX18" fmla="*/ 218439 w 330535"/>
                <a:gd name="connsiteY18" fmla="*/ 129264 h 293534"/>
                <a:gd name="connsiteX19" fmla="*/ 218439 w 330535"/>
                <a:gd name="connsiteY19" fmla="*/ 136814 h 293534"/>
                <a:gd name="connsiteX20" fmla="*/ 216952 w 330535"/>
                <a:gd name="connsiteY20" fmla="*/ 136814 h 293534"/>
                <a:gd name="connsiteX21" fmla="*/ 213714 w 330535"/>
                <a:gd name="connsiteY21" fmla="*/ 140053 h 293534"/>
                <a:gd name="connsiteX22" fmla="*/ 216952 w 330535"/>
                <a:gd name="connsiteY22" fmla="*/ 143245 h 293534"/>
                <a:gd name="connsiteX23" fmla="*/ 218439 w 330535"/>
                <a:gd name="connsiteY23" fmla="*/ 143245 h 293534"/>
                <a:gd name="connsiteX24" fmla="*/ 218439 w 330535"/>
                <a:gd name="connsiteY24" fmla="*/ 153953 h 293534"/>
                <a:gd name="connsiteX25" fmla="*/ 199971 w 330535"/>
                <a:gd name="connsiteY25" fmla="*/ 172410 h 293534"/>
                <a:gd name="connsiteX26" fmla="*/ 130763 w 330535"/>
                <a:gd name="connsiteY26" fmla="*/ 172410 h 293534"/>
                <a:gd name="connsiteX27" fmla="*/ 112295 w 330535"/>
                <a:gd name="connsiteY27" fmla="*/ 153953 h 293534"/>
                <a:gd name="connsiteX28" fmla="*/ 112295 w 330535"/>
                <a:gd name="connsiteY28" fmla="*/ 143245 h 293534"/>
                <a:gd name="connsiteX29" fmla="*/ 114190 w 330535"/>
                <a:gd name="connsiteY29" fmla="*/ 143245 h 293534"/>
                <a:gd name="connsiteX30" fmla="*/ 117381 w 330535"/>
                <a:gd name="connsiteY30" fmla="*/ 140053 h 293534"/>
                <a:gd name="connsiteX31" fmla="*/ 114190 w 330535"/>
                <a:gd name="connsiteY31" fmla="*/ 136814 h 293534"/>
                <a:gd name="connsiteX32" fmla="*/ 112295 w 330535"/>
                <a:gd name="connsiteY32" fmla="*/ 136814 h 293534"/>
                <a:gd name="connsiteX33" fmla="*/ 112295 w 330535"/>
                <a:gd name="connsiteY33" fmla="*/ 129264 h 293534"/>
                <a:gd name="connsiteX34" fmla="*/ 130763 w 330535"/>
                <a:gd name="connsiteY34" fmla="*/ 110807 h 293534"/>
                <a:gd name="connsiteX35" fmla="*/ 39578 w 330535"/>
                <a:gd name="connsiteY35" fmla="*/ 40474 h 293534"/>
                <a:gd name="connsiteX36" fmla="*/ 118714 w 330535"/>
                <a:gd name="connsiteY36" fmla="*/ 40474 h 293534"/>
                <a:gd name="connsiteX37" fmla="*/ 118714 w 330535"/>
                <a:gd name="connsiteY37" fmla="*/ 43254 h 293534"/>
                <a:gd name="connsiteX38" fmla="*/ 121904 w 330535"/>
                <a:gd name="connsiteY38" fmla="*/ 46494 h 293534"/>
                <a:gd name="connsiteX39" fmla="*/ 125142 w 330535"/>
                <a:gd name="connsiteY39" fmla="*/ 43254 h 293534"/>
                <a:gd name="connsiteX40" fmla="*/ 125142 w 330535"/>
                <a:gd name="connsiteY40" fmla="*/ 40474 h 293534"/>
                <a:gd name="connsiteX41" fmla="*/ 205571 w 330535"/>
                <a:gd name="connsiteY41" fmla="*/ 40474 h 293534"/>
                <a:gd name="connsiteX42" fmla="*/ 205571 w 330535"/>
                <a:gd name="connsiteY42" fmla="*/ 43254 h 293534"/>
                <a:gd name="connsiteX43" fmla="*/ 208761 w 330535"/>
                <a:gd name="connsiteY43" fmla="*/ 46494 h 293534"/>
                <a:gd name="connsiteX44" fmla="*/ 211999 w 330535"/>
                <a:gd name="connsiteY44" fmla="*/ 43254 h 293534"/>
                <a:gd name="connsiteX45" fmla="*/ 211999 w 330535"/>
                <a:gd name="connsiteY45" fmla="*/ 40474 h 293534"/>
                <a:gd name="connsiteX46" fmla="*/ 290957 w 330535"/>
                <a:gd name="connsiteY46" fmla="*/ 40474 h 293534"/>
                <a:gd name="connsiteX47" fmla="*/ 330535 w 330535"/>
                <a:gd name="connsiteY47" fmla="*/ 80047 h 293534"/>
                <a:gd name="connsiteX48" fmla="*/ 330535 w 330535"/>
                <a:gd name="connsiteY48" fmla="*/ 254008 h 293534"/>
                <a:gd name="connsiteX49" fmla="*/ 290957 w 330535"/>
                <a:gd name="connsiteY49" fmla="*/ 293534 h 293534"/>
                <a:gd name="connsiteX50" fmla="*/ 39578 w 330535"/>
                <a:gd name="connsiteY50" fmla="*/ 293534 h 293534"/>
                <a:gd name="connsiteX51" fmla="*/ 0 w 330535"/>
                <a:gd name="connsiteY51" fmla="*/ 254008 h 293534"/>
                <a:gd name="connsiteX52" fmla="*/ 0 w 330535"/>
                <a:gd name="connsiteY52" fmla="*/ 140053 h 293534"/>
                <a:gd name="connsiteX53" fmla="*/ 3238 w 330535"/>
                <a:gd name="connsiteY53" fmla="*/ 143245 h 293534"/>
                <a:gd name="connsiteX54" fmla="*/ 6477 w 330535"/>
                <a:gd name="connsiteY54" fmla="*/ 143245 h 293534"/>
                <a:gd name="connsiteX55" fmla="*/ 6477 w 330535"/>
                <a:gd name="connsiteY55" fmla="*/ 254008 h 293534"/>
                <a:gd name="connsiteX56" fmla="*/ 39578 w 330535"/>
                <a:gd name="connsiteY56" fmla="*/ 287105 h 293534"/>
                <a:gd name="connsiteX57" fmla="*/ 290957 w 330535"/>
                <a:gd name="connsiteY57" fmla="*/ 287105 h 293534"/>
                <a:gd name="connsiteX58" fmla="*/ 324058 w 330535"/>
                <a:gd name="connsiteY58" fmla="*/ 254008 h 293534"/>
                <a:gd name="connsiteX59" fmla="*/ 324058 w 330535"/>
                <a:gd name="connsiteY59" fmla="*/ 143245 h 293534"/>
                <a:gd name="connsiteX60" fmla="*/ 327047 w 330535"/>
                <a:gd name="connsiteY60" fmla="*/ 143245 h 293534"/>
                <a:gd name="connsiteX61" fmla="*/ 330237 w 330535"/>
                <a:gd name="connsiteY61" fmla="*/ 140053 h 293534"/>
                <a:gd name="connsiteX62" fmla="*/ 327047 w 330535"/>
                <a:gd name="connsiteY62" fmla="*/ 136814 h 293534"/>
                <a:gd name="connsiteX63" fmla="*/ 324058 w 330535"/>
                <a:gd name="connsiteY63" fmla="*/ 136814 h 293534"/>
                <a:gd name="connsiteX64" fmla="*/ 324058 w 330535"/>
                <a:gd name="connsiteY64" fmla="*/ 80047 h 293534"/>
                <a:gd name="connsiteX65" fmla="*/ 290957 w 330535"/>
                <a:gd name="connsiteY65" fmla="*/ 46950 h 293534"/>
                <a:gd name="connsiteX66" fmla="*/ 39578 w 330535"/>
                <a:gd name="connsiteY66" fmla="*/ 46950 h 293534"/>
                <a:gd name="connsiteX67" fmla="*/ 6477 w 330535"/>
                <a:gd name="connsiteY67" fmla="*/ 80047 h 293534"/>
                <a:gd name="connsiteX68" fmla="*/ 6477 w 330535"/>
                <a:gd name="connsiteY68" fmla="*/ 136814 h 293534"/>
                <a:gd name="connsiteX69" fmla="*/ 3238 w 330535"/>
                <a:gd name="connsiteY69" fmla="*/ 136814 h 293534"/>
                <a:gd name="connsiteX70" fmla="*/ 0 w 330535"/>
                <a:gd name="connsiteY70" fmla="*/ 140053 h 293534"/>
                <a:gd name="connsiteX71" fmla="*/ 0 w 330535"/>
                <a:gd name="connsiteY71" fmla="*/ 80047 h 293534"/>
                <a:gd name="connsiteX72" fmla="*/ 39578 w 330535"/>
                <a:gd name="connsiteY72" fmla="*/ 40474 h 293534"/>
                <a:gd name="connsiteX73" fmla="*/ 148142 w 330535"/>
                <a:gd name="connsiteY73" fmla="*/ 0 h 293534"/>
                <a:gd name="connsiteX74" fmla="*/ 182523 w 330535"/>
                <a:gd name="connsiteY74" fmla="*/ 0 h 293534"/>
                <a:gd name="connsiteX75" fmla="*/ 211999 w 330535"/>
                <a:gd name="connsiteY75" fmla="*/ 29487 h 293534"/>
                <a:gd name="connsiteX76" fmla="*/ 211999 w 330535"/>
                <a:gd name="connsiteY76" fmla="*/ 40474 h 293534"/>
                <a:gd name="connsiteX77" fmla="*/ 205571 w 330535"/>
                <a:gd name="connsiteY77" fmla="*/ 40474 h 293534"/>
                <a:gd name="connsiteX78" fmla="*/ 205571 w 330535"/>
                <a:gd name="connsiteY78" fmla="*/ 29487 h 293534"/>
                <a:gd name="connsiteX79" fmla="*/ 182523 w 330535"/>
                <a:gd name="connsiteY79" fmla="*/ 6479 h 293534"/>
                <a:gd name="connsiteX80" fmla="*/ 148142 w 330535"/>
                <a:gd name="connsiteY80" fmla="*/ 6479 h 293534"/>
                <a:gd name="connsiteX81" fmla="*/ 125142 w 330535"/>
                <a:gd name="connsiteY81" fmla="*/ 29487 h 293534"/>
                <a:gd name="connsiteX82" fmla="*/ 125142 w 330535"/>
                <a:gd name="connsiteY82" fmla="*/ 40474 h 293534"/>
                <a:gd name="connsiteX83" fmla="*/ 118714 w 330535"/>
                <a:gd name="connsiteY83" fmla="*/ 40474 h 293534"/>
                <a:gd name="connsiteX84" fmla="*/ 118714 w 330535"/>
                <a:gd name="connsiteY84" fmla="*/ 29487 h 293534"/>
                <a:gd name="connsiteX85" fmla="*/ 148142 w 330535"/>
                <a:gd name="connsiteY85" fmla="*/ 0 h 29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30535" h="293534">
                  <a:moveTo>
                    <a:pt x="218439" y="136814"/>
                  </a:moveTo>
                  <a:lnTo>
                    <a:pt x="324058" y="136814"/>
                  </a:lnTo>
                  <a:lnTo>
                    <a:pt x="324058" y="143245"/>
                  </a:lnTo>
                  <a:lnTo>
                    <a:pt x="218439" y="143245"/>
                  </a:lnTo>
                  <a:close/>
                  <a:moveTo>
                    <a:pt x="6477" y="136814"/>
                  </a:moveTo>
                  <a:lnTo>
                    <a:pt x="112295" y="136814"/>
                  </a:lnTo>
                  <a:lnTo>
                    <a:pt x="112295" y="143245"/>
                  </a:lnTo>
                  <a:lnTo>
                    <a:pt x="6477" y="143245"/>
                  </a:lnTo>
                  <a:close/>
                  <a:moveTo>
                    <a:pt x="130763" y="117467"/>
                  </a:moveTo>
                  <a:cubicBezTo>
                    <a:pt x="124099" y="117467"/>
                    <a:pt x="118768" y="122842"/>
                    <a:pt x="118768" y="129455"/>
                  </a:cubicBezTo>
                  <a:lnTo>
                    <a:pt x="118768" y="154191"/>
                  </a:lnTo>
                  <a:cubicBezTo>
                    <a:pt x="118768" y="160851"/>
                    <a:pt x="124099" y="166226"/>
                    <a:pt x="130763" y="166226"/>
                  </a:cubicBezTo>
                  <a:lnTo>
                    <a:pt x="199971" y="166226"/>
                  </a:lnTo>
                  <a:cubicBezTo>
                    <a:pt x="206635" y="166226"/>
                    <a:pt x="212013" y="160851"/>
                    <a:pt x="212013" y="154191"/>
                  </a:cubicBezTo>
                  <a:lnTo>
                    <a:pt x="212013" y="129455"/>
                  </a:lnTo>
                  <a:cubicBezTo>
                    <a:pt x="212013" y="122842"/>
                    <a:pt x="206635" y="117467"/>
                    <a:pt x="199971" y="117467"/>
                  </a:cubicBezTo>
                  <a:close/>
                  <a:moveTo>
                    <a:pt x="130763" y="110807"/>
                  </a:moveTo>
                  <a:lnTo>
                    <a:pt x="199971" y="110807"/>
                  </a:lnTo>
                  <a:cubicBezTo>
                    <a:pt x="210062" y="110807"/>
                    <a:pt x="218439" y="118942"/>
                    <a:pt x="218439" y="129264"/>
                  </a:cubicBezTo>
                  <a:lnTo>
                    <a:pt x="218439" y="136814"/>
                  </a:lnTo>
                  <a:lnTo>
                    <a:pt x="216952" y="136814"/>
                  </a:lnTo>
                  <a:cubicBezTo>
                    <a:pt x="215237" y="136814"/>
                    <a:pt x="213714" y="138339"/>
                    <a:pt x="213714" y="140053"/>
                  </a:cubicBezTo>
                  <a:cubicBezTo>
                    <a:pt x="213714" y="141768"/>
                    <a:pt x="215237" y="143245"/>
                    <a:pt x="216952" y="143245"/>
                  </a:cubicBezTo>
                  <a:lnTo>
                    <a:pt x="218439" y="143245"/>
                  </a:lnTo>
                  <a:lnTo>
                    <a:pt x="218439" y="153953"/>
                  </a:lnTo>
                  <a:cubicBezTo>
                    <a:pt x="218249" y="164276"/>
                    <a:pt x="210062" y="172410"/>
                    <a:pt x="199971" y="172410"/>
                  </a:cubicBezTo>
                  <a:lnTo>
                    <a:pt x="130763" y="172410"/>
                  </a:lnTo>
                  <a:cubicBezTo>
                    <a:pt x="120672" y="172410"/>
                    <a:pt x="112295" y="164276"/>
                    <a:pt x="112295" y="153953"/>
                  </a:cubicBezTo>
                  <a:lnTo>
                    <a:pt x="112295" y="143245"/>
                  </a:lnTo>
                  <a:lnTo>
                    <a:pt x="114190" y="143245"/>
                  </a:lnTo>
                  <a:cubicBezTo>
                    <a:pt x="115904" y="143245"/>
                    <a:pt x="117381" y="141768"/>
                    <a:pt x="117381" y="140053"/>
                  </a:cubicBezTo>
                  <a:cubicBezTo>
                    <a:pt x="117381" y="138339"/>
                    <a:pt x="115904" y="136814"/>
                    <a:pt x="114190" y="136814"/>
                  </a:cubicBezTo>
                  <a:lnTo>
                    <a:pt x="112295" y="136814"/>
                  </a:lnTo>
                  <a:lnTo>
                    <a:pt x="112295" y="129264"/>
                  </a:lnTo>
                  <a:cubicBezTo>
                    <a:pt x="112295" y="119179"/>
                    <a:pt x="120482" y="110807"/>
                    <a:pt x="130763" y="110807"/>
                  </a:cubicBezTo>
                  <a:close/>
                  <a:moveTo>
                    <a:pt x="39578" y="40474"/>
                  </a:moveTo>
                  <a:lnTo>
                    <a:pt x="118714" y="40474"/>
                  </a:lnTo>
                  <a:lnTo>
                    <a:pt x="118714" y="43254"/>
                  </a:lnTo>
                  <a:cubicBezTo>
                    <a:pt x="118714" y="44969"/>
                    <a:pt x="120190" y="46494"/>
                    <a:pt x="121904" y="46494"/>
                  </a:cubicBezTo>
                  <a:cubicBezTo>
                    <a:pt x="123619" y="46494"/>
                    <a:pt x="125142" y="44969"/>
                    <a:pt x="125142" y="43254"/>
                  </a:cubicBezTo>
                  <a:lnTo>
                    <a:pt x="125142" y="40474"/>
                  </a:lnTo>
                  <a:lnTo>
                    <a:pt x="205571" y="40474"/>
                  </a:lnTo>
                  <a:lnTo>
                    <a:pt x="205571" y="43254"/>
                  </a:lnTo>
                  <a:cubicBezTo>
                    <a:pt x="205571" y="44969"/>
                    <a:pt x="207047" y="46494"/>
                    <a:pt x="208761" y="46494"/>
                  </a:cubicBezTo>
                  <a:cubicBezTo>
                    <a:pt x="210476" y="46494"/>
                    <a:pt x="211999" y="44969"/>
                    <a:pt x="211999" y="43254"/>
                  </a:cubicBezTo>
                  <a:lnTo>
                    <a:pt x="211999" y="40474"/>
                  </a:lnTo>
                  <a:lnTo>
                    <a:pt x="290957" y="40474"/>
                  </a:lnTo>
                  <a:cubicBezTo>
                    <a:pt x="312675" y="40474"/>
                    <a:pt x="330535" y="58141"/>
                    <a:pt x="330535" y="80047"/>
                  </a:cubicBezTo>
                  <a:lnTo>
                    <a:pt x="330535" y="254008"/>
                  </a:lnTo>
                  <a:cubicBezTo>
                    <a:pt x="330535" y="275724"/>
                    <a:pt x="312675" y="293534"/>
                    <a:pt x="290957" y="293534"/>
                  </a:cubicBezTo>
                  <a:lnTo>
                    <a:pt x="39578" y="293534"/>
                  </a:lnTo>
                  <a:cubicBezTo>
                    <a:pt x="17860" y="293534"/>
                    <a:pt x="0" y="275914"/>
                    <a:pt x="0" y="254008"/>
                  </a:cubicBezTo>
                  <a:lnTo>
                    <a:pt x="0" y="140053"/>
                  </a:lnTo>
                  <a:cubicBezTo>
                    <a:pt x="0" y="141768"/>
                    <a:pt x="1524" y="143245"/>
                    <a:pt x="3238" y="143245"/>
                  </a:cubicBezTo>
                  <a:lnTo>
                    <a:pt x="6477" y="143245"/>
                  </a:lnTo>
                  <a:lnTo>
                    <a:pt x="6477" y="254008"/>
                  </a:lnTo>
                  <a:cubicBezTo>
                    <a:pt x="6477" y="272247"/>
                    <a:pt x="21289" y="287105"/>
                    <a:pt x="39578" y="287105"/>
                  </a:cubicBezTo>
                  <a:lnTo>
                    <a:pt x="290957" y="287105"/>
                  </a:lnTo>
                  <a:cubicBezTo>
                    <a:pt x="309246" y="287105"/>
                    <a:pt x="324058" y="272247"/>
                    <a:pt x="324058" y="254008"/>
                  </a:cubicBezTo>
                  <a:lnTo>
                    <a:pt x="324058" y="143245"/>
                  </a:lnTo>
                  <a:lnTo>
                    <a:pt x="327047" y="143245"/>
                  </a:lnTo>
                  <a:cubicBezTo>
                    <a:pt x="328951" y="143245"/>
                    <a:pt x="330237" y="141768"/>
                    <a:pt x="330237" y="140053"/>
                  </a:cubicBezTo>
                  <a:cubicBezTo>
                    <a:pt x="330237" y="138339"/>
                    <a:pt x="328761" y="136814"/>
                    <a:pt x="327047" y="136814"/>
                  </a:cubicBezTo>
                  <a:lnTo>
                    <a:pt x="324058" y="136814"/>
                  </a:lnTo>
                  <a:lnTo>
                    <a:pt x="324058" y="80047"/>
                  </a:lnTo>
                  <a:cubicBezTo>
                    <a:pt x="324058" y="61761"/>
                    <a:pt x="309246" y="46950"/>
                    <a:pt x="290957" y="46950"/>
                  </a:cubicBezTo>
                  <a:lnTo>
                    <a:pt x="39578" y="46950"/>
                  </a:lnTo>
                  <a:cubicBezTo>
                    <a:pt x="21289" y="46950"/>
                    <a:pt x="6477" y="61761"/>
                    <a:pt x="6477" y="80047"/>
                  </a:cubicBezTo>
                  <a:lnTo>
                    <a:pt x="6477" y="136814"/>
                  </a:lnTo>
                  <a:lnTo>
                    <a:pt x="3238" y="136814"/>
                  </a:lnTo>
                  <a:cubicBezTo>
                    <a:pt x="1524" y="136814"/>
                    <a:pt x="0" y="138339"/>
                    <a:pt x="0" y="140053"/>
                  </a:cubicBezTo>
                  <a:lnTo>
                    <a:pt x="0" y="80047"/>
                  </a:lnTo>
                  <a:cubicBezTo>
                    <a:pt x="0" y="58332"/>
                    <a:pt x="17622" y="40474"/>
                    <a:pt x="39578" y="40474"/>
                  </a:cubicBezTo>
                  <a:close/>
                  <a:moveTo>
                    <a:pt x="148142" y="0"/>
                  </a:moveTo>
                  <a:lnTo>
                    <a:pt x="182523" y="0"/>
                  </a:lnTo>
                  <a:cubicBezTo>
                    <a:pt x="198904" y="0"/>
                    <a:pt x="211999" y="13338"/>
                    <a:pt x="211999" y="29487"/>
                  </a:cubicBezTo>
                  <a:lnTo>
                    <a:pt x="211999" y="40474"/>
                  </a:lnTo>
                  <a:lnTo>
                    <a:pt x="205571" y="40474"/>
                  </a:lnTo>
                  <a:lnTo>
                    <a:pt x="205571" y="29487"/>
                  </a:lnTo>
                  <a:cubicBezTo>
                    <a:pt x="205571" y="16816"/>
                    <a:pt x="195237" y="6479"/>
                    <a:pt x="182523" y="6479"/>
                  </a:cubicBezTo>
                  <a:lnTo>
                    <a:pt x="148142" y="6479"/>
                  </a:lnTo>
                  <a:cubicBezTo>
                    <a:pt x="135476" y="6479"/>
                    <a:pt x="125142" y="16816"/>
                    <a:pt x="125142" y="29487"/>
                  </a:cubicBezTo>
                  <a:lnTo>
                    <a:pt x="125142" y="40474"/>
                  </a:lnTo>
                  <a:lnTo>
                    <a:pt x="118714" y="40474"/>
                  </a:lnTo>
                  <a:lnTo>
                    <a:pt x="118714" y="29487"/>
                  </a:lnTo>
                  <a:cubicBezTo>
                    <a:pt x="118714" y="13148"/>
                    <a:pt x="132000" y="0"/>
                    <a:pt x="1481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507" name="îṥ1idé">
              <a:extLst>
                <a:ext uri="{FF2B5EF4-FFF2-40B4-BE49-F238E27FC236}">
                  <a16:creationId xmlns:a16="http://schemas.microsoft.com/office/drawing/2014/main" id="{E3478F23-59D1-4030-A339-5E0CD8479907}"/>
                </a:ext>
              </a:extLst>
            </p:cNvPr>
            <p:cNvGrpSpPr/>
            <p:nvPr userDrawn="1"/>
          </p:nvGrpSpPr>
          <p:grpSpPr>
            <a:xfrm>
              <a:off x="10962479" y="801063"/>
              <a:ext cx="1012477" cy="762539"/>
              <a:chOff x="7082708" y="1650981"/>
              <a:chExt cx="527695" cy="405484"/>
            </a:xfrm>
          </p:grpSpPr>
          <p:grpSp>
            <p:nvGrpSpPr>
              <p:cNvPr id="508" name="íṡ1îḋê">
                <a:extLst>
                  <a:ext uri="{FF2B5EF4-FFF2-40B4-BE49-F238E27FC236}">
                    <a16:creationId xmlns:a16="http://schemas.microsoft.com/office/drawing/2014/main" id="{8965EF7B-6B62-46CA-9C4C-2DB4D2EBE54B}"/>
                  </a:ext>
                </a:extLst>
              </p:cNvPr>
              <p:cNvGrpSpPr/>
              <p:nvPr userDrawn="1"/>
            </p:nvGrpSpPr>
            <p:grpSpPr>
              <a:xfrm flipH="1">
                <a:off x="7082708" y="1650981"/>
                <a:ext cx="527695" cy="405484"/>
                <a:chOff x="95632" y="2074863"/>
                <a:chExt cx="533018" cy="409575"/>
              </a:xfrm>
            </p:grpSpPr>
            <p:sp>
              <p:nvSpPr>
                <p:cNvPr id="510" name="íŝľîďe">
                  <a:extLst>
                    <a:ext uri="{FF2B5EF4-FFF2-40B4-BE49-F238E27FC236}">
                      <a16:creationId xmlns:a16="http://schemas.microsoft.com/office/drawing/2014/main" id="{5BDCBF96-4A4D-49CC-B35D-81B9872A806E}"/>
                    </a:ext>
                  </a:extLst>
                </p:cNvPr>
                <p:cNvSpPr/>
                <p:nvPr userDrawn="1"/>
              </p:nvSpPr>
              <p:spPr bwMode="auto">
                <a:xfrm>
                  <a:off x="95632" y="2074863"/>
                  <a:ext cx="533018" cy="409575"/>
                </a:xfrm>
                <a:custGeom>
                  <a:avLst/>
                  <a:gdLst>
                    <a:gd name="T0" fmla="*/ 0 w 395"/>
                    <a:gd name="T1" fmla="*/ 0 h 258"/>
                    <a:gd name="T2" fmla="*/ 82 w 395"/>
                    <a:gd name="T3" fmla="*/ 128 h 258"/>
                    <a:gd name="T4" fmla="*/ 0 w 395"/>
                    <a:gd name="T5" fmla="*/ 258 h 258"/>
                    <a:gd name="T6" fmla="*/ 395 w 395"/>
                    <a:gd name="T7" fmla="*/ 258 h 258"/>
                    <a:gd name="T8" fmla="*/ 395 w 395"/>
                    <a:gd name="T9" fmla="*/ 0 h 258"/>
                    <a:gd name="T10" fmla="*/ 0 w 395"/>
                    <a:gd name="T11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5" h="258">
                      <a:moveTo>
                        <a:pt x="0" y="0"/>
                      </a:moveTo>
                      <a:lnTo>
                        <a:pt x="82" y="128"/>
                      </a:lnTo>
                      <a:lnTo>
                        <a:pt x="0" y="258"/>
                      </a:lnTo>
                      <a:lnTo>
                        <a:pt x="395" y="258"/>
                      </a:lnTo>
                      <a:lnTo>
                        <a:pt x="3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11" name="îṩ1íḍe">
                  <a:extLst>
                    <a:ext uri="{FF2B5EF4-FFF2-40B4-BE49-F238E27FC236}">
                      <a16:creationId xmlns:a16="http://schemas.microsoft.com/office/drawing/2014/main" id="{3FD24349-A2BB-4726-8A96-EED1CC56E4E2}"/>
                    </a:ext>
                  </a:extLst>
                </p:cNvPr>
                <p:cNvSpPr/>
                <p:nvPr userDrawn="1"/>
              </p:nvSpPr>
              <p:spPr bwMode="auto">
                <a:xfrm>
                  <a:off x="463550" y="2074863"/>
                  <a:ext cx="165100" cy="409575"/>
                </a:xfrm>
                <a:custGeom>
                  <a:avLst/>
                  <a:gdLst>
                    <a:gd name="T0" fmla="*/ 0 w 44"/>
                    <a:gd name="T1" fmla="*/ 54 h 109"/>
                    <a:gd name="T2" fmla="*/ 10 w 44"/>
                    <a:gd name="T3" fmla="*/ 109 h 109"/>
                    <a:gd name="T4" fmla="*/ 44 w 44"/>
                    <a:gd name="T5" fmla="*/ 109 h 109"/>
                    <a:gd name="T6" fmla="*/ 44 w 44"/>
                    <a:gd name="T7" fmla="*/ 0 h 109"/>
                    <a:gd name="T8" fmla="*/ 10 w 44"/>
                    <a:gd name="T9" fmla="*/ 0 h 109"/>
                    <a:gd name="T10" fmla="*/ 0 w 44"/>
                    <a:gd name="T11" fmla="*/ 54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109">
                      <a:moveTo>
                        <a:pt x="0" y="54"/>
                      </a:moveTo>
                      <a:cubicBezTo>
                        <a:pt x="0" y="75"/>
                        <a:pt x="4" y="95"/>
                        <a:pt x="10" y="109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14"/>
                        <a:pt x="0" y="33"/>
                        <a:pt x="0" y="5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2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sp>
            <p:nvSpPr>
              <p:cNvPr id="509" name="ïṡļîḓê">
                <a:extLst>
                  <a:ext uri="{FF2B5EF4-FFF2-40B4-BE49-F238E27FC236}">
                    <a16:creationId xmlns:a16="http://schemas.microsoft.com/office/drawing/2014/main" id="{476B7FC3-F90A-4213-9186-2B70CE1524DB}"/>
                  </a:ext>
                </a:extLst>
              </p:cNvPr>
              <p:cNvSpPr/>
              <p:nvPr userDrawn="1"/>
            </p:nvSpPr>
            <p:spPr bwMode="auto">
              <a:xfrm>
                <a:off x="7215296" y="1734270"/>
                <a:ext cx="252723" cy="241986"/>
              </a:xfrm>
              <a:custGeom>
                <a:avLst/>
                <a:gdLst>
                  <a:gd name="connsiteX0" fmla="*/ 267599 w 441342"/>
                  <a:gd name="connsiteY0" fmla="*/ 291082 h 422593"/>
                  <a:gd name="connsiteX1" fmla="*/ 244263 w 441342"/>
                  <a:gd name="connsiteY1" fmla="*/ 306699 h 422593"/>
                  <a:gd name="connsiteX2" fmla="*/ 249740 w 441342"/>
                  <a:gd name="connsiteY2" fmla="*/ 334219 h 422593"/>
                  <a:gd name="connsiteX3" fmla="*/ 277267 w 441342"/>
                  <a:gd name="connsiteY3" fmla="*/ 339694 h 422593"/>
                  <a:gd name="connsiteX4" fmla="*/ 292888 w 441342"/>
                  <a:gd name="connsiteY4" fmla="*/ 316364 h 422593"/>
                  <a:gd name="connsiteX5" fmla="*/ 267599 w 441342"/>
                  <a:gd name="connsiteY5" fmla="*/ 291130 h 422593"/>
                  <a:gd name="connsiteX6" fmla="*/ 168065 w 441342"/>
                  <a:gd name="connsiteY6" fmla="*/ 291082 h 422593"/>
                  <a:gd name="connsiteX7" fmla="*/ 144729 w 441342"/>
                  <a:gd name="connsiteY7" fmla="*/ 306699 h 422593"/>
                  <a:gd name="connsiteX8" fmla="*/ 150206 w 441342"/>
                  <a:gd name="connsiteY8" fmla="*/ 334219 h 422593"/>
                  <a:gd name="connsiteX9" fmla="*/ 177780 w 441342"/>
                  <a:gd name="connsiteY9" fmla="*/ 339694 h 422593"/>
                  <a:gd name="connsiteX10" fmla="*/ 193353 w 441342"/>
                  <a:gd name="connsiteY10" fmla="*/ 316364 h 422593"/>
                  <a:gd name="connsiteX11" fmla="*/ 168065 w 441342"/>
                  <a:gd name="connsiteY11" fmla="*/ 291130 h 422593"/>
                  <a:gd name="connsiteX12" fmla="*/ 68578 w 441342"/>
                  <a:gd name="connsiteY12" fmla="*/ 291082 h 422593"/>
                  <a:gd name="connsiteX13" fmla="*/ 45194 w 441342"/>
                  <a:gd name="connsiteY13" fmla="*/ 306699 h 422593"/>
                  <a:gd name="connsiteX14" fmla="*/ 50719 w 441342"/>
                  <a:gd name="connsiteY14" fmla="*/ 334219 h 422593"/>
                  <a:gd name="connsiteX15" fmla="*/ 78246 w 441342"/>
                  <a:gd name="connsiteY15" fmla="*/ 339742 h 422593"/>
                  <a:gd name="connsiteX16" fmla="*/ 93866 w 441342"/>
                  <a:gd name="connsiteY16" fmla="*/ 316412 h 422593"/>
                  <a:gd name="connsiteX17" fmla="*/ 68578 w 441342"/>
                  <a:gd name="connsiteY17" fmla="*/ 291130 h 422593"/>
                  <a:gd name="connsiteX18" fmla="*/ 260831 w 441342"/>
                  <a:gd name="connsiteY18" fmla="*/ 282238 h 422593"/>
                  <a:gd name="connsiteX19" fmla="*/ 280934 w 441342"/>
                  <a:gd name="connsiteY19" fmla="*/ 284226 h 422593"/>
                  <a:gd name="connsiteX20" fmla="*/ 302412 w 441342"/>
                  <a:gd name="connsiteY20" fmla="*/ 316412 h 422593"/>
                  <a:gd name="connsiteX21" fmla="*/ 267599 w 441342"/>
                  <a:gd name="connsiteY21" fmla="*/ 351169 h 422593"/>
                  <a:gd name="connsiteX22" fmla="*/ 235453 w 441342"/>
                  <a:gd name="connsiteY22" fmla="*/ 329696 h 422593"/>
                  <a:gd name="connsiteX23" fmla="*/ 242977 w 441342"/>
                  <a:gd name="connsiteY23" fmla="*/ 291749 h 422593"/>
                  <a:gd name="connsiteX24" fmla="*/ 260831 w 441342"/>
                  <a:gd name="connsiteY24" fmla="*/ 282238 h 422593"/>
                  <a:gd name="connsiteX25" fmla="*/ 161302 w 441342"/>
                  <a:gd name="connsiteY25" fmla="*/ 282238 h 422593"/>
                  <a:gd name="connsiteX26" fmla="*/ 181399 w 441342"/>
                  <a:gd name="connsiteY26" fmla="*/ 284226 h 422593"/>
                  <a:gd name="connsiteX27" fmla="*/ 202878 w 441342"/>
                  <a:gd name="connsiteY27" fmla="*/ 316412 h 422593"/>
                  <a:gd name="connsiteX28" fmla="*/ 168065 w 441342"/>
                  <a:gd name="connsiteY28" fmla="*/ 351169 h 422593"/>
                  <a:gd name="connsiteX29" fmla="*/ 135918 w 441342"/>
                  <a:gd name="connsiteY29" fmla="*/ 329696 h 422593"/>
                  <a:gd name="connsiteX30" fmla="*/ 143491 w 441342"/>
                  <a:gd name="connsiteY30" fmla="*/ 291749 h 422593"/>
                  <a:gd name="connsiteX31" fmla="*/ 161302 w 441342"/>
                  <a:gd name="connsiteY31" fmla="*/ 282238 h 422593"/>
                  <a:gd name="connsiteX32" fmla="*/ 61791 w 441342"/>
                  <a:gd name="connsiteY32" fmla="*/ 282238 h 422593"/>
                  <a:gd name="connsiteX33" fmla="*/ 81913 w 441342"/>
                  <a:gd name="connsiteY33" fmla="*/ 284226 h 422593"/>
                  <a:gd name="connsiteX34" fmla="*/ 103391 w 441342"/>
                  <a:gd name="connsiteY34" fmla="*/ 316412 h 422593"/>
                  <a:gd name="connsiteX35" fmla="*/ 68578 w 441342"/>
                  <a:gd name="connsiteY35" fmla="*/ 351169 h 422593"/>
                  <a:gd name="connsiteX36" fmla="*/ 36384 w 441342"/>
                  <a:gd name="connsiteY36" fmla="*/ 329696 h 422593"/>
                  <a:gd name="connsiteX37" fmla="*/ 43956 w 441342"/>
                  <a:gd name="connsiteY37" fmla="*/ 291749 h 422593"/>
                  <a:gd name="connsiteX38" fmla="*/ 61791 w 441342"/>
                  <a:gd name="connsiteY38" fmla="*/ 282238 h 422593"/>
                  <a:gd name="connsiteX39" fmla="*/ 344607 w 441342"/>
                  <a:gd name="connsiteY39" fmla="*/ 204761 h 422593"/>
                  <a:gd name="connsiteX40" fmla="*/ 338083 w 441342"/>
                  <a:gd name="connsiteY40" fmla="*/ 211236 h 422593"/>
                  <a:gd name="connsiteX41" fmla="*/ 338083 w 441342"/>
                  <a:gd name="connsiteY41" fmla="*/ 333267 h 422593"/>
                  <a:gd name="connsiteX42" fmla="*/ 344607 w 441342"/>
                  <a:gd name="connsiteY42" fmla="*/ 339742 h 422593"/>
                  <a:gd name="connsiteX43" fmla="*/ 391565 w 441342"/>
                  <a:gd name="connsiteY43" fmla="*/ 339742 h 422593"/>
                  <a:gd name="connsiteX44" fmla="*/ 398089 w 441342"/>
                  <a:gd name="connsiteY44" fmla="*/ 333267 h 422593"/>
                  <a:gd name="connsiteX45" fmla="*/ 398089 w 441342"/>
                  <a:gd name="connsiteY45" fmla="*/ 211284 h 422593"/>
                  <a:gd name="connsiteX46" fmla="*/ 391565 w 441342"/>
                  <a:gd name="connsiteY46" fmla="*/ 204761 h 422593"/>
                  <a:gd name="connsiteX47" fmla="*/ 267599 w 441342"/>
                  <a:gd name="connsiteY47" fmla="*/ 199095 h 422593"/>
                  <a:gd name="connsiteX48" fmla="*/ 244263 w 441342"/>
                  <a:gd name="connsiteY48" fmla="*/ 214712 h 422593"/>
                  <a:gd name="connsiteX49" fmla="*/ 249740 w 441342"/>
                  <a:gd name="connsiteY49" fmla="*/ 242279 h 422593"/>
                  <a:gd name="connsiteX50" fmla="*/ 277314 w 441342"/>
                  <a:gd name="connsiteY50" fmla="*/ 247755 h 422593"/>
                  <a:gd name="connsiteX51" fmla="*/ 292888 w 441342"/>
                  <a:gd name="connsiteY51" fmla="*/ 224377 h 422593"/>
                  <a:gd name="connsiteX52" fmla="*/ 267599 w 441342"/>
                  <a:gd name="connsiteY52" fmla="*/ 199095 h 422593"/>
                  <a:gd name="connsiteX53" fmla="*/ 168065 w 441342"/>
                  <a:gd name="connsiteY53" fmla="*/ 199095 h 422593"/>
                  <a:gd name="connsiteX54" fmla="*/ 144729 w 441342"/>
                  <a:gd name="connsiteY54" fmla="*/ 214712 h 422593"/>
                  <a:gd name="connsiteX55" fmla="*/ 150206 w 441342"/>
                  <a:gd name="connsiteY55" fmla="*/ 242279 h 422593"/>
                  <a:gd name="connsiteX56" fmla="*/ 177780 w 441342"/>
                  <a:gd name="connsiteY56" fmla="*/ 247755 h 422593"/>
                  <a:gd name="connsiteX57" fmla="*/ 193353 w 441342"/>
                  <a:gd name="connsiteY57" fmla="*/ 224377 h 422593"/>
                  <a:gd name="connsiteX58" fmla="*/ 168065 w 441342"/>
                  <a:gd name="connsiteY58" fmla="*/ 199095 h 422593"/>
                  <a:gd name="connsiteX59" fmla="*/ 68578 w 441342"/>
                  <a:gd name="connsiteY59" fmla="*/ 199095 h 422593"/>
                  <a:gd name="connsiteX60" fmla="*/ 45194 w 441342"/>
                  <a:gd name="connsiteY60" fmla="*/ 214759 h 422593"/>
                  <a:gd name="connsiteX61" fmla="*/ 50719 w 441342"/>
                  <a:gd name="connsiteY61" fmla="*/ 242279 h 422593"/>
                  <a:gd name="connsiteX62" fmla="*/ 78246 w 441342"/>
                  <a:gd name="connsiteY62" fmla="*/ 247755 h 422593"/>
                  <a:gd name="connsiteX63" fmla="*/ 93866 w 441342"/>
                  <a:gd name="connsiteY63" fmla="*/ 224377 h 422593"/>
                  <a:gd name="connsiteX64" fmla="*/ 68578 w 441342"/>
                  <a:gd name="connsiteY64" fmla="*/ 199095 h 422593"/>
                  <a:gd name="connsiteX65" fmla="*/ 344607 w 441342"/>
                  <a:gd name="connsiteY65" fmla="*/ 195238 h 422593"/>
                  <a:gd name="connsiteX66" fmla="*/ 391565 w 441342"/>
                  <a:gd name="connsiteY66" fmla="*/ 195238 h 422593"/>
                  <a:gd name="connsiteX67" fmla="*/ 407614 w 441342"/>
                  <a:gd name="connsiteY67" fmla="*/ 211236 h 422593"/>
                  <a:gd name="connsiteX68" fmla="*/ 407614 w 441342"/>
                  <a:gd name="connsiteY68" fmla="*/ 333267 h 422593"/>
                  <a:gd name="connsiteX69" fmla="*/ 391565 w 441342"/>
                  <a:gd name="connsiteY69" fmla="*/ 349312 h 422593"/>
                  <a:gd name="connsiteX70" fmla="*/ 344607 w 441342"/>
                  <a:gd name="connsiteY70" fmla="*/ 349312 h 422593"/>
                  <a:gd name="connsiteX71" fmla="*/ 328558 w 441342"/>
                  <a:gd name="connsiteY71" fmla="*/ 333267 h 422593"/>
                  <a:gd name="connsiteX72" fmla="*/ 328558 w 441342"/>
                  <a:gd name="connsiteY72" fmla="*/ 211284 h 422593"/>
                  <a:gd name="connsiteX73" fmla="*/ 344607 w 441342"/>
                  <a:gd name="connsiteY73" fmla="*/ 195238 h 422593"/>
                  <a:gd name="connsiteX74" fmla="*/ 260813 w 441342"/>
                  <a:gd name="connsiteY74" fmla="*/ 190251 h 422593"/>
                  <a:gd name="connsiteX75" fmla="*/ 280934 w 441342"/>
                  <a:gd name="connsiteY75" fmla="*/ 192239 h 422593"/>
                  <a:gd name="connsiteX76" fmla="*/ 302412 w 441342"/>
                  <a:gd name="connsiteY76" fmla="*/ 224377 h 422593"/>
                  <a:gd name="connsiteX77" fmla="*/ 267599 w 441342"/>
                  <a:gd name="connsiteY77" fmla="*/ 259182 h 422593"/>
                  <a:gd name="connsiteX78" fmla="*/ 235453 w 441342"/>
                  <a:gd name="connsiteY78" fmla="*/ 237708 h 422593"/>
                  <a:gd name="connsiteX79" fmla="*/ 242977 w 441342"/>
                  <a:gd name="connsiteY79" fmla="*/ 199761 h 422593"/>
                  <a:gd name="connsiteX80" fmla="*/ 260813 w 441342"/>
                  <a:gd name="connsiteY80" fmla="*/ 190251 h 422593"/>
                  <a:gd name="connsiteX81" fmla="*/ 161302 w 441342"/>
                  <a:gd name="connsiteY81" fmla="*/ 190251 h 422593"/>
                  <a:gd name="connsiteX82" fmla="*/ 181399 w 441342"/>
                  <a:gd name="connsiteY82" fmla="*/ 192239 h 422593"/>
                  <a:gd name="connsiteX83" fmla="*/ 202878 w 441342"/>
                  <a:gd name="connsiteY83" fmla="*/ 224377 h 422593"/>
                  <a:gd name="connsiteX84" fmla="*/ 168065 w 441342"/>
                  <a:gd name="connsiteY84" fmla="*/ 259182 h 422593"/>
                  <a:gd name="connsiteX85" fmla="*/ 135918 w 441342"/>
                  <a:gd name="connsiteY85" fmla="*/ 237708 h 422593"/>
                  <a:gd name="connsiteX86" fmla="*/ 143491 w 441342"/>
                  <a:gd name="connsiteY86" fmla="*/ 199761 h 422593"/>
                  <a:gd name="connsiteX87" fmla="*/ 161302 w 441342"/>
                  <a:gd name="connsiteY87" fmla="*/ 190251 h 422593"/>
                  <a:gd name="connsiteX88" fmla="*/ 61791 w 441342"/>
                  <a:gd name="connsiteY88" fmla="*/ 190251 h 422593"/>
                  <a:gd name="connsiteX89" fmla="*/ 81913 w 441342"/>
                  <a:gd name="connsiteY89" fmla="*/ 192239 h 422593"/>
                  <a:gd name="connsiteX90" fmla="*/ 103391 w 441342"/>
                  <a:gd name="connsiteY90" fmla="*/ 224377 h 422593"/>
                  <a:gd name="connsiteX91" fmla="*/ 68578 w 441342"/>
                  <a:gd name="connsiteY91" fmla="*/ 259182 h 422593"/>
                  <a:gd name="connsiteX92" fmla="*/ 36432 w 441342"/>
                  <a:gd name="connsiteY92" fmla="*/ 237708 h 422593"/>
                  <a:gd name="connsiteX93" fmla="*/ 43956 w 441342"/>
                  <a:gd name="connsiteY93" fmla="*/ 199761 h 422593"/>
                  <a:gd name="connsiteX94" fmla="*/ 61791 w 441342"/>
                  <a:gd name="connsiteY94" fmla="*/ 190251 h 422593"/>
                  <a:gd name="connsiteX95" fmla="*/ 49766 w 441342"/>
                  <a:gd name="connsiteY95" fmla="*/ 47020 h 422593"/>
                  <a:gd name="connsiteX96" fmla="*/ 43289 w 441342"/>
                  <a:gd name="connsiteY96" fmla="*/ 53543 h 422593"/>
                  <a:gd name="connsiteX97" fmla="*/ 43289 w 441342"/>
                  <a:gd name="connsiteY97" fmla="*/ 124867 h 422593"/>
                  <a:gd name="connsiteX98" fmla="*/ 49766 w 441342"/>
                  <a:gd name="connsiteY98" fmla="*/ 131390 h 422593"/>
                  <a:gd name="connsiteX99" fmla="*/ 391565 w 441342"/>
                  <a:gd name="connsiteY99" fmla="*/ 131390 h 422593"/>
                  <a:gd name="connsiteX100" fmla="*/ 398089 w 441342"/>
                  <a:gd name="connsiteY100" fmla="*/ 124867 h 422593"/>
                  <a:gd name="connsiteX101" fmla="*/ 398089 w 441342"/>
                  <a:gd name="connsiteY101" fmla="*/ 53543 h 422593"/>
                  <a:gd name="connsiteX102" fmla="*/ 391565 w 441342"/>
                  <a:gd name="connsiteY102" fmla="*/ 47020 h 422593"/>
                  <a:gd name="connsiteX103" fmla="*/ 49766 w 441342"/>
                  <a:gd name="connsiteY103" fmla="*/ 37498 h 422593"/>
                  <a:gd name="connsiteX104" fmla="*/ 391565 w 441342"/>
                  <a:gd name="connsiteY104" fmla="*/ 37498 h 422593"/>
                  <a:gd name="connsiteX105" fmla="*/ 407614 w 441342"/>
                  <a:gd name="connsiteY105" fmla="*/ 53543 h 422593"/>
                  <a:gd name="connsiteX106" fmla="*/ 407614 w 441342"/>
                  <a:gd name="connsiteY106" fmla="*/ 124867 h 422593"/>
                  <a:gd name="connsiteX107" fmla="*/ 391565 w 441342"/>
                  <a:gd name="connsiteY107" fmla="*/ 140912 h 422593"/>
                  <a:gd name="connsiteX108" fmla="*/ 49766 w 441342"/>
                  <a:gd name="connsiteY108" fmla="*/ 140912 h 422593"/>
                  <a:gd name="connsiteX109" fmla="*/ 33765 w 441342"/>
                  <a:gd name="connsiteY109" fmla="*/ 124867 h 422593"/>
                  <a:gd name="connsiteX110" fmla="*/ 33765 w 441342"/>
                  <a:gd name="connsiteY110" fmla="*/ 53543 h 422593"/>
                  <a:gd name="connsiteX111" fmla="*/ 49766 w 441342"/>
                  <a:gd name="connsiteY111" fmla="*/ 37498 h 422593"/>
                  <a:gd name="connsiteX112" fmla="*/ 27283 w 441342"/>
                  <a:gd name="connsiteY112" fmla="*/ 9523 h 422593"/>
                  <a:gd name="connsiteX113" fmla="*/ 9523 w 441342"/>
                  <a:gd name="connsiteY113" fmla="*/ 27284 h 422593"/>
                  <a:gd name="connsiteX114" fmla="*/ 9523 w 441342"/>
                  <a:gd name="connsiteY114" fmla="*/ 395309 h 422593"/>
                  <a:gd name="connsiteX115" fmla="*/ 27283 w 441342"/>
                  <a:gd name="connsiteY115" fmla="*/ 413070 h 422593"/>
                  <a:gd name="connsiteX116" fmla="*/ 414059 w 441342"/>
                  <a:gd name="connsiteY116" fmla="*/ 413070 h 422593"/>
                  <a:gd name="connsiteX117" fmla="*/ 431819 w 441342"/>
                  <a:gd name="connsiteY117" fmla="*/ 395309 h 422593"/>
                  <a:gd name="connsiteX118" fmla="*/ 431819 w 441342"/>
                  <a:gd name="connsiteY118" fmla="*/ 27284 h 422593"/>
                  <a:gd name="connsiteX119" fmla="*/ 414059 w 441342"/>
                  <a:gd name="connsiteY119" fmla="*/ 9523 h 422593"/>
                  <a:gd name="connsiteX120" fmla="*/ 27283 w 441342"/>
                  <a:gd name="connsiteY120" fmla="*/ 0 h 422593"/>
                  <a:gd name="connsiteX121" fmla="*/ 414059 w 441342"/>
                  <a:gd name="connsiteY121" fmla="*/ 0 h 422593"/>
                  <a:gd name="connsiteX122" fmla="*/ 441342 w 441342"/>
                  <a:gd name="connsiteY122" fmla="*/ 27284 h 422593"/>
                  <a:gd name="connsiteX123" fmla="*/ 441342 w 441342"/>
                  <a:gd name="connsiteY123" fmla="*/ 395309 h 422593"/>
                  <a:gd name="connsiteX124" fmla="*/ 414059 w 441342"/>
                  <a:gd name="connsiteY124" fmla="*/ 422593 h 422593"/>
                  <a:gd name="connsiteX125" fmla="*/ 27283 w 441342"/>
                  <a:gd name="connsiteY125" fmla="*/ 422593 h 422593"/>
                  <a:gd name="connsiteX126" fmla="*/ 0 w 441342"/>
                  <a:gd name="connsiteY126" fmla="*/ 395309 h 422593"/>
                  <a:gd name="connsiteX127" fmla="*/ 0 w 441342"/>
                  <a:gd name="connsiteY127" fmla="*/ 27284 h 422593"/>
                  <a:gd name="connsiteX128" fmla="*/ 27283 w 441342"/>
                  <a:gd name="connsiteY128" fmla="*/ 0 h 42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441342" h="422593">
                    <a:moveTo>
                      <a:pt x="267599" y="291082"/>
                    </a:moveTo>
                    <a:cubicBezTo>
                      <a:pt x="257360" y="291082"/>
                      <a:pt x="248168" y="297224"/>
                      <a:pt x="244263" y="306699"/>
                    </a:cubicBezTo>
                    <a:cubicBezTo>
                      <a:pt x="240310" y="316126"/>
                      <a:pt x="242501" y="326982"/>
                      <a:pt x="249740" y="334219"/>
                    </a:cubicBezTo>
                    <a:cubicBezTo>
                      <a:pt x="256979" y="341456"/>
                      <a:pt x="267837" y="343646"/>
                      <a:pt x="277267" y="339694"/>
                    </a:cubicBezTo>
                    <a:cubicBezTo>
                      <a:pt x="286744" y="335790"/>
                      <a:pt x="292888" y="326601"/>
                      <a:pt x="292888" y="316364"/>
                    </a:cubicBezTo>
                    <a:cubicBezTo>
                      <a:pt x="292888" y="302414"/>
                      <a:pt x="281553" y="291130"/>
                      <a:pt x="267599" y="291130"/>
                    </a:cubicBezTo>
                    <a:close/>
                    <a:moveTo>
                      <a:pt x="168065" y="291082"/>
                    </a:moveTo>
                    <a:cubicBezTo>
                      <a:pt x="157873" y="291082"/>
                      <a:pt x="148634" y="297224"/>
                      <a:pt x="144729" y="306699"/>
                    </a:cubicBezTo>
                    <a:cubicBezTo>
                      <a:pt x="140824" y="316126"/>
                      <a:pt x="142967" y="326982"/>
                      <a:pt x="150206" y="334219"/>
                    </a:cubicBezTo>
                    <a:cubicBezTo>
                      <a:pt x="157445" y="341456"/>
                      <a:pt x="168303" y="343646"/>
                      <a:pt x="177780" y="339694"/>
                    </a:cubicBezTo>
                    <a:cubicBezTo>
                      <a:pt x="187210" y="335790"/>
                      <a:pt x="193353" y="326601"/>
                      <a:pt x="193353" y="316364"/>
                    </a:cubicBezTo>
                    <a:cubicBezTo>
                      <a:pt x="193353" y="302414"/>
                      <a:pt x="182019" y="291130"/>
                      <a:pt x="168065" y="291130"/>
                    </a:cubicBezTo>
                    <a:close/>
                    <a:moveTo>
                      <a:pt x="68578" y="291082"/>
                    </a:moveTo>
                    <a:cubicBezTo>
                      <a:pt x="58339" y="291082"/>
                      <a:pt x="49100" y="297272"/>
                      <a:pt x="45194" y="306699"/>
                    </a:cubicBezTo>
                    <a:cubicBezTo>
                      <a:pt x="41289" y="316126"/>
                      <a:pt x="43480" y="326982"/>
                      <a:pt x="50719" y="334219"/>
                    </a:cubicBezTo>
                    <a:cubicBezTo>
                      <a:pt x="57910" y="341456"/>
                      <a:pt x="68816" y="343646"/>
                      <a:pt x="78246" y="339742"/>
                    </a:cubicBezTo>
                    <a:cubicBezTo>
                      <a:pt x="87675" y="335838"/>
                      <a:pt x="93866" y="326601"/>
                      <a:pt x="93866" y="316412"/>
                    </a:cubicBezTo>
                    <a:cubicBezTo>
                      <a:pt x="93866" y="302414"/>
                      <a:pt x="82532" y="291082"/>
                      <a:pt x="68578" y="291130"/>
                    </a:cubicBezTo>
                    <a:close/>
                    <a:moveTo>
                      <a:pt x="260831" y="282238"/>
                    </a:moveTo>
                    <a:cubicBezTo>
                      <a:pt x="267444" y="280929"/>
                      <a:pt x="274433" y="281536"/>
                      <a:pt x="280934" y="284226"/>
                    </a:cubicBezTo>
                    <a:cubicBezTo>
                      <a:pt x="293935" y="289606"/>
                      <a:pt x="302412" y="302319"/>
                      <a:pt x="302412" y="316412"/>
                    </a:cubicBezTo>
                    <a:cubicBezTo>
                      <a:pt x="302412" y="335600"/>
                      <a:pt x="286839" y="351169"/>
                      <a:pt x="267599" y="351169"/>
                    </a:cubicBezTo>
                    <a:cubicBezTo>
                      <a:pt x="253550" y="351169"/>
                      <a:pt x="240834" y="342694"/>
                      <a:pt x="235453" y="329696"/>
                    </a:cubicBezTo>
                    <a:cubicBezTo>
                      <a:pt x="230071" y="316698"/>
                      <a:pt x="233024" y="301747"/>
                      <a:pt x="242977" y="291749"/>
                    </a:cubicBezTo>
                    <a:cubicBezTo>
                      <a:pt x="247978" y="286773"/>
                      <a:pt x="254217" y="283548"/>
                      <a:pt x="260831" y="282238"/>
                    </a:cubicBezTo>
                    <a:close/>
                    <a:moveTo>
                      <a:pt x="161302" y="282238"/>
                    </a:moveTo>
                    <a:cubicBezTo>
                      <a:pt x="167910" y="280929"/>
                      <a:pt x="174899" y="281536"/>
                      <a:pt x="181399" y="284226"/>
                    </a:cubicBezTo>
                    <a:cubicBezTo>
                      <a:pt x="194401" y="289606"/>
                      <a:pt x="202878" y="302319"/>
                      <a:pt x="202878" y="316412"/>
                    </a:cubicBezTo>
                    <a:cubicBezTo>
                      <a:pt x="202878" y="335600"/>
                      <a:pt x="187305" y="351169"/>
                      <a:pt x="168065" y="351169"/>
                    </a:cubicBezTo>
                    <a:cubicBezTo>
                      <a:pt x="154016" y="351169"/>
                      <a:pt x="141300" y="342694"/>
                      <a:pt x="135918" y="329696"/>
                    </a:cubicBezTo>
                    <a:cubicBezTo>
                      <a:pt x="130537" y="316698"/>
                      <a:pt x="133490" y="301747"/>
                      <a:pt x="143491" y="291749"/>
                    </a:cubicBezTo>
                    <a:cubicBezTo>
                      <a:pt x="148467" y="286773"/>
                      <a:pt x="154694" y="283548"/>
                      <a:pt x="161302" y="282238"/>
                    </a:cubicBezTo>
                    <a:close/>
                    <a:moveTo>
                      <a:pt x="61791" y="282238"/>
                    </a:moveTo>
                    <a:cubicBezTo>
                      <a:pt x="68411" y="280929"/>
                      <a:pt x="75412" y="281536"/>
                      <a:pt x="81913" y="284226"/>
                    </a:cubicBezTo>
                    <a:cubicBezTo>
                      <a:pt x="94914" y="289606"/>
                      <a:pt x="103391" y="302319"/>
                      <a:pt x="103391" y="316412"/>
                    </a:cubicBezTo>
                    <a:cubicBezTo>
                      <a:pt x="103391" y="335600"/>
                      <a:pt x="87770" y="351169"/>
                      <a:pt x="68578" y="351169"/>
                    </a:cubicBezTo>
                    <a:cubicBezTo>
                      <a:pt x="54481" y="351169"/>
                      <a:pt x="41765" y="342694"/>
                      <a:pt x="36384" y="329696"/>
                    </a:cubicBezTo>
                    <a:cubicBezTo>
                      <a:pt x="31050" y="316698"/>
                      <a:pt x="34003" y="301700"/>
                      <a:pt x="43956" y="291749"/>
                    </a:cubicBezTo>
                    <a:cubicBezTo>
                      <a:pt x="48933" y="286773"/>
                      <a:pt x="55172" y="283548"/>
                      <a:pt x="61791" y="282238"/>
                    </a:cubicBezTo>
                    <a:close/>
                    <a:moveTo>
                      <a:pt x="344607" y="204761"/>
                    </a:moveTo>
                    <a:cubicBezTo>
                      <a:pt x="341036" y="204761"/>
                      <a:pt x="338083" y="207665"/>
                      <a:pt x="338083" y="211236"/>
                    </a:cubicBezTo>
                    <a:lnTo>
                      <a:pt x="338083" y="333267"/>
                    </a:lnTo>
                    <a:cubicBezTo>
                      <a:pt x="338130" y="336838"/>
                      <a:pt x="341036" y="339742"/>
                      <a:pt x="344607" y="339742"/>
                    </a:cubicBezTo>
                    <a:lnTo>
                      <a:pt x="391565" y="339742"/>
                    </a:lnTo>
                    <a:cubicBezTo>
                      <a:pt x="395137" y="339742"/>
                      <a:pt x="398042" y="336885"/>
                      <a:pt x="398089" y="333267"/>
                    </a:cubicBezTo>
                    <a:lnTo>
                      <a:pt x="398089" y="211284"/>
                    </a:lnTo>
                    <a:cubicBezTo>
                      <a:pt x="398042" y="207665"/>
                      <a:pt x="395137" y="204761"/>
                      <a:pt x="391565" y="204761"/>
                    </a:cubicBezTo>
                    <a:close/>
                    <a:moveTo>
                      <a:pt x="267599" y="199095"/>
                    </a:moveTo>
                    <a:cubicBezTo>
                      <a:pt x="257360" y="199095"/>
                      <a:pt x="248168" y="205284"/>
                      <a:pt x="244263" y="214712"/>
                    </a:cubicBezTo>
                    <a:cubicBezTo>
                      <a:pt x="240310" y="224187"/>
                      <a:pt x="242501" y="235042"/>
                      <a:pt x="249740" y="242279"/>
                    </a:cubicBezTo>
                    <a:cubicBezTo>
                      <a:pt x="256979" y="249516"/>
                      <a:pt x="267837" y="251659"/>
                      <a:pt x="277314" y="247755"/>
                    </a:cubicBezTo>
                    <a:cubicBezTo>
                      <a:pt x="286744" y="243850"/>
                      <a:pt x="292888" y="234614"/>
                      <a:pt x="292888" y="224377"/>
                    </a:cubicBezTo>
                    <a:cubicBezTo>
                      <a:pt x="292888" y="210427"/>
                      <a:pt x="281553" y="199142"/>
                      <a:pt x="267599" y="199095"/>
                    </a:cubicBezTo>
                    <a:close/>
                    <a:moveTo>
                      <a:pt x="168065" y="199095"/>
                    </a:moveTo>
                    <a:cubicBezTo>
                      <a:pt x="157873" y="199095"/>
                      <a:pt x="148634" y="205284"/>
                      <a:pt x="144729" y="214712"/>
                    </a:cubicBezTo>
                    <a:cubicBezTo>
                      <a:pt x="140824" y="224187"/>
                      <a:pt x="142967" y="235042"/>
                      <a:pt x="150206" y="242279"/>
                    </a:cubicBezTo>
                    <a:cubicBezTo>
                      <a:pt x="157445" y="249516"/>
                      <a:pt x="168303" y="251659"/>
                      <a:pt x="177780" y="247755"/>
                    </a:cubicBezTo>
                    <a:cubicBezTo>
                      <a:pt x="187210" y="243850"/>
                      <a:pt x="193353" y="234614"/>
                      <a:pt x="193353" y="224377"/>
                    </a:cubicBezTo>
                    <a:cubicBezTo>
                      <a:pt x="193353" y="210427"/>
                      <a:pt x="182019" y="199142"/>
                      <a:pt x="168065" y="199095"/>
                    </a:cubicBezTo>
                    <a:close/>
                    <a:moveTo>
                      <a:pt x="68578" y="199095"/>
                    </a:moveTo>
                    <a:cubicBezTo>
                      <a:pt x="58339" y="199142"/>
                      <a:pt x="49100" y="205284"/>
                      <a:pt x="45194" y="214759"/>
                    </a:cubicBezTo>
                    <a:cubicBezTo>
                      <a:pt x="41289" y="224187"/>
                      <a:pt x="43480" y="235042"/>
                      <a:pt x="50719" y="242279"/>
                    </a:cubicBezTo>
                    <a:cubicBezTo>
                      <a:pt x="57958" y="249516"/>
                      <a:pt x="68816" y="251659"/>
                      <a:pt x="78246" y="247755"/>
                    </a:cubicBezTo>
                    <a:cubicBezTo>
                      <a:pt x="87723" y="243850"/>
                      <a:pt x="93866" y="234614"/>
                      <a:pt x="93866" y="224377"/>
                    </a:cubicBezTo>
                    <a:cubicBezTo>
                      <a:pt x="93866" y="210427"/>
                      <a:pt x="82532" y="199095"/>
                      <a:pt x="68578" y="199095"/>
                    </a:cubicBezTo>
                    <a:close/>
                    <a:moveTo>
                      <a:pt x="344607" y="195238"/>
                    </a:moveTo>
                    <a:lnTo>
                      <a:pt x="391565" y="195238"/>
                    </a:lnTo>
                    <a:cubicBezTo>
                      <a:pt x="400375" y="195286"/>
                      <a:pt x="407566" y="202428"/>
                      <a:pt x="407614" y="211236"/>
                    </a:cubicBezTo>
                    <a:lnTo>
                      <a:pt x="407614" y="333267"/>
                    </a:lnTo>
                    <a:cubicBezTo>
                      <a:pt x="407566" y="342123"/>
                      <a:pt x="400423" y="349265"/>
                      <a:pt x="391565" y="349312"/>
                    </a:cubicBezTo>
                    <a:lnTo>
                      <a:pt x="344607" y="349312"/>
                    </a:lnTo>
                    <a:cubicBezTo>
                      <a:pt x="335749" y="349265"/>
                      <a:pt x="328606" y="342123"/>
                      <a:pt x="328558" y="333267"/>
                    </a:cubicBezTo>
                    <a:lnTo>
                      <a:pt x="328558" y="211284"/>
                    </a:lnTo>
                    <a:cubicBezTo>
                      <a:pt x="328606" y="202428"/>
                      <a:pt x="335749" y="195286"/>
                      <a:pt x="344607" y="195238"/>
                    </a:cubicBezTo>
                    <a:close/>
                    <a:moveTo>
                      <a:pt x="260813" y="190251"/>
                    </a:moveTo>
                    <a:cubicBezTo>
                      <a:pt x="267432" y="188941"/>
                      <a:pt x="274433" y="189549"/>
                      <a:pt x="280934" y="192239"/>
                    </a:cubicBezTo>
                    <a:cubicBezTo>
                      <a:pt x="293935" y="197619"/>
                      <a:pt x="302412" y="210331"/>
                      <a:pt x="302412" y="224377"/>
                    </a:cubicBezTo>
                    <a:cubicBezTo>
                      <a:pt x="302412" y="243612"/>
                      <a:pt x="286839" y="259182"/>
                      <a:pt x="267599" y="259182"/>
                    </a:cubicBezTo>
                    <a:cubicBezTo>
                      <a:pt x="253550" y="259182"/>
                      <a:pt x="240834" y="250707"/>
                      <a:pt x="235453" y="237708"/>
                    </a:cubicBezTo>
                    <a:cubicBezTo>
                      <a:pt x="230071" y="224710"/>
                      <a:pt x="233024" y="209712"/>
                      <a:pt x="242977" y="199761"/>
                    </a:cubicBezTo>
                    <a:cubicBezTo>
                      <a:pt x="247954" y="194786"/>
                      <a:pt x="254193" y="191560"/>
                      <a:pt x="260813" y="190251"/>
                    </a:cubicBezTo>
                    <a:close/>
                    <a:moveTo>
                      <a:pt x="161302" y="190251"/>
                    </a:moveTo>
                    <a:cubicBezTo>
                      <a:pt x="167910" y="188941"/>
                      <a:pt x="174899" y="189549"/>
                      <a:pt x="181399" y="192239"/>
                    </a:cubicBezTo>
                    <a:cubicBezTo>
                      <a:pt x="194401" y="197619"/>
                      <a:pt x="202878" y="210331"/>
                      <a:pt x="202878" y="224377"/>
                    </a:cubicBezTo>
                    <a:cubicBezTo>
                      <a:pt x="202878" y="243612"/>
                      <a:pt x="187305" y="259182"/>
                      <a:pt x="168065" y="259182"/>
                    </a:cubicBezTo>
                    <a:cubicBezTo>
                      <a:pt x="154016" y="259182"/>
                      <a:pt x="141300" y="250707"/>
                      <a:pt x="135918" y="237708"/>
                    </a:cubicBezTo>
                    <a:cubicBezTo>
                      <a:pt x="130537" y="224710"/>
                      <a:pt x="133490" y="209712"/>
                      <a:pt x="143491" y="199761"/>
                    </a:cubicBezTo>
                    <a:cubicBezTo>
                      <a:pt x="148467" y="194786"/>
                      <a:pt x="154694" y="191560"/>
                      <a:pt x="161302" y="190251"/>
                    </a:cubicBezTo>
                    <a:close/>
                    <a:moveTo>
                      <a:pt x="61791" y="190251"/>
                    </a:moveTo>
                    <a:cubicBezTo>
                      <a:pt x="68411" y="188941"/>
                      <a:pt x="75412" y="189549"/>
                      <a:pt x="81913" y="192239"/>
                    </a:cubicBezTo>
                    <a:cubicBezTo>
                      <a:pt x="94914" y="197619"/>
                      <a:pt x="103391" y="210331"/>
                      <a:pt x="103391" y="224377"/>
                    </a:cubicBezTo>
                    <a:cubicBezTo>
                      <a:pt x="103391" y="243612"/>
                      <a:pt x="87770" y="259182"/>
                      <a:pt x="68578" y="259182"/>
                    </a:cubicBezTo>
                    <a:cubicBezTo>
                      <a:pt x="54481" y="259182"/>
                      <a:pt x="41765" y="250707"/>
                      <a:pt x="36432" y="237708"/>
                    </a:cubicBezTo>
                    <a:cubicBezTo>
                      <a:pt x="31050" y="224663"/>
                      <a:pt x="34003" y="209712"/>
                      <a:pt x="43956" y="199761"/>
                    </a:cubicBezTo>
                    <a:cubicBezTo>
                      <a:pt x="48933" y="194786"/>
                      <a:pt x="55172" y="191560"/>
                      <a:pt x="61791" y="190251"/>
                    </a:cubicBezTo>
                    <a:close/>
                    <a:moveTo>
                      <a:pt x="49766" y="47020"/>
                    </a:moveTo>
                    <a:cubicBezTo>
                      <a:pt x="46195" y="47020"/>
                      <a:pt x="43289" y="49972"/>
                      <a:pt x="43289" y="53543"/>
                    </a:cubicBezTo>
                    <a:lnTo>
                      <a:pt x="43289" y="124867"/>
                    </a:lnTo>
                    <a:cubicBezTo>
                      <a:pt x="43289" y="128485"/>
                      <a:pt x="46195" y="131390"/>
                      <a:pt x="49766" y="131390"/>
                    </a:cubicBezTo>
                    <a:lnTo>
                      <a:pt x="391565" y="131390"/>
                    </a:lnTo>
                    <a:cubicBezTo>
                      <a:pt x="395137" y="131390"/>
                      <a:pt x="398042" y="128485"/>
                      <a:pt x="398089" y="124867"/>
                    </a:cubicBezTo>
                    <a:lnTo>
                      <a:pt x="398089" y="53543"/>
                    </a:lnTo>
                    <a:cubicBezTo>
                      <a:pt x="398042" y="49972"/>
                      <a:pt x="395137" y="47020"/>
                      <a:pt x="391565" y="47020"/>
                    </a:cubicBezTo>
                    <a:close/>
                    <a:moveTo>
                      <a:pt x="49766" y="37498"/>
                    </a:moveTo>
                    <a:lnTo>
                      <a:pt x="391565" y="37498"/>
                    </a:lnTo>
                    <a:cubicBezTo>
                      <a:pt x="400423" y="37546"/>
                      <a:pt x="407566" y="44687"/>
                      <a:pt x="407614" y="53543"/>
                    </a:cubicBezTo>
                    <a:lnTo>
                      <a:pt x="407614" y="124867"/>
                    </a:lnTo>
                    <a:cubicBezTo>
                      <a:pt x="407566" y="133723"/>
                      <a:pt x="400375" y="140865"/>
                      <a:pt x="391565" y="140912"/>
                    </a:cubicBezTo>
                    <a:lnTo>
                      <a:pt x="49766" y="140912"/>
                    </a:lnTo>
                    <a:cubicBezTo>
                      <a:pt x="40956" y="140865"/>
                      <a:pt x="33765" y="133723"/>
                      <a:pt x="33765" y="124867"/>
                    </a:cubicBezTo>
                    <a:lnTo>
                      <a:pt x="33765" y="53543"/>
                    </a:lnTo>
                    <a:cubicBezTo>
                      <a:pt x="33765" y="44687"/>
                      <a:pt x="40908" y="37546"/>
                      <a:pt x="49766" y="37498"/>
                    </a:cubicBezTo>
                    <a:close/>
                    <a:moveTo>
                      <a:pt x="27283" y="9523"/>
                    </a:moveTo>
                    <a:cubicBezTo>
                      <a:pt x="17475" y="9523"/>
                      <a:pt x="9523" y="17475"/>
                      <a:pt x="9523" y="27284"/>
                    </a:cubicBezTo>
                    <a:lnTo>
                      <a:pt x="9523" y="395309"/>
                    </a:lnTo>
                    <a:cubicBezTo>
                      <a:pt x="9523" y="405118"/>
                      <a:pt x="17475" y="413070"/>
                      <a:pt x="27283" y="413070"/>
                    </a:cubicBezTo>
                    <a:lnTo>
                      <a:pt x="414059" y="413070"/>
                    </a:lnTo>
                    <a:cubicBezTo>
                      <a:pt x="423867" y="413070"/>
                      <a:pt x="431819" y="405118"/>
                      <a:pt x="431819" y="395309"/>
                    </a:cubicBezTo>
                    <a:lnTo>
                      <a:pt x="431819" y="27284"/>
                    </a:lnTo>
                    <a:cubicBezTo>
                      <a:pt x="431819" y="17475"/>
                      <a:pt x="423867" y="9523"/>
                      <a:pt x="414059" y="9523"/>
                    </a:cubicBezTo>
                    <a:close/>
                    <a:moveTo>
                      <a:pt x="27283" y="0"/>
                    </a:moveTo>
                    <a:lnTo>
                      <a:pt x="414059" y="0"/>
                    </a:lnTo>
                    <a:cubicBezTo>
                      <a:pt x="429105" y="0"/>
                      <a:pt x="441342" y="12237"/>
                      <a:pt x="441342" y="27284"/>
                    </a:cubicBezTo>
                    <a:lnTo>
                      <a:pt x="441342" y="395309"/>
                    </a:lnTo>
                    <a:cubicBezTo>
                      <a:pt x="441342" y="410356"/>
                      <a:pt x="429105" y="422545"/>
                      <a:pt x="414059" y="422593"/>
                    </a:cubicBezTo>
                    <a:lnTo>
                      <a:pt x="27283" y="422593"/>
                    </a:lnTo>
                    <a:cubicBezTo>
                      <a:pt x="12237" y="422545"/>
                      <a:pt x="0" y="410356"/>
                      <a:pt x="0" y="395309"/>
                    </a:cubicBezTo>
                    <a:lnTo>
                      <a:pt x="0" y="27284"/>
                    </a:lnTo>
                    <a:cubicBezTo>
                      <a:pt x="0" y="12237"/>
                      <a:pt x="12237" y="0"/>
                      <a:pt x="2728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504467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CB8-56B8-4C0B-8475-6C779933DF1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E963-5272-4A02-8F70-CD8C01DA1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74272"/>
      </p:ext>
    </p:extLst>
  </p:cSld>
  <p:clrMapOvr>
    <a:masterClrMapping/>
  </p:clrMapOvr>
  <p:transition spd="slow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CB8-56B8-4C0B-8475-6C779933DF1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E963-5272-4A02-8F70-CD8C01DA1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017461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CB8-56B8-4C0B-8475-6C779933DF1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E963-5272-4A02-8F70-CD8C01DA1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29543"/>
      </p:ext>
    </p:extLst>
  </p:cSld>
  <p:clrMapOvr>
    <a:masterClrMapping/>
  </p:clrMapOvr>
  <p:transition spd="slow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CB8-56B8-4C0B-8475-6C779933DF1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E963-5272-4A02-8F70-CD8C01DA1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750774"/>
      </p:ext>
    </p:extLst>
  </p:cSld>
  <p:clrMapOvr>
    <a:masterClrMapping/>
  </p:clrMapOvr>
  <p:transition spd="slow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21436C2-53B4-411A-A466-1A738D89E894}"/>
              </a:ext>
            </a:extLst>
          </p:cNvPr>
          <p:cNvSpPr/>
          <p:nvPr userDrawn="1"/>
        </p:nvSpPr>
        <p:spPr>
          <a:xfrm>
            <a:off x="0" y="258619"/>
            <a:ext cx="3814618" cy="655782"/>
          </a:xfrm>
          <a:custGeom>
            <a:avLst/>
            <a:gdLst>
              <a:gd name="connsiteX0" fmla="*/ 0 w 3814618"/>
              <a:gd name="connsiteY0" fmla="*/ 0 h 655782"/>
              <a:gd name="connsiteX1" fmla="*/ 3601030 w 3814618"/>
              <a:gd name="connsiteY1" fmla="*/ 0 h 655782"/>
              <a:gd name="connsiteX2" fmla="*/ 3814618 w 3814618"/>
              <a:gd name="connsiteY2" fmla="*/ 213588 h 655782"/>
              <a:gd name="connsiteX3" fmla="*/ 3814618 w 3814618"/>
              <a:gd name="connsiteY3" fmla="*/ 442194 h 655782"/>
              <a:gd name="connsiteX4" fmla="*/ 3601030 w 3814618"/>
              <a:gd name="connsiteY4" fmla="*/ 655782 h 655782"/>
              <a:gd name="connsiteX5" fmla="*/ 0 w 3814618"/>
              <a:gd name="connsiteY5" fmla="*/ 655782 h 65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618" h="655782">
                <a:moveTo>
                  <a:pt x="0" y="0"/>
                </a:moveTo>
                <a:lnTo>
                  <a:pt x="3601030" y="0"/>
                </a:lnTo>
                <a:cubicBezTo>
                  <a:pt x="3718991" y="0"/>
                  <a:pt x="3814618" y="95627"/>
                  <a:pt x="3814618" y="213588"/>
                </a:cubicBezTo>
                <a:lnTo>
                  <a:pt x="3814618" y="442194"/>
                </a:lnTo>
                <a:cubicBezTo>
                  <a:pt x="3814618" y="560155"/>
                  <a:pt x="3718991" y="655782"/>
                  <a:pt x="3601030" y="655782"/>
                </a:cubicBezTo>
                <a:lnTo>
                  <a:pt x="0" y="655782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A34562-0AF7-420A-9F60-93DA66B640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180" y="334819"/>
            <a:ext cx="3576638" cy="43439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Wingdings" panose="05000000000000000000" pitchFamily="2" charset="2"/>
              <a:buChar char=""/>
              <a:defRPr sz="2800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这里输入小标题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83BCC55-6610-4CD9-B978-C5ACEC9F82F1}"/>
              </a:ext>
            </a:extLst>
          </p:cNvPr>
          <p:cNvSpPr/>
          <p:nvPr userDrawn="1"/>
        </p:nvSpPr>
        <p:spPr>
          <a:xfrm flipH="1">
            <a:off x="11687800" y="6083299"/>
            <a:ext cx="504200" cy="520701"/>
          </a:xfrm>
          <a:custGeom>
            <a:avLst/>
            <a:gdLst>
              <a:gd name="connsiteX0" fmla="*/ 421412 w 635000"/>
              <a:gd name="connsiteY0" fmla="*/ 0 h 655782"/>
              <a:gd name="connsiteX1" fmla="*/ 0 w 635000"/>
              <a:gd name="connsiteY1" fmla="*/ 0 h 655782"/>
              <a:gd name="connsiteX2" fmla="*/ 0 w 635000"/>
              <a:gd name="connsiteY2" fmla="*/ 655782 h 655782"/>
              <a:gd name="connsiteX3" fmla="*/ 421412 w 635000"/>
              <a:gd name="connsiteY3" fmla="*/ 655782 h 655782"/>
              <a:gd name="connsiteX4" fmla="*/ 635000 w 635000"/>
              <a:gd name="connsiteY4" fmla="*/ 442194 h 655782"/>
              <a:gd name="connsiteX5" fmla="*/ 635000 w 635000"/>
              <a:gd name="connsiteY5" fmla="*/ 213588 h 655782"/>
              <a:gd name="connsiteX6" fmla="*/ 421412 w 635000"/>
              <a:gd name="connsiteY6" fmla="*/ 0 h 65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00" h="655782">
                <a:moveTo>
                  <a:pt x="421412" y="0"/>
                </a:moveTo>
                <a:lnTo>
                  <a:pt x="0" y="0"/>
                </a:lnTo>
                <a:lnTo>
                  <a:pt x="0" y="655782"/>
                </a:lnTo>
                <a:lnTo>
                  <a:pt x="421412" y="655782"/>
                </a:lnTo>
                <a:cubicBezTo>
                  <a:pt x="539373" y="655782"/>
                  <a:pt x="635000" y="560155"/>
                  <a:pt x="635000" y="442194"/>
                </a:cubicBezTo>
                <a:lnTo>
                  <a:pt x="635000" y="213588"/>
                </a:lnTo>
                <a:cubicBezTo>
                  <a:pt x="635000" y="95627"/>
                  <a:pt x="539373" y="0"/>
                  <a:pt x="421412" y="0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EF5B93C-63BE-42B8-8263-F97FD84724BF}"/>
              </a:ext>
            </a:extLst>
          </p:cNvPr>
          <p:cNvSpPr/>
          <p:nvPr userDrawn="1"/>
        </p:nvSpPr>
        <p:spPr>
          <a:xfrm>
            <a:off x="222316" y="254000"/>
            <a:ext cx="11747368" cy="6345381"/>
          </a:xfrm>
          <a:prstGeom prst="rect">
            <a:avLst/>
          </a:prstGeom>
          <a:noFill/>
          <a:ln w="12700" cap="rnd">
            <a:gradFill flip="none" rotWithShape="1">
              <a:gsLst>
                <a:gs pos="75000">
                  <a:schemeClr val="bg1">
                    <a:alpha val="0"/>
                  </a:schemeClr>
                </a:gs>
                <a:gs pos="25000">
                  <a:schemeClr val="bg1">
                    <a:alpha val="0"/>
                  </a:schemeClr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8100000" scaled="1"/>
              <a:tileRect/>
            </a:gra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98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719403" y="980728"/>
            <a:ext cx="7872875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iṥ1ïḓe"/>
          <p:cNvSpPr/>
          <p:nvPr userDrawn="1">
            <p:custDataLst>
              <p:tags r:id="rId1"/>
            </p:custDataLst>
          </p:nvPr>
        </p:nvSpPr>
        <p:spPr>
          <a:xfrm>
            <a:off x="94615" y="118745"/>
            <a:ext cx="11969750" cy="660717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8574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iṥ1ïḓe"/>
          <p:cNvSpPr/>
          <p:nvPr userDrawn="1">
            <p:custDataLst>
              <p:tags r:id="rId1"/>
            </p:custDataLst>
          </p:nvPr>
        </p:nvSpPr>
        <p:spPr>
          <a:xfrm>
            <a:off x="94615" y="118745"/>
            <a:ext cx="11969750" cy="660717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9942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1316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3290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heme" Target="../theme/theme2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tags" Target="../tags/tag4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03230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975995"/>
            <a:ext cx="10603230" cy="520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 r:link="rId3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89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04CB8-56B8-4C0B-8475-6C779933DF1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0E963-5272-4A02-8F70-CD8C01DA1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63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19.jpe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0" Type="http://schemas.openxmlformats.org/officeDocument/2006/relationships/tags" Target="../tags/tag158.xml"/><Relationship Id="rId4" Type="http://schemas.openxmlformats.org/officeDocument/2006/relationships/tags" Target="../tags/tag152.xml"/><Relationship Id="rId9" Type="http://schemas.openxmlformats.org/officeDocument/2006/relationships/tags" Target="../tags/tag15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notesSlide" Target="../notesSlides/notesSlide11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5" Type="http://schemas.openxmlformats.org/officeDocument/2006/relationships/tags" Target="../tags/tag177.xml"/><Relationship Id="rId10" Type="http://schemas.openxmlformats.org/officeDocument/2006/relationships/tags" Target="../tags/tag182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image" Target="../media/image20.jpeg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5" Type="http://schemas.openxmlformats.org/officeDocument/2006/relationships/tags" Target="../tags/tag188.xml"/><Relationship Id="rId10" Type="http://schemas.openxmlformats.org/officeDocument/2006/relationships/tags" Target="../tags/tag193.xml"/><Relationship Id="rId4" Type="http://schemas.openxmlformats.org/officeDocument/2006/relationships/tags" Target="../tags/tag187.xml"/><Relationship Id="rId9" Type="http://schemas.openxmlformats.org/officeDocument/2006/relationships/tags" Target="../tags/tag19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16.jpe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image" Target="../media/image15.jpeg"/><Relationship Id="rId5" Type="http://schemas.openxmlformats.org/officeDocument/2006/relationships/tags" Target="../tags/tag144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43.xml"/><Relationship Id="rId9" Type="http://schemas.openxmlformats.org/officeDocument/2006/relationships/tags" Target="../tags/tag1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b="7591"/>
          <a:stretch/>
        </p:blipFill>
        <p:spPr>
          <a:xfrm>
            <a:off x="5511800" y="1417189"/>
            <a:ext cx="6421113" cy="33928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60400" y="1293491"/>
            <a:ext cx="4947920" cy="58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B7C55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B7C55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麦哲伦船队哪一段是逆风航行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B7C55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?</a:t>
            </a:r>
          </a:p>
        </p:txBody>
      </p:sp>
      <p:sp>
        <p:nvSpPr>
          <p:cNvPr id="23" name="TextBox 6"/>
          <p:cNvSpPr txBox="1"/>
          <p:nvPr/>
        </p:nvSpPr>
        <p:spPr>
          <a:xfrm>
            <a:off x="660400" y="3113631"/>
            <a:ext cx="4947920" cy="58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B7C55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B7C55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船队行驶至哪一段最轻松？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EB7C55"/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  <a:sym typeface="思源黑体 CN Heavy" panose="020B0A00000000000000" pitchFamily="34" charset="-122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579120" y="4765120"/>
            <a:ext cx="10058400" cy="58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B7C55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B7C55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船队进入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B7C55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30°S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B7C55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为何艰难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B7C55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?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2334603" y="1028700"/>
            <a:ext cx="7488832" cy="0"/>
          </a:xfrm>
          <a:prstGeom prst="line">
            <a:avLst/>
          </a:prstGeom>
          <a:ln w="25400">
            <a:solidFill>
              <a:srgbClr val="EB7C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3"/>
          <p:cNvSpPr txBox="1"/>
          <p:nvPr/>
        </p:nvSpPr>
        <p:spPr>
          <a:xfrm>
            <a:off x="5316384" y="443925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活动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660400" y="1852111"/>
            <a:ext cx="4947920" cy="58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船队航行至南美洲南端海峡时逆风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660400" y="3665952"/>
            <a:ext cx="4947920" cy="58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船队行驶至至南半球低纬度最轻松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660400" y="5509123"/>
            <a:ext cx="970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船队进入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30°S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受副高控制无风，加之此时南半球正值夏季气候炎热。</a:t>
            </a:r>
          </a:p>
        </p:txBody>
      </p:sp>
    </p:spTree>
    <p:extLst>
      <p:ext uri="{BB962C8B-B14F-4D97-AF65-F5344CB8AC3E}">
        <p14:creationId xmlns:p14="http://schemas.microsoft.com/office/powerpoint/2010/main" val="12926267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【读图比较】北半球冬、夏季气压中心的分布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" y="2640330"/>
            <a:ext cx="6112510" cy="3674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35" y="2777490"/>
            <a:ext cx="6066790" cy="3544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922" y="6322050"/>
            <a:ext cx="30803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月海平面等压线分布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532130" y="5213985"/>
            <a:ext cx="5366385" cy="222885"/>
          </a:xfrm>
          <a:custGeom>
            <a:avLst/>
            <a:gdLst>
              <a:gd name="connisteX0" fmla="*/ 0 w 4567555"/>
              <a:gd name="connsiteY0" fmla="*/ 180672 h 222582"/>
              <a:gd name="connisteX1" fmla="*/ 2249170 w 4567555"/>
              <a:gd name="connsiteY1" fmla="*/ 332 h 222582"/>
              <a:gd name="connisteX2" fmla="*/ 4567555 w 4567555"/>
              <a:gd name="connsiteY2" fmla="*/ 222582 h 22258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4567555" h="222582">
                <a:moveTo>
                  <a:pt x="0" y="180672"/>
                </a:moveTo>
                <a:cubicBezTo>
                  <a:pt x="403225" y="140032"/>
                  <a:pt x="1335405" y="-7923"/>
                  <a:pt x="2249170" y="332"/>
                </a:cubicBezTo>
                <a:cubicBezTo>
                  <a:pt x="3162935" y="8587"/>
                  <a:pt x="4149090" y="174322"/>
                  <a:pt x="4567555" y="222582"/>
                </a:cubicBezTo>
              </a:path>
            </a:pathLst>
          </a:cu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061720" y="5821045"/>
            <a:ext cx="4406265" cy="315595"/>
          </a:xfrm>
          <a:custGeom>
            <a:avLst/>
            <a:gdLst>
              <a:gd name="connisteX0" fmla="*/ 0 w 4567555"/>
              <a:gd name="connsiteY0" fmla="*/ 180672 h 222582"/>
              <a:gd name="connisteX1" fmla="*/ 2249170 w 4567555"/>
              <a:gd name="connsiteY1" fmla="*/ 332 h 222582"/>
              <a:gd name="connisteX2" fmla="*/ 4567555 w 4567555"/>
              <a:gd name="connsiteY2" fmla="*/ 222582 h 22258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4567555" h="222582">
                <a:moveTo>
                  <a:pt x="0" y="180672"/>
                </a:moveTo>
                <a:cubicBezTo>
                  <a:pt x="403225" y="140032"/>
                  <a:pt x="1335405" y="-7923"/>
                  <a:pt x="2249170" y="332"/>
                </a:cubicBezTo>
                <a:cubicBezTo>
                  <a:pt x="3162935" y="8587"/>
                  <a:pt x="4149090" y="174322"/>
                  <a:pt x="4567555" y="222582"/>
                </a:cubicBezTo>
              </a:path>
            </a:pathLst>
          </a:cu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437630" y="3756025"/>
            <a:ext cx="5424805" cy="270510"/>
          </a:xfrm>
          <a:custGeom>
            <a:avLst/>
            <a:gdLst>
              <a:gd name="connisteX0" fmla="*/ 0 w 4595495"/>
              <a:gd name="connsiteY0" fmla="*/ 0 h 222402"/>
              <a:gd name="connisteX1" fmla="*/ 2291080 w 4595495"/>
              <a:gd name="connsiteY1" fmla="*/ 222250 h 222402"/>
              <a:gd name="connisteX2" fmla="*/ 4595495 w 4595495"/>
              <a:gd name="connsiteY2" fmla="*/ 27940 h 2224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4595495" h="222402">
                <a:moveTo>
                  <a:pt x="0" y="0"/>
                </a:moveTo>
                <a:cubicBezTo>
                  <a:pt x="412115" y="48260"/>
                  <a:pt x="1372235" y="216535"/>
                  <a:pt x="2291080" y="222250"/>
                </a:cubicBezTo>
                <a:cubicBezTo>
                  <a:pt x="3209925" y="227965"/>
                  <a:pt x="4180205" y="71120"/>
                  <a:pt x="4595495" y="279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062355" y="3102610"/>
            <a:ext cx="4341495" cy="277495"/>
          </a:xfrm>
          <a:custGeom>
            <a:avLst/>
            <a:gdLst>
              <a:gd name="connisteX0" fmla="*/ 0 w 3692525"/>
              <a:gd name="connsiteY0" fmla="*/ 0 h 277518"/>
              <a:gd name="connisteX1" fmla="*/ 1859915 w 3692525"/>
              <a:gd name="connsiteY1" fmla="*/ 277495 h 277518"/>
              <a:gd name="connisteX2" fmla="*/ 3692525 w 3692525"/>
              <a:gd name="connsiteY2" fmla="*/ 13970 h 27751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3692525" h="277518">
                <a:moveTo>
                  <a:pt x="0" y="0"/>
                </a:moveTo>
                <a:cubicBezTo>
                  <a:pt x="335280" y="60960"/>
                  <a:pt x="1121410" y="274955"/>
                  <a:pt x="1859915" y="277495"/>
                </a:cubicBezTo>
                <a:cubicBezTo>
                  <a:pt x="2598420" y="280035"/>
                  <a:pt x="3362960" y="72390"/>
                  <a:pt x="3692525" y="1397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437630" y="5213350"/>
            <a:ext cx="5424805" cy="222885"/>
          </a:xfrm>
          <a:custGeom>
            <a:avLst/>
            <a:gdLst>
              <a:gd name="connisteX0" fmla="*/ 0 w 4567555"/>
              <a:gd name="connsiteY0" fmla="*/ 180672 h 222582"/>
              <a:gd name="connisteX1" fmla="*/ 2249170 w 4567555"/>
              <a:gd name="connsiteY1" fmla="*/ 332 h 222582"/>
              <a:gd name="connisteX2" fmla="*/ 4567555 w 4567555"/>
              <a:gd name="connsiteY2" fmla="*/ 222582 h 22258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4567555" h="222582">
                <a:moveTo>
                  <a:pt x="0" y="180672"/>
                </a:moveTo>
                <a:cubicBezTo>
                  <a:pt x="403225" y="140032"/>
                  <a:pt x="1335405" y="-7923"/>
                  <a:pt x="2249170" y="332"/>
                </a:cubicBezTo>
                <a:cubicBezTo>
                  <a:pt x="3162935" y="8587"/>
                  <a:pt x="4149090" y="174322"/>
                  <a:pt x="4567555" y="222582"/>
                </a:cubicBezTo>
              </a:path>
            </a:pathLst>
          </a:cu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6941820" y="5831840"/>
            <a:ext cx="4431665" cy="305435"/>
          </a:xfrm>
          <a:custGeom>
            <a:avLst/>
            <a:gdLst>
              <a:gd name="connisteX0" fmla="*/ 0 w 4567555"/>
              <a:gd name="connsiteY0" fmla="*/ 180672 h 222582"/>
              <a:gd name="connisteX1" fmla="*/ 2249170 w 4567555"/>
              <a:gd name="connsiteY1" fmla="*/ 332 h 222582"/>
              <a:gd name="connisteX2" fmla="*/ 4567555 w 4567555"/>
              <a:gd name="connsiteY2" fmla="*/ 222582 h 22258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4567555" h="222582">
                <a:moveTo>
                  <a:pt x="0" y="180672"/>
                </a:moveTo>
                <a:cubicBezTo>
                  <a:pt x="403225" y="140032"/>
                  <a:pt x="1335405" y="-7923"/>
                  <a:pt x="2249170" y="332"/>
                </a:cubicBezTo>
                <a:cubicBezTo>
                  <a:pt x="3162935" y="8587"/>
                  <a:pt x="4149090" y="174322"/>
                  <a:pt x="4567555" y="222582"/>
                </a:cubicBezTo>
              </a:path>
            </a:pathLst>
          </a:cu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33730" y="1470025"/>
            <a:ext cx="100203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E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北半球陆地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月高压，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月低压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33730" y="1991995"/>
            <a:ext cx="64865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E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北半球海洋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月低压，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月高压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7609632" y="6315065"/>
            <a:ext cx="30803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en-US" sz="2400" dirty="0"/>
              <a:t>月海平面等压线分布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3730" y="904875"/>
            <a:ext cx="82810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/>
              <a:t>2.</a:t>
            </a:r>
            <a:r>
              <a:rPr lang="zh-CN" altLang="en-US" sz="2800"/>
              <a:t>比较</a:t>
            </a:r>
            <a:r>
              <a:rPr lang="en-US" altLang="zh-CN" sz="2800"/>
              <a:t>1</a:t>
            </a:r>
            <a:r>
              <a:rPr lang="zh-CN" altLang="en-US" sz="2800"/>
              <a:t>月与</a:t>
            </a:r>
            <a:r>
              <a:rPr lang="en-US" altLang="zh-CN" sz="2800"/>
              <a:t>7</a:t>
            </a:r>
            <a:r>
              <a:rPr lang="zh-CN" altLang="en-US" sz="2800"/>
              <a:t>月北半球陆地和海洋</a:t>
            </a:r>
            <a:r>
              <a:rPr lang="zh-CN" altLang="en-US" sz="2800">
                <a:sym typeface="+mn-ea"/>
              </a:rPr>
              <a:t>等压线分布的</a:t>
            </a:r>
            <a:r>
              <a:rPr lang="zh-CN" altLang="en-US" sz="2800"/>
              <a:t>特点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705090" y="1684655"/>
            <a:ext cx="3138805" cy="52197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海陆热力性质差异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 rot="16200000">
            <a:off x="6450965" y="1598295"/>
            <a:ext cx="582930" cy="755015"/>
          </a:xfrm>
          <a:prstGeom prst="upArrow">
            <a:avLst>
              <a:gd name="adj1" fmla="val 50000"/>
              <a:gd name="adj2" fmla="val 78685"/>
            </a:avLst>
          </a:prstGeom>
          <a:solidFill>
            <a:srgbClr val="0070C0"/>
          </a:solidFill>
          <a:ln w="12700">
            <a:solidFill>
              <a:srgbClr val="000099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9" grpId="0" bldLvl="0" animBg="1"/>
      <p:bldP spid="2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ym typeface="+mn-ea"/>
              </a:rPr>
              <a:t>【读图比较】北半球冬、夏季气压中心的分布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4138" y="665825"/>
            <a:ext cx="72811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 sz="2800" dirty="0"/>
          </a:p>
          <a:p>
            <a:pPr algn="l"/>
            <a:r>
              <a:rPr lang="en-US" altLang="zh-CN" sz="2800" dirty="0"/>
              <a:t>3.</a:t>
            </a:r>
            <a:r>
              <a:rPr lang="zh-CN" altLang="en-US" sz="2800" dirty="0"/>
              <a:t>对我国天气和气候影响较大的气压中心是？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" r="25436" b="44424"/>
          <a:stretch>
            <a:fillRect/>
          </a:stretch>
        </p:blipFill>
        <p:spPr>
          <a:xfrm>
            <a:off x="80010" y="1891665"/>
            <a:ext cx="6523990" cy="30753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-601" r="25286" b="47069"/>
          <a:stretch>
            <a:fillRect/>
          </a:stretch>
        </p:blipFill>
        <p:spPr>
          <a:xfrm>
            <a:off x="5172075" y="3630295"/>
            <a:ext cx="6909435" cy="3018155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7092950" y="4100830"/>
            <a:ext cx="2180590" cy="885825"/>
          </a:xfrm>
          <a:prstGeom prst="wedgeRoundRectCallout">
            <a:avLst>
              <a:gd name="adj1" fmla="val -22976"/>
              <a:gd name="adj2" fmla="val 9580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亚洲低压</a:t>
            </a:r>
            <a:b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（印度低压）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9546590" y="4357370"/>
            <a:ext cx="2088515" cy="471805"/>
          </a:xfrm>
          <a:prstGeom prst="wedgeRoundRectCallout">
            <a:avLst>
              <a:gd name="adj1" fmla="val 22818"/>
              <a:gd name="adj2" fmla="val 118909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夏威夷高压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633730" y="2209800"/>
            <a:ext cx="2606675" cy="907415"/>
          </a:xfrm>
          <a:prstGeom prst="wedgeRoundRectCallout">
            <a:avLst>
              <a:gd name="adj1" fmla="val 43081"/>
              <a:gd name="adj2" fmla="val 6875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蒙古</a:t>
            </a:r>
            <a: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西伯利亚</a:t>
            </a:r>
            <a: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（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亚洲）高压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4227195" y="2492375"/>
            <a:ext cx="2010410" cy="502920"/>
          </a:xfrm>
          <a:prstGeom prst="wedgeRoundRectCallout">
            <a:avLst>
              <a:gd name="adj1" fmla="val -17308"/>
              <a:gd name="adj2" fmla="val 9570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阿留申低压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1425367" y="4966960"/>
            <a:ext cx="30803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月海平面等压线分布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7802037" y="6397615"/>
            <a:ext cx="30803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en-US" sz="2400" dirty="0"/>
              <a:t>月海平面等压线分布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604000" y="1687406"/>
            <a:ext cx="789530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E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夏季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：西太平洋副高（夏威夷高压）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影响显著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604000" y="2924432"/>
            <a:ext cx="57283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E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冬季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：蒙古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西伯利亚高压影响显著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8" grpId="0" bldLvl="0" animBg="1"/>
      <p:bldP spid="9" grpId="0" bldLvl="0" animBg="1"/>
      <p:bldP spid="16" grpId="0" bldLvl="0" animBg="1"/>
      <p:bldP spid="2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ym typeface="+mn-ea"/>
              </a:rPr>
              <a:t>【读图比较】北半球冬、夏季气压中心的分布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3730" y="904875"/>
            <a:ext cx="7287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/>
              <a:t>4</a:t>
            </a:r>
            <a:r>
              <a:rPr lang="en-US" sz="2800" dirty="0"/>
              <a:t>.</a:t>
            </a:r>
            <a:r>
              <a:rPr lang="zh-CN" altLang="en-US" sz="2800" dirty="0"/>
              <a:t>画出我国上海（图中红点）的</a:t>
            </a:r>
            <a:r>
              <a:rPr lang="en-US" altLang="zh-CN" sz="2800" dirty="0">
                <a:sym typeface="+mn-ea"/>
              </a:rPr>
              <a:t>1</a:t>
            </a:r>
            <a:r>
              <a:rPr lang="zh-CN" altLang="en-US" sz="2800" dirty="0">
                <a:sym typeface="+mn-ea"/>
              </a:rPr>
              <a:t>月与</a:t>
            </a:r>
            <a:r>
              <a:rPr lang="en-US" altLang="zh-CN" sz="2800" dirty="0">
                <a:sym typeface="+mn-ea"/>
              </a:rPr>
              <a:t>7</a:t>
            </a:r>
            <a:r>
              <a:rPr lang="zh-CN" altLang="en-US" sz="2800" dirty="0">
                <a:sym typeface="+mn-ea"/>
              </a:rPr>
              <a:t>月</a:t>
            </a:r>
            <a:r>
              <a:rPr lang="zh-CN" altLang="en-US" sz="2800" dirty="0"/>
              <a:t>风向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" r="25436" b="44424"/>
          <a:stretch>
            <a:fillRect/>
          </a:stretch>
        </p:blipFill>
        <p:spPr>
          <a:xfrm>
            <a:off x="80010" y="1891665"/>
            <a:ext cx="6523990" cy="30753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-601" r="25286" b="47069"/>
          <a:stretch>
            <a:fillRect/>
          </a:stretch>
        </p:blipFill>
        <p:spPr>
          <a:xfrm>
            <a:off x="5172075" y="3630295"/>
            <a:ext cx="6909435" cy="3018155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8885555" y="5558155"/>
            <a:ext cx="75565" cy="755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570605" y="3858260"/>
            <a:ext cx="75565" cy="755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 rot="11040000">
            <a:off x="3357245" y="3623945"/>
            <a:ext cx="547370" cy="570230"/>
            <a:chOff x="3992" y="2778"/>
            <a:chExt cx="862" cy="898"/>
          </a:xfrm>
        </p:grpSpPr>
        <p:cxnSp>
          <p:nvCxnSpPr>
            <p:cNvPr id="21" name="直接箭头连接符 20"/>
            <p:cNvCxnSpPr/>
            <p:nvPr/>
          </p:nvCxnSpPr>
          <p:spPr>
            <a:xfrm flipH="1" flipV="1">
              <a:off x="3992" y="2954"/>
              <a:ext cx="794" cy="451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H="1" flipV="1">
              <a:off x="3992" y="3226"/>
              <a:ext cx="794" cy="451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H="1" flipV="1">
              <a:off x="4060" y="2778"/>
              <a:ext cx="794" cy="451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8670925" y="5347335"/>
            <a:ext cx="602615" cy="572135"/>
            <a:chOff x="13655" y="8421"/>
            <a:chExt cx="949" cy="901"/>
          </a:xfrm>
        </p:grpSpPr>
        <p:cxnSp>
          <p:nvCxnSpPr>
            <p:cNvPr id="6" name="直接箭头连接符 5"/>
            <p:cNvCxnSpPr/>
            <p:nvPr/>
          </p:nvCxnSpPr>
          <p:spPr>
            <a:xfrm flipH="1" flipV="1">
              <a:off x="13655" y="8872"/>
              <a:ext cx="794" cy="4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 flipV="1">
              <a:off x="13695" y="8650"/>
              <a:ext cx="794" cy="4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H="1" flipV="1">
              <a:off x="13810" y="8421"/>
              <a:ext cx="794" cy="4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8599101" y="1246793"/>
            <a:ext cx="1296144" cy="64516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季风</a:t>
            </a:r>
            <a:endParaRPr lang="zh-CN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6604000" y="1959610"/>
            <a:ext cx="54775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2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概念：</a:t>
            </a:r>
            <a:r>
              <a:rPr lang="zh-CN" altLang="en-US" sz="3200" b="1" u="sng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大范围</a:t>
            </a:r>
            <a:r>
              <a:rPr lang="zh-CN" altLang="en-US" sz="32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盛行风向</a:t>
            </a:r>
            <a:r>
              <a:rPr lang="zh-CN" altLang="en-US" sz="3200" b="1" u="sng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随季节而</a:t>
            </a:r>
            <a:r>
              <a:rPr lang="zh-CN" altLang="en-US" sz="32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有规律改变的现象。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7092950" y="4100830"/>
            <a:ext cx="2180590" cy="885825"/>
          </a:xfrm>
          <a:prstGeom prst="wedgeRoundRectCallout">
            <a:avLst>
              <a:gd name="adj1" fmla="val -22976"/>
              <a:gd name="adj2" fmla="val 9580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亚洲低压</a:t>
            </a:r>
            <a:b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（印度低压）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9546590" y="4357370"/>
            <a:ext cx="2088515" cy="471805"/>
          </a:xfrm>
          <a:prstGeom prst="wedgeRoundRectCallout">
            <a:avLst>
              <a:gd name="adj1" fmla="val 22818"/>
              <a:gd name="adj2" fmla="val 118909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夏威夷高压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633730" y="2209800"/>
            <a:ext cx="2606675" cy="907415"/>
          </a:xfrm>
          <a:prstGeom prst="wedgeRoundRectCallout">
            <a:avLst>
              <a:gd name="adj1" fmla="val 43081"/>
              <a:gd name="adj2" fmla="val 6875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蒙古</a:t>
            </a:r>
            <a: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西伯利亚</a:t>
            </a:r>
            <a: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（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亚洲）高压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4227195" y="2492375"/>
            <a:ext cx="2010410" cy="502920"/>
          </a:xfrm>
          <a:prstGeom prst="wedgeRoundRectCallout">
            <a:avLst>
              <a:gd name="adj1" fmla="val -17308"/>
              <a:gd name="adj2" fmla="val 9570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阿留申低压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1425367" y="4966960"/>
            <a:ext cx="30803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月海平面等压线分布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7802037" y="6397615"/>
            <a:ext cx="30803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en-US" sz="2400" dirty="0"/>
              <a:t>月海平面等压线分布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 bldLvl="0" animBg="1"/>
      <p:bldP spid="25" grpId="0" bldLvl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季风环流</a:t>
            </a:r>
          </a:p>
        </p:txBody>
      </p:sp>
      <p:pic>
        <p:nvPicPr>
          <p:cNvPr id="14" name="Picture 2" descr="D:\D\粤教版教材\工作室成员课件\地理七年级上册(图片）\地理七年级上册(图片）\P68图4-14世界气候 [转换].jpg"/>
          <p:cNvPicPr>
            <a:picLocks noChangeAspect="1" noChangeArrowheads="1"/>
          </p:cNvPicPr>
          <p:nvPr/>
        </p:nvPicPr>
        <p:blipFill>
          <a:blip r:embed="rId2" cstate="print"/>
          <a:srcRect b="3255"/>
          <a:stretch>
            <a:fillRect/>
          </a:stretch>
        </p:blipFill>
        <p:spPr bwMode="auto">
          <a:xfrm>
            <a:off x="4545330" y="1031240"/>
            <a:ext cx="744728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8"/>
          <p:cNvSpPr txBox="1"/>
          <p:nvPr/>
        </p:nvSpPr>
        <p:spPr>
          <a:xfrm>
            <a:off x="133985" y="1520190"/>
            <a:ext cx="45389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概念：</a:t>
            </a:r>
            <a:r>
              <a:rPr lang="zh-CN" altLang="en-US" sz="28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大范围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盛行风向</a:t>
            </a:r>
            <a:r>
              <a:rPr lang="zh-CN" altLang="en-US" sz="28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随季节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而有规律改变的现象。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33985" y="3168015"/>
            <a:ext cx="48888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E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成因：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海陆热力性质差异</a:t>
            </a:r>
          </a:p>
        </p:txBody>
      </p:sp>
      <p:sp>
        <p:nvSpPr>
          <p:cNvPr id="27" name="TextBox 8"/>
          <p:cNvSpPr txBox="1"/>
          <p:nvPr/>
        </p:nvSpPr>
        <p:spPr>
          <a:xfrm>
            <a:off x="133985" y="3934460"/>
            <a:ext cx="4538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季风气候最典型的区域：</a:t>
            </a:r>
          </a:p>
        </p:txBody>
      </p:sp>
      <p:sp>
        <p:nvSpPr>
          <p:cNvPr id="28" name="TextBox 8"/>
          <p:cNvSpPr txBox="1"/>
          <p:nvPr/>
        </p:nvSpPr>
        <p:spPr>
          <a:xfrm>
            <a:off x="1283970" y="4373880"/>
            <a:ext cx="2018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东亚，南亚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133985" y="4895850"/>
            <a:ext cx="50419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为什么亚州东部是世界上季风气候最显著的区域？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973F369-E45F-F4BA-711B-491D602EE841}"/>
              </a:ext>
            </a:extLst>
          </p:cNvPr>
          <p:cNvSpPr txBox="1"/>
          <p:nvPr/>
        </p:nvSpPr>
        <p:spPr>
          <a:xfrm>
            <a:off x="199391" y="5861367"/>
            <a:ext cx="11992609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太平洋是世界最大的大洋，亚欧大陆是世界上最大的大陆，东亚居于两者之间，海陆热力性质差异特别显著。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7" grpId="0"/>
      <p:bldP spid="28" grpId="0"/>
      <p:bldP spid="29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047" y="965200"/>
            <a:ext cx="9835906" cy="591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线形标注 1 5"/>
          <p:cNvSpPr/>
          <p:nvPr>
            <p:custDataLst>
              <p:tags r:id="rId2"/>
            </p:custDataLst>
          </p:nvPr>
        </p:nvSpPr>
        <p:spPr>
          <a:xfrm>
            <a:off x="7675819" y="2437341"/>
            <a:ext cx="1828800" cy="563347"/>
          </a:xfrm>
          <a:prstGeom prst="borderCallout1">
            <a:avLst>
              <a:gd name="adj1" fmla="val 18750"/>
              <a:gd name="adj2" fmla="val -8333"/>
              <a:gd name="adj3" fmla="val 20070"/>
              <a:gd name="adj4" fmla="val -46666"/>
            </a:avLst>
          </a:prstGeom>
          <a:solidFill>
            <a:srgbClr val="C00000"/>
          </a:solidFill>
          <a:ln>
            <a:solidFill>
              <a:srgbClr val="C0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阿留申低压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/>
            </a:endParaRPr>
          </a:p>
        </p:txBody>
      </p:sp>
      <p:sp>
        <p:nvSpPr>
          <p:cNvPr id="25" name="线形标注 1 6"/>
          <p:cNvSpPr/>
          <p:nvPr>
            <p:custDataLst>
              <p:tags r:id="rId3"/>
            </p:custDataLst>
          </p:nvPr>
        </p:nvSpPr>
        <p:spPr>
          <a:xfrm>
            <a:off x="1759527" y="2503349"/>
            <a:ext cx="2171385" cy="584495"/>
          </a:xfrm>
          <a:prstGeom prst="borderCallout1">
            <a:avLst>
              <a:gd name="adj1" fmla="val 8761"/>
              <a:gd name="adj2" fmla="val 104744"/>
              <a:gd name="adj3" fmla="val 13821"/>
              <a:gd name="adj4" fmla="val 142869"/>
            </a:avLst>
          </a:prstGeom>
          <a:solidFill>
            <a:srgbClr val="002060"/>
          </a:solidFill>
          <a:ln>
            <a:solidFill>
              <a:srgbClr val="00206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西伯利亚高压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/>
            </a:endParaRPr>
          </a:p>
        </p:txBody>
      </p:sp>
      <p:cxnSp>
        <p:nvCxnSpPr>
          <p:cNvPr id="30" name="直接箭头连接符 29"/>
          <p:cNvCxnSpPr/>
          <p:nvPr>
            <p:custDataLst>
              <p:tags r:id="rId4"/>
            </p:custDataLst>
          </p:nvPr>
        </p:nvCxnSpPr>
        <p:spPr>
          <a:xfrm flipV="1">
            <a:off x="4959927" y="2604539"/>
            <a:ext cx="1850390" cy="13970"/>
          </a:xfrm>
          <a:prstGeom prst="straightConnector1">
            <a:avLst/>
          </a:prstGeom>
          <a:ln w="38100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弧形 30"/>
          <p:cNvSpPr/>
          <p:nvPr>
            <p:custDataLst>
              <p:tags r:id="rId5"/>
            </p:custDataLst>
          </p:nvPr>
        </p:nvSpPr>
        <p:spPr>
          <a:xfrm>
            <a:off x="3668076" y="2632351"/>
            <a:ext cx="2355273" cy="2189018"/>
          </a:xfrm>
          <a:prstGeom prst="arc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6254408" y="2749094"/>
            <a:ext cx="113493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西北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季风</a:t>
            </a:r>
          </a:p>
        </p:txBody>
      </p:sp>
      <p:sp>
        <p:nvSpPr>
          <p:cNvPr id="29" name="矩形 28"/>
          <p:cNvSpPr/>
          <p:nvPr>
            <p:custDataLst>
              <p:tags r:id="rId7"/>
            </p:custDataLst>
          </p:nvPr>
        </p:nvSpPr>
        <p:spPr>
          <a:xfrm>
            <a:off x="0" y="5523865"/>
            <a:ext cx="12192000" cy="1334135"/>
          </a:xfrm>
          <a:prstGeom prst="rect">
            <a:avLst/>
          </a:prstGeom>
          <a:solidFill>
            <a:sysClr val="windowText" lastClr="000000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80645" y="5632450"/>
            <a:ext cx="11990070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冬季，强大的亚洲高压与北太平洋副极地低压之间（海陆热力性质差异），形成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势力强大、干燥寒冷、范围很广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的冬季风（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西北季风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）。</a:t>
            </a:r>
          </a:p>
        </p:txBody>
      </p:sp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93345" y="644216"/>
            <a:ext cx="435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画出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月份东亚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季风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风向</a:t>
            </a: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80645" y="15875"/>
            <a:ext cx="5748655" cy="415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+mn-ea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+mn-ea"/>
              </a:rPr>
              <a:t>季风环流</a:t>
            </a:r>
          </a:p>
        </p:txBody>
      </p:sp>
      <p:cxnSp>
        <p:nvCxnSpPr>
          <p:cNvPr id="2" name="直接连接符 1"/>
          <p:cNvCxnSpPr/>
          <p:nvPr>
            <p:custDataLst>
              <p:tags r:id="rId11"/>
            </p:custDataLst>
          </p:nvPr>
        </p:nvCxnSpPr>
        <p:spPr>
          <a:xfrm flipV="1">
            <a:off x="44" y="568768"/>
            <a:ext cx="3375660" cy="209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314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31" grpId="0" bldLvl="0" animBg="1"/>
      <p:bldP spid="29" grpId="0" bldLvl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047" y="1111851"/>
            <a:ext cx="9835906" cy="57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线形标注 1 7"/>
          <p:cNvSpPr/>
          <p:nvPr>
            <p:custDataLst>
              <p:tags r:id="rId2"/>
            </p:custDataLst>
          </p:nvPr>
        </p:nvSpPr>
        <p:spPr>
          <a:xfrm>
            <a:off x="8281255" y="2701635"/>
            <a:ext cx="1828800" cy="563347"/>
          </a:xfrm>
          <a:prstGeom prst="borderCallout1">
            <a:avLst>
              <a:gd name="adj1" fmla="val 18750"/>
              <a:gd name="adj2" fmla="val -8333"/>
              <a:gd name="adj3" fmla="val 18379"/>
              <a:gd name="adj4" fmla="val -33732"/>
            </a:avLst>
          </a:prstGeom>
          <a:solidFill>
            <a:srgbClr val="002060"/>
          </a:solidFill>
          <a:ln>
            <a:solidFill>
              <a:srgbClr val="00206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夏威夷高压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33" name="线形标注 1 8"/>
          <p:cNvSpPr/>
          <p:nvPr>
            <p:custDataLst>
              <p:tags r:id="rId3"/>
            </p:custDataLst>
          </p:nvPr>
        </p:nvSpPr>
        <p:spPr>
          <a:xfrm>
            <a:off x="1588448" y="2983308"/>
            <a:ext cx="1629381" cy="563347"/>
          </a:xfrm>
          <a:prstGeom prst="borderCallout1">
            <a:avLst>
              <a:gd name="adj1" fmla="val 8761"/>
              <a:gd name="adj2" fmla="val 104744"/>
              <a:gd name="adj3" fmla="val 8335"/>
              <a:gd name="adj4" fmla="val 131335"/>
            </a:avLst>
          </a:prstGeom>
          <a:solidFill>
            <a:srgbClr val="C00000"/>
          </a:solidFill>
          <a:ln>
            <a:solidFill>
              <a:srgbClr val="C0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印度低压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/>
            </a:endParaRPr>
          </a:p>
        </p:txBody>
      </p:sp>
      <p:cxnSp>
        <p:nvCxnSpPr>
          <p:cNvPr id="36" name="直接箭头连接符 35"/>
          <p:cNvCxnSpPr/>
          <p:nvPr>
            <p:custDataLst>
              <p:tags r:id="rId4"/>
            </p:custDataLst>
          </p:nvPr>
        </p:nvCxnSpPr>
        <p:spPr>
          <a:xfrm flipV="1">
            <a:off x="3875791" y="2904759"/>
            <a:ext cx="3501566" cy="94565"/>
          </a:xfrm>
          <a:prstGeom prst="straightConnector1">
            <a:avLst/>
          </a:prstGeom>
          <a:ln w="38100"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弧形 36"/>
          <p:cNvSpPr/>
          <p:nvPr>
            <p:custDataLst>
              <p:tags r:id="rId5"/>
            </p:custDataLst>
          </p:nvPr>
        </p:nvSpPr>
        <p:spPr>
          <a:xfrm rot="20320800">
            <a:off x="5019613" y="2251361"/>
            <a:ext cx="2355273" cy="2189018"/>
          </a:xfrm>
          <a:prstGeom prst="arc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6495577" y="3273627"/>
            <a:ext cx="113493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东南季风</a:t>
            </a:r>
          </a:p>
        </p:txBody>
      </p:sp>
      <p:sp>
        <p:nvSpPr>
          <p:cNvPr id="42" name="弧形 41"/>
          <p:cNvSpPr/>
          <p:nvPr>
            <p:custDataLst>
              <p:tags r:id="rId7"/>
            </p:custDataLst>
          </p:nvPr>
        </p:nvSpPr>
        <p:spPr>
          <a:xfrm rot="20320800">
            <a:off x="4287601" y="3264727"/>
            <a:ext cx="2355273" cy="2189018"/>
          </a:xfrm>
          <a:prstGeom prst="arc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26" name="矩形 25"/>
          <p:cNvSpPr/>
          <p:nvPr>
            <p:custDataLst>
              <p:tags r:id="rId8"/>
            </p:custDataLst>
          </p:nvPr>
        </p:nvSpPr>
        <p:spPr>
          <a:xfrm>
            <a:off x="101249" y="5859568"/>
            <a:ext cx="12192000" cy="818947"/>
          </a:xfrm>
          <a:prstGeom prst="rect">
            <a:avLst/>
          </a:prstGeom>
          <a:solidFill>
            <a:sysClr val="windowText" lastClr="000000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亚洲东部季风环流最为典型</a:t>
            </a:r>
          </a:p>
        </p:txBody>
      </p:sp>
      <p:sp>
        <p:nvSpPr>
          <p:cNvPr id="27" name="矩形 26"/>
          <p:cNvSpPr/>
          <p:nvPr>
            <p:custDataLst>
              <p:tags r:id="rId9"/>
            </p:custDataLst>
          </p:nvPr>
        </p:nvSpPr>
        <p:spPr>
          <a:xfrm>
            <a:off x="0" y="557530"/>
            <a:ext cx="5735955" cy="42926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画出7月份东亚风向</a:t>
            </a:r>
          </a:p>
        </p:txBody>
      </p:sp>
      <p:sp>
        <p:nvSpPr>
          <p:cNvPr id="6" name="矩形 5"/>
          <p:cNvSpPr/>
          <p:nvPr>
            <p:custDataLst>
              <p:tags r:id="rId10"/>
            </p:custDataLst>
          </p:nvPr>
        </p:nvSpPr>
        <p:spPr bwMode="auto">
          <a:xfrm>
            <a:off x="310515" y="5967788"/>
            <a:ext cx="11570970" cy="6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夏季，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东亚地区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海陆热力性质差异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形成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东南季风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；</a:t>
            </a:r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80645" y="15875"/>
            <a:ext cx="5748655" cy="415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+mn-ea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+mn-ea"/>
              </a:rPr>
              <a:t>季风环流</a:t>
            </a:r>
          </a:p>
        </p:txBody>
      </p:sp>
      <p:cxnSp>
        <p:nvCxnSpPr>
          <p:cNvPr id="2" name="直接连接符 1"/>
          <p:cNvCxnSpPr/>
          <p:nvPr>
            <p:custDataLst>
              <p:tags r:id="rId12"/>
            </p:custDataLst>
          </p:nvPr>
        </p:nvCxnSpPr>
        <p:spPr>
          <a:xfrm flipV="1">
            <a:off x="44" y="568768"/>
            <a:ext cx="3375660" cy="209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05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3" grpId="0" bldLvl="0" animBg="1"/>
      <p:bldP spid="37" grpId="0" bldLvl="0" animBg="1"/>
      <p:bldP spid="40" grpId="0"/>
      <p:bldP spid="42" grpId="0" bldLvl="0" animBg="1"/>
      <p:bldP spid="26" grpId="0" bldLvl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、东亚季风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4E5F5"/>
              </a:clrFrom>
              <a:clrTo>
                <a:srgbClr val="D4E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7340" y="980842"/>
            <a:ext cx="9144000" cy="387483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141228" y="1210655"/>
            <a:ext cx="720079" cy="432047"/>
            <a:chOff x="1619673" y="4192286"/>
            <a:chExt cx="1013097" cy="604866"/>
          </a:xfrm>
        </p:grpSpPr>
        <p:grpSp>
          <p:nvGrpSpPr>
            <p:cNvPr id="5" name="组合 17"/>
            <p:cNvGrpSpPr/>
            <p:nvPr/>
          </p:nvGrpSpPr>
          <p:grpSpPr>
            <a:xfrm>
              <a:off x="1691680" y="4293096"/>
              <a:ext cx="864096" cy="504056"/>
              <a:chOff x="1691680" y="4293096"/>
              <a:chExt cx="864096" cy="50405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691680" y="4293096"/>
                <a:ext cx="864096" cy="504056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844080" y="4445496"/>
                <a:ext cx="495672" cy="207640"/>
              </a:xfrm>
              <a:prstGeom prst="ellipse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619673" y="4192286"/>
              <a:ext cx="1013097" cy="42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低压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980435" y="1930735"/>
            <a:ext cx="740905" cy="360040"/>
            <a:chOff x="1691680" y="4293096"/>
            <a:chExt cx="1042398" cy="504056"/>
          </a:xfrm>
        </p:grpSpPr>
        <p:grpSp>
          <p:nvGrpSpPr>
            <p:cNvPr id="10" name="组合 17"/>
            <p:cNvGrpSpPr/>
            <p:nvPr/>
          </p:nvGrpSpPr>
          <p:grpSpPr>
            <a:xfrm>
              <a:off x="1691680" y="4293096"/>
              <a:ext cx="864096" cy="504056"/>
              <a:chOff x="1691680" y="4293096"/>
              <a:chExt cx="864096" cy="504056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691680" y="4293096"/>
                <a:ext cx="864096" cy="504056"/>
              </a:xfrm>
              <a:prstGeom prst="ellipse">
                <a:avLst/>
              </a:prstGeom>
              <a:solidFill>
                <a:srgbClr val="FF9966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844080" y="4445496"/>
                <a:ext cx="495672" cy="2076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720981" y="4366271"/>
              <a:ext cx="1013097" cy="42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高压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24624" y="3607971"/>
            <a:ext cx="658368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分布范围：中国东部、日本、朝鲜半岛等</a:t>
            </a:r>
          </a:p>
        </p:txBody>
      </p:sp>
      <p:sp>
        <p:nvSpPr>
          <p:cNvPr id="21" name="矩形 20"/>
          <p:cNvSpPr/>
          <p:nvPr/>
        </p:nvSpPr>
        <p:spPr>
          <a:xfrm>
            <a:off x="2960370" y="1210945"/>
            <a:ext cx="2232025" cy="122364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769225" y="1210945"/>
            <a:ext cx="2232025" cy="122364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476932" y="4068698"/>
          <a:ext cx="7345045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东亚季风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冬季风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夏季风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风向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/>
                        <a:t>成因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源地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性质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TextBox 7"/>
          <p:cNvSpPr txBox="1"/>
          <p:nvPr/>
        </p:nvSpPr>
        <p:spPr>
          <a:xfrm>
            <a:off x="4082822" y="4597316"/>
            <a:ext cx="251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西北风</a:t>
            </a:r>
            <a:r>
              <a:rPr lang="zh-CN" altLang="en-US" sz="2000" b="1" dirty="0"/>
              <a:t>（偏北风）</a:t>
            </a:r>
          </a:p>
        </p:txBody>
      </p:sp>
      <p:sp>
        <p:nvSpPr>
          <p:cNvPr id="28" name="TextBox 8"/>
          <p:cNvSpPr txBox="1"/>
          <p:nvPr/>
        </p:nvSpPr>
        <p:spPr>
          <a:xfrm>
            <a:off x="7429356" y="4596046"/>
            <a:ext cx="251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东南风</a:t>
            </a:r>
            <a:r>
              <a:rPr lang="zh-CN" altLang="en-US" sz="2000" b="1" dirty="0"/>
              <a:t>（偏南风）</a:t>
            </a:r>
          </a:p>
        </p:txBody>
      </p:sp>
      <p:sp>
        <p:nvSpPr>
          <p:cNvPr id="33" name="TextBox 13"/>
          <p:cNvSpPr txBox="1"/>
          <p:nvPr/>
        </p:nvSpPr>
        <p:spPr>
          <a:xfrm>
            <a:off x="4109110" y="5661129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陆地、高纬吹向低纬</a:t>
            </a:r>
          </a:p>
        </p:txBody>
      </p:sp>
      <p:sp>
        <p:nvSpPr>
          <p:cNvPr id="34" name="TextBox 14"/>
          <p:cNvSpPr txBox="1"/>
          <p:nvPr/>
        </p:nvSpPr>
        <p:spPr>
          <a:xfrm>
            <a:off x="6911702" y="5661129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海洋、低纬吹向高纬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4278913" y="6137498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寒冷、干燥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7283688" y="6137384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温暖、湿润</a:t>
            </a:r>
          </a:p>
        </p:txBody>
      </p:sp>
      <p:sp>
        <p:nvSpPr>
          <p:cNvPr id="42" name="TextBox 7"/>
          <p:cNvSpPr txBox="1"/>
          <p:nvPr/>
        </p:nvSpPr>
        <p:spPr>
          <a:xfrm>
            <a:off x="5028337" y="5138971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海陆热力性质差异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7" grpId="0"/>
      <p:bldP spid="28" grpId="0"/>
      <p:bldP spid="33" grpId="0"/>
      <p:bldP spid="34" grpId="0"/>
      <p:bldP spid="35" grpId="0"/>
      <p:bldP spid="36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047" y="965200"/>
            <a:ext cx="9835906" cy="591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线形标注 1 6"/>
          <p:cNvSpPr/>
          <p:nvPr>
            <p:custDataLst>
              <p:tags r:id="rId2"/>
            </p:custDataLst>
          </p:nvPr>
        </p:nvSpPr>
        <p:spPr>
          <a:xfrm>
            <a:off x="1759527" y="2503349"/>
            <a:ext cx="2171385" cy="584495"/>
          </a:xfrm>
          <a:prstGeom prst="borderCallout1">
            <a:avLst>
              <a:gd name="adj1" fmla="val 8761"/>
              <a:gd name="adj2" fmla="val 104744"/>
              <a:gd name="adj3" fmla="val 13821"/>
              <a:gd name="adj4" fmla="val 142869"/>
            </a:avLst>
          </a:prstGeom>
          <a:solidFill>
            <a:srgbClr val="002060"/>
          </a:solidFill>
          <a:ln>
            <a:solidFill>
              <a:srgbClr val="00206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西伯利亚高压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/>
            </a:endParaRPr>
          </a:p>
        </p:txBody>
      </p:sp>
      <p:sp>
        <p:nvSpPr>
          <p:cNvPr id="33" name="矩形 32"/>
          <p:cNvSpPr/>
          <p:nvPr>
            <p:custDataLst>
              <p:tags r:id="rId3"/>
            </p:custDataLst>
          </p:nvPr>
        </p:nvSpPr>
        <p:spPr>
          <a:xfrm>
            <a:off x="4258918" y="3873012"/>
            <a:ext cx="2076481" cy="612759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赤道低气压</a:t>
            </a:r>
          </a:p>
        </p:txBody>
      </p:sp>
      <p:cxnSp>
        <p:nvCxnSpPr>
          <p:cNvPr id="34" name="直接箭头连接符 33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845712" y="2632351"/>
            <a:ext cx="30480" cy="1300480"/>
          </a:xfrm>
          <a:prstGeom prst="straightConnector1">
            <a:avLst/>
          </a:prstGeom>
          <a:ln w="38100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弧形 35"/>
          <p:cNvSpPr/>
          <p:nvPr>
            <p:custDataLst>
              <p:tags r:id="rId5"/>
            </p:custDataLst>
          </p:nvPr>
        </p:nvSpPr>
        <p:spPr>
          <a:xfrm rot="4538854">
            <a:off x="2566773" y="1483887"/>
            <a:ext cx="2355273" cy="2189018"/>
          </a:xfrm>
          <a:prstGeom prst="arc">
            <a:avLst>
              <a:gd name="adj1" fmla="val 17276547"/>
              <a:gd name="adj2" fmla="val 20796925"/>
            </a:avLst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38" name="文本框 37"/>
          <p:cNvSpPr txBox="1"/>
          <p:nvPr>
            <p:custDataLst>
              <p:tags r:id="rId6"/>
            </p:custDataLst>
          </p:nvPr>
        </p:nvSpPr>
        <p:spPr>
          <a:xfrm>
            <a:off x="2892925" y="3169992"/>
            <a:ext cx="113493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东北季风</a:t>
            </a:r>
          </a:p>
        </p:txBody>
      </p:sp>
      <p:sp>
        <p:nvSpPr>
          <p:cNvPr id="29" name="矩形 28"/>
          <p:cNvSpPr/>
          <p:nvPr>
            <p:custDataLst>
              <p:tags r:id="rId7"/>
            </p:custDataLst>
          </p:nvPr>
        </p:nvSpPr>
        <p:spPr>
          <a:xfrm>
            <a:off x="0" y="5523865"/>
            <a:ext cx="12192000" cy="1334135"/>
          </a:xfrm>
          <a:prstGeom prst="rect">
            <a:avLst/>
          </a:prstGeom>
          <a:solidFill>
            <a:sysClr val="windowText" lastClr="000000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80645" y="5632450"/>
            <a:ext cx="11990070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冬季，强大的亚洲高压赤道低压之间（海陆热力性质差异），形成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势力强大、干燥寒冷、范围很广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的冬季风（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东北季风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）。</a:t>
            </a:r>
          </a:p>
        </p:txBody>
      </p:sp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93345" y="644216"/>
            <a:ext cx="4714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画出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月份南亚地区的风向</a:t>
            </a: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80645" y="15875"/>
            <a:ext cx="5748655" cy="415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+mn-ea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+mn-ea"/>
              </a:rPr>
              <a:t>季风环流</a:t>
            </a:r>
          </a:p>
        </p:txBody>
      </p:sp>
      <p:cxnSp>
        <p:nvCxnSpPr>
          <p:cNvPr id="2" name="直接连接符 1"/>
          <p:cNvCxnSpPr/>
          <p:nvPr>
            <p:custDataLst>
              <p:tags r:id="rId11"/>
            </p:custDataLst>
          </p:nvPr>
        </p:nvCxnSpPr>
        <p:spPr>
          <a:xfrm flipV="1">
            <a:off x="44" y="568768"/>
            <a:ext cx="3375660" cy="209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205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33" grpId="0" bldLvl="0" animBg="1"/>
      <p:bldP spid="36" grpId="0" bldLvl="0" animBg="1"/>
      <p:bldP spid="38" grpId="0"/>
      <p:bldP spid="29" grpId="0" bldLvl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047" y="1111851"/>
            <a:ext cx="9835906" cy="57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线形标注 1 8"/>
          <p:cNvSpPr/>
          <p:nvPr>
            <p:custDataLst>
              <p:tags r:id="rId2"/>
            </p:custDataLst>
          </p:nvPr>
        </p:nvSpPr>
        <p:spPr>
          <a:xfrm>
            <a:off x="1588448" y="2983308"/>
            <a:ext cx="1629381" cy="563347"/>
          </a:xfrm>
          <a:prstGeom prst="borderCallout1">
            <a:avLst>
              <a:gd name="adj1" fmla="val 8761"/>
              <a:gd name="adj2" fmla="val 104744"/>
              <a:gd name="adj3" fmla="val 8335"/>
              <a:gd name="adj4" fmla="val 131335"/>
            </a:avLst>
          </a:prstGeom>
          <a:solidFill>
            <a:srgbClr val="C00000"/>
          </a:solidFill>
          <a:ln>
            <a:solidFill>
              <a:srgbClr val="C0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印度低压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/>
            </a:endParaRPr>
          </a:p>
        </p:txBody>
      </p:sp>
      <p:sp>
        <p:nvSpPr>
          <p:cNvPr id="38" name="任意多边形 16"/>
          <p:cNvSpPr/>
          <p:nvPr>
            <p:custDataLst>
              <p:tags r:id="rId3"/>
            </p:custDataLst>
          </p:nvPr>
        </p:nvSpPr>
        <p:spPr>
          <a:xfrm>
            <a:off x="3645092" y="4144491"/>
            <a:ext cx="263236" cy="429491"/>
          </a:xfrm>
          <a:custGeom>
            <a:avLst/>
            <a:gdLst>
              <a:gd name="connsiteX0" fmla="*/ 263236 w 263236"/>
              <a:gd name="connsiteY0" fmla="*/ 429491 h 429491"/>
              <a:gd name="connsiteX1" fmla="*/ 193963 w 263236"/>
              <a:gd name="connsiteY1" fmla="*/ 152400 h 429491"/>
              <a:gd name="connsiteX2" fmla="*/ 0 w 263236"/>
              <a:gd name="connsiteY2" fmla="*/ 0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236" h="429491">
                <a:moveTo>
                  <a:pt x="263236" y="429491"/>
                </a:moveTo>
                <a:cubicBezTo>
                  <a:pt x="250536" y="326736"/>
                  <a:pt x="237836" y="223982"/>
                  <a:pt x="193963" y="152400"/>
                </a:cubicBezTo>
                <a:cubicBezTo>
                  <a:pt x="150090" y="80818"/>
                  <a:pt x="75045" y="40409"/>
                  <a:pt x="0" y="0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39" name="文本框 38"/>
          <p:cNvSpPr txBox="1"/>
          <p:nvPr>
            <p:custDataLst>
              <p:tags r:id="rId4"/>
            </p:custDataLst>
          </p:nvPr>
        </p:nvSpPr>
        <p:spPr>
          <a:xfrm>
            <a:off x="4032250" y="3592195"/>
            <a:ext cx="1885315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西南季风</a:t>
            </a:r>
          </a:p>
        </p:txBody>
      </p:sp>
      <p:sp>
        <p:nvSpPr>
          <p:cNvPr id="41" name="弧形 40"/>
          <p:cNvSpPr/>
          <p:nvPr>
            <p:custDataLst>
              <p:tags r:id="rId5"/>
            </p:custDataLst>
          </p:nvPr>
        </p:nvSpPr>
        <p:spPr>
          <a:xfrm rot="5055069">
            <a:off x="3076544" y="2787217"/>
            <a:ext cx="1099482" cy="1374919"/>
          </a:xfrm>
          <a:prstGeom prst="arc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26" name="矩形 25"/>
          <p:cNvSpPr/>
          <p:nvPr>
            <p:custDataLst>
              <p:tags r:id="rId6"/>
            </p:custDataLst>
          </p:nvPr>
        </p:nvSpPr>
        <p:spPr>
          <a:xfrm>
            <a:off x="80645" y="5746149"/>
            <a:ext cx="12192000" cy="1008077"/>
          </a:xfrm>
          <a:prstGeom prst="rect">
            <a:avLst/>
          </a:prstGeom>
          <a:solidFill>
            <a:sysClr val="windowText" lastClr="000000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亚洲东部季风环流最为典型</a:t>
            </a:r>
          </a:p>
        </p:txBody>
      </p:sp>
      <p:sp>
        <p:nvSpPr>
          <p:cNvPr id="27" name="矩形 26"/>
          <p:cNvSpPr/>
          <p:nvPr>
            <p:custDataLst>
              <p:tags r:id="rId7"/>
            </p:custDataLst>
          </p:nvPr>
        </p:nvSpPr>
        <p:spPr>
          <a:xfrm>
            <a:off x="0" y="557530"/>
            <a:ext cx="5735955" cy="42926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画出7月份南亚地区的风向</a:t>
            </a: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 bwMode="auto">
          <a:xfrm>
            <a:off x="391160" y="5743417"/>
            <a:ext cx="11570970" cy="91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夏季，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南亚地区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气压带、风带的季节移动，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南半球的东南信风北移越过赤道，在地转偏向力的影响下向右偏转而形成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</a:rPr>
              <a:t>西南季风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80645" y="15875"/>
            <a:ext cx="5748655" cy="415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+mn-ea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+mn-ea"/>
              </a:rPr>
              <a:t>季风环流</a:t>
            </a:r>
          </a:p>
        </p:txBody>
      </p:sp>
      <p:cxnSp>
        <p:nvCxnSpPr>
          <p:cNvPr id="2" name="直接连接符 1"/>
          <p:cNvCxnSpPr/>
          <p:nvPr>
            <p:custDataLst>
              <p:tags r:id="rId10"/>
            </p:custDataLst>
          </p:nvPr>
        </p:nvCxnSpPr>
        <p:spPr>
          <a:xfrm flipV="1">
            <a:off x="44" y="568768"/>
            <a:ext cx="3375660" cy="209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3943985" y="4210050"/>
            <a:ext cx="1885315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东南信风</a:t>
            </a:r>
          </a:p>
        </p:txBody>
      </p:sp>
    </p:spTree>
    <p:extLst>
      <p:ext uri="{BB962C8B-B14F-4D97-AF65-F5344CB8AC3E}">
        <p14:creationId xmlns:p14="http://schemas.microsoft.com/office/powerpoint/2010/main" val="2827144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8" grpId="0" bldLvl="0" animBg="1"/>
      <p:bldP spid="39" grpId="0"/>
      <p:bldP spid="41" grpId="0" bldLvl="0" animBg="1"/>
      <p:bldP spid="26" grpId="0" bldLvl="0" animBg="1"/>
      <p:bldP spid="6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、南亚季风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4E5F5"/>
              </a:clrFrom>
              <a:clrTo>
                <a:srgbClr val="D4E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50" y="924833"/>
            <a:ext cx="6984776" cy="295985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937646" y="1068849"/>
            <a:ext cx="720079" cy="432047"/>
            <a:chOff x="1619673" y="4192286"/>
            <a:chExt cx="1013097" cy="604866"/>
          </a:xfrm>
        </p:grpSpPr>
        <p:grpSp>
          <p:nvGrpSpPr>
            <p:cNvPr id="6" name="组合 17"/>
            <p:cNvGrpSpPr/>
            <p:nvPr/>
          </p:nvGrpSpPr>
          <p:grpSpPr>
            <a:xfrm>
              <a:off x="1691680" y="4293096"/>
              <a:ext cx="864096" cy="504056"/>
              <a:chOff x="1691680" y="4293096"/>
              <a:chExt cx="864096" cy="50405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691680" y="4293096"/>
                <a:ext cx="864096" cy="504056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844080" y="4445496"/>
                <a:ext cx="495672" cy="207640"/>
              </a:xfrm>
              <a:prstGeom prst="ellipse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619673" y="4192286"/>
              <a:ext cx="1013097" cy="42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低压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2802255" y="1964690"/>
            <a:ext cx="1524000" cy="57277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7"/>
          <p:cNvSpPr txBox="1"/>
          <p:nvPr/>
        </p:nvSpPr>
        <p:spPr>
          <a:xfrm>
            <a:off x="2319164" y="3382546"/>
            <a:ext cx="693928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分布范围：印度半岛、中南半岛、海南岛等</a:t>
            </a: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37997" y="3904868"/>
          <a:ext cx="9629140" cy="262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7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南亚季风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冬季风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夏季风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风向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/>
                        <a:t>成因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源地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性质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42095" y="4439191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东北风（偏北风）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2159" y="4439191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西南风（偏南风）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0275" y="4957852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海陆热力性质差异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39664" y="4958234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气压带和风带的季节移动</a:t>
            </a:r>
          </a:p>
        </p:txBody>
      </p:sp>
      <p:sp>
        <p:nvSpPr>
          <p:cNvPr id="23" name="矩形 22"/>
          <p:cNvSpPr/>
          <p:nvPr/>
        </p:nvSpPr>
        <p:spPr>
          <a:xfrm>
            <a:off x="6439535" y="1945640"/>
            <a:ext cx="1565275" cy="57277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18"/>
          <p:cNvSpPr txBox="1"/>
          <p:nvPr/>
        </p:nvSpPr>
        <p:spPr>
          <a:xfrm>
            <a:off x="9187815" y="1324610"/>
            <a:ext cx="27463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（南半球的东南信风越过赤道向右偏转成为西南季风）</a:t>
            </a:r>
          </a:p>
        </p:txBody>
      </p:sp>
      <p:sp>
        <p:nvSpPr>
          <p:cNvPr id="33" name="TextBox 13"/>
          <p:cNvSpPr txBox="1"/>
          <p:nvPr/>
        </p:nvSpPr>
        <p:spPr>
          <a:xfrm>
            <a:off x="2732430" y="5480154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陆地、高纬吹向低纬</a:t>
            </a:r>
          </a:p>
        </p:txBody>
      </p:sp>
      <p:sp>
        <p:nvSpPr>
          <p:cNvPr id="34" name="TextBox 14"/>
          <p:cNvSpPr txBox="1"/>
          <p:nvPr/>
        </p:nvSpPr>
        <p:spPr>
          <a:xfrm>
            <a:off x="6878047" y="5480154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海洋、低纬吹向高纬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3621688" y="6011768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暖、干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7659608" y="6011654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热、湿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16" grpId="0"/>
      <p:bldP spid="17" grpId="0"/>
      <p:bldP spid="18" grpId="0"/>
      <p:bldP spid="19" grpId="0"/>
      <p:bldP spid="26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/>
        </p:nvSpPr>
        <p:spPr>
          <a:xfrm>
            <a:off x="0" y="2620981"/>
            <a:ext cx="12458924" cy="14281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500" b="1" kern="120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5400" dirty="0">
                <a:solidFill>
                  <a:schemeClr val="bg1"/>
                </a:solidFill>
                <a:latin typeface="方正正准黑简体" panose="02000000000000000000" charset="-122"/>
                <a:ea typeface="方正正准黑简体" panose="02000000000000000000" charset="-122"/>
                <a:cs typeface="方正正准黑简体" panose="02000000000000000000" charset="-122"/>
              </a:rPr>
              <a:t>第二课时  海陆分布对气压带风带的影响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季风气候对我国的影响</a:t>
            </a:r>
          </a:p>
        </p:txBody>
      </p:sp>
      <p:pic>
        <p:nvPicPr>
          <p:cNvPr id="60419" name="Picture 3" descr="2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 r="67755"/>
          <a:stretch>
            <a:fillRect/>
          </a:stretch>
        </p:blipFill>
        <p:spPr bwMode="auto">
          <a:xfrm>
            <a:off x="5824220" y="1137920"/>
            <a:ext cx="223710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155" y="1137920"/>
            <a:ext cx="3224530" cy="25177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31570" y="1236980"/>
            <a:ext cx="3064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有利影响：</a:t>
            </a:r>
          </a:p>
        </p:txBody>
      </p:sp>
      <p:sp>
        <p:nvSpPr>
          <p:cNvPr id="4" name="TextBox 18"/>
          <p:cNvSpPr txBox="1"/>
          <p:nvPr/>
        </p:nvSpPr>
        <p:spPr>
          <a:xfrm>
            <a:off x="1131699" y="4007004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不利影响：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300" y="4135755"/>
            <a:ext cx="2956560" cy="22180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175" y="4114800"/>
            <a:ext cx="3032125" cy="2239010"/>
          </a:xfrm>
          <a:prstGeom prst="rect">
            <a:avLst/>
          </a:prstGeom>
        </p:spPr>
      </p:pic>
      <p:sp>
        <p:nvSpPr>
          <p:cNvPr id="7" name="TextBox 18"/>
          <p:cNvSpPr txBox="1"/>
          <p:nvPr/>
        </p:nvSpPr>
        <p:spPr>
          <a:xfrm>
            <a:off x="839470" y="1873250"/>
            <a:ext cx="44958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夏季高温多雨，雨热同期，利于农业生产。</a:t>
            </a:r>
          </a:p>
        </p:txBody>
      </p:sp>
      <p:sp>
        <p:nvSpPr>
          <p:cNvPr id="8" name="TextBox 18"/>
          <p:cNvSpPr txBox="1"/>
          <p:nvPr/>
        </p:nvSpPr>
        <p:spPr>
          <a:xfrm>
            <a:off x="839470" y="4706620"/>
            <a:ext cx="4625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夏季风不稳定，易发生旱涝灾害。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h.hiphotos.baidu.com/zhidao/pic/item/79f0f736afc379319562ea0beac4b74543a911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0"/>
            <a:ext cx="9387840" cy="6858000"/>
          </a:xfrm>
          <a:prstGeom prst="rect">
            <a:avLst/>
          </a:prstGeom>
          <a:noFill/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9548495" y="4484370"/>
            <a:ext cx="2513330" cy="52197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地表不均一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828530" y="617220"/>
            <a:ext cx="195326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地球表面</a:t>
            </a:r>
          </a:p>
          <a:p>
            <a:r>
              <a:rPr lang="zh-CN" altLang="en-US" sz="2800" dirty="0"/>
              <a:t>有陆地</a:t>
            </a:r>
          </a:p>
          <a:p>
            <a:r>
              <a:rPr lang="zh-CN" altLang="en-US" sz="2800" dirty="0"/>
              <a:t>有海洋</a:t>
            </a:r>
          </a:p>
          <a:p>
            <a:r>
              <a:rPr lang="zh-CN" altLang="en-US" sz="2800" dirty="0"/>
              <a:t>有高山</a:t>
            </a:r>
          </a:p>
          <a:p>
            <a:r>
              <a:rPr lang="zh-CN" altLang="en-US" sz="2800" dirty="0"/>
              <a:t>有平原</a:t>
            </a:r>
          </a:p>
          <a:p>
            <a:r>
              <a:rPr lang="zh-CN" altLang="en-US" sz="2800" dirty="0"/>
              <a:t>有森林</a:t>
            </a:r>
          </a:p>
          <a:p>
            <a:r>
              <a:rPr lang="zh-CN" altLang="en-US" sz="2800" dirty="0"/>
              <a:t>有沙漠</a:t>
            </a:r>
          </a:p>
          <a:p>
            <a:r>
              <a:rPr lang="en-US" altLang="zh-CN" sz="2800" dirty="0"/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h.hiphotos.baidu.com/zhidao/pic/item/79f0f736afc379319562ea0beac4b74543a911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" y="2510790"/>
            <a:ext cx="4895850" cy="3559810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1971" r="3632" b="13356"/>
          <a:stretch>
            <a:fillRect/>
          </a:stretch>
        </p:blipFill>
        <p:spPr>
          <a:xfrm>
            <a:off x="5388610" y="3583940"/>
            <a:ext cx="4733290" cy="31642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r="4092" b="11327"/>
          <a:stretch>
            <a:fillRect/>
          </a:stretch>
        </p:blipFill>
        <p:spPr>
          <a:xfrm>
            <a:off x="5371465" y="-109855"/>
            <a:ext cx="4702175" cy="3594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35530" y="399923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陆地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3435" y="597092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夏季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3504" y="2725693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冬季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240190" y="4317479"/>
            <a:ext cx="538480" cy="52197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sz="2800" dirty="0">
                <a:solidFill>
                  <a:schemeClr val="bg1"/>
                </a:solidFill>
              </a:rPr>
              <a:t>热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240001" y="1017131"/>
            <a:ext cx="538480" cy="521970"/>
          </a:xfrm>
          <a:prstGeom prst="rect">
            <a:avLst/>
          </a:prstGeom>
          <a:solidFill>
            <a:srgbClr val="0033CC"/>
          </a:solidFill>
          <a:ln w="9525">
            <a:solidFill>
              <a:srgbClr val="0033CC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zh-CN" sz="2800" dirty="0">
                <a:solidFill>
                  <a:schemeClr val="bg1"/>
                </a:solidFill>
              </a:rPr>
              <a:t>冷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12285" y="3637280"/>
            <a:ext cx="6165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海洋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173480" y="1814830"/>
            <a:ext cx="3138805" cy="52197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海陆热力性质差异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778625" y="3741420"/>
            <a:ext cx="443865" cy="1301115"/>
          </a:xfrm>
          <a:prstGeom prst="upArrow">
            <a:avLst>
              <a:gd name="adj1" fmla="val 50000"/>
              <a:gd name="adj2" fmla="val 78685"/>
            </a:avLst>
          </a:prstGeom>
          <a:solidFill>
            <a:srgbClr val="FF0000"/>
          </a:solidFill>
          <a:ln w="12700">
            <a:solidFill>
              <a:srgbClr val="000099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921500" y="80645"/>
            <a:ext cx="368300" cy="1216025"/>
          </a:xfrm>
          <a:prstGeom prst="downArrow">
            <a:avLst>
              <a:gd name="adj1" fmla="val 50000"/>
              <a:gd name="adj2" fmla="val 68924"/>
            </a:avLst>
          </a:prstGeom>
          <a:solidFill>
            <a:srgbClr val="0033CC"/>
          </a:solidFill>
          <a:ln w="12700">
            <a:solidFill>
              <a:srgbClr val="000099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772275" y="1296670"/>
            <a:ext cx="83693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高压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00712" y="4730816"/>
            <a:ext cx="8940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低压</a:t>
            </a:r>
          </a:p>
        </p:txBody>
      </p:sp>
      <p:sp>
        <p:nvSpPr>
          <p:cNvPr id="14" name="标题 2"/>
          <p:cNvSpPr>
            <a:spLocks noGrp="1"/>
          </p:cNvSpPr>
          <p:nvPr/>
        </p:nvSpPr>
        <p:spPr>
          <a:xfrm>
            <a:off x="418465" y="362585"/>
            <a:ext cx="4952365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>
                <a:solidFill>
                  <a:schemeClr val="tx1"/>
                </a:solidFill>
                <a:sym typeface="+mn-ea"/>
              </a:rPr>
              <a:t>P53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活动：气压中心的形成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51130" y="892175"/>
            <a:ext cx="4940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121900" y="1774392"/>
            <a:ext cx="196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dirty="0"/>
          </a:p>
          <a:p>
            <a:r>
              <a:rPr lang="en-US" altLang="zh-CN" sz="3200" dirty="0"/>
              <a:t>1.</a:t>
            </a:r>
            <a:r>
              <a:rPr lang="zh-CN" altLang="en-US" sz="3200" dirty="0"/>
              <a:t>绘制冬、夏季空气垂直运动方向。</a:t>
            </a:r>
          </a:p>
          <a:p>
            <a:endParaRPr lang="en-US" altLang="zh-CN" sz="3200" dirty="0"/>
          </a:p>
          <a:p>
            <a:endParaRPr lang="zh-CN" altLang="en-US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 autoUpdateAnimBg="0"/>
      <p:bldP spid="22" grpId="0" bldLvl="0" animBg="1" autoUpdateAnimBg="0"/>
      <p:bldP spid="10" grpId="0" bldLvl="0" animBg="1"/>
      <p:bldP spid="7" grpId="0" bldLvl="0" animBg="1"/>
      <p:bldP spid="8" grpId="0" bldLvl="0" animBg="1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11"/>
          <a:srcRect b="14274"/>
          <a:stretch>
            <a:fillRect/>
          </a:stretch>
        </p:blipFill>
        <p:spPr>
          <a:xfrm>
            <a:off x="524510" y="2331085"/>
            <a:ext cx="3742055" cy="3264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3041650" y="17780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+mn-ea"/>
              </a:rPr>
              <a:t>理解海陆差异对气压带的影响</a:t>
            </a:r>
          </a:p>
        </p:txBody>
      </p:sp>
      <p:pic>
        <p:nvPicPr>
          <p:cNvPr id="103" name="图片 102"/>
          <p:cNvPicPr/>
          <p:nvPr>
            <p:custDataLst>
              <p:tags r:id="rId2"/>
            </p:custDataLst>
          </p:nvPr>
        </p:nvPicPr>
        <p:blipFill>
          <a:blip r:embed="rId12"/>
          <a:srcRect b="15565"/>
          <a:stretch>
            <a:fillRect/>
          </a:stretch>
        </p:blipFill>
        <p:spPr>
          <a:xfrm>
            <a:off x="4337685" y="2644775"/>
            <a:ext cx="3935730" cy="2950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910840" y="5698490"/>
            <a:ext cx="2568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+mn-ea"/>
              </a:rPr>
              <a:t>不再呈带状分布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98540" y="3585210"/>
            <a:ext cx="21805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宋体" panose="02010600030101010101" pitchFamily="2" charset="-122"/>
                <a:sym typeface="+mn-ea"/>
              </a:rPr>
              <a:t>副热带高压带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41715" y="4124960"/>
            <a:ext cx="3155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+mn-ea"/>
              </a:rPr>
              <a:t>条带状分布的气压带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37575" y="5352542"/>
            <a:ext cx="3611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+mn-ea"/>
              </a:rPr>
              <a:t>同一纬度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+mn-ea"/>
              </a:rPr>
              <a:t>高压、低压中心相间分布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30920" y="3046095"/>
            <a:ext cx="2964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+mn-ea"/>
              </a:rPr>
              <a:t>受海陆热力差异影响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202420" y="4699000"/>
            <a:ext cx="1821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+mn-ea"/>
              </a:rPr>
              <a:t>分裂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+mn-ea"/>
              </a:rPr>
              <a:t>      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+mn-ea"/>
              </a:rPr>
              <a:t>分割</a:t>
            </a:r>
          </a:p>
        </p:txBody>
      </p:sp>
      <p:sp>
        <p:nvSpPr>
          <p:cNvPr id="19" name="椭圆 18"/>
          <p:cNvSpPr/>
          <p:nvPr/>
        </p:nvSpPr>
        <p:spPr>
          <a:xfrm>
            <a:off x="1608455" y="3308350"/>
            <a:ext cx="632460" cy="266700"/>
          </a:xfrm>
          <a:prstGeom prst="ellipse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t>高</a:t>
            </a:r>
          </a:p>
        </p:txBody>
      </p:sp>
      <p:sp>
        <p:nvSpPr>
          <p:cNvPr id="20" name="椭圆 19"/>
          <p:cNvSpPr/>
          <p:nvPr/>
        </p:nvSpPr>
        <p:spPr>
          <a:xfrm>
            <a:off x="5365115" y="3723005"/>
            <a:ext cx="632460" cy="266700"/>
          </a:xfrm>
          <a:prstGeom prst="ellipse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t>低</a:t>
            </a:r>
          </a:p>
        </p:txBody>
      </p:sp>
      <p:sp>
        <p:nvSpPr>
          <p:cNvPr id="59" name="左箭头 58"/>
          <p:cNvSpPr/>
          <p:nvPr>
            <p:custDataLst>
              <p:tags r:id="rId3"/>
            </p:custDataLst>
          </p:nvPr>
        </p:nvSpPr>
        <p:spPr>
          <a:xfrm rot="16200000">
            <a:off x="1534160" y="2807970"/>
            <a:ext cx="782320" cy="219075"/>
          </a:xfrm>
          <a:prstGeom prst="lef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  <a:scene3d>
            <a:camera prst="perspectiveRelaxedModerately"/>
            <a:lightRig rig="twoPt" dir="t">
              <a:rot lat="0" lon="0" rev="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21" name="左箭头 20"/>
          <p:cNvSpPr/>
          <p:nvPr>
            <p:custDataLst>
              <p:tags r:id="rId4"/>
            </p:custDataLst>
          </p:nvPr>
        </p:nvSpPr>
        <p:spPr>
          <a:xfrm rot="5400000">
            <a:off x="5307965" y="3122295"/>
            <a:ext cx="748665" cy="219075"/>
          </a:xfrm>
          <a:prstGeom prst="leftArrow">
            <a:avLst/>
          </a:prstGeom>
          <a:gradFill>
            <a:gsLst>
              <a:gs pos="0">
                <a:srgbClr val="FE4444">
                  <a:alpha val="0"/>
                </a:srgbClr>
              </a:gs>
              <a:gs pos="100000">
                <a:srgbClr val="C00000"/>
              </a:gs>
            </a:gsLst>
            <a:lin ang="10800000" scaled="0"/>
          </a:gradFill>
          <a:ln>
            <a:noFill/>
          </a:ln>
          <a:scene3d>
            <a:camera prst="perspectiveRelaxedModerately"/>
            <a:lightRig rig="twoPt" dir="t">
              <a:rot lat="0" lon="0" rev="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22" name="下箭头 21"/>
          <p:cNvSpPr/>
          <p:nvPr/>
        </p:nvSpPr>
        <p:spPr>
          <a:xfrm>
            <a:off x="9878695" y="3562350"/>
            <a:ext cx="274320" cy="358140"/>
          </a:xfrm>
          <a:prstGeom prst="downArrow">
            <a:avLst/>
          </a:prstGeom>
          <a:gradFill>
            <a:gsLst>
              <a:gs pos="0">
                <a:srgbClr val="FE4444">
                  <a:alpha val="0"/>
                </a:srgb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9878695" y="4676140"/>
            <a:ext cx="274320" cy="616585"/>
          </a:xfrm>
          <a:prstGeom prst="downArrow">
            <a:avLst/>
          </a:prstGeom>
          <a:gradFill>
            <a:gsLst>
              <a:gs pos="0">
                <a:srgbClr val="FE4444">
                  <a:alpha val="0"/>
                </a:srgb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466850" y="3228975"/>
            <a:ext cx="885825" cy="446405"/>
          </a:xfrm>
          <a:prstGeom prst="ellipse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276850" y="3658870"/>
            <a:ext cx="779780" cy="393065"/>
          </a:xfrm>
          <a:prstGeom prst="ellipse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4995" y="3356610"/>
            <a:ext cx="3608070" cy="127635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6480" y="3199765"/>
            <a:ext cx="20504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宋体" panose="02010600030101010101" pitchFamily="2" charset="-122"/>
                <a:sym typeface="+mn-ea"/>
              </a:rPr>
              <a:t>副极地低压带</a:t>
            </a:r>
          </a:p>
        </p:txBody>
      </p:sp>
      <p:sp>
        <p:nvSpPr>
          <p:cNvPr id="24" name="矩形 23"/>
          <p:cNvSpPr/>
          <p:nvPr/>
        </p:nvSpPr>
        <p:spPr>
          <a:xfrm>
            <a:off x="4401185" y="3736975"/>
            <a:ext cx="3813175" cy="13462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642350" y="2372360"/>
            <a:ext cx="1240155" cy="460375"/>
            <a:chOff x="13610" y="3736"/>
            <a:chExt cx="1953" cy="725"/>
          </a:xfrm>
        </p:grpSpPr>
        <p:sp>
          <p:nvSpPr>
            <p:cNvPr id="25" name="文本框 24"/>
            <p:cNvSpPr txBox="1"/>
            <p:nvPr/>
          </p:nvSpPr>
          <p:spPr>
            <a:xfrm>
              <a:off x="14001" y="3736"/>
              <a:ext cx="156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+mn-ea"/>
                </a:rPr>
                <a:t>结论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3610" y="3866"/>
              <a:ext cx="463" cy="463"/>
              <a:chOff x="10891" y="1366"/>
              <a:chExt cx="658" cy="658"/>
            </a:xfrm>
          </p:grpSpPr>
          <p:sp>
            <p:nvSpPr>
              <p:cNvPr id="27" name="椭圆 26"/>
              <p:cNvSpPr/>
              <p:nvPr>
                <p:custDataLst>
                  <p:tags r:id="rId8"/>
                </p:custDataLst>
              </p:nvPr>
            </p:nvSpPr>
            <p:spPr>
              <a:xfrm>
                <a:off x="10891" y="1366"/>
                <a:ext cx="659" cy="659"/>
              </a:xfrm>
              <a:prstGeom prst="ellipse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</a:endParaRPr>
              </a:p>
            </p:txBody>
          </p:sp>
          <p:sp>
            <p:nvSpPr>
              <p:cNvPr id="28" name="流程图: 摘录 27"/>
              <p:cNvSpPr/>
              <p:nvPr>
                <p:custDataLst>
                  <p:tags r:id="rId9"/>
                </p:custDataLst>
              </p:nvPr>
            </p:nvSpPr>
            <p:spPr>
              <a:xfrm rot="5400000">
                <a:off x="11061" y="1454"/>
                <a:ext cx="473" cy="473"/>
              </a:xfrm>
              <a:prstGeom prst="flowChartExtra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1431925" y="3646805"/>
            <a:ext cx="10521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t>冷高压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200015" y="3989705"/>
            <a:ext cx="10521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t>热低压</a:t>
            </a:r>
          </a:p>
        </p:txBody>
      </p:sp>
      <p:grpSp>
        <p:nvGrpSpPr>
          <p:cNvPr id="32" name="组合 31"/>
          <p:cNvGrpSpPr/>
          <p:nvPr>
            <p:custDataLst>
              <p:tags r:id="rId5"/>
            </p:custDataLst>
          </p:nvPr>
        </p:nvGrpSpPr>
        <p:grpSpPr>
          <a:xfrm>
            <a:off x="142875" y="168444"/>
            <a:ext cx="779479" cy="536754"/>
            <a:chOff x="0" y="81"/>
            <a:chExt cx="1196" cy="767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4" name="矩形 33"/>
            <p:cNvSpPr/>
            <p:nvPr>
              <p:custDataLst>
                <p:tags r:id="rId6"/>
              </p:custDataLst>
            </p:nvPr>
          </p:nvSpPr>
          <p:spPr>
            <a:xfrm>
              <a:off x="0" y="81"/>
              <a:ext cx="867" cy="767"/>
            </a:xfrm>
            <a:prstGeom prst="rect">
              <a:avLst/>
            </a:prstGeom>
            <a:solidFill>
              <a:srgbClr val="0070C4"/>
            </a:solidFill>
            <a:ln w="1270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5" b="1" i="0" u="none" strike="noStrike" kern="0" cap="none" spc="0" normalizeH="0" baseline="0" noProof="1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Helvetica" pitchFamily="34" charset="0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7"/>
              </p:custDataLst>
            </p:nvPr>
          </p:nvSpPr>
          <p:spPr>
            <a:xfrm>
              <a:off x="1008" y="99"/>
              <a:ext cx="188" cy="749"/>
            </a:xfrm>
            <a:prstGeom prst="rect">
              <a:avLst/>
            </a:prstGeom>
            <a:solidFill>
              <a:srgbClr val="0070C4"/>
            </a:solidFill>
            <a:ln w="1270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5" b="1" i="0" u="none" strike="noStrike" kern="0" cap="none" spc="0" normalizeH="0" baseline="0" noProof="1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Helvetica" pitchFamily="34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0CCF7B52-1CF9-996A-170A-BC58C945C690}"/>
              </a:ext>
            </a:extLst>
          </p:cNvPr>
          <p:cNvSpPr txBox="1"/>
          <p:nvPr/>
        </p:nvSpPr>
        <p:spPr>
          <a:xfrm>
            <a:off x="334685" y="1164917"/>
            <a:ext cx="11522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Arial"/>
                <a:ea typeface="微软雅黑"/>
                <a:cs typeface="Arial"/>
              </a:rPr>
              <a:t>2.</a:t>
            </a:r>
            <a:r>
              <a:rPr lang="zh-CN" altLang="en-US" sz="2800" b="1" dirty="0">
                <a:solidFill>
                  <a:srgbClr val="002060"/>
                </a:solidFill>
                <a:latin typeface="Arial"/>
                <a:ea typeface="微软雅黑"/>
                <a:cs typeface="Arial"/>
              </a:rPr>
              <a:t>观察空气柱所处的气压带位置，该纬度范围的气压带还成带状分布吗？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1" grpId="1"/>
      <p:bldP spid="12" grpId="0"/>
      <p:bldP spid="13" grpId="0"/>
      <p:bldP spid="15" grpId="0"/>
      <p:bldP spid="16" grpId="0"/>
      <p:bldP spid="19" grpId="0" bldLvl="0" animBg="1"/>
      <p:bldP spid="19" grpId="1" animBg="1"/>
      <p:bldP spid="20" grpId="0" bldLvl="0" animBg="1"/>
      <p:bldP spid="20" grpId="1" animBg="1"/>
      <p:bldP spid="59" grpId="0" animBg="1"/>
      <p:bldP spid="21" grpId="0" animBg="1"/>
      <p:bldP spid="22" grpId="0" bldLvl="0" animBg="1"/>
      <p:bldP spid="23" grpId="0" bldLvl="0" animBg="1"/>
      <p:bldP spid="2" grpId="0" bldLvl="0" animBg="1"/>
      <p:bldP spid="2" grpId="1" animBg="1"/>
      <p:bldP spid="17" grpId="0" bldLvl="0" animBg="1"/>
      <p:bldP spid="17" grpId="1" animBg="1"/>
      <p:bldP spid="18" grpId="0" bldLvl="0" animBg="1"/>
      <p:bldP spid="18" grpId="1" animBg="1"/>
      <p:bldP spid="5" grpId="0"/>
      <p:bldP spid="5" grpId="1"/>
      <p:bldP spid="24" grpId="0" bldLvl="0" animBg="1"/>
      <p:bldP spid="24" grpId="1" animBg="1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412" y="1260872"/>
            <a:ext cx="54360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5427" y="5469103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月份全球气压带分布图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088" y="1059083"/>
            <a:ext cx="4081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2400">
                <a:solidFill>
                  <a:srgbClr val="EB7C55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影响因素：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Heavy" panose="020B0A00000000000000" pitchFamily="34" charset="-122"/>
              <a:cs typeface="+mn-cs"/>
              <a:sym typeface="思源黑体 CN Heavy" panose="020B0A00000000000000" pitchFamily="34" charset="-122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高低纬度的受热不均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Heavy" panose="020B0A00000000000000" pitchFamily="34" charset="-122"/>
              <a:cs typeface="+mn-cs"/>
              <a:sym typeface="思源黑体 CN Heavy" panose="020B0A00000000000000" pitchFamily="34" charset="-122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地球自转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Heavy" panose="020B0A00000000000000" pitchFamily="34" charset="-122"/>
              <a:cs typeface="+mn-cs"/>
              <a:sym typeface="思源黑体 CN Heavy" panose="020B0A00000000000000" pitchFamily="34" charset="-122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太阳直射点南北移动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Heavy" panose="020B0A00000000000000" pitchFamily="34" charset="-122"/>
              <a:cs typeface="+mn-cs"/>
              <a:sym typeface="思源黑体 CN Heavy" panose="020B0A00000000000000" pitchFamily="34" charset="-122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地表性质</a:t>
            </a:r>
          </a:p>
        </p:txBody>
      </p:sp>
      <p:sp>
        <p:nvSpPr>
          <p:cNvPr id="14" name="下箭头 13"/>
          <p:cNvSpPr/>
          <p:nvPr/>
        </p:nvSpPr>
        <p:spPr>
          <a:xfrm>
            <a:off x="1883317" y="4172251"/>
            <a:ext cx="680853" cy="1046006"/>
          </a:xfrm>
          <a:prstGeom prst="downArrow">
            <a:avLst/>
          </a:prstGeom>
          <a:gradFill flip="none" rotWithShape="1">
            <a:gsLst>
              <a:gs pos="0">
                <a:srgbClr val="0472D1"/>
              </a:gs>
              <a:gs pos="100000">
                <a:srgbClr val="0065B0">
                  <a:alpha val="0"/>
                </a:srgbClr>
              </a:gs>
            </a:gsLst>
            <a:lin ang="16200000" scaled="1"/>
            <a:tileRect/>
          </a:gradFill>
          <a:ln w="34925" cmpd="dbl">
            <a:gradFill flip="none" rotWithShape="1">
              <a:gsLst>
                <a:gs pos="0">
                  <a:srgbClr val="0065B0"/>
                </a:gs>
                <a:gs pos="100000">
                  <a:srgbClr val="0065B0">
                    <a:alpha val="0"/>
                  </a:srgbClr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  <a:sym typeface="思源黑体 CN Heavy" panose="020B0A00000000000000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088" y="5469103"/>
            <a:ext cx="3686657" cy="58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2400">
                <a:solidFill>
                  <a:srgbClr val="EB7C55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Heavy" panose="020B0A00000000000000" pitchFamily="34" charset="-122"/>
                <a:cs typeface="+mn-cs"/>
                <a:sym typeface="思源黑体 CN Heavy" panose="020B0A00000000000000" pitchFamily="34" charset="-122"/>
              </a:rPr>
              <a:t>全球实际状况的气压带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954088" y="192088"/>
            <a:ext cx="5480579" cy="836612"/>
          </a:xfrm>
        </p:spPr>
        <p:txBody>
          <a:bodyPr/>
          <a:lstStyle/>
          <a:p>
            <a:r>
              <a:rPr lang="zh-CN" altLang="en-US" b="1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Heavy" panose="020B0A00000000000000" pitchFamily="34" charset="-122"/>
              </a:rPr>
              <a:t>全球实际状况下的气压带风带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170311" y="1260872"/>
            <a:ext cx="0" cy="4795892"/>
          </a:xfrm>
          <a:prstGeom prst="line">
            <a:avLst/>
          </a:prstGeom>
          <a:ln w="38100">
            <a:solidFill>
              <a:srgbClr val="006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7946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G:\高中地理\必修1 复习\海陆.bmp"/>
          <p:cNvPicPr>
            <a:picLocks noChangeAspect="1" noChangeArrowheads="1"/>
          </p:cNvPicPr>
          <p:nvPr/>
        </p:nvPicPr>
        <p:blipFill>
          <a:blip r:embed="rId3" cstate="print"/>
          <a:srcRect t="9850"/>
          <a:stretch>
            <a:fillRect/>
          </a:stretch>
        </p:blipFill>
        <p:spPr bwMode="auto">
          <a:xfrm>
            <a:off x="-635" y="925830"/>
            <a:ext cx="5387340" cy="3813175"/>
          </a:xfrm>
          <a:prstGeom prst="rect">
            <a:avLst/>
          </a:prstGeom>
          <a:noFill/>
        </p:spPr>
      </p:pic>
      <p:grpSp>
        <p:nvGrpSpPr>
          <p:cNvPr id="20" name="组合 19"/>
          <p:cNvGrpSpPr/>
          <p:nvPr/>
        </p:nvGrpSpPr>
        <p:grpSpPr>
          <a:xfrm>
            <a:off x="1700570" y="1565136"/>
            <a:ext cx="864096" cy="532383"/>
            <a:chOff x="1691680" y="4293096"/>
            <a:chExt cx="864096" cy="532383"/>
          </a:xfrm>
        </p:grpSpPr>
        <p:grpSp>
          <p:nvGrpSpPr>
            <p:cNvPr id="18" name="组合 17"/>
            <p:cNvGrpSpPr/>
            <p:nvPr/>
          </p:nvGrpSpPr>
          <p:grpSpPr>
            <a:xfrm>
              <a:off x="1691680" y="4293096"/>
              <a:ext cx="864096" cy="504056"/>
              <a:chOff x="1691680" y="4293096"/>
              <a:chExt cx="864096" cy="504056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691680" y="4293096"/>
                <a:ext cx="864096" cy="504056"/>
              </a:xfrm>
              <a:prstGeom prst="ellipse">
                <a:avLst/>
              </a:prstGeom>
              <a:solidFill>
                <a:srgbClr val="FF9966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844080" y="4445496"/>
                <a:ext cx="495672" cy="2076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762223" y="4365104"/>
              <a:ext cx="7924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/>
                <a:t>高压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36575" y="386080"/>
            <a:ext cx="4313555" cy="53975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海陆分布对气压带的影响</a:t>
            </a:r>
          </a:p>
        </p:txBody>
      </p:sp>
      <p:sp>
        <p:nvSpPr>
          <p:cNvPr id="17" name="矩形 16"/>
          <p:cNvSpPr/>
          <p:nvPr/>
        </p:nvSpPr>
        <p:spPr>
          <a:xfrm>
            <a:off x="269875" y="1482090"/>
            <a:ext cx="4747260" cy="360680"/>
          </a:xfrm>
          <a:prstGeom prst="rect">
            <a:avLst/>
          </a:prstGeom>
          <a:solidFill>
            <a:srgbClr val="0000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副极地</a:t>
            </a:r>
            <a:r>
              <a:rPr lang="zh-CN" altLang="en-US" sz="2400" b="1" dirty="0">
                <a:solidFill>
                  <a:srgbClr val="FFFF00"/>
                </a:solidFill>
              </a:rPr>
              <a:t>低</a:t>
            </a:r>
            <a:r>
              <a:rPr lang="zh-CN" altLang="en-US" sz="2400" dirty="0"/>
              <a:t>气压带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983131" y="1562466"/>
            <a:ext cx="720079" cy="432047"/>
            <a:chOff x="1619673" y="4192286"/>
            <a:chExt cx="1013097" cy="604866"/>
          </a:xfrm>
        </p:grpSpPr>
        <p:grpSp>
          <p:nvGrpSpPr>
            <p:cNvPr id="32" name="组合 17"/>
            <p:cNvGrpSpPr/>
            <p:nvPr/>
          </p:nvGrpSpPr>
          <p:grpSpPr>
            <a:xfrm>
              <a:off x="1691680" y="4293096"/>
              <a:ext cx="864096" cy="504056"/>
              <a:chOff x="1691680" y="4293096"/>
              <a:chExt cx="864096" cy="504056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691680" y="4293096"/>
                <a:ext cx="864096" cy="504056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844080" y="4445496"/>
                <a:ext cx="495672" cy="207640"/>
              </a:xfrm>
              <a:prstGeom prst="ellipse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619673" y="4192286"/>
              <a:ext cx="1013097" cy="51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/>
                <a:t>低压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86769" y="1490466"/>
            <a:ext cx="740908" cy="420259"/>
            <a:chOff x="1691680" y="4293096"/>
            <a:chExt cx="1042402" cy="588361"/>
          </a:xfrm>
        </p:grpSpPr>
        <p:grpSp>
          <p:nvGrpSpPr>
            <p:cNvPr id="37" name="组合 17"/>
            <p:cNvGrpSpPr/>
            <p:nvPr/>
          </p:nvGrpSpPr>
          <p:grpSpPr>
            <a:xfrm>
              <a:off x="1691680" y="4293096"/>
              <a:ext cx="864096" cy="504056"/>
              <a:chOff x="1691680" y="4293096"/>
              <a:chExt cx="864096" cy="504056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691680" y="4293096"/>
                <a:ext cx="864096" cy="504056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844080" y="4445496"/>
                <a:ext cx="495672" cy="207640"/>
              </a:xfrm>
              <a:prstGeom prst="ellipse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720983" y="4323167"/>
              <a:ext cx="1013099" cy="558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低压</a:t>
              </a:r>
            </a:p>
          </p:txBody>
        </p:sp>
      </p:grp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920875" y="925830"/>
            <a:ext cx="423545" cy="887095"/>
          </a:xfrm>
          <a:prstGeom prst="downArrow">
            <a:avLst>
              <a:gd name="adj1" fmla="val 50000"/>
              <a:gd name="adj2" fmla="val 68924"/>
            </a:avLst>
          </a:prstGeom>
          <a:solidFill>
            <a:srgbClr val="0033CC"/>
          </a:solidFill>
          <a:ln w="12700">
            <a:solidFill>
              <a:srgbClr val="000099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3802380" y="1062990"/>
            <a:ext cx="8470900" cy="5462270"/>
            <a:chOff x="5832" y="2036"/>
            <a:chExt cx="13340" cy="860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" y="2036"/>
              <a:ext cx="13340" cy="8021"/>
            </a:xfrm>
            <a:prstGeom prst="rect">
              <a:avLst/>
            </a:prstGeom>
          </p:spPr>
        </p:pic>
        <p:sp>
          <p:nvSpPr>
            <p:cNvPr id="8" name="TextBox 4"/>
            <p:cNvSpPr txBox="1"/>
            <p:nvPr/>
          </p:nvSpPr>
          <p:spPr>
            <a:xfrm>
              <a:off x="10617" y="9914"/>
              <a:ext cx="4851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1</a:t>
              </a:r>
              <a:r>
                <a:rPr lang="zh-CN" altLang="en-US" sz="2400" dirty="0"/>
                <a:t>月海平面等压线分布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9416" y="9914"/>
              <a:ext cx="1322" cy="725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冬季</a:t>
              </a:r>
            </a:p>
          </p:txBody>
        </p:sp>
      </p:grpSp>
      <p:sp>
        <p:nvSpPr>
          <p:cNvPr id="10" name="圆角矩形标注 9"/>
          <p:cNvSpPr/>
          <p:nvPr/>
        </p:nvSpPr>
        <p:spPr>
          <a:xfrm>
            <a:off x="6630035" y="1137920"/>
            <a:ext cx="2606675" cy="907415"/>
          </a:xfrm>
          <a:prstGeom prst="wedgeRoundRectCallout">
            <a:avLst>
              <a:gd name="adj1" fmla="val -39267"/>
              <a:gd name="adj2" fmla="val 8855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蒙古</a:t>
            </a:r>
            <a: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西伯利亚</a:t>
            </a:r>
            <a: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（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亚洲）高压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9027795" y="2059940"/>
            <a:ext cx="2010410" cy="502920"/>
          </a:xfrm>
          <a:prstGeom prst="wedgeRoundRectCallout">
            <a:avLst>
              <a:gd name="adj1" fmla="val -69931"/>
              <a:gd name="adj2" fmla="val 2034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阿留申低压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9070" y="4726940"/>
            <a:ext cx="36233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冬季</a:t>
            </a:r>
            <a:r>
              <a:rPr lang="zh-CN" altLang="en-US" sz="2400"/>
              <a:t>，大陆出现</a:t>
            </a:r>
            <a:r>
              <a:rPr lang="zh-CN" altLang="en-US" sz="2400">
                <a:solidFill>
                  <a:srgbClr val="0033CC"/>
                </a:solidFill>
              </a:rPr>
              <a:t>冷高压</a:t>
            </a:r>
            <a:r>
              <a:rPr lang="zh-CN" altLang="en-US" sz="2400"/>
              <a:t>中心，将</a:t>
            </a:r>
            <a:r>
              <a:rPr lang="zh-CN" altLang="en-US" sz="2400" b="1"/>
              <a:t>副极地低气压带</a:t>
            </a:r>
            <a:r>
              <a:rPr lang="zh-CN" altLang="en-US" sz="2400"/>
              <a:t>切断，</a:t>
            </a:r>
            <a:r>
              <a:rPr lang="zh-CN" altLang="en-US" sz="2400">
                <a:sym typeface="+mn-ea"/>
              </a:rPr>
              <a:t>副极地低气压带</a:t>
            </a:r>
            <a:r>
              <a:rPr lang="zh-CN" altLang="en-US" sz="2400"/>
              <a:t>呈块状分布保留在海洋上</a:t>
            </a:r>
          </a:p>
        </p:txBody>
      </p:sp>
      <p:sp>
        <p:nvSpPr>
          <p:cNvPr id="21" name="TextBox 19"/>
          <p:cNvSpPr txBox="1"/>
          <p:nvPr/>
        </p:nvSpPr>
        <p:spPr>
          <a:xfrm>
            <a:off x="407774" y="3609613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冬季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4" grpId="0" bldLvl="0" animBg="1"/>
      <p:bldP spid="10" grpId="0" bldLvl="0" animBg="1"/>
      <p:bldP spid="11" grpId="0" bldLvl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5263" y="904240"/>
            <a:ext cx="5042718" cy="3211195"/>
            <a:chOff x="5220072" y="3933056"/>
            <a:chExt cx="3672408" cy="2664296"/>
          </a:xfrm>
        </p:grpSpPr>
        <p:pic>
          <p:nvPicPr>
            <p:cNvPr id="42" name="Picture 1" descr="G:\高中地理\必修1 复习\海陆.bmp"/>
            <p:cNvPicPr>
              <a:picLocks noChangeAspect="1" noChangeArrowheads="1"/>
            </p:cNvPicPr>
            <p:nvPr/>
          </p:nvPicPr>
          <p:blipFill>
            <a:blip r:embed="rId3" cstate="print"/>
            <a:srcRect l="3700" t="9850" b="11350"/>
            <a:stretch>
              <a:fillRect/>
            </a:stretch>
          </p:blipFill>
          <p:spPr bwMode="auto">
            <a:xfrm>
              <a:off x="5285873" y="3933056"/>
              <a:ext cx="3586260" cy="2304455"/>
            </a:xfrm>
            <a:prstGeom prst="rect">
              <a:avLst/>
            </a:prstGeom>
            <a:noFill/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377"/>
            <a:stretch>
              <a:fillRect/>
            </a:stretch>
          </p:blipFill>
          <p:spPr>
            <a:xfrm>
              <a:off x="5220072" y="6285938"/>
              <a:ext cx="3672408" cy="311414"/>
            </a:xfrm>
            <a:prstGeom prst="rect">
              <a:avLst/>
            </a:prstGeom>
          </p:spPr>
        </p:pic>
      </p:grpSp>
      <p:grpSp>
        <p:nvGrpSpPr>
          <p:cNvPr id="49" name="组合 48"/>
          <p:cNvGrpSpPr/>
          <p:nvPr/>
        </p:nvGrpSpPr>
        <p:grpSpPr>
          <a:xfrm>
            <a:off x="1341353" y="1934701"/>
            <a:ext cx="864096" cy="504056"/>
            <a:chOff x="1691680" y="4293096"/>
            <a:chExt cx="864096" cy="504056"/>
          </a:xfrm>
        </p:grpSpPr>
        <p:grpSp>
          <p:nvGrpSpPr>
            <p:cNvPr id="50" name="组合 17"/>
            <p:cNvGrpSpPr/>
            <p:nvPr/>
          </p:nvGrpSpPr>
          <p:grpSpPr>
            <a:xfrm>
              <a:off x="1691680" y="4293096"/>
              <a:ext cx="864096" cy="504056"/>
              <a:chOff x="1691680" y="4293096"/>
              <a:chExt cx="864096" cy="504056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691680" y="4293096"/>
                <a:ext cx="864096" cy="504056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844080" y="4445496"/>
                <a:ext cx="495672" cy="207640"/>
              </a:xfrm>
              <a:prstGeom prst="ellipse">
                <a:avLst/>
              </a:prstGeom>
              <a:solidFill>
                <a:srgbClr val="99CCFF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762223" y="4365104"/>
              <a:ext cx="690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/>
                <a:t>低压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1785" y="4436745"/>
            <a:ext cx="33299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ym typeface="+mn-ea"/>
              </a:rPr>
              <a:t>夏季</a:t>
            </a:r>
            <a:r>
              <a:rPr lang="zh-CN" altLang="en-US" sz="2400">
                <a:sym typeface="+mn-ea"/>
              </a:rPr>
              <a:t>，大陆出现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热低压</a:t>
            </a:r>
            <a:r>
              <a:rPr lang="zh-CN" altLang="en-US" sz="2400">
                <a:sym typeface="+mn-ea"/>
              </a:rPr>
              <a:t>中心，将</a:t>
            </a:r>
            <a:r>
              <a:rPr lang="zh-CN" altLang="en-US" sz="2400" b="1">
                <a:sym typeface="+mn-ea"/>
              </a:rPr>
              <a:t>副热带高气压带</a:t>
            </a:r>
            <a:r>
              <a:rPr lang="zh-CN" altLang="en-US" sz="2400">
                <a:sym typeface="+mn-ea"/>
              </a:rPr>
              <a:t>切断，副热带高气压带呈块状分布保留在海洋上</a:t>
            </a:r>
            <a:endParaRPr lang="zh-CN" altLang="en-US" sz="2400" dirty="0"/>
          </a:p>
        </p:txBody>
      </p:sp>
      <p:sp>
        <p:nvSpPr>
          <p:cNvPr id="45" name="矩形 44"/>
          <p:cNvSpPr/>
          <p:nvPr/>
        </p:nvSpPr>
        <p:spPr>
          <a:xfrm>
            <a:off x="153670" y="2122805"/>
            <a:ext cx="4536440" cy="387350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副热带高气压带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2640965" y="1932305"/>
            <a:ext cx="1000125" cy="513408"/>
            <a:chOff x="1691680" y="4293096"/>
            <a:chExt cx="1042398" cy="504056"/>
          </a:xfrm>
        </p:grpSpPr>
        <p:grpSp>
          <p:nvGrpSpPr>
            <p:cNvPr id="55" name="组合 17"/>
            <p:cNvGrpSpPr/>
            <p:nvPr/>
          </p:nvGrpSpPr>
          <p:grpSpPr>
            <a:xfrm>
              <a:off x="1691680" y="4293096"/>
              <a:ext cx="864096" cy="504056"/>
              <a:chOff x="1691680" y="4293096"/>
              <a:chExt cx="864096" cy="504056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1691680" y="4293096"/>
                <a:ext cx="864096" cy="504056"/>
              </a:xfrm>
              <a:prstGeom prst="ellipse">
                <a:avLst/>
              </a:prstGeom>
              <a:solidFill>
                <a:srgbClr val="FF9966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1844080" y="4445496"/>
                <a:ext cx="495672" cy="2076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720981" y="4366271"/>
              <a:ext cx="1013097" cy="391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高压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-20955" y="2077085"/>
            <a:ext cx="858520" cy="381075"/>
            <a:chOff x="1691680" y="4293096"/>
            <a:chExt cx="1294962" cy="533497"/>
          </a:xfrm>
        </p:grpSpPr>
        <p:grpSp>
          <p:nvGrpSpPr>
            <p:cNvPr id="60" name="组合 17"/>
            <p:cNvGrpSpPr/>
            <p:nvPr/>
          </p:nvGrpSpPr>
          <p:grpSpPr>
            <a:xfrm>
              <a:off x="1691680" y="4293096"/>
              <a:ext cx="864096" cy="504056"/>
              <a:chOff x="1691680" y="4293096"/>
              <a:chExt cx="864096" cy="504056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1691680" y="4293096"/>
                <a:ext cx="864096" cy="504056"/>
              </a:xfrm>
              <a:prstGeom prst="ellipse">
                <a:avLst/>
              </a:prstGeom>
              <a:solidFill>
                <a:srgbClr val="FF9966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1844080" y="4445496"/>
                <a:ext cx="495672" cy="2076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720983" y="4310980"/>
              <a:ext cx="1265659" cy="51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/>
                <a:t>高压</a:t>
              </a:r>
            </a:p>
          </p:txBody>
        </p:sp>
      </p:grp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534795" y="1191895"/>
            <a:ext cx="454660" cy="929640"/>
          </a:xfrm>
          <a:prstGeom prst="upArrow">
            <a:avLst>
              <a:gd name="adj1" fmla="val 50000"/>
              <a:gd name="adj2" fmla="val 78685"/>
            </a:avLst>
          </a:prstGeom>
          <a:solidFill>
            <a:srgbClr val="FF0000"/>
          </a:solidFill>
          <a:ln w="12700">
            <a:solidFill>
              <a:srgbClr val="000099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861435" y="1191895"/>
            <a:ext cx="8389620" cy="5227320"/>
            <a:chOff x="5987" y="2460"/>
            <a:chExt cx="13212" cy="823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" y="2460"/>
              <a:ext cx="13213" cy="7719"/>
            </a:xfrm>
            <a:prstGeom prst="rect">
              <a:avLst/>
            </a:prstGeom>
          </p:spPr>
        </p:pic>
        <p:sp>
          <p:nvSpPr>
            <p:cNvPr id="9" name="TextBox 5"/>
            <p:cNvSpPr txBox="1"/>
            <p:nvPr/>
          </p:nvSpPr>
          <p:spPr>
            <a:xfrm>
              <a:off x="11642" y="9968"/>
              <a:ext cx="4851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7</a:t>
              </a:r>
              <a:r>
                <a:rPr lang="zh-CN" altLang="en-US" sz="2400" dirty="0"/>
                <a:t>月海平面等压线分布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0320" y="9968"/>
              <a:ext cx="1322" cy="7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夏季</a:t>
              </a:r>
            </a:p>
          </p:txBody>
        </p:sp>
      </p:grpSp>
      <p:sp>
        <p:nvSpPr>
          <p:cNvPr id="10" name="圆角矩形标注 9"/>
          <p:cNvSpPr/>
          <p:nvPr/>
        </p:nvSpPr>
        <p:spPr>
          <a:xfrm>
            <a:off x="6545580" y="1707515"/>
            <a:ext cx="2180590" cy="885825"/>
          </a:xfrm>
          <a:prstGeom prst="wedgeRoundRectCallout">
            <a:avLst>
              <a:gd name="adj1" fmla="val -58707"/>
              <a:gd name="adj2" fmla="val 8347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亚洲低压</a:t>
            </a:r>
            <a:b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（印度低压）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8999220" y="1964055"/>
            <a:ext cx="2088515" cy="471805"/>
          </a:xfrm>
          <a:prstGeom prst="wedgeRoundRectCallout">
            <a:avLst>
              <a:gd name="adj1" fmla="val -40750"/>
              <a:gd name="adj2" fmla="val 95615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夏威夷高压</a:t>
            </a:r>
          </a:p>
        </p:txBody>
      </p:sp>
      <p:sp>
        <p:nvSpPr>
          <p:cNvPr id="15" name="标题 1"/>
          <p:cNvSpPr>
            <a:spLocks noGrp="1"/>
          </p:cNvSpPr>
          <p:nvPr/>
        </p:nvSpPr>
        <p:spPr>
          <a:xfrm>
            <a:off x="408940" y="364490"/>
            <a:ext cx="4313555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海陆分布对气压带的影响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5" grpId="0" bldLvl="0" animBg="1"/>
      <p:bldP spid="45" grpId="1" bldLvl="0" animBg="1"/>
      <p:bldP spid="8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【读图比较】北半球冬、夏季气压中心的分布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" y="2640330"/>
            <a:ext cx="6112510" cy="3674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35" y="2777490"/>
            <a:ext cx="6066790" cy="3544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922" y="6322050"/>
            <a:ext cx="30803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月海平面等压线分布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532130" y="5213985"/>
            <a:ext cx="5366385" cy="222885"/>
          </a:xfrm>
          <a:custGeom>
            <a:avLst/>
            <a:gdLst>
              <a:gd name="connisteX0" fmla="*/ 0 w 4567555"/>
              <a:gd name="connsiteY0" fmla="*/ 180672 h 222582"/>
              <a:gd name="connisteX1" fmla="*/ 2249170 w 4567555"/>
              <a:gd name="connsiteY1" fmla="*/ 332 h 222582"/>
              <a:gd name="connisteX2" fmla="*/ 4567555 w 4567555"/>
              <a:gd name="connsiteY2" fmla="*/ 222582 h 22258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4567555" h="222582">
                <a:moveTo>
                  <a:pt x="0" y="180672"/>
                </a:moveTo>
                <a:cubicBezTo>
                  <a:pt x="403225" y="140032"/>
                  <a:pt x="1335405" y="-7923"/>
                  <a:pt x="2249170" y="332"/>
                </a:cubicBezTo>
                <a:cubicBezTo>
                  <a:pt x="3162935" y="8587"/>
                  <a:pt x="4149090" y="174322"/>
                  <a:pt x="4567555" y="222582"/>
                </a:cubicBezTo>
              </a:path>
            </a:pathLst>
          </a:cu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061720" y="5821045"/>
            <a:ext cx="4406265" cy="315595"/>
          </a:xfrm>
          <a:custGeom>
            <a:avLst/>
            <a:gdLst>
              <a:gd name="connisteX0" fmla="*/ 0 w 4567555"/>
              <a:gd name="connsiteY0" fmla="*/ 180672 h 222582"/>
              <a:gd name="connisteX1" fmla="*/ 2249170 w 4567555"/>
              <a:gd name="connsiteY1" fmla="*/ 332 h 222582"/>
              <a:gd name="connisteX2" fmla="*/ 4567555 w 4567555"/>
              <a:gd name="connsiteY2" fmla="*/ 222582 h 22258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4567555" h="222582">
                <a:moveTo>
                  <a:pt x="0" y="180672"/>
                </a:moveTo>
                <a:cubicBezTo>
                  <a:pt x="403225" y="140032"/>
                  <a:pt x="1335405" y="-7923"/>
                  <a:pt x="2249170" y="332"/>
                </a:cubicBezTo>
                <a:cubicBezTo>
                  <a:pt x="3162935" y="8587"/>
                  <a:pt x="4149090" y="174322"/>
                  <a:pt x="4567555" y="222582"/>
                </a:cubicBezTo>
              </a:path>
            </a:pathLst>
          </a:cu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437630" y="3756025"/>
            <a:ext cx="5424805" cy="270510"/>
          </a:xfrm>
          <a:custGeom>
            <a:avLst/>
            <a:gdLst>
              <a:gd name="connisteX0" fmla="*/ 0 w 4595495"/>
              <a:gd name="connsiteY0" fmla="*/ 0 h 222402"/>
              <a:gd name="connisteX1" fmla="*/ 2291080 w 4595495"/>
              <a:gd name="connsiteY1" fmla="*/ 222250 h 222402"/>
              <a:gd name="connisteX2" fmla="*/ 4595495 w 4595495"/>
              <a:gd name="connsiteY2" fmla="*/ 27940 h 2224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4595495" h="222402">
                <a:moveTo>
                  <a:pt x="0" y="0"/>
                </a:moveTo>
                <a:cubicBezTo>
                  <a:pt x="412115" y="48260"/>
                  <a:pt x="1372235" y="216535"/>
                  <a:pt x="2291080" y="222250"/>
                </a:cubicBezTo>
                <a:cubicBezTo>
                  <a:pt x="3209925" y="227965"/>
                  <a:pt x="4180205" y="71120"/>
                  <a:pt x="4595495" y="279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062355" y="3102610"/>
            <a:ext cx="4341495" cy="277495"/>
          </a:xfrm>
          <a:custGeom>
            <a:avLst/>
            <a:gdLst>
              <a:gd name="connisteX0" fmla="*/ 0 w 3692525"/>
              <a:gd name="connsiteY0" fmla="*/ 0 h 277518"/>
              <a:gd name="connisteX1" fmla="*/ 1859915 w 3692525"/>
              <a:gd name="connsiteY1" fmla="*/ 277495 h 277518"/>
              <a:gd name="connisteX2" fmla="*/ 3692525 w 3692525"/>
              <a:gd name="connsiteY2" fmla="*/ 13970 h 27751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3692525" h="277518">
                <a:moveTo>
                  <a:pt x="0" y="0"/>
                </a:moveTo>
                <a:cubicBezTo>
                  <a:pt x="335280" y="60960"/>
                  <a:pt x="1121410" y="274955"/>
                  <a:pt x="1859915" y="277495"/>
                </a:cubicBezTo>
                <a:cubicBezTo>
                  <a:pt x="2598420" y="280035"/>
                  <a:pt x="3362960" y="72390"/>
                  <a:pt x="3692525" y="1397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437630" y="5213350"/>
            <a:ext cx="5424805" cy="222885"/>
          </a:xfrm>
          <a:custGeom>
            <a:avLst/>
            <a:gdLst>
              <a:gd name="connisteX0" fmla="*/ 0 w 4567555"/>
              <a:gd name="connsiteY0" fmla="*/ 180672 h 222582"/>
              <a:gd name="connisteX1" fmla="*/ 2249170 w 4567555"/>
              <a:gd name="connsiteY1" fmla="*/ 332 h 222582"/>
              <a:gd name="connisteX2" fmla="*/ 4567555 w 4567555"/>
              <a:gd name="connsiteY2" fmla="*/ 222582 h 22258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4567555" h="222582">
                <a:moveTo>
                  <a:pt x="0" y="180672"/>
                </a:moveTo>
                <a:cubicBezTo>
                  <a:pt x="403225" y="140032"/>
                  <a:pt x="1335405" y="-7923"/>
                  <a:pt x="2249170" y="332"/>
                </a:cubicBezTo>
                <a:cubicBezTo>
                  <a:pt x="3162935" y="8587"/>
                  <a:pt x="4149090" y="174322"/>
                  <a:pt x="4567555" y="222582"/>
                </a:cubicBezTo>
              </a:path>
            </a:pathLst>
          </a:cu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6941820" y="5831840"/>
            <a:ext cx="4431665" cy="305435"/>
          </a:xfrm>
          <a:custGeom>
            <a:avLst/>
            <a:gdLst>
              <a:gd name="connisteX0" fmla="*/ 0 w 4567555"/>
              <a:gd name="connsiteY0" fmla="*/ 180672 h 222582"/>
              <a:gd name="connisteX1" fmla="*/ 2249170 w 4567555"/>
              <a:gd name="connsiteY1" fmla="*/ 332 h 222582"/>
              <a:gd name="connisteX2" fmla="*/ 4567555 w 4567555"/>
              <a:gd name="connsiteY2" fmla="*/ 222582 h 22258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4567555" h="222582">
                <a:moveTo>
                  <a:pt x="0" y="180672"/>
                </a:moveTo>
                <a:cubicBezTo>
                  <a:pt x="403225" y="140032"/>
                  <a:pt x="1335405" y="-7923"/>
                  <a:pt x="2249170" y="332"/>
                </a:cubicBezTo>
                <a:cubicBezTo>
                  <a:pt x="3162935" y="8587"/>
                  <a:pt x="4149090" y="174322"/>
                  <a:pt x="4567555" y="222582"/>
                </a:cubicBezTo>
              </a:path>
            </a:pathLst>
          </a:cu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33730" y="1470025"/>
            <a:ext cx="100203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E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北半球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：气压带呈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团块状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分布，出现一系列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高、低气压中心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33730" y="1991995"/>
            <a:ext cx="64865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FE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</a:rPr>
              <a:t>南半球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：气压带基本上呈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带状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分布。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7609632" y="6315065"/>
            <a:ext cx="30803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en-US" sz="2400" dirty="0"/>
              <a:t>月海平面等压线分布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3730" y="904875"/>
            <a:ext cx="57867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/>
              <a:t>1.</a:t>
            </a:r>
            <a:r>
              <a:rPr lang="zh-CN" altLang="en-US" sz="2800"/>
              <a:t>比较南、北半球等压线分布的特点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609840" y="2022475"/>
            <a:ext cx="3317875" cy="95313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南半球陆地面积小，地表性质较均一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 rot="16200000">
            <a:off x="6506210" y="1971040"/>
            <a:ext cx="582930" cy="755015"/>
          </a:xfrm>
          <a:prstGeom prst="upArrow">
            <a:avLst>
              <a:gd name="adj1" fmla="val 50000"/>
              <a:gd name="adj2" fmla="val 78685"/>
            </a:avLst>
          </a:prstGeom>
          <a:solidFill>
            <a:srgbClr val="0070C0"/>
          </a:solidFill>
          <a:ln w="12700">
            <a:solidFill>
              <a:srgbClr val="000099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6" grpId="1"/>
      <p:bldP spid="19" grpId="0" bldLvl="0" animBg="1"/>
      <p:bldP spid="2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2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1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1"/>
  <p:tag name="KSO_WM_DIAGRAM_VIRTUALLY_FRAME" val="{&quot;height&quot;:287.80848378748703,&quot;left&quot;:138.54543307086615,&quot;top&quot;:91.82687054322157,&quot;width&quot;:443.29251968503934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0"/>
  <p:tag name="KSO_WM_DIAGRAM_VIRTUALLY_FRAME" val="{&quot;height&quot;:287.80848378748703,&quot;left&quot;:138.54543307086615,&quot;top&quot;:91.82687054322157,&quot;width&quot;:443.29251968503934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1"/>
  <p:tag name="KSO_WM_DIAGRAM_VIRTUALLY_FRAME" val="{&quot;height&quot;:287.80848378748703,&quot;left&quot;:138.54543307086615,&quot;top&quot;:91.82687054322157,&quot;width&quot;:443.29251968503934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5"/>
  <p:tag name="KSO_WM_DIAGRAM_VIRTUALLY_FRAME" val="{&quot;height&quot;:287.80848378748703,&quot;left&quot;:138.54543307086615,&quot;top&quot;:91.82687054322157,&quot;width&quot;:443.29251968503934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b2c26291-27ae-47e1-841e-cff6824d0d37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1"/>
  <p:tag name="KSO_WM_DIAGRAM_VIRTUALLY_FRAME" val="{&quot;height&quot;:287.80848378748703,&quot;left&quot;:138.54543307086615,&quot;top&quot;:91.82687054322157,&quot;width&quot;:443.29251968503934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9"/>
  <p:tag name="KSO_WM_DIAGRAM_VIRTUALLY_FRAME" val="{&quot;height&quot;:287.80848378748703,&quot;left&quot;:138.54543307086615,&quot;top&quot;:91.82687054322157,&quot;width&quot;:443.29251968503934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2"/>
  <p:tag name="KSO_WM_DIAGRAM_VIRTUALLY_FRAME" val="{&quot;height&quot;:287.80848378748703,&quot;left&quot;:138.54543307086615,&quot;top&quot;:91.82687054322157,&quot;width&quot;:443.29251968503934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3"/>
  <p:tag name="KSO_WM_DIAGRAM_VIRTUALLY_FRAME" val="{&quot;height&quot;:287.80848378748703,&quot;left&quot;:138.54543307086615,&quot;top&quot;:91.82687054322157,&quot;width&quot;:443.29251968503934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8"/>
  <p:tag name="KSO_WM_DIAGRAM_VIRTUALLY_FRAME" val="{&quot;height&quot;:287.80848378748703,&quot;left&quot;:138.54543307086615,&quot;top&quot;:91.82687054322157,&quot;width&quot;:443.29251968503934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b2c26291-27ae-47e1-841e-cff6824d0d3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3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9"/>
  <p:tag name="KSO_WM_BEAUTIFY_FLAG" val=""/>
  <p:tag name="KSO_WM_UNIT_PLACING_PICTURE_USER_VIEWPORT" val="{&quot;height&quot;:7905,&quot;width&quot;:10781.8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9"/>
  <p:tag name="KSO_WM_BEAUTIFY_FLAG" val=""/>
  <p:tag name="KSO_WM_UNIT_PLACING_PICTURE_USER_VIEWPORT" val="{&quot;height&quot;:7905,&quot;width&quot;:10781.8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1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1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1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思源黑体 CN Heavy"/>
        <a:ea typeface="思源黑体 CN Heavy"/>
        <a:cs typeface=""/>
      </a:majorFont>
      <a:minorFont>
        <a:latin typeface="思源黑体 CN Heavy"/>
        <a:ea typeface="思源黑体 CN Heavy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1265</Words>
  <Application>Microsoft Office PowerPoint</Application>
  <PresentationFormat>宽屏</PresentationFormat>
  <Paragraphs>214</Paragraphs>
  <Slides>20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等线</vt:lpstr>
      <vt:lpstr>方正正准黑简体</vt:lpstr>
      <vt:lpstr>华文新魏</vt:lpstr>
      <vt:lpstr>思源黑体 CN Heavy</vt:lpstr>
      <vt:lpstr>思源宋体 CN SemiBold</vt:lpstr>
      <vt:lpstr>微软雅黑</vt:lpstr>
      <vt:lpstr>微软雅黑 Light</vt:lpstr>
      <vt:lpstr>Arial</vt:lpstr>
      <vt:lpstr>Calibri</vt:lpstr>
      <vt:lpstr>Times New Roman</vt:lpstr>
      <vt:lpstr>Wingdings</vt:lpstr>
      <vt:lpstr>Office 主题</vt:lpstr>
      <vt:lpstr>WPS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海陆分布对气压带的影响</vt:lpstr>
      <vt:lpstr>PowerPoint 演示文稿</vt:lpstr>
      <vt:lpstr>【读图比较】北半球冬、夏季气压中心的分布</vt:lpstr>
      <vt:lpstr>【读图比较】北半球冬、夏季气压中心的分布</vt:lpstr>
      <vt:lpstr>【读图比较】北半球冬、夏季气压中心的分布</vt:lpstr>
      <vt:lpstr>【读图比较】北半球冬、夏季气压中心的分布</vt:lpstr>
      <vt:lpstr>季风环流</vt:lpstr>
      <vt:lpstr>PowerPoint 演示文稿</vt:lpstr>
      <vt:lpstr>PowerPoint 演示文稿</vt:lpstr>
      <vt:lpstr>1、东亚季风</vt:lpstr>
      <vt:lpstr>PowerPoint 演示文稿</vt:lpstr>
      <vt:lpstr>PowerPoint 演示文稿</vt:lpstr>
      <vt:lpstr>2、南亚季风</vt:lpstr>
      <vt:lpstr>季风气候对我国的影响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坤 陈</cp:lastModifiedBy>
  <cp:revision>153</cp:revision>
  <dcterms:created xsi:type="dcterms:W3CDTF">2020-10-25T08:38:00Z</dcterms:created>
  <dcterms:modified xsi:type="dcterms:W3CDTF">2025-03-21T03:07:53Z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