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heme/theme5.xml" ContentType="application/vnd.openxmlformats-officedocument.theme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notesSlides/notesSlide3.xml" ContentType="application/vnd.openxmlformats-officedocument.presentationml.notesSlide+xml"/>
  <Override PartName="/ppt/tags/tag414.xml" ContentType="application/vnd.openxmlformats-officedocument.presentationml.tags+xml"/>
  <Override PartName="/ppt/notesSlides/notesSlide4.xml" ContentType="application/vnd.openxmlformats-officedocument.presentationml.notesSlide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3" r:id="rId2"/>
    <p:sldMasterId id="2147483703" r:id="rId3"/>
    <p:sldMasterId id="2147483728" r:id="rId4"/>
  </p:sldMasterIdLst>
  <p:notesMasterIdLst>
    <p:notesMasterId r:id="rId23"/>
  </p:notesMasterIdLst>
  <p:sldIdLst>
    <p:sldId id="556" r:id="rId5"/>
    <p:sldId id="518" r:id="rId6"/>
    <p:sldId id="413" r:id="rId7"/>
    <p:sldId id="555" r:id="rId8"/>
    <p:sldId id="554" r:id="rId9"/>
    <p:sldId id="516" r:id="rId10"/>
    <p:sldId id="265" r:id="rId11"/>
    <p:sldId id="267" r:id="rId12"/>
    <p:sldId id="422" r:id="rId13"/>
    <p:sldId id="449" r:id="rId14"/>
    <p:sldId id="431" r:id="rId15"/>
    <p:sldId id="446" r:id="rId16"/>
    <p:sldId id="543" r:id="rId17"/>
    <p:sldId id="545" r:id="rId18"/>
    <p:sldId id="548" r:id="rId19"/>
    <p:sldId id="435" r:id="rId20"/>
    <p:sldId id="464" r:id="rId21"/>
    <p:sldId id="436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79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oudanka" initials="z" lastIdx="1" clrIdx="0"/>
  <p:cmAuthor id="2" name="作者" initials="A" lastIdx="0" clrIdx="1"/>
  <p:cmAuthor id="3" name="胡冬兰" initials="胡" lastIdx="7" clrIdx="2"/>
  <p:cmAuthor id="4" name="admin" initials="a" lastIdx="1" clrIdx="3"/>
  <p:cmAuthor id="5" name="ph" initials="p" lastIdx="1" clrIdx="4"/>
  <p:cmAuthor id="6" name="ND" initials="N" lastIdx="2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FF0066"/>
    <a:srgbClr val="FFFFFF"/>
    <a:srgbClr val="F49FAC"/>
    <a:srgbClr val="56CA95"/>
    <a:srgbClr val="BBEAD5"/>
    <a:srgbClr val="F7F7F7"/>
    <a:srgbClr val="76ED33"/>
    <a:srgbClr val="F0CE8E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349" autoAdjust="0"/>
    <p:restoredTop sz="71819" autoAdjust="0"/>
  </p:normalViewPr>
  <p:slideViewPr>
    <p:cSldViewPr snapToGrid="0">
      <p:cViewPr varScale="1">
        <p:scale>
          <a:sx n="69" d="100"/>
          <a:sy n="69" d="100"/>
        </p:scale>
        <p:origin x="808" y="44"/>
      </p:cViewPr>
      <p:guideLst>
        <p:guide orient="horz" pos="2159"/>
        <p:guide pos="379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3" d="100"/>
        <a:sy n="53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20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929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4658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4327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4981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4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69.xml"/><Relationship Id="rId7" Type="http://schemas.openxmlformats.org/officeDocument/2006/relationships/image" Target="../media/image6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1.xml"/><Relationship Id="rId4" Type="http://schemas.openxmlformats.org/officeDocument/2006/relationships/tags" Target="../tags/tag70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74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2.xml"/><Relationship Id="rId4" Type="http://schemas.openxmlformats.org/officeDocument/2006/relationships/tags" Target="../tags/tag8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94.xml"/><Relationship Id="rId4" Type="http://schemas.openxmlformats.org/officeDocument/2006/relationships/tags" Target="../tags/tag9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99.xml"/><Relationship Id="rId4" Type="http://schemas.openxmlformats.org/officeDocument/2006/relationships/tags" Target="../tags/tag98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04.xml"/><Relationship Id="rId4" Type="http://schemas.openxmlformats.org/officeDocument/2006/relationships/tags" Target="../tags/tag10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3" Type="http://schemas.openxmlformats.org/officeDocument/2006/relationships/tags" Target="../tags/tag113.xml"/><Relationship Id="rId7" Type="http://schemas.openxmlformats.org/officeDocument/2006/relationships/tags" Target="../tags/tag117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tags" Target="../tags/tag114.xml"/><Relationship Id="rId9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2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4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28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134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" Type="http://schemas.openxmlformats.org/officeDocument/2006/relationships/tags" Target="../tags/tag13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42.xml"/><Relationship Id="rId4" Type="http://schemas.openxmlformats.org/officeDocument/2006/relationships/tags" Target="../tags/tag14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47.xml"/><Relationship Id="rId4" Type="http://schemas.openxmlformats.org/officeDocument/2006/relationships/tags" Target="../tags/tag14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8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60.xml"/><Relationship Id="rId4" Type="http://schemas.openxmlformats.org/officeDocument/2006/relationships/tags" Target="../tags/tag159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65.xml"/><Relationship Id="rId4" Type="http://schemas.openxmlformats.org/officeDocument/2006/relationships/tags" Target="../tags/tag16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168.xml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70.xml"/><Relationship Id="rId4" Type="http://schemas.openxmlformats.org/officeDocument/2006/relationships/tags" Target="../tags/tag16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173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6" Type="http://schemas.openxmlformats.org/officeDocument/2006/relationships/tags" Target="../tags/tag176.xml"/><Relationship Id="rId5" Type="http://schemas.openxmlformats.org/officeDocument/2006/relationships/tags" Target="../tags/tag175.xml"/><Relationship Id="rId4" Type="http://schemas.openxmlformats.org/officeDocument/2006/relationships/tags" Target="../tags/tag174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tags" Target="../tags/tag184.xml"/><Relationship Id="rId3" Type="http://schemas.openxmlformats.org/officeDocument/2006/relationships/tags" Target="../tags/tag179.xml"/><Relationship Id="rId7" Type="http://schemas.openxmlformats.org/officeDocument/2006/relationships/tags" Target="../tags/tag183.xml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tags" Target="../tags/tag182.xml"/><Relationship Id="rId5" Type="http://schemas.openxmlformats.org/officeDocument/2006/relationships/tags" Target="../tags/tag181.xml"/><Relationship Id="rId4" Type="http://schemas.openxmlformats.org/officeDocument/2006/relationships/tags" Target="../tags/tag180.xml"/><Relationship Id="rId9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188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191.xml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4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194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6" Type="http://schemas.openxmlformats.org/officeDocument/2006/relationships/tags" Target="../tags/tag197.xml"/><Relationship Id="rId5" Type="http://schemas.openxmlformats.org/officeDocument/2006/relationships/tags" Target="../tags/tag196.xml"/><Relationship Id="rId4" Type="http://schemas.openxmlformats.org/officeDocument/2006/relationships/tags" Target="../tags/tag19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200.xml"/><Relationship Id="rId2" Type="http://schemas.openxmlformats.org/officeDocument/2006/relationships/tags" Target="../tags/tag199.xml"/><Relationship Id="rId1" Type="http://schemas.openxmlformats.org/officeDocument/2006/relationships/tags" Target="../tags/tag198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02.xml"/><Relationship Id="rId4" Type="http://schemas.openxmlformats.org/officeDocument/2006/relationships/tags" Target="../tags/tag20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205.xml"/><Relationship Id="rId2" Type="http://schemas.openxmlformats.org/officeDocument/2006/relationships/tags" Target="../tags/tag204.xml"/><Relationship Id="rId1" Type="http://schemas.openxmlformats.org/officeDocument/2006/relationships/tags" Target="../tags/tag203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0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209.xml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11.xml"/><Relationship Id="rId4" Type="http://schemas.openxmlformats.org/officeDocument/2006/relationships/tags" Target="../tags/tag210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214.xml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4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tags" Target="../tags/tag35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tags" Target="../tags/tag34.xml"/><Relationship Id="rId17" Type="http://schemas.openxmlformats.org/officeDocument/2006/relationships/image" Target="../media/image4.jpeg"/><Relationship Id="rId2" Type="http://schemas.openxmlformats.org/officeDocument/2006/relationships/tags" Target="../tags/tag24.xml"/><Relationship Id="rId16" Type="http://schemas.openxmlformats.org/officeDocument/2006/relationships/slideMaster" Target="../slideMasters/slideMaster2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5" Type="http://schemas.openxmlformats.org/officeDocument/2006/relationships/tags" Target="../tags/tag27.xml"/><Relationship Id="rId15" Type="http://schemas.openxmlformats.org/officeDocument/2006/relationships/tags" Target="../tags/tag37.xml"/><Relationship Id="rId10" Type="http://schemas.openxmlformats.org/officeDocument/2006/relationships/tags" Target="../tags/tag32.xml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tags" Target="../tags/tag3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835776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179" y="365108"/>
            <a:ext cx="10515326" cy="1325501"/>
          </a:xfrm>
        </p:spPr>
        <p:txBody>
          <a:bodyPr lIns="90809" tIns="45405" rIns="90809" bIns="4540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178" y="1825541"/>
            <a:ext cx="5181464" cy="4351136"/>
          </a:xfrm>
        </p:spPr>
        <p:txBody>
          <a:bodyPr lIns="90809" tIns="45405" rIns="90809" bIns="4540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040" y="1825541"/>
            <a:ext cx="5181464" cy="4351136"/>
          </a:xfrm>
        </p:spPr>
        <p:txBody>
          <a:bodyPr lIns="90809" tIns="45405" rIns="90809" bIns="4540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356" y="6356056"/>
            <a:ext cx="2743128" cy="365108"/>
          </a:xfrm>
        </p:spPr>
        <p:txBody>
          <a:bodyPr lIns="90809" tIns="45405" rIns="90809" bIns="4540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2025/3/19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72" y="6356056"/>
            <a:ext cx="4114693" cy="365108"/>
          </a:xfrm>
        </p:spPr>
        <p:txBody>
          <a:bodyPr lIns="90809" tIns="45405" rIns="90809" bIns="4540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377" y="6356056"/>
            <a:ext cx="2743128" cy="365108"/>
          </a:xfrm>
        </p:spPr>
        <p:txBody>
          <a:bodyPr lIns="90809" tIns="45405" rIns="90809" bIns="4540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99041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838356" y="6356936"/>
            <a:ext cx="2743128" cy="364950"/>
          </a:xfrm>
          <a:prstGeom prst="rect">
            <a:avLst/>
          </a:prstGeom>
        </p:spPr>
        <p:txBody>
          <a:bodyPr lIns="90809" tIns="45405" rIns="90809" bIns="45405"/>
          <a:lstStyle>
            <a:lvl1pPr eaLnBrk="0" hangingPunct="0">
              <a:defRPr>
                <a:ea typeface="+mn-ea"/>
                <a:cs typeface="Helvetica" pitchFamily="34" charset="0"/>
              </a:defRPr>
            </a:lvl1pPr>
          </a:lstStyle>
          <a:p>
            <a:pPr defTabSz="908091" fontAlgn="base">
              <a:spcBef>
                <a:spcPct val="0"/>
              </a:spcBef>
              <a:spcAft>
                <a:spcPct val="0"/>
              </a:spcAft>
              <a:defRPr/>
            </a:pPr>
            <a:fld id="{BF8C76ED-A667-4450-A867-EFFD48953E81}" type="datetimeFigureOut">
              <a:rPr lang="zh-CN" altLang="en-US" smtClean="0">
                <a:solidFill>
                  <a:prstClr val="black"/>
                </a:solidFill>
                <a:latin typeface="Helvetica" pitchFamily="34" charset="0"/>
                <a:sym typeface="Helvetica" pitchFamily="34" charset="0"/>
              </a:rPr>
              <a:pPr defTabSz="908091" fontAlgn="base">
                <a:spcBef>
                  <a:spcPct val="0"/>
                </a:spcBef>
                <a:spcAft>
                  <a:spcPct val="0"/>
                </a:spcAft>
                <a:defRPr/>
              </a:pPr>
              <a:t>2025/3/19</a:t>
            </a:fld>
            <a:endParaRPr lang="zh-CN" altLang="en-US">
              <a:solidFill>
                <a:prstClr val="black"/>
              </a:solidFill>
              <a:latin typeface="Helvetica" pitchFamily="34" charset="0"/>
              <a:sym typeface="Helvetica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38672" y="6356936"/>
            <a:ext cx="4114693" cy="364950"/>
          </a:xfrm>
          <a:prstGeom prst="rect">
            <a:avLst/>
          </a:prstGeom>
        </p:spPr>
        <p:txBody>
          <a:bodyPr lIns="90809" tIns="45405" rIns="90809" bIns="45405"/>
          <a:lstStyle>
            <a:lvl1pPr eaLnBrk="0" hangingPunct="0">
              <a:defRPr>
                <a:ea typeface="+mn-ea"/>
                <a:cs typeface="Helvetica" pitchFamily="34" charset="0"/>
              </a:defRPr>
            </a:lvl1pPr>
          </a:lstStyle>
          <a:p>
            <a:pPr defTabSz="908091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Helvetica" pitchFamily="34" charset="0"/>
              <a:sym typeface="Helvetica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8610377" y="6356936"/>
            <a:ext cx="2743128" cy="364950"/>
          </a:xfrm>
          <a:prstGeom prst="rect">
            <a:avLst/>
          </a:prstGeom>
        </p:spPr>
        <p:txBody>
          <a:bodyPr lIns="90809" tIns="45405" rIns="90809" bIns="45405"/>
          <a:lstStyle>
            <a:lvl1pPr eaLnBrk="0" hangingPunct="0">
              <a:defRPr>
                <a:ea typeface="+mn-ea"/>
                <a:cs typeface="Helvetica" pitchFamily="34" charset="0"/>
              </a:defRPr>
            </a:lvl1pPr>
          </a:lstStyle>
          <a:p>
            <a:pPr defTabSz="908091" fontAlgn="base">
              <a:spcBef>
                <a:spcPct val="0"/>
              </a:spcBef>
              <a:spcAft>
                <a:spcPct val="0"/>
              </a:spcAft>
              <a:defRPr/>
            </a:pPr>
            <a:fld id="{9B1853A1-B538-4C8A-B569-79E834805C92}" type="slidenum">
              <a:rPr lang="zh-CN" altLang="en-US" smtClean="0">
                <a:solidFill>
                  <a:prstClr val="black"/>
                </a:solidFill>
                <a:latin typeface="Helvetica" pitchFamily="34" charset="0"/>
                <a:sym typeface="Helvetica" pitchFamily="34" charset="0"/>
              </a:rPr>
              <a:pPr defTabSz="908091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Helvetica" pitchFamily="34" charset="0"/>
              <a:sym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61604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179" y="365109"/>
            <a:ext cx="10515326" cy="1325502"/>
          </a:xfrm>
        </p:spPr>
        <p:txBody>
          <a:bodyPr lIns="90809" tIns="45405" rIns="90809" bIns="45405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38356" y="6356936"/>
            <a:ext cx="2743128" cy="364950"/>
          </a:xfrm>
        </p:spPr>
        <p:txBody>
          <a:bodyPr lIns="90809" tIns="45405" rIns="90809" bIns="45405"/>
          <a:lstStyle>
            <a:lvl1pPr>
              <a:defRPr noProof="1"/>
            </a:lvl1pPr>
          </a:lstStyle>
          <a:p>
            <a:pPr defTabSz="908091" fontAlgn="base">
              <a:spcBef>
                <a:spcPct val="0"/>
              </a:spcBef>
              <a:spcAft>
                <a:spcPct val="0"/>
              </a:spcAft>
              <a:defRPr/>
            </a:pPr>
            <a:fld id="{A81F5670-5C7B-4B2A-902F-C5C5B8844E8D}" type="datetimeFigureOut">
              <a:rPr lang="zh-CN" altLang="en-US" smtClean="0">
                <a:solidFill>
                  <a:prstClr val="black"/>
                </a:solidFill>
                <a:latin typeface="Helvetica" pitchFamily="34" charset="0"/>
                <a:sym typeface="Helvetica" pitchFamily="34" charset="0"/>
              </a:rPr>
              <a:pPr defTabSz="908091" fontAlgn="base">
                <a:spcBef>
                  <a:spcPct val="0"/>
                </a:spcBef>
                <a:spcAft>
                  <a:spcPct val="0"/>
                </a:spcAft>
                <a:defRPr/>
              </a:pPr>
              <a:t>2025/3/19</a:t>
            </a:fld>
            <a:endParaRPr lang="zh-CN" altLang="en-US">
              <a:solidFill>
                <a:prstClr val="black"/>
              </a:solidFill>
              <a:latin typeface="Helvetica" pitchFamily="34" charset="0"/>
              <a:sym typeface="Helvetica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72" y="6356936"/>
            <a:ext cx="4114693" cy="364950"/>
          </a:xfrm>
        </p:spPr>
        <p:txBody>
          <a:bodyPr lIns="90809" tIns="45405" rIns="90809" bIns="45405"/>
          <a:lstStyle>
            <a:lvl1pPr>
              <a:defRPr noProof="1"/>
            </a:lvl1pPr>
          </a:lstStyle>
          <a:p>
            <a:pPr defTabSz="908091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Helvetica" pitchFamily="34" charset="0"/>
              <a:sym typeface="Helvetica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610377" y="6356936"/>
            <a:ext cx="2743128" cy="364950"/>
          </a:xfrm>
        </p:spPr>
        <p:txBody>
          <a:bodyPr lIns="90809" tIns="45405" rIns="90809" bIns="45405"/>
          <a:lstStyle>
            <a:lvl1pPr>
              <a:defRPr noProof="1"/>
            </a:lvl1pPr>
          </a:lstStyle>
          <a:p>
            <a:pPr defTabSz="908091" fontAlgn="base">
              <a:spcBef>
                <a:spcPct val="0"/>
              </a:spcBef>
              <a:spcAft>
                <a:spcPct val="0"/>
              </a:spcAft>
              <a:defRPr/>
            </a:pPr>
            <a:fld id="{D8D49A1D-7CA4-4C96-AE7D-9BE40F2152B9}" type="slidenum">
              <a:rPr lang="zh-CN" altLang="en-US" smtClean="0">
                <a:solidFill>
                  <a:prstClr val="black"/>
                </a:solidFill>
                <a:latin typeface="Helvetica" pitchFamily="34" charset="0"/>
                <a:sym typeface="Helvetica" pitchFamily="34" charset="0"/>
              </a:rPr>
              <a:pPr defTabSz="908091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Helvetica" pitchFamily="34" charset="0"/>
              <a:sym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32928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484071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584" y="274980"/>
            <a:ext cx="10972514" cy="1142947"/>
          </a:xfrm>
        </p:spPr>
        <p:txBody>
          <a:bodyPr lIns="90809" tIns="45405" rIns="90809" bIns="4540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  <p:custDataLst>
              <p:tags r:id="rId2"/>
            </p:custDataLst>
          </p:nvPr>
        </p:nvSpPr>
        <p:spPr>
          <a:xfrm>
            <a:off x="609584" y="1600134"/>
            <a:ext cx="10972514" cy="4525753"/>
          </a:xfrm>
        </p:spPr>
        <p:txBody>
          <a:bodyPr vert="horz" wrap="square" lIns="90809" tIns="45405" rIns="90809" bIns="45405" numCol="1" anchor="t" anchorCtr="0" compatLnSpc="1"/>
          <a:lstStyle/>
          <a:p>
            <a:pPr marL="340534" marR="0" lvl="0" indent="-340534" algn="l" defTabSz="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  <a:sym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662888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377" y="365129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en-US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377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</a:p>
          <a:p>
            <a:pPr lvl="3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第四级</a:t>
            </a:r>
          </a:p>
          <a:p>
            <a:pPr lvl="4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en-US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076" name="Footer Placeholder 4"/>
          <p:cNvSpPr>
            <a:spLocks noGrp="1"/>
          </p:cNvSpPr>
          <p:nvPr>
            <p:ph type="ftr" sz="quarter" idx="10"/>
            <p:custDataLst>
              <p:tags r:id="rId3"/>
            </p:custDataLst>
          </p:nvPr>
        </p:nvSpPr>
        <p:spPr>
          <a:xfrm>
            <a:off x="4038601" y="6356704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algn="ctr"/>
            <a:endParaRPr sz="1200">
              <a:solidFill>
                <a:srgbClr val="898989"/>
              </a:solidFill>
            </a:endParaRPr>
          </a:p>
        </p:txBody>
      </p:sp>
      <p:sp>
        <p:nvSpPr>
          <p:cNvPr id="3077" name="Slide Number Placeholder 5"/>
          <p:cNvSpPr>
            <a:spLocks noGrp="1"/>
          </p:cNvSpPr>
          <p:nvPr>
            <p:ph type="sldNum" sz="quarter" idx="11"/>
            <p:custDataLst>
              <p:tags r:id="rId4"/>
            </p:custDataLst>
          </p:nvPr>
        </p:nvSpPr>
        <p:spPr>
          <a:xfrm>
            <a:off x="8610600" y="6356704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algn="r">
              <a:buFont typeface="Arial" panose="020B0604020202020204" pitchFamily="34" charset="0"/>
              <a:buNone/>
            </a:pPr>
            <a:fld id="{E5939878-B1A3-4E83-84B7-D824D443EA7E}" type="slidenum">
              <a:rPr lang="en-US" sz="1200">
                <a:solidFill>
                  <a:srgbClr val="898989"/>
                </a:solidFill>
              </a:rPr>
              <a:pPr algn="r">
                <a:buFont typeface="Arial" panose="020B0604020202020204" pitchFamily="34" charset="0"/>
                <a:buNone/>
              </a:pPr>
              <a:t>‹#›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3078" name="Date Placeholder 3"/>
          <p:cNvSpPr>
            <a:spLocks noGrp="1"/>
          </p:cNvSpPr>
          <p:nvPr>
            <p:ph type="dt" sz="half" idx="12"/>
            <p:custDataLst>
              <p:tags r:id="rId5"/>
            </p:custDataLst>
          </p:nvPr>
        </p:nvSpPr>
        <p:spPr>
          <a:xfrm>
            <a:off x="838377" y="6356704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endParaRPr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18892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自定义版式">
    <p:bg>
      <p:bgPr>
        <a:solidFill>
          <a:schemeClr val="bg1">
            <a:alpha val="9607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519857" y="161265"/>
            <a:ext cx="7250007" cy="647606"/>
          </a:xfrm>
          <a:prstGeom prst="rect">
            <a:avLst/>
          </a:prstGeom>
        </p:spPr>
        <p:txBody>
          <a:bodyPr lIns="122018" tIns="61009" rIns="122018" bIns="61009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579967" y="1296061"/>
            <a:ext cx="10942320" cy="5039951"/>
          </a:xfrm>
          <a:prstGeom prst="rect">
            <a:avLst/>
          </a:prstGeom>
        </p:spPr>
        <p:txBody>
          <a:bodyPr vert="horz" lIns="135575" tIns="0" rIns="110155" bIns="0" rtlCol="0">
            <a:normAutofit/>
          </a:bodyPr>
          <a:lstStyle>
            <a:lvl1pPr marL="0" marR="0" lvl="0" indent="0" algn="l" defTabSz="1220175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334"/>
              </a:spcAft>
              <a:buFont typeface="Arial" panose="020B0604020202020204" pitchFamily="34" charset="0"/>
              <a:buNone/>
              <a:defRPr kumimoji="0" lang="zh-CN" altLang="en-US" sz="3700" b="0" i="0" u="none" strike="noStrike" kern="1200" cap="none" spc="20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宋体" pitchFamily="2" charset="-122"/>
                <a:ea typeface="宋体" panose="02010600030101010101" pitchFamily="2" charset="-122"/>
                <a:cs typeface="+mn-cs"/>
                <a:sym typeface="+mn-ea"/>
              </a:defRPr>
            </a:lvl1pPr>
          </a:lstStyle>
          <a:p>
            <a:pPr lvl="0"/>
            <a:r>
              <a:rPr noProof="1">
                <a:sym typeface="+mn-ea"/>
              </a:rPr>
              <a:t>单击此处编辑母版文本样式</a:t>
            </a:r>
          </a:p>
          <a:p>
            <a:pPr lvl="0"/>
            <a:endParaRPr noProof="1">
              <a:sym typeface="+mn-ea"/>
            </a:endParaRPr>
          </a:p>
        </p:txBody>
      </p:sp>
      <p:sp>
        <p:nvSpPr>
          <p:cNvPr id="8206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1117600" y="8496112"/>
            <a:ext cx="3657600" cy="488038"/>
          </a:xfrm>
          <a:prstGeom prst="rect">
            <a:avLst/>
          </a:prstGeom>
        </p:spPr>
        <p:txBody>
          <a:bodyPr lIns="122018" tIns="61009" rIns="122018" bIns="61009">
            <a:noAutofit/>
          </a:bodyPr>
          <a:lstStyle>
            <a:defPPr>
              <a:defRPr lang="zh-CN"/>
            </a:defPPr>
            <a:lvl1pPr marL="0" indent="0" algn="l" defTabSz="122017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400" b="0" i="0" u="none" baseline="0">
                <a:solidFill>
                  <a:schemeClr val="tx1"/>
                </a:solidFill>
                <a:latin typeface="Helvetica" pitchFamily="34" charset="0"/>
                <a:ea typeface="宋体" panose="02010600030101010101" pitchFamily="2" charset="-122"/>
                <a:sym typeface="Helvetica" pitchFamily="34" charset="0"/>
              </a:defRPr>
            </a:lvl1pPr>
            <a:lvl2pPr marL="610088" indent="0" algn="l" defTabSz="122017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400" b="0" i="0" u="none" baseline="0">
                <a:solidFill>
                  <a:schemeClr val="tx1"/>
                </a:solidFill>
                <a:effectLst/>
                <a:latin typeface="Helvetica" pitchFamily="34" charset="0"/>
                <a:ea typeface="宋体" panose="02010600030101010101" pitchFamily="2" charset="-122"/>
                <a:sym typeface="Helvetica" pitchFamily="34" charset="0"/>
              </a:defRPr>
            </a:lvl2pPr>
            <a:lvl3pPr marL="1220175" indent="0" algn="l" defTabSz="122017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400" b="0" i="0" u="none" baseline="0">
                <a:solidFill>
                  <a:schemeClr val="tx1"/>
                </a:solidFill>
                <a:effectLst/>
                <a:latin typeface="Helvetica" pitchFamily="34" charset="0"/>
                <a:ea typeface="宋体" panose="02010600030101010101" pitchFamily="2" charset="-122"/>
                <a:sym typeface="Helvetica" pitchFamily="34" charset="0"/>
              </a:defRPr>
            </a:lvl3pPr>
            <a:lvl4pPr marL="1830263" indent="0" algn="l" defTabSz="122017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400" b="0" i="0" u="none" baseline="0">
                <a:solidFill>
                  <a:schemeClr val="tx1"/>
                </a:solidFill>
                <a:effectLst/>
                <a:latin typeface="Helvetica" pitchFamily="34" charset="0"/>
                <a:ea typeface="宋体" panose="02010600030101010101" pitchFamily="2" charset="-122"/>
                <a:sym typeface="Helvetica" pitchFamily="34" charset="0"/>
              </a:defRPr>
            </a:lvl4pPr>
            <a:lvl5pPr marL="2440351" indent="0" algn="l" defTabSz="122017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400" b="0" i="0" u="none" baseline="0">
                <a:solidFill>
                  <a:schemeClr val="tx1"/>
                </a:solidFill>
                <a:effectLst/>
                <a:latin typeface="Helvetica" pitchFamily="34" charset="0"/>
                <a:ea typeface="宋体" panose="02010600030101010101" pitchFamily="2" charset="-122"/>
                <a:sym typeface="Helvetica" pitchFamily="34" charset="0"/>
              </a:defRPr>
            </a:lvl5pPr>
          </a:lstStyle>
          <a:p>
            <a:fld id="{91A9AEA5-E344-416D-89F7-5D622DFD3B32}" type="datetime1">
              <a:rPr lang="zh-CN" altLang="en-US" smtClean="0">
                <a:solidFill>
                  <a:prstClr val="black"/>
                </a:solidFill>
              </a:rPr>
              <a:t>2025/3/19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8207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5384800" y="8496112"/>
            <a:ext cx="5486400" cy="488038"/>
          </a:xfrm>
          <a:prstGeom prst="rect">
            <a:avLst/>
          </a:prstGeom>
        </p:spPr>
        <p:txBody>
          <a:bodyPr lIns="122018" tIns="61009" rIns="122018" bIns="61009">
            <a:noAutofit/>
          </a:bodyPr>
          <a:lstStyle>
            <a:defPPr>
              <a:defRPr lang="zh-CN"/>
            </a:defPPr>
            <a:lvl1pPr marL="0" indent="0" algn="l" defTabSz="122017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400" b="0" i="0" u="none" baseline="0">
                <a:solidFill>
                  <a:schemeClr val="tx1"/>
                </a:solidFill>
                <a:latin typeface="Helvetica" pitchFamily="34" charset="0"/>
                <a:ea typeface="宋体" panose="02010600030101010101" pitchFamily="2" charset="-122"/>
                <a:sym typeface="Helvetica" pitchFamily="34" charset="0"/>
              </a:defRPr>
            </a:lvl1pPr>
            <a:lvl2pPr marL="610088" indent="0" algn="l" defTabSz="122017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400" b="0" i="0" u="none" baseline="0">
                <a:solidFill>
                  <a:schemeClr val="tx1"/>
                </a:solidFill>
                <a:effectLst/>
                <a:latin typeface="Helvetica" pitchFamily="34" charset="0"/>
                <a:ea typeface="宋体" panose="02010600030101010101" pitchFamily="2" charset="-122"/>
                <a:sym typeface="Helvetica" pitchFamily="34" charset="0"/>
              </a:defRPr>
            </a:lvl2pPr>
            <a:lvl3pPr marL="1220175" indent="0" algn="l" defTabSz="122017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400" b="0" i="0" u="none" baseline="0">
                <a:solidFill>
                  <a:schemeClr val="tx1"/>
                </a:solidFill>
                <a:effectLst/>
                <a:latin typeface="Helvetica" pitchFamily="34" charset="0"/>
                <a:ea typeface="宋体" panose="02010600030101010101" pitchFamily="2" charset="-122"/>
                <a:sym typeface="Helvetica" pitchFamily="34" charset="0"/>
              </a:defRPr>
            </a:lvl3pPr>
            <a:lvl4pPr marL="1830263" indent="0" algn="l" defTabSz="122017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400" b="0" i="0" u="none" baseline="0">
                <a:solidFill>
                  <a:schemeClr val="tx1"/>
                </a:solidFill>
                <a:effectLst/>
                <a:latin typeface="Helvetica" pitchFamily="34" charset="0"/>
                <a:ea typeface="宋体" panose="02010600030101010101" pitchFamily="2" charset="-122"/>
                <a:sym typeface="Helvetica" pitchFamily="34" charset="0"/>
              </a:defRPr>
            </a:lvl4pPr>
            <a:lvl5pPr marL="2440351" indent="0" algn="l" defTabSz="122017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400" b="0" i="0" u="none" baseline="0">
                <a:solidFill>
                  <a:schemeClr val="tx1"/>
                </a:solidFill>
                <a:effectLst/>
                <a:latin typeface="Helvetica" pitchFamily="34" charset="0"/>
                <a:ea typeface="宋体" panose="02010600030101010101" pitchFamily="2" charset="-122"/>
                <a:sym typeface="Helvetica" pitchFamily="34" charset="0"/>
              </a:defRPr>
            </a:lvl5pPr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8208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11480800" y="8496112"/>
            <a:ext cx="3657600" cy="488038"/>
          </a:xfrm>
          <a:prstGeom prst="rect">
            <a:avLst/>
          </a:prstGeom>
        </p:spPr>
        <p:txBody>
          <a:bodyPr lIns="122018" tIns="61009" rIns="122018" bIns="61009">
            <a:noAutofit/>
          </a:bodyPr>
          <a:lstStyle>
            <a:defPPr>
              <a:defRPr lang="zh-CN"/>
            </a:defPPr>
            <a:lvl1pPr marL="0" indent="0" algn="l" defTabSz="122017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400" b="0" i="0" u="none" baseline="0">
                <a:solidFill>
                  <a:schemeClr val="tx1"/>
                </a:solidFill>
                <a:latin typeface="Helvetica" pitchFamily="34" charset="0"/>
                <a:ea typeface="宋体" panose="02010600030101010101" pitchFamily="2" charset="-122"/>
                <a:sym typeface="Helvetica" pitchFamily="34" charset="0"/>
              </a:defRPr>
            </a:lvl1pPr>
            <a:lvl2pPr marL="610088" indent="0" algn="l" defTabSz="122017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400" b="0" i="0" u="none" baseline="0">
                <a:solidFill>
                  <a:schemeClr val="tx1"/>
                </a:solidFill>
                <a:effectLst/>
                <a:latin typeface="Helvetica" pitchFamily="34" charset="0"/>
                <a:ea typeface="宋体" panose="02010600030101010101" pitchFamily="2" charset="-122"/>
                <a:sym typeface="Helvetica" pitchFamily="34" charset="0"/>
              </a:defRPr>
            </a:lvl2pPr>
            <a:lvl3pPr marL="1220175" indent="0" algn="l" defTabSz="122017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400" b="0" i="0" u="none" baseline="0">
                <a:solidFill>
                  <a:schemeClr val="tx1"/>
                </a:solidFill>
                <a:effectLst/>
                <a:latin typeface="Helvetica" pitchFamily="34" charset="0"/>
                <a:ea typeface="宋体" panose="02010600030101010101" pitchFamily="2" charset="-122"/>
                <a:sym typeface="Helvetica" pitchFamily="34" charset="0"/>
              </a:defRPr>
            </a:lvl3pPr>
            <a:lvl4pPr marL="1830263" indent="0" algn="l" defTabSz="122017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400" b="0" i="0" u="none" baseline="0">
                <a:solidFill>
                  <a:schemeClr val="tx1"/>
                </a:solidFill>
                <a:effectLst/>
                <a:latin typeface="Helvetica" pitchFamily="34" charset="0"/>
                <a:ea typeface="宋体" panose="02010600030101010101" pitchFamily="2" charset="-122"/>
                <a:sym typeface="Helvetica" pitchFamily="34" charset="0"/>
              </a:defRPr>
            </a:lvl4pPr>
            <a:lvl5pPr marL="2440351" indent="0" algn="l" defTabSz="122017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400" b="0" i="0" u="none" baseline="0">
                <a:solidFill>
                  <a:schemeClr val="tx1"/>
                </a:solidFill>
                <a:effectLst/>
                <a:latin typeface="Helvetica" pitchFamily="34" charset="0"/>
                <a:ea typeface="宋体" panose="02010600030101010101" pitchFamily="2" charset="-122"/>
                <a:sym typeface="Helvetica" pitchFamily="34" charset="0"/>
              </a:defRPr>
            </a:lvl5pPr>
          </a:lstStyle>
          <a:p>
            <a:fld id="{088E6A67-1D46-401C-9995-221B41F9E22D}" type="slidenum">
              <a:rPr lang="en-US" altLang="zh-CN" smtClean="0">
                <a:solidFill>
                  <a:prstClr val="black"/>
                </a:solidFill>
              </a:r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60448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9798638"/>
      </p:ext>
    </p:extLst>
  </p:cSld>
  <p:clrMapOvr>
    <a:masterClrMapping/>
  </p:clrMapOvr>
  <p:transition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168517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12775" y="313694"/>
            <a:ext cx="11297285" cy="705485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32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样机页-优课PPT作品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7240" cy="6858000"/>
          </a:xfrm>
          <a:prstGeom prst="rect">
            <a:avLst/>
          </a:prstGeom>
        </p:spPr>
      </p:pic>
      <p:sp>
        <p:nvSpPr>
          <p:cNvPr id="2" name="圆角矩形 1"/>
          <p:cNvSpPr/>
          <p:nvPr userDrawn="1">
            <p:custDataLst>
              <p:tags r:id="rId2"/>
            </p:custDataLst>
          </p:nvPr>
        </p:nvSpPr>
        <p:spPr>
          <a:xfrm>
            <a:off x="571500" y="304804"/>
            <a:ext cx="3901440" cy="306467"/>
          </a:xfrm>
          <a:prstGeom prst="roundRect">
            <a:avLst/>
          </a:prstGeom>
          <a:solidFill>
            <a:srgbClr val="FFFFFF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125498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核心归纳"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形状 6"/>
          <p:cNvSpPr/>
          <p:nvPr userDrawn="1">
            <p:custDataLst>
              <p:tags r:id="rId1"/>
            </p:custDataLst>
          </p:nvPr>
        </p:nvSpPr>
        <p:spPr>
          <a:xfrm>
            <a:off x="2903047" y="-4990"/>
            <a:ext cx="6385930" cy="731452"/>
          </a:xfrm>
          <a:custGeom>
            <a:avLst/>
            <a:gdLst>
              <a:gd name="connsiteX0" fmla="*/ 0 w 2725973"/>
              <a:gd name="connsiteY0" fmla="*/ 0 h 312235"/>
              <a:gd name="connsiteX1" fmla="*/ 2725973 w 2725973"/>
              <a:gd name="connsiteY1" fmla="*/ 0 h 312235"/>
              <a:gd name="connsiteX2" fmla="*/ 2593534 w 2725973"/>
              <a:gd name="connsiteY2" fmla="*/ 63799 h 312235"/>
              <a:gd name="connsiteX3" fmla="*/ 1362986 w 2725973"/>
              <a:gd name="connsiteY3" fmla="*/ 312235 h 312235"/>
              <a:gd name="connsiteX4" fmla="*/ 132438 w 2725973"/>
              <a:gd name="connsiteY4" fmla="*/ 63799 h 312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5973" h="312235">
                <a:moveTo>
                  <a:pt x="0" y="0"/>
                </a:moveTo>
                <a:lnTo>
                  <a:pt x="2725973" y="0"/>
                </a:lnTo>
                <a:lnTo>
                  <a:pt x="2593534" y="63799"/>
                </a:lnTo>
                <a:cubicBezTo>
                  <a:pt x="2215313" y="223773"/>
                  <a:pt x="1799481" y="312235"/>
                  <a:pt x="1362986" y="312235"/>
                </a:cubicBezTo>
                <a:cubicBezTo>
                  <a:pt x="926492" y="312235"/>
                  <a:pt x="510659" y="223773"/>
                  <a:pt x="132438" y="63799"/>
                </a:cubicBezTo>
                <a:close/>
              </a:path>
            </a:pathLst>
          </a:cu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1800"/>
          </a:p>
        </p:txBody>
      </p:sp>
      <p:sp>
        <p:nvSpPr>
          <p:cNvPr id="14" name="标题 2"/>
          <p:cNvSpPr txBox="1"/>
          <p:nvPr userDrawn="1">
            <p:custDataLst>
              <p:tags r:id="rId2"/>
            </p:custDataLst>
          </p:nvPr>
        </p:nvSpPr>
        <p:spPr>
          <a:xfrm>
            <a:off x="5231915" y="138546"/>
            <a:ext cx="1502847" cy="4415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方法技巧</a:t>
            </a:r>
          </a:p>
        </p:txBody>
      </p:sp>
    </p:spTree>
    <p:extLst>
      <p:ext uri="{BB962C8B-B14F-4D97-AF65-F5344CB8AC3E}">
        <p14:creationId xmlns:p14="http://schemas.microsoft.com/office/powerpoint/2010/main" val="907584023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/>
          <p:cNvSpPr/>
          <p:nvPr userDrawn="1">
            <p:custDataLst>
              <p:tags r:id="rId1"/>
            </p:custDataLst>
          </p:nvPr>
        </p:nvSpPr>
        <p:spPr>
          <a:xfrm>
            <a:off x="101602" y="118537"/>
            <a:ext cx="11988800" cy="6620933"/>
          </a:xfrm>
          <a:prstGeom prst="roundRect">
            <a:avLst>
              <a:gd name="adj" fmla="val 1322"/>
            </a:avLst>
          </a:prstGeom>
          <a:solidFill>
            <a:schemeClr val="bg1"/>
          </a:solidFill>
          <a:ln>
            <a:noFill/>
          </a:ln>
          <a:effectLst>
            <a:innerShdw blurRad="38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7" name="组合 6"/>
          <p:cNvGrpSpPr/>
          <p:nvPr userDrawn="1">
            <p:custDataLst>
              <p:tags r:id="rId2"/>
            </p:custDataLst>
          </p:nvPr>
        </p:nvGrpSpPr>
        <p:grpSpPr>
          <a:xfrm>
            <a:off x="526961" y="453984"/>
            <a:ext cx="2301327" cy="743020"/>
            <a:chOff x="526959" y="453984"/>
            <a:chExt cx="2301327" cy="743020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526959" y="453984"/>
              <a:ext cx="1420480" cy="7430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947439" y="482633"/>
              <a:ext cx="880847" cy="685723"/>
            </a:xfrm>
            <a:prstGeom prst="rect">
              <a:avLst/>
            </a:prstGeom>
          </p:spPr>
        </p:pic>
      </p:grpSp>
      <p:sp>
        <p:nvSpPr>
          <p:cNvPr id="10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018880" y="455847"/>
            <a:ext cx="5289459" cy="6634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9146074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38202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FA4FF7D8-7350-4A65-B807-4A68D01D2D3A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9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E789D9E3-6BBE-4E72-A620-207FC36E4772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1" name="直接连接符 10"/>
          <p:cNvCxnSpPr/>
          <p:nvPr userDrawn="1">
            <p:custDataLst>
              <p:tags r:id="rId4"/>
            </p:custDataLst>
          </p:nvPr>
        </p:nvCxnSpPr>
        <p:spPr>
          <a:xfrm>
            <a:off x="669925" y="1028700"/>
            <a:ext cx="10850563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sp>
        <p:nvSpPr>
          <p:cNvPr id="13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1416565" y="430217"/>
            <a:ext cx="10515600" cy="6634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pic>
        <p:nvPicPr>
          <p:cNvPr id="4" name="图片 3" descr="图片包含 图标  描述已自动生成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92" y="396908"/>
            <a:ext cx="800212" cy="56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57471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09601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65602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632F46A-591C-43E3-9150-75E510FB8130}" type="slidenum">
              <a:rPr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41118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2" y="1122363"/>
            <a:ext cx="914399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2" y="3602038"/>
            <a:ext cx="914399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78EE857-F9C5-44FC-9E80-CCA989D4C5FB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74933F00-5FA3-42B3-AB14-307AC365E1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704310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78EE857-F9C5-44FC-9E80-CCA989D4C5FB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74933F00-5FA3-42B3-AB14-307AC365E1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54884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49" y="1709747"/>
            <a:ext cx="1051560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49" y="4589472"/>
            <a:ext cx="105156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78EE857-F9C5-44FC-9E80-CCA989D4C5FB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74933F00-5FA3-42B3-AB14-307AC365E1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577854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78EE857-F9C5-44FC-9E80-CCA989D4C5FB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4933F00-5FA3-42B3-AB14-307AC365E1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238658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7" y="365129"/>
            <a:ext cx="10515601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92" y="1681163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92" y="2505075"/>
            <a:ext cx="5157786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1" y="1681163"/>
            <a:ext cx="518318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1" y="2505075"/>
            <a:ext cx="5183189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578EE857-F9C5-44FC-9E80-CCA989D4C5FB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74933F00-5FA3-42B3-AB14-307AC365E1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702611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578EE857-F9C5-44FC-9E80-CCA989D4C5FB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74933F00-5FA3-42B3-AB14-307AC365E1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04536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578EE857-F9C5-44FC-9E80-CCA989D4C5FB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74933F00-5FA3-42B3-AB14-307AC365E1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25148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9" y="987434"/>
            <a:ext cx="617219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78EE857-F9C5-44FC-9E80-CCA989D4C5FB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4933F00-5FA3-42B3-AB14-307AC365E1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864850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9" y="987434"/>
            <a:ext cx="6172199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78EE857-F9C5-44FC-9E80-CCA989D4C5FB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4933F00-5FA3-42B3-AB14-307AC365E1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79858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78EE857-F9C5-44FC-9E80-CCA989D4C5FB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74933F00-5FA3-42B3-AB14-307AC365E1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94388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2" y="365125"/>
            <a:ext cx="2628899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78EE857-F9C5-44FC-9E80-CCA989D4C5FB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74933F00-5FA3-42B3-AB14-307AC365E1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781728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11"/>
          <p:cNvSpPr>
            <a:spLocks noGrp="1"/>
          </p:cNvSpPr>
          <p:nvPr>
            <p:ph type="body" sz="quarter" idx="13"/>
            <p:custDataLst>
              <p:tags r:id="rId1"/>
            </p:custDataLst>
          </p:nvPr>
        </p:nvSpPr>
        <p:spPr>
          <a:xfrm>
            <a:off x="1371525" y="510677"/>
            <a:ext cx="3658681" cy="428625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087248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08431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66612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89757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0609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124746"/>
            <a:ext cx="10972800" cy="500141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58173-DB7E-4DA5-8D2C-56904414377D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E8E74-830E-4826-8671-A394E54D8FD0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直接连接符 7"/>
          <p:cNvCxnSpPr/>
          <p:nvPr/>
        </p:nvCxnSpPr>
        <p:spPr>
          <a:xfrm>
            <a:off x="719405" y="980728"/>
            <a:ext cx="7872875" cy="0"/>
          </a:xfrm>
          <a:prstGeom prst="line">
            <a:avLst/>
          </a:prstGeom>
          <a:ln>
            <a:gradFill flip="none" rotWithShape="1">
              <a:gsLst>
                <a:gs pos="0">
                  <a:schemeClr val="tx1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65226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8060119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44823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851958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22270843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0225086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9945736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8874854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 userDrawn="1">
            <p:custDataLst>
              <p:tags r:id="rId1"/>
            </p:custDataLst>
          </p:nvPr>
        </p:nvCxnSpPr>
        <p:spPr>
          <a:xfrm>
            <a:off x="660400" y="930000"/>
            <a:ext cx="10858500" cy="0"/>
          </a:xfrm>
          <a:prstGeom prst="line">
            <a:avLst/>
          </a:prstGeom>
          <a:ln>
            <a:solidFill>
              <a:srgbClr val="1C7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 userDrawn="1">
            <p:custDataLst>
              <p:tags r:id="rId2"/>
            </p:custDataLst>
          </p:nvPr>
        </p:nvCxnSpPr>
        <p:spPr>
          <a:xfrm>
            <a:off x="961957" y="930000"/>
            <a:ext cx="440447" cy="0"/>
          </a:xfrm>
          <a:prstGeom prst="line">
            <a:avLst/>
          </a:prstGeom>
          <a:ln w="63500">
            <a:solidFill>
              <a:srgbClr val="1C7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占位符 11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660400" y="388633"/>
            <a:ext cx="3658681" cy="428625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7176333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92A712A-6659-40A7-9B80-52EA8812F75E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04282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gradFill flip="none" rotWithShape="1">
          <a:gsLst>
            <a:gs pos="26000">
              <a:srgbClr val="EBECF0"/>
            </a:gs>
            <a:gs pos="0">
              <a:srgbClr val="D7D9E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151444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380412" y="945169"/>
            <a:ext cx="11430893" cy="523196"/>
          </a:xfrm>
          <a:prstGeom prst="rect">
            <a:avLst/>
          </a:prstGeom>
        </p:spPr>
        <p:txBody>
          <a:bodyPr lIns="90809" tIns="45405" rIns="90809" bIns="45405">
            <a:sp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9962459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4" t="26042" r="28386" b="25684"/>
          <a:stretch>
            <a:fillRect/>
          </a:stretch>
        </p:blipFill>
        <p:spPr>
          <a:xfrm>
            <a:off x="1" y="0"/>
            <a:ext cx="12191682" cy="6857682"/>
          </a:xfrm>
          <a:prstGeom prst="rect">
            <a:avLst/>
          </a:prstGeom>
        </p:spPr>
      </p:pic>
      <p:sp>
        <p:nvSpPr>
          <p:cNvPr id="6" name="椭圆 5"/>
          <p:cNvSpPr/>
          <p:nvPr userDrawn="1">
            <p:custDataLst>
              <p:tags r:id="rId2"/>
            </p:custDataLst>
          </p:nvPr>
        </p:nvSpPr>
        <p:spPr>
          <a:xfrm>
            <a:off x="5714852" y="3048021"/>
            <a:ext cx="761980" cy="761965"/>
          </a:xfrm>
          <a:prstGeom prst="ellipse">
            <a:avLst/>
          </a:prstGeom>
          <a:noFill/>
          <a:ln w="127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09" tIns="45405" rIns="90809" bIns="45405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7" name="椭圆 6"/>
          <p:cNvSpPr/>
          <p:nvPr userDrawn="1">
            <p:custDataLst>
              <p:tags r:id="rId3"/>
            </p:custDataLst>
          </p:nvPr>
        </p:nvSpPr>
        <p:spPr>
          <a:xfrm>
            <a:off x="5151625" y="2484629"/>
            <a:ext cx="1888787" cy="1888749"/>
          </a:xfrm>
          <a:prstGeom prst="ellipse">
            <a:avLst/>
          </a:prstGeom>
          <a:noFill/>
          <a:ln w="12700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09" tIns="45405" rIns="90809" bIns="45405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00">
              <a:solidFill>
                <a:prstClr val="white">
                  <a:lumMod val="100000"/>
                </a:prstClr>
              </a:solidFill>
            </a:endParaRPr>
          </a:p>
        </p:txBody>
      </p:sp>
      <p:sp>
        <p:nvSpPr>
          <p:cNvPr id="8" name="椭圆 7"/>
          <p:cNvSpPr/>
          <p:nvPr userDrawn="1">
            <p:custDataLst>
              <p:tags r:id="rId4"/>
            </p:custDataLst>
          </p:nvPr>
        </p:nvSpPr>
        <p:spPr>
          <a:xfrm>
            <a:off x="4588203" y="1921237"/>
            <a:ext cx="3015595" cy="3015533"/>
          </a:xfrm>
          <a:prstGeom prst="ellipse">
            <a:avLst/>
          </a:prstGeom>
          <a:noFill/>
          <a:ln w="12700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09" tIns="45405" rIns="90809" bIns="45405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00">
              <a:solidFill>
                <a:prstClr val="white">
                  <a:lumMod val="100000"/>
                </a:prstClr>
              </a:solidFill>
            </a:endParaRPr>
          </a:p>
        </p:txBody>
      </p:sp>
      <p:sp>
        <p:nvSpPr>
          <p:cNvPr id="9" name="椭圆 8"/>
          <p:cNvSpPr/>
          <p:nvPr userDrawn="1">
            <p:custDataLst>
              <p:tags r:id="rId5"/>
            </p:custDataLst>
          </p:nvPr>
        </p:nvSpPr>
        <p:spPr>
          <a:xfrm>
            <a:off x="4024800" y="1357845"/>
            <a:ext cx="4142401" cy="4142317"/>
          </a:xfrm>
          <a:prstGeom prst="ellipse">
            <a:avLst/>
          </a:prstGeom>
          <a:noFill/>
          <a:ln w="12700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09" tIns="45405" rIns="90809" bIns="45405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00">
              <a:solidFill>
                <a:prstClr val="white">
                  <a:lumMod val="100000"/>
                </a:prstClr>
              </a:solidFill>
            </a:endParaRPr>
          </a:p>
        </p:txBody>
      </p:sp>
      <p:sp>
        <p:nvSpPr>
          <p:cNvPr id="10" name="椭圆 9"/>
          <p:cNvSpPr/>
          <p:nvPr userDrawn="1">
            <p:custDataLst>
              <p:tags r:id="rId6"/>
            </p:custDataLst>
          </p:nvPr>
        </p:nvSpPr>
        <p:spPr>
          <a:xfrm>
            <a:off x="3461236" y="794453"/>
            <a:ext cx="5269208" cy="5269101"/>
          </a:xfrm>
          <a:prstGeom prst="ellipse">
            <a:avLst/>
          </a:prstGeom>
          <a:noFill/>
          <a:ln w="12700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09" tIns="45405" rIns="90809" bIns="45405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00">
              <a:solidFill>
                <a:prstClr val="white">
                  <a:lumMod val="100000"/>
                </a:prstClr>
              </a:solidFill>
            </a:endParaRPr>
          </a:p>
        </p:txBody>
      </p:sp>
      <p:sp>
        <p:nvSpPr>
          <p:cNvPr id="11" name="椭圆 10"/>
          <p:cNvSpPr/>
          <p:nvPr userDrawn="1">
            <p:custDataLst>
              <p:tags r:id="rId7"/>
            </p:custDataLst>
          </p:nvPr>
        </p:nvSpPr>
        <p:spPr>
          <a:xfrm>
            <a:off x="2897834" y="231061"/>
            <a:ext cx="6396016" cy="6395885"/>
          </a:xfrm>
          <a:prstGeom prst="ellipse">
            <a:avLst/>
          </a:prstGeom>
          <a:noFill/>
          <a:ln w="12700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09" tIns="45405" rIns="90809" bIns="45405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00">
              <a:solidFill>
                <a:prstClr val="white">
                  <a:lumMod val="100000"/>
                </a:prstClr>
              </a:solidFill>
            </a:endParaRPr>
          </a:p>
        </p:txBody>
      </p:sp>
      <p:sp>
        <p:nvSpPr>
          <p:cNvPr id="12" name="椭圆 11"/>
          <p:cNvSpPr/>
          <p:nvPr userDrawn="1">
            <p:custDataLst>
              <p:tags r:id="rId8"/>
            </p:custDataLst>
          </p:nvPr>
        </p:nvSpPr>
        <p:spPr>
          <a:xfrm>
            <a:off x="2334431" y="-332493"/>
            <a:ext cx="7522822" cy="7522669"/>
          </a:xfrm>
          <a:prstGeom prst="ellipse">
            <a:avLst/>
          </a:prstGeom>
          <a:noFill/>
          <a:ln w="12700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09" tIns="45405" rIns="90809" bIns="45405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00">
              <a:solidFill>
                <a:prstClr val="white">
                  <a:lumMod val="100000"/>
                </a:prstClr>
              </a:solidFill>
            </a:endParaRPr>
          </a:p>
        </p:txBody>
      </p:sp>
      <p:sp>
        <p:nvSpPr>
          <p:cNvPr id="13" name="椭圆 12"/>
          <p:cNvSpPr/>
          <p:nvPr userDrawn="1">
            <p:custDataLst>
              <p:tags r:id="rId9"/>
            </p:custDataLst>
          </p:nvPr>
        </p:nvSpPr>
        <p:spPr>
          <a:xfrm>
            <a:off x="1771026" y="-895885"/>
            <a:ext cx="8649628" cy="8649453"/>
          </a:xfrm>
          <a:prstGeom prst="ellipse">
            <a:avLst/>
          </a:prstGeom>
          <a:noFill/>
          <a:ln w="12700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09" tIns="45405" rIns="90809" bIns="45405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00">
              <a:solidFill>
                <a:prstClr val="white">
                  <a:lumMod val="100000"/>
                </a:prstClr>
              </a:solidFill>
            </a:endParaRPr>
          </a:p>
        </p:txBody>
      </p:sp>
      <p:sp>
        <p:nvSpPr>
          <p:cNvPr id="14" name="椭圆 13"/>
          <p:cNvSpPr/>
          <p:nvPr userDrawn="1">
            <p:custDataLst>
              <p:tags r:id="rId10"/>
            </p:custDataLst>
          </p:nvPr>
        </p:nvSpPr>
        <p:spPr>
          <a:xfrm>
            <a:off x="1207624" y="-1459276"/>
            <a:ext cx="9776436" cy="9776237"/>
          </a:xfrm>
          <a:prstGeom prst="ellipse">
            <a:avLst/>
          </a:prstGeom>
          <a:noFill/>
          <a:ln w="12700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09" tIns="45405" rIns="90809" bIns="45405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00">
              <a:solidFill>
                <a:prstClr val="white">
                  <a:lumMod val="100000"/>
                </a:prstClr>
              </a:solidFill>
            </a:endParaRPr>
          </a:p>
        </p:txBody>
      </p:sp>
      <p:sp>
        <p:nvSpPr>
          <p:cNvPr id="15" name="椭圆 14"/>
          <p:cNvSpPr/>
          <p:nvPr userDrawn="1">
            <p:custDataLst>
              <p:tags r:id="rId11"/>
            </p:custDataLst>
          </p:nvPr>
        </p:nvSpPr>
        <p:spPr>
          <a:xfrm>
            <a:off x="644220" y="-2022670"/>
            <a:ext cx="10903242" cy="10903021"/>
          </a:xfrm>
          <a:prstGeom prst="ellipse">
            <a:avLst/>
          </a:prstGeom>
          <a:noFill/>
          <a:ln w="12700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09" tIns="45405" rIns="90809" bIns="45405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00">
              <a:solidFill>
                <a:prstClr val="white">
                  <a:lumMod val="100000"/>
                </a:prstClr>
              </a:solidFill>
            </a:endParaRPr>
          </a:p>
        </p:txBody>
      </p:sp>
      <p:sp>
        <p:nvSpPr>
          <p:cNvPr id="16" name="椭圆 15"/>
          <p:cNvSpPr/>
          <p:nvPr userDrawn="1">
            <p:custDataLst>
              <p:tags r:id="rId12"/>
            </p:custDataLst>
          </p:nvPr>
        </p:nvSpPr>
        <p:spPr>
          <a:xfrm>
            <a:off x="80993" y="-2586061"/>
            <a:ext cx="12030049" cy="12029805"/>
          </a:xfrm>
          <a:prstGeom prst="ellipse">
            <a:avLst/>
          </a:prstGeom>
          <a:noFill/>
          <a:ln w="12700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09" tIns="45405" rIns="90809" bIns="45405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00">
              <a:solidFill>
                <a:prstClr val="white">
                  <a:lumMod val="100000"/>
                </a:prstClr>
              </a:solidFill>
            </a:endParaRPr>
          </a:p>
        </p:txBody>
      </p:sp>
      <p:sp>
        <p:nvSpPr>
          <p:cNvPr id="17" name="椭圆 16"/>
          <p:cNvSpPr/>
          <p:nvPr userDrawn="1">
            <p:custDataLst>
              <p:tags r:id="rId13"/>
            </p:custDataLst>
          </p:nvPr>
        </p:nvSpPr>
        <p:spPr>
          <a:xfrm>
            <a:off x="-482429" y="-3149453"/>
            <a:ext cx="13156857" cy="13156591"/>
          </a:xfrm>
          <a:prstGeom prst="ellipse">
            <a:avLst/>
          </a:prstGeom>
          <a:noFill/>
          <a:ln w="127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09" tIns="45405" rIns="90809" bIns="45405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 userDrawn="1">
            <p:custDataLst>
              <p:tags r:id="rId14"/>
            </p:custDataLst>
          </p:nvPr>
        </p:nvSpPr>
        <p:spPr>
          <a:xfrm>
            <a:off x="1" y="0"/>
            <a:ext cx="12191682" cy="6857682"/>
          </a:xfrm>
          <a:prstGeom prst="rect">
            <a:avLst/>
          </a:prstGeom>
          <a:solidFill>
            <a:srgbClr val="002060">
              <a:alpha val="85000"/>
            </a:srgb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09" tIns="45405" rIns="90809" bIns="45405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2" name="矩形: 圆角 1"/>
          <p:cNvSpPr/>
          <p:nvPr userDrawn="1">
            <p:custDataLst>
              <p:tags r:id="rId15"/>
            </p:custDataLst>
          </p:nvPr>
        </p:nvSpPr>
        <p:spPr>
          <a:xfrm>
            <a:off x="192504" y="197726"/>
            <a:ext cx="11806993" cy="646255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 cap="sq">
            <a:solidFill>
              <a:srgbClr val="F88008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09" tIns="45405" rIns="90809" bIns="45405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17318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12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tags" Target="../tags/tag5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4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image" Target="file:///D:\qq&#25991;&#20214;\712321467\Image\C2C\Image2\%7b75232B38-A165-1FB7-499C-2E1C792CACB5%7d.png" TargetMode="External"/><Relationship Id="rId3" Type="http://schemas.openxmlformats.org/officeDocument/2006/relationships/slideLayout" Target="../slideLayouts/slideLayout8.xml"/><Relationship Id="rId21" Type="http://schemas.openxmlformats.org/officeDocument/2006/relationships/tags" Target="../tags/tag19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tags" Target="../tags/tag21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tags" Target="../tags/tag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18" Type="http://schemas.openxmlformats.org/officeDocument/2006/relationships/tags" Target="../tags/tag87.xml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ags" Target="../tags/tag86.xml"/><Relationship Id="rId2" Type="http://schemas.openxmlformats.org/officeDocument/2006/relationships/slideLayout" Target="../slideLayouts/slideLayout26.xml"/><Relationship Id="rId16" Type="http://schemas.openxmlformats.org/officeDocument/2006/relationships/tags" Target="../tags/tag85.xml"/><Relationship Id="rId20" Type="http://schemas.openxmlformats.org/officeDocument/2006/relationships/tags" Target="../tags/tag89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ags" Target="../tags/tag84.xml"/><Relationship Id="rId10" Type="http://schemas.openxmlformats.org/officeDocument/2006/relationships/slideLayout" Target="../slideLayouts/slideLayout34.xml"/><Relationship Id="rId19" Type="http://schemas.openxmlformats.org/officeDocument/2006/relationships/tags" Target="../tags/tag88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ags" Target="../tags/tag83.xml"/><Relationship Id="rId22" Type="http://schemas.openxmlformats.org/officeDocument/2006/relationships/image" Target="file:///D:\qq&#25991;&#20214;\712321467\Image\C2C\Image2\%7b75232B38-A165-1FB7-499C-2E1C792CACB5%7d.png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18" Type="http://schemas.openxmlformats.org/officeDocument/2006/relationships/tags" Target="../tags/tag153.xml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10.png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tags" Target="../tags/tag152.xml"/><Relationship Id="rId2" Type="http://schemas.openxmlformats.org/officeDocument/2006/relationships/slideLayout" Target="../slideLayouts/slideLayout38.xml"/><Relationship Id="rId16" Type="http://schemas.openxmlformats.org/officeDocument/2006/relationships/tags" Target="../tags/tag151.xml"/><Relationship Id="rId20" Type="http://schemas.openxmlformats.org/officeDocument/2006/relationships/tags" Target="../tags/tag155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ags" Target="../tags/tag150.xml"/><Relationship Id="rId10" Type="http://schemas.openxmlformats.org/officeDocument/2006/relationships/slideLayout" Target="../slideLayouts/slideLayout46.xml"/><Relationship Id="rId19" Type="http://schemas.openxmlformats.org/officeDocument/2006/relationships/tags" Target="../tags/tag154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ags" Target="../tags/tag149.xml"/><Relationship Id="rId22" Type="http://schemas.openxmlformats.org/officeDocument/2006/relationships/image" Target="file:///D:\qq&#25991;&#20214;\712321467\Image\C2C\Image2\%7b75232B38-A165-1FB7-499C-2E1C792CACB5%7d.pn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" y="0"/>
            <a:ext cx="12181172" cy="6858000"/>
          </a:xfrm>
          <a:prstGeom prst="rect">
            <a:avLst/>
          </a:prstGeom>
        </p:spPr>
      </p:pic>
      <p:pic>
        <p:nvPicPr>
          <p:cNvPr id="4" name="图片 1073743875" descr="学科网 zxxk.com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5" r:link="rId26"/>
          <a:stretch>
            <a:fillRect/>
          </a:stretch>
        </p:blipFill>
        <p:spPr>
          <a:xfrm>
            <a:off x="838487" y="365395"/>
            <a:ext cx="9526" cy="9523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5" name="图片 1073743875" descr="学科网 zxxk.com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5" r:link="rId26"/>
          <a:stretch>
            <a:fillRect/>
          </a:stretch>
        </p:blipFill>
        <p:spPr>
          <a:xfrm>
            <a:off x="838310" y="365126"/>
            <a:ext cx="9526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294842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604763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1209526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81428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2419053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453415" indent="-453415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982504" indent="-37774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512223" indent="-302697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2116986" indent="-302697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721749" indent="-302697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3326513" indent="-302697" algn="l" defTabSz="12095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31276" indent="-302697" algn="l" defTabSz="12095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36039" indent="-302697" algn="l" defTabSz="12095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40802" indent="-302697" algn="l" defTabSz="12095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095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4763" algn="l" defTabSz="12095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9526" algn="l" defTabSz="12095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4289" algn="l" defTabSz="12095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19053" algn="l" defTabSz="12095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3816" algn="l" defTabSz="12095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28579" algn="l" defTabSz="12095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33342" algn="l" defTabSz="12095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38105" algn="l" defTabSz="12095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5129"/>
            <a:ext cx="105156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825625"/>
            <a:ext cx="1051560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838204" y="6356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EE857-F9C5-44FC-9E80-CCA989D4C5FB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1" y="635635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56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33F00-5FA3-42B3-AB14-307AC365E13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1" r:link="rId22"/>
          <a:stretch>
            <a:fillRect/>
          </a:stretch>
        </p:blipFill>
        <p:spPr>
          <a:xfrm>
            <a:off x="886937" y="365127"/>
            <a:ext cx="10078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 r:link="rId22"/>
          <a:stretch>
            <a:fillRect/>
          </a:stretch>
        </p:blipFill>
        <p:spPr>
          <a:xfrm>
            <a:off x="838310" y="365126"/>
            <a:ext cx="9526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2100683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4"/>
    </p:custDataLst>
    <p:extLst>
      <p:ext uri="{BB962C8B-B14F-4D97-AF65-F5344CB8AC3E}">
        <p14:creationId xmlns:p14="http://schemas.microsoft.com/office/powerpoint/2010/main" val="3489390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tags" Target="../tags/tag217.xml"/><Relationship Id="rId7" Type="http://schemas.openxmlformats.org/officeDocument/2006/relationships/tags" Target="../tags/tag221.xml"/><Relationship Id="rId2" Type="http://schemas.openxmlformats.org/officeDocument/2006/relationships/tags" Target="../tags/tag216.xml"/><Relationship Id="rId1" Type="http://schemas.openxmlformats.org/officeDocument/2006/relationships/tags" Target="../tags/tag215.xml"/><Relationship Id="rId6" Type="http://schemas.openxmlformats.org/officeDocument/2006/relationships/tags" Target="../tags/tag220.xml"/><Relationship Id="rId5" Type="http://schemas.openxmlformats.org/officeDocument/2006/relationships/tags" Target="../tags/tag219.xml"/><Relationship Id="rId4" Type="http://schemas.openxmlformats.org/officeDocument/2006/relationships/tags" Target="../tags/tag218.xml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14.xml"/><Relationship Id="rId5" Type="http://schemas.openxmlformats.org/officeDocument/2006/relationships/image" Target="../media/image27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15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16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1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18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30.xml"/><Relationship Id="rId13" Type="http://schemas.openxmlformats.org/officeDocument/2006/relationships/image" Target="../media/image20.jpeg"/><Relationship Id="rId3" Type="http://schemas.openxmlformats.org/officeDocument/2006/relationships/tags" Target="../tags/tag225.xml"/><Relationship Id="rId7" Type="http://schemas.openxmlformats.org/officeDocument/2006/relationships/tags" Target="../tags/tag229.xml"/><Relationship Id="rId12" Type="http://schemas.openxmlformats.org/officeDocument/2006/relationships/notesSlide" Target="../notesSlides/notesSlide1.xml"/><Relationship Id="rId2" Type="http://schemas.openxmlformats.org/officeDocument/2006/relationships/tags" Target="../tags/tag224.xml"/><Relationship Id="rId1" Type="http://schemas.openxmlformats.org/officeDocument/2006/relationships/tags" Target="../tags/tag223.xml"/><Relationship Id="rId6" Type="http://schemas.openxmlformats.org/officeDocument/2006/relationships/tags" Target="../tags/tag228.xml"/><Relationship Id="rId11" Type="http://schemas.openxmlformats.org/officeDocument/2006/relationships/slideLayout" Target="../slideLayouts/slideLayout10.xml"/><Relationship Id="rId5" Type="http://schemas.openxmlformats.org/officeDocument/2006/relationships/tags" Target="../tags/tag227.xml"/><Relationship Id="rId10" Type="http://schemas.openxmlformats.org/officeDocument/2006/relationships/tags" Target="../tags/tag232.xml"/><Relationship Id="rId4" Type="http://schemas.openxmlformats.org/officeDocument/2006/relationships/tags" Target="../tags/tag226.xml"/><Relationship Id="rId9" Type="http://schemas.openxmlformats.org/officeDocument/2006/relationships/tags" Target="../tags/tag2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tags" Target="../tags/tag258.xml"/><Relationship Id="rId21" Type="http://schemas.openxmlformats.org/officeDocument/2006/relationships/tags" Target="../tags/tag253.xml"/><Relationship Id="rId42" Type="http://schemas.openxmlformats.org/officeDocument/2006/relationships/tags" Target="../tags/tag274.xml"/><Relationship Id="rId47" Type="http://schemas.openxmlformats.org/officeDocument/2006/relationships/tags" Target="../tags/tag279.xml"/><Relationship Id="rId63" Type="http://schemas.openxmlformats.org/officeDocument/2006/relationships/tags" Target="../tags/tag295.xml"/><Relationship Id="rId68" Type="http://schemas.openxmlformats.org/officeDocument/2006/relationships/tags" Target="../tags/tag300.xml"/><Relationship Id="rId84" Type="http://schemas.openxmlformats.org/officeDocument/2006/relationships/tags" Target="../tags/tag316.xml"/><Relationship Id="rId89" Type="http://schemas.openxmlformats.org/officeDocument/2006/relationships/slideLayout" Target="../slideLayouts/slideLayout38.xml"/><Relationship Id="rId16" Type="http://schemas.openxmlformats.org/officeDocument/2006/relationships/tags" Target="../tags/tag248.xml"/><Relationship Id="rId11" Type="http://schemas.openxmlformats.org/officeDocument/2006/relationships/tags" Target="../tags/tag243.xml"/><Relationship Id="rId32" Type="http://schemas.openxmlformats.org/officeDocument/2006/relationships/tags" Target="../tags/tag264.xml"/><Relationship Id="rId37" Type="http://schemas.openxmlformats.org/officeDocument/2006/relationships/tags" Target="../tags/tag269.xml"/><Relationship Id="rId53" Type="http://schemas.openxmlformats.org/officeDocument/2006/relationships/tags" Target="../tags/tag285.xml"/><Relationship Id="rId58" Type="http://schemas.openxmlformats.org/officeDocument/2006/relationships/tags" Target="../tags/tag290.xml"/><Relationship Id="rId74" Type="http://schemas.openxmlformats.org/officeDocument/2006/relationships/tags" Target="../tags/tag306.xml"/><Relationship Id="rId79" Type="http://schemas.openxmlformats.org/officeDocument/2006/relationships/tags" Target="../tags/tag311.xml"/><Relationship Id="rId5" Type="http://schemas.openxmlformats.org/officeDocument/2006/relationships/tags" Target="../tags/tag237.xml"/><Relationship Id="rId14" Type="http://schemas.openxmlformats.org/officeDocument/2006/relationships/tags" Target="../tags/tag246.xml"/><Relationship Id="rId22" Type="http://schemas.openxmlformats.org/officeDocument/2006/relationships/tags" Target="../tags/tag254.xml"/><Relationship Id="rId27" Type="http://schemas.openxmlformats.org/officeDocument/2006/relationships/tags" Target="../tags/tag259.xml"/><Relationship Id="rId30" Type="http://schemas.openxmlformats.org/officeDocument/2006/relationships/tags" Target="../tags/tag262.xml"/><Relationship Id="rId35" Type="http://schemas.openxmlformats.org/officeDocument/2006/relationships/tags" Target="../tags/tag267.xml"/><Relationship Id="rId43" Type="http://schemas.openxmlformats.org/officeDocument/2006/relationships/tags" Target="../tags/tag275.xml"/><Relationship Id="rId48" Type="http://schemas.openxmlformats.org/officeDocument/2006/relationships/tags" Target="../tags/tag280.xml"/><Relationship Id="rId56" Type="http://schemas.openxmlformats.org/officeDocument/2006/relationships/tags" Target="../tags/tag288.xml"/><Relationship Id="rId64" Type="http://schemas.openxmlformats.org/officeDocument/2006/relationships/tags" Target="../tags/tag296.xml"/><Relationship Id="rId69" Type="http://schemas.openxmlformats.org/officeDocument/2006/relationships/tags" Target="../tags/tag301.xml"/><Relationship Id="rId77" Type="http://schemas.openxmlformats.org/officeDocument/2006/relationships/tags" Target="../tags/tag309.xml"/><Relationship Id="rId8" Type="http://schemas.openxmlformats.org/officeDocument/2006/relationships/tags" Target="../tags/tag240.xml"/><Relationship Id="rId51" Type="http://schemas.openxmlformats.org/officeDocument/2006/relationships/tags" Target="../tags/tag283.xml"/><Relationship Id="rId72" Type="http://schemas.openxmlformats.org/officeDocument/2006/relationships/tags" Target="../tags/tag304.xml"/><Relationship Id="rId80" Type="http://schemas.openxmlformats.org/officeDocument/2006/relationships/tags" Target="../tags/tag312.xml"/><Relationship Id="rId85" Type="http://schemas.openxmlformats.org/officeDocument/2006/relationships/tags" Target="../tags/tag317.xml"/><Relationship Id="rId3" Type="http://schemas.openxmlformats.org/officeDocument/2006/relationships/tags" Target="../tags/tag235.xml"/><Relationship Id="rId12" Type="http://schemas.openxmlformats.org/officeDocument/2006/relationships/tags" Target="../tags/tag244.xml"/><Relationship Id="rId17" Type="http://schemas.openxmlformats.org/officeDocument/2006/relationships/tags" Target="../tags/tag249.xml"/><Relationship Id="rId25" Type="http://schemas.openxmlformats.org/officeDocument/2006/relationships/tags" Target="../tags/tag257.xml"/><Relationship Id="rId33" Type="http://schemas.openxmlformats.org/officeDocument/2006/relationships/tags" Target="../tags/tag265.xml"/><Relationship Id="rId38" Type="http://schemas.openxmlformats.org/officeDocument/2006/relationships/tags" Target="../tags/tag270.xml"/><Relationship Id="rId46" Type="http://schemas.openxmlformats.org/officeDocument/2006/relationships/tags" Target="../tags/tag278.xml"/><Relationship Id="rId59" Type="http://schemas.openxmlformats.org/officeDocument/2006/relationships/tags" Target="../tags/tag291.xml"/><Relationship Id="rId67" Type="http://schemas.openxmlformats.org/officeDocument/2006/relationships/tags" Target="../tags/tag299.xml"/><Relationship Id="rId20" Type="http://schemas.openxmlformats.org/officeDocument/2006/relationships/tags" Target="../tags/tag252.xml"/><Relationship Id="rId41" Type="http://schemas.openxmlformats.org/officeDocument/2006/relationships/tags" Target="../tags/tag273.xml"/><Relationship Id="rId54" Type="http://schemas.openxmlformats.org/officeDocument/2006/relationships/tags" Target="../tags/tag286.xml"/><Relationship Id="rId62" Type="http://schemas.openxmlformats.org/officeDocument/2006/relationships/tags" Target="../tags/tag294.xml"/><Relationship Id="rId70" Type="http://schemas.openxmlformats.org/officeDocument/2006/relationships/tags" Target="../tags/tag302.xml"/><Relationship Id="rId75" Type="http://schemas.openxmlformats.org/officeDocument/2006/relationships/tags" Target="../tags/tag307.xml"/><Relationship Id="rId83" Type="http://schemas.openxmlformats.org/officeDocument/2006/relationships/tags" Target="../tags/tag315.xml"/><Relationship Id="rId88" Type="http://schemas.openxmlformats.org/officeDocument/2006/relationships/tags" Target="../tags/tag320.xml"/><Relationship Id="rId1" Type="http://schemas.openxmlformats.org/officeDocument/2006/relationships/tags" Target="../tags/tag233.xml"/><Relationship Id="rId6" Type="http://schemas.openxmlformats.org/officeDocument/2006/relationships/tags" Target="../tags/tag238.xml"/><Relationship Id="rId15" Type="http://schemas.openxmlformats.org/officeDocument/2006/relationships/tags" Target="../tags/tag247.xml"/><Relationship Id="rId23" Type="http://schemas.openxmlformats.org/officeDocument/2006/relationships/tags" Target="../tags/tag255.xml"/><Relationship Id="rId28" Type="http://schemas.openxmlformats.org/officeDocument/2006/relationships/tags" Target="../tags/tag260.xml"/><Relationship Id="rId36" Type="http://schemas.openxmlformats.org/officeDocument/2006/relationships/tags" Target="../tags/tag268.xml"/><Relationship Id="rId49" Type="http://schemas.openxmlformats.org/officeDocument/2006/relationships/tags" Target="../tags/tag281.xml"/><Relationship Id="rId57" Type="http://schemas.openxmlformats.org/officeDocument/2006/relationships/tags" Target="../tags/tag289.xml"/><Relationship Id="rId10" Type="http://schemas.openxmlformats.org/officeDocument/2006/relationships/tags" Target="../tags/tag242.xml"/><Relationship Id="rId31" Type="http://schemas.openxmlformats.org/officeDocument/2006/relationships/tags" Target="../tags/tag263.xml"/><Relationship Id="rId44" Type="http://schemas.openxmlformats.org/officeDocument/2006/relationships/tags" Target="../tags/tag276.xml"/><Relationship Id="rId52" Type="http://schemas.openxmlformats.org/officeDocument/2006/relationships/tags" Target="../tags/tag284.xml"/><Relationship Id="rId60" Type="http://schemas.openxmlformats.org/officeDocument/2006/relationships/tags" Target="../tags/tag292.xml"/><Relationship Id="rId65" Type="http://schemas.openxmlformats.org/officeDocument/2006/relationships/tags" Target="../tags/tag297.xml"/><Relationship Id="rId73" Type="http://schemas.openxmlformats.org/officeDocument/2006/relationships/tags" Target="../tags/tag305.xml"/><Relationship Id="rId78" Type="http://schemas.openxmlformats.org/officeDocument/2006/relationships/tags" Target="../tags/tag310.xml"/><Relationship Id="rId81" Type="http://schemas.openxmlformats.org/officeDocument/2006/relationships/tags" Target="../tags/tag313.xml"/><Relationship Id="rId86" Type="http://schemas.openxmlformats.org/officeDocument/2006/relationships/tags" Target="../tags/tag318.xml"/><Relationship Id="rId4" Type="http://schemas.openxmlformats.org/officeDocument/2006/relationships/tags" Target="../tags/tag236.xml"/><Relationship Id="rId9" Type="http://schemas.openxmlformats.org/officeDocument/2006/relationships/tags" Target="../tags/tag241.xml"/><Relationship Id="rId13" Type="http://schemas.openxmlformats.org/officeDocument/2006/relationships/tags" Target="../tags/tag245.xml"/><Relationship Id="rId18" Type="http://schemas.openxmlformats.org/officeDocument/2006/relationships/tags" Target="../tags/tag250.xml"/><Relationship Id="rId39" Type="http://schemas.openxmlformats.org/officeDocument/2006/relationships/tags" Target="../tags/tag271.xml"/><Relationship Id="rId34" Type="http://schemas.openxmlformats.org/officeDocument/2006/relationships/tags" Target="../tags/tag266.xml"/><Relationship Id="rId50" Type="http://schemas.openxmlformats.org/officeDocument/2006/relationships/tags" Target="../tags/tag282.xml"/><Relationship Id="rId55" Type="http://schemas.openxmlformats.org/officeDocument/2006/relationships/tags" Target="../tags/tag287.xml"/><Relationship Id="rId76" Type="http://schemas.openxmlformats.org/officeDocument/2006/relationships/tags" Target="../tags/tag308.xml"/><Relationship Id="rId7" Type="http://schemas.openxmlformats.org/officeDocument/2006/relationships/tags" Target="../tags/tag239.xml"/><Relationship Id="rId71" Type="http://schemas.openxmlformats.org/officeDocument/2006/relationships/tags" Target="../tags/tag303.xml"/><Relationship Id="rId2" Type="http://schemas.openxmlformats.org/officeDocument/2006/relationships/tags" Target="../tags/tag234.xml"/><Relationship Id="rId29" Type="http://schemas.openxmlformats.org/officeDocument/2006/relationships/tags" Target="../tags/tag261.xml"/><Relationship Id="rId24" Type="http://schemas.openxmlformats.org/officeDocument/2006/relationships/tags" Target="../tags/tag256.xml"/><Relationship Id="rId40" Type="http://schemas.openxmlformats.org/officeDocument/2006/relationships/tags" Target="../tags/tag272.xml"/><Relationship Id="rId45" Type="http://schemas.openxmlformats.org/officeDocument/2006/relationships/tags" Target="../tags/tag277.xml"/><Relationship Id="rId66" Type="http://schemas.openxmlformats.org/officeDocument/2006/relationships/tags" Target="../tags/tag298.xml"/><Relationship Id="rId87" Type="http://schemas.openxmlformats.org/officeDocument/2006/relationships/tags" Target="../tags/tag319.xml"/><Relationship Id="rId61" Type="http://schemas.openxmlformats.org/officeDocument/2006/relationships/tags" Target="../tags/tag293.xml"/><Relationship Id="rId82" Type="http://schemas.openxmlformats.org/officeDocument/2006/relationships/tags" Target="../tags/tag314.xml"/><Relationship Id="rId19" Type="http://schemas.openxmlformats.org/officeDocument/2006/relationships/tags" Target="../tags/tag251.xml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tags" Target="../tags/tag346.xml"/><Relationship Id="rId21" Type="http://schemas.openxmlformats.org/officeDocument/2006/relationships/tags" Target="../tags/tag341.xml"/><Relationship Id="rId42" Type="http://schemas.openxmlformats.org/officeDocument/2006/relationships/tags" Target="../tags/tag362.xml"/><Relationship Id="rId47" Type="http://schemas.openxmlformats.org/officeDocument/2006/relationships/tags" Target="../tags/tag367.xml"/><Relationship Id="rId63" Type="http://schemas.openxmlformats.org/officeDocument/2006/relationships/tags" Target="../tags/tag383.xml"/><Relationship Id="rId68" Type="http://schemas.openxmlformats.org/officeDocument/2006/relationships/tags" Target="../tags/tag388.xml"/><Relationship Id="rId84" Type="http://schemas.openxmlformats.org/officeDocument/2006/relationships/tags" Target="../tags/tag404.xml"/><Relationship Id="rId89" Type="http://schemas.openxmlformats.org/officeDocument/2006/relationships/tags" Target="../tags/tag409.xml"/><Relationship Id="rId16" Type="http://schemas.openxmlformats.org/officeDocument/2006/relationships/tags" Target="../tags/tag336.xml"/><Relationship Id="rId11" Type="http://schemas.openxmlformats.org/officeDocument/2006/relationships/tags" Target="../tags/tag331.xml"/><Relationship Id="rId32" Type="http://schemas.openxmlformats.org/officeDocument/2006/relationships/tags" Target="../tags/tag352.xml"/><Relationship Id="rId37" Type="http://schemas.openxmlformats.org/officeDocument/2006/relationships/tags" Target="../tags/tag357.xml"/><Relationship Id="rId53" Type="http://schemas.openxmlformats.org/officeDocument/2006/relationships/tags" Target="../tags/tag373.xml"/><Relationship Id="rId58" Type="http://schemas.openxmlformats.org/officeDocument/2006/relationships/tags" Target="../tags/tag378.xml"/><Relationship Id="rId74" Type="http://schemas.openxmlformats.org/officeDocument/2006/relationships/tags" Target="../tags/tag394.xml"/><Relationship Id="rId79" Type="http://schemas.openxmlformats.org/officeDocument/2006/relationships/tags" Target="../tags/tag399.xml"/><Relationship Id="rId5" Type="http://schemas.openxmlformats.org/officeDocument/2006/relationships/tags" Target="../tags/tag325.xml"/><Relationship Id="rId90" Type="http://schemas.openxmlformats.org/officeDocument/2006/relationships/tags" Target="../tags/tag410.xml"/><Relationship Id="rId22" Type="http://schemas.openxmlformats.org/officeDocument/2006/relationships/tags" Target="../tags/tag342.xml"/><Relationship Id="rId27" Type="http://schemas.openxmlformats.org/officeDocument/2006/relationships/tags" Target="../tags/tag347.xml"/><Relationship Id="rId43" Type="http://schemas.openxmlformats.org/officeDocument/2006/relationships/tags" Target="../tags/tag363.xml"/><Relationship Id="rId48" Type="http://schemas.openxmlformats.org/officeDocument/2006/relationships/tags" Target="../tags/tag368.xml"/><Relationship Id="rId64" Type="http://schemas.openxmlformats.org/officeDocument/2006/relationships/tags" Target="../tags/tag384.xml"/><Relationship Id="rId69" Type="http://schemas.openxmlformats.org/officeDocument/2006/relationships/tags" Target="../tags/tag389.xml"/><Relationship Id="rId8" Type="http://schemas.openxmlformats.org/officeDocument/2006/relationships/tags" Target="../tags/tag328.xml"/><Relationship Id="rId51" Type="http://schemas.openxmlformats.org/officeDocument/2006/relationships/tags" Target="../tags/tag371.xml"/><Relationship Id="rId72" Type="http://schemas.openxmlformats.org/officeDocument/2006/relationships/tags" Target="../tags/tag392.xml"/><Relationship Id="rId80" Type="http://schemas.openxmlformats.org/officeDocument/2006/relationships/tags" Target="../tags/tag400.xml"/><Relationship Id="rId85" Type="http://schemas.openxmlformats.org/officeDocument/2006/relationships/tags" Target="../tags/tag405.xml"/><Relationship Id="rId93" Type="http://schemas.openxmlformats.org/officeDocument/2006/relationships/slideLayout" Target="../slideLayouts/slideLayout38.xml"/><Relationship Id="rId3" Type="http://schemas.openxmlformats.org/officeDocument/2006/relationships/tags" Target="../tags/tag323.xml"/><Relationship Id="rId12" Type="http://schemas.openxmlformats.org/officeDocument/2006/relationships/tags" Target="../tags/tag332.xml"/><Relationship Id="rId17" Type="http://schemas.openxmlformats.org/officeDocument/2006/relationships/tags" Target="../tags/tag337.xml"/><Relationship Id="rId25" Type="http://schemas.openxmlformats.org/officeDocument/2006/relationships/tags" Target="../tags/tag345.xml"/><Relationship Id="rId33" Type="http://schemas.openxmlformats.org/officeDocument/2006/relationships/tags" Target="../tags/tag353.xml"/><Relationship Id="rId38" Type="http://schemas.openxmlformats.org/officeDocument/2006/relationships/tags" Target="../tags/tag358.xml"/><Relationship Id="rId46" Type="http://schemas.openxmlformats.org/officeDocument/2006/relationships/tags" Target="../tags/tag366.xml"/><Relationship Id="rId59" Type="http://schemas.openxmlformats.org/officeDocument/2006/relationships/tags" Target="../tags/tag379.xml"/><Relationship Id="rId67" Type="http://schemas.openxmlformats.org/officeDocument/2006/relationships/tags" Target="../tags/tag387.xml"/><Relationship Id="rId20" Type="http://schemas.openxmlformats.org/officeDocument/2006/relationships/tags" Target="../tags/tag340.xml"/><Relationship Id="rId41" Type="http://schemas.openxmlformats.org/officeDocument/2006/relationships/tags" Target="../tags/tag361.xml"/><Relationship Id="rId54" Type="http://schemas.openxmlformats.org/officeDocument/2006/relationships/tags" Target="../tags/tag374.xml"/><Relationship Id="rId62" Type="http://schemas.openxmlformats.org/officeDocument/2006/relationships/tags" Target="../tags/tag382.xml"/><Relationship Id="rId70" Type="http://schemas.openxmlformats.org/officeDocument/2006/relationships/tags" Target="../tags/tag390.xml"/><Relationship Id="rId75" Type="http://schemas.openxmlformats.org/officeDocument/2006/relationships/tags" Target="../tags/tag395.xml"/><Relationship Id="rId83" Type="http://schemas.openxmlformats.org/officeDocument/2006/relationships/tags" Target="../tags/tag403.xml"/><Relationship Id="rId88" Type="http://schemas.openxmlformats.org/officeDocument/2006/relationships/tags" Target="../tags/tag408.xml"/><Relationship Id="rId91" Type="http://schemas.openxmlformats.org/officeDocument/2006/relationships/tags" Target="../tags/tag411.xml"/><Relationship Id="rId1" Type="http://schemas.openxmlformats.org/officeDocument/2006/relationships/tags" Target="../tags/tag321.xml"/><Relationship Id="rId6" Type="http://schemas.openxmlformats.org/officeDocument/2006/relationships/tags" Target="../tags/tag326.xml"/><Relationship Id="rId15" Type="http://schemas.openxmlformats.org/officeDocument/2006/relationships/tags" Target="../tags/tag335.xml"/><Relationship Id="rId23" Type="http://schemas.openxmlformats.org/officeDocument/2006/relationships/tags" Target="../tags/tag343.xml"/><Relationship Id="rId28" Type="http://schemas.openxmlformats.org/officeDocument/2006/relationships/tags" Target="../tags/tag348.xml"/><Relationship Id="rId36" Type="http://schemas.openxmlformats.org/officeDocument/2006/relationships/tags" Target="../tags/tag356.xml"/><Relationship Id="rId49" Type="http://schemas.openxmlformats.org/officeDocument/2006/relationships/tags" Target="../tags/tag369.xml"/><Relationship Id="rId57" Type="http://schemas.openxmlformats.org/officeDocument/2006/relationships/tags" Target="../tags/tag377.xml"/><Relationship Id="rId10" Type="http://schemas.openxmlformats.org/officeDocument/2006/relationships/tags" Target="../tags/tag330.xml"/><Relationship Id="rId31" Type="http://schemas.openxmlformats.org/officeDocument/2006/relationships/tags" Target="../tags/tag351.xml"/><Relationship Id="rId44" Type="http://schemas.openxmlformats.org/officeDocument/2006/relationships/tags" Target="../tags/tag364.xml"/><Relationship Id="rId52" Type="http://schemas.openxmlformats.org/officeDocument/2006/relationships/tags" Target="../tags/tag372.xml"/><Relationship Id="rId60" Type="http://schemas.openxmlformats.org/officeDocument/2006/relationships/tags" Target="../tags/tag380.xml"/><Relationship Id="rId65" Type="http://schemas.openxmlformats.org/officeDocument/2006/relationships/tags" Target="../tags/tag385.xml"/><Relationship Id="rId73" Type="http://schemas.openxmlformats.org/officeDocument/2006/relationships/tags" Target="../tags/tag393.xml"/><Relationship Id="rId78" Type="http://schemas.openxmlformats.org/officeDocument/2006/relationships/tags" Target="../tags/tag398.xml"/><Relationship Id="rId81" Type="http://schemas.openxmlformats.org/officeDocument/2006/relationships/tags" Target="../tags/tag401.xml"/><Relationship Id="rId86" Type="http://schemas.openxmlformats.org/officeDocument/2006/relationships/tags" Target="../tags/tag406.xml"/><Relationship Id="rId4" Type="http://schemas.openxmlformats.org/officeDocument/2006/relationships/tags" Target="../tags/tag324.xml"/><Relationship Id="rId9" Type="http://schemas.openxmlformats.org/officeDocument/2006/relationships/tags" Target="../tags/tag329.xml"/><Relationship Id="rId13" Type="http://schemas.openxmlformats.org/officeDocument/2006/relationships/tags" Target="../tags/tag333.xml"/><Relationship Id="rId18" Type="http://schemas.openxmlformats.org/officeDocument/2006/relationships/tags" Target="../tags/tag338.xml"/><Relationship Id="rId39" Type="http://schemas.openxmlformats.org/officeDocument/2006/relationships/tags" Target="../tags/tag359.xml"/><Relationship Id="rId34" Type="http://schemas.openxmlformats.org/officeDocument/2006/relationships/tags" Target="../tags/tag354.xml"/><Relationship Id="rId50" Type="http://schemas.openxmlformats.org/officeDocument/2006/relationships/tags" Target="../tags/tag370.xml"/><Relationship Id="rId55" Type="http://schemas.openxmlformats.org/officeDocument/2006/relationships/tags" Target="../tags/tag375.xml"/><Relationship Id="rId76" Type="http://schemas.openxmlformats.org/officeDocument/2006/relationships/tags" Target="../tags/tag396.xml"/><Relationship Id="rId7" Type="http://schemas.openxmlformats.org/officeDocument/2006/relationships/tags" Target="../tags/tag327.xml"/><Relationship Id="rId71" Type="http://schemas.openxmlformats.org/officeDocument/2006/relationships/tags" Target="../tags/tag391.xml"/><Relationship Id="rId92" Type="http://schemas.openxmlformats.org/officeDocument/2006/relationships/tags" Target="../tags/tag412.xml"/><Relationship Id="rId2" Type="http://schemas.openxmlformats.org/officeDocument/2006/relationships/tags" Target="../tags/tag322.xml"/><Relationship Id="rId29" Type="http://schemas.openxmlformats.org/officeDocument/2006/relationships/tags" Target="../tags/tag349.xml"/><Relationship Id="rId24" Type="http://schemas.openxmlformats.org/officeDocument/2006/relationships/tags" Target="../tags/tag344.xml"/><Relationship Id="rId40" Type="http://schemas.openxmlformats.org/officeDocument/2006/relationships/tags" Target="../tags/tag360.xml"/><Relationship Id="rId45" Type="http://schemas.openxmlformats.org/officeDocument/2006/relationships/tags" Target="../tags/tag365.xml"/><Relationship Id="rId66" Type="http://schemas.openxmlformats.org/officeDocument/2006/relationships/tags" Target="../tags/tag386.xml"/><Relationship Id="rId87" Type="http://schemas.openxmlformats.org/officeDocument/2006/relationships/tags" Target="../tags/tag407.xml"/><Relationship Id="rId61" Type="http://schemas.openxmlformats.org/officeDocument/2006/relationships/tags" Target="../tags/tag381.xml"/><Relationship Id="rId82" Type="http://schemas.openxmlformats.org/officeDocument/2006/relationships/tags" Target="../tags/tag402.xml"/><Relationship Id="rId19" Type="http://schemas.openxmlformats.org/officeDocument/2006/relationships/tags" Target="../tags/tag339.xml"/><Relationship Id="rId14" Type="http://schemas.openxmlformats.org/officeDocument/2006/relationships/tags" Target="../tags/tag334.xml"/><Relationship Id="rId30" Type="http://schemas.openxmlformats.org/officeDocument/2006/relationships/tags" Target="../tags/tag350.xml"/><Relationship Id="rId35" Type="http://schemas.openxmlformats.org/officeDocument/2006/relationships/tags" Target="../tags/tag355.xml"/><Relationship Id="rId56" Type="http://schemas.openxmlformats.org/officeDocument/2006/relationships/tags" Target="../tags/tag376.xml"/><Relationship Id="rId77" Type="http://schemas.openxmlformats.org/officeDocument/2006/relationships/tags" Target="../tags/tag39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13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3323" y="682908"/>
            <a:ext cx="11991232" cy="182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6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       在坦桑尼亚的塞伦盖蒂和肯尼亚的马萨伊马拉之间，每年都会出现壮观的动物大迁徙。从</a:t>
            </a:r>
            <a:r>
              <a:rPr lang="en-US" altLang="zh-CN" sz="26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5</a:t>
            </a:r>
            <a:r>
              <a:rPr lang="zh-CN" altLang="en-US" sz="26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月中下旬开始，塞伦盖蒂的食草动物向北迁徙，七八月间来到马萨伊马拉。到了</a:t>
            </a:r>
            <a:r>
              <a:rPr lang="en-US" altLang="zh-CN" sz="26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10</a:t>
            </a:r>
            <a:r>
              <a:rPr lang="zh-CN" altLang="en-US" sz="26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月，它们离开马萨伊马拉向塞伦盖蒂回迁。</a:t>
            </a:r>
            <a:endParaRPr lang="zh-CN" altLang="en-US" sz="2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/>
            </a:endParaRPr>
          </a:p>
        </p:txBody>
      </p:sp>
      <p:pic>
        <p:nvPicPr>
          <p:cNvPr id="4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5400" y="2559290"/>
            <a:ext cx="4914512" cy="429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3"/>
          <p:cNvGrpSpPr/>
          <p:nvPr>
            <p:custDataLst>
              <p:tags r:id="rId3"/>
            </p:custDataLst>
          </p:nvPr>
        </p:nvGrpSpPr>
        <p:grpSpPr>
          <a:xfrm>
            <a:off x="-476" y="-6985"/>
            <a:ext cx="2417445" cy="731520"/>
            <a:chOff x="0" y="29"/>
            <a:chExt cx="5104" cy="1236"/>
          </a:xfrm>
        </p:grpSpPr>
        <p:sp>
          <p:nvSpPr>
            <p:cNvPr id="6" name="矩形 2"/>
            <p:cNvSpPr/>
            <p:nvPr>
              <p:custDataLst>
                <p:tags r:id="rId6"/>
              </p:custDataLst>
            </p:nvPr>
          </p:nvSpPr>
          <p:spPr>
            <a:xfrm>
              <a:off x="0" y="29"/>
              <a:ext cx="5104" cy="1236"/>
            </a:xfrm>
            <a:custGeom>
              <a:avLst/>
              <a:gdLst>
                <a:gd name="connsiteX0" fmla="*/ 0 w 6877050"/>
                <a:gd name="connsiteY0" fmla="*/ 0 h 783320"/>
                <a:gd name="connsiteX1" fmla="*/ 6877050 w 6877050"/>
                <a:gd name="connsiteY1" fmla="*/ 0 h 783320"/>
                <a:gd name="connsiteX2" fmla="*/ 6877050 w 6877050"/>
                <a:gd name="connsiteY2" fmla="*/ 783320 h 783320"/>
                <a:gd name="connsiteX3" fmla="*/ 0 w 6877050"/>
                <a:gd name="connsiteY3" fmla="*/ 783320 h 783320"/>
                <a:gd name="connsiteX4" fmla="*/ 0 w 6877050"/>
                <a:gd name="connsiteY4" fmla="*/ 0 h 783320"/>
                <a:gd name="connsiteX0-1" fmla="*/ 0 w 6877050"/>
                <a:gd name="connsiteY0-2" fmla="*/ 0 h 784750"/>
                <a:gd name="connsiteX1-3" fmla="*/ 6877050 w 6877050"/>
                <a:gd name="connsiteY1-4" fmla="*/ 0 h 784750"/>
                <a:gd name="connsiteX2-5" fmla="*/ 6877050 w 6877050"/>
                <a:gd name="connsiteY2-6" fmla="*/ 783320 h 784750"/>
                <a:gd name="connsiteX3-7" fmla="*/ 6505575 w 6877050"/>
                <a:gd name="connsiteY3-8" fmla="*/ 784750 h 784750"/>
                <a:gd name="connsiteX4-9" fmla="*/ 0 w 6877050"/>
                <a:gd name="connsiteY4-10" fmla="*/ 783320 h 784750"/>
                <a:gd name="connsiteX5" fmla="*/ 0 w 6877050"/>
                <a:gd name="connsiteY5" fmla="*/ 0 h 784750"/>
                <a:gd name="connsiteX0-11" fmla="*/ 0 w 6877050"/>
                <a:gd name="connsiteY0-12" fmla="*/ 0 h 784750"/>
                <a:gd name="connsiteX1-13" fmla="*/ 6877050 w 6877050"/>
                <a:gd name="connsiteY1-14" fmla="*/ 0 h 784750"/>
                <a:gd name="connsiteX2-15" fmla="*/ 6505575 w 6877050"/>
                <a:gd name="connsiteY2-16" fmla="*/ 784750 h 784750"/>
                <a:gd name="connsiteX3-17" fmla="*/ 0 w 6877050"/>
                <a:gd name="connsiteY3-18" fmla="*/ 783320 h 784750"/>
                <a:gd name="connsiteX4-19" fmla="*/ 0 w 6877050"/>
                <a:gd name="connsiteY4-20" fmla="*/ 0 h 7847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877050" h="784750">
                  <a:moveTo>
                    <a:pt x="0" y="0"/>
                  </a:moveTo>
                  <a:lnTo>
                    <a:pt x="6877050" y="0"/>
                  </a:lnTo>
                  <a:lnTo>
                    <a:pt x="6505575" y="784750"/>
                  </a:lnTo>
                  <a:lnTo>
                    <a:pt x="0" y="783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48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b="1" noProof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endParaRPr>
            </a:p>
          </p:txBody>
        </p:sp>
        <p:sp>
          <p:nvSpPr>
            <p:cNvPr id="7" name="TextBox 17"/>
            <p:cNvSpPr txBox="1"/>
            <p:nvPr>
              <p:custDataLst>
                <p:tags r:id="rId7"/>
              </p:custDataLst>
            </p:nvPr>
          </p:nvSpPr>
          <p:spPr>
            <a:xfrm>
              <a:off x="101" y="116"/>
              <a:ext cx="4704" cy="1144"/>
            </a:xfrm>
            <a:prstGeom prst="rect">
              <a:avLst/>
            </a:prstGeom>
            <a:noFill/>
          </p:spPr>
          <p:txBody>
            <a:bodyPr wrap="square" lIns="121883" tIns="60941" rIns="121883" bIns="60941" rtlCol="0">
              <a:spAutoFit/>
            </a:bodyPr>
            <a:lstStyle/>
            <a:p>
              <a:r>
                <a:rPr lang="zh-CN" altLang="en-US" sz="3600" b="1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/>
                  <a:sym typeface="+mn-ea"/>
                </a:rPr>
                <a:t>导入新课</a:t>
              </a:r>
              <a:endParaRPr lang="zh-CN" altLang="en-US" sz="3600" b="1" noProof="1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endParaRPr>
            </a:p>
          </p:txBody>
        </p:sp>
      </p:grp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3647729" y="123793"/>
            <a:ext cx="5290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东非野生动物大迁徙</a:t>
            </a: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5842121" y="3099971"/>
            <a:ext cx="6191585" cy="267765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prstClr val="white"/>
                </a:solidFill>
                <a:latin typeface="微软雅黑"/>
                <a:ea typeface="微软雅黑"/>
                <a:cs typeface="微软雅黑" panose="020B0503020204020204" charset="-122"/>
                <a:sym typeface="微软雅黑"/>
              </a:rPr>
              <a:t>思考：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思源黑体 CN Heavy" panose="020B0A00000000000000" pitchFamily="34" charset="-122"/>
              </a:rPr>
              <a:t>1.</a:t>
            </a:r>
            <a:r>
              <a:rPr lang="zh-CN" altLang="en-US" sz="2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思源黑体 CN Heavy" panose="020B0A00000000000000" pitchFamily="34" charset="-122"/>
              </a:rPr>
              <a:t>为什么食草动物每年离开塞伦盖蒂的时间是</a:t>
            </a:r>
            <a:r>
              <a:rPr lang="en-US" altLang="zh-CN" sz="2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思源黑体 CN Heavy" panose="020B0A00000000000000" pitchFamily="34" charset="-122"/>
              </a:rPr>
              <a:t>5</a:t>
            </a:r>
            <a:r>
              <a:rPr lang="zh-CN" altLang="en-US" sz="2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思源黑体 CN Heavy" panose="020B0A00000000000000" pitchFamily="34" charset="-122"/>
              </a:rPr>
              <a:t>月中下旬？</a:t>
            </a:r>
            <a:endParaRPr lang="en-US" altLang="zh-CN" sz="2800" b="1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/>
              <a:sym typeface="思源黑体 CN Heavy" panose="020B0A00000000000000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思源黑体 CN Heavy" panose="020B0A00000000000000" pitchFamily="34" charset="-122"/>
              </a:rPr>
              <a:t>2.</a:t>
            </a:r>
            <a:r>
              <a:rPr lang="zh-CN" altLang="en-US" sz="2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思源黑体 CN Heavy" panose="020B0A00000000000000" pitchFamily="34" charset="-122"/>
              </a:rPr>
              <a:t>为什么到了</a:t>
            </a:r>
            <a:r>
              <a:rPr lang="en-US" altLang="zh-CN" sz="2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思源黑体 CN Heavy" panose="020B0A00000000000000" pitchFamily="34" charset="-122"/>
              </a:rPr>
              <a:t>10</a:t>
            </a:r>
            <a:r>
              <a:rPr lang="zh-CN" altLang="en-US" sz="2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思源黑体 CN Heavy" panose="020B0A00000000000000" pitchFamily="34" charset="-122"/>
              </a:rPr>
              <a:t>月，它们又要回迁？</a:t>
            </a:r>
          </a:p>
        </p:txBody>
      </p:sp>
    </p:spTree>
    <p:extLst>
      <p:ext uri="{BB962C8B-B14F-4D97-AF65-F5344CB8AC3E}">
        <p14:creationId xmlns:p14="http://schemas.microsoft.com/office/powerpoint/2010/main" val="40304857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4ff60e748e5cb917e365e97697a157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75" y="3642363"/>
            <a:ext cx="4071620" cy="313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78" name="AutoShape 2" descr="http://img3.imgtn.bdimg.com/it/u=3593986337,3272711900&amp;fm=21&amp;gp=0.jpg"/>
          <p:cNvSpPr>
            <a:spLocks noChangeAspect="1" noChangeArrowheads="1"/>
          </p:cNvSpPr>
          <p:nvPr/>
        </p:nvSpPr>
        <p:spPr bwMode="auto">
          <a:xfrm>
            <a:off x="497329" y="149359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6980" name="AutoShape 4" descr="http://img3.imgtn.bdimg.com/it/u=3593986337,3272711900&amp;fm=21&amp;gp=0.jpg"/>
          <p:cNvSpPr>
            <a:spLocks noChangeAspect="1" noChangeArrowheads="1"/>
          </p:cNvSpPr>
          <p:nvPr/>
        </p:nvSpPr>
        <p:spPr bwMode="auto">
          <a:xfrm>
            <a:off x="497329" y="149359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26982" name="Picture 6" descr="http://m2.quanjing.com/2m/ibrf017/ibxshu022806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836930"/>
            <a:ext cx="4182111" cy="2805430"/>
          </a:xfrm>
          <a:prstGeom prst="rect">
            <a:avLst/>
          </a:prstGeom>
          <a:noFill/>
        </p:spPr>
      </p:pic>
      <p:sp>
        <p:nvSpPr>
          <p:cNvPr id="126984" name="AutoShape 8" descr="http://img5.imgtn.bdimg.com/it/u=3075185042,3155889091&amp;fm=21&amp;gp=0.jpg"/>
          <p:cNvSpPr>
            <a:spLocks noChangeAspect="1" noChangeArrowheads="1"/>
          </p:cNvSpPr>
          <p:nvPr/>
        </p:nvSpPr>
        <p:spPr bwMode="auto">
          <a:xfrm>
            <a:off x="497329" y="149359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6986" name="AutoShape 10" descr="http://img5.imgtn.bdimg.com/it/u=3075185042,3155889091&amp;fm=21&amp;gp=0.jpg"/>
          <p:cNvSpPr>
            <a:spLocks noChangeAspect="1" noChangeArrowheads="1"/>
          </p:cNvSpPr>
          <p:nvPr/>
        </p:nvSpPr>
        <p:spPr bwMode="auto">
          <a:xfrm>
            <a:off x="497329" y="149359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6988" name="AutoShape 12" descr="http://img5.imgtn.bdimg.com/it/u=3075185042,3155889091&amp;fm=21&amp;gp=0.jpg"/>
          <p:cNvSpPr>
            <a:spLocks noChangeAspect="1" noChangeArrowheads="1"/>
          </p:cNvSpPr>
          <p:nvPr/>
        </p:nvSpPr>
        <p:spPr bwMode="auto">
          <a:xfrm>
            <a:off x="497329" y="149359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6990" name="AutoShape 14" descr="http://img5.imgtn.bdimg.com/it/u=3075185042,3155889091&amp;fm=21&amp;gp=0.jpg"/>
          <p:cNvSpPr>
            <a:spLocks noChangeAspect="1" noChangeArrowheads="1"/>
          </p:cNvSpPr>
          <p:nvPr/>
        </p:nvSpPr>
        <p:spPr bwMode="auto">
          <a:xfrm>
            <a:off x="497329" y="149359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26993" name="Picture 17" descr="http://zw3e.com/zw_news_map/550/2014102/14135304136579958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9" y="3642493"/>
            <a:ext cx="4181351" cy="3132213"/>
          </a:xfrm>
          <a:prstGeom prst="rect">
            <a:avLst/>
          </a:prstGeom>
          <a:noFill/>
        </p:spPr>
      </p:pic>
      <p:sp>
        <p:nvSpPr>
          <p:cNvPr id="6" name="TextBox 2"/>
          <p:cNvSpPr txBox="1"/>
          <p:nvPr/>
        </p:nvSpPr>
        <p:spPr>
          <a:xfrm>
            <a:off x="2192263" y="2975759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</a:rPr>
              <a:t>板状根</a:t>
            </a:r>
          </a:p>
        </p:txBody>
      </p:sp>
      <p:sp>
        <p:nvSpPr>
          <p:cNvPr id="7" name="TextBox 2"/>
          <p:cNvSpPr txBox="1"/>
          <p:nvPr/>
        </p:nvSpPr>
        <p:spPr>
          <a:xfrm>
            <a:off x="1912863" y="6185684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</a:rPr>
              <a:t>大王花</a:t>
            </a:r>
          </a:p>
        </p:txBody>
      </p:sp>
      <p:sp>
        <p:nvSpPr>
          <p:cNvPr id="9" name="TextBox 2"/>
          <p:cNvSpPr txBox="1"/>
          <p:nvPr/>
        </p:nvSpPr>
        <p:spPr>
          <a:xfrm>
            <a:off x="5454895" y="6113294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</a:rPr>
              <a:t>茂密的雨林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1475" y="836933"/>
            <a:ext cx="4071620" cy="2806065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5696195" y="2909719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</a:rPr>
              <a:t>滴水叶尖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8840" y="941705"/>
            <a:ext cx="3693160" cy="58331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68423" y="191921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tx1"/>
                </a:solidFill>
              </a:rPr>
              <a:t>砖红壤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3113013" y="276374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tx1"/>
                </a:solidFill>
              </a:rPr>
              <a:t>热带雨林</a:t>
            </a:r>
          </a:p>
        </p:txBody>
      </p:sp>
      <p:sp>
        <p:nvSpPr>
          <p:cNvPr id="11" name="TextBox 2"/>
          <p:cNvSpPr txBox="1"/>
          <p:nvPr/>
        </p:nvSpPr>
        <p:spPr>
          <a:xfrm>
            <a:off x="9597001" y="5227472"/>
            <a:ext cx="2031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为何如此红？</a:t>
            </a:r>
          </a:p>
          <a:p>
            <a:endParaRPr lang="zh-CN" altLang="en-US" sz="2400" dirty="0">
              <a:solidFill>
                <a:schemeClr val="bg1"/>
              </a:solidFill>
            </a:endParaRPr>
          </a:p>
          <a:p>
            <a:r>
              <a:rPr lang="zh-CN" altLang="en-US" sz="2400" dirty="0">
                <a:solidFill>
                  <a:schemeClr val="bg1"/>
                </a:solidFill>
              </a:rPr>
              <a:t>为何贫瘠？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/>
        </p:nvSpPr>
        <p:spPr>
          <a:xfrm>
            <a:off x="8679871" y="58841"/>
            <a:ext cx="2995295" cy="50419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99FF33"/>
              </a:gs>
              <a:gs pos="100000">
                <a:srgbClr val="33CC33"/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rgbClr val="33CC33"/>
                </a:gs>
                <a:gs pos="100000">
                  <a:srgbClr val="FFFFFF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热带沙漠气候</a:t>
            </a:r>
          </a:p>
        </p:txBody>
      </p:sp>
      <p:grpSp>
        <p:nvGrpSpPr>
          <p:cNvPr id="8" name="组合 13"/>
          <p:cNvGrpSpPr/>
          <p:nvPr/>
        </p:nvGrpSpPr>
        <p:grpSpPr>
          <a:xfrm>
            <a:off x="1019145" y="2989913"/>
            <a:ext cx="3181416" cy="3888432"/>
            <a:chOff x="5161126" y="2230990"/>
            <a:chExt cx="3181416" cy="3888432"/>
          </a:xfrm>
        </p:grpSpPr>
        <p:grpSp>
          <p:nvGrpSpPr>
            <p:cNvPr id="9" name="组合 1"/>
            <p:cNvGrpSpPr/>
            <p:nvPr/>
          </p:nvGrpSpPr>
          <p:grpSpPr>
            <a:xfrm>
              <a:off x="5161126" y="2348880"/>
              <a:ext cx="3181416" cy="3434879"/>
              <a:chOff x="4933919" y="1635346"/>
              <a:chExt cx="2790156" cy="3122617"/>
            </a:xfrm>
          </p:grpSpPr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796" r="92632" b="10367"/>
              <a:stretch>
                <a:fillRect/>
              </a:stretch>
            </p:blipFill>
            <p:spPr>
              <a:xfrm>
                <a:off x="4933919" y="1635346"/>
                <a:ext cx="720080" cy="3076706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526" t="49796" b="10367"/>
              <a:stretch>
                <a:fillRect/>
              </a:stretch>
            </p:blipFill>
            <p:spPr>
              <a:xfrm>
                <a:off x="7076003" y="1700808"/>
                <a:ext cx="648072" cy="3057155"/>
              </a:xfrm>
              <a:prstGeom prst="rect">
                <a:avLst/>
              </a:prstGeom>
            </p:spPr>
          </p:pic>
        </p:grp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19" t="-632" r="25595" b="54594"/>
            <a:stretch>
              <a:fillRect/>
            </a:stretch>
          </p:blipFill>
          <p:spPr>
            <a:xfrm>
              <a:off x="5868143" y="2230990"/>
              <a:ext cx="1872208" cy="3888432"/>
            </a:xfrm>
            <a:prstGeom prst="rect">
              <a:avLst/>
            </a:prstGeom>
          </p:spPr>
        </p:pic>
      </p:grp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32391271"/>
              </p:ext>
            </p:extLst>
          </p:nvPr>
        </p:nvGraphicFramePr>
        <p:xfrm>
          <a:off x="154708" y="1211579"/>
          <a:ext cx="11734801" cy="1896745"/>
        </p:xfrm>
        <a:graphic>
          <a:graphicData uri="http://schemas.openxmlformats.org/drawingml/2006/table">
            <a:tbl>
              <a:tblPr/>
              <a:tblGrid>
                <a:gridCol w="2973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9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19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9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3555"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主要成因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气候特点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分布规律</a:t>
                      </a: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主要分布区</a:t>
                      </a: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3190"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marL="541655"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812800"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260475"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marL="2453005"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9102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33674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8246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42818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lum bright="-6000" contrast="12000"/>
          </a:blip>
          <a:stretch>
            <a:fillRect/>
          </a:stretch>
        </p:blipFill>
        <p:spPr>
          <a:xfrm>
            <a:off x="6022109" y="3265769"/>
            <a:ext cx="5527906" cy="34722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23163" y="1670420"/>
            <a:ext cx="22781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南北纬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20-30°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大陆内部和西岸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27854" y="1885662"/>
            <a:ext cx="166687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终年炎热干燥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5278" y="1996251"/>
            <a:ext cx="27741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终年受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副热带高压带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信风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控制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866274" y="1731990"/>
            <a:ext cx="30232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北非、阿拉伯半岛、澳大利亚中西部等</a:t>
            </a:r>
          </a:p>
        </p:txBody>
      </p:sp>
      <p:sp>
        <p:nvSpPr>
          <p:cNvPr id="4" name="TextBox 9"/>
          <p:cNvSpPr txBox="1"/>
          <p:nvPr/>
        </p:nvSpPr>
        <p:spPr>
          <a:xfrm>
            <a:off x="4945325" y="631900"/>
            <a:ext cx="553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分布规律：纬度位置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海陆位置</a:t>
            </a: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A4C09ED8-C3C7-AC84-4219-C4ECE6022C33}"/>
              </a:ext>
            </a:extLst>
          </p:cNvPr>
          <p:cNvSpPr>
            <a:spLocks noGrp="1"/>
          </p:cNvSpPr>
          <p:nvPr/>
        </p:nvSpPr>
        <p:spPr>
          <a:xfrm>
            <a:off x="-2234720" y="0"/>
            <a:ext cx="11297285" cy="70548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2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r>
              <a:rPr lang="zh-CN" altLang="en-US" sz="2800" dirty="0">
                <a:solidFill>
                  <a:schemeClr val="accent3">
                    <a:lumMod val="50000"/>
                  </a:schemeClr>
                </a:solidFill>
              </a:rPr>
              <a:t>单一的气压带、风带控制下的气候类型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4AC90738-27B8-ECA3-B5DB-E4D8999DEBD1}"/>
              </a:ext>
            </a:extLst>
          </p:cNvPr>
          <p:cNvCxnSpPr/>
          <p:nvPr/>
        </p:nvCxnSpPr>
        <p:spPr>
          <a:xfrm flipV="1">
            <a:off x="-15409" y="591260"/>
            <a:ext cx="12185013" cy="1142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/>
        </p:nvSpPr>
        <p:spPr>
          <a:xfrm>
            <a:off x="241107" y="280333"/>
            <a:ext cx="3384376" cy="50405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寒带（极地）气候</a:t>
            </a:r>
          </a:p>
        </p:txBody>
      </p:sp>
      <p:grpSp>
        <p:nvGrpSpPr>
          <p:cNvPr id="7" name="组合 11"/>
          <p:cNvGrpSpPr/>
          <p:nvPr/>
        </p:nvGrpSpPr>
        <p:grpSpPr>
          <a:xfrm>
            <a:off x="1210241" y="2849764"/>
            <a:ext cx="3528392" cy="3766417"/>
            <a:chOff x="264583" y="2955194"/>
            <a:chExt cx="3528392" cy="3766417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56" t="48373" b="6772"/>
            <a:stretch>
              <a:fillRect/>
            </a:stretch>
          </p:blipFill>
          <p:spPr>
            <a:xfrm>
              <a:off x="984663" y="2955194"/>
              <a:ext cx="2808312" cy="3766417"/>
            </a:xfrm>
            <a:prstGeom prst="rect">
              <a:avLst/>
            </a:prstGeom>
          </p:spPr>
        </p:pic>
        <p:pic>
          <p:nvPicPr>
            <p:cNvPr id="11" name="图片 2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796" r="92632" b="10367"/>
            <a:stretch>
              <a:fillRect/>
            </a:stretch>
          </p:blipFill>
          <p:spPr>
            <a:xfrm>
              <a:off x="264583" y="2996952"/>
              <a:ext cx="821056" cy="3384377"/>
            </a:xfrm>
            <a:prstGeom prst="rect">
              <a:avLst/>
            </a:prstGeom>
          </p:spPr>
        </p:pic>
      </p:grpSp>
      <p:graphicFrame>
        <p:nvGraphicFramePr>
          <p:cNvPr id="12" name="表格 1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24009" y="953043"/>
          <a:ext cx="11734801" cy="1896745"/>
        </p:xfrm>
        <a:graphic>
          <a:graphicData uri="http://schemas.openxmlformats.org/drawingml/2006/table">
            <a:tbl>
              <a:tblPr/>
              <a:tblGrid>
                <a:gridCol w="2973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9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19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9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3555"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主要成因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气候特点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zh-CN" altLang="en-US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分布规律</a:t>
                      </a: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zh-CN" altLang="en-US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主要分布区</a:t>
                      </a: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3190"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marL="541655"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812800"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260475"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marL="2453005"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9102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33674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8246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42818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lum bright="-6000" contrast="24000"/>
          </a:blip>
          <a:stretch>
            <a:fillRect/>
          </a:stretch>
        </p:blipFill>
        <p:spPr>
          <a:xfrm>
            <a:off x="5354957" y="2849880"/>
            <a:ext cx="6264911" cy="3994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25896" y="1651637"/>
            <a:ext cx="1964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极地附近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14235" y="1651791"/>
            <a:ext cx="1728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终年严寒，降水稀少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34400" y="1651742"/>
            <a:ext cx="1835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南极大陆、格陵兰岛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1300" y="1651639"/>
            <a:ext cx="27984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纬度高，终年受极地气团控制</a:t>
            </a:r>
          </a:p>
        </p:txBody>
      </p:sp>
    </p:spTree>
    <p:extLst>
      <p:ext uri="{BB962C8B-B14F-4D97-AF65-F5344CB8AC3E}">
        <p14:creationId xmlns:p14="http://schemas.microsoft.com/office/powerpoint/2010/main" val="227949269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1097141" y="2848247"/>
            <a:ext cx="3207004" cy="3947621"/>
            <a:chOff x="880720" y="1700808"/>
            <a:chExt cx="2846944" cy="36004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796" r="92632" b="10367"/>
            <a:stretch>
              <a:fillRect/>
            </a:stretch>
          </p:blipFill>
          <p:spPr>
            <a:xfrm>
              <a:off x="880720" y="1700808"/>
              <a:ext cx="720080" cy="3024336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58" t="49796" r="59856" b="3254"/>
            <a:stretch>
              <a:fillRect/>
            </a:stretch>
          </p:blipFill>
          <p:spPr>
            <a:xfrm>
              <a:off x="1456783" y="1700808"/>
              <a:ext cx="1760570" cy="36004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26" t="49796" b="10367"/>
            <a:stretch>
              <a:fillRect/>
            </a:stretch>
          </p:blipFill>
          <p:spPr>
            <a:xfrm>
              <a:off x="3079592" y="1730643"/>
              <a:ext cx="648072" cy="3057155"/>
            </a:xfrm>
            <a:prstGeom prst="rect">
              <a:avLst/>
            </a:prstGeom>
          </p:spPr>
        </p:pic>
      </p:grpSp>
      <p:sp>
        <p:nvSpPr>
          <p:cNvPr id="12" name="圆角矩形 11"/>
          <p:cNvSpPr/>
          <p:nvPr/>
        </p:nvSpPr>
        <p:spPr>
          <a:xfrm>
            <a:off x="8636528" y="66829"/>
            <a:ext cx="2952328" cy="504056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</a:rPr>
              <a:t>温带海洋性气候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17386282"/>
              </p:ext>
            </p:extLst>
          </p:nvPr>
        </p:nvGraphicFramePr>
        <p:xfrm>
          <a:off x="173049" y="940341"/>
          <a:ext cx="11734801" cy="1896745"/>
        </p:xfrm>
        <a:graphic>
          <a:graphicData uri="http://schemas.openxmlformats.org/drawingml/2006/table">
            <a:tbl>
              <a:tblPr/>
              <a:tblGrid>
                <a:gridCol w="2973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9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19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9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3555"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主要成因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气候特点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zh-CN" altLang="en-US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分布规律</a:t>
                      </a: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zh-CN" altLang="en-US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主要分布区</a:t>
                      </a: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3190"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marL="541655"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812800"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260475"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marL="2453005"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9102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33674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8246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42818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lum contrast="18000"/>
          </a:blip>
          <a:stretch>
            <a:fillRect/>
          </a:stretch>
        </p:blipFill>
        <p:spPr>
          <a:xfrm>
            <a:off x="5730781" y="3009551"/>
            <a:ext cx="6461219" cy="39476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76313" y="1499152"/>
            <a:ext cx="2425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</a:rPr>
              <a:t>南北纬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</a:rPr>
              <a:t>40-60°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</a:rPr>
              <a:t>大陆西岸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20769" y="1498983"/>
            <a:ext cx="24482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33CC"/>
                </a:solidFill>
                <a:latin typeface="微软雅黑" panose="020B0503020204020204" pitchFamily="34" charset="-122"/>
              </a:rPr>
              <a:t>终年温和湿润</a:t>
            </a:r>
            <a:endParaRPr lang="en-US" altLang="zh-CN" sz="2800" b="1" dirty="0">
              <a:solidFill>
                <a:srgbClr val="0033CC"/>
              </a:solidFill>
              <a:latin typeface="微软雅黑" panose="020B0503020204020204" pitchFamily="34" charset="-122"/>
            </a:endParaRPr>
          </a:p>
          <a:p>
            <a:pPr algn="ctr"/>
            <a:r>
              <a:rPr lang="zh-CN" altLang="en-US" sz="2800" dirty="0">
                <a:solidFill>
                  <a:srgbClr val="0033CC"/>
                </a:solidFill>
                <a:latin typeface="微软雅黑" panose="020B0503020204020204" pitchFamily="34" charset="-122"/>
              </a:rPr>
              <a:t>（冬暖夏凉，全年降水均匀）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08391" y="1480733"/>
            <a:ext cx="30460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</a:rPr>
              <a:t>欧洲西部（最广）</a:t>
            </a:r>
            <a:endParaRPr lang="en-US" altLang="zh-CN" sz="2800" dirty="0">
              <a:solidFill>
                <a:srgbClr val="FF0000"/>
              </a:solidFill>
              <a:latin typeface="微软雅黑" panose="020B0503020204020204" pitchFamily="34" charset="-122"/>
            </a:endParaRPr>
          </a:p>
          <a:p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</a:rPr>
              <a:t>南北美洲西部</a:t>
            </a:r>
            <a:endParaRPr lang="en-US" altLang="zh-CN" sz="2800" dirty="0">
              <a:solidFill>
                <a:srgbClr val="000000"/>
              </a:solidFill>
              <a:latin typeface="微软雅黑" panose="020B0503020204020204" pitchFamily="34" charset="-122"/>
            </a:endParaRPr>
          </a:p>
          <a:p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</a:rPr>
              <a:t>澳大利亚南部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4150" y="1676315"/>
            <a:ext cx="2458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</a:rPr>
              <a:t>终年受盛行西风带控制</a:t>
            </a: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D69B82CE-F6D3-1C63-DE7C-E5BED137E79B}"/>
              </a:ext>
            </a:extLst>
          </p:cNvPr>
          <p:cNvSpPr>
            <a:spLocks noGrp="1"/>
          </p:cNvSpPr>
          <p:nvPr/>
        </p:nvSpPr>
        <p:spPr>
          <a:xfrm>
            <a:off x="-2234720" y="0"/>
            <a:ext cx="11297285" cy="70548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2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r>
              <a:rPr lang="zh-CN" altLang="en-US" sz="2800" dirty="0">
                <a:solidFill>
                  <a:srgbClr val="00B0F0"/>
                </a:solidFill>
              </a:rPr>
              <a:t>单一的气压带、风带控制下的气候类型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42161FBB-C36D-F429-341C-2D6CE4CFD2BA}"/>
              </a:ext>
            </a:extLst>
          </p:cNvPr>
          <p:cNvCxnSpPr/>
          <p:nvPr/>
        </p:nvCxnSpPr>
        <p:spPr>
          <a:xfrm flipV="1">
            <a:off x="-15409" y="591260"/>
            <a:ext cx="12185013" cy="11428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533564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07" y="133985"/>
            <a:ext cx="3736975" cy="66459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171" y="133985"/>
            <a:ext cx="4441191" cy="66681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426075" y="133986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rgbClr val="000000"/>
                </a:solidFill>
              </a:rPr>
              <a:t>英国绅士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52169" y="133986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rgbClr val="000000"/>
                </a:solidFill>
              </a:rPr>
              <a:t>伦敦会下雪吗？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l="551" t="325" r="50365" b="-325"/>
          <a:stretch>
            <a:fillRect/>
          </a:stretch>
        </p:blipFill>
        <p:spPr>
          <a:xfrm>
            <a:off x="8341360" y="133985"/>
            <a:ext cx="3856355" cy="67233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343393" y="193678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rgbClr val="FFFFFF"/>
                </a:solidFill>
              </a:rPr>
              <a:t>出门都带雨伞</a:t>
            </a:r>
          </a:p>
        </p:txBody>
      </p:sp>
    </p:spTree>
    <p:extLst>
      <p:ext uri="{BB962C8B-B14F-4D97-AF65-F5344CB8AC3E}">
        <p14:creationId xmlns:p14="http://schemas.microsoft.com/office/powerpoint/2010/main" val="132044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8696327" y="875"/>
            <a:ext cx="2968625" cy="50419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99FF33"/>
              </a:gs>
              <a:gs pos="100000">
                <a:srgbClr val="33CC33"/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rgbClr val="33CC33"/>
                </a:gs>
                <a:gs pos="100000">
                  <a:srgbClr val="FFFFFF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</a:rPr>
              <a:t>热带草原气候</a:t>
            </a:r>
          </a:p>
        </p:txBody>
      </p:sp>
      <p:grpSp>
        <p:nvGrpSpPr>
          <p:cNvPr id="13" name="组合 13"/>
          <p:cNvGrpSpPr/>
          <p:nvPr/>
        </p:nvGrpSpPr>
        <p:grpSpPr>
          <a:xfrm>
            <a:off x="510331" y="2996952"/>
            <a:ext cx="3174159" cy="3672408"/>
            <a:chOff x="5161127" y="2348880"/>
            <a:chExt cx="3174159" cy="3672408"/>
          </a:xfrm>
        </p:grpSpPr>
        <p:grpSp>
          <p:nvGrpSpPr>
            <p:cNvPr id="14" name="组合 1"/>
            <p:cNvGrpSpPr/>
            <p:nvPr/>
          </p:nvGrpSpPr>
          <p:grpSpPr>
            <a:xfrm>
              <a:off x="5161127" y="2348880"/>
              <a:ext cx="3174159" cy="3443321"/>
              <a:chOff x="4933919" y="1635346"/>
              <a:chExt cx="2783791" cy="3130292"/>
            </a:xfrm>
          </p:grpSpPr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796" r="92632" b="10367"/>
              <a:stretch>
                <a:fillRect/>
              </a:stretch>
            </p:blipFill>
            <p:spPr>
              <a:xfrm>
                <a:off x="4933919" y="1635346"/>
                <a:ext cx="720080" cy="3076706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526" t="49796" b="10367"/>
              <a:stretch>
                <a:fillRect/>
              </a:stretch>
            </p:blipFill>
            <p:spPr>
              <a:xfrm>
                <a:off x="7069638" y="1653306"/>
                <a:ext cx="648072" cy="3112332"/>
              </a:xfrm>
              <a:prstGeom prst="rect">
                <a:avLst/>
              </a:prstGeom>
            </p:spPr>
          </p:pic>
        </p:grp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30" t="1927" r="59842" b="55446"/>
            <a:stretch>
              <a:fillRect/>
            </a:stretch>
          </p:blipFill>
          <p:spPr>
            <a:xfrm>
              <a:off x="5868143" y="2348880"/>
              <a:ext cx="1944216" cy="3672408"/>
            </a:xfrm>
            <a:prstGeom prst="rect">
              <a:avLst/>
            </a:prstGeom>
          </p:spPr>
        </p:pic>
      </p:grp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9698984"/>
              </p:ext>
            </p:extLst>
          </p:nvPr>
        </p:nvGraphicFramePr>
        <p:xfrm>
          <a:off x="124010" y="953043"/>
          <a:ext cx="11734801" cy="1896745"/>
        </p:xfrm>
        <a:graphic>
          <a:graphicData uri="http://schemas.openxmlformats.org/drawingml/2006/table">
            <a:tbl>
              <a:tblPr/>
              <a:tblGrid>
                <a:gridCol w="2973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9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19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9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3555"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主要成因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气候特点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分布规律</a:t>
                      </a: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主要分布区</a:t>
                      </a: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3190"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marL="541655"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812800"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260475"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marL="2453005"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9102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33674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8246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42818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147437" y="1520829"/>
            <a:ext cx="24650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</a:rPr>
              <a:t>南北纬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</a:rPr>
              <a:t>10°-20°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</a:rPr>
              <a:t>之间的大陆西岸和内部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76627" y="1613539"/>
            <a:ext cx="23755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</a:rPr>
              <a:t>终年高温</a:t>
            </a:r>
            <a:endParaRPr lang="en-US" altLang="zh-CN" sz="2800" dirty="0">
              <a:solidFill>
                <a:srgbClr val="FF0000"/>
              </a:solidFill>
              <a:latin typeface="微软雅黑" panose="020B0503020204020204" pitchFamily="34" charset="-122"/>
            </a:endParaRPr>
          </a:p>
          <a:p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</a:rPr>
              <a:t>分干、湿两季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7368" y="1700531"/>
            <a:ext cx="25165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</a:rPr>
              <a:t>受信风和赤道低压带控制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96327" y="1485267"/>
            <a:ext cx="30321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</a:rPr>
              <a:t>非洲（面积最大）、南美洲、澳大利亚、墨西哥高原等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lum contrast="30000"/>
          </a:blip>
          <a:stretch>
            <a:fillRect/>
          </a:stretch>
        </p:blipFill>
        <p:spPr>
          <a:xfrm>
            <a:off x="5104765" y="2904490"/>
            <a:ext cx="6273800" cy="3940810"/>
          </a:xfrm>
          <a:prstGeom prst="rect">
            <a:avLst/>
          </a:prstGeom>
        </p:spPr>
      </p:pic>
      <p:sp>
        <p:nvSpPr>
          <p:cNvPr id="11" name="TextBox 9"/>
          <p:cNvSpPr txBox="1"/>
          <p:nvPr/>
        </p:nvSpPr>
        <p:spPr>
          <a:xfrm>
            <a:off x="5370198" y="510740"/>
            <a:ext cx="553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</a:rPr>
              <a:t>分布规律：纬度位置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</a:rPr>
              <a:t>+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</a:rPr>
              <a:t>海陆位置</a:t>
            </a: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61DC66BA-7F5A-6E2C-3B90-16C774FC441A}"/>
              </a:ext>
            </a:extLst>
          </p:cNvPr>
          <p:cNvSpPr>
            <a:spLocks noGrp="1"/>
          </p:cNvSpPr>
          <p:nvPr/>
        </p:nvSpPr>
        <p:spPr>
          <a:xfrm>
            <a:off x="-2234720" y="0"/>
            <a:ext cx="11297285" cy="70548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2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r>
              <a:rPr lang="zh-CN" altLang="en-US" sz="2800" dirty="0">
                <a:solidFill>
                  <a:srgbClr val="00B050"/>
                </a:solidFill>
              </a:rPr>
              <a:t>气压带、风带交替控制下的气候类型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B630B4E6-D2D6-17D4-3852-02BCAA2A3BE3}"/>
              </a:ext>
            </a:extLst>
          </p:cNvPr>
          <p:cNvCxnSpPr/>
          <p:nvPr/>
        </p:nvCxnSpPr>
        <p:spPr>
          <a:xfrm flipV="1">
            <a:off x="-15409" y="591260"/>
            <a:ext cx="12185013" cy="11428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64538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9062565" y="51103"/>
            <a:ext cx="2376264" cy="50405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地中海气候</a:t>
            </a:r>
          </a:p>
        </p:txBody>
      </p:sp>
      <p:grpSp>
        <p:nvGrpSpPr>
          <p:cNvPr id="8" name="组合 13"/>
          <p:cNvGrpSpPr/>
          <p:nvPr/>
        </p:nvGrpSpPr>
        <p:grpSpPr>
          <a:xfrm>
            <a:off x="899585" y="2987427"/>
            <a:ext cx="3155291" cy="3627783"/>
            <a:chOff x="5161126" y="2348880"/>
            <a:chExt cx="3155291" cy="3627783"/>
          </a:xfrm>
        </p:grpSpPr>
        <p:grpSp>
          <p:nvGrpSpPr>
            <p:cNvPr id="9" name="组合 1"/>
            <p:cNvGrpSpPr/>
            <p:nvPr/>
          </p:nvGrpSpPr>
          <p:grpSpPr>
            <a:xfrm>
              <a:off x="5161126" y="2348880"/>
              <a:ext cx="3155291" cy="3434879"/>
              <a:chOff x="4933919" y="1635346"/>
              <a:chExt cx="2767244" cy="3122617"/>
            </a:xfrm>
          </p:grpSpPr>
          <p:pic>
            <p:nvPicPr>
              <p:cNvPr id="12" name="图片 2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796" r="92632" b="10367"/>
              <a:stretch>
                <a:fillRect/>
              </a:stretch>
            </p:blipFill>
            <p:spPr>
              <a:xfrm>
                <a:off x="4933919" y="1635346"/>
                <a:ext cx="720080" cy="3076706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526" t="49796" b="10367"/>
              <a:stretch>
                <a:fillRect/>
              </a:stretch>
            </p:blipFill>
            <p:spPr>
              <a:xfrm>
                <a:off x="7053091" y="1700808"/>
                <a:ext cx="648072" cy="3057155"/>
              </a:xfrm>
              <a:prstGeom prst="rect">
                <a:avLst/>
              </a:prstGeom>
            </p:spPr>
          </p:pic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6" t="51219" r="76528" b="7381"/>
            <a:stretch>
              <a:fillRect/>
            </a:stretch>
          </p:blipFill>
          <p:spPr>
            <a:xfrm>
              <a:off x="5914025" y="2479832"/>
              <a:ext cx="1872208" cy="3496831"/>
            </a:xfrm>
            <a:prstGeom prst="rect">
              <a:avLst/>
            </a:prstGeom>
          </p:spPr>
        </p:pic>
      </p:grpSp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24010" y="953043"/>
          <a:ext cx="11734801" cy="1896745"/>
        </p:xfrm>
        <a:graphic>
          <a:graphicData uri="http://schemas.openxmlformats.org/drawingml/2006/table">
            <a:tbl>
              <a:tblPr/>
              <a:tblGrid>
                <a:gridCol w="2973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9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19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9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3555"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主要成因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气候特点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zh-CN" altLang="en-US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分布规律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zh-CN" altLang="en-US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主要分布区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3190"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marL="541655"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812800"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260475"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marL="2453005"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9102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33674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8246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42818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lum contrast="18000"/>
          </a:blip>
          <a:stretch>
            <a:fillRect/>
          </a:stretch>
        </p:blipFill>
        <p:spPr>
          <a:xfrm>
            <a:off x="5264787" y="2860678"/>
            <a:ext cx="6348095" cy="3997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81727" y="1595121"/>
            <a:ext cx="2573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南北纬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30-40°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大陆西岸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73097" y="1595121"/>
            <a:ext cx="2789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夏季：炎热干燥</a:t>
            </a:r>
            <a:endParaRPr lang="en-US" altLang="zh-CN" sz="2800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28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冬季：温和多雨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53856" y="1692277"/>
            <a:ext cx="1995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地中海沿岸</a:t>
            </a:r>
            <a:endParaRPr lang="en-US" altLang="zh-CN" sz="2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六大洲都有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3828" y="1477012"/>
            <a:ext cx="31921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受副高（夏）和</a:t>
            </a:r>
            <a:endParaRPr lang="en-US" altLang="zh-CN" sz="2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西风带（冬）交替控制</a:t>
            </a: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5C2EECD3-2DCE-939F-376D-CDFC26D00CAE}"/>
              </a:ext>
            </a:extLst>
          </p:cNvPr>
          <p:cNvSpPr>
            <a:spLocks noGrp="1"/>
          </p:cNvSpPr>
          <p:nvPr/>
        </p:nvSpPr>
        <p:spPr>
          <a:xfrm>
            <a:off x="-2234720" y="0"/>
            <a:ext cx="11297285" cy="70548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2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r>
              <a:rPr lang="zh-CN" altLang="en-US" sz="2800" dirty="0">
                <a:solidFill>
                  <a:srgbClr val="F49FAC"/>
                </a:solidFill>
              </a:rPr>
              <a:t>气压带、风带交替控制下的气候类型</a:t>
            </a: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D665DE05-2FF7-C000-5C2E-183837E4CE8C}"/>
              </a:ext>
            </a:extLst>
          </p:cNvPr>
          <p:cNvCxnSpPr/>
          <p:nvPr/>
        </p:nvCxnSpPr>
        <p:spPr>
          <a:xfrm flipV="1">
            <a:off x="-15409" y="591260"/>
            <a:ext cx="12185013" cy="11428"/>
          </a:xfrm>
          <a:prstGeom prst="line">
            <a:avLst/>
          </a:prstGeom>
          <a:ln w="19050">
            <a:solidFill>
              <a:srgbClr val="F49F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/>
      <p:bldP spid="5" grpId="0"/>
      <p:bldP spid="6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1248410"/>
            <a:ext cx="8078471" cy="5384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23" r="16219"/>
          <a:stretch>
            <a:fillRect/>
          </a:stretch>
        </p:blipFill>
        <p:spPr>
          <a:xfrm>
            <a:off x="8078471" y="1539244"/>
            <a:ext cx="4004311" cy="48037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175762" y="393069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/>
              <a:t>地中海沿岸的葡萄园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eng\Pictures\37455875150889281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2162" y="166373"/>
            <a:ext cx="4172585" cy="3253105"/>
          </a:xfrm>
          <a:prstGeom prst="rect">
            <a:avLst/>
          </a:prstGeom>
          <a:noFill/>
        </p:spPr>
      </p:pic>
      <p:pic>
        <p:nvPicPr>
          <p:cNvPr id="3" name="Picture 2" descr="C:\Users\Deng\Pictures\10532414_0049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245" y="144147"/>
            <a:ext cx="4399915" cy="3650615"/>
          </a:xfrm>
          <a:prstGeom prst="rect">
            <a:avLst/>
          </a:prstGeom>
          <a:noFill/>
        </p:spPr>
      </p:pic>
      <p:pic>
        <p:nvPicPr>
          <p:cNvPr id="148482" name="Picture 2" descr="http://p1.qhimg.com/t013f43f1eca94e3df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245" y="3419475"/>
            <a:ext cx="4399915" cy="3344545"/>
          </a:xfrm>
          <a:prstGeom prst="rect">
            <a:avLst/>
          </a:prstGeom>
          <a:noFill/>
        </p:spPr>
      </p:pic>
      <p:pic>
        <p:nvPicPr>
          <p:cNvPr id="5" name="Picture 3" descr="C:\Users\Deng\Pictures\29_201107151611131EVi9_ne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82162" y="3419475"/>
            <a:ext cx="4172585" cy="334454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69611" y="32284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油橄榄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76321" y="322592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无花果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9613" y="354036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柑橘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76577" y="354036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葡萄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45537" y="3018432"/>
            <a:ext cx="3467616" cy="584775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sz="3200" b="1" dirty="0">
                <a:ln>
                  <a:noFill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亚热带常绿硬叶林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754747" y="1054736"/>
            <a:ext cx="3437255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sym typeface="+mn-ea"/>
              </a:rPr>
              <a:t>叶片坚硬且厚，外披蜡质层，硬叶植被通常并不高大，叶片较小甚至退化成刺，以适应当地环境。</a:t>
            </a:r>
          </a:p>
          <a:p>
            <a:endParaRPr lang="zh-CN" altLang="en-US" sz="2800">
              <a:sym typeface="+mn-ea"/>
            </a:endParaRPr>
          </a:p>
          <a:p>
            <a:r>
              <a:rPr lang="zh-CN" altLang="en-US" sz="2800">
                <a:sym typeface="+mn-ea"/>
              </a:rPr>
              <a:t>思考：植被的特征与当地气候之间有何关系？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51891" y="187963"/>
            <a:ext cx="9552940" cy="6481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" name="组合 36"/>
          <p:cNvGrpSpPr/>
          <p:nvPr/>
        </p:nvGrpSpPr>
        <p:grpSpPr>
          <a:xfrm>
            <a:off x="4199258" y="993776"/>
            <a:ext cx="7820025" cy="5263515"/>
            <a:chOff x="5304" y="572"/>
            <a:chExt cx="13507" cy="9064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04" y="572"/>
              <a:ext cx="13507" cy="9064"/>
            </a:xfrm>
            <a:prstGeom prst="rect">
              <a:avLst/>
            </a:prstGeom>
          </p:spPr>
        </p:pic>
        <p:sp>
          <p:nvSpPr>
            <p:cNvPr id="36" name="圆角矩形 35"/>
            <p:cNvSpPr/>
            <p:nvPr/>
          </p:nvSpPr>
          <p:spPr>
            <a:xfrm>
              <a:off x="10568" y="1347"/>
              <a:ext cx="4440" cy="9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热带雨林气候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4163058" y="1005966"/>
            <a:ext cx="7820025" cy="5262880"/>
            <a:chOff x="5354" y="560"/>
            <a:chExt cx="13594" cy="9064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54" y="560"/>
              <a:ext cx="13594" cy="9064"/>
            </a:xfrm>
            <a:prstGeom prst="rect">
              <a:avLst/>
            </a:prstGeom>
          </p:spPr>
        </p:pic>
        <p:sp>
          <p:nvSpPr>
            <p:cNvPr id="34" name="圆角矩形 33"/>
            <p:cNvSpPr/>
            <p:nvPr/>
          </p:nvSpPr>
          <p:spPr>
            <a:xfrm>
              <a:off x="9556" y="1678"/>
              <a:ext cx="4481" cy="72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热带草原气候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193545" y="982221"/>
            <a:ext cx="7821295" cy="5260975"/>
            <a:chOff x="5304" y="869"/>
            <a:chExt cx="13618" cy="9070"/>
          </a:xfrm>
        </p:grpSpPr>
        <p:pic>
          <p:nvPicPr>
            <p:cNvPr id="131074" name="Picture 2" descr="http://travel.qqread.com/ArtImage/20060817/my24_2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04" y="869"/>
              <a:ext cx="13619" cy="9070"/>
            </a:xfrm>
            <a:prstGeom prst="rect">
              <a:avLst/>
            </a:prstGeom>
            <a:noFill/>
          </p:spPr>
        </p:pic>
        <p:sp>
          <p:nvSpPr>
            <p:cNvPr id="32" name="圆角矩形 31"/>
            <p:cNvSpPr/>
            <p:nvPr/>
          </p:nvSpPr>
          <p:spPr>
            <a:xfrm>
              <a:off x="9768" y="1346"/>
              <a:ext cx="4402" cy="110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热带沙漠气候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4210651" y="994410"/>
            <a:ext cx="7819391" cy="5262245"/>
            <a:chOff x="2581" y="3540"/>
            <a:chExt cx="13510" cy="9062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81" y="3540"/>
              <a:ext cx="13510" cy="9063"/>
            </a:xfrm>
            <a:prstGeom prst="rect">
              <a:avLst/>
            </a:prstGeom>
          </p:spPr>
        </p:pic>
        <p:sp>
          <p:nvSpPr>
            <p:cNvPr id="30" name="圆角矩形 29"/>
            <p:cNvSpPr/>
            <p:nvPr/>
          </p:nvSpPr>
          <p:spPr>
            <a:xfrm>
              <a:off x="7719" y="3798"/>
              <a:ext cx="4225" cy="110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地中海气候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211287" y="982166"/>
            <a:ext cx="7818755" cy="5262245"/>
            <a:chOff x="5304" y="874"/>
            <a:chExt cx="13588" cy="906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04" y="874"/>
              <a:ext cx="13588" cy="9066"/>
            </a:xfrm>
            <a:prstGeom prst="rect">
              <a:avLst/>
            </a:prstGeom>
          </p:spPr>
        </p:pic>
        <p:sp>
          <p:nvSpPr>
            <p:cNvPr id="28" name="圆角矩形 27"/>
            <p:cNvSpPr/>
            <p:nvPr/>
          </p:nvSpPr>
          <p:spPr>
            <a:xfrm>
              <a:off x="10156" y="1221"/>
              <a:ext cx="5375" cy="85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温带海洋性气候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4201402" y="995018"/>
            <a:ext cx="7819391" cy="5261610"/>
            <a:chOff x="5304" y="885"/>
            <a:chExt cx="13620" cy="9138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04" y="885"/>
              <a:ext cx="13620" cy="9138"/>
            </a:xfrm>
            <a:prstGeom prst="rect">
              <a:avLst/>
            </a:prstGeom>
          </p:spPr>
        </p:pic>
        <p:sp>
          <p:nvSpPr>
            <p:cNvPr id="26" name="圆角矩形 25"/>
            <p:cNvSpPr/>
            <p:nvPr/>
          </p:nvSpPr>
          <p:spPr>
            <a:xfrm>
              <a:off x="10422" y="1096"/>
              <a:ext cx="5918" cy="110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亚寒带针叶林气候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148344" y="887622"/>
            <a:ext cx="7820025" cy="5788521"/>
            <a:chOff x="-4518" y="-1492"/>
            <a:chExt cx="38785" cy="22516"/>
          </a:xfrm>
        </p:grpSpPr>
        <p:grpSp>
          <p:nvGrpSpPr>
            <p:cNvPr id="17" name="组合 16"/>
            <p:cNvGrpSpPr/>
            <p:nvPr/>
          </p:nvGrpSpPr>
          <p:grpSpPr>
            <a:xfrm>
              <a:off x="-4518" y="-1492"/>
              <a:ext cx="38785" cy="22516"/>
              <a:chOff x="6013" y="-2751"/>
              <a:chExt cx="22251" cy="16128"/>
            </a:xfrm>
          </p:grpSpPr>
          <p:pic>
            <p:nvPicPr>
              <p:cNvPr id="18" name="图片 17" descr="timg[8]"/>
              <p:cNvPicPr>
                <a:picLocks noChangeAspect="1"/>
              </p:cNvPicPr>
              <p:nvPr/>
            </p:nvPicPr>
            <p:blipFill>
              <a:blip r:embed="rId10"/>
              <a:srcRect b="11599"/>
              <a:stretch>
                <a:fillRect/>
              </a:stretch>
            </p:blipFill>
            <p:spPr>
              <a:xfrm>
                <a:off x="6013" y="-2751"/>
                <a:ext cx="22251" cy="16128"/>
              </a:xfrm>
              <a:prstGeom prst="rect">
                <a:avLst/>
              </a:prstGeom>
            </p:spPr>
          </p:pic>
          <p:sp>
            <p:nvSpPr>
              <p:cNvPr id="19" name="圆角矩形 18"/>
              <p:cNvSpPr/>
              <p:nvPr/>
            </p:nvSpPr>
            <p:spPr>
              <a:xfrm>
                <a:off x="12433" y="3951"/>
                <a:ext cx="11556" cy="1547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4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因纽特人用冰砖砌的冰屋</a:t>
                </a:r>
              </a:p>
            </p:txBody>
          </p:sp>
        </p:grpSp>
        <p:sp>
          <p:nvSpPr>
            <p:cNvPr id="24" name="圆角矩形 23"/>
            <p:cNvSpPr/>
            <p:nvPr/>
          </p:nvSpPr>
          <p:spPr>
            <a:xfrm>
              <a:off x="10257" y="-18"/>
              <a:ext cx="11558" cy="177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极地气候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一、世界主要的气候类型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98613" y="1578511"/>
            <a:ext cx="5731635" cy="3888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弧形 11"/>
          <p:cNvSpPr/>
          <p:nvPr/>
        </p:nvSpPr>
        <p:spPr>
          <a:xfrm rot="10800000">
            <a:off x="6214636" y="2442610"/>
            <a:ext cx="5328592" cy="449203"/>
          </a:xfrm>
          <a:prstGeom prst="arc">
            <a:avLst>
              <a:gd name="adj1" fmla="val 10837568"/>
              <a:gd name="adj2" fmla="val 0"/>
            </a:avLst>
          </a:prstGeom>
          <a:ln w="19050">
            <a:solidFill>
              <a:srgbClr val="0033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弧形 12"/>
          <p:cNvSpPr/>
          <p:nvPr/>
        </p:nvSpPr>
        <p:spPr>
          <a:xfrm>
            <a:off x="6168755" y="3810763"/>
            <a:ext cx="5328592" cy="449203"/>
          </a:xfrm>
          <a:prstGeom prst="arc">
            <a:avLst>
              <a:gd name="adj1" fmla="val 10837568"/>
              <a:gd name="adj2" fmla="val 0"/>
            </a:avLst>
          </a:prstGeom>
          <a:ln w="19050">
            <a:solidFill>
              <a:srgbClr val="0033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" name="弧形 13"/>
          <p:cNvSpPr/>
          <p:nvPr/>
        </p:nvSpPr>
        <p:spPr>
          <a:xfrm rot="10800000">
            <a:off x="7006724" y="1578511"/>
            <a:ext cx="3816424" cy="377194"/>
          </a:xfrm>
          <a:prstGeom prst="arc">
            <a:avLst>
              <a:gd name="adj1" fmla="val 10837568"/>
              <a:gd name="adj2" fmla="val 0"/>
            </a:avLst>
          </a:prstGeom>
          <a:ln w="19050">
            <a:solidFill>
              <a:srgbClr val="0033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弧形 14"/>
          <p:cNvSpPr/>
          <p:nvPr/>
        </p:nvSpPr>
        <p:spPr>
          <a:xfrm>
            <a:off x="6862708" y="4602847"/>
            <a:ext cx="3960440" cy="432048"/>
          </a:xfrm>
          <a:prstGeom prst="arc">
            <a:avLst>
              <a:gd name="adj1" fmla="val 10837568"/>
              <a:gd name="adj2" fmla="val 0"/>
            </a:avLst>
          </a:prstGeom>
          <a:ln w="19050">
            <a:solidFill>
              <a:srgbClr val="0033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6057557" y="3332833"/>
            <a:ext cx="5616624" cy="1306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574679" y="3090681"/>
            <a:ext cx="936103" cy="523220"/>
          </a:xfrm>
          <a:prstGeom prst="rect">
            <a:avLst/>
          </a:prstGeom>
          <a:solidFill>
            <a:srgbClr val="FFFFFF">
              <a:alpha val="52941"/>
            </a:srgbClr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热带</a:t>
            </a:r>
          </a:p>
        </p:txBody>
      </p:sp>
      <p:sp>
        <p:nvSpPr>
          <p:cNvPr id="20" name="TextBox 19"/>
          <p:cNvSpPr txBox="1"/>
          <p:nvPr/>
        </p:nvSpPr>
        <p:spPr>
          <a:xfrm rot="708948">
            <a:off x="6680783" y="2565635"/>
            <a:ext cx="1261884" cy="523220"/>
          </a:xfrm>
          <a:prstGeom prst="rect">
            <a:avLst/>
          </a:prstGeom>
          <a:solidFill>
            <a:srgbClr val="FFFFFF">
              <a:alpha val="52941"/>
            </a:srgbClr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亚热带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66764" y="2154577"/>
            <a:ext cx="1008112" cy="523220"/>
          </a:xfrm>
          <a:prstGeom prst="rect">
            <a:avLst/>
          </a:prstGeom>
          <a:solidFill>
            <a:srgbClr val="FFFFFF">
              <a:alpha val="52941"/>
            </a:srgbClr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温带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74878" y="1506503"/>
            <a:ext cx="902811" cy="523220"/>
          </a:xfrm>
          <a:prstGeom prst="rect">
            <a:avLst/>
          </a:prstGeom>
          <a:solidFill>
            <a:srgbClr val="FFFFFF">
              <a:alpha val="52941"/>
            </a:srgbClr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寒带</a:t>
            </a:r>
          </a:p>
        </p:txBody>
      </p:sp>
      <p:sp>
        <p:nvSpPr>
          <p:cNvPr id="23" name="TextBox 22"/>
          <p:cNvSpPr txBox="1"/>
          <p:nvPr/>
        </p:nvSpPr>
        <p:spPr>
          <a:xfrm rot="728707">
            <a:off x="7401582" y="1704773"/>
            <a:ext cx="1261884" cy="523220"/>
          </a:xfrm>
          <a:prstGeom prst="rect">
            <a:avLst/>
          </a:prstGeom>
          <a:solidFill>
            <a:srgbClr val="FFFFFF">
              <a:alpha val="52941"/>
            </a:srgbClr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亚寒带</a:t>
            </a:r>
          </a:p>
        </p:txBody>
      </p:sp>
      <p:sp>
        <p:nvSpPr>
          <p:cNvPr id="31" name="TextBox 3"/>
          <p:cNvSpPr txBox="1"/>
          <p:nvPr/>
        </p:nvSpPr>
        <p:spPr>
          <a:xfrm>
            <a:off x="612709" y="923717"/>
            <a:ext cx="3357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1.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气候类型及其分布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679451" y="1588135"/>
            <a:ext cx="4781551" cy="718820"/>
            <a:chOff x="1183" y="2507"/>
            <a:chExt cx="7530" cy="1132"/>
          </a:xfrm>
        </p:grpSpPr>
        <p:sp>
          <p:nvSpPr>
            <p:cNvPr id="190" name="圆角矩形 189"/>
            <p:cNvSpPr/>
            <p:nvPr/>
          </p:nvSpPr>
          <p:spPr>
            <a:xfrm>
              <a:off x="1183" y="2507"/>
              <a:ext cx="7530" cy="1132"/>
            </a:xfrm>
            <a:prstGeom prst="roundRect">
              <a:avLst>
                <a:gd name="adj" fmla="val 4910"/>
              </a:avLst>
            </a:prstGeom>
            <a:solidFill>
              <a:srgbClr val="EBC66B"/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32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191" name="圆角矩形 190"/>
            <p:cNvSpPr/>
            <p:nvPr/>
          </p:nvSpPr>
          <p:spPr>
            <a:xfrm>
              <a:off x="1183" y="2507"/>
              <a:ext cx="1855" cy="1132"/>
            </a:xfrm>
            <a:prstGeom prst="roundRect">
              <a:avLst>
                <a:gd name="adj" fmla="val 4910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outerShdw blurRad="50800" dist="101600" algn="l" rotWithShape="0">
                <a:prstClr val="black">
                  <a:alpha val="8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21693" y="168656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热带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919608" y="1609725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热带雨林气候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3626488" y="1609725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热带草原气候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1910082" y="1899285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热带季风气候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3616962" y="1899285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热带沙漠气候</a:t>
            </a:r>
          </a:p>
        </p:txBody>
      </p:sp>
      <p:grpSp>
        <p:nvGrpSpPr>
          <p:cNvPr id="28" name="组合 27"/>
          <p:cNvGrpSpPr/>
          <p:nvPr/>
        </p:nvGrpSpPr>
        <p:grpSpPr>
          <a:xfrm>
            <a:off x="684531" y="2490470"/>
            <a:ext cx="4781551" cy="496570"/>
            <a:chOff x="1183" y="2507"/>
            <a:chExt cx="7530" cy="782"/>
          </a:xfrm>
        </p:grpSpPr>
        <p:sp>
          <p:nvSpPr>
            <p:cNvPr id="29" name="圆角矩形 28"/>
            <p:cNvSpPr/>
            <p:nvPr/>
          </p:nvSpPr>
          <p:spPr>
            <a:xfrm>
              <a:off x="1183" y="2507"/>
              <a:ext cx="7530" cy="782"/>
            </a:xfrm>
            <a:prstGeom prst="roundRect">
              <a:avLst>
                <a:gd name="adj" fmla="val 4910"/>
              </a:avLst>
            </a:prstGeom>
            <a:solidFill>
              <a:srgbClr val="EBC66B"/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32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1183" y="2507"/>
              <a:ext cx="1855" cy="782"/>
            </a:xfrm>
            <a:prstGeom prst="roundRect">
              <a:avLst>
                <a:gd name="adj" fmla="val 4910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outerShdw blurRad="50800" dist="101600" algn="l" rotWithShape="0">
                <a:prstClr val="black">
                  <a:alpha val="8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612775" y="2465707"/>
            <a:ext cx="1249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亚热带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1888491" y="2539365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亚热带季风气候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3876040" y="2527300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地中海气候</a:t>
            </a:r>
          </a:p>
        </p:txBody>
      </p:sp>
      <p:grpSp>
        <p:nvGrpSpPr>
          <p:cNvPr id="38" name="组合 37"/>
          <p:cNvGrpSpPr/>
          <p:nvPr/>
        </p:nvGrpSpPr>
        <p:grpSpPr>
          <a:xfrm>
            <a:off x="684531" y="4058285"/>
            <a:ext cx="4781551" cy="496570"/>
            <a:chOff x="1183" y="2507"/>
            <a:chExt cx="7530" cy="782"/>
          </a:xfrm>
        </p:grpSpPr>
        <p:sp>
          <p:nvSpPr>
            <p:cNvPr id="39" name="圆角矩形 38"/>
            <p:cNvSpPr/>
            <p:nvPr/>
          </p:nvSpPr>
          <p:spPr>
            <a:xfrm>
              <a:off x="1183" y="2507"/>
              <a:ext cx="7530" cy="782"/>
            </a:xfrm>
            <a:prstGeom prst="roundRect">
              <a:avLst>
                <a:gd name="adj" fmla="val 4910"/>
              </a:avLst>
            </a:prstGeom>
            <a:solidFill>
              <a:srgbClr val="EBC66B"/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32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40" name="圆角矩形 39"/>
            <p:cNvSpPr/>
            <p:nvPr/>
          </p:nvSpPr>
          <p:spPr>
            <a:xfrm>
              <a:off x="1183" y="2507"/>
              <a:ext cx="1855" cy="782"/>
            </a:xfrm>
            <a:prstGeom prst="roundRect">
              <a:avLst>
                <a:gd name="adj" fmla="val 4910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outerShdw blurRad="50800" dist="101600" algn="l" rotWithShape="0">
                <a:prstClr val="black">
                  <a:alpha val="8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41" name="文本框 40"/>
          <p:cNvSpPr txBox="1"/>
          <p:nvPr/>
        </p:nvSpPr>
        <p:spPr>
          <a:xfrm>
            <a:off x="612775" y="4033520"/>
            <a:ext cx="1249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亚寒带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1888491" y="4107180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亚寒带针叶林气候</a:t>
            </a:r>
          </a:p>
        </p:txBody>
      </p:sp>
      <p:grpSp>
        <p:nvGrpSpPr>
          <p:cNvPr id="45" name="组合 44"/>
          <p:cNvGrpSpPr/>
          <p:nvPr/>
        </p:nvGrpSpPr>
        <p:grpSpPr>
          <a:xfrm>
            <a:off x="679451" y="3163570"/>
            <a:ext cx="4781551" cy="718820"/>
            <a:chOff x="1183" y="2507"/>
            <a:chExt cx="7530" cy="1132"/>
          </a:xfrm>
        </p:grpSpPr>
        <p:sp>
          <p:nvSpPr>
            <p:cNvPr id="46" name="圆角矩形 45"/>
            <p:cNvSpPr/>
            <p:nvPr/>
          </p:nvSpPr>
          <p:spPr>
            <a:xfrm>
              <a:off x="1183" y="2507"/>
              <a:ext cx="7530" cy="1132"/>
            </a:xfrm>
            <a:prstGeom prst="roundRect">
              <a:avLst>
                <a:gd name="adj" fmla="val 4910"/>
              </a:avLst>
            </a:prstGeom>
            <a:solidFill>
              <a:srgbClr val="EBC66B"/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32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47" name="圆角矩形 46"/>
            <p:cNvSpPr/>
            <p:nvPr/>
          </p:nvSpPr>
          <p:spPr>
            <a:xfrm>
              <a:off x="1183" y="2507"/>
              <a:ext cx="1855" cy="1132"/>
            </a:xfrm>
            <a:prstGeom prst="roundRect">
              <a:avLst>
                <a:gd name="adj" fmla="val 4910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outerShdw blurRad="50800" dist="101600" algn="l" rotWithShape="0">
                <a:prstClr val="black">
                  <a:alpha val="8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48" name="文本框 47"/>
          <p:cNvSpPr txBox="1"/>
          <p:nvPr/>
        </p:nvSpPr>
        <p:spPr>
          <a:xfrm>
            <a:off x="821693" y="3261995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温带</a:t>
            </a:r>
          </a:p>
        </p:txBody>
      </p:sp>
      <p:sp>
        <p:nvSpPr>
          <p:cNvPr id="49" name="文本框 48"/>
          <p:cNvSpPr txBox="1"/>
          <p:nvPr/>
        </p:nvSpPr>
        <p:spPr>
          <a:xfrm>
            <a:off x="1919607" y="3185160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温带海洋性气候</a:t>
            </a:r>
          </a:p>
        </p:txBody>
      </p:sp>
      <p:sp>
        <p:nvSpPr>
          <p:cNvPr id="50" name="文本框 49"/>
          <p:cNvSpPr txBox="1"/>
          <p:nvPr/>
        </p:nvSpPr>
        <p:spPr>
          <a:xfrm>
            <a:off x="3815717" y="3185160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温带季风气候</a:t>
            </a:r>
          </a:p>
        </p:txBody>
      </p:sp>
      <p:sp>
        <p:nvSpPr>
          <p:cNvPr id="51" name="文本框 50"/>
          <p:cNvSpPr txBox="1"/>
          <p:nvPr/>
        </p:nvSpPr>
        <p:spPr>
          <a:xfrm>
            <a:off x="1910082" y="3474720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温带大陆性气候</a:t>
            </a:r>
          </a:p>
        </p:txBody>
      </p:sp>
      <p:grpSp>
        <p:nvGrpSpPr>
          <p:cNvPr id="53" name="组合 52"/>
          <p:cNvGrpSpPr/>
          <p:nvPr/>
        </p:nvGrpSpPr>
        <p:grpSpPr>
          <a:xfrm>
            <a:off x="429898" y="5469892"/>
            <a:ext cx="2084705" cy="523240"/>
            <a:chOff x="1183" y="2468"/>
            <a:chExt cx="3283" cy="824"/>
          </a:xfrm>
        </p:grpSpPr>
        <p:sp>
          <p:nvSpPr>
            <p:cNvPr id="56" name="圆角矩形 55"/>
            <p:cNvSpPr/>
            <p:nvPr/>
          </p:nvSpPr>
          <p:spPr>
            <a:xfrm>
              <a:off x="1183" y="2507"/>
              <a:ext cx="3024" cy="782"/>
            </a:xfrm>
            <a:prstGeom prst="roundRect">
              <a:avLst>
                <a:gd name="adj" fmla="val 4910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outerShdw blurRad="50800" dist="101600" algn="l" rotWithShape="0">
                <a:prstClr val="black">
                  <a:alpha val="8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512" y="2468"/>
              <a:ext cx="2954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高山气候</a:t>
              </a: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79451" y="4760595"/>
            <a:ext cx="4781551" cy="496570"/>
            <a:chOff x="1183" y="2507"/>
            <a:chExt cx="7530" cy="782"/>
          </a:xfrm>
        </p:grpSpPr>
        <p:sp>
          <p:nvSpPr>
            <p:cNvPr id="62" name="圆角矩形 61"/>
            <p:cNvSpPr/>
            <p:nvPr/>
          </p:nvSpPr>
          <p:spPr>
            <a:xfrm>
              <a:off x="1183" y="2507"/>
              <a:ext cx="7530" cy="782"/>
            </a:xfrm>
            <a:prstGeom prst="roundRect">
              <a:avLst>
                <a:gd name="adj" fmla="val 4910"/>
              </a:avLst>
            </a:prstGeom>
            <a:solidFill>
              <a:srgbClr val="EBC66B"/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32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63" name="圆角矩形 62"/>
            <p:cNvSpPr/>
            <p:nvPr/>
          </p:nvSpPr>
          <p:spPr>
            <a:xfrm>
              <a:off x="1183" y="2507"/>
              <a:ext cx="1855" cy="782"/>
            </a:xfrm>
            <a:prstGeom prst="roundRect">
              <a:avLst>
                <a:gd name="adj" fmla="val 4910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outerShdw blurRad="50800" dist="101600" algn="l" rotWithShape="0">
                <a:prstClr val="black">
                  <a:alpha val="8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64" name="文本框 63"/>
          <p:cNvSpPr txBox="1"/>
          <p:nvPr/>
        </p:nvSpPr>
        <p:spPr>
          <a:xfrm>
            <a:off x="821692" y="4735832"/>
            <a:ext cx="1035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寒带</a:t>
            </a:r>
          </a:p>
        </p:txBody>
      </p:sp>
      <p:sp>
        <p:nvSpPr>
          <p:cNvPr id="65" name="文本框 64"/>
          <p:cNvSpPr txBox="1"/>
          <p:nvPr/>
        </p:nvSpPr>
        <p:spPr>
          <a:xfrm>
            <a:off x="1883411" y="480949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苔原气候</a:t>
            </a:r>
          </a:p>
        </p:txBody>
      </p:sp>
      <p:sp>
        <p:nvSpPr>
          <p:cNvPr id="66" name="文本框 65"/>
          <p:cNvSpPr txBox="1"/>
          <p:nvPr/>
        </p:nvSpPr>
        <p:spPr>
          <a:xfrm>
            <a:off x="3870960" y="4797425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冰原气候</a:t>
            </a:r>
          </a:p>
        </p:txBody>
      </p:sp>
    </p:spTree>
    <p:extLst>
      <p:ext uri="{BB962C8B-B14F-4D97-AF65-F5344CB8AC3E}">
        <p14:creationId xmlns:p14="http://schemas.microsoft.com/office/powerpoint/2010/main" val="352216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16" grpId="0"/>
      <p:bldP spid="18" grpId="0"/>
      <p:bldP spid="24" grpId="0"/>
      <p:bldP spid="25" grpId="0"/>
      <p:bldP spid="35" grpId="0"/>
      <p:bldP spid="36" grpId="0"/>
      <p:bldP spid="42" grpId="0"/>
      <p:bldP spid="49" grpId="0"/>
      <p:bldP spid="50" grpId="0"/>
      <p:bldP spid="51" grpId="0"/>
      <p:bldP spid="65" grpId="0"/>
      <p:bldP spid="6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240"/>
          <p:cNvSpPr/>
          <p:nvPr>
            <p:custDataLst>
              <p:tags r:id="rId1"/>
            </p:custDataLst>
          </p:nvPr>
        </p:nvSpPr>
        <p:spPr>
          <a:xfrm>
            <a:off x="691163" y="3106892"/>
            <a:ext cx="3141928" cy="2010053"/>
          </a:xfrm>
          <a:prstGeom prst="roundRect">
            <a:avLst>
              <a:gd name="adj" fmla="val 4048"/>
            </a:avLst>
          </a:prstGeom>
          <a:solidFill>
            <a:schemeClr val="lt1"/>
          </a:solidFill>
          <a:ln w="15875">
            <a:solidFill>
              <a:srgbClr val="56CA9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solidFill>
                <a:prstClr val="black"/>
              </a:solidFill>
              <a:latin typeface="汉仪中黑 简" charset="0"/>
              <a:ea typeface="宋体" panose="02010600030101010101" pitchFamily="2" charset="-122"/>
              <a:cs typeface="汉仪中黑 简" panose="00020600040101010101" charset="-122"/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742474" y="1651000"/>
            <a:ext cx="2056130" cy="461665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charset="-122"/>
                <a:ea typeface="微软雅黑"/>
                <a:cs typeface="Arial"/>
              </a:rPr>
              <a:t>读气温曲线图</a:t>
            </a:r>
          </a:p>
        </p:txBody>
      </p:sp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9006364" y="1610995"/>
            <a:ext cx="2471420" cy="461665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charset="-122"/>
                <a:ea typeface="微软雅黑"/>
                <a:cs typeface="Arial"/>
              </a:rPr>
              <a:t>读降水量柱状图</a:t>
            </a: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719614" y="2491740"/>
            <a:ext cx="2056130" cy="461665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400" b="1">
                <a:solidFill>
                  <a:prstClr val="white"/>
                </a:solidFill>
                <a:latin typeface="微软雅黑" panose="020B0503020204020204" charset="-122"/>
                <a:ea typeface="微软雅黑"/>
                <a:cs typeface="Arial"/>
              </a:rPr>
              <a:t>分析冷热状况</a:t>
            </a:r>
          </a:p>
        </p:txBody>
      </p:sp>
      <p:sp>
        <p:nvSpPr>
          <p:cNvPr id="11" name="矩形 10"/>
          <p:cNvSpPr/>
          <p:nvPr>
            <p:custDataLst>
              <p:tags r:id="rId5"/>
            </p:custDataLst>
          </p:nvPr>
        </p:nvSpPr>
        <p:spPr>
          <a:xfrm>
            <a:off x="731485" y="3220085"/>
            <a:ext cx="31016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2800" dirty="0">
                <a:solidFill>
                  <a:prstClr val="black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最冷月份温度</a:t>
            </a:r>
            <a:r>
              <a:rPr lang="en-US" altLang="zh-CN" sz="2800" dirty="0">
                <a:solidFill>
                  <a:prstClr val="black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lang="zh-CN" altLang="en-US" sz="2800" dirty="0">
                <a:solidFill>
                  <a:prstClr val="black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，温和。最热月份温度，炎热。</a:t>
            </a:r>
            <a:r>
              <a:rPr lang="zh-CN" altLang="en-US" sz="2800" b="1" dirty="0">
                <a:solidFill>
                  <a:prstClr val="black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夏季炎热，冬季温和。</a:t>
            </a:r>
          </a:p>
        </p:txBody>
      </p:sp>
      <p:sp>
        <p:nvSpPr>
          <p:cNvPr id="13" name="矩形 12"/>
          <p:cNvSpPr/>
          <p:nvPr>
            <p:custDataLst>
              <p:tags r:id="rId6"/>
            </p:custDataLst>
          </p:nvPr>
        </p:nvSpPr>
        <p:spPr>
          <a:xfrm>
            <a:off x="9184801" y="2473960"/>
            <a:ext cx="2055495" cy="461665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400" b="1">
                <a:solidFill>
                  <a:prstClr val="white"/>
                </a:solidFill>
                <a:latin typeface="微软雅黑" panose="020B0503020204020204" charset="-122"/>
                <a:ea typeface="微软雅黑"/>
                <a:cs typeface="Arial"/>
              </a:rPr>
              <a:t>分析干湿状况</a:t>
            </a:r>
          </a:p>
        </p:txBody>
      </p:sp>
      <p:sp>
        <p:nvSpPr>
          <p:cNvPr id="14" name="矩形: 圆角 240"/>
          <p:cNvSpPr/>
          <p:nvPr>
            <p:custDataLst>
              <p:tags r:id="rId7"/>
            </p:custDataLst>
          </p:nvPr>
        </p:nvSpPr>
        <p:spPr>
          <a:xfrm>
            <a:off x="9006363" y="3067294"/>
            <a:ext cx="3009987" cy="1718047"/>
          </a:xfrm>
          <a:prstGeom prst="roundRect">
            <a:avLst>
              <a:gd name="adj" fmla="val 4048"/>
            </a:avLst>
          </a:prstGeom>
          <a:solidFill>
            <a:schemeClr val="lt1"/>
          </a:solidFill>
          <a:ln w="15875">
            <a:solidFill>
              <a:srgbClr val="56CA9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solidFill>
                <a:prstClr val="black"/>
              </a:solidFill>
              <a:latin typeface="汉仪中黑 简" charset="0"/>
              <a:ea typeface="宋体" panose="02010600030101010101" pitchFamily="2" charset="-122"/>
              <a:cs typeface="汉仪中黑 简" panose="00020600040101010101" charset="-122"/>
            </a:endParaRPr>
          </a:p>
        </p:txBody>
      </p:sp>
      <p:sp>
        <p:nvSpPr>
          <p:cNvPr id="15" name="矩形 14"/>
          <p:cNvSpPr/>
          <p:nvPr>
            <p:custDataLst>
              <p:tags r:id="rId8"/>
            </p:custDataLst>
          </p:nvPr>
        </p:nvSpPr>
        <p:spPr>
          <a:xfrm>
            <a:off x="9024995" y="3336925"/>
            <a:ext cx="3009987" cy="186944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/>
            <a:r>
              <a:rPr lang="zh-CN" altLang="en-US" sz="2800" b="1" dirty="0">
                <a:solidFill>
                  <a:prstClr val="black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夏季少雨，冬季多雨，</a:t>
            </a:r>
            <a:r>
              <a:rPr lang="zh-CN" altLang="en-US" sz="2800" dirty="0">
                <a:solidFill>
                  <a:prstClr val="black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降水季节分配不均。</a:t>
            </a:r>
          </a:p>
        </p:txBody>
      </p:sp>
      <p:sp>
        <p:nvSpPr>
          <p:cNvPr id="17" name="矩形 16"/>
          <p:cNvSpPr/>
          <p:nvPr>
            <p:custDataLst>
              <p:tags r:id="rId9"/>
            </p:custDataLst>
          </p:nvPr>
        </p:nvSpPr>
        <p:spPr>
          <a:xfrm>
            <a:off x="3563124" y="5270432"/>
            <a:ext cx="7223665" cy="1216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/>
                <a:cs typeface="Arial"/>
              </a:rPr>
              <a:t>综合该地冷热和干湿的状况，归纳该地气候特征：</a:t>
            </a:r>
            <a:endParaRPr lang="en-US" altLang="zh-CN" sz="2400" b="1" dirty="0">
              <a:solidFill>
                <a:prstClr val="black"/>
              </a:solidFill>
              <a:latin typeface="微软雅黑" panose="020B0503020204020204" charset="-122"/>
              <a:ea typeface="微软雅黑"/>
              <a:cs typeface="Arial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Arial"/>
              </a:rPr>
              <a:t>夏季炎热干燥，冬季温和多雨</a:t>
            </a: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3"/>
          <a:srcRect l="2157" t="50675" r="76412" b="7578"/>
          <a:stretch>
            <a:fillRect/>
          </a:stretch>
        </p:blipFill>
        <p:spPr>
          <a:xfrm>
            <a:off x="4619786" y="1484630"/>
            <a:ext cx="2802255" cy="34709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8F872BC-5F5A-E6A2-F0AB-492D224C25E1}"/>
              </a:ext>
            </a:extLst>
          </p:cNvPr>
          <p:cNvSpPr txBox="1"/>
          <p:nvPr/>
        </p:nvSpPr>
        <p:spPr>
          <a:xfrm>
            <a:off x="3021893" y="450022"/>
            <a:ext cx="73135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32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/>
              </a:rPr>
              <a:t>判读某地的气温曲线和降水柱状图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5074B1A-AA12-69C7-2D25-028B283E8C5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26" t="49796" r="2105" b="10367"/>
          <a:stretch>
            <a:fillRect/>
          </a:stretch>
        </p:blipFill>
        <p:spPr>
          <a:xfrm>
            <a:off x="7140492" y="1493866"/>
            <a:ext cx="938940" cy="328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3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/>
      <p:bldP spid="13" grpId="0" animBg="1"/>
      <p:bldP spid="14" grpId="0" animBg="1"/>
      <p:bldP spid="15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>
            <a:extLst>
              <a:ext uri="{FF2B5EF4-FFF2-40B4-BE49-F238E27FC236}">
                <a16:creationId xmlns:a16="http://schemas.microsoft.com/office/drawing/2014/main" id="{FE57D8DF-67DF-3302-8124-081793A0E83A}"/>
              </a:ext>
            </a:extLst>
          </p:cNvPr>
          <p:cNvGrpSpPr/>
          <p:nvPr/>
        </p:nvGrpSpPr>
        <p:grpSpPr>
          <a:xfrm>
            <a:off x="3380320" y="814508"/>
            <a:ext cx="4615205" cy="3311846"/>
            <a:chOff x="3380320" y="814508"/>
            <a:chExt cx="4615205" cy="3311846"/>
          </a:xfrm>
        </p:grpSpPr>
        <p:grpSp>
          <p:nvGrpSpPr>
            <p:cNvPr id="3" name="组合 7">
              <a:extLst>
                <a:ext uri="{FF2B5EF4-FFF2-40B4-BE49-F238E27FC236}">
                  <a16:creationId xmlns:a16="http://schemas.microsoft.com/office/drawing/2014/main" id="{E6FAD235-8559-08B1-2BBB-E6C88237BDBF}"/>
                </a:ext>
              </a:extLst>
            </p:cNvPr>
            <p:cNvGrpSpPr/>
            <p:nvPr/>
          </p:nvGrpSpPr>
          <p:grpSpPr>
            <a:xfrm>
              <a:off x="3380320" y="814508"/>
              <a:ext cx="4615205" cy="3168352"/>
              <a:chOff x="2064783" y="1574801"/>
              <a:chExt cx="4615205" cy="3168352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132039B-B4A4-63A1-62C4-A8F23D9791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219" r="92632" b="8944"/>
              <a:stretch>
                <a:fillRect/>
              </a:stretch>
            </p:blipFill>
            <p:spPr>
              <a:xfrm>
                <a:off x="2064783" y="1646809"/>
                <a:ext cx="828092" cy="309634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14F58855-2933-B604-C8AE-E08BDAAAF4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526" t="49796" r="2105" b="10367"/>
              <a:stretch>
                <a:fillRect/>
              </a:stretch>
            </p:blipFill>
            <p:spPr>
              <a:xfrm>
                <a:off x="6175932" y="1574801"/>
                <a:ext cx="504056" cy="3096344"/>
              </a:xfrm>
              <a:prstGeom prst="rect">
                <a:avLst/>
              </a:prstGeom>
            </p:spPr>
          </p:pic>
        </p:grp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2480ED1A-C9FA-B2D7-BA6C-3C3935B2AAA3}"/>
                </a:ext>
              </a:extLst>
            </p:cNvPr>
            <p:cNvGrpSpPr/>
            <p:nvPr/>
          </p:nvGrpSpPr>
          <p:grpSpPr>
            <a:xfrm>
              <a:off x="4208412" y="1140051"/>
              <a:ext cx="3531661" cy="2986303"/>
              <a:chOff x="4450248" y="1015078"/>
              <a:chExt cx="3531661" cy="2986303"/>
            </a:xfrm>
          </p:grpSpPr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483664EF-EF7C-200D-2303-7C0187E9A2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290" t="54064" r="42105" b="7522"/>
              <a:stretch/>
            </p:blipFill>
            <p:spPr>
              <a:xfrm>
                <a:off x="4450248" y="1027873"/>
                <a:ext cx="1841943" cy="2973508"/>
              </a:xfrm>
              <a:prstGeom prst="rect">
                <a:avLst/>
              </a:prstGeom>
            </p:spPr>
          </p:pic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CB909DFC-038A-98AA-640D-82C56849C5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482" t="54064" r="58912" b="7522"/>
              <a:stretch/>
            </p:blipFill>
            <p:spPr>
              <a:xfrm>
                <a:off x="6033635" y="1015078"/>
                <a:ext cx="1948274" cy="2973508"/>
              </a:xfrm>
              <a:prstGeom prst="rect">
                <a:avLst/>
              </a:prstGeom>
            </p:spPr>
          </p:pic>
        </p:grpSp>
      </p:grpSp>
      <p:sp>
        <p:nvSpPr>
          <p:cNvPr id="5" name="标题 4"/>
          <p:cNvSpPr>
            <a:spLocks noGrp="1"/>
          </p:cNvSpPr>
          <p:nvPr>
            <p:ph type="title" idx="4294967295"/>
          </p:nvPr>
        </p:nvSpPr>
        <p:spPr>
          <a:xfrm>
            <a:off x="894716" y="313694"/>
            <a:ext cx="11297285" cy="705485"/>
          </a:xfrm>
        </p:spPr>
        <p:txBody>
          <a:bodyPr>
            <a:norm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课堂练习：结合所学知识，试着描述</a:t>
            </a:r>
            <a:r>
              <a:rPr lang="en-US" altLang="zh-CN" sz="28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r>
              <a:rPr lang="zh-CN" altLang="en-US" sz="28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28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sz="28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两地气候特征。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21202" y="4203083"/>
            <a:ext cx="3024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A                            B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2584" y="1538258"/>
            <a:ext cx="2411760" cy="1384995"/>
          </a:xfrm>
          <a:prstGeom prst="rect">
            <a:avLst/>
          </a:prstGeom>
          <a:noFill/>
          <a:ln w="38100">
            <a:solidFill>
              <a:srgbClr val="FF993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地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夏季高温多雨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冬季寒冷干燥</a:t>
            </a:r>
          </a:p>
        </p:txBody>
      </p:sp>
      <p:sp>
        <p:nvSpPr>
          <p:cNvPr id="12" name="矩形 11"/>
          <p:cNvSpPr/>
          <p:nvPr/>
        </p:nvSpPr>
        <p:spPr>
          <a:xfrm>
            <a:off x="-22860" y="3417181"/>
            <a:ext cx="12190731" cy="34105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14" name="直接连接符 13"/>
          <p:cNvCxnSpPr>
            <a:stCxn id="12" idx="0"/>
            <a:endCxn id="12" idx="2"/>
          </p:cNvCxnSpPr>
          <p:nvPr/>
        </p:nvCxnSpPr>
        <p:spPr>
          <a:xfrm>
            <a:off x="6072506" y="3417181"/>
            <a:ext cx="0" cy="341058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6520" y="3242787"/>
            <a:ext cx="6022975" cy="3661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气温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月平均气温高于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______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℃，称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高温</a:t>
            </a:r>
            <a:r>
              <a:rPr lang="zh-CN" altLang="en-US" sz="3200" b="1" dirty="0">
                <a:solidFill>
                  <a:srgbClr val="FF0000"/>
                </a:solidFill>
                <a:latin typeface="Arial"/>
                <a:ea typeface="微软雅黑"/>
              </a:rPr>
              <a:t>或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炎热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。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月平均气温位于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________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℃之间，称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温和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。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月平均气温低于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_____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℃，称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寒冷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。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19034" y="3257214"/>
            <a:ext cx="6073140" cy="363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降水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月降水量高于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_____mm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，称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多雨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。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月降水量位于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____mm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之间，称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湿润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。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月降水量低于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______mm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，称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少雨</a:t>
            </a:r>
            <a:r>
              <a:rPr lang="zh-CN" altLang="en-US" sz="3200" b="1" noProof="0" dirty="0">
                <a:solidFill>
                  <a:srgbClr val="FF0000"/>
                </a:solidFill>
                <a:latin typeface="Arial"/>
                <a:ea typeface="微软雅黑"/>
              </a:rPr>
              <a:t>或</a:t>
            </a:r>
            <a:r>
              <a:rPr lang="zh-CN" altLang="en-US" sz="3200" b="1" dirty="0">
                <a:solidFill>
                  <a:srgbClr val="FF0000"/>
                </a:solidFill>
                <a:latin typeface="Arial"/>
                <a:ea typeface="微软雅黑"/>
              </a:rPr>
              <a:t>干燥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。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31063" y="3875850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89709" y="4948136"/>
            <a:ext cx="1680211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0-15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72777" y="5880929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06830" y="4146125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100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156928" y="4949954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50-100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435169" y="5700772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26148455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5" grpId="0"/>
      <p:bldP spid="18" grpId="0" bldLvl="0" animBg="1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4097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115" y="-133350"/>
            <a:ext cx="9629775" cy="7124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9" name="文本框 4098"/>
          <p:cNvSpPr txBox="1"/>
          <p:nvPr/>
        </p:nvSpPr>
        <p:spPr>
          <a:xfrm>
            <a:off x="1524001" y="620716"/>
            <a:ext cx="2051051" cy="4616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8B6E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终年高温多雨</a:t>
            </a:r>
          </a:p>
        </p:txBody>
      </p:sp>
      <p:sp>
        <p:nvSpPr>
          <p:cNvPr id="4100" name="文本框 4099"/>
          <p:cNvSpPr txBox="1"/>
          <p:nvPr/>
        </p:nvSpPr>
        <p:spPr>
          <a:xfrm>
            <a:off x="6530978" y="692153"/>
            <a:ext cx="2232025" cy="4616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终年高温少雨</a:t>
            </a:r>
          </a:p>
        </p:txBody>
      </p:sp>
      <p:sp>
        <p:nvSpPr>
          <p:cNvPr id="4101" name="文本框 4100"/>
          <p:cNvSpPr txBox="1"/>
          <p:nvPr/>
        </p:nvSpPr>
        <p:spPr>
          <a:xfrm>
            <a:off x="3359151" y="908050"/>
            <a:ext cx="1728788" cy="1015663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终年高温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分干湿两季</a:t>
            </a:r>
          </a:p>
        </p:txBody>
      </p:sp>
      <p:sp>
        <p:nvSpPr>
          <p:cNvPr id="4102" name="文本框 4101"/>
          <p:cNvSpPr txBox="1"/>
          <p:nvPr/>
        </p:nvSpPr>
        <p:spPr>
          <a:xfrm>
            <a:off x="4943475" y="620714"/>
            <a:ext cx="1728788" cy="1015663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8B6E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终年高温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8B6E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分旱雨两季</a:t>
            </a:r>
          </a:p>
        </p:txBody>
      </p:sp>
      <p:sp>
        <p:nvSpPr>
          <p:cNvPr id="4103" name="文本框 4102"/>
          <p:cNvSpPr txBox="1"/>
          <p:nvPr/>
        </p:nvSpPr>
        <p:spPr>
          <a:xfrm>
            <a:off x="8324851" y="1219203"/>
            <a:ext cx="2266951" cy="830997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8B6E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夏季高温多雨冬季温和少雨</a:t>
            </a:r>
          </a:p>
        </p:txBody>
      </p:sp>
      <p:sp>
        <p:nvSpPr>
          <p:cNvPr id="4104" name="文本框 4103"/>
          <p:cNvSpPr txBox="1"/>
          <p:nvPr/>
        </p:nvSpPr>
        <p:spPr>
          <a:xfrm>
            <a:off x="4800602" y="4149729"/>
            <a:ext cx="2266951" cy="830997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夏季高温多雨冬季寒冷干燥</a:t>
            </a:r>
          </a:p>
        </p:txBody>
      </p:sp>
      <p:sp>
        <p:nvSpPr>
          <p:cNvPr id="4105" name="文本框 4104"/>
          <p:cNvSpPr txBox="1"/>
          <p:nvPr/>
        </p:nvSpPr>
        <p:spPr>
          <a:xfrm>
            <a:off x="1524002" y="4149729"/>
            <a:ext cx="2266951" cy="830997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夏季高温少雨冬季温和多雨</a:t>
            </a:r>
          </a:p>
        </p:txBody>
      </p:sp>
      <p:sp>
        <p:nvSpPr>
          <p:cNvPr id="4106" name="文本框 4105"/>
          <p:cNvSpPr txBox="1"/>
          <p:nvPr/>
        </p:nvSpPr>
        <p:spPr>
          <a:xfrm>
            <a:off x="8142290" y="4186341"/>
            <a:ext cx="2632072" cy="1015663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终年低温少雨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</a:rPr>
              <a:t>（终年寒冷干燥）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  <p:sp>
        <p:nvSpPr>
          <p:cNvPr id="4107" name="文本框 4106"/>
          <p:cNvSpPr txBox="1"/>
          <p:nvPr/>
        </p:nvSpPr>
        <p:spPr>
          <a:xfrm>
            <a:off x="3216277" y="5127629"/>
            <a:ext cx="2087563" cy="4616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8B6E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终年温和湿润</a:t>
            </a:r>
          </a:p>
        </p:txBody>
      </p:sp>
      <p:sp>
        <p:nvSpPr>
          <p:cNvPr id="4108" name="文本框 4107"/>
          <p:cNvSpPr txBox="1"/>
          <p:nvPr/>
        </p:nvSpPr>
        <p:spPr>
          <a:xfrm>
            <a:off x="6530978" y="4876804"/>
            <a:ext cx="2232025" cy="1015663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8B6E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冬冷夏热，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58B6E5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8B6E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全年降水稀少</a:t>
            </a:r>
          </a:p>
        </p:txBody>
      </p:sp>
    </p:spTree>
    <p:extLst>
      <p:ext uri="{BB962C8B-B14F-4D97-AF65-F5344CB8AC3E}">
        <p14:creationId xmlns:p14="http://schemas.microsoft.com/office/powerpoint/2010/main" val="260358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  <p:bldP spid="4100" grpId="0"/>
      <p:bldP spid="4101" grpId="0"/>
      <p:bldP spid="4102" grpId="0"/>
      <p:bldP spid="4103" grpId="0"/>
      <p:bldP spid="4104" grpId="0"/>
      <p:bldP spid="4105" grpId="0"/>
      <p:bldP spid="4106" grpId="0"/>
      <p:bldP spid="4107" grpId="0"/>
      <p:bldP spid="410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组合 131"/>
          <p:cNvGrpSpPr/>
          <p:nvPr>
            <p:custDataLst>
              <p:tags r:id="rId1"/>
            </p:custDataLst>
          </p:nvPr>
        </p:nvGrpSpPr>
        <p:grpSpPr>
          <a:xfrm>
            <a:off x="7889365" y="1309366"/>
            <a:ext cx="2194413" cy="5270996"/>
            <a:chOff x="1388907" y="349321"/>
            <a:chExt cx="2470870" cy="6096701"/>
          </a:xfrm>
        </p:grpSpPr>
        <p:sp>
          <p:nvSpPr>
            <p:cNvPr id="133" name="矩形 132"/>
            <p:cNvSpPr/>
            <p:nvPr>
              <p:custDataLst>
                <p:tags r:id="rId85"/>
              </p:custDataLst>
            </p:nvPr>
          </p:nvSpPr>
          <p:spPr>
            <a:xfrm>
              <a:off x="1388907" y="5769841"/>
              <a:ext cx="2459692" cy="67618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Arial"/>
              </a:endParaRPr>
            </a:p>
          </p:txBody>
        </p:sp>
        <p:sp>
          <p:nvSpPr>
            <p:cNvPr id="134" name="矩形 133"/>
            <p:cNvSpPr/>
            <p:nvPr>
              <p:custDataLst>
                <p:tags r:id="rId86"/>
              </p:custDataLst>
            </p:nvPr>
          </p:nvSpPr>
          <p:spPr>
            <a:xfrm>
              <a:off x="1400085" y="4028355"/>
              <a:ext cx="2459692" cy="68331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Arial"/>
              </a:endParaRPr>
            </a:p>
          </p:txBody>
        </p:sp>
        <p:sp>
          <p:nvSpPr>
            <p:cNvPr id="135" name="矩形 134"/>
            <p:cNvSpPr/>
            <p:nvPr>
              <p:custDataLst>
                <p:tags r:id="rId87"/>
              </p:custDataLst>
            </p:nvPr>
          </p:nvSpPr>
          <p:spPr>
            <a:xfrm>
              <a:off x="1394629" y="2010064"/>
              <a:ext cx="2459692" cy="68331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Arial"/>
              </a:endParaRPr>
            </a:p>
          </p:txBody>
        </p:sp>
        <p:sp>
          <p:nvSpPr>
            <p:cNvPr id="136" name="矩形 135"/>
            <p:cNvSpPr/>
            <p:nvPr>
              <p:custDataLst>
                <p:tags r:id="rId88"/>
              </p:custDataLst>
            </p:nvPr>
          </p:nvSpPr>
          <p:spPr>
            <a:xfrm>
              <a:off x="1393095" y="349321"/>
              <a:ext cx="2455504" cy="66740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Arial"/>
              </a:endParaRPr>
            </a:p>
          </p:txBody>
        </p:sp>
      </p:grpSp>
      <p:sp>
        <p:nvSpPr>
          <p:cNvPr id="4" name="矩形: 圆角 3"/>
          <p:cNvSpPr/>
          <p:nvPr>
            <p:custDataLst>
              <p:tags r:id="rId2"/>
            </p:custDataLst>
          </p:nvPr>
        </p:nvSpPr>
        <p:spPr>
          <a:xfrm>
            <a:off x="116733" y="136188"/>
            <a:ext cx="11972543" cy="6585626"/>
          </a:xfrm>
          <a:prstGeom prst="roundRect">
            <a:avLst>
              <a:gd name="adj" fmla="val 0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Arial"/>
            </a:endParaRPr>
          </a:p>
        </p:txBody>
      </p:sp>
      <p:sp>
        <p:nvSpPr>
          <p:cNvPr id="2" name="椭圆 1"/>
          <p:cNvSpPr/>
          <p:nvPr>
            <p:custDataLst>
              <p:tags r:id="rId3"/>
            </p:custDataLst>
          </p:nvPr>
        </p:nvSpPr>
        <p:spPr>
          <a:xfrm>
            <a:off x="173990" y="276860"/>
            <a:ext cx="570865" cy="57086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0" cap="none" spc="-30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幼圆" charset="0"/>
                <a:ea typeface="方正兰亭黑简体" panose="02000000000000000000" charset="-122"/>
                <a:cs typeface="幼圆" charset="0"/>
                <a:sym typeface="Malgun Gothic Semilight" panose="020B0502040204020203" pitchFamily="34" charset="-122"/>
              </a:rPr>
              <a:t>1</a:t>
            </a:r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927735" y="202565"/>
            <a:ext cx="53771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2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/>
                <a:sym typeface="Malgun Gothic Semilight" panose="020B0502040204020203" pitchFamily="34" charset="-122"/>
              </a:rPr>
              <a:t>知识复习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/>
                <a:sym typeface="思源黑体 CN Heavy" panose="020B0A00000000000000" pitchFamily="34" charset="-122"/>
              </a:rPr>
              <a:t>—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/>
                <a:sym typeface="思源黑体 CN Heavy" panose="020B0A00000000000000" pitchFamily="34" charset="-122"/>
              </a:rPr>
              <a:t>气压带对气候的影响</a:t>
            </a:r>
            <a:endParaRPr kumimoji="0" lang="zh-CN" altLang="en-US" sz="2400" b="0" i="0" u="none" strike="noStrike" kern="1200" cap="none" spc="2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Arial"/>
              <a:sym typeface="Malgun Gothic Semilight" panose="020B0502040204020203" pitchFamily="34" charset="-122"/>
            </a:endParaRPr>
          </a:p>
        </p:txBody>
      </p:sp>
      <p:grpSp>
        <p:nvGrpSpPr>
          <p:cNvPr id="88" name="组合 87"/>
          <p:cNvGrpSpPr/>
          <p:nvPr>
            <p:custDataLst>
              <p:tags r:id="rId5"/>
            </p:custDataLst>
          </p:nvPr>
        </p:nvGrpSpPr>
        <p:grpSpPr>
          <a:xfrm>
            <a:off x="5595148" y="1287326"/>
            <a:ext cx="1568450" cy="5278006"/>
            <a:chOff x="648687" y="383270"/>
            <a:chExt cx="2474227" cy="6109066"/>
          </a:xfrm>
        </p:grpSpPr>
        <p:grpSp>
          <p:nvGrpSpPr>
            <p:cNvPr id="89" name="组合 88"/>
            <p:cNvGrpSpPr/>
            <p:nvPr>
              <p:custDataLst>
                <p:tags r:id="rId63"/>
              </p:custDataLst>
            </p:nvPr>
          </p:nvGrpSpPr>
          <p:grpSpPr>
            <a:xfrm>
              <a:off x="649337" y="383270"/>
              <a:ext cx="2473577" cy="6101282"/>
              <a:chOff x="1193783" y="334109"/>
              <a:chExt cx="588510" cy="3126152"/>
            </a:xfrm>
          </p:grpSpPr>
          <p:sp>
            <p:nvSpPr>
              <p:cNvPr id="103" name="矩形 102"/>
              <p:cNvSpPr/>
              <p:nvPr>
                <p:custDataLst>
                  <p:tags r:id="rId77"/>
                </p:custDataLst>
              </p:nvPr>
            </p:nvSpPr>
            <p:spPr>
              <a:xfrm>
                <a:off x="1194492" y="334109"/>
                <a:ext cx="582815" cy="3126152"/>
              </a:xfrm>
              <a:prstGeom prst="rect">
                <a:avLst/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Arial"/>
                </a:endParaRPr>
              </a:p>
            </p:txBody>
          </p:sp>
          <p:grpSp>
            <p:nvGrpSpPr>
              <p:cNvPr id="104" name="组合 103"/>
              <p:cNvGrpSpPr/>
              <p:nvPr>
                <p:custDataLst>
                  <p:tags r:id="rId78"/>
                </p:custDataLst>
              </p:nvPr>
            </p:nvGrpSpPr>
            <p:grpSpPr>
              <a:xfrm>
                <a:off x="1193783" y="677988"/>
                <a:ext cx="588510" cy="2434491"/>
                <a:chOff x="1135749" y="677988"/>
                <a:chExt cx="2335062" cy="2434491"/>
              </a:xfrm>
            </p:grpSpPr>
            <p:cxnSp>
              <p:nvCxnSpPr>
                <p:cNvPr id="105" name="直接连接符 104"/>
                <p:cNvCxnSpPr/>
                <p:nvPr>
                  <p:custDataLst>
                    <p:tags r:id="rId79"/>
                  </p:custDataLst>
                </p:nvPr>
              </p:nvCxnSpPr>
              <p:spPr>
                <a:xfrm>
                  <a:off x="1135749" y="3112479"/>
                  <a:ext cx="2335062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直接连接符 105"/>
                <p:cNvCxnSpPr/>
                <p:nvPr>
                  <p:custDataLst>
                    <p:tags r:id="rId80"/>
                  </p:custDataLst>
                </p:nvPr>
              </p:nvCxnSpPr>
              <p:spPr>
                <a:xfrm>
                  <a:off x="1135749" y="677988"/>
                  <a:ext cx="2315277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直接连接符 106"/>
                <p:cNvCxnSpPr/>
                <p:nvPr>
                  <p:custDataLst>
                    <p:tags r:id="rId81"/>
                  </p:custDataLst>
                </p:nvPr>
              </p:nvCxnSpPr>
              <p:spPr>
                <a:xfrm>
                  <a:off x="1135749" y="1189210"/>
                  <a:ext cx="2315277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直接连接符 107"/>
                <p:cNvCxnSpPr/>
                <p:nvPr>
                  <p:custDataLst>
                    <p:tags r:id="rId82"/>
                  </p:custDataLst>
                </p:nvPr>
              </p:nvCxnSpPr>
              <p:spPr>
                <a:xfrm>
                  <a:off x="1135749" y="1536111"/>
                  <a:ext cx="2296038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直接连接符 108"/>
                <p:cNvCxnSpPr/>
                <p:nvPr>
                  <p:custDataLst>
                    <p:tags r:id="rId83"/>
                  </p:custDataLst>
                </p:nvPr>
              </p:nvCxnSpPr>
              <p:spPr>
                <a:xfrm>
                  <a:off x="1138562" y="2221669"/>
                  <a:ext cx="2332249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直接连接符 109"/>
                <p:cNvCxnSpPr/>
                <p:nvPr>
                  <p:custDataLst>
                    <p:tags r:id="rId84"/>
                  </p:custDataLst>
                </p:nvPr>
              </p:nvCxnSpPr>
              <p:spPr>
                <a:xfrm>
                  <a:off x="1144545" y="2573536"/>
                  <a:ext cx="2321953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0" name="组合 89"/>
            <p:cNvGrpSpPr/>
            <p:nvPr>
              <p:custDataLst>
                <p:tags r:id="rId64"/>
              </p:custDataLst>
            </p:nvPr>
          </p:nvGrpSpPr>
          <p:grpSpPr>
            <a:xfrm>
              <a:off x="648687" y="395635"/>
              <a:ext cx="2470870" cy="6096701"/>
              <a:chOff x="1388907" y="339489"/>
              <a:chExt cx="2470870" cy="6096701"/>
            </a:xfrm>
          </p:grpSpPr>
          <p:grpSp>
            <p:nvGrpSpPr>
              <p:cNvPr id="91" name="组合 90"/>
              <p:cNvGrpSpPr/>
              <p:nvPr>
                <p:custDataLst>
                  <p:tags r:id="rId65"/>
                </p:custDataLst>
              </p:nvPr>
            </p:nvGrpSpPr>
            <p:grpSpPr>
              <a:xfrm>
                <a:off x="1388907" y="339489"/>
                <a:ext cx="2470870" cy="6096701"/>
                <a:chOff x="1388907" y="349321"/>
                <a:chExt cx="2470870" cy="6096701"/>
              </a:xfrm>
            </p:grpSpPr>
            <p:sp>
              <p:nvSpPr>
                <p:cNvPr id="99" name="矩形 98"/>
                <p:cNvSpPr/>
                <p:nvPr>
                  <p:custDataLst>
                    <p:tags r:id="rId73"/>
                  </p:custDataLst>
                </p:nvPr>
              </p:nvSpPr>
              <p:spPr>
                <a:xfrm>
                  <a:off x="1388907" y="5769841"/>
                  <a:ext cx="2459692" cy="676181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黑体" panose="02010609060101010101" charset="-122"/>
                    <a:ea typeface="黑体" panose="02010609060101010101" charset="-122"/>
                    <a:cs typeface="Arial"/>
                    <a:sym typeface="+mn-ea"/>
                  </a:endParaRPr>
                </a:p>
              </p:txBody>
            </p:sp>
            <p:sp>
              <p:nvSpPr>
                <p:cNvPr id="100" name="矩形 99"/>
                <p:cNvSpPr/>
                <p:nvPr>
                  <p:custDataLst>
                    <p:tags r:id="rId74"/>
                  </p:custDataLst>
                </p:nvPr>
              </p:nvSpPr>
              <p:spPr>
                <a:xfrm>
                  <a:off x="1400085" y="4028355"/>
                  <a:ext cx="2459692" cy="68331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黑体" panose="02010609060101010101" charset="-122"/>
                    <a:ea typeface="黑体" panose="02010609060101010101" charset="-122"/>
                    <a:cs typeface="Arial"/>
                    <a:sym typeface="+mn-ea"/>
                  </a:endParaRPr>
                </a:p>
              </p:txBody>
            </p:sp>
            <p:sp>
              <p:nvSpPr>
                <p:cNvPr id="101" name="矩形 100"/>
                <p:cNvSpPr/>
                <p:nvPr>
                  <p:custDataLst>
                    <p:tags r:id="rId75"/>
                  </p:custDataLst>
                </p:nvPr>
              </p:nvSpPr>
              <p:spPr>
                <a:xfrm>
                  <a:off x="1394629" y="2010064"/>
                  <a:ext cx="2459692" cy="68331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黑体" panose="02010609060101010101" charset="-122"/>
                    <a:ea typeface="黑体" panose="02010609060101010101" charset="-122"/>
                    <a:cs typeface="Arial"/>
                    <a:sym typeface="+mn-ea"/>
                  </a:endParaRPr>
                </a:p>
              </p:txBody>
            </p:sp>
            <p:sp>
              <p:nvSpPr>
                <p:cNvPr id="102" name="矩形 101"/>
                <p:cNvSpPr/>
                <p:nvPr>
                  <p:custDataLst>
                    <p:tags r:id="rId76"/>
                  </p:custDataLst>
                </p:nvPr>
              </p:nvSpPr>
              <p:spPr>
                <a:xfrm>
                  <a:off x="1393095" y="349321"/>
                  <a:ext cx="2455504" cy="667408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黑体" panose="02010609060101010101" charset="-122"/>
                    <a:ea typeface="黑体" panose="02010609060101010101" charset="-122"/>
                    <a:cs typeface="Arial"/>
                  </a:endParaRPr>
                </a:p>
              </p:txBody>
            </p:sp>
          </p:grpSp>
          <p:sp>
            <p:nvSpPr>
              <p:cNvPr id="92" name="文本框 91"/>
              <p:cNvSpPr txBox="1"/>
              <p:nvPr>
                <p:custDataLst>
                  <p:tags r:id="rId66"/>
                </p:custDataLst>
              </p:nvPr>
            </p:nvSpPr>
            <p:spPr>
              <a:xfrm>
                <a:off x="1993564" y="4917613"/>
                <a:ext cx="1253993" cy="53435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56CA95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/>
                    <a:cs typeface="Arial"/>
                  </a:rPr>
                  <a:t>高温</a:t>
                </a:r>
              </a:p>
            </p:txBody>
          </p:sp>
          <p:sp>
            <p:nvSpPr>
              <p:cNvPr id="93" name="文本框 92"/>
              <p:cNvSpPr txBox="1"/>
              <p:nvPr>
                <p:custDataLst>
                  <p:tags r:id="rId67"/>
                </p:custDataLst>
              </p:nvPr>
            </p:nvSpPr>
            <p:spPr>
              <a:xfrm>
                <a:off x="2006042" y="2936385"/>
                <a:ext cx="1253993" cy="53435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56CA95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/>
                    <a:cs typeface="Arial"/>
                  </a:rPr>
                  <a:t>温和</a:t>
                </a:r>
              </a:p>
            </p:txBody>
          </p:sp>
          <p:sp>
            <p:nvSpPr>
              <p:cNvPr id="94" name="文本框 93"/>
              <p:cNvSpPr txBox="1"/>
              <p:nvPr>
                <p:custDataLst>
                  <p:tags r:id="rId68"/>
                </p:custDataLst>
              </p:nvPr>
            </p:nvSpPr>
            <p:spPr>
              <a:xfrm>
                <a:off x="2008042" y="1262575"/>
                <a:ext cx="1611271" cy="53435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6CA95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/>
                    <a:cs typeface="Arial"/>
                  </a:rPr>
                  <a:t>寒冷</a:t>
                </a:r>
              </a:p>
            </p:txBody>
          </p:sp>
          <p:sp>
            <p:nvSpPr>
              <p:cNvPr id="95" name="文本框 94"/>
              <p:cNvSpPr txBox="1"/>
              <p:nvPr>
                <p:custDataLst>
                  <p:tags r:id="rId69"/>
                </p:custDataLst>
              </p:nvPr>
            </p:nvSpPr>
            <p:spPr>
              <a:xfrm>
                <a:off x="1991937" y="435375"/>
                <a:ext cx="1254143" cy="53435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/>
                    <a:cs typeface="Arial"/>
                  </a:rPr>
                  <a:t>寒冷</a:t>
                </a:r>
              </a:p>
            </p:txBody>
          </p:sp>
          <p:sp>
            <p:nvSpPr>
              <p:cNvPr id="96" name="文本框 95"/>
              <p:cNvSpPr txBox="1"/>
              <p:nvPr>
                <p:custDataLst>
                  <p:tags r:id="rId70"/>
                </p:custDataLst>
              </p:nvPr>
            </p:nvSpPr>
            <p:spPr>
              <a:xfrm>
                <a:off x="1941852" y="2075127"/>
                <a:ext cx="1304228" cy="53435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/>
                    <a:cs typeface="Arial"/>
                  </a:rPr>
                  <a:t>温和</a:t>
                </a:r>
              </a:p>
            </p:txBody>
          </p:sp>
          <p:sp>
            <p:nvSpPr>
              <p:cNvPr id="97" name="文本框 96"/>
              <p:cNvSpPr txBox="1"/>
              <p:nvPr>
                <p:custDataLst>
                  <p:tags r:id="rId71"/>
                </p:custDataLst>
              </p:nvPr>
            </p:nvSpPr>
            <p:spPr>
              <a:xfrm>
                <a:off x="1940850" y="4094132"/>
                <a:ext cx="1317250" cy="53435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/>
                    <a:cs typeface="Arial"/>
                  </a:rPr>
                  <a:t>高温</a:t>
                </a:r>
              </a:p>
            </p:txBody>
          </p:sp>
          <p:sp>
            <p:nvSpPr>
              <p:cNvPr id="98" name="文本框 97"/>
              <p:cNvSpPr txBox="1"/>
              <p:nvPr>
                <p:custDataLst>
                  <p:tags r:id="rId72"/>
                </p:custDataLst>
              </p:nvPr>
            </p:nvSpPr>
            <p:spPr>
              <a:xfrm>
                <a:off x="1831663" y="5865447"/>
                <a:ext cx="1428440" cy="53435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/>
                    <a:cs typeface="Arial"/>
                  </a:rPr>
                  <a:t>高温</a:t>
                </a:r>
              </a:p>
            </p:txBody>
          </p:sp>
        </p:grpSp>
      </p:grpSp>
      <p:sp>
        <p:nvSpPr>
          <p:cNvPr id="113" name="文本框 112"/>
          <p:cNvSpPr txBox="1"/>
          <p:nvPr>
            <p:custDataLst>
              <p:tags r:id="rId6"/>
            </p:custDataLst>
          </p:nvPr>
        </p:nvSpPr>
        <p:spPr>
          <a:xfrm>
            <a:off x="5337615" y="736390"/>
            <a:ext cx="1820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Arial"/>
              </a:rPr>
              <a:t>气温</a:t>
            </a:r>
          </a:p>
        </p:txBody>
      </p:sp>
      <p:sp>
        <p:nvSpPr>
          <p:cNvPr id="114" name="文本框 113"/>
          <p:cNvSpPr txBox="1"/>
          <p:nvPr>
            <p:custDataLst>
              <p:tags r:id="rId7"/>
            </p:custDataLst>
          </p:nvPr>
        </p:nvSpPr>
        <p:spPr>
          <a:xfrm>
            <a:off x="8114643" y="762610"/>
            <a:ext cx="1820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Arial"/>
              </a:rPr>
              <a:t>降水</a:t>
            </a:r>
          </a:p>
        </p:txBody>
      </p:sp>
      <p:grpSp>
        <p:nvGrpSpPr>
          <p:cNvPr id="3" name="组合 2"/>
          <p:cNvGrpSpPr/>
          <p:nvPr>
            <p:custDataLst>
              <p:tags r:id="rId8"/>
            </p:custDataLst>
          </p:nvPr>
        </p:nvGrpSpPr>
        <p:grpSpPr>
          <a:xfrm>
            <a:off x="1938425" y="1080397"/>
            <a:ext cx="2818229" cy="5685137"/>
            <a:chOff x="-50361" y="149666"/>
            <a:chExt cx="3173275" cy="6575718"/>
          </a:xfrm>
        </p:grpSpPr>
        <p:grpSp>
          <p:nvGrpSpPr>
            <p:cNvPr id="5" name="组合 4"/>
            <p:cNvGrpSpPr/>
            <p:nvPr>
              <p:custDataLst>
                <p:tags r:id="rId22"/>
              </p:custDataLst>
            </p:nvPr>
          </p:nvGrpSpPr>
          <p:grpSpPr>
            <a:xfrm>
              <a:off x="649337" y="383270"/>
              <a:ext cx="2473577" cy="6101282"/>
              <a:chOff x="1193783" y="334109"/>
              <a:chExt cx="588510" cy="3126152"/>
            </a:xfrm>
          </p:grpSpPr>
          <p:sp>
            <p:nvSpPr>
              <p:cNvPr id="6" name="矩形 5"/>
              <p:cNvSpPr/>
              <p:nvPr>
                <p:custDataLst>
                  <p:tags r:id="rId55"/>
                </p:custDataLst>
              </p:nvPr>
            </p:nvSpPr>
            <p:spPr>
              <a:xfrm>
                <a:off x="1194492" y="334109"/>
                <a:ext cx="582815" cy="3126152"/>
              </a:xfrm>
              <a:prstGeom prst="rect">
                <a:avLst/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  <a:cs typeface="Arial"/>
                </a:endParaRPr>
              </a:p>
            </p:txBody>
          </p:sp>
          <p:grpSp>
            <p:nvGrpSpPr>
              <p:cNvPr id="7" name="组合 6"/>
              <p:cNvGrpSpPr/>
              <p:nvPr>
                <p:custDataLst>
                  <p:tags r:id="rId56"/>
                </p:custDataLst>
              </p:nvPr>
            </p:nvGrpSpPr>
            <p:grpSpPr>
              <a:xfrm>
                <a:off x="1193783" y="677988"/>
                <a:ext cx="588510" cy="2434491"/>
                <a:chOff x="1135749" y="677988"/>
                <a:chExt cx="2335062" cy="2434491"/>
              </a:xfrm>
            </p:grpSpPr>
            <p:cxnSp>
              <p:nvCxnSpPr>
                <p:cNvPr id="8" name="直接连接符 7"/>
                <p:cNvCxnSpPr/>
                <p:nvPr>
                  <p:custDataLst>
                    <p:tags r:id="rId57"/>
                  </p:custDataLst>
                </p:nvPr>
              </p:nvCxnSpPr>
              <p:spPr>
                <a:xfrm>
                  <a:off x="1135749" y="3112479"/>
                  <a:ext cx="2335062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直接连接符 8"/>
                <p:cNvCxnSpPr/>
                <p:nvPr>
                  <p:custDataLst>
                    <p:tags r:id="rId58"/>
                  </p:custDataLst>
                </p:nvPr>
              </p:nvCxnSpPr>
              <p:spPr>
                <a:xfrm>
                  <a:off x="1135749" y="677988"/>
                  <a:ext cx="2315277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直接连接符 9"/>
                <p:cNvCxnSpPr/>
                <p:nvPr>
                  <p:custDataLst>
                    <p:tags r:id="rId59"/>
                  </p:custDataLst>
                </p:nvPr>
              </p:nvCxnSpPr>
              <p:spPr>
                <a:xfrm>
                  <a:off x="1135749" y="1189210"/>
                  <a:ext cx="2315277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直接连接符 10"/>
                <p:cNvCxnSpPr/>
                <p:nvPr>
                  <p:custDataLst>
                    <p:tags r:id="rId60"/>
                  </p:custDataLst>
                </p:nvPr>
              </p:nvCxnSpPr>
              <p:spPr>
                <a:xfrm>
                  <a:off x="1135749" y="1536111"/>
                  <a:ext cx="2296038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直接连接符 11"/>
                <p:cNvCxnSpPr/>
                <p:nvPr>
                  <p:custDataLst>
                    <p:tags r:id="rId61"/>
                  </p:custDataLst>
                </p:nvPr>
              </p:nvCxnSpPr>
              <p:spPr>
                <a:xfrm>
                  <a:off x="1138562" y="2221669"/>
                  <a:ext cx="2332249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直接连接符 12"/>
                <p:cNvCxnSpPr/>
                <p:nvPr>
                  <p:custDataLst>
                    <p:tags r:id="rId62"/>
                  </p:custDataLst>
                </p:nvPr>
              </p:nvCxnSpPr>
              <p:spPr>
                <a:xfrm>
                  <a:off x="1144545" y="2573536"/>
                  <a:ext cx="2321953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" name="组合 13"/>
            <p:cNvGrpSpPr/>
            <p:nvPr>
              <p:custDataLst>
                <p:tags r:id="rId23"/>
              </p:custDataLst>
            </p:nvPr>
          </p:nvGrpSpPr>
          <p:grpSpPr>
            <a:xfrm>
              <a:off x="-50361" y="149666"/>
              <a:ext cx="767854" cy="6575718"/>
              <a:chOff x="1051881" y="100505"/>
              <a:chExt cx="767854" cy="6575718"/>
            </a:xfrm>
          </p:grpSpPr>
          <p:grpSp>
            <p:nvGrpSpPr>
              <p:cNvPr id="21" name="组合 20"/>
              <p:cNvGrpSpPr/>
              <p:nvPr>
                <p:custDataLst>
                  <p:tags r:id="rId43"/>
                </p:custDataLst>
              </p:nvPr>
            </p:nvGrpSpPr>
            <p:grpSpPr>
              <a:xfrm>
                <a:off x="1051881" y="783518"/>
                <a:ext cx="767853" cy="5892705"/>
                <a:chOff x="1007921" y="565270"/>
                <a:chExt cx="767853" cy="3031015"/>
              </a:xfrm>
            </p:grpSpPr>
            <p:sp>
              <p:nvSpPr>
                <p:cNvPr id="23" name="文本框 22"/>
                <p:cNvSpPr txBox="1"/>
                <p:nvPr>
                  <p:custDataLst>
                    <p:tags r:id="rId50"/>
                  </p:custDataLst>
                </p:nvPr>
              </p:nvSpPr>
              <p:spPr>
                <a:xfrm>
                  <a:off x="1109901" y="3321620"/>
                  <a:ext cx="552677" cy="274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/>
                      <a:cs typeface="微软雅黑" panose="020B0503020204020204" charset="-122"/>
                    </a:rPr>
                    <a:t>0°</a:t>
                  </a:r>
                </a:p>
              </p:txBody>
            </p:sp>
            <p:sp>
              <p:nvSpPr>
                <p:cNvPr id="24" name="文本框 23"/>
                <p:cNvSpPr txBox="1"/>
                <p:nvPr>
                  <p:custDataLst>
                    <p:tags r:id="rId51"/>
                  </p:custDataLst>
                </p:nvPr>
              </p:nvSpPr>
              <p:spPr>
                <a:xfrm>
                  <a:off x="1019137" y="2648264"/>
                  <a:ext cx="756637" cy="274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/>
                      <a:cs typeface="微软雅黑" panose="020B0503020204020204" charset="-122"/>
                    </a:rPr>
                    <a:t>20°</a:t>
                  </a:r>
                </a:p>
              </p:txBody>
            </p:sp>
            <p:sp>
              <p:nvSpPr>
                <p:cNvPr id="25" name="文本框 24"/>
                <p:cNvSpPr txBox="1"/>
                <p:nvPr>
                  <p:custDataLst>
                    <p:tags r:id="rId52"/>
                  </p:custDataLst>
                </p:nvPr>
              </p:nvSpPr>
              <p:spPr>
                <a:xfrm>
                  <a:off x="1007921" y="1953934"/>
                  <a:ext cx="756637" cy="274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/>
                      <a:cs typeface="微软雅黑" panose="020B0503020204020204" charset="-122"/>
                    </a:rPr>
                    <a:t>40°</a:t>
                  </a:r>
                </a:p>
              </p:txBody>
            </p:sp>
            <p:sp>
              <p:nvSpPr>
                <p:cNvPr id="26" name="文本框 25"/>
                <p:cNvSpPr txBox="1"/>
                <p:nvPr>
                  <p:custDataLst>
                    <p:tags r:id="rId53"/>
                  </p:custDataLst>
                </p:nvPr>
              </p:nvSpPr>
              <p:spPr>
                <a:xfrm>
                  <a:off x="1007921" y="1259603"/>
                  <a:ext cx="756637" cy="274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/>
                      <a:cs typeface="微软雅黑" panose="020B0503020204020204" charset="-122"/>
                    </a:rPr>
                    <a:t>60°</a:t>
                  </a:r>
                </a:p>
              </p:txBody>
            </p:sp>
            <p:sp>
              <p:nvSpPr>
                <p:cNvPr id="27" name="文本框 26"/>
                <p:cNvSpPr txBox="1"/>
                <p:nvPr>
                  <p:custDataLst>
                    <p:tags r:id="rId54"/>
                  </p:custDataLst>
                </p:nvPr>
              </p:nvSpPr>
              <p:spPr>
                <a:xfrm>
                  <a:off x="1007922" y="565270"/>
                  <a:ext cx="756637" cy="274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/>
                      <a:cs typeface="微软雅黑" panose="020B0503020204020204" charset="-122"/>
                    </a:rPr>
                    <a:t>80°</a:t>
                  </a:r>
                </a:p>
              </p:txBody>
            </p:sp>
          </p:grpSp>
          <p:grpSp>
            <p:nvGrpSpPr>
              <p:cNvPr id="45" name="组合 44"/>
              <p:cNvGrpSpPr/>
              <p:nvPr>
                <p:custDataLst>
                  <p:tags r:id="rId44"/>
                </p:custDataLst>
              </p:nvPr>
            </p:nvGrpSpPr>
            <p:grpSpPr>
              <a:xfrm>
                <a:off x="1053051" y="100505"/>
                <a:ext cx="766684" cy="5933483"/>
                <a:chOff x="1007922" y="565270"/>
                <a:chExt cx="766684" cy="3051990"/>
              </a:xfrm>
            </p:grpSpPr>
            <p:sp>
              <p:nvSpPr>
                <p:cNvPr id="29" name="文本框 28"/>
                <p:cNvSpPr txBox="1"/>
                <p:nvPr>
                  <p:custDataLst>
                    <p:tags r:id="rId45"/>
                  </p:custDataLst>
                </p:nvPr>
              </p:nvSpPr>
              <p:spPr>
                <a:xfrm>
                  <a:off x="1007922" y="3342595"/>
                  <a:ext cx="756637" cy="274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/>
                      <a:cs typeface="微软雅黑" panose="020B0503020204020204" charset="-122"/>
                    </a:rPr>
                    <a:t>10°</a:t>
                  </a:r>
                </a:p>
              </p:txBody>
            </p:sp>
            <p:sp>
              <p:nvSpPr>
                <p:cNvPr id="31" name="文本框 30"/>
                <p:cNvSpPr txBox="1"/>
                <p:nvPr>
                  <p:custDataLst>
                    <p:tags r:id="rId46"/>
                  </p:custDataLst>
                </p:nvPr>
              </p:nvSpPr>
              <p:spPr>
                <a:xfrm>
                  <a:off x="1007922" y="2648264"/>
                  <a:ext cx="756637" cy="274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/>
                      <a:cs typeface="微软雅黑" panose="020B0503020204020204" charset="-122"/>
                    </a:rPr>
                    <a:t>30°</a:t>
                  </a:r>
                </a:p>
              </p:txBody>
            </p:sp>
            <p:sp>
              <p:nvSpPr>
                <p:cNvPr id="32" name="文本框 31"/>
                <p:cNvSpPr txBox="1"/>
                <p:nvPr>
                  <p:custDataLst>
                    <p:tags r:id="rId47"/>
                  </p:custDataLst>
                </p:nvPr>
              </p:nvSpPr>
              <p:spPr>
                <a:xfrm>
                  <a:off x="1017969" y="1953934"/>
                  <a:ext cx="756637" cy="274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/>
                      <a:cs typeface="微软雅黑" panose="020B0503020204020204" charset="-122"/>
                    </a:rPr>
                    <a:t>50°</a:t>
                  </a:r>
                </a:p>
              </p:txBody>
            </p:sp>
            <p:sp>
              <p:nvSpPr>
                <p:cNvPr id="49" name="文本框 48"/>
                <p:cNvSpPr txBox="1"/>
                <p:nvPr>
                  <p:custDataLst>
                    <p:tags r:id="rId48"/>
                  </p:custDataLst>
                </p:nvPr>
              </p:nvSpPr>
              <p:spPr>
                <a:xfrm>
                  <a:off x="1007922" y="1259603"/>
                  <a:ext cx="756637" cy="274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/>
                      <a:cs typeface="微软雅黑" panose="020B0503020204020204" charset="-122"/>
                    </a:rPr>
                    <a:t>70°</a:t>
                  </a:r>
                </a:p>
              </p:txBody>
            </p:sp>
            <p:sp>
              <p:nvSpPr>
                <p:cNvPr id="33" name="文本框 32"/>
                <p:cNvSpPr txBox="1"/>
                <p:nvPr>
                  <p:custDataLst>
                    <p:tags r:id="rId49"/>
                  </p:custDataLst>
                </p:nvPr>
              </p:nvSpPr>
              <p:spPr>
                <a:xfrm>
                  <a:off x="1007922" y="565270"/>
                  <a:ext cx="756637" cy="274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/>
                      <a:cs typeface="微软雅黑" panose="020B0503020204020204" charset="-122"/>
                    </a:rPr>
                    <a:t>90°</a:t>
                  </a:r>
                </a:p>
              </p:txBody>
            </p:sp>
          </p:grpSp>
        </p:grpSp>
        <p:grpSp>
          <p:nvGrpSpPr>
            <p:cNvPr id="34" name="组合 33"/>
            <p:cNvGrpSpPr/>
            <p:nvPr>
              <p:custDataLst>
                <p:tags r:id="rId24"/>
              </p:custDataLst>
            </p:nvPr>
          </p:nvGrpSpPr>
          <p:grpSpPr>
            <a:xfrm>
              <a:off x="648687" y="395635"/>
              <a:ext cx="2470870" cy="6096701"/>
              <a:chOff x="1388907" y="339489"/>
              <a:chExt cx="2470870" cy="6096701"/>
            </a:xfrm>
          </p:grpSpPr>
          <p:grpSp>
            <p:nvGrpSpPr>
              <p:cNvPr id="35" name="组合 34"/>
              <p:cNvGrpSpPr/>
              <p:nvPr>
                <p:custDataLst>
                  <p:tags r:id="rId25"/>
                </p:custDataLst>
              </p:nvPr>
            </p:nvGrpSpPr>
            <p:grpSpPr>
              <a:xfrm>
                <a:off x="1388907" y="339489"/>
                <a:ext cx="2470870" cy="6096701"/>
                <a:chOff x="1388907" y="349321"/>
                <a:chExt cx="2470870" cy="6096701"/>
              </a:xfrm>
            </p:grpSpPr>
            <p:sp>
              <p:nvSpPr>
                <p:cNvPr id="40" name="矩形 39"/>
                <p:cNvSpPr/>
                <p:nvPr>
                  <p:custDataLst>
                    <p:tags r:id="rId39"/>
                  </p:custDataLst>
                </p:nvPr>
              </p:nvSpPr>
              <p:spPr>
                <a:xfrm>
                  <a:off x="1388907" y="5769841"/>
                  <a:ext cx="2459692" cy="676181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/>
                    <a:cs typeface="Arial"/>
                  </a:endParaRPr>
                </a:p>
              </p:txBody>
            </p:sp>
            <p:sp>
              <p:nvSpPr>
                <p:cNvPr id="41" name="矩形 40"/>
                <p:cNvSpPr/>
                <p:nvPr>
                  <p:custDataLst>
                    <p:tags r:id="rId40"/>
                  </p:custDataLst>
                </p:nvPr>
              </p:nvSpPr>
              <p:spPr>
                <a:xfrm>
                  <a:off x="1400085" y="4028355"/>
                  <a:ext cx="2459692" cy="68331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/>
                    <a:cs typeface="Arial"/>
                  </a:endParaRPr>
                </a:p>
              </p:txBody>
            </p:sp>
            <p:sp>
              <p:nvSpPr>
                <p:cNvPr id="42" name="矩形 41"/>
                <p:cNvSpPr/>
                <p:nvPr>
                  <p:custDataLst>
                    <p:tags r:id="rId41"/>
                  </p:custDataLst>
                </p:nvPr>
              </p:nvSpPr>
              <p:spPr>
                <a:xfrm>
                  <a:off x="1394629" y="2010064"/>
                  <a:ext cx="2459692" cy="68331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/>
                    <a:cs typeface="Arial"/>
                  </a:endParaRPr>
                </a:p>
              </p:txBody>
            </p:sp>
            <p:sp>
              <p:nvSpPr>
                <p:cNvPr id="43" name="矩形 42"/>
                <p:cNvSpPr/>
                <p:nvPr>
                  <p:custDataLst>
                    <p:tags r:id="rId42"/>
                  </p:custDataLst>
                </p:nvPr>
              </p:nvSpPr>
              <p:spPr>
                <a:xfrm>
                  <a:off x="1393095" y="349321"/>
                  <a:ext cx="2455504" cy="667408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/>
                    <a:cs typeface="Arial"/>
                  </a:endParaRPr>
                </a:p>
              </p:txBody>
            </p:sp>
          </p:grpSp>
          <p:grpSp>
            <p:nvGrpSpPr>
              <p:cNvPr id="36" name="组合 35"/>
              <p:cNvGrpSpPr/>
              <p:nvPr>
                <p:custDataLst>
                  <p:tags r:id="rId26"/>
                </p:custDataLst>
              </p:nvPr>
            </p:nvGrpSpPr>
            <p:grpSpPr>
              <a:xfrm>
                <a:off x="1416700" y="4883009"/>
                <a:ext cx="2215426" cy="568775"/>
                <a:chOff x="402028" y="2597567"/>
                <a:chExt cx="2215426" cy="568775"/>
              </a:xfrm>
            </p:grpSpPr>
            <p:sp>
              <p:nvSpPr>
                <p:cNvPr id="38" name="任意多边形 80"/>
                <p:cNvSpPr/>
                <p:nvPr>
                  <p:custDataLst>
                    <p:tags r:id="rId37"/>
                  </p:custDataLst>
                </p:nvPr>
              </p:nvSpPr>
              <p:spPr>
                <a:xfrm>
                  <a:off x="402028" y="2597567"/>
                  <a:ext cx="460092" cy="525819"/>
                </a:xfrm>
                <a:custGeom>
                  <a:avLst/>
                  <a:gdLst>
                    <a:gd name="connsiteX0" fmla="*/ 430823 w 430823"/>
                    <a:gd name="connsiteY0" fmla="*/ 0 h 492369"/>
                    <a:gd name="connsiteX1" fmla="*/ 378069 w 430823"/>
                    <a:gd name="connsiteY1" fmla="*/ 237392 h 492369"/>
                    <a:gd name="connsiteX2" fmla="*/ 254977 w 430823"/>
                    <a:gd name="connsiteY2" fmla="*/ 404446 h 492369"/>
                    <a:gd name="connsiteX3" fmla="*/ 0 w 430823"/>
                    <a:gd name="connsiteY3" fmla="*/ 492369 h 492369"/>
                    <a:gd name="connsiteX0-1" fmla="*/ 430823 w 430823"/>
                    <a:gd name="connsiteY0-2" fmla="*/ 0 h 492369"/>
                    <a:gd name="connsiteX1-3" fmla="*/ 378069 w 430823"/>
                    <a:gd name="connsiteY1-4" fmla="*/ 237392 h 492369"/>
                    <a:gd name="connsiteX2-5" fmla="*/ 0 w 430823"/>
                    <a:gd name="connsiteY2-6" fmla="*/ 492369 h 492369"/>
                    <a:gd name="connsiteX0-7" fmla="*/ 430823 w 430823"/>
                    <a:gd name="connsiteY0-8" fmla="*/ 0 h 492369"/>
                    <a:gd name="connsiteX1-9" fmla="*/ 0 w 430823"/>
                    <a:gd name="connsiteY1-10" fmla="*/ 492369 h 492369"/>
                    <a:gd name="connsiteX0-11" fmla="*/ 430823 w 430823"/>
                    <a:gd name="connsiteY0-12" fmla="*/ 0 h 492369"/>
                    <a:gd name="connsiteX1-13" fmla="*/ 0 w 430823"/>
                    <a:gd name="connsiteY1-14" fmla="*/ 492369 h 492369"/>
                    <a:gd name="connsiteX0-15" fmla="*/ 430823 w 430823"/>
                    <a:gd name="connsiteY0-16" fmla="*/ 0 h 492369"/>
                    <a:gd name="connsiteX1-17" fmla="*/ 0 w 430823"/>
                    <a:gd name="connsiteY1-18" fmla="*/ 492369 h 492369"/>
                    <a:gd name="connsiteX0-19" fmla="*/ 430823 w 430823"/>
                    <a:gd name="connsiteY0-20" fmla="*/ 0 h 492369"/>
                    <a:gd name="connsiteX1-21" fmla="*/ 0 w 430823"/>
                    <a:gd name="connsiteY1-22" fmla="*/ 492369 h 49236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430823" h="492369">
                      <a:moveTo>
                        <a:pt x="430823" y="0"/>
                      </a:moveTo>
                      <a:cubicBezTo>
                        <a:pt x="423977" y="295447"/>
                        <a:pt x="205154" y="468923"/>
                        <a:pt x="0" y="492369"/>
                      </a:cubicBezTo>
                    </a:path>
                  </a:pathLst>
                </a:custGeom>
                <a:noFill/>
                <a:ln w="38100">
                  <a:gradFill flip="none" rotWithShape="1">
                    <a:gsLst>
                      <a:gs pos="10000">
                        <a:srgbClr val="00B0F0">
                          <a:alpha val="0"/>
                        </a:srgbClr>
                      </a:gs>
                      <a:gs pos="62000">
                        <a:srgbClr val="00B0F0"/>
                      </a:gs>
                    </a:gsLst>
                    <a:lin ang="8100000" scaled="1"/>
                  </a:gradFill>
                  <a:tailEnd type="stealth" w="lg" len="lg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/>
                    <a:cs typeface="Arial"/>
                  </a:endParaRPr>
                </a:p>
              </p:txBody>
            </p:sp>
            <p:sp>
              <p:nvSpPr>
                <p:cNvPr id="39" name="文本框 38"/>
                <p:cNvSpPr txBox="1"/>
                <p:nvPr>
                  <p:custDataLst>
                    <p:tags r:id="rId38"/>
                  </p:custDataLst>
                </p:nvPr>
              </p:nvSpPr>
              <p:spPr>
                <a:xfrm>
                  <a:off x="1023320" y="2632357"/>
                  <a:ext cx="1594134" cy="53398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/>
                      <a:cs typeface="Arial"/>
                    </a:rPr>
                    <a:t>东北信风</a:t>
                  </a:r>
                </a:p>
              </p:txBody>
            </p:sp>
          </p:grpSp>
          <p:grpSp>
            <p:nvGrpSpPr>
              <p:cNvPr id="37" name="组合 36"/>
              <p:cNvGrpSpPr/>
              <p:nvPr>
                <p:custDataLst>
                  <p:tags r:id="rId27"/>
                </p:custDataLst>
              </p:nvPr>
            </p:nvGrpSpPr>
            <p:grpSpPr>
              <a:xfrm>
                <a:off x="1508531" y="2958957"/>
                <a:ext cx="2082516" cy="676272"/>
                <a:chOff x="493859" y="1446372"/>
                <a:chExt cx="2082516" cy="676272"/>
              </a:xfrm>
            </p:grpSpPr>
            <p:sp>
              <p:nvSpPr>
                <p:cNvPr id="111" name="任意多边形 78"/>
                <p:cNvSpPr/>
                <p:nvPr>
                  <p:custDataLst>
                    <p:tags r:id="rId35"/>
                  </p:custDataLst>
                </p:nvPr>
              </p:nvSpPr>
              <p:spPr>
                <a:xfrm flipH="1" flipV="1">
                  <a:off x="493859" y="1596825"/>
                  <a:ext cx="460092" cy="525819"/>
                </a:xfrm>
                <a:custGeom>
                  <a:avLst/>
                  <a:gdLst>
                    <a:gd name="connsiteX0" fmla="*/ 430823 w 430823"/>
                    <a:gd name="connsiteY0" fmla="*/ 0 h 492369"/>
                    <a:gd name="connsiteX1" fmla="*/ 378069 w 430823"/>
                    <a:gd name="connsiteY1" fmla="*/ 237392 h 492369"/>
                    <a:gd name="connsiteX2" fmla="*/ 254977 w 430823"/>
                    <a:gd name="connsiteY2" fmla="*/ 404446 h 492369"/>
                    <a:gd name="connsiteX3" fmla="*/ 0 w 430823"/>
                    <a:gd name="connsiteY3" fmla="*/ 492369 h 492369"/>
                    <a:gd name="connsiteX0-1" fmla="*/ 430823 w 430823"/>
                    <a:gd name="connsiteY0-2" fmla="*/ 0 h 492369"/>
                    <a:gd name="connsiteX1-3" fmla="*/ 378069 w 430823"/>
                    <a:gd name="connsiteY1-4" fmla="*/ 237392 h 492369"/>
                    <a:gd name="connsiteX2-5" fmla="*/ 0 w 430823"/>
                    <a:gd name="connsiteY2-6" fmla="*/ 492369 h 492369"/>
                    <a:gd name="connsiteX0-7" fmla="*/ 430823 w 430823"/>
                    <a:gd name="connsiteY0-8" fmla="*/ 0 h 492369"/>
                    <a:gd name="connsiteX1-9" fmla="*/ 0 w 430823"/>
                    <a:gd name="connsiteY1-10" fmla="*/ 492369 h 492369"/>
                    <a:gd name="connsiteX0-11" fmla="*/ 430823 w 430823"/>
                    <a:gd name="connsiteY0-12" fmla="*/ 0 h 492369"/>
                    <a:gd name="connsiteX1-13" fmla="*/ 0 w 430823"/>
                    <a:gd name="connsiteY1-14" fmla="*/ 492369 h 492369"/>
                    <a:gd name="connsiteX0-15" fmla="*/ 430823 w 430823"/>
                    <a:gd name="connsiteY0-16" fmla="*/ 0 h 492369"/>
                    <a:gd name="connsiteX1-17" fmla="*/ 0 w 430823"/>
                    <a:gd name="connsiteY1-18" fmla="*/ 492369 h 492369"/>
                    <a:gd name="connsiteX0-19" fmla="*/ 430823 w 430823"/>
                    <a:gd name="connsiteY0-20" fmla="*/ 0 h 492369"/>
                    <a:gd name="connsiteX1-21" fmla="*/ 0 w 430823"/>
                    <a:gd name="connsiteY1-22" fmla="*/ 492369 h 49236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430823" h="492369">
                      <a:moveTo>
                        <a:pt x="430823" y="0"/>
                      </a:moveTo>
                      <a:cubicBezTo>
                        <a:pt x="423977" y="295447"/>
                        <a:pt x="205154" y="468923"/>
                        <a:pt x="0" y="492369"/>
                      </a:cubicBezTo>
                    </a:path>
                  </a:pathLst>
                </a:custGeom>
                <a:noFill/>
                <a:ln w="38100">
                  <a:gradFill flip="none" rotWithShape="1">
                    <a:gsLst>
                      <a:gs pos="10000">
                        <a:srgbClr val="00B0F0">
                          <a:alpha val="0"/>
                        </a:srgbClr>
                      </a:gs>
                      <a:gs pos="62000">
                        <a:srgbClr val="00B0F0"/>
                      </a:gs>
                    </a:gsLst>
                    <a:lin ang="8100000" scaled="1"/>
                  </a:gradFill>
                  <a:tailEnd type="stealth" w="lg" len="lg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/>
                    <a:cs typeface="Arial"/>
                  </a:endParaRPr>
                </a:p>
              </p:txBody>
            </p:sp>
            <p:sp>
              <p:nvSpPr>
                <p:cNvPr id="112" name="文本框 111"/>
                <p:cNvSpPr txBox="1"/>
                <p:nvPr>
                  <p:custDataLst>
                    <p:tags r:id="rId36"/>
                  </p:custDataLst>
                </p:nvPr>
              </p:nvSpPr>
              <p:spPr>
                <a:xfrm>
                  <a:off x="982241" y="1446372"/>
                  <a:ext cx="1594134" cy="53398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/>
                      <a:cs typeface="Arial"/>
                    </a:rPr>
                    <a:t>盛行西风</a:t>
                  </a:r>
                </a:p>
              </p:txBody>
            </p:sp>
          </p:grpSp>
          <p:grpSp>
            <p:nvGrpSpPr>
              <p:cNvPr id="116" name="组合 115"/>
              <p:cNvGrpSpPr/>
              <p:nvPr>
                <p:custDataLst>
                  <p:tags r:id="rId28"/>
                </p:custDataLst>
              </p:nvPr>
            </p:nvGrpSpPr>
            <p:grpSpPr>
              <a:xfrm>
                <a:off x="1442976" y="1208680"/>
                <a:ext cx="2094381" cy="588064"/>
                <a:chOff x="428304" y="548062"/>
                <a:chExt cx="2094381" cy="588064"/>
              </a:xfrm>
            </p:grpSpPr>
            <p:sp>
              <p:nvSpPr>
                <p:cNvPr id="117" name="文本框 116"/>
                <p:cNvSpPr txBox="1"/>
                <p:nvPr>
                  <p:custDataLst>
                    <p:tags r:id="rId33"/>
                  </p:custDataLst>
                </p:nvPr>
              </p:nvSpPr>
              <p:spPr>
                <a:xfrm>
                  <a:off x="928550" y="602141"/>
                  <a:ext cx="1594135" cy="53398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/>
                      <a:cs typeface="Arial"/>
                    </a:rPr>
                    <a:t>极地东风</a:t>
                  </a:r>
                </a:p>
              </p:txBody>
            </p:sp>
            <p:sp>
              <p:nvSpPr>
                <p:cNvPr id="118" name="任意多边形 77"/>
                <p:cNvSpPr/>
                <p:nvPr>
                  <p:custDataLst>
                    <p:tags r:id="rId34"/>
                  </p:custDataLst>
                </p:nvPr>
              </p:nvSpPr>
              <p:spPr>
                <a:xfrm>
                  <a:off x="428304" y="548062"/>
                  <a:ext cx="460092" cy="525819"/>
                </a:xfrm>
                <a:custGeom>
                  <a:avLst/>
                  <a:gdLst>
                    <a:gd name="connsiteX0" fmla="*/ 430823 w 430823"/>
                    <a:gd name="connsiteY0" fmla="*/ 0 h 492369"/>
                    <a:gd name="connsiteX1" fmla="*/ 378069 w 430823"/>
                    <a:gd name="connsiteY1" fmla="*/ 237392 h 492369"/>
                    <a:gd name="connsiteX2" fmla="*/ 254977 w 430823"/>
                    <a:gd name="connsiteY2" fmla="*/ 404446 h 492369"/>
                    <a:gd name="connsiteX3" fmla="*/ 0 w 430823"/>
                    <a:gd name="connsiteY3" fmla="*/ 492369 h 492369"/>
                    <a:gd name="connsiteX0-1" fmla="*/ 430823 w 430823"/>
                    <a:gd name="connsiteY0-2" fmla="*/ 0 h 492369"/>
                    <a:gd name="connsiteX1-3" fmla="*/ 378069 w 430823"/>
                    <a:gd name="connsiteY1-4" fmla="*/ 237392 h 492369"/>
                    <a:gd name="connsiteX2-5" fmla="*/ 0 w 430823"/>
                    <a:gd name="connsiteY2-6" fmla="*/ 492369 h 492369"/>
                    <a:gd name="connsiteX0-7" fmla="*/ 430823 w 430823"/>
                    <a:gd name="connsiteY0-8" fmla="*/ 0 h 492369"/>
                    <a:gd name="connsiteX1-9" fmla="*/ 0 w 430823"/>
                    <a:gd name="connsiteY1-10" fmla="*/ 492369 h 492369"/>
                    <a:gd name="connsiteX0-11" fmla="*/ 430823 w 430823"/>
                    <a:gd name="connsiteY0-12" fmla="*/ 0 h 492369"/>
                    <a:gd name="connsiteX1-13" fmla="*/ 0 w 430823"/>
                    <a:gd name="connsiteY1-14" fmla="*/ 492369 h 492369"/>
                    <a:gd name="connsiteX0-15" fmla="*/ 430823 w 430823"/>
                    <a:gd name="connsiteY0-16" fmla="*/ 0 h 492369"/>
                    <a:gd name="connsiteX1-17" fmla="*/ 0 w 430823"/>
                    <a:gd name="connsiteY1-18" fmla="*/ 492369 h 492369"/>
                    <a:gd name="connsiteX0-19" fmla="*/ 430823 w 430823"/>
                    <a:gd name="connsiteY0-20" fmla="*/ 0 h 492369"/>
                    <a:gd name="connsiteX1-21" fmla="*/ 0 w 430823"/>
                    <a:gd name="connsiteY1-22" fmla="*/ 492369 h 49236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430823" h="492369">
                      <a:moveTo>
                        <a:pt x="430823" y="0"/>
                      </a:moveTo>
                      <a:cubicBezTo>
                        <a:pt x="423977" y="295447"/>
                        <a:pt x="205154" y="468923"/>
                        <a:pt x="0" y="492369"/>
                      </a:cubicBezTo>
                    </a:path>
                  </a:pathLst>
                </a:custGeom>
                <a:noFill/>
                <a:ln w="38100">
                  <a:gradFill flip="none" rotWithShape="1">
                    <a:gsLst>
                      <a:gs pos="10000">
                        <a:srgbClr val="00B0F0">
                          <a:alpha val="0"/>
                        </a:srgbClr>
                      </a:gs>
                      <a:gs pos="62000">
                        <a:srgbClr val="00B0F0"/>
                      </a:gs>
                    </a:gsLst>
                    <a:lin ang="8100000" scaled="1"/>
                  </a:gradFill>
                  <a:tailEnd type="stealth" w="lg" len="lg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/>
                    <a:cs typeface="Arial"/>
                  </a:endParaRPr>
                </a:p>
              </p:txBody>
            </p:sp>
          </p:grpSp>
          <p:sp>
            <p:nvSpPr>
              <p:cNvPr id="119" name="文本框 118"/>
              <p:cNvSpPr txBox="1"/>
              <p:nvPr>
                <p:custDataLst>
                  <p:tags r:id="rId29"/>
                </p:custDataLst>
              </p:nvPr>
            </p:nvSpPr>
            <p:spPr>
              <a:xfrm>
                <a:off x="1647136" y="423072"/>
                <a:ext cx="1940686" cy="53398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/>
                    <a:cs typeface="Arial"/>
                  </a:rPr>
                  <a:t>极地高压带</a:t>
                </a:r>
              </a:p>
            </p:txBody>
          </p:sp>
          <p:sp>
            <p:nvSpPr>
              <p:cNvPr id="120" name="文本框 119"/>
              <p:cNvSpPr txBox="1"/>
              <p:nvPr>
                <p:custDataLst>
                  <p:tags r:id="rId30"/>
                </p:custDataLst>
              </p:nvPr>
            </p:nvSpPr>
            <p:spPr>
              <a:xfrm>
                <a:off x="1477373" y="2075394"/>
                <a:ext cx="2287236" cy="53398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/>
                    <a:cs typeface="Arial"/>
                  </a:rPr>
                  <a:t>副极地低压带</a:t>
                </a:r>
              </a:p>
            </p:txBody>
          </p:sp>
          <p:sp>
            <p:nvSpPr>
              <p:cNvPr id="121" name="文本框 120"/>
              <p:cNvSpPr txBox="1"/>
              <p:nvPr>
                <p:custDataLst>
                  <p:tags r:id="rId31"/>
                </p:custDataLst>
              </p:nvPr>
            </p:nvSpPr>
            <p:spPr>
              <a:xfrm>
                <a:off x="1477692" y="4094600"/>
                <a:ext cx="2287236" cy="53398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/>
                    <a:cs typeface="Arial"/>
                  </a:rPr>
                  <a:t>副热带高压带</a:t>
                </a:r>
              </a:p>
            </p:txBody>
          </p:sp>
          <p:sp>
            <p:nvSpPr>
              <p:cNvPr id="122" name="文本框 121"/>
              <p:cNvSpPr txBox="1"/>
              <p:nvPr>
                <p:custDataLst>
                  <p:tags r:id="rId32"/>
                </p:custDataLst>
              </p:nvPr>
            </p:nvSpPr>
            <p:spPr>
              <a:xfrm>
                <a:off x="1660909" y="5865695"/>
                <a:ext cx="1940686" cy="53398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/>
                    <a:cs typeface="Arial"/>
                  </a:rPr>
                  <a:t>赤道低压带</a:t>
                </a:r>
              </a:p>
            </p:txBody>
          </p:sp>
        </p:grpSp>
      </p:grpSp>
      <p:grpSp>
        <p:nvGrpSpPr>
          <p:cNvPr id="123" name="组合 122"/>
          <p:cNvGrpSpPr/>
          <p:nvPr>
            <p:custDataLst>
              <p:tags r:id="rId9"/>
            </p:custDataLst>
          </p:nvPr>
        </p:nvGrpSpPr>
        <p:grpSpPr>
          <a:xfrm>
            <a:off x="7891019" y="1293886"/>
            <a:ext cx="2196817" cy="5274956"/>
            <a:chOff x="1193783" y="334109"/>
            <a:chExt cx="588510" cy="3126152"/>
          </a:xfrm>
        </p:grpSpPr>
        <p:sp>
          <p:nvSpPr>
            <p:cNvPr id="124" name="矩形 123"/>
            <p:cNvSpPr/>
            <p:nvPr>
              <p:custDataLst>
                <p:tags r:id="rId14"/>
              </p:custDataLst>
            </p:nvPr>
          </p:nvSpPr>
          <p:spPr>
            <a:xfrm>
              <a:off x="1194492" y="334109"/>
              <a:ext cx="582815" cy="3126152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Arial"/>
              </a:endParaRPr>
            </a:p>
          </p:txBody>
        </p:sp>
        <p:grpSp>
          <p:nvGrpSpPr>
            <p:cNvPr id="125" name="组合 124"/>
            <p:cNvGrpSpPr/>
            <p:nvPr>
              <p:custDataLst>
                <p:tags r:id="rId15"/>
              </p:custDataLst>
            </p:nvPr>
          </p:nvGrpSpPr>
          <p:grpSpPr>
            <a:xfrm>
              <a:off x="1193783" y="677988"/>
              <a:ext cx="588510" cy="2434491"/>
              <a:chOff x="1135749" y="677988"/>
              <a:chExt cx="2335062" cy="2434491"/>
            </a:xfrm>
          </p:grpSpPr>
          <p:cxnSp>
            <p:nvCxnSpPr>
              <p:cNvPr id="126" name="直接连接符 125"/>
              <p:cNvCxnSpPr/>
              <p:nvPr>
                <p:custDataLst>
                  <p:tags r:id="rId16"/>
                </p:custDataLst>
              </p:nvPr>
            </p:nvCxnSpPr>
            <p:spPr>
              <a:xfrm>
                <a:off x="1135749" y="3112479"/>
                <a:ext cx="2335062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直接连接符 126"/>
              <p:cNvCxnSpPr/>
              <p:nvPr>
                <p:custDataLst>
                  <p:tags r:id="rId17"/>
                </p:custDataLst>
              </p:nvPr>
            </p:nvCxnSpPr>
            <p:spPr>
              <a:xfrm>
                <a:off x="1135749" y="677988"/>
                <a:ext cx="2315277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直接连接符 127"/>
              <p:cNvCxnSpPr/>
              <p:nvPr>
                <p:custDataLst>
                  <p:tags r:id="rId18"/>
                </p:custDataLst>
              </p:nvPr>
            </p:nvCxnSpPr>
            <p:spPr>
              <a:xfrm>
                <a:off x="1135749" y="1189210"/>
                <a:ext cx="2315277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直接连接符 128"/>
              <p:cNvCxnSpPr/>
              <p:nvPr>
                <p:custDataLst>
                  <p:tags r:id="rId19"/>
                </p:custDataLst>
              </p:nvPr>
            </p:nvCxnSpPr>
            <p:spPr>
              <a:xfrm>
                <a:off x="1135749" y="1536111"/>
                <a:ext cx="2296038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直接连接符 129"/>
              <p:cNvCxnSpPr/>
              <p:nvPr>
                <p:custDataLst>
                  <p:tags r:id="rId20"/>
                </p:custDataLst>
              </p:nvPr>
            </p:nvCxnSpPr>
            <p:spPr>
              <a:xfrm>
                <a:off x="1138562" y="2221669"/>
                <a:ext cx="2332249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直接连接符 130"/>
              <p:cNvCxnSpPr/>
              <p:nvPr>
                <p:custDataLst>
                  <p:tags r:id="rId21"/>
                </p:custDataLst>
              </p:nvPr>
            </p:nvCxnSpPr>
            <p:spPr>
              <a:xfrm>
                <a:off x="1144545" y="2573536"/>
                <a:ext cx="2321953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7" name="文本框 136"/>
          <p:cNvSpPr txBox="1"/>
          <p:nvPr>
            <p:custDataLst>
              <p:tags r:id="rId10"/>
            </p:custDataLst>
          </p:nvPr>
        </p:nvSpPr>
        <p:spPr>
          <a:xfrm>
            <a:off x="8569834" y="1382266"/>
            <a:ext cx="800219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/>
              </a:rPr>
              <a:t>干燥</a:t>
            </a:r>
          </a:p>
        </p:txBody>
      </p:sp>
      <p:sp>
        <p:nvSpPr>
          <p:cNvPr id="138" name="文本框 137"/>
          <p:cNvSpPr txBox="1"/>
          <p:nvPr>
            <p:custDataLst>
              <p:tags r:id="rId11"/>
            </p:custDataLst>
          </p:nvPr>
        </p:nvSpPr>
        <p:spPr>
          <a:xfrm>
            <a:off x="8423425" y="2794241"/>
            <a:ext cx="800219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/>
              </a:rPr>
              <a:t>湿润</a:t>
            </a:r>
          </a:p>
        </p:txBody>
      </p:sp>
      <p:sp>
        <p:nvSpPr>
          <p:cNvPr id="139" name="文本框 138"/>
          <p:cNvSpPr txBox="1"/>
          <p:nvPr>
            <p:custDataLst>
              <p:tags r:id="rId12"/>
            </p:custDataLst>
          </p:nvPr>
        </p:nvSpPr>
        <p:spPr>
          <a:xfrm>
            <a:off x="8569833" y="4618125"/>
            <a:ext cx="800219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/>
              </a:rPr>
              <a:t>干燥</a:t>
            </a:r>
          </a:p>
        </p:txBody>
      </p:sp>
      <p:sp>
        <p:nvSpPr>
          <p:cNvPr id="140" name="文本框 139"/>
          <p:cNvSpPr txBox="1"/>
          <p:nvPr>
            <p:custDataLst>
              <p:tags r:id="rId13"/>
            </p:custDataLst>
          </p:nvPr>
        </p:nvSpPr>
        <p:spPr>
          <a:xfrm>
            <a:off x="8569832" y="6016971"/>
            <a:ext cx="800219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/>
              </a:rPr>
              <a:t>多雨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>
            <p:custDataLst>
              <p:tags r:id="rId1"/>
            </p:custDataLst>
          </p:nvPr>
        </p:nvSpPr>
        <p:spPr>
          <a:xfrm>
            <a:off x="116733" y="136188"/>
            <a:ext cx="11972543" cy="6585626"/>
          </a:xfrm>
          <a:prstGeom prst="roundRect">
            <a:avLst>
              <a:gd name="adj" fmla="val 0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Arial"/>
            </a:endParaRPr>
          </a:p>
        </p:txBody>
      </p:sp>
      <p:sp>
        <p:nvSpPr>
          <p:cNvPr id="2" name="椭圆 1"/>
          <p:cNvSpPr/>
          <p:nvPr>
            <p:custDataLst>
              <p:tags r:id="rId2"/>
            </p:custDataLst>
          </p:nvPr>
        </p:nvSpPr>
        <p:spPr>
          <a:xfrm>
            <a:off x="173990" y="276860"/>
            <a:ext cx="570865" cy="57086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0" cap="none" spc="-30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幼圆" charset="0"/>
                <a:ea typeface="方正兰亭黑简体" panose="02000000000000000000" charset="-122"/>
                <a:cs typeface="幼圆" charset="0"/>
                <a:sym typeface="Malgun Gothic Semilight" panose="020B0502040204020203" pitchFamily="34" charset="-122"/>
              </a:rPr>
              <a:t>1</a:t>
            </a: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927735" y="202565"/>
            <a:ext cx="53771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2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/>
                <a:sym typeface="Malgun Gothic Semilight" panose="020B0502040204020203" pitchFamily="34" charset="-122"/>
              </a:rPr>
              <a:t>知识复习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/>
                <a:sym typeface="思源黑体 CN Heavy" panose="020B0A00000000000000" pitchFamily="34" charset="-122"/>
              </a:rPr>
              <a:t>—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/>
                <a:sym typeface="思源黑体 CN Heavy" panose="020B0A00000000000000" pitchFamily="34" charset="-122"/>
              </a:rPr>
              <a:t>气压带风带对气候的影响</a:t>
            </a:r>
            <a:endParaRPr kumimoji="0" lang="zh-CN" altLang="en-US" sz="2400" b="0" i="0" u="none" strike="noStrike" kern="1200" cap="none" spc="2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Arial"/>
              <a:sym typeface="Malgun Gothic Semilight" panose="020B0502040204020203" pitchFamily="34" charset="-122"/>
            </a:endParaRPr>
          </a:p>
        </p:txBody>
      </p:sp>
      <p:grpSp>
        <p:nvGrpSpPr>
          <p:cNvPr id="44" name="组合 43"/>
          <p:cNvGrpSpPr/>
          <p:nvPr>
            <p:custDataLst>
              <p:tags r:id="rId4"/>
            </p:custDataLst>
          </p:nvPr>
        </p:nvGrpSpPr>
        <p:grpSpPr>
          <a:xfrm>
            <a:off x="1374322" y="1103029"/>
            <a:ext cx="2884824" cy="5685162"/>
            <a:chOff x="-125346" y="149637"/>
            <a:chExt cx="3248260" cy="6575747"/>
          </a:xfrm>
        </p:grpSpPr>
        <p:grpSp>
          <p:nvGrpSpPr>
            <p:cNvPr id="46" name="组合 45"/>
            <p:cNvGrpSpPr/>
            <p:nvPr>
              <p:custDataLst>
                <p:tags r:id="rId52"/>
              </p:custDataLst>
            </p:nvPr>
          </p:nvGrpSpPr>
          <p:grpSpPr>
            <a:xfrm>
              <a:off x="649337" y="383270"/>
              <a:ext cx="2473577" cy="6101282"/>
              <a:chOff x="1193783" y="334109"/>
              <a:chExt cx="588510" cy="3126152"/>
            </a:xfrm>
          </p:grpSpPr>
          <p:sp>
            <p:nvSpPr>
              <p:cNvPr id="80" name="矩形 79"/>
              <p:cNvSpPr/>
              <p:nvPr>
                <p:custDataLst>
                  <p:tags r:id="rId85"/>
                </p:custDataLst>
              </p:nvPr>
            </p:nvSpPr>
            <p:spPr>
              <a:xfrm>
                <a:off x="1194492" y="334109"/>
                <a:ext cx="582815" cy="3126152"/>
              </a:xfrm>
              <a:prstGeom prst="rect">
                <a:avLst/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Arial"/>
                </a:endParaRPr>
              </a:p>
            </p:txBody>
          </p:sp>
          <p:grpSp>
            <p:nvGrpSpPr>
              <p:cNvPr id="81" name="组合 80"/>
              <p:cNvGrpSpPr/>
              <p:nvPr>
                <p:custDataLst>
                  <p:tags r:id="rId86"/>
                </p:custDataLst>
              </p:nvPr>
            </p:nvGrpSpPr>
            <p:grpSpPr>
              <a:xfrm>
                <a:off x="1193783" y="677988"/>
                <a:ext cx="588510" cy="2434491"/>
                <a:chOff x="1135749" y="677988"/>
                <a:chExt cx="2335062" cy="2434491"/>
              </a:xfrm>
            </p:grpSpPr>
            <p:cxnSp>
              <p:nvCxnSpPr>
                <p:cNvPr id="82" name="直接连接符 81"/>
                <p:cNvCxnSpPr/>
                <p:nvPr>
                  <p:custDataLst>
                    <p:tags r:id="rId87"/>
                  </p:custDataLst>
                </p:nvPr>
              </p:nvCxnSpPr>
              <p:spPr>
                <a:xfrm>
                  <a:off x="1135749" y="3112479"/>
                  <a:ext cx="2335062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接连接符 82"/>
                <p:cNvCxnSpPr/>
                <p:nvPr>
                  <p:custDataLst>
                    <p:tags r:id="rId88"/>
                  </p:custDataLst>
                </p:nvPr>
              </p:nvCxnSpPr>
              <p:spPr>
                <a:xfrm>
                  <a:off x="1135749" y="677988"/>
                  <a:ext cx="2315277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直接连接符 83"/>
                <p:cNvCxnSpPr/>
                <p:nvPr>
                  <p:custDataLst>
                    <p:tags r:id="rId89"/>
                  </p:custDataLst>
                </p:nvPr>
              </p:nvCxnSpPr>
              <p:spPr>
                <a:xfrm>
                  <a:off x="1135749" y="1189210"/>
                  <a:ext cx="2315277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直接连接符 84"/>
                <p:cNvCxnSpPr/>
                <p:nvPr>
                  <p:custDataLst>
                    <p:tags r:id="rId90"/>
                  </p:custDataLst>
                </p:nvPr>
              </p:nvCxnSpPr>
              <p:spPr>
                <a:xfrm>
                  <a:off x="1135749" y="1536111"/>
                  <a:ext cx="2296038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直接连接符 85"/>
                <p:cNvCxnSpPr/>
                <p:nvPr>
                  <p:custDataLst>
                    <p:tags r:id="rId91"/>
                  </p:custDataLst>
                </p:nvPr>
              </p:nvCxnSpPr>
              <p:spPr>
                <a:xfrm>
                  <a:off x="1138562" y="2221669"/>
                  <a:ext cx="2332249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直接连接符 86"/>
                <p:cNvCxnSpPr/>
                <p:nvPr>
                  <p:custDataLst>
                    <p:tags r:id="rId92"/>
                  </p:custDataLst>
                </p:nvPr>
              </p:nvCxnSpPr>
              <p:spPr>
                <a:xfrm>
                  <a:off x="1144545" y="2573536"/>
                  <a:ext cx="2321953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7" name="组合 46"/>
            <p:cNvGrpSpPr/>
            <p:nvPr>
              <p:custDataLst>
                <p:tags r:id="rId53"/>
              </p:custDataLst>
            </p:nvPr>
          </p:nvGrpSpPr>
          <p:grpSpPr>
            <a:xfrm>
              <a:off x="-125346" y="149637"/>
              <a:ext cx="915037" cy="6575747"/>
              <a:chOff x="976896" y="100476"/>
              <a:chExt cx="915037" cy="6575747"/>
            </a:xfrm>
          </p:grpSpPr>
          <p:grpSp>
            <p:nvGrpSpPr>
              <p:cNvPr id="68" name="组合 67"/>
              <p:cNvGrpSpPr/>
              <p:nvPr>
                <p:custDataLst>
                  <p:tags r:id="rId73"/>
                </p:custDataLst>
              </p:nvPr>
            </p:nvGrpSpPr>
            <p:grpSpPr>
              <a:xfrm>
                <a:off x="976896" y="783520"/>
                <a:ext cx="915037" cy="5892703"/>
                <a:chOff x="932936" y="565271"/>
                <a:chExt cx="915037" cy="3031014"/>
              </a:xfrm>
            </p:grpSpPr>
            <p:sp>
              <p:nvSpPr>
                <p:cNvPr id="75" name="文本框 74"/>
                <p:cNvSpPr txBox="1"/>
                <p:nvPr>
                  <p:custDataLst>
                    <p:tags r:id="rId80"/>
                  </p:custDataLst>
                </p:nvPr>
              </p:nvSpPr>
              <p:spPr>
                <a:xfrm>
                  <a:off x="1022361" y="3321620"/>
                  <a:ext cx="727757" cy="274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黑体" panose="02010609060101010101" charset="-122"/>
                      <a:ea typeface="黑体" panose="02010609060101010101" charset="-122"/>
                      <a:cs typeface="Arial"/>
                    </a:rPr>
                    <a:t>0°</a:t>
                  </a:r>
                </a:p>
              </p:txBody>
            </p:sp>
            <p:sp>
              <p:nvSpPr>
                <p:cNvPr id="76" name="文本框 75"/>
                <p:cNvSpPr txBox="1"/>
                <p:nvPr>
                  <p:custDataLst>
                    <p:tags r:id="rId81"/>
                  </p:custDataLst>
                </p:nvPr>
              </p:nvSpPr>
              <p:spPr>
                <a:xfrm>
                  <a:off x="946940" y="2648265"/>
                  <a:ext cx="901033" cy="274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黑体" panose="02010609060101010101" charset="-122"/>
                      <a:ea typeface="黑体" panose="02010609060101010101" charset="-122"/>
                      <a:cs typeface="Arial"/>
                    </a:rPr>
                    <a:t>20°</a:t>
                  </a:r>
                </a:p>
              </p:txBody>
            </p:sp>
            <p:sp>
              <p:nvSpPr>
                <p:cNvPr id="77" name="文本框 76"/>
                <p:cNvSpPr txBox="1"/>
                <p:nvPr>
                  <p:custDataLst>
                    <p:tags r:id="rId82"/>
                  </p:custDataLst>
                </p:nvPr>
              </p:nvSpPr>
              <p:spPr>
                <a:xfrm>
                  <a:off x="932936" y="1953935"/>
                  <a:ext cx="901032" cy="274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黑体" panose="02010609060101010101" charset="-122"/>
                      <a:ea typeface="黑体" panose="02010609060101010101" charset="-122"/>
                      <a:cs typeface="Arial"/>
                    </a:rPr>
                    <a:t>40°</a:t>
                  </a:r>
                </a:p>
              </p:txBody>
            </p:sp>
            <p:sp>
              <p:nvSpPr>
                <p:cNvPr id="78" name="文本框 77"/>
                <p:cNvSpPr txBox="1"/>
                <p:nvPr>
                  <p:custDataLst>
                    <p:tags r:id="rId83"/>
                  </p:custDataLst>
                </p:nvPr>
              </p:nvSpPr>
              <p:spPr>
                <a:xfrm>
                  <a:off x="932936" y="1259604"/>
                  <a:ext cx="901032" cy="274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黑体" panose="02010609060101010101" charset="-122"/>
                      <a:ea typeface="黑体" panose="02010609060101010101" charset="-122"/>
                      <a:cs typeface="Arial"/>
                    </a:rPr>
                    <a:t>60°</a:t>
                  </a:r>
                </a:p>
              </p:txBody>
            </p:sp>
            <p:sp>
              <p:nvSpPr>
                <p:cNvPr id="79" name="文本框 78"/>
                <p:cNvSpPr txBox="1"/>
                <p:nvPr>
                  <p:custDataLst>
                    <p:tags r:id="rId84"/>
                  </p:custDataLst>
                </p:nvPr>
              </p:nvSpPr>
              <p:spPr>
                <a:xfrm>
                  <a:off x="935725" y="565271"/>
                  <a:ext cx="901032" cy="274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黑体" panose="02010609060101010101" charset="-122"/>
                      <a:ea typeface="黑体" panose="02010609060101010101" charset="-122"/>
                      <a:cs typeface="Arial"/>
                    </a:rPr>
                    <a:t>80°</a:t>
                  </a:r>
                </a:p>
              </p:txBody>
            </p:sp>
          </p:grpSp>
          <p:grpSp>
            <p:nvGrpSpPr>
              <p:cNvPr id="69" name="组合 68"/>
              <p:cNvGrpSpPr/>
              <p:nvPr>
                <p:custDataLst>
                  <p:tags r:id="rId74"/>
                </p:custDataLst>
              </p:nvPr>
            </p:nvGrpSpPr>
            <p:grpSpPr>
              <a:xfrm>
                <a:off x="978062" y="100476"/>
                <a:ext cx="913871" cy="5933512"/>
                <a:chOff x="932933" y="565255"/>
                <a:chExt cx="913871" cy="3052005"/>
              </a:xfrm>
            </p:grpSpPr>
            <p:sp>
              <p:nvSpPr>
                <p:cNvPr id="70" name="文本框 69"/>
                <p:cNvSpPr txBox="1"/>
                <p:nvPr>
                  <p:custDataLst>
                    <p:tags r:id="rId75"/>
                  </p:custDataLst>
                </p:nvPr>
              </p:nvSpPr>
              <p:spPr>
                <a:xfrm>
                  <a:off x="935725" y="3342595"/>
                  <a:ext cx="901032" cy="274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黑体" panose="02010609060101010101" charset="-122"/>
                      <a:ea typeface="黑体" panose="02010609060101010101" charset="-122"/>
                      <a:cs typeface="Arial"/>
                    </a:rPr>
                    <a:t>10°</a:t>
                  </a:r>
                </a:p>
              </p:txBody>
            </p:sp>
            <p:sp>
              <p:nvSpPr>
                <p:cNvPr id="71" name="文本框 70"/>
                <p:cNvSpPr txBox="1"/>
                <p:nvPr>
                  <p:custDataLst>
                    <p:tags r:id="rId76"/>
                  </p:custDataLst>
                </p:nvPr>
              </p:nvSpPr>
              <p:spPr>
                <a:xfrm>
                  <a:off x="935725" y="2647964"/>
                  <a:ext cx="901032" cy="274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黑体" panose="02010609060101010101" charset="-122"/>
                      <a:ea typeface="黑体" panose="02010609060101010101" charset="-122"/>
                      <a:cs typeface="Arial"/>
                    </a:rPr>
                    <a:t>30°</a:t>
                  </a:r>
                </a:p>
              </p:txBody>
            </p:sp>
            <p:sp>
              <p:nvSpPr>
                <p:cNvPr id="72" name="文本框 71"/>
                <p:cNvSpPr txBox="1"/>
                <p:nvPr>
                  <p:custDataLst>
                    <p:tags r:id="rId77"/>
                  </p:custDataLst>
                </p:nvPr>
              </p:nvSpPr>
              <p:spPr>
                <a:xfrm>
                  <a:off x="945771" y="1953728"/>
                  <a:ext cx="901033" cy="274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黑体" panose="02010609060101010101" charset="-122"/>
                      <a:ea typeface="黑体" panose="02010609060101010101" charset="-122"/>
                      <a:cs typeface="Arial"/>
                    </a:rPr>
                    <a:t>50°</a:t>
                  </a:r>
                </a:p>
              </p:txBody>
            </p:sp>
            <p:sp>
              <p:nvSpPr>
                <p:cNvPr id="73" name="文本框 72"/>
                <p:cNvSpPr txBox="1"/>
                <p:nvPr>
                  <p:custDataLst>
                    <p:tags r:id="rId78"/>
                  </p:custDataLst>
                </p:nvPr>
              </p:nvSpPr>
              <p:spPr>
                <a:xfrm>
                  <a:off x="935725" y="1259604"/>
                  <a:ext cx="901032" cy="274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黑体" panose="02010609060101010101" charset="-122"/>
                      <a:ea typeface="黑体" panose="02010609060101010101" charset="-122"/>
                      <a:cs typeface="Arial"/>
                    </a:rPr>
                    <a:t>70°</a:t>
                  </a:r>
                </a:p>
              </p:txBody>
            </p:sp>
            <p:sp>
              <p:nvSpPr>
                <p:cNvPr id="74" name="文本框 73"/>
                <p:cNvSpPr txBox="1"/>
                <p:nvPr>
                  <p:custDataLst>
                    <p:tags r:id="rId79"/>
                  </p:custDataLst>
                </p:nvPr>
              </p:nvSpPr>
              <p:spPr>
                <a:xfrm>
                  <a:off x="932933" y="565255"/>
                  <a:ext cx="901032" cy="274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黑体" panose="02010609060101010101" charset="-122"/>
                      <a:ea typeface="黑体" panose="02010609060101010101" charset="-122"/>
                      <a:cs typeface="Arial"/>
                    </a:rPr>
                    <a:t>90°</a:t>
                  </a:r>
                </a:p>
              </p:txBody>
            </p:sp>
          </p:grpSp>
        </p:grpSp>
        <p:grpSp>
          <p:nvGrpSpPr>
            <p:cNvPr id="48" name="组合 47"/>
            <p:cNvGrpSpPr/>
            <p:nvPr>
              <p:custDataLst>
                <p:tags r:id="rId54"/>
              </p:custDataLst>
            </p:nvPr>
          </p:nvGrpSpPr>
          <p:grpSpPr>
            <a:xfrm>
              <a:off x="648687" y="395635"/>
              <a:ext cx="2470870" cy="6096701"/>
              <a:chOff x="1388907" y="339489"/>
              <a:chExt cx="2470870" cy="6096701"/>
            </a:xfrm>
          </p:grpSpPr>
          <p:grpSp>
            <p:nvGrpSpPr>
              <p:cNvPr id="50" name="组合 49"/>
              <p:cNvGrpSpPr/>
              <p:nvPr>
                <p:custDataLst>
                  <p:tags r:id="rId55"/>
                </p:custDataLst>
              </p:nvPr>
            </p:nvGrpSpPr>
            <p:grpSpPr>
              <a:xfrm>
                <a:off x="1388907" y="339489"/>
                <a:ext cx="2470870" cy="6096701"/>
                <a:chOff x="1388907" y="349321"/>
                <a:chExt cx="2470870" cy="6096701"/>
              </a:xfrm>
            </p:grpSpPr>
            <p:sp>
              <p:nvSpPr>
                <p:cNvPr id="64" name="矩形 63"/>
                <p:cNvSpPr/>
                <p:nvPr>
                  <p:custDataLst>
                    <p:tags r:id="rId69"/>
                  </p:custDataLst>
                </p:nvPr>
              </p:nvSpPr>
              <p:spPr>
                <a:xfrm>
                  <a:off x="1388907" y="5769841"/>
                  <a:ext cx="2459692" cy="676181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黑体" panose="02010609060101010101" charset="-122"/>
                    <a:ea typeface="黑体" panose="02010609060101010101" charset="-122"/>
                    <a:cs typeface="Arial"/>
                    <a:sym typeface="+mn-ea"/>
                  </a:endParaRPr>
                </a:p>
              </p:txBody>
            </p:sp>
            <p:sp>
              <p:nvSpPr>
                <p:cNvPr id="65" name="矩形 64"/>
                <p:cNvSpPr/>
                <p:nvPr>
                  <p:custDataLst>
                    <p:tags r:id="rId70"/>
                  </p:custDataLst>
                </p:nvPr>
              </p:nvSpPr>
              <p:spPr>
                <a:xfrm>
                  <a:off x="1400085" y="4028355"/>
                  <a:ext cx="2459692" cy="68331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黑体" panose="02010609060101010101" charset="-122"/>
                    <a:ea typeface="黑体" panose="02010609060101010101" charset="-122"/>
                    <a:cs typeface="Arial"/>
                  </a:endParaRPr>
                </a:p>
              </p:txBody>
            </p:sp>
            <p:sp>
              <p:nvSpPr>
                <p:cNvPr id="66" name="矩形 65"/>
                <p:cNvSpPr/>
                <p:nvPr>
                  <p:custDataLst>
                    <p:tags r:id="rId71"/>
                  </p:custDataLst>
                </p:nvPr>
              </p:nvSpPr>
              <p:spPr>
                <a:xfrm>
                  <a:off x="1394629" y="2010064"/>
                  <a:ext cx="2459692" cy="68331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黑体" panose="02010609060101010101" charset="-122"/>
                    <a:ea typeface="黑体" panose="02010609060101010101" charset="-122"/>
                    <a:cs typeface="Arial"/>
                    <a:sym typeface="+mn-ea"/>
                  </a:endParaRPr>
                </a:p>
              </p:txBody>
            </p:sp>
            <p:sp>
              <p:nvSpPr>
                <p:cNvPr id="67" name="矩形 66"/>
                <p:cNvSpPr/>
                <p:nvPr>
                  <p:custDataLst>
                    <p:tags r:id="rId72"/>
                  </p:custDataLst>
                </p:nvPr>
              </p:nvSpPr>
              <p:spPr>
                <a:xfrm>
                  <a:off x="1393095" y="349321"/>
                  <a:ext cx="2455504" cy="667408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黑体" panose="02010609060101010101" charset="-122"/>
                    <a:ea typeface="黑体" panose="02010609060101010101" charset="-122"/>
                    <a:cs typeface="Arial"/>
                  </a:endParaRPr>
                </a:p>
              </p:txBody>
            </p:sp>
          </p:grpSp>
          <p:grpSp>
            <p:nvGrpSpPr>
              <p:cNvPr id="51" name="组合 50"/>
              <p:cNvGrpSpPr/>
              <p:nvPr>
                <p:custDataLst>
                  <p:tags r:id="rId56"/>
                </p:custDataLst>
              </p:nvPr>
            </p:nvGrpSpPr>
            <p:grpSpPr>
              <a:xfrm>
                <a:off x="1416700" y="4883009"/>
                <a:ext cx="2215427" cy="568775"/>
                <a:chOff x="402028" y="2597567"/>
                <a:chExt cx="2215427" cy="568775"/>
              </a:xfrm>
            </p:grpSpPr>
            <p:sp>
              <p:nvSpPr>
                <p:cNvPr id="62" name="任意多边形 80"/>
                <p:cNvSpPr/>
                <p:nvPr>
                  <p:custDataLst>
                    <p:tags r:id="rId67"/>
                  </p:custDataLst>
                </p:nvPr>
              </p:nvSpPr>
              <p:spPr>
                <a:xfrm>
                  <a:off x="402028" y="2597567"/>
                  <a:ext cx="460092" cy="525819"/>
                </a:xfrm>
                <a:custGeom>
                  <a:avLst/>
                  <a:gdLst>
                    <a:gd name="connsiteX0" fmla="*/ 430823 w 430823"/>
                    <a:gd name="connsiteY0" fmla="*/ 0 h 492369"/>
                    <a:gd name="connsiteX1" fmla="*/ 378069 w 430823"/>
                    <a:gd name="connsiteY1" fmla="*/ 237392 h 492369"/>
                    <a:gd name="connsiteX2" fmla="*/ 254977 w 430823"/>
                    <a:gd name="connsiteY2" fmla="*/ 404446 h 492369"/>
                    <a:gd name="connsiteX3" fmla="*/ 0 w 430823"/>
                    <a:gd name="connsiteY3" fmla="*/ 492369 h 492369"/>
                    <a:gd name="connsiteX0-1" fmla="*/ 430823 w 430823"/>
                    <a:gd name="connsiteY0-2" fmla="*/ 0 h 492369"/>
                    <a:gd name="connsiteX1-3" fmla="*/ 378069 w 430823"/>
                    <a:gd name="connsiteY1-4" fmla="*/ 237392 h 492369"/>
                    <a:gd name="connsiteX2-5" fmla="*/ 0 w 430823"/>
                    <a:gd name="connsiteY2-6" fmla="*/ 492369 h 492369"/>
                    <a:gd name="connsiteX0-7" fmla="*/ 430823 w 430823"/>
                    <a:gd name="connsiteY0-8" fmla="*/ 0 h 492369"/>
                    <a:gd name="connsiteX1-9" fmla="*/ 0 w 430823"/>
                    <a:gd name="connsiteY1-10" fmla="*/ 492369 h 492369"/>
                    <a:gd name="connsiteX0-11" fmla="*/ 430823 w 430823"/>
                    <a:gd name="connsiteY0-12" fmla="*/ 0 h 492369"/>
                    <a:gd name="connsiteX1-13" fmla="*/ 0 w 430823"/>
                    <a:gd name="connsiteY1-14" fmla="*/ 492369 h 492369"/>
                    <a:gd name="connsiteX0-15" fmla="*/ 430823 w 430823"/>
                    <a:gd name="connsiteY0-16" fmla="*/ 0 h 492369"/>
                    <a:gd name="connsiteX1-17" fmla="*/ 0 w 430823"/>
                    <a:gd name="connsiteY1-18" fmla="*/ 492369 h 492369"/>
                    <a:gd name="connsiteX0-19" fmla="*/ 430823 w 430823"/>
                    <a:gd name="connsiteY0-20" fmla="*/ 0 h 492369"/>
                    <a:gd name="connsiteX1-21" fmla="*/ 0 w 430823"/>
                    <a:gd name="connsiteY1-22" fmla="*/ 492369 h 49236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430823" h="492369">
                      <a:moveTo>
                        <a:pt x="430823" y="0"/>
                      </a:moveTo>
                      <a:cubicBezTo>
                        <a:pt x="423977" y="295447"/>
                        <a:pt x="205154" y="468923"/>
                        <a:pt x="0" y="492369"/>
                      </a:cubicBezTo>
                    </a:path>
                  </a:pathLst>
                </a:custGeom>
                <a:noFill/>
                <a:ln w="38100">
                  <a:gradFill flip="none" rotWithShape="1">
                    <a:gsLst>
                      <a:gs pos="10000">
                        <a:srgbClr val="00B0F0">
                          <a:alpha val="0"/>
                        </a:srgbClr>
                      </a:gs>
                      <a:gs pos="62000">
                        <a:srgbClr val="00B0F0"/>
                      </a:gs>
                    </a:gsLst>
                    <a:lin ang="8100000" scaled="1"/>
                  </a:gradFill>
                  <a:tailEnd type="stealth" w="lg" len="lg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黑体" panose="02010609060101010101" charset="-122"/>
                    <a:ea typeface="黑体" panose="02010609060101010101" charset="-122"/>
                    <a:cs typeface="Arial"/>
                  </a:endParaRPr>
                </a:p>
              </p:txBody>
            </p:sp>
            <p:sp>
              <p:nvSpPr>
                <p:cNvPr id="63" name="文本框 62"/>
                <p:cNvSpPr txBox="1"/>
                <p:nvPr>
                  <p:custDataLst>
                    <p:tags r:id="rId68"/>
                  </p:custDataLst>
                </p:nvPr>
              </p:nvSpPr>
              <p:spPr>
                <a:xfrm>
                  <a:off x="1023319" y="2632357"/>
                  <a:ext cx="1594136" cy="53398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/>
                      <a:cs typeface="Arial"/>
                    </a:rPr>
                    <a:t>东北信风</a:t>
                  </a:r>
                </a:p>
              </p:txBody>
            </p:sp>
          </p:grpSp>
          <p:grpSp>
            <p:nvGrpSpPr>
              <p:cNvPr id="52" name="组合 51"/>
              <p:cNvGrpSpPr/>
              <p:nvPr>
                <p:custDataLst>
                  <p:tags r:id="rId57"/>
                </p:custDataLst>
              </p:nvPr>
            </p:nvGrpSpPr>
            <p:grpSpPr>
              <a:xfrm>
                <a:off x="1508531" y="2958956"/>
                <a:ext cx="2082516" cy="676273"/>
                <a:chOff x="493859" y="1446371"/>
                <a:chExt cx="2082516" cy="676273"/>
              </a:xfrm>
            </p:grpSpPr>
            <p:sp>
              <p:nvSpPr>
                <p:cNvPr id="60" name="任意多边形 78"/>
                <p:cNvSpPr/>
                <p:nvPr>
                  <p:custDataLst>
                    <p:tags r:id="rId65"/>
                  </p:custDataLst>
                </p:nvPr>
              </p:nvSpPr>
              <p:spPr>
                <a:xfrm flipH="1" flipV="1">
                  <a:off x="493859" y="1596825"/>
                  <a:ext cx="460092" cy="525819"/>
                </a:xfrm>
                <a:custGeom>
                  <a:avLst/>
                  <a:gdLst>
                    <a:gd name="connsiteX0" fmla="*/ 430823 w 430823"/>
                    <a:gd name="connsiteY0" fmla="*/ 0 h 492369"/>
                    <a:gd name="connsiteX1" fmla="*/ 378069 w 430823"/>
                    <a:gd name="connsiteY1" fmla="*/ 237392 h 492369"/>
                    <a:gd name="connsiteX2" fmla="*/ 254977 w 430823"/>
                    <a:gd name="connsiteY2" fmla="*/ 404446 h 492369"/>
                    <a:gd name="connsiteX3" fmla="*/ 0 w 430823"/>
                    <a:gd name="connsiteY3" fmla="*/ 492369 h 492369"/>
                    <a:gd name="connsiteX0-1" fmla="*/ 430823 w 430823"/>
                    <a:gd name="connsiteY0-2" fmla="*/ 0 h 492369"/>
                    <a:gd name="connsiteX1-3" fmla="*/ 378069 w 430823"/>
                    <a:gd name="connsiteY1-4" fmla="*/ 237392 h 492369"/>
                    <a:gd name="connsiteX2-5" fmla="*/ 0 w 430823"/>
                    <a:gd name="connsiteY2-6" fmla="*/ 492369 h 492369"/>
                    <a:gd name="connsiteX0-7" fmla="*/ 430823 w 430823"/>
                    <a:gd name="connsiteY0-8" fmla="*/ 0 h 492369"/>
                    <a:gd name="connsiteX1-9" fmla="*/ 0 w 430823"/>
                    <a:gd name="connsiteY1-10" fmla="*/ 492369 h 492369"/>
                    <a:gd name="connsiteX0-11" fmla="*/ 430823 w 430823"/>
                    <a:gd name="connsiteY0-12" fmla="*/ 0 h 492369"/>
                    <a:gd name="connsiteX1-13" fmla="*/ 0 w 430823"/>
                    <a:gd name="connsiteY1-14" fmla="*/ 492369 h 492369"/>
                    <a:gd name="connsiteX0-15" fmla="*/ 430823 w 430823"/>
                    <a:gd name="connsiteY0-16" fmla="*/ 0 h 492369"/>
                    <a:gd name="connsiteX1-17" fmla="*/ 0 w 430823"/>
                    <a:gd name="connsiteY1-18" fmla="*/ 492369 h 492369"/>
                    <a:gd name="connsiteX0-19" fmla="*/ 430823 w 430823"/>
                    <a:gd name="connsiteY0-20" fmla="*/ 0 h 492369"/>
                    <a:gd name="connsiteX1-21" fmla="*/ 0 w 430823"/>
                    <a:gd name="connsiteY1-22" fmla="*/ 492369 h 49236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430823" h="492369">
                      <a:moveTo>
                        <a:pt x="430823" y="0"/>
                      </a:moveTo>
                      <a:cubicBezTo>
                        <a:pt x="423977" y="295447"/>
                        <a:pt x="205154" y="468923"/>
                        <a:pt x="0" y="492369"/>
                      </a:cubicBezTo>
                    </a:path>
                  </a:pathLst>
                </a:custGeom>
                <a:noFill/>
                <a:ln w="38100">
                  <a:gradFill flip="none" rotWithShape="1">
                    <a:gsLst>
                      <a:gs pos="10000">
                        <a:srgbClr val="00B0F0">
                          <a:alpha val="0"/>
                        </a:srgbClr>
                      </a:gs>
                      <a:gs pos="62000">
                        <a:srgbClr val="00B0F0"/>
                      </a:gs>
                    </a:gsLst>
                    <a:lin ang="8100000" scaled="1"/>
                  </a:gradFill>
                  <a:tailEnd type="stealth" w="lg" len="lg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黑体" panose="02010609060101010101" charset="-122"/>
                    <a:ea typeface="黑体" panose="02010609060101010101" charset="-122"/>
                    <a:cs typeface="Arial"/>
                  </a:endParaRPr>
                </a:p>
              </p:txBody>
            </p:sp>
            <p:sp>
              <p:nvSpPr>
                <p:cNvPr id="61" name="文本框 60"/>
                <p:cNvSpPr txBox="1"/>
                <p:nvPr>
                  <p:custDataLst>
                    <p:tags r:id="rId66"/>
                  </p:custDataLst>
                </p:nvPr>
              </p:nvSpPr>
              <p:spPr>
                <a:xfrm>
                  <a:off x="982241" y="1446371"/>
                  <a:ext cx="1594134" cy="53398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/>
                      <a:cs typeface="Arial"/>
                    </a:rPr>
                    <a:t>盛行西风</a:t>
                  </a:r>
                </a:p>
              </p:txBody>
            </p:sp>
          </p:grpSp>
          <p:grpSp>
            <p:nvGrpSpPr>
              <p:cNvPr id="53" name="组合 52"/>
              <p:cNvGrpSpPr/>
              <p:nvPr>
                <p:custDataLst>
                  <p:tags r:id="rId58"/>
                </p:custDataLst>
              </p:nvPr>
            </p:nvGrpSpPr>
            <p:grpSpPr>
              <a:xfrm>
                <a:off x="1442976" y="1208680"/>
                <a:ext cx="2094381" cy="588065"/>
                <a:chOff x="428304" y="548062"/>
                <a:chExt cx="2094381" cy="588065"/>
              </a:xfrm>
            </p:grpSpPr>
            <p:sp>
              <p:nvSpPr>
                <p:cNvPr id="58" name="文本框 57"/>
                <p:cNvSpPr txBox="1"/>
                <p:nvPr>
                  <p:custDataLst>
                    <p:tags r:id="rId63"/>
                  </p:custDataLst>
                </p:nvPr>
              </p:nvSpPr>
              <p:spPr>
                <a:xfrm>
                  <a:off x="928550" y="602142"/>
                  <a:ext cx="1594135" cy="53398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/>
                      <a:cs typeface="Arial"/>
                    </a:rPr>
                    <a:t>极地东风</a:t>
                  </a:r>
                </a:p>
              </p:txBody>
            </p:sp>
            <p:sp>
              <p:nvSpPr>
                <p:cNvPr id="59" name="任意多边形 77"/>
                <p:cNvSpPr/>
                <p:nvPr>
                  <p:custDataLst>
                    <p:tags r:id="rId64"/>
                  </p:custDataLst>
                </p:nvPr>
              </p:nvSpPr>
              <p:spPr>
                <a:xfrm>
                  <a:off x="428304" y="548062"/>
                  <a:ext cx="460092" cy="525819"/>
                </a:xfrm>
                <a:custGeom>
                  <a:avLst/>
                  <a:gdLst>
                    <a:gd name="connsiteX0" fmla="*/ 430823 w 430823"/>
                    <a:gd name="connsiteY0" fmla="*/ 0 h 492369"/>
                    <a:gd name="connsiteX1" fmla="*/ 378069 w 430823"/>
                    <a:gd name="connsiteY1" fmla="*/ 237392 h 492369"/>
                    <a:gd name="connsiteX2" fmla="*/ 254977 w 430823"/>
                    <a:gd name="connsiteY2" fmla="*/ 404446 h 492369"/>
                    <a:gd name="connsiteX3" fmla="*/ 0 w 430823"/>
                    <a:gd name="connsiteY3" fmla="*/ 492369 h 492369"/>
                    <a:gd name="connsiteX0-1" fmla="*/ 430823 w 430823"/>
                    <a:gd name="connsiteY0-2" fmla="*/ 0 h 492369"/>
                    <a:gd name="connsiteX1-3" fmla="*/ 378069 w 430823"/>
                    <a:gd name="connsiteY1-4" fmla="*/ 237392 h 492369"/>
                    <a:gd name="connsiteX2-5" fmla="*/ 0 w 430823"/>
                    <a:gd name="connsiteY2-6" fmla="*/ 492369 h 492369"/>
                    <a:gd name="connsiteX0-7" fmla="*/ 430823 w 430823"/>
                    <a:gd name="connsiteY0-8" fmla="*/ 0 h 492369"/>
                    <a:gd name="connsiteX1-9" fmla="*/ 0 w 430823"/>
                    <a:gd name="connsiteY1-10" fmla="*/ 492369 h 492369"/>
                    <a:gd name="connsiteX0-11" fmla="*/ 430823 w 430823"/>
                    <a:gd name="connsiteY0-12" fmla="*/ 0 h 492369"/>
                    <a:gd name="connsiteX1-13" fmla="*/ 0 w 430823"/>
                    <a:gd name="connsiteY1-14" fmla="*/ 492369 h 492369"/>
                    <a:gd name="connsiteX0-15" fmla="*/ 430823 w 430823"/>
                    <a:gd name="connsiteY0-16" fmla="*/ 0 h 492369"/>
                    <a:gd name="connsiteX1-17" fmla="*/ 0 w 430823"/>
                    <a:gd name="connsiteY1-18" fmla="*/ 492369 h 492369"/>
                    <a:gd name="connsiteX0-19" fmla="*/ 430823 w 430823"/>
                    <a:gd name="connsiteY0-20" fmla="*/ 0 h 492369"/>
                    <a:gd name="connsiteX1-21" fmla="*/ 0 w 430823"/>
                    <a:gd name="connsiteY1-22" fmla="*/ 492369 h 49236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430823" h="492369">
                      <a:moveTo>
                        <a:pt x="430823" y="0"/>
                      </a:moveTo>
                      <a:cubicBezTo>
                        <a:pt x="423977" y="295447"/>
                        <a:pt x="205154" y="468923"/>
                        <a:pt x="0" y="492369"/>
                      </a:cubicBezTo>
                    </a:path>
                  </a:pathLst>
                </a:custGeom>
                <a:noFill/>
                <a:ln w="38100">
                  <a:gradFill flip="none" rotWithShape="1">
                    <a:gsLst>
                      <a:gs pos="10000">
                        <a:srgbClr val="00B0F0">
                          <a:alpha val="0"/>
                        </a:srgbClr>
                      </a:gs>
                      <a:gs pos="62000">
                        <a:srgbClr val="00B0F0"/>
                      </a:gs>
                    </a:gsLst>
                    <a:lin ang="8100000" scaled="1"/>
                  </a:gradFill>
                  <a:tailEnd type="stealth" w="lg" len="lg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黑体" panose="02010609060101010101" charset="-122"/>
                    <a:ea typeface="黑体" panose="02010609060101010101" charset="-122"/>
                    <a:cs typeface="Arial"/>
                  </a:endParaRPr>
                </a:p>
              </p:txBody>
            </p:sp>
          </p:grpSp>
          <p:sp>
            <p:nvSpPr>
              <p:cNvPr id="54" name="文本框 53"/>
              <p:cNvSpPr txBox="1"/>
              <p:nvPr>
                <p:custDataLst>
                  <p:tags r:id="rId59"/>
                </p:custDataLst>
              </p:nvPr>
            </p:nvSpPr>
            <p:spPr>
              <a:xfrm>
                <a:off x="1647136" y="423072"/>
                <a:ext cx="1940686" cy="53398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/>
                    <a:cs typeface="Arial"/>
                  </a:rPr>
                  <a:t>极地高压带</a:t>
                </a:r>
              </a:p>
            </p:txBody>
          </p:sp>
          <p:sp>
            <p:nvSpPr>
              <p:cNvPr id="55" name="文本框 54"/>
              <p:cNvSpPr txBox="1"/>
              <p:nvPr>
                <p:custDataLst>
                  <p:tags r:id="rId60"/>
                </p:custDataLst>
              </p:nvPr>
            </p:nvSpPr>
            <p:spPr>
              <a:xfrm>
                <a:off x="1477373" y="2075394"/>
                <a:ext cx="2287236" cy="53398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/>
                    <a:cs typeface="Arial"/>
                  </a:rPr>
                  <a:t>副极地低压带</a:t>
                </a:r>
              </a:p>
            </p:txBody>
          </p:sp>
          <p:sp>
            <p:nvSpPr>
              <p:cNvPr id="56" name="文本框 55"/>
              <p:cNvSpPr txBox="1"/>
              <p:nvPr>
                <p:custDataLst>
                  <p:tags r:id="rId61"/>
                </p:custDataLst>
              </p:nvPr>
            </p:nvSpPr>
            <p:spPr>
              <a:xfrm>
                <a:off x="1477692" y="4094600"/>
                <a:ext cx="2287236" cy="53398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/>
                    <a:cs typeface="Arial"/>
                  </a:rPr>
                  <a:t>副热带高压带</a:t>
                </a:r>
              </a:p>
            </p:txBody>
          </p:sp>
          <p:sp>
            <p:nvSpPr>
              <p:cNvPr id="57" name="文本框 56"/>
              <p:cNvSpPr txBox="1"/>
              <p:nvPr>
                <p:custDataLst>
                  <p:tags r:id="rId62"/>
                </p:custDataLst>
              </p:nvPr>
            </p:nvSpPr>
            <p:spPr>
              <a:xfrm>
                <a:off x="1660909" y="5865695"/>
                <a:ext cx="1940686" cy="53398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/>
                    <a:cs typeface="Arial"/>
                  </a:rPr>
                  <a:t>赤道低压带</a:t>
                </a:r>
              </a:p>
            </p:txBody>
          </p:sp>
        </p:grpSp>
      </p:grpSp>
      <p:grpSp>
        <p:nvGrpSpPr>
          <p:cNvPr id="88" name="组合 87"/>
          <p:cNvGrpSpPr/>
          <p:nvPr>
            <p:custDataLst>
              <p:tags r:id="rId5"/>
            </p:custDataLst>
          </p:nvPr>
        </p:nvGrpSpPr>
        <p:grpSpPr>
          <a:xfrm>
            <a:off x="5124736" y="1277135"/>
            <a:ext cx="1568450" cy="5278006"/>
            <a:chOff x="648687" y="383270"/>
            <a:chExt cx="2474227" cy="6109066"/>
          </a:xfrm>
        </p:grpSpPr>
        <p:grpSp>
          <p:nvGrpSpPr>
            <p:cNvPr id="89" name="组合 88"/>
            <p:cNvGrpSpPr/>
            <p:nvPr>
              <p:custDataLst>
                <p:tags r:id="rId30"/>
              </p:custDataLst>
            </p:nvPr>
          </p:nvGrpSpPr>
          <p:grpSpPr>
            <a:xfrm>
              <a:off x="649337" y="383270"/>
              <a:ext cx="2473577" cy="6101282"/>
              <a:chOff x="1193783" y="334109"/>
              <a:chExt cx="588510" cy="3126152"/>
            </a:xfrm>
          </p:grpSpPr>
          <p:sp>
            <p:nvSpPr>
              <p:cNvPr id="103" name="矩形 102"/>
              <p:cNvSpPr/>
              <p:nvPr>
                <p:custDataLst>
                  <p:tags r:id="rId44"/>
                </p:custDataLst>
              </p:nvPr>
            </p:nvSpPr>
            <p:spPr>
              <a:xfrm>
                <a:off x="1194492" y="334109"/>
                <a:ext cx="582815" cy="3126152"/>
              </a:xfrm>
              <a:prstGeom prst="rect">
                <a:avLst/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Arial"/>
                </a:endParaRPr>
              </a:p>
            </p:txBody>
          </p:sp>
          <p:grpSp>
            <p:nvGrpSpPr>
              <p:cNvPr id="104" name="组合 103"/>
              <p:cNvGrpSpPr/>
              <p:nvPr>
                <p:custDataLst>
                  <p:tags r:id="rId45"/>
                </p:custDataLst>
              </p:nvPr>
            </p:nvGrpSpPr>
            <p:grpSpPr>
              <a:xfrm>
                <a:off x="1193783" y="677988"/>
                <a:ext cx="588510" cy="2434491"/>
                <a:chOff x="1135749" y="677988"/>
                <a:chExt cx="2335062" cy="2434491"/>
              </a:xfrm>
            </p:grpSpPr>
            <p:cxnSp>
              <p:nvCxnSpPr>
                <p:cNvPr id="105" name="直接连接符 104"/>
                <p:cNvCxnSpPr/>
                <p:nvPr>
                  <p:custDataLst>
                    <p:tags r:id="rId46"/>
                  </p:custDataLst>
                </p:nvPr>
              </p:nvCxnSpPr>
              <p:spPr>
                <a:xfrm>
                  <a:off x="1135749" y="3112479"/>
                  <a:ext cx="2335062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直接连接符 105"/>
                <p:cNvCxnSpPr/>
                <p:nvPr>
                  <p:custDataLst>
                    <p:tags r:id="rId47"/>
                  </p:custDataLst>
                </p:nvPr>
              </p:nvCxnSpPr>
              <p:spPr>
                <a:xfrm>
                  <a:off x="1135749" y="677988"/>
                  <a:ext cx="2315277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直接连接符 106"/>
                <p:cNvCxnSpPr/>
                <p:nvPr>
                  <p:custDataLst>
                    <p:tags r:id="rId48"/>
                  </p:custDataLst>
                </p:nvPr>
              </p:nvCxnSpPr>
              <p:spPr>
                <a:xfrm>
                  <a:off x="1135749" y="1189210"/>
                  <a:ext cx="2315277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直接连接符 107"/>
                <p:cNvCxnSpPr/>
                <p:nvPr>
                  <p:custDataLst>
                    <p:tags r:id="rId49"/>
                  </p:custDataLst>
                </p:nvPr>
              </p:nvCxnSpPr>
              <p:spPr>
                <a:xfrm>
                  <a:off x="1135749" y="1536111"/>
                  <a:ext cx="2296038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直接连接符 108"/>
                <p:cNvCxnSpPr/>
                <p:nvPr>
                  <p:custDataLst>
                    <p:tags r:id="rId50"/>
                  </p:custDataLst>
                </p:nvPr>
              </p:nvCxnSpPr>
              <p:spPr>
                <a:xfrm>
                  <a:off x="1138562" y="2221669"/>
                  <a:ext cx="2332249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直接连接符 109"/>
                <p:cNvCxnSpPr/>
                <p:nvPr>
                  <p:custDataLst>
                    <p:tags r:id="rId51"/>
                  </p:custDataLst>
                </p:nvPr>
              </p:nvCxnSpPr>
              <p:spPr>
                <a:xfrm>
                  <a:off x="1144545" y="2573536"/>
                  <a:ext cx="2321953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0" name="组合 89"/>
            <p:cNvGrpSpPr/>
            <p:nvPr>
              <p:custDataLst>
                <p:tags r:id="rId31"/>
              </p:custDataLst>
            </p:nvPr>
          </p:nvGrpSpPr>
          <p:grpSpPr>
            <a:xfrm>
              <a:off x="648687" y="395635"/>
              <a:ext cx="2470870" cy="6096701"/>
              <a:chOff x="1388907" y="339489"/>
              <a:chExt cx="2470870" cy="6096701"/>
            </a:xfrm>
          </p:grpSpPr>
          <p:grpSp>
            <p:nvGrpSpPr>
              <p:cNvPr id="91" name="组合 90"/>
              <p:cNvGrpSpPr/>
              <p:nvPr>
                <p:custDataLst>
                  <p:tags r:id="rId32"/>
                </p:custDataLst>
              </p:nvPr>
            </p:nvGrpSpPr>
            <p:grpSpPr>
              <a:xfrm>
                <a:off x="1388907" y="339489"/>
                <a:ext cx="2470870" cy="6096701"/>
                <a:chOff x="1388907" y="349321"/>
                <a:chExt cx="2470870" cy="6096701"/>
              </a:xfrm>
            </p:grpSpPr>
            <p:sp>
              <p:nvSpPr>
                <p:cNvPr id="99" name="矩形 98"/>
                <p:cNvSpPr/>
                <p:nvPr>
                  <p:custDataLst>
                    <p:tags r:id="rId40"/>
                  </p:custDataLst>
                </p:nvPr>
              </p:nvSpPr>
              <p:spPr>
                <a:xfrm>
                  <a:off x="1388907" y="5769841"/>
                  <a:ext cx="2459692" cy="676181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黑体" panose="02010609060101010101" charset="-122"/>
                    <a:ea typeface="黑体" panose="02010609060101010101" charset="-122"/>
                    <a:cs typeface="Arial"/>
                    <a:sym typeface="+mn-ea"/>
                  </a:endParaRPr>
                </a:p>
              </p:txBody>
            </p:sp>
            <p:sp>
              <p:nvSpPr>
                <p:cNvPr id="100" name="矩形 99"/>
                <p:cNvSpPr/>
                <p:nvPr>
                  <p:custDataLst>
                    <p:tags r:id="rId41"/>
                  </p:custDataLst>
                </p:nvPr>
              </p:nvSpPr>
              <p:spPr>
                <a:xfrm>
                  <a:off x="1400085" y="4028355"/>
                  <a:ext cx="2459692" cy="68331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黑体" panose="02010609060101010101" charset="-122"/>
                    <a:ea typeface="黑体" panose="02010609060101010101" charset="-122"/>
                    <a:cs typeface="Arial"/>
                    <a:sym typeface="+mn-ea"/>
                  </a:endParaRPr>
                </a:p>
              </p:txBody>
            </p:sp>
            <p:sp>
              <p:nvSpPr>
                <p:cNvPr id="101" name="矩形 100"/>
                <p:cNvSpPr/>
                <p:nvPr>
                  <p:custDataLst>
                    <p:tags r:id="rId42"/>
                  </p:custDataLst>
                </p:nvPr>
              </p:nvSpPr>
              <p:spPr>
                <a:xfrm>
                  <a:off x="1394629" y="2010064"/>
                  <a:ext cx="2459692" cy="68331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黑体" panose="02010609060101010101" charset="-122"/>
                    <a:ea typeface="黑体" panose="02010609060101010101" charset="-122"/>
                    <a:cs typeface="Arial"/>
                    <a:sym typeface="+mn-ea"/>
                  </a:endParaRPr>
                </a:p>
              </p:txBody>
            </p:sp>
            <p:sp>
              <p:nvSpPr>
                <p:cNvPr id="102" name="矩形 101"/>
                <p:cNvSpPr/>
                <p:nvPr>
                  <p:custDataLst>
                    <p:tags r:id="rId43"/>
                  </p:custDataLst>
                </p:nvPr>
              </p:nvSpPr>
              <p:spPr>
                <a:xfrm>
                  <a:off x="1393095" y="349321"/>
                  <a:ext cx="2455504" cy="667408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黑体" panose="02010609060101010101" charset="-122"/>
                    <a:ea typeface="黑体" panose="02010609060101010101" charset="-122"/>
                    <a:cs typeface="Arial"/>
                  </a:endParaRPr>
                </a:p>
              </p:txBody>
            </p:sp>
          </p:grpSp>
          <p:sp>
            <p:nvSpPr>
              <p:cNvPr id="92" name="文本框 91"/>
              <p:cNvSpPr txBox="1"/>
              <p:nvPr>
                <p:custDataLst>
                  <p:tags r:id="rId33"/>
                </p:custDataLst>
              </p:nvPr>
            </p:nvSpPr>
            <p:spPr>
              <a:xfrm>
                <a:off x="1993564" y="4931578"/>
                <a:ext cx="1253993" cy="53435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56CA95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/>
                    <a:cs typeface="Arial"/>
                  </a:rPr>
                  <a:t>高温</a:t>
                </a:r>
              </a:p>
            </p:txBody>
          </p:sp>
          <p:sp>
            <p:nvSpPr>
              <p:cNvPr id="93" name="文本框 92"/>
              <p:cNvSpPr txBox="1"/>
              <p:nvPr>
                <p:custDataLst>
                  <p:tags r:id="rId34"/>
                </p:custDataLst>
              </p:nvPr>
            </p:nvSpPr>
            <p:spPr>
              <a:xfrm>
                <a:off x="1941932" y="3070888"/>
                <a:ext cx="1253993" cy="53435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56CA95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/>
                    <a:cs typeface="Arial"/>
                  </a:rPr>
                  <a:t>温和</a:t>
                </a:r>
              </a:p>
            </p:txBody>
          </p:sp>
          <p:sp>
            <p:nvSpPr>
              <p:cNvPr id="94" name="文本框 93"/>
              <p:cNvSpPr txBox="1"/>
              <p:nvPr>
                <p:custDataLst>
                  <p:tags r:id="rId35"/>
                </p:custDataLst>
              </p:nvPr>
            </p:nvSpPr>
            <p:spPr>
              <a:xfrm>
                <a:off x="2008043" y="1262575"/>
                <a:ext cx="1304228" cy="53435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56CA95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/>
                    <a:cs typeface="Arial"/>
                  </a:rPr>
                  <a:t>寒冷</a:t>
                </a:r>
              </a:p>
            </p:txBody>
          </p:sp>
          <p:sp>
            <p:nvSpPr>
              <p:cNvPr id="95" name="文本框 94"/>
              <p:cNvSpPr txBox="1"/>
              <p:nvPr>
                <p:custDataLst>
                  <p:tags r:id="rId36"/>
                </p:custDataLst>
              </p:nvPr>
            </p:nvSpPr>
            <p:spPr>
              <a:xfrm>
                <a:off x="1991937" y="435375"/>
                <a:ext cx="1254143" cy="53435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/>
                    <a:cs typeface="Arial"/>
                  </a:rPr>
                  <a:t>寒冷</a:t>
                </a:r>
              </a:p>
            </p:txBody>
          </p:sp>
          <p:sp>
            <p:nvSpPr>
              <p:cNvPr id="96" name="文本框 95"/>
              <p:cNvSpPr txBox="1"/>
              <p:nvPr>
                <p:custDataLst>
                  <p:tags r:id="rId37"/>
                </p:custDataLst>
              </p:nvPr>
            </p:nvSpPr>
            <p:spPr>
              <a:xfrm>
                <a:off x="1941852" y="2075127"/>
                <a:ext cx="1304228" cy="53435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/>
                    <a:cs typeface="Arial"/>
                  </a:rPr>
                  <a:t>温和</a:t>
                </a:r>
              </a:p>
            </p:txBody>
          </p:sp>
          <p:sp>
            <p:nvSpPr>
              <p:cNvPr id="97" name="文本框 96"/>
              <p:cNvSpPr txBox="1"/>
              <p:nvPr>
                <p:custDataLst>
                  <p:tags r:id="rId38"/>
                </p:custDataLst>
              </p:nvPr>
            </p:nvSpPr>
            <p:spPr>
              <a:xfrm>
                <a:off x="1940850" y="4094132"/>
                <a:ext cx="1317250" cy="53435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/>
                    <a:cs typeface="Arial"/>
                  </a:rPr>
                  <a:t>高温</a:t>
                </a:r>
              </a:p>
            </p:txBody>
          </p:sp>
          <p:sp>
            <p:nvSpPr>
              <p:cNvPr id="98" name="文本框 97"/>
              <p:cNvSpPr txBox="1"/>
              <p:nvPr>
                <p:custDataLst>
                  <p:tags r:id="rId39"/>
                </p:custDataLst>
              </p:nvPr>
            </p:nvSpPr>
            <p:spPr>
              <a:xfrm>
                <a:off x="1831663" y="5865447"/>
                <a:ext cx="1428440" cy="53435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/>
                    <a:cs typeface="Arial"/>
                  </a:rPr>
                  <a:t>高温</a:t>
                </a:r>
              </a:p>
            </p:txBody>
          </p:sp>
        </p:grpSp>
      </p:grpSp>
      <p:sp>
        <p:nvSpPr>
          <p:cNvPr id="113" name="文本框 112"/>
          <p:cNvSpPr txBox="1"/>
          <p:nvPr>
            <p:custDataLst>
              <p:tags r:id="rId6"/>
            </p:custDataLst>
          </p:nvPr>
        </p:nvSpPr>
        <p:spPr>
          <a:xfrm>
            <a:off x="5241896" y="750383"/>
            <a:ext cx="12617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Arial"/>
              </a:rPr>
              <a:t>气温</a:t>
            </a:r>
          </a:p>
        </p:txBody>
      </p:sp>
      <p:sp>
        <p:nvSpPr>
          <p:cNvPr id="114" name="文本框 113"/>
          <p:cNvSpPr txBox="1"/>
          <p:nvPr>
            <p:custDataLst>
              <p:tags r:id="rId7"/>
            </p:custDataLst>
          </p:nvPr>
        </p:nvSpPr>
        <p:spPr>
          <a:xfrm>
            <a:off x="7376699" y="696098"/>
            <a:ext cx="1820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Arial"/>
              </a:rPr>
              <a:t>降水</a:t>
            </a:r>
          </a:p>
        </p:txBody>
      </p:sp>
      <p:grpSp>
        <p:nvGrpSpPr>
          <p:cNvPr id="16" name="组合 15"/>
          <p:cNvGrpSpPr/>
          <p:nvPr>
            <p:custDataLst>
              <p:tags r:id="rId8"/>
            </p:custDataLst>
          </p:nvPr>
        </p:nvGrpSpPr>
        <p:grpSpPr>
          <a:xfrm>
            <a:off x="7166910" y="1240947"/>
            <a:ext cx="3003550" cy="5274310"/>
            <a:chOff x="8873" y="2227"/>
            <a:chExt cx="3477" cy="8306"/>
          </a:xfrm>
        </p:grpSpPr>
        <p:grpSp>
          <p:nvGrpSpPr>
            <p:cNvPr id="132" name="组合 131"/>
            <p:cNvGrpSpPr/>
            <p:nvPr>
              <p:custDataLst>
                <p:tags r:id="rId16"/>
              </p:custDataLst>
            </p:nvPr>
          </p:nvGrpSpPr>
          <p:grpSpPr>
            <a:xfrm>
              <a:off x="8873" y="2233"/>
              <a:ext cx="3456" cy="8301"/>
              <a:chOff x="1388907" y="349321"/>
              <a:chExt cx="2470870" cy="6096701"/>
            </a:xfrm>
          </p:grpSpPr>
          <p:sp>
            <p:nvSpPr>
              <p:cNvPr id="133" name="矩形 132"/>
              <p:cNvSpPr/>
              <p:nvPr>
                <p:custDataLst>
                  <p:tags r:id="rId26"/>
                </p:custDataLst>
              </p:nvPr>
            </p:nvSpPr>
            <p:spPr>
              <a:xfrm>
                <a:off x="1388907" y="5769841"/>
                <a:ext cx="2459692" cy="676181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Arial"/>
                </a:endParaRPr>
              </a:p>
            </p:txBody>
          </p:sp>
          <p:sp>
            <p:nvSpPr>
              <p:cNvPr id="134" name="矩形 133"/>
              <p:cNvSpPr/>
              <p:nvPr>
                <p:custDataLst>
                  <p:tags r:id="rId27"/>
                </p:custDataLst>
              </p:nvPr>
            </p:nvSpPr>
            <p:spPr>
              <a:xfrm>
                <a:off x="1400085" y="4028355"/>
                <a:ext cx="2459692" cy="68331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Arial"/>
                </a:endParaRPr>
              </a:p>
            </p:txBody>
          </p:sp>
          <p:sp>
            <p:nvSpPr>
              <p:cNvPr id="135" name="矩形 134"/>
              <p:cNvSpPr/>
              <p:nvPr>
                <p:custDataLst>
                  <p:tags r:id="rId28"/>
                </p:custDataLst>
              </p:nvPr>
            </p:nvSpPr>
            <p:spPr>
              <a:xfrm>
                <a:off x="1394629" y="2010064"/>
                <a:ext cx="2459692" cy="68331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Arial"/>
                </a:endParaRPr>
              </a:p>
            </p:txBody>
          </p:sp>
          <p:sp>
            <p:nvSpPr>
              <p:cNvPr id="136" name="矩形 135"/>
              <p:cNvSpPr/>
              <p:nvPr>
                <p:custDataLst>
                  <p:tags r:id="rId29"/>
                </p:custDataLst>
              </p:nvPr>
            </p:nvSpPr>
            <p:spPr>
              <a:xfrm>
                <a:off x="1393095" y="349321"/>
                <a:ext cx="2455504" cy="66740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Arial"/>
                </a:endParaRPr>
              </a:p>
            </p:txBody>
          </p:sp>
        </p:grpSp>
        <p:grpSp>
          <p:nvGrpSpPr>
            <p:cNvPr id="123" name="组合 122"/>
            <p:cNvGrpSpPr/>
            <p:nvPr>
              <p:custDataLst>
                <p:tags r:id="rId17"/>
              </p:custDataLst>
            </p:nvPr>
          </p:nvGrpSpPr>
          <p:grpSpPr>
            <a:xfrm>
              <a:off x="8890" y="2227"/>
              <a:ext cx="3460" cy="8307"/>
              <a:chOff x="1193783" y="334109"/>
              <a:chExt cx="588510" cy="3126152"/>
            </a:xfrm>
          </p:grpSpPr>
          <p:sp>
            <p:nvSpPr>
              <p:cNvPr id="124" name="矩形 123"/>
              <p:cNvSpPr/>
              <p:nvPr>
                <p:custDataLst>
                  <p:tags r:id="rId18"/>
                </p:custDataLst>
              </p:nvPr>
            </p:nvSpPr>
            <p:spPr>
              <a:xfrm>
                <a:off x="1194492" y="334109"/>
                <a:ext cx="582815" cy="3126152"/>
              </a:xfrm>
              <a:prstGeom prst="rect">
                <a:avLst/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Arial"/>
                </a:endParaRPr>
              </a:p>
            </p:txBody>
          </p:sp>
          <p:grpSp>
            <p:nvGrpSpPr>
              <p:cNvPr id="125" name="组合 124"/>
              <p:cNvGrpSpPr/>
              <p:nvPr>
                <p:custDataLst>
                  <p:tags r:id="rId19"/>
                </p:custDataLst>
              </p:nvPr>
            </p:nvGrpSpPr>
            <p:grpSpPr>
              <a:xfrm>
                <a:off x="1193783" y="677988"/>
                <a:ext cx="588510" cy="2434491"/>
                <a:chOff x="1135749" y="677988"/>
                <a:chExt cx="2335062" cy="2434491"/>
              </a:xfrm>
            </p:grpSpPr>
            <p:cxnSp>
              <p:nvCxnSpPr>
                <p:cNvPr id="126" name="直接连接符 125"/>
                <p:cNvCxnSpPr/>
                <p:nvPr>
                  <p:custDataLst>
                    <p:tags r:id="rId20"/>
                  </p:custDataLst>
                </p:nvPr>
              </p:nvCxnSpPr>
              <p:spPr>
                <a:xfrm>
                  <a:off x="1135749" y="3112479"/>
                  <a:ext cx="2335062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接连接符 126"/>
                <p:cNvCxnSpPr/>
                <p:nvPr>
                  <p:custDataLst>
                    <p:tags r:id="rId21"/>
                  </p:custDataLst>
                </p:nvPr>
              </p:nvCxnSpPr>
              <p:spPr>
                <a:xfrm>
                  <a:off x="1135749" y="677988"/>
                  <a:ext cx="2315277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直接连接符 127"/>
                <p:cNvCxnSpPr/>
                <p:nvPr>
                  <p:custDataLst>
                    <p:tags r:id="rId22"/>
                  </p:custDataLst>
                </p:nvPr>
              </p:nvCxnSpPr>
              <p:spPr>
                <a:xfrm>
                  <a:off x="1135749" y="1189210"/>
                  <a:ext cx="2315277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>
                  <p:custDataLst>
                    <p:tags r:id="rId23"/>
                  </p:custDataLst>
                </p:nvPr>
              </p:nvCxnSpPr>
              <p:spPr>
                <a:xfrm>
                  <a:off x="1135749" y="1536111"/>
                  <a:ext cx="2296038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接连接符 129"/>
                <p:cNvCxnSpPr/>
                <p:nvPr>
                  <p:custDataLst>
                    <p:tags r:id="rId24"/>
                  </p:custDataLst>
                </p:nvPr>
              </p:nvCxnSpPr>
              <p:spPr>
                <a:xfrm>
                  <a:off x="1138562" y="2221669"/>
                  <a:ext cx="2332249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直接连接符 130"/>
                <p:cNvCxnSpPr/>
                <p:nvPr>
                  <p:custDataLst>
                    <p:tags r:id="rId25"/>
                  </p:custDataLst>
                </p:nvPr>
              </p:nvCxnSpPr>
              <p:spPr>
                <a:xfrm>
                  <a:off x="1144545" y="2573536"/>
                  <a:ext cx="2321953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7" name="文本框 16"/>
          <p:cNvSpPr txBox="1"/>
          <p:nvPr>
            <p:custDataLst>
              <p:tags r:id="rId9"/>
            </p:custDataLst>
          </p:nvPr>
        </p:nvSpPr>
        <p:spPr>
          <a:xfrm>
            <a:off x="8123773" y="1328294"/>
            <a:ext cx="106817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/>
              </a:rPr>
              <a:t>干燥</a:t>
            </a:r>
          </a:p>
        </p:txBody>
      </p:sp>
      <p:sp>
        <p:nvSpPr>
          <p:cNvPr id="18" name="文本框 17"/>
          <p:cNvSpPr txBox="1"/>
          <p:nvPr>
            <p:custDataLst>
              <p:tags r:id="rId10"/>
            </p:custDataLst>
          </p:nvPr>
        </p:nvSpPr>
        <p:spPr>
          <a:xfrm>
            <a:off x="8123456" y="2746037"/>
            <a:ext cx="106817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/>
              </a:rPr>
              <a:t>湿润</a:t>
            </a:r>
          </a:p>
        </p:txBody>
      </p:sp>
      <p:sp>
        <p:nvSpPr>
          <p:cNvPr id="19" name="文本框 18"/>
          <p:cNvSpPr txBox="1"/>
          <p:nvPr>
            <p:custDataLst>
              <p:tags r:id="rId11"/>
            </p:custDataLst>
          </p:nvPr>
        </p:nvSpPr>
        <p:spPr>
          <a:xfrm>
            <a:off x="8123737" y="4491773"/>
            <a:ext cx="106817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/>
              </a:rPr>
              <a:t>干燥</a:t>
            </a:r>
          </a:p>
        </p:txBody>
      </p:sp>
      <p:sp>
        <p:nvSpPr>
          <p:cNvPr id="20" name="文本框 19"/>
          <p:cNvSpPr txBox="1"/>
          <p:nvPr>
            <p:custDataLst>
              <p:tags r:id="rId12"/>
            </p:custDataLst>
          </p:nvPr>
        </p:nvSpPr>
        <p:spPr>
          <a:xfrm>
            <a:off x="8123678" y="6026176"/>
            <a:ext cx="106817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/>
              </a:rPr>
              <a:t>多雨</a:t>
            </a:r>
          </a:p>
        </p:txBody>
      </p:sp>
      <p:sp>
        <p:nvSpPr>
          <p:cNvPr id="22" name="文本框 21"/>
          <p:cNvSpPr txBox="1"/>
          <p:nvPr>
            <p:custDataLst>
              <p:tags r:id="rId13"/>
            </p:custDataLst>
          </p:nvPr>
        </p:nvSpPr>
        <p:spPr>
          <a:xfrm>
            <a:off x="7427690" y="5093346"/>
            <a:ext cx="2959941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Arial"/>
              </a:rPr>
              <a:t>干燥（内陆吹来）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Arial"/>
              </a:rPr>
              <a:t>湿润（海洋吹来）</a:t>
            </a:r>
          </a:p>
        </p:txBody>
      </p:sp>
      <p:sp>
        <p:nvSpPr>
          <p:cNvPr id="28" name="文本框 27"/>
          <p:cNvSpPr txBox="1"/>
          <p:nvPr>
            <p:custDataLst>
              <p:tags r:id="rId14"/>
            </p:custDataLst>
          </p:nvPr>
        </p:nvSpPr>
        <p:spPr>
          <a:xfrm>
            <a:off x="7184091" y="3472863"/>
            <a:ext cx="2961636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Arial"/>
              </a:rPr>
              <a:t>湿润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Arial"/>
              </a:rPr>
              <a:t>（主要对大陆西岸）</a:t>
            </a:r>
          </a:p>
        </p:txBody>
      </p:sp>
      <p:sp>
        <p:nvSpPr>
          <p:cNvPr id="141" name="文本框 140"/>
          <p:cNvSpPr txBox="1"/>
          <p:nvPr>
            <p:custDataLst>
              <p:tags r:id="rId15"/>
            </p:custDataLst>
          </p:nvPr>
        </p:nvSpPr>
        <p:spPr>
          <a:xfrm>
            <a:off x="8086186" y="2067453"/>
            <a:ext cx="112905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Arial"/>
              </a:rPr>
              <a:t>干燥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/>
          <p:cNvGrpSpPr/>
          <p:nvPr/>
        </p:nvGrpSpPr>
        <p:grpSpPr>
          <a:xfrm>
            <a:off x="798379" y="2972951"/>
            <a:ext cx="3024336" cy="3600400"/>
            <a:chOff x="395536" y="1484784"/>
            <a:chExt cx="3462754" cy="441049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947" b="50204"/>
            <a:stretch>
              <a:fillRect/>
            </a:stretch>
          </p:blipFill>
          <p:spPr>
            <a:xfrm>
              <a:off x="395536" y="1484784"/>
              <a:ext cx="2520280" cy="441049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15" b="55895"/>
            <a:stretch>
              <a:fillRect/>
            </a:stretch>
          </p:blipFill>
          <p:spPr>
            <a:xfrm>
              <a:off x="2922186" y="1556792"/>
              <a:ext cx="936104" cy="3805514"/>
            </a:xfrm>
            <a:prstGeom prst="rect">
              <a:avLst/>
            </a:prstGeom>
          </p:spPr>
        </p:pic>
      </p:grpSp>
      <p:sp>
        <p:nvSpPr>
          <p:cNvPr id="6" name="圆角矩形 5"/>
          <p:cNvSpPr/>
          <p:nvPr/>
        </p:nvSpPr>
        <p:spPr>
          <a:xfrm>
            <a:off x="8551704" y="71240"/>
            <a:ext cx="3211038" cy="504190"/>
          </a:xfrm>
          <a:prstGeom prst="roundRect">
            <a:avLst>
              <a:gd name="adj" fmla="val 50000"/>
            </a:avLst>
          </a:prstGeom>
          <a:solidFill>
            <a:srgbClr val="76ED33"/>
          </a:solidFill>
          <a:ln w="12700">
            <a:gradFill flip="none" rotWithShape="1">
              <a:gsLst>
                <a:gs pos="0">
                  <a:srgbClr val="33CC33"/>
                </a:gs>
                <a:gs pos="100000">
                  <a:srgbClr val="FFFFFF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热带雨林气候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17653627"/>
              </p:ext>
            </p:extLst>
          </p:nvPr>
        </p:nvGraphicFramePr>
        <p:xfrm>
          <a:off x="209696" y="1241336"/>
          <a:ext cx="11734801" cy="1896745"/>
        </p:xfrm>
        <a:graphic>
          <a:graphicData uri="http://schemas.openxmlformats.org/drawingml/2006/table">
            <a:tbl>
              <a:tblPr/>
              <a:tblGrid>
                <a:gridCol w="2973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9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19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9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3555"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主要成因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气候特征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分布规律</a:t>
                      </a: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主要分布区</a:t>
                      </a: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3190"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marL="541655"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812800"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260475"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marL="2453005"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9102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33674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8246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4281805"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just" hangingPunct="0">
                        <a:lnSpc>
                          <a:spcPct val="14500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 algn="l" hangingPunct="0">
                        <a:lnSpc>
                          <a:spcPct val="145000"/>
                        </a:lnSpc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algn="l" hangingPunct="0">
                        <a:lnSpc>
                          <a:spcPct val="145000"/>
                        </a:lnSpc>
                        <a:buClr>
                          <a:schemeClr val="tx1"/>
                        </a:buClr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algn="l" hangingPunct="0">
                        <a:lnSpc>
                          <a:spcPct val="145000"/>
                        </a:lnSpc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fontAlgn="base" hangingPunct="0">
                        <a:lnSpc>
                          <a:spcPct val="14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075555" y="660402"/>
            <a:ext cx="553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分布规律：纬度位置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海陆位置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65895" y="1893088"/>
            <a:ext cx="1656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南北纬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10°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之间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78558" y="2042799"/>
            <a:ext cx="16071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终年高温多雨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5178" y="1827354"/>
            <a:ext cx="27571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终年受赤道低气压带控制，盛行上升气流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21727" y="1892936"/>
            <a:ext cx="30410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刚果盆地、马来群岛、亚马孙平原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lum contrast="24000"/>
          </a:blip>
          <a:stretch>
            <a:fillRect/>
          </a:stretch>
        </p:blipFill>
        <p:spPr>
          <a:xfrm>
            <a:off x="5443855" y="3138081"/>
            <a:ext cx="6096000" cy="3838575"/>
          </a:xfrm>
          <a:prstGeom prst="rect">
            <a:avLst/>
          </a:prstGeom>
        </p:spPr>
      </p:pic>
      <p:cxnSp>
        <p:nvCxnSpPr>
          <p:cNvPr id="7" name="直接连接符 6"/>
          <p:cNvCxnSpPr>
            <a:stCxn id="3" idx="1"/>
            <a:endCxn id="3" idx="3"/>
          </p:cNvCxnSpPr>
          <p:nvPr/>
        </p:nvCxnSpPr>
        <p:spPr>
          <a:xfrm>
            <a:off x="5443855" y="5057369"/>
            <a:ext cx="6096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>
            <a:spLocks noGrp="1"/>
          </p:cNvSpPr>
          <p:nvPr/>
        </p:nvSpPr>
        <p:spPr>
          <a:xfrm>
            <a:off x="-2234720" y="0"/>
            <a:ext cx="11297285" cy="70548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2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r>
              <a:rPr lang="zh-CN" altLang="en-US" sz="2800" dirty="0">
                <a:solidFill>
                  <a:schemeClr val="accent3">
                    <a:lumMod val="50000"/>
                  </a:schemeClr>
                </a:solidFill>
              </a:rPr>
              <a:t>单一的气压带、风带控制下的气候类型</a:t>
            </a: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6F6DD16D-C72E-23B5-2A9C-2E830561E867}"/>
              </a:ext>
            </a:extLst>
          </p:cNvPr>
          <p:cNvCxnSpPr/>
          <p:nvPr/>
        </p:nvCxnSpPr>
        <p:spPr>
          <a:xfrm flipV="1">
            <a:off x="-15409" y="591260"/>
            <a:ext cx="12185013" cy="1142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9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9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9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9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97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99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0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0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0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0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0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06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07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08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09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1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1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1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1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16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17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18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2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2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2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2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2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26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2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28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29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3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32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33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34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35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36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38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3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4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4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42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44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45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46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47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48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34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1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2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6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5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47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5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6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7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66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68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1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5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9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2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3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123.9842519685035,&quot;width&quot;:9026.1952755905513}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3"/>
  <p:tag name="KSO_WM_BEAUTIFY_FLAG" val=""/>
  <p:tag name="KSO_WM_UNIT_FILL_FORE_SCHEMECOLOR_INDEX" val="14"/>
  <p:tag name="KSO_WM_UNIT_FILL_FORE_SCHEMECOLOR_INDEX_BRIGHTNESS" val="0"/>
  <p:tag name="KSO_WM_UNIT_FILL_TYPE" val="1"/>
  <p:tag name="KSO_WM_UNIT_LINE_FILL_TYPE" val="2"/>
  <p:tag name="KSO_WM_UNIT_LINE_FORE_SCHEMECOLOR_INDEX" val="13"/>
  <p:tag name="KSO_WM_UNIT_LINE_FORE_SCHEMECOLOR_INDEX_BRIGHTNESS" val="0.05"/>
  <p:tag name="KSO_WM_UNIT_TEXT_FILL_FORE_SCHEMECOLOR_INDEX" val="13"/>
  <p:tag name="KSO_WM_UNIT_TEXT_FILL_FORE_SCHEMECOLOR_INDEX_BRIGHTNESS" val="0"/>
  <p:tag name="KSO_WM_UNIT_TEXT_FILL_TYPE" val="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8"/>
  <p:tag name="KSO_WM_BEAUTIFY_FLAG" val=""/>
  <p:tag name="KSO_WM_UNIT_TEXT_FILL_FORE_SCHEMECOLOR_INDEX" val="14"/>
  <p:tag name="KSO_WM_UNIT_TEXT_FILL_FORE_SCHEMECOLOR_INDEX_BRIGHTNESS" val="0"/>
  <p:tag name="KSO_WM_UNIT_TEXT_FILL_TYPE" val="1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0"/>
  <p:tag name="KSO_WM_BEAUTIFY_FLAG" val=""/>
  <p:tag name="KSO_WM_UNIT_TEXT_FILL_FORE_SCHEMECOLOR_INDEX" val="14"/>
  <p:tag name="KSO_WM_UNIT_TEXT_FILL_FORE_SCHEMECOLOR_INDEX_BRIGHTNESS" val="0"/>
  <p:tag name="KSO_WM_UNIT_TEXT_FILL_TYPE" val="1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2"/>
  <p:tag name="KSO_WM_BEAUTIFY_FLAG" val=""/>
  <p:tag name="KSO_WM_UNIT_TEXT_FILL_FORE_SCHEMECOLOR_INDEX" val="14"/>
  <p:tag name="KSO_WM_UNIT_TEXT_FILL_FORE_SCHEMECOLOR_INDEX_BRIGHTNESS" val="0"/>
  <p:tag name="KSO_WM_UNIT_TEXT_FILL_TYPE" val="1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5"/>
  <p:tag name="KSO_WM_BEAUTIFY_FLAG" val=""/>
  <p:tag name="KSO_WM_UNIT_TEXT_FILL_FORE_SCHEMECOLOR_INDEX" val="13"/>
  <p:tag name="KSO_WM_UNIT_TEXT_FILL_FORE_SCHEMECOLOR_INDEX_BRIGHTNESS" val="0"/>
  <p:tag name="KSO_WM_UNIT_TEXT_FILL_TYPE" val="1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1"/>
  <p:tag name="KSO_WM_BEAUTIFY_FLAG" val=""/>
  <p:tag name="KSO_WM_UNIT_TEXT_FILL_FORE_SCHEMECOLOR_INDEX" val="14"/>
  <p:tag name="KSO_WM_UNIT_TEXT_FILL_FORE_SCHEMECOLOR_INDEX_BRIGHTNESS" val="0"/>
  <p:tag name="KSO_WM_UNIT_TEXT_FILL_TYPE" val="1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3"/>
  <p:tag name="KSO_WM_BEAUTIFY_FLAG" val=""/>
  <p:tag name="KSO_WM_UNIT_FILL_FORE_SCHEMECOLOR_INDEX" val="14"/>
  <p:tag name="KSO_WM_UNIT_FILL_FORE_SCHEMECOLOR_INDEX_BRIGHTNESS" val="0"/>
  <p:tag name="KSO_WM_UNIT_FILL_TYPE" val="1"/>
  <p:tag name="KSO_WM_UNIT_LINE_FILL_TYPE" val="2"/>
  <p:tag name="KSO_WM_UNIT_LINE_FORE_SCHEMECOLOR_INDEX" val="13"/>
  <p:tag name="KSO_WM_UNIT_LINE_FORE_SCHEMECOLOR_INDEX_BRIGHTNESS" val="0.05"/>
  <p:tag name="KSO_WM_UNIT_TEXT_FILL_FORE_SCHEMECOLOR_INDEX" val="13"/>
  <p:tag name="KSO_WM_UNIT_TEXT_FILL_FORE_SCHEMECOLOR_INDEX_BRIGHTNESS" val="0"/>
  <p:tag name="KSO_WM_UNIT_TEXT_FILL_TYPE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4"/>
  <p:tag name="KSO_WM_BEAUTIFY_FLAG" val=""/>
  <p:tag name="KSO_WM_UNIT_TEXT_FILL_FORE_SCHEMECOLOR_INDEX" val="13"/>
  <p:tag name="KSO_WM_UNIT_TEXT_FILL_FORE_SCHEMECOLOR_INDEX_BRIGHTNESS" val="0"/>
  <p:tag name="KSO_WM_UNIT_TEXT_FILL_TYPE" val="1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0"/>
  <p:tag name="KSO_WM_BEAUTIFY_FLAG" val=""/>
  <p:tag name="KSO_WM_UNIT_TEXT_FILL_FORE_SCHEMECOLOR_INDEX" val="13"/>
  <p:tag name="KSO_WM_UNIT_TEXT_FILL_FORE_SCHEMECOLOR_INDEX_BRIGHTNESS" val="0"/>
  <p:tag name="KSO_WM_UNIT_TEXT_FILL_TYPE" val="1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3"/>
  <p:tag name="KSO_WM_BEAUTIFY_FLAG" val="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9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2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3"/>
  <p:tag name="KSO_WM_BEAUTIFY_FLAG" val=""/>
  <p:tag name="KSO_WM_UNIT_FILL_FORE_SCHEMECOLOR_INDEX" val="9"/>
  <p:tag name="KSO_WM_UNIT_FILL_FORE_SCHEMECOLOR_INDEX_BRIGHTNESS" val="0"/>
  <p:tag name="KSO_WM_UNIT_FILL_TYPE" val="1"/>
  <p:tag name="KSO_WM_UNIT_TEXT_FILL_FORE_SCHEMECOLOR_INDEX" val="14"/>
  <p:tag name="KSO_WM_UNIT_TEXT_FILL_FORE_SCHEMECOLOR_INDEX_BRIGHTNESS" val="0"/>
  <p:tag name="KSO_WM_UNIT_TEXT_FILL_TYPE" val="1"/>
  <p:tag name="KSO_WM_UNIT_TEXT_SHADOW_SCHEMECOLOR_INDEX" val="1"/>
  <p:tag name="KSO_WM_UNIT_TEXT_SHADOW_SCHEMECOLOR_INDEX_BRIGHTNESS" val="0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4"/>
  <p:tag name="KSO_WM_BEAUTIFY_FLAG" val=""/>
  <p:tag name="KSO_WM_UNIT_TEXT_FILL_FORE_SCHEMECOLOR_INDEX" val="13"/>
  <p:tag name="KSO_WM_UNIT_TEXT_FILL_FORE_SCHEMECOLOR_INDEX_BRIGHTNESS" val="0"/>
  <p:tag name="KSO_WM_UNIT_TEXT_FILL_TYPE" val="1"/>
  <p:tag name="KSO_WM_UNIT_TEXT_SHADOW_SCHEMECOLOR_INDEX" val="1"/>
  <p:tag name="KSO_WM_UNIT_TEXT_SHADOW_SCHEMECOLOR_INDEX_BRIGHTNESS" val="0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4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7"/>
  <p:tag name="KSO_WM_BEAUTIFY_FLAG" val="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8"/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2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8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0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4"/>
  <p:tag name="KSO_WM_BEAUTIFY_FLAG" val="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5"/>
  <p:tag name="KSO_WM_BEAUTIFY_FLAG" val="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6"/>
  <p:tag name="KSO_WM_BEAUTIFY_FLAG" val="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7"/>
  <p:tag name="KSO_WM_BEAUTIFY_FLAG" val="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1"/>
  <p:tag name="KSO_WM_BEAUTIFY_FLAG" val="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2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3"/>
  <p:tag name="KSO_WM_BEAUTIFY_FLAG" val="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4"/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3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5"/>
  <p:tag name="KSO_WM_BEAUTIFY_FLAG" val="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6"/>
  <p:tag name="KSO_WM_BEAUTIFY_FLAG" val="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7"/>
  <p:tag name="KSO_WM_BEAUTIFY_FLAG" val="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8"/>
  <p:tag name="KSO_WM_BEAUTIFY_FLAG" val="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9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8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1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2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7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4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3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6"/>
  <p:tag name="KSO_WM_BEAUTIFY_FLAG" val="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7"/>
  <p:tag name="KSO_WM_BEAUTIFY_FLAG" val="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8"/>
  <p:tag name="KSO_WM_BEAUTIFY_FLAG" val="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9"/>
  <p:tag name="KSO_WM_BEAUTIFY_FLAG" val="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4"/>
  <p:tag name="KSO_WM_BEAUTIFY_FLAG" val="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5"/>
  <p:tag name="KSO_WM_BEAUTIFY_FLAG" val="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1"/>
  <p:tag name="KSO_WM_BEAUTIFY_FLAG" val="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2"/>
  <p:tag name="KSO_WM_BEAUTIFY_FLAG" val="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8"/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5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9"/>
  <p:tag name="KSO_WM_BEAUTIFY_FLAG" val="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3"/>
  <p:tag name="KSO_WM_BEAUTIFY_FLAG" val="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4"/>
  <p:tag name="KSO_WM_BEAUTIFY_FLAG" val="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5"/>
  <p:tag name="KSO_WM_BEAUTIFY_FLAG" val="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6"/>
  <p:tag name="KSO_WM_BEAUTIFY_FLAG" val="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9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5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6"/>
  <p:tag name="KSO_WM_BEAUTIFY_FLAG" val="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7"/>
  <p:tag name="KSO_WM_BEAUTIFY_FLAG" val="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8"/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6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9"/>
  <p:tag name="KSO_WM_BEAUTIFY_FLAG" val="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0"/>
  <p:tag name="KSO_WM_BEAUTIFY_FLAG" val="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0"/>
  <p:tag name="KSO_WM_BEAUTIFY_FLAG" val="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1"/>
  <p:tag name="KSO_WM_BEAUTIFY_FLAG" val="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2"/>
  <p:tag name="KSO_WM_BEAUTIFY_FLAG" val="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3"/>
  <p:tag name="KSO_WM_BEAUTIFY_FLAG" val="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4"/>
  <p:tag name="KSO_WM_BEAUTIFY_FLAG" val="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0"/>
  <p:tag name="KSO_WM_BEAUTIFY_FLAG" val="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2"/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7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3"/>
  <p:tag name="KSO_WM_BEAUTIFY_FLAG" val="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4"/>
  <p:tag name="KSO_WM_BEAUTIFY_FLAG" val="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5"/>
  <p:tag name="KSO_WM_BEAUTIFY_FLAG" val="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6"/>
  <p:tag name="KSO_WM_BEAUTIFY_FLAG" val="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7"/>
  <p:tag name="KSO_WM_BEAUTIFY_FLAG" val="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5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4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5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0"/>
  <p:tag name="KSO_WM_BEAUTIFY_FLAG" val="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1"/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8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2"/>
  <p:tag name="KSO_WM_BEAUTIFY_FLAG" val="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3"/>
  <p:tag name="KSO_WM_BEAUTIFY_FLAG" val="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4"/>
  <p:tag name="KSO_WM_BEAUTIFY_FLAG" val="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5"/>
  <p:tag name="KSO_WM_BEAUTIFY_FLAG" val="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6"/>
  <p:tag name="KSO_WM_BEAUTIFY_FLAG" val="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6"/>
  <p:tag name="KSO_WM_BEAUTIFY_FLAG" val="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7"/>
  <p:tag name="KSO_WM_BEAUTIFY_FLAG" val="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8"/>
  <p:tag name="KSO_WM_BEAUTIFY_FLAG" val="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9"/>
  <p:tag name="KSO_WM_BEAUTIFY_FLAG" val="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6"/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9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7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8"/>
  <p:tag name="KSO_WM_BEAUTIFY_FLAG" val="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9"/>
  <p:tag name="KSO_WM_BEAUTIFY_FLAG" val="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0"/>
  <p:tag name="KSO_WM_BEAUTIFY_FLAG" val="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1"/>
  <p:tag name="KSO_WM_BEAUTIFY_FLAG" val="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2"/>
  <p:tag name="KSO_WM_BEAUTIFY_FLAG" val="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3"/>
  <p:tag name="KSO_WM_BEAUTIFY_FLAG" val="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0"/>
  <p:tag name="KSO_WM_BEAUTIFY_FLAG" val="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1"/>
  <p:tag name="KSO_WM_BEAUTIFY_FLAG" val="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2"/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0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3"/>
  <p:tag name="KSO_WM_BEAUTIFY_FLAG" val="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8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9"/>
  <p:tag name="KSO_WM_BEAUTIFY_FLAG" val=""/>
  <p:tag name="KSO_WM_UNIT_FILL_FORE_SCHEMECOLOR_INDEX" val="9"/>
  <p:tag name="KSO_WM_UNIT_FILL_FORE_SCHEMECOLOR_INDEX_BRIGHTNESS" val="0"/>
  <p:tag name="KSO_WM_UNIT_FILL_TYPE" val="1"/>
  <p:tag name="KSO_WM_UNIT_TEXT_FILL_FORE_SCHEMECOLOR_INDEX" val="14"/>
  <p:tag name="KSO_WM_UNIT_TEXT_FILL_FORE_SCHEMECOLOR_INDEX_BRIGHTNESS" val="0"/>
  <p:tag name="KSO_WM_UNIT_TEXT_FILL_TYPE" val="1"/>
  <p:tag name="KSO_WM_UNIT_TEXT_SHADOW_SCHEMECOLOR_INDEX" val="1"/>
  <p:tag name="KSO_WM_UNIT_TEXT_SHADOW_SCHEMECOLOR_INDEX_BRIGHTNESS" val="0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0"/>
  <p:tag name="KSO_WM_BEAUTIFY_FLAG" val=""/>
  <p:tag name="KSO_WM_UNIT_TEXT_FILL_FORE_SCHEMECOLOR_INDEX" val="13"/>
  <p:tag name="KSO_WM_UNIT_TEXT_FILL_FORE_SCHEMECOLOR_INDEX_BRIGHTNESS" val="0"/>
  <p:tag name="KSO_WM_UNIT_TEXT_FILL_TYPE" val="1"/>
  <p:tag name="KSO_WM_UNIT_TEXT_SHADOW_SCHEMECOLOR_INDEX" val="1"/>
  <p:tag name="KSO_WM_UNIT_TEXT_SHADOW_SCHEMECOLOR_INDEX_BRIGHTNESS" val="0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2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4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7"/>
  <p:tag name="KSO_WM_BEAUTIFY_FLAG" val="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8"/>
  <p:tag name="KSO_WM_BEAUTIFY_FLAG" val="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1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4"/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1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5"/>
  <p:tag name="KSO_WM_BEAUTIFY_FLAG" val="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6"/>
  <p:tag name="KSO_WM_BEAUTIFY_FLAG" val="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7"/>
  <p:tag name="KSO_WM_BEAUTIFY_FLAG" val="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7"/>
  <p:tag name="KSO_WM_BEAUTIFY_FLAG" val="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8"/>
  <p:tag name="KSO_WM_BEAUTIFY_FLAG" val="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9"/>
  <p:tag name="KSO_WM_BEAUTIFY_FLAG" val="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9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0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1"/>
  <p:tag name="KSO_WM_BEAUTIFY_FLAG" val="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2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3"/>
  <p:tag name="KSO_WM_BEAUTIFY_FLAG" val="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4"/>
  <p:tag name="KSO_WM_BEAUTIFY_FLAG" val="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5"/>
  <p:tag name="KSO_WM_BEAUTIFY_FLAG" val="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6"/>
  <p:tag name="KSO_WM_BEAUTIFY_FLAG" val="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7"/>
  <p:tag name="KSO_WM_BEAUTIFY_FLAG" val="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8"/>
  <p:tag name="KSO_WM_BEAUTIFY_FLAG" val="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0"/>
  <p:tag name="KSO_WM_BEAUTIFY_FLAG" val="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1"/>
  <p:tag name="KSO_WM_BEAUTIFY_FLAG" val="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2"/>
  <p:tag name="KSO_WM_BEAUTIFY_FLAG" val="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3"/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3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5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4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5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0"/>
  <p:tag name="KSO_WM_BEAUTIFY_FLAG" val="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1"/>
  <p:tag name="KSO_WM_BEAUTIFY_FLAG" val="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2"/>
  <p:tag name="KSO_WM_BEAUTIFY_FLAG" val="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3"/>
  <p:tag name="KSO_WM_BEAUTIFY_FLAG" val="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4"/>
  <p:tag name="KSO_WM_BEAUTIFY_FLAG" val="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5"/>
  <p:tag name="KSO_WM_BEAUTIFY_FLAG" val="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6"/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4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6"/>
  <p:tag name="KSO_WM_BEAUTIFY_FLAG" val="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7"/>
  <p:tag name="KSO_WM_BEAUTIFY_FLAG" val="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8"/>
  <p:tag name="KSO_WM_BEAUTIFY_FLAG" val="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9"/>
  <p:tag name="KSO_WM_BEAUTIFY_FLAG" val="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6"/>
  <p:tag name="KSO_WM_BEAUTIFY_FLAG" val="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7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8"/>
  <p:tag name="KSO_WM_BEAUTIFY_FLAG" val="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9"/>
  <p:tag name="KSO_WM_BEAUTIFY_FLAG" val="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0"/>
  <p:tag name="KSO_WM_BEAUTIFY_FLAG" val="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1"/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5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2"/>
  <p:tag name="KSO_WM_BEAUTIFY_FLAG" val="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3"/>
  <p:tag name="KSO_WM_BEAUTIFY_FLAG" val="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3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2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5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6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1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4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7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0"/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0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1"/>
  <p:tag name="KSO_WM_BEAUTIFY_FLAG" val="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2"/>
  <p:tag name="KSO_WM_BEAUTIFY_FLAG" val="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3"/>
  <p:tag name="KSO_WM_BEAUTIFY_FLAG" val="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8"/>
  <p:tag name="KSO_WM_BEAUTIFY_FLAG" val="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9"/>
  <p:tag name="KSO_WM_BEAUTIFY_FLAG" val="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5"/>
  <p:tag name="KSO_WM_BEAUTIFY_FLAG" val="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6"/>
  <p:tag name="KSO_WM_BEAUTIFY_FLAG" val="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2"/>
  <p:tag name="KSO_WM_BEAUTIFY_FLAG" val="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3"/>
  <p:tag name="KSO_WM_BEAUTIFY_FLAG" val="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7"/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1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8"/>
  <p:tag name="KSO_WM_BEAUTIFY_FLAG" val="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9"/>
  <p:tag name="KSO_WM_BEAUTIFY_FLAG" val="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0"/>
  <p:tag name="KSO_WM_BEAUTIFY_FLAG" val="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3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9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0"/>
  <p:tag name="KSO_WM_BEAUTIFY_FLAG" val="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1"/>
  <p:tag name="KSO_WM_BEAUTIFY_FLAG" val="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2"/>
  <p:tag name="KSO_WM_BEAUTIFY_FLAG" val="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3"/>
  <p:tag name="KSO_WM_BEAUTIFY_FLAG" val="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4"/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2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4"/>
  <p:tag name="KSO_WM_BEAUTIFY_FLAG" val="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5"/>
  <p:tag name="KSO_WM_BEAUTIFY_FLAG" val="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6"/>
  <p:tag name="KSO_WM_BEAUTIFY_FLAG" val="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7"/>
  <p:tag name="KSO_WM_BEAUTIFY_FLAG" val="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8"/>
  <p:tag name="KSO_WM_BEAUTIFY_FLAG" val="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4"/>
  <p:tag name="KSO_WM_BEAUTIFY_FLAG" val="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5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6"/>
  <p:tag name="KSO_WM_BEAUTIFY_FLAG" val="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7"/>
  <p:tag name="KSO_WM_BEAUTIFY_FLAG" val="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8"/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3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9"/>
  <p:tag name="KSO_WM_BEAUTIFY_FLAG" val="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0"/>
  <p:tag name="KSO_WM_BEAUTIFY_FLAG" val="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1"/>
  <p:tag name="KSO_WM_BEAUTIFY_FLAG" val="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{f97c8681-8eec-49bb-94fd-27e0969dcd1d}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ceb2392-99a6-4bb0-a50e-cfec8bc1fab7}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b3a4f929-819b-47ba-a3ae-1e73d587a813}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44743581-bae9-4872-bcbf-7303184efb4b}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c0046dfe-8a0f-4302-9449-983af37be5a4}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f993806-2e44-4842-8b5f-6459d659d098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8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2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3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3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3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3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3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3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7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9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3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4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4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4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4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4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5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5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5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5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5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5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5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8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8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8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8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8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87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88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89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9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9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自定义 2">
      <a:dk1>
        <a:sysClr val="windowText" lastClr="000000"/>
      </a:dk1>
      <a:lt1>
        <a:sysClr val="window" lastClr="FFFFFF"/>
      </a:lt1>
      <a:dk2>
        <a:srgbClr val="FFFFFF"/>
      </a:dk2>
      <a:lt2>
        <a:srgbClr val="FFFFFF"/>
      </a:lt2>
      <a:accent1>
        <a:srgbClr val="0E647C"/>
      </a:accent1>
      <a:accent2>
        <a:srgbClr val="2DB2A4"/>
      </a:accent2>
      <a:accent3>
        <a:srgbClr val="74AF47"/>
      </a:accent3>
      <a:accent4>
        <a:srgbClr val="755DA1"/>
      </a:accent4>
      <a:accent5>
        <a:srgbClr val="4BACC6"/>
      </a:accent5>
      <a:accent6>
        <a:srgbClr val="F87A08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>
          <a:defRPr sz="1600" b="1" dirty="0" smtClean="0">
            <a:solidFill>
              <a:schemeClr val="accent6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950</Words>
  <Application>Microsoft Office PowerPoint</Application>
  <PresentationFormat>宽屏</PresentationFormat>
  <Paragraphs>244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18</vt:i4>
      </vt:variant>
    </vt:vector>
  </HeadingPairs>
  <TitlesOfParts>
    <vt:vector size="35" baseType="lpstr">
      <vt:lpstr>等线</vt:lpstr>
      <vt:lpstr>等线 Light</vt:lpstr>
      <vt:lpstr>汉仪中黑 简</vt:lpstr>
      <vt:lpstr>黑体</vt:lpstr>
      <vt:lpstr>宋体</vt:lpstr>
      <vt:lpstr>微软雅黑</vt:lpstr>
      <vt:lpstr>幼圆</vt:lpstr>
      <vt:lpstr>Arial</vt:lpstr>
      <vt:lpstr>Calibri</vt:lpstr>
      <vt:lpstr>Helvetica</vt:lpstr>
      <vt:lpstr>Times New Roman</vt:lpstr>
      <vt:lpstr>Verdana</vt:lpstr>
      <vt:lpstr>Wingdings</vt:lpstr>
      <vt:lpstr>Office 主题​​</vt:lpstr>
      <vt:lpstr>2_Office 主题​​</vt:lpstr>
      <vt:lpstr>3_Office 主题​​</vt:lpstr>
      <vt:lpstr>5_Office 主题​​</vt:lpstr>
      <vt:lpstr>PowerPoint 演示文稿</vt:lpstr>
      <vt:lpstr>PowerPoint 演示文稿</vt:lpstr>
      <vt:lpstr>一、世界主要的气候类型</vt:lpstr>
      <vt:lpstr>PowerPoint 演示文稿</vt:lpstr>
      <vt:lpstr>课堂练习：结合所学知识，试着描述A、B两地气候特征。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坤 陈</cp:lastModifiedBy>
  <cp:revision>334</cp:revision>
  <dcterms:created xsi:type="dcterms:W3CDTF">2019-06-19T02:08:00Z</dcterms:created>
  <dcterms:modified xsi:type="dcterms:W3CDTF">2025-03-19T12:02:12Z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