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61" r:id="rId4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90" r:id="rId14"/>
    <p:sldId id="291" r:id="rId15"/>
    <p:sldId id="292" r:id="rId16"/>
    <p:sldId id="293" r:id="rId17"/>
    <p:sldId id="294" r:id="rId18"/>
    <p:sldId id="280" r:id="rId19"/>
    <p:sldId id="281" r:id="rId20"/>
    <p:sldId id="282" r:id="rId21"/>
    <p:sldId id="283" r:id="rId22"/>
    <p:sldId id="28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你爹" initials="你爹" lastIdx="2" clrIdx="0"/>
  <p:cmAuthor id="0" name="环 环环" initials="" lastIdx="0" clrIdx="0"/>
  <p:cmAuthor id="2" name="作者" initials="A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764F-A75C-436D-86BE-261AF3EA9E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764F-A75C-436D-86BE-261AF3EA9E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提示：先绘制中低纬度地区信风和西风影响形成的洋流，最后绘制中高纬度地区受极地东风形成的洋流。</a:t>
            </a:r>
            <a:endParaRPr lang="en-US" altLang="zh-CN" sz="1200" b="1" spc="1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以太平洋为例说出哪些洋流主要是在盛行风作用下形成的?</a:t>
            </a:r>
            <a:endParaRPr lang="zh-CN" altLang="en-US" sz="12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spc="1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说出南北半球中低纬海域的洋流，并归纳它们的分布规律。</a:t>
            </a:r>
            <a:endParaRPr lang="en-US" altLang="zh-CN" sz="1200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spc="1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（注意：这一分布规律是假想海域轮廓十分规则，且仅考虑盛行风和地转偏向力的影响所形成的洋流模式图）</a:t>
            </a:r>
            <a:endParaRPr lang="zh-CN" altLang="en-US" dirty="0"/>
          </a:p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764F-A75C-436D-86BE-261AF3EA9E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5" Type="http://schemas.openxmlformats.org/officeDocument/2006/relationships/notesSlide" Target="../notesSlides/notesSlide3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87.xml"/><Relationship Id="rId22" Type="http://schemas.openxmlformats.org/officeDocument/2006/relationships/tags" Target="../tags/tag86.xml"/><Relationship Id="rId21" Type="http://schemas.openxmlformats.org/officeDocument/2006/relationships/tags" Target="../tags/tag85.xml"/><Relationship Id="rId20" Type="http://schemas.openxmlformats.org/officeDocument/2006/relationships/tags" Target="../tags/tag84.xml"/><Relationship Id="rId2" Type="http://schemas.openxmlformats.org/officeDocument/2006/relationships/image" Target="../media/image19.jpeg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1" Type="http://schemas.openxmlformats.org/officeDocument/2006/relationships/notesSlide" Target="../notesSlides/notesSlide4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29" Type="http://schemas.openxmlformats.org/officeDocument/2006/relationships/tags" Target="../tags/tag115.xml"/><Relationship Id="rId28" Type="http://schemas.openxmlformats.org/officeDocument/2006/relationships/tags" Target="../tags/tag114.xml"/><Relationship Id="rId27" Type="http://schemas.openxmlformats.org/officeDocument/2006/relationships/tags" Target="../tags/tag113.xml"/><Relationship Id="rId26" Type="http://schemas.openxmlformats.org/officeDocument/2006/relationships/tags" Target="../tags/tag112.xml"/><Relationship Id="rId25" Type="http://schemas.openxmlformats.org/officeDocument/2006/relationships/tags" Target="../tags/tag111.xml"/><Relationship Id="rId24" Type="http://schemas.openxmlformats.org/officeDocument/2006/relationships/tags" Target="../tags/tag110.xml"/><Relationship Id="rId23" Type="http://schemas.openxmlformats.org/officeDocument/2006/relationships/tags" Target="../tags/tag109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image" Target="../media/image19.jpeg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8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19.jpeg"/><Relationship Id="rId26" Type="http://schemas.openxmlformats.org/officeDocument/2006/relationships/notesSlide" Target="../notesSlides/notesSlide5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tags" Target="../tags/tag119.xml"/><Relationship Id="rId19" Type="http://schemas.openxmlformats.org/officeDocument/2006/relationships/tags" Target="../tags/tag135.xml"/><Relationship Id="rId18" Type="http://schemas.openxmlformats.org/officeDocument/2006/relationships/tags" Target="../tags/tag134.xml"/><Relationship Id="rId17" Type="http://schemas.openxmlformats.org/officeDocument/2006/relationships/tags" Target="../tags/tag133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4.xml"/><Relationship Id="rId2" Type="http://schemas.openxmlformats.org/officeDocument/2006/relationships/image" Target="../media/image22.png"/><Relationship Id="rId1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1" Type="http://schemas.openxmlformats.org/officeDocument/2006/relationships/notesSlide" Target="../notesSlides/notesSlide7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46.xml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63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240" y="1386307"/>
            <a:ext cx="7184779" cy="3516466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V="1">
            <a:off x="907636" y="5183860"/>
            <a:ext cx="6669985" cy="21265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48484" y="817559"/>
            <a:ext cx="2129911" cy="105760"/>
          </a:xfrm>
          <a:prstGeom prst="rect">
            <a:avLst/>
          </a:prstGeom>
          <a:solidFill>
            <a:srgbClr val="08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8946" y="258563"/>
            <a:ext cx="429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问题探究</a:t>
            </a:r>
            <a:endParaRPr lang="zh-CN" altLang="en-US" sz="36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3208" y="876769"/>
            <a:ext cx="2105188" cy="71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409811">
            <a:off x="2948226" y="193754"/>
            <a:ext cx="561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？</a:t>
            </a:r>
            <a:endParaRPr lang="zh-CN" altLang="en-US" sz="4400" b="1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2061048">
            <a:off x="3228555" y="276123"/>
            <a:ext cx="561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？</a:t>
            </a:r>
            <a:endParaRPr lang="zh-CN" altLang="en-US" sz="4400" b="1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5400000">
            <a:off x="547593" y="363340"/>
            <a:ext cx="489773" cy="454888"/>
            <a:chOff x="504733" y="364567"/>
            <a:chExt cx="622327" cy="578001"/>
          </a:xfrm>
        </p:grpSpPr>
        <p:sp>
          <p:nvSpPr>
            <p:cNvPr id="16" name="等腰三角形 15"/>
            <p:cNvSpPr/>
            <p:nvPr/>
          </p:nvSpPr>
          <p:spPr>
            <a:xfrm rot="5400000">
              <a:off x="526896" y="342404"/>
              <a:ext cx="578001" cy="622327"/>
            </a:xfrm>
            <a:prstGeom prst="triangle">
              <a:avLst/>
            </a:prstGeom>
            <a:solidFill>
              <a:srgbClr val="089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17" name="直接连接符 16"/>
            <p:cNvCxnSpPr>
              <a:stCxn id="16" idx="0"/>
              <a:endCxn id="16" idx="4"/>
            </p:cNvCxnSpPr>
            <p:nvPr/>
          </p:nvCxnSpPr>
          <p:spPr>
            <a:xfrm flipH="1">
              <a:off x="504733" y="653568"/>
              <a:ext cx="622327" cy="289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6" idx="0"/>
              <a:endCxn id="16" idx="2"/>
            </p:cNvCxnSpPr>
            <p:nvPr/>
          </p:nvCxnSpPr>
          <p:spPr>
            <a:xfrm flipH="1" flipV="1">
              <a:off x="504733" y="364567"/>
              <a:ext cx="622327" cy="2890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6" idx="4"/>
              <a:endCxn id="16" idx="2"/>
            </p:cNvCxnSpPr>
            <p:nvPr/>
          </p:nvCxnSpPr>
          <p:spPr>
            <a:xfrm flipV="1">
              <a:off x="504733" y="364567"/>
              <a:ext cx="0" cy="5780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7991008" y="1136943"/>
            <a:ext cx="3603511" cy="501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        1992</a:t>
            </a:r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年，我国一艘装载有</a:t>
            </a:r>
            <a:r>
              <a:rPr lang="en-US" altLang="zh-CN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2.9</a:t>
            </a:r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万只塑料小黄鸭的货轮驶往美国，途中在太平洋遭遇强烈风暴，集装箱坠海破裂，小黄鸭散落在海上，形成了漂流的“鸭子舰队”。其中</a:t>
            </a:r>
            <a:r>
              <a:rPr lang="en-US" altLang="zh-CN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</a:t>
            </a:r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万只小黄鸭漂流多年后，于</a:t>
            </a:r>
            <a:r>
              <a:rPr lang="en-US" altLang="zh-CN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2007</a:t>
            </a:r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年抵达英国海岸。</a:t>
            </a:r>
            <a:endParaRPr lang="zh-CN" altLang="en-US" sz="24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08678" y="5548100"/>
            <a:ext cx="610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Q:</a:t>
            </a:r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散落的塑料小黄鸭为什么会漂流？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53041" y="2315060"/>
            <a:ext cx="7380399" cy="2227880"/>
            <a:chOff x="1504976" y="2505670"/>
            <a:chExt cx="7380399" cy="222788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628097" y="2564175"/>
              <a:ext cx="0" cy="118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504976" y="2733253"/>
              <a:ext cx="10305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贰</a:t>
              </a:r>
              <a:endParaRPr lang="zh-CN" altLang="en-US" sz="6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015260" y="2505670"/>
              <a:ext cx="58701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世界洋流分布规律</a:t>
              </a:r>
              <a:endParaRPr lang="zh-CN" altLang="en-US" sz="5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34881" y="3381120"/>
              <a:ext cx="5436959" cy="4358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MV Boli" panose="02000500030200090000" pitchFamily="2" charset="0"/>
                  <a:sym typeface="思源黑体 CN Heavy" panose="020B0A00000000000000" pitchFamily="34" charset="-122"/>
                </a:rPr>
                <a:t>Distribution of world ocean current</a:t>
              </a:r>
              <a:endParaRPr lang="zh-CN" altLang="en-US" b="1" i="1" spc="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MV Boli" panose="02000500030200090000" pitchFamily="2" charset="0"/>
                <a:sym typeface="思源黑体 CN Heavy" panose="020B0A00000000000000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504977" y="4166134"/>
              <a:ext cx="1908784" cy="567416"/>
              <a:chOff x="1504977" y="4458993"/>
              <a:chExt cx="1908784" cy="567416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504977" y="4458993"/>
                <a:ext cx="1908784" cy="56741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602485" y="4527258"/>
                <a:ext cx="171376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2200" b="1" dirty="0">
                    <a:latin typeface="+mn-ea"/>
                  </a:rPr>
                  <a:t>太平洋海区</a:t>
                </a:r>
                <a:endParaRPr lang="zh-CN" altLang="zh-CN" sz="2200" b="1" dirty="0">
                  <a:latin typeface="+mn-ea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082821" y="4166134"/>
              <a:ext cx="1908784" cy="567416"/>
              <a:chOff x="1864901" y="4458993"/>
              <a:chExt cx="1908784" cy="56741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864901" y="4458993"/>
                <a:ext cx="1908784" cy="56741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962409" y="4527258"/>
                <a:ext cx="171376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200" b="1" dirty="0">
                    <a:latin typeface="+mn-ea"/>
                  </a:rPr>
                  <a:t>大西洋海区</a:t>
                </a:r>
                <a:endParaRPr lang="zh-CN" altLang="en-US" sz="2200" b="1" dirty="0">
                  <a:latin typeface="+mn-ea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730011" y="4166134"/>
              <a:ext cx="1908784" cy="567416"/>
              <a:chOff x="2209916" y="4458993"/>
              <a:chExt cx="1908784" cy="56741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209916" y="4458993"/>
                <a:ext cx="1908784" cy="56741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307424" y="4527258"/>
                <a:ext cx="171376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200" b="1" dirty="0">
                    <a:latin typeface="+mn-ea"/>
                  </a:rPr>
                  <a:t>印度洋海区</a:t>
                </a:r>
                <a:endParaRPr lang="zh-CN" altLang="en-US" sz="2200" b="1" dirty="0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黄色的地图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>
            <a:fillRect/>
          </a:stretch>
        </p:blipFill>
        <p:spPr>
          <a:xfrm>
            <a:off x="5635066" y="998284"/>
            <a:ext cx="5975069" cy="5409651"/>
          </a:xfrm>
          <a:prstGeom prst="rect">
            <a:avLst/>
          </a:prstGeom>
        </p:spPr>
      </p:pic>
      <p:sp>
        <p:nvSpPr>
          <p:cNvPr id="12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D8D8E4">
                  <a:lumMod val="90000"/>
                  <a:alpha val="24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1171F1"/>
              </a:highligh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47862" y="282707"/>
            <a:ext cx="6071235" cy="462241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活动一：绘制世界洋流模式图</a:t>
            </a:r>
            <a:endParaRPr kumimoji="0" lang="zh-CN" altLang="en-US" sz="2800" b="1" i="0" u="none" strike="noStrike" kern="1200" cap="none" spc="180" normalizeH="0" baseline="0" noProof="0" dirty="0">
              <a:ln>
                <a:noFill/>
              </a:ln>
              <a:solidFill>
                <a:srgbClr val="3C3CF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588563" y="1607290"/>
            <a:ext cx="4882163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对照全球风带模式图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在世界洋流模式图中加注箭头，标明洋流运动方向。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阅读图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4.11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，说明全球风带和全球洋流系统之间的关系。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8" name="文本框 217"/>
          <p:cNvSpPr txBox="1"/>
          <p:nvPr/>
        </p:nvSpPr>
        <p:spPr>
          <a:xfrm>
            <a:off x="7400322" y="2967870"/>
            <a:ext cx="166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东北信风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9" name="文本框 218"/>
          <p:cNvSpPr txBox="1"/>
          <p:nvPr/>
        </p:nvSpPr>
        <p:spPr>
          <a:xfrm>
            <a:off x="7407370" y="3673207"/>
            <a:ext cx="166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东南信风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6" name="文本框 225"/>
          <p:cNvSpPr txBox="1"/>
          <p:nvPr/>
        </p:nvSpPr>
        <p:spPr>
          <a:xfrm>
            <a:off x="7513170" y="2194375"/>
            <a:ext cx="166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盛行西风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7" name="文本框 226"/>
          <p:cNvSpPr txBox="1"/>
          <p:nvPr/>
        </p:nvSpPr>
        <p:spPr>
          <a:xfrm>
            <a:off x="7508586" y="4454062"/>
            <a:ext cx="166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盛行西风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7381169" y="1450470"/>
            <a:ext cx="166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极地东风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1" name="文本框 230"/>
          <p:cNvSpPr txBox="1"/>
          <p:nvPr/>
        </p:nvSpPr>
        <p:spPr>
          <a:xfrm>
            <a:off x="7396705" y="5197967"/>
            <a:ext cx="166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极地东风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19579" y="767935"/>
            <a:ext cx="1682962" cy="478401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教材</a:t>
            </a:r>
            <a:r>
              <a:rPr kumimoji="0" lang="en-US" altLang="zh-CN" sz="2000" b="1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P70</a:t>
            </a:r>
            <a:endParaRPr kumimoji="0" lang="zh-CN" altLang="en-US" sz="2000" b="1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1038" y="4463023"/>
            <a:ext cx="4988554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③受大陆轮廓和地转偏向力影响，洋流的运动方向发生改变。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74770" y="3324730"/>
            <a:ext cx="1361055" cy="378379"/>
            <a:chOff x="4953" y="5080"/>
            <a:chExt cx="1660" cy="471"/>
          </a:xfrm>
        </p:grpSpPr>
        <p:cxnSp>
          <p:nvCxnSpPr>
            <p:cNvPr id="7" name="直接箭头连接符 6"/>
            <p:cNvCxnSpPr/>
            <p:nvPr>
              <p:custDataLst>
                <p:tags r:id="rId6"/>
              </p:custDataLst>
            </p:nvPr>
          </p:nvCxnSpPr>
          <p:spPr>
            <a:xfrm flipH="1">
              <a:off x="4953" y="5080"/>
              <a:ext cx="1660" cy="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4953" y="5547"/>
              <a:ext cx="1660" cy="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箭头连接符 9"/>
          <p:cNvCxnSpPr/>
          <p:nvPr>
            <p:custDataLst>
              <p:tags r:id="rId8"/>
            </p:custDataLst>
          </p:nvPr>
        </p:nvCxnSpPr>
        <p:spPr>
          <a:xfrm>
            <a:off x="9328686" y="3445554"/>
            <a:ext cx="143983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9173556" y="2553092"/>
            <a:ext cx="307042" cy="1916408"/>
            <a:chOff x="4794" y="4184"/>
            <a:chExt cx="380" cy="2231"/>
          </a:xfrm>
        </p:grpSpPr>
        <p:sp>
          <p:nvSpPr>
            <p:cNvPr id="13" name="任意多边形 31"/>
            <p:cNvSpPr/>
            <p:nvPr>
              <p:custDataLst>
                <p:tags r:id="rId9"/>
              </p:custDataLst>
            </p:nvPr>
          </p:nvSpPr>
          <p:spPr>
            <a:xfrm>
              <a:off x="4794" y="4184"/>
              <a:ext cx="381" cy="780"/>
            </a:xfrm>
            <a:custGeom>
              <a:avLst/>
              <a:gdLst>
                <a:gd name="connsiteX0" fmla="*/ 5047 w 208247"/>
                <a:gd name="connsiteY0" fmla="*/ 465667 h 465667"/>
                <a:gd name="connsiteX1" fmla="*/ 26213 w 208247"/>
                <a:gd name="connsiteY1" fmla="*/ 215900 h 465667"/>
                <a:gd name="connsiteX2" fmla="*/ 208247 w 208247"/>
                <a:gd name="connsiteY2" fmla="*/ 0 h 4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247" h="465666">
                  <a:moveTo>
                    <a:pt x="5047" y="465667"/>
                  </a:moveTo>
                  <a:cubicBezTo>
                    <a:pt x="-1304" y="379589"/>
                    <a:pt x="-7654" y="293511"/>
                    <a:pt x="26213" y="215900"/>
                  </a:cubicBezTo>
                  <a:cubicBezTo>
                    <a:pt x="60080" y="138289"/>
                    <a:pt x="208247" y="0"/>
                    <a:pt x="2082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任意多边形 37"/>
            <p:cNvSpPr/>
            <p:nvPr>
              <p:custDataLst>
                <p:tags r:id="rId10"/>
              </p:custDataLst>
            </p:nvPr>
          </p:nvSpPr>
          <p:spPr>
            <a:xfrm rot="10800000">
              <a:off x="4794" y="5633"/>
              <a:ext cx="364" cy="783"/>
            </a:xfrm>
            <a:custGeom>
              <a:avLst/>
              <a:gdLst>
                <a:gd name="connsiteX0" fmla="*/ 211667 w 211667"/>
                <a:gd name="connsiteY0" fmla="*/ 457200 h 457200"/>
                <a:gd name="connsiteX1" fmla="*/ 177800 w 211667"/>
                <a:gd name="connsiteY1" fmla="*/ 194733 h 457200"/>
                <a:gd name="connsiteX2" fmla="*/ 0 w 211667"/>
                <a:gd name="connsiteY2" fmla="*/ 0 h 457200"/>
                <a:gd name="connsiteX0-1" fmla="*/ 211667 w 211667"/>
                <a:gd name="connsiteY0-2" fmla="*/ 457200 h 457200"/>
                <a:gd name="connsiteX1-3" fmla="*/ 211667 w 211667"/>
                <a:gd name="connsiteY1-4" fmla="*/ 237067 h 457200"/>
                <a:gd name="connsiteX2-5" fmla="*/ 0 w 211667"/>
                <a:gd name="connsiteY2-6" fmla="*/ 0 h 457200"/>
                <a:gd name="connsiteX0-7" fmla="*/ 211667 w 211667"/>
                <a:gd name="connsiteY0-8" fmla="*/ 457200 h 457200"/>
                <a:gd name="connsiteX1-9" fmla="*/ 198967 w 211667"/>
                <a:gd name="connsiteY1-10" fmla="*/ 220134 h 457200"/>
                <a:gd name="connsiteX2-11" fmla="*/ 0 w 211667"/>
                <a:gd name="connsiteY2-12" fmla="*/ 0 h 457200"/>
                <a:gd name="connsiteX0-13" fmla="*/ 211667 w 217466"/>
                <a:gd name="connsiteY0-14" fmla="*/ 457200 h 457200"/>
                <a:gd name="connsiteX1-15" fmla="*/ 198967 w 217466"/>
                <a:gd name="connsiteY1-16" fmla="*/ 220134 h 457200"/>
                <a:gd name="connsiteX2-17" fmla="*/ 0 w 217466"/>
                <a:gd name="connsiteY2-18" fmla="*/ 0 h 457200"/>
                <a:gd name="connsiteX0-19" fmla="*/ 234320 w 234320"/>
                <a:gd name="connsiteY0-20" fmla="*/ 461433 h 461433"/>
                <a:gd name="connsiteX1-21" fmla="*/ 198967 w 234320"/>
                <a:gd name="connsiteY1-22" fmla="*/ 220134 h 461433"/>
                <a:gd name="connsiteX2-23" fmla="*/ 0 w 234320"/>
                <a:gd name="connsiteY2-24" fmla="*/ 0 h 461433"/>
                <a:gd name="connsiteX0-25" fmla="*/ 229790 w 229790"/>
                <a:gd name="connsiteY0-26" fmla="*/ 469900 h 469900"/>
                <a:gd name="connsiteX1-27" fmla="*/ 194437 w 229790"/>
                <a:gd name="connsiteY1-28" fmla="*/ 228601 h 469900"/>
                <a:gd name="connsiteX2-29" fmla="*/ 0 w 229790"/>
                <a:gd name="connsiteY2-30" fmla="*/ 0 h 469900"/>
                <a:gd name="connsiteX0-31" fmla="*/ 234887 w 234887"/>
                <a:gd name="connsiteY0-32" fmla="*/ 452437 h 452437"/>
                <a:gd name="connsiteX1-33" fmla="*/ 199534 w 234887"/>
                <a:gd name="connsiteY1-34" fmla="*/ 211138 h 452437"/>
                <a:gd name="connsiteX2-35" fmla="*/ 0 w 234887"/>
                <a:gd name="connsiteY2-36" fmla="*/ 0 h 452437"/>
                <a:gd name="connsiteX0-37" fmla="*/ 234887 w 234887"/>
                <a:gd name="connsiteY0-38" fmla="*/ 452437 h 452437"/>
                <a:gd name="connsiteX1-39" fmla="*/ 145167 w 234887"/>
                <a:gd name="connsiteY1-40" fmla="*/ 130175 h 452437"/>
                <a:gd name="connsiteX2-41" fmla="*/ 0 w 234887"/>
                <a:gd name="connsiteY2-42" fmla="*/ 0 h 452437"/>
                <a:gd name="connsiteX0-43" fmla="*/ 234887 w 234887"/>
                <a:gd name="connsiteY0-44" fmla="*/ 452437 h 452437"/>
                <a:gd name="connsiteX1-45" fmla="*/ 168952 w 234887"/>
                <a:gd name="connsiteY1-46" fmla="*/ 168275 h 452437"/>
                <a:gd name="connsiteX2-47" fmla="*/ 0 w 234887"/>
                <a:gd name="connsiteY2-48" fmla="*/ 0 h 452437"/>
                <a:gd name="connsiteX0-49" fmla="*/ 234887 w 234887"/>
                <a:gd name="connsiteY0-50" fmla="*/ 452437 h 452437"/>
                <a:gd name="connsiteX1-51" fmla="*/ 162156 w 234887"/>
                <a:gd name="connsiteY1-52" fmla="*/ 161925 h 452437"/>
                <a:gd name="connsiteX2-53" fmla="*/ 0 w 234887"/>
                <a:gd name="connsiteY2-54" fmla="*/ 0 h 452437"/>
                <a:gd name="connsiteX0-55" fmla="*/ 228091 w 228091"/>
                <a:gd name="connsiteY0-56" fmla="*/ 444499 h 444499"/>
                <a:gd name="connsiteX1-57" fmla="*/ 155360 w 228091"/>
                <a:gd name="connsiteY1-58" fmla="*/ 153987 h 444499"/>
                <a:gd name="connsiteX2-59" fmla="*/ 0 w 228091"/>
                <a:gd name="connsiteY2-60" fmla="*/ 0 h 444499"/>
                <a:gd name="connsiteX0-61" fmla="*/ 228091 w 228091"/>
                <a:gd name="connsiteY0-62" fmla="*/ 444499 h 444499"/>
                <a:gd name="connsiteX1-63" fmla="*/ 155360 w 228091"/>
                <a:gd name="connsiteY1-64" fmla="*/ 153987 h 444499"/>
                <a:gd name="connsiteX2-65" fmla="*/ 0 w 228091"/>
                <a:gd name="connsiteY2-66" fmla="*/ 0 h 444499"/>
                <a:gd name="connsiteX0-67" fmla="*/ 228091 w 228091"/>
                <a:gd name="connsiteY0-68" fmla="*/ 444499 h 444499"/>
                <a:gd name="connsiteX1-69" fmla="*/ 155360 w 228091"/>
                <a:gd name="connsiteY1-70" fmla="*/ 153987 h 444499"/>
                <a:gd name="connsiteX2-71" fmla="*/ 0 w 228091"/>
                <a:gd name="connsiteY2-72" fmla="*/ 0 h 4444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28091" h="444499">
                  <a:moveTo>
                    <a:pt x="228091" y="444499"/>
                  </a:moveTo>
                  <a:cubicBezTo>
                    <a:pt x="223858" y="365477"/>
                    <a:pt x="208667" y="228070"/>
                    <a:pt x="155360" y="153987"/>
                  </a:cubicBezTo>
                  <a:cubicBezTo>
                    <a:pt x="102053" y="79904"/>
                    <a:pt x="74816" y="54328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595068" y="2494383"/>
            <a:ext cx="977336" cy="2084698"/>
            <a:chOff x="5253" y="4144"/>
            <a:chExt cx="1192" cy="2595"/>
          </a:xfrm>
        </p:grpSpPr>
        <p:cxnSp>
          <p:nvCxnSpPr>
            <p:cNvPr id="16" name="直接箭头连接符 15"/>
            <p:cNvCxnSpPr/>
            <p:nvPr>
              <p:custDataLst>
                <p:tags r:id="rId11"/>
              </p:custDataLst>
            </p:nvPr>
          </p:nvCxnSpPr>
          <p:spPr>
            <a:xfrm>
              <a:off x="5253" y="4144"/>
              <a:ext cx="119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>
              <p:custDataLst>
                <p:tags r:id="rId12"/>
              </p:custDataLst>
            </p:nvPr>
          </p:nvCxnSpPr>
          <p:spPr>
            <a:xfrm>
              <a:off x="5253" y="6739"/>
              <a:ext cx="1192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9859815" y="1523965"/>
            <a:ext cx="370600" cy="3943195"/>
            <a:chOff x="5569" y="2957"/>
            <a:chExt cx="452" cy="4614"/>
          </a:xfrm>
        </p:grpSpPr>
        <p:sp>
          <p:nvSpPr>
            <p:cNvPr id="29" name="任意多边形 21"/>
            <p:cNvSpPr/>
            <p:nvPr>
              <p:custDataLst>
                <p:tags r:id="rId13"/>
              </p:custDataLst>
            </p:nvPr>
          </p:nvSpPr>
          <p:spPr>
            <a:xfrm rot="17678458">
              <a:off x="5693" y="2842"/>
              <a:ext cx="195" cy="425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  <a:gd name="connsiteX0-37" fmla="*/ 109538 w 109538"/>
                <a:gd name="connsiteY0-38" fmla="*/ 238125 h 238125"/>
                <a:gd name="connsiteX1-39" fmla="*/ 85962 w 109538"/>
                <a:gd name="connsiteY1-40" fmla="*/ 131624 h 238125"/>
                <a:gd name="connsiteX2-41" fmla="*/ 0 w 109538"/>
                <a:gd name="connsiteY2-42" fmla="*/ 0 h 238125"/>
                <a:gd name="connsiteX0-43" fmla="*/ 109538 w 109538"/>
                <a:gd name="connsiteY0-44" fmla="*/ 238125 h 238125"/>
                <a:gd name="connsiteX1-45" fmla="*/ 85962 w 109538"/>
                <a:gd name="connsiteY1-46" fmla="*/ 131624 h 238125"/>
                <a:gd name="connsiteX2-47" fmla="*/ 0 w 109538"/>
                <a:gd name="connsiteY2-48" fmla="*/ 0 h 238125"/>
                <a:gd name="connsiteX0-49" fmla="*/ 112043 w 112043"/>
                <a:gd name="connsiteY0-50" fmla="*/ 240105 h 240105"/>
                <a:gd name="connsiteX1-51" fmla="*/ 85962 w 112043"/>
                <a:gd name="connsiteY1-52" fmla="*/ 131624 h 240105"/>
                <a:gd name="connsiteX2-53" fmla="*/ 0 w 112043"/>
                <a:gd name="connsiteY2-54" fmla="*/ 0 h 240105"/>
                <a:gd name="connsiteX0-55" fmla="*/ 112043 w 112043"/>
                <a:gd name="connsiteY0-56" fmla="*/ 240105 h 240105"/>
                <a:gd name="connsiteX1-57" fmla="*/ 85962 w 112043"/>
                <a:gd name="connsiteY1-58" fmla="*/ 131624 h 240105"/>
                <a:gd name="connsiteX2-59" fmla="*/ 0 w 112043"/>
                <a:gd name="connsiteY2-60" fmla="*/ 0 h 2401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12043" h="240105">
                  <a:moveTo>
                    <a:pt x="112043" y="240105"/>
                  </a:moveTo>
                  <a:cubicBezTo>
                    <a:pt x="111663" y="192905"/>
                    <a:pt x="104636" y="171641"/>
                    <a:pt x="85962" y="131624"/>
                  </a:cubicBezTo>
                  <a:cubicBezTo>
                    <a:pt x="67288" y="91607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5"/>
            <p:cNvSpPr/>
            <p:nvPr>
              <p:custDataLst>
                <p:tags r:id="rId14"/>
              </p:custDataLst>
            </p:nvPr>
          </p:nvSpPr>
          <p:spPr>
            <a:xfrm rot="11540331" flipH="1">
              <a:off x="5569" y="7449"/>
              <a:ext cx="452" cy="122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532110" y="1727585"/>
            <a:ext cx="384320" cy="3665800"/>
            <a:chOff x="5195" y="3200"/>
            <a:chExt cx="426" cy="4277"/>
          </a:xfrm>
        </p:grpSpPr>
        <p:sp>
          <p:nvSpPr>
            <p:cNvPr id="32" name="任意多边形 22"/>
            <p:cNvSpPr/>
            <p:nvPr>
              <p:custDataLst>
                <p:tags r:id="rId15"/>
              </p:custDataLst>
            </p:nvPr>
          </p:nvSpPr>
          <p:spPr>
            <a:xfrm rot="13835111">
              <a:off x="5306" y="3089"/>
              <a:ext cx="205" cy="426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26"/>
            <p:cNvSpPr/>
            <p:nvPr>
              <p:custDataLst>
                <p:tags r:id="rId16"/>
              </p:custDataLst>
            </p:nvPr>
          </p:nvSpPr>
          <p:spPr>
            <a:xfrm rot="15348553" flipH="1">
              <a:off x="5198" y="7198"/>
              <a:ext cx="456" cy="102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294943" y="1632645"/>
            <a:ext cx="801638" cy="3746398"/>
            <a:chOff x="6037" y="3056"/>
            <a:chExt cx="1058" cy="4444"/>
          </a:xfrm>
        </p:grpSpPr>
        <p:sp>
          <p:nvSpPr>
            <p:cNvPr id="35" name="任意多边形 3"/>
            <p:cNvSpPr/>
            <p:nvPr>
              <p:custDataLst>
                <p:tags r:id="rId17"/>
              </p:custDataLst>
            </p:nvPr>
          </p:nvSpPr>
          <p:spPr>
            <a:xfrm>
              <a:off x="6071" y="3056"/>
              <a:ext cx="185" cy="372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24"/>
            <p:cNvSpPr/>
            <p:nvPr>
              <p:custDataLst>
                <p:tags r:id="rId18"/>
              </p:custDataLst>
            </p:nvPr>
          </p:nvSpPr>
          <p:spPr>
            <a:xfrm rot="10032439" flipH="1">
              <a:off x="6037" y="7117"/>
              <a:ext cx="280" cy="383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264" y="4377"/>
              <a:ext cx="831" cy="2036"/>
              <a:chOff x="6252" y="4375"/>
              <a:chExt cx="831" cy="2036"/>
            </a:xfrm>
          </p:grpSpPr>
          <p:sp>
            <p:nvSpPr>
              <p:cNvPr id="38" name="任意多边形 7"/>
              <p:cNvSpPr/>
              <p:nvPr>
                <p:custDataLst>
                  <p:tags r:id="rId19"/>
                </p:custDataLst>
              </p:nvPr>
            </p:nvSpPr>
            <p:spPr>
              <a:xfrm rot="8035059" flipH="1">
                <a:off x="6468" y="4158"/>
                <a:ext cx="398" cy="831"/>
              </a:xfrm>
              <a:custGeom>
                <a:avLst/>
                <a:gdLst>
                  <a:gd name="connsiteX0" fmla="*/ 211667 w 211667"/>
                  <a:gd name="connsiteY0" fmla="*/ 457200 h 457200"/>
                  <a:gd name="connsiteX1" fmla="*/ 177800 w 211667"/>
                  <a:gd name="connsiteY1" fmla="*/ 194733 h 457200"/>
                  <a:gd name="connsiteX2" fmla="*/ 0 w 211667"/>
                  <a:gd name="connsiteY2" fmla="*/ 0 h 457200"/>
                  <a:gd name="connsiteX0-1" fmla="*/ 211667 w 211667"/>
                  <a:gd name="connsiteY0-2" fmla="*/ 457200 h 457200"/>
                  <a:gd name="connsiteX1-3" fmla="*/ 211667 w 211667"/>
                  <a:gd name="connsiteY1-4" fmla="*/ 237067 h 457200"/>
                  <a:gd name="connsiteX2-5" fmla="*/ 0 w 211667"/>
                  <a:gd name="connsiteY2-6" fmla="*/ 0 h 457200"/>
                  <a:gd name="connsiteX0-7" fmla="*/ 211667 w 211667"/>
                  <a:gd name="connsiteY0-8" fmla="*/ 457200 h 457200"/>
                  <a:gd name="connsiteX1-9" fmla="*/ 198967 w 211667"/>
                  <a:gd name="connsiteY1-10" fmla="*/ 220134 h 457200"/>
                  <a:gd name="connsiteX2-11" fmla="*/ 0 w 211667"/>
                  <a:gd name="connsiteY2-12" fmla="*/ 0 h 457200"/>
                  <a:gd name="connsiteX0-13" fmla="*/ 211667 w 217466"/>
                  <a:gd name="connsiteY0-14" fmla="*/ 457200 h 457200"/>
                  <a:gd name="connsiteX1-15" fmla="*/ 198967 w 217466"/>
                  <a:gd name="connsiteY1-16" fmla="*/ 220134 h 457200"/>
                  <a:gd name="connsiteX2-17" fmla="*/ 0 w 217466"/>
                  <a:gd name="connsiteY2-18" fmla="*/ 0 h 457200"/>
                  <a:gd name="connsiteX0-19" fmla="*/ 234320 w 234320"/>
                  <a:gd name="connsiteY0-20" fmla="*/ 461433 h 461433"/>
                  <a:gd name="connsiteX1-21" fmla="*/ 198967 w 234320"/>
                  <a:gd name="connsiteY1-22" fmla="*/ 220134 h 461433"/>
                  <a:gd name="connsiteX2-23" fmla="*/ 0 w 234320"/>
                  <a:gd name="connsiteY2-24" fmla="*/ 0 h 461433"/>
                  <a:gd name="connsiteX0-25" fmla="*/ 229790 w 229790"/>
                  <a:gd name="connsiteY0-26" fmla="*/ 469900 h 469900"/>
                  <a:gd name="connsiteX1-27" fmla="*/ 194437 w 229790"/>
                  <a:gd name="connsiteY1-28" fmla="*/ 228601 h 469900"/>
                  <a:gd name="connsiteX2-29" fmla="*/ 0 w 229790"/>
                  <a:gd name="connsiteY2-30" fmla="*/ 0 h 469900"/>
                  <a:gd name="connsiteX0-31" fmla="*/ 234887 w 234887"/>
                  <a:gd name="connsiteY0-32" fmla="*/ 452437 h 452437"/>
                  <a:gd name="connsiteX1-33" fmla="*/ 199534 w 234887"/>
                  <a:gd name="connsiteY1-34" fmla="*/ 211138 h 452437"/>
                  <a:gd name="connsiteX2-35" fmla="*/ 0 w 234887"/>
                  <a:gd name="connsiteY2-36" fmla="*/ 0 h 452437"/>
                  <a:gd name="connsiteX0-37" fmla="*/ 234887 w 234887"/>
                  <a:gd name="connsiteY0-38" fmla="*/ 452437 h 452437"/>
                  <a:gd name="connsiteX1-39" fmla="*/ 145167 w 234887"/>
                  <a:gd name="connsiteY1-40" fmla="*/ 130175 h 452437"/>
                  <a:gd name="connsiteX2-41" fmla="*/ 0 w 234887"/>
                  <a:gd name="connsiteY2-42" fmla="*/ 0 h 452437"/>
                  <a:gd name="connsiteX0-43" fmla="*/ 234887 w 234887"/>
                  <a:gd name="connsiteY0-44" fmla="*/ 452437 h 452437"/>
                  <a:gd name="connsiteX1-45" fmla="*/ 168952 w 234887"/>
                  <a:gd name="connsiteY1-46" fmla="*/ 168275 h 452437"/>
                  <a:gd name="connsiteX2-47" fmla="*/ 0 w 234887"/>
                  <a:gd name="connsiteY2-48" fmla="*/ 0 h 452437"/>
                  <a:gd name="connsiteX0-49" fmla="*/ 234887 w 234887"/>
                  <a:gd name="connsiteY0-50" fmla="*/ 452437 h 452437"/>
                  <a:gd name="connsiteX1-51" fmla="*/ 162156 w 234887"/>
                  <a:gd name="connsiteY1-52" fmla="*/ 161925 h 452437"/>
                  <a:gd name="connsiteX2-53" fmla="*/ 0 w 234887"/>
                  <a:gd name="connsiteY2-54" fmla="*/ 0 h 452437"/>
                  <a:gd name="connsiteX0-55" fmla="*/ 228091 w 228091"/>
                  <a:gd name="connsiteY0-56" fmla="*/ 444499 h 444499"/>
                  <a:gd name="connsiteX1-57" fmla="*/ 155360 w 228091"/>
                  <a:gd name="connsiteY1-58" fmla="*/ 153987 h 444499"/>
                  <a:gd name="connsiteX2-59" fmla="*/ 0 w 228091"/>
                  <a:gd name="connsiteY2-60" fmla="*/ 0 h 444499"/>
                  <a:gd name="connsiteX0-61" fmla="*/ 228091 w 228091"/>
                  <a:gd name="connsiteY0-62" fmla="*/ 444499 h 444499"/>
                  <a:gd name="connsiteX1-63" fmla="*/ 155360 w 228091"/>
                  <a:gd name="connsiteY1-64" fmla="*/ 153987 h 444499"/>
                  <a:gd name="connsiteX2-65" fmla="*/ 0 w 228091"/>
                  <a:gd name="connsiteY2-66" fmla="*/ 0 h 444499"/>
                  <a:gd name="connsiteX0-67" fmla="*/ 228091 w 228091"/>
                  <a:gd name="connsiteY0-68" fmla="*/ 444499 h 444499"/>
                  <a:gd name="connsiteX1-69" fmla="*/ 155360 w 228091"/>
                  <a:gd name="connsiteY1-70" fmla="*/ 153987 h 444499"/>
                  <a:gd name="connsiteX2-71" fmla="*/ 0 w 228091"/>
                  <a:gd name="connsiteY2-72" fmla="*/ 0 h 4444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28091" h="444499">
                    <a:moveTo>
                      <a:pt x="228091" y="444499"/>
                    </a:moveTo>
                    <a:cubicBezTo>
                      <a:pt x="223858" y="365477"/>
                      <a:pt x="208667" y="228070"/>
                      <a:pt x="155360" y="153987"/>
                    </a:cubicBezTo>
                    <a:cubicBezTo>
                      <a:pt x="102053" y="79904"/>
                      <a:pt x="74816" y="54328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  <a:headEnd type="none" w="lg" len="med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8"/>
              <p:cNvSpPr/>
              <p:nvPr>
                <p:custDataLst>
                  <p:tags r:id="rId20"/>
                </p:custDataLst>
              </p:nvPr>
            </p:nvSpPr>
            <p:spPr>
              <a:xfrm rot="2649598">
                <a:off x="6514" y="5592"/>
                <a:ext cx="337" cy="819"/>
              </a:xfrm>
              <a:custGeom>
                <a:avLst/>
                <a:gdLst>
                  <a:gd name="connsiteX0" fmla="*/ 211667 w 211667"/>
                  <a:gd name="connsiteY0" fmla="*/ 457200 h 457200"/>
                  <a:gd name="connsiteX1" fmla="*/ 177800 w 211667"/>
                  <a:gd name="connsiteY1" fmla="*/ 194733 h 457200"/>
                  <a:gd name="connsiteX2" fmla="*/ 0 w 211667"/>
                  <a:gd name="connsiteY2" fmla="*/ 0 h 457200"/>
                  <a:gd name="connsiteX0-1" fmla="*/ 211667 w 211667"/>
                  <a:gd name="connsiteY0-2" fmla="*/ 457200 h 457200"/>
                  <a:gd name="connsiteX1-3" fmla="*/ 211667 w 211667"/>
                  <a:gd name="connsiteY1-4" fmla="*/ 237067 h 457200"/>
                  <a:gd name="connsiteX2-5" fmla="*/ 0 w 211667"/>
                  <a:gd name="connsiteY2-6" fmla="*/ 0 h 457200"/>
                  <a:gd name="connsiteX0-7" fmla="*/ 211667 w 211667"/>
                  <a:gd name="connsiteY0-8" fmla="*/ 457200 h 457200"/>
                  <a:gd name="connsiteX1-9" fmla="*/ 198967 w 211667"/>
                  <a:gd name="connsiteY1-10" fmla="*/ 220134 h 457200"/>
                  <a:gd name="connsiteX2-11" fmla="*/ 0 w 211667"/>
                  <a:gd name="connsiteY2-12" fmla="*/ 0 h 457200"/>
                  <a:gd name="connsiteX0-13" fmla="*/ 211667 w 217466"/>
                  <a:gd name="connsiteY0-14" fmla="*/ 457200 h 457200"/>
                  <a:gd name="connsiteX1-15" fmla="*/ 198967 w 217466"/>
                  <a:gd name="connsiteY1-16" fmla="*/ 220134 h 457200"/>
                  <a:gd name="connsiteX2-17" fmla="*/ 0 w 217466"/>
                  <a:gd name="connsiteY2-18" fmla="*/ 0 h 457200"/>
                  <a:gd name="connsiteX0-19" fmla="*/ 234320 w 234320"/>
                  <a:gd name="connsiteY0-20" fmla="*/ 461433 h 461433"/>
                  <a:gd name="connsiteX1-21" fmla="*/ 198967 w 234320"/>
                  <a:gd name="connsiteY1-22" fmla="*/ 220134 h 461433"/>
                  <a:gd name="connsiteX2-23" fmla="*/ 0 w 234320"/>
                  <a:gd name="connsiteY2-24" fmla="*/ 0 h 461433"/>
                  <a:gd name="connsiteX0-25" fmla="*/ 229790 w 229790"/>
                  <a:gd name="connsiteY0-26" fmla="*/ 469900 h 469900"/>
                  <a:gd name="connsiteX1-27" fmla="*/ 194437 w 229790"/>
                  <a:gd name="connsiteY1-28" fmla="*/ 228601 h 469900"/>
                  <a:gd name="connsiteX2-29" fmla="*/ 0 w 229790"/>
                  <a:gd name="connsiteY2-30" fmla="*/ 0 h 469900"/>
                  <a:gd name="connsiteX0-31" fmla="*/ 234887 w 234887"/>
                  <a:gd name="connsiteY0-32" fmla="*/ 452437 h 452437"/>
                  <a:gd name="connsiteX1-33" fmla="*/ 199534 w 234887"/>
                  <a:gd name="connsiteY1-34" fmla="*/ 211138 h 452437"/>
                  <a:gd name="connsiteX2-35" fmla="*/ 0 w 234887"/>
                  <a:gd name="connsiteY2-36" fmla="*/ 0 h 452437"/>
                  <a:gd name="connsiteX0-37" fmla="*/ 234887 w 234887"/>
                  <a:gd name="connsiteY0-38" fmla="*/ 452437 h 452437"/>
                  <a:gd name="connsiteX1-39" fmla="*/ 145167 w 234887"/>
                  <a:gd name="connsiteY1-40" fmla="*/ 130175 h 452437"/>
                  <a:gd name="connsiteX2-41" fmla="*/ 0 w 234887"/>
                  <a:gd name="connsiteY2-42" fmla="*/ 0 h 452437"/>
                  <a:gd name="connsiteX0-43" fmla="*/ 234887 w 234887"/>
                  <a:gd name="connsiteY0-44" fmla="*/ 452437 h 452437"/>
                  <a:gd name="connsiteX1-45" fmla="*/ 168952 w 234887"/>
                  <a:gd name="connsiteY1-46" fmla="*/ 168275 h 452437"/>
                  <a:gd name="connsiteX2-47" fmla="*/ 0 w 234887"/>
                  <a:gd name="connsiteY2-48" fmla="*/ 0 h 452437"/>
                  <a:gd name="connsiteX0-49" fmla="*/ 234887 w 234887"/>
                  <a:gd name="connsiteY0-50" fmla="*/ 452437 h 452437"/>
                  <a:gd name="connsiteX1-51" fmla="*/ 162156 w 234887"/>
                  <a:gd name="connsiteY1-52" fmla="*/ 161925 h 452437"/>
                  <a:gd name="connsiteX2-53" fmla="*/ 0 w 234887"/>
                  <a:gd name="connsiteY2-54" fmla="*/ 0 h 452437"/>
                  <a:gd name="connsiteX0-55" fmla="*/ 228091 w 228091"/>
                  <a:gd name="connsiteY0-56" fmla="*/ 444499 h 444499"/>
                  <a:gd name="connsiteX1-57" fmla="*/ 155360 w 228091"/>
                  <a:gd name="connsiteY1-58" fmla="*/ 153987 h 444499"/>
                  <a:gd name="connsiteX2-59" fmla="*/ 0 w 228091"/>
                  <a:gd name="connsiteY2-60" fmla="*/ 0 h 444499"/>
                  <a:gd name="connsiteX0-61" fmla="*/ 228091 w 228091"/>
                  <a:gd name="connsiteY0-62" fmla="*/ 444499 h 444499"/>
                  <a:gd name="connsiteX1-63" fmla="*/ 155360 w 228091"/>
                  <a:gd name="connsiteY1-64" fmla="*/ 153987 h 444499"/>
                  <a:gd name="connsiteX2-65" fmla="*/ 0 w 228091"/>
                  <a:gd name="connsiteY2-66" fmla="*/ 0 h 444499"/>
                  <a:gd name="connsiteX0-67" fmla="*/ 228091 w 228091"/>
                  <a:gd name="connsiteY0-68" fmla="*/ 444499 h 444499"/>
                  <a:gd name="connsiteX1-69" fmla="*/ 155360 w 228091"/>
                  <a:gd name="connsiteY1-70" fmla="*/ 153987 h 444499"/>
                  <a:gd name="connsiteX2-71" fmla="*/ 0 w 228091"/>
                  <a:gd name="connsiteY2-72" fmla="*/ 0 h 4444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28091" h="444499">
                    <a:moveTo>
                      <a:pt x="228091" y="444499"/>
                    </a:moveTo>
                    <a:cubicBezTo>
                      <a:pt x="223858" y="365477"/>
                      <a:pt x="208667" y="228070"/>
                      <a:pt x="155360" y="153987"/>
                    </a:cubicBezTo>
                    <a:cubicBezTo>
                      <a:pt x="102053" y="79904"/>
                      <a:pt x="74816" y="54328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  <a:headEnd type="none" w="lg" len="med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9746235" y="2057459"/>
            <a:ext cx="716603" cy="2894333"/>
            <a:chOff x="5404" y="3580"/>
            <a:chExt cx="874" cy="3380"/>
          </a:xfrm>
        </p:grpSpPr>
        <p:cxnSp>
          <p:nvCxnSpPr>
            <p:cNvPr id="41" name="直接箭头连接符 40"/>
            <p:cNvCxnSpPr/>
            <p:nvPr>
              <p:custDataLst>
                <p:tags r:id="rId21"/>
              </p:custDataLst>
            </p:nvPr>
          </p:nvCxnSpPr>
          <p:spPr>
            <a:xfrm flipV="1">
              <a:off x="5432" y="3580"/>
              <a:ext cx="846" cy="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>
              <p:custDataLst>
                <p:tags r:id="rId22"/>
              </p:custDataLst>
            </p:nvPr>
          </p:nvCxnSpPr>
          <p:spPr>
            <a:xfrm flipV="1">
              <a:off x="5404" y="6954"/>
              <a:ext cx="846" cy="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18" grpId="1"/>
      <p:bldP spid="219" grpId="0"/>
      <p:bldP spid="219" grpId="1"/>
      <p:bldP spid="226" grpId="0"/>
      <p:bldP spid="227" grpId="0"/>
      <p:bldP spid="230" grpId="0"/>
      <p:bldP spid="2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黄色的地图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>
            <a:fillRect/>
          </a:stretch>
        </p:blipFill>
        <p:spPr>
          <a:xfrm>
            <a:off x="1568659" y="2281438"/>
            <a:ext cx="4422140" cy="4003675"/>
          </a:xfrm>
          <a:prstGeom prst="rect">
            <a:avLst/>
          </a:prstGeom>
        </p:spPr>
      </p:pic>
      <p:sp>
        <p:nvSpPr>
          <p:cNvPr id="5" name="标题 27"/>
          <p:cNvSpPr txBox="1"/>
          <p:nvPr>
            <p:custDataLst>
              <p:tags r:id="rId3"/>
            </p:custDataLst>
          </p:nvPr>
        </p:nvSpPr>
        <p:spPr>
          <a:xfrm>
            <a:off x="1960890" y="6205981"/>
            <a:ext cx="3637144" cy="511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全球风带和洋流模式图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276299" y="4015623"/>
            <a:ext cx="1054100" cy="299085"/>
            <a:chOff x="4953" y="5080"/>
            <a:chExt cx="1660" cy="471"/>
          </a:xfrm>
        </p:grpSpPr>
        <p:cxnSp>
          <p:nvCxnSpPr>
            <p:cNvPr id="7" name="直接箭头连接符 6"/>
            <p:cNvCxnSpPr/>
            <p:nvPr>
              <p:custDataLst>
                <p:tags r:id="rId4"/>
              </p:custDataLst>
            </p:nvPr>
          </p:nvCxnSpPr>
          <p:spPr>
            <a:xfrm flipH="1">
              <a:off x="4953" y="5080"/>
              <a:ext cx="1660" cy="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4953" y="5547"/>
              <a:ext cx="1660" cy="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箭头连接符 16"/>
          <p:cNvCxnSpPr/>
          <p:nvPr>
            <p:custDataLst>
              <p:tags r:id="rId6"/>
            </p:custDataLst>
          </p:nvPr>
        </p:nvCxnSpPr>
        <p:spPr>
          <a:xfrm>
            <a:off x="4276065" y="4148713"/>
            <a:ext cx="11151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175334" y="3446663"/>
            <a:ext cx="241300" cy="1416685"/>
            <a:chOff x="4794" y="4184"/>
            <a:chExt cx="380" cy="2231"/>
          </a:xfrm>
        </p:grpSpPr>
        <p:sp>
          <p:nvSpPr>
            <p:cNvPr id="32" name="任意多边形 31"/>
            <p:cNvSpPr/>
            <p:nvPr>
              <p:custDataLst>
                <p:tags r:id="rId7"/>
              </p:custDataLst>
            </p:nvPr>
          </p:nvSpPr>
          <p:spPr>
            <a:xfrm>
              <a:off x="4794" y="4184"/>
              <a:ext cx="381" cy="780"/>
            </a:xfrm>
            <a:custGeom>
              <a:avLst/>
              <a:gdLst>
                <a:gd name="connsiteX0" fmla="*/ 5047 w 208247"/>
                <a:gd name="connsiteY0" fmla="*/ 465667 h 465667"/>
                <a:gd name="connsiteX1" fmla="*/ 26213 w 208247"/>
                <a:gd name="connsiteY1" fmla="*/ 215900 h 465667"/>
                <a:gd name="connsiteX2" fmla="*/ 208247 w 208247"/>
                <a:gd name="connsiteY2" fmla="*/ 0 h 4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247" h="465666">
                  <a:moveTo>
                    <a:pt x="5047" y="465667"/>
                  </a:moveTo>
                  <a:cubicBezTo>
                    <a:pt x="-1304" y="379589"/>
                    <a:pt x="-7654" y="293511"/>
                    <a:pt x="26213" y="215900"/>
                  </a:cubicBezTo>
                  <a:cubicBezTo>
                    <a:pt x="60080" y="138289"/>
                    <a:pt x="208247" y="0"/>
                    <a:pt x="2082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任意多边形 37"/>
            <p:cNvSpPr/>
            <p:nvPr>
              <p:custDataLst>
                <p:tags r:id="rId8"/>
              </p:custDataLst>
            </p:nvPr>
          </p:nvSpPr>
          <p:spPr>
            <a:xfrm rot="10800000">
              <a:off x="4794" y="5633"/>
              <a:ext cx="364" cy="783"/>
            </a:xfrm>
            <a:custGeom>
              <a:avLst/>
              <a:gdLst>
                <a:gd name="connsiteX0" fmla="*/ 211667 w 211667"/>
                <a:gd name="connsiteY0" fmla="*/ 457200 h 457200"/>
                <a:gd name="connsiteX1" fmla="*/ 177800 w 211667"/>
                <a:gd name="connsiteY1" fmla="*/ 194733 h 457200"/>
                <a:gd name="connsiteX2" fmla="*/ 0 w 211667"/>
                <a:gd name="connsiteY2" fmla="*/ 0 h 457200"/>
                <a:gd name="connsiteX0-1" fmla="*/ 211667 w 211667"/>
                <a:gd name="connsiteY0-2" fmla="*/ 457200 h 457200"/>
                <a:gd name="connsiteX1-3" fmla="*/ 211667 w 211667"/>
                <a:gd name="connsiteY1-4" fmla="*/ 237067 h 457200"/>
                <a:gd name="connsiteX2-5" fmla="*/ 0 w 211667"/>
                <a:gd name="connsiteY2-6" fmla="*/ 0 h 457200"/>
                <a:gd name="connsiteX0-7" fmla="*/ 211667 w 211667"/>
                <a:gd name="connsiteY0-8" fmla="*/ 457200 h 457200"/>
                <a:gd name="connsiteX1-9" fmla="*/ 198967 w 211667"/>
                <a:gd name="connsiteY1-10" fmla="*/ 220134 h 457200"/>
                <a:gd name="connsiteX2-11" fmla="*/ 0 w 211667"/>
                <a:gd name="connsiteY2-12" fmla="*/ 0 h 457200"/>
                <a:gd name="connsiteX0-13" fmla="*/ 211667 w 217466"/>
                <a:gd name="connsiteY0-14" fmla="*/ 457200 h 457200"/>
                <a:gd name="connsiteX1-15" fmla="*/ 198967 w 217466"/>
                <a:gd name="connsiteY1-16" fmla="*/ 220134 h 457200"/>
                <a:gd name="connsiteX2-17" fmla="*/ 0 w 217466"/>
                <a:gd name="connsiteY2-18" fmla="*/ 0 h 457200"/>
                <a:gd name="connsiteX0-19" fmla="*/ 234320 w 234320"/>
                <a:gd name="connsiteY0-20" fmla="*/ 461433 h 461433"/>
                <a:gd name="connsiteX1-21" fmla="*/ 198967 w 234320"/>
                <a:gd name="connsiteY1-22" fmla="*/ 220134 h 461433"/>
                <a:gd name="connsiteX2-23" fmla="*/ 0 w 234320"/>
                <a:gd name="connsiteY2-24" fmla="*/ 0 h 461433"/>
                <a:gd name="connsiteX0-25" fmla="*/ 229790 w 229790"/>
                <a:gd name="connsiteY0-26" fmla="*/ 469900 h 469900"/>
                <a:gd name="connsiteX1-27" fmla="*/ 194437 w 229790"/>
                <a:gd name="connsiteY1-28" fmla="*/ 228601 h 469900"/>
                <a:gd name="connsiteX2-29" fmla="*/ 0 w 229790"/>
                <a:gd name="connsiteY2-30" fmla="*/ 0 h 469900"/>
                <a:gd name="connsiteX0-31" fmla="*/ 234887 w 234887"/>
                <a:gd name="connsiteY0-32" fmla="*/ 452437 h 452437"/>
                <a:gd name="connsiteX1-33" fmla="*/ 199534 w 234887"/>
                <a:gd name="connsiteY1-34" fmla="*/ 211138 h 452437"/>
                <a:gd name="connsiteX2-35" fmla="*/ 0 w 234887"/>
                <a:gd name="connsiteY2-36" fmla="*/ 0 h 452437"/>
                <a:gd name="connsiteX0-37" fmla="*/ 234887 w 234887"/>
                <a:gd name="connsiteY0-38" fmla="*/ 452437 h 452437"/>
                <a:gd name="connsiteX1-39" fmla="*/ 145167 w 234887"/>
                <a:gd name="connsiteY1-40" fmla="*/ 130175 h 452437"/>
                <a:gd name="connsiteX2-41" fmla="*/ 0 w 234887"/>
                <a:gd name="connsiteY2-42" fmla="*/ 0 h 452437"/>
                <a:gd name="connsiteX0-43" fmla="*/ 234887 w 234887"/>
                <a:gd name="connsiteY0-44" fmla="*/ 452437 h 452437"/>
                <a:gd name="connsiteX1-45" fmla="*/ 168952 w 234887"/>
                <a:gd name="connsiteY1-46" fmla="*/ 168275 h 452437"/>
                <a:gd name="connsiteX2-47" fmla="*/ 0 w 234887"/>
                <a:gd name="connsiteY2-48" fmla="*/ 0 h 452437"/>
                <a:gd name="connsiteX0-49" fmla="*/ 234887 w 234887"/>
                <a:gd name="connsiteY0-50" fmla="*/ 452437 h 452437"/>
                <a:gd name="connsiteX1-51" fmla="*/ 162156 w 234887"/>
                <a:gd name="connsiteY1-52" fmla="*/ 161925 h 452437"/>
                <a:gd name="connsiteX2-53" fmla="*/ 0 w 234887"/>
                <a:gd name="connsiteY2-54" fmla="*/ 0 h 452437"/>
                <a:gd name="connsiteX0-55" fmla="*/ 228091 w 228091"/>
                <a:gd name="connsiteY0-56" fmla="*/ 444499 h 444499"/>
                <a:gd name="connsiteX1-57" fmla="*/ 155360 w 228091"/>
                <a:gd name="connsiteY1-58" fmla="*/ 153987 h 444499"/>
                <a:gd name="connsiteX2-59" fmla="*/ 0 w 228091"/>
                <a:gd name="connsiteY2-60" fmla="*/ 0 h 444499"/>
                <a:gd name="connsiteX0-61" fmla="*/ 228091 w 228091"/>
                <a:gd name="connsiteY0-62" fmla="*/ 444499 h 444499"/>
                <a:gd name="connsiteX1-63" fmla="*/ 155360 w 228091"/>
                <a:gd name="connsiteY1-64" fmla="*/ 153987 h 444499"/>
                <a:gd name="connsiteX2-65" fmla="*/ 0 w 228091"/>
                <a:gd name="connsiteY2-66" fmla="*/ 0 h 444499"/>
                <a:gd name="connsiteX0-67" fmla="*/ 228091 w 228091"/>
                <a:gd name="connsiteY0-68" fmla="*/ 444499 h 444499"/>
                <a:gd name="connsiteX1-69" fmla="*/ 155360 w 228091"/>
                <a:gd name="connsiteY1-70" fmla="*/ 153987 h 444499"/>
                <a:gd name="connsiteX2-71" fmla="*/ 0 w 228091"/>
                <a:gd name="connsiteY2-72" fmla="*/ 0 h 4444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28091" h="444499">
                  <a:moveTo>
                    <a:pt x="228091" y="444499"/>
                  </a:moveTo>
                  <a:cubicBezTo>
                    <a:pt x="223858" y="365477"/>
                    <a:pt x="208667" y="228070"/>
                    <a:pt x="155360" y="153987"/>
                  </a:cubicBezTo>
                  <a:cubicBezTo>
                    <a:pt x="102053" y="79904"/>
                    <a:pt x="74816" y="54328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66799" y="3421263"/>
            <a:ext cx="756920" cy="1503680"/>
            <a:chOff x="5253" y="4144"/>
            <a:chExt cx="1192" cy="2368"/>
          </a:xfrm>
        </p:grpSpPr>
        <p:cxnSp>
          <p:nvCxnSpPr>
            <p:cNvPr id="18" name="直接箭头连接符 17"/>
            <p:cNvCxnSpPr/>
            <p:nvPr>
              <p:custDataLst>
                <p:tags r:id="rId9"/>
              </p:custDataLst>
            </p:nvPr>
          </p:nvCxnSpPr>
          <p:spPr>
            <a:xfrm>
              <a:off x="5253" y="4144"/>
              <a:ext cx="119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>
              <p:custDataLst>
                <p:tags r:id="rId10"/>
              </p:custDataLst>
            </p:nvPr>
          </p:nvCxnSpPr>
          <p:spPr>
            <a:xfrm>
              <a:off x="5253" y="6512"/>
              <a:ext cx="1192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961464" y="2743083"/>
            <a:ext cx="674370" cy="2758440"/>
            <a:chOff x="6032" y="3076"/>
            <a:chExt cx="1062" cy="4344"/>
          </a:xfrm>
        </p:grpSpPr>
        <p:sp>
          <p:nvSpPr>
            <p:cNvPr id="4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6071" y="3076"/>
              <a:ext cx="297" cy="575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>
              <p:custDataLst>
                <p:tags r:id="rId12"/>
              </p:custDataLst>
            </p:nvPr>
          </p:nvSpPr>
          <p:spPr>
            <a:xfrm rot="10032439" flipH="1">
              <a:off x="6032" y="6992"/>
              <a:ext cx="375" cy="428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264" y="4377"/>
              <a:ext cx="831" cy="2036"/>
              <a:chOff x="6252" y="4375"/>
              <a:chExt cx="831" cy="2036"/>
            </a:xfrm>
          </p:grpSpPr>
          <p:sp>
            <p:nvSpPr>
              <p:cNvPr id="8" name="任意多边形 7"/>
              <p:cNvSpPr/>
              <p:nvPr>
                <p:custDataLst>
                  <p:tags r:id="rId13"/>
                </p:custDataLst>
              </p:nvPr>
            </p:nvSpPr>
            <p:spPr>
              <a:xfrm rot="8035059" flipH="1">
                <a:off x="6468" y="4158"/>
                <a:ext cx="398" cy="831"/>
              </a:xfrm>
              <a:custGeom>
                <a:avLst/>
                <a:gdLst>
                  <a:gd name="connsiteX0" fmla="*/ 211667 w 211667"/>
                  <a:gd name="connsiteY0" fmla="*/ 457200 h 457200"/>
                  <a:gd name="connsiteX1" fmla="*/ 177800 w 211667"/>
                  <a:gd name="connsiteY1" fmla="*/ 194733 h 457200"/>
                  <a:gd name="connsiteX2" fmla="*/ 0 w 211667"/>
                  <a:gd name="connsiteY2" fmla="*/ 0 h 457200"/>
                  <a:gd name="connsiteX0-1" fmla="*/ 211667 w 211667"/>
                  <a:gd name="connsiteY0-2" fmla="*/ 457200 h 457200"/>
                  <a:gd name="connsiteX1-3" fmla="*/ 211667 w 211667"/>
                  <a:gd name="connsiteY1-4" fmla="*/ 237067 h 457200"/>
                  <a:gd name="connsiteX2-5" fmla="*/ 0 w 211667"/>
                  <a:gd name="connsiteY2-6" fmla="*/ 0 h 457200"/>
                  <a:gd name="connsiteX0-7" fmla="*/ 211667 w 211667"/>
                  <a:gd name="connsiteY0-8" fmla="*/ 457200 h 457200"/>
                  <a:gd name="connsiteX1-9" fmla="*/ 198967 w 211667"/>
                  <a:gd name="connsiteY1-10" fmla="*/ 220134 h 457200"/>
                  <a:gd name="connsiteX2-11" fmla="*/ 0 w 211667"/>
                  <a:gd name="connsiteY2-12" fmla="*/ 0 h 457200"/>
                  <a:gd name="connsiteX0-13" fmla="*/ 211667 w 217466"/>
                  <a:gd name="connsiteY0-14" fmla="*/ 457200 h 457200"/>
                  <a:gd name="connsiteX1-15" fmla="*/ 198967 w 217466"/>
                  <a:gd name="connsiteY1-16" fmla="*/ 220134 h 457200"/>
                  <a:gd name="connsiteX2-17" fmla="*/ 0 w 217466"/>
                  <a:gd name="connsiteY2-18" fmla="*/ 0 h 457200"/>
                  <a:gd name="connsiteX0-19" fmla="*/ 234320 w 234320"/>
                  <a:gd name="connsiteY0-20" fmla="*/ 461433 h 461433"/>
                  <a:gd name="connsiteX1-21" fmla="*/ 198967 w 234320"/>
                  <a:gd name="connsiteY1-22" fmla="*/ 220134 h 461433"/>
                  <a:gd name="connsiteX2-23" fmla="*/ 0 w 234320"/>
                  <a:gd name="connsiteY2-24" fmla="*/ 0 h 461433"/>
                  <a:gd name="connsiteX0-25" fmla="*/ 229790 w 229790"/>
                  <a:gd name="connsiteY0-26" fmla="*/ 469900 h 469900"/>
                  <a:gd name="connsiteX1-27" fmla="*/ 194437 w 229790"/>
                  <a:gd name="connsiteY1-28" fmla="*/ 228601 h 469900"/>
                  <a:gd name="connsiteX2-29" fmla="*/ 0 w 229790"/>
                  <a:gd name="connsiteY2-30" fmla="*/ 0 h 469900"/>
                  <a:gd name="connsiteX0-31" fmla="*/ 234887 w 234887"/>
                  <a:gd name="connsiteY0-32" fmla="*/ 452437 h 452437"/>
                  <a:gd name="connsiteX1-33" fmla="*/ 199534 w 234887"/>
                  <a:gd name="connsiteY1-34" fmla="*/ 211138 h 452437"/>
                  <a:gd name="connsiteX2-35" fmla="*/ 0 w 234887"/>
                  <a:gd name="connsiteY2-36" fmla="*/ 0 h 452437"/>
                  <a:gd name="connsiteX0-37" fmla="*/ 234887 w 234887"/>
                  <a:gd name="connsiteY0-38" fmla="*/ 452437 h 452437"/>
                  <a:gd name="connsiteX1-39" fmla="*/ 145167 w 234887"/>
                  <a:gd name="connsiteY1-40" fmla="*/ 130175 h 452437"/>
                  <a:gd name="connsiteX2-41" fmla="*/ 0 w 234887"/>
                  <a:gd name="connsiteY2-42" fmla="*/ 0 h 452437"/>
                  <a:gd name="connsiteX0-43" fmla="*/ 234887 w 234887"/>
                  <a:gd name="connsiteY0-44" fmla="*/ 452437 h 452437"/>
                  <a:gd name="connsiteX1-45" fmla="*/ 168952 w 234887"/>
                  <a:gd name="connsiteY1-46" fmla="*/ 168275 h 452437"/>
                  <a:gd name="connsiteX2-47" fmla="*/ 0 w 234887"/>
                  <a:gd name="connsiteY2-48" fmla="*/ 0 h 452437"/>
                  <a:gd name="connsiteX0-49" fmla="*/ 234887 w 234887"/>
                  <a:gd name="connsiteY0-50" fmla="*/ 452437 h 452437"/>
                  <a:gd name="connsiteX1-51" fmla="*/ 162156 w 234887"/>
                  <a:gd name="connsiteY1-52" fmla="*/ 161925 h 452437"/>
                  <a:gd name="connsiteX2-53" fmla="*/ 0 w 234887"/>
                  <a:gd name="connsiteY2-54" fmla="*/ 0 h 452437"/>
                  <a:gd name="connsiteX0-55" fmla="*/ 228091 w 228091"/>
                  <a:gd name="connsiteY0-56" fmla="*/ 444499 h 444499"/>
                  <a:gd name="connsiteX1-57" fmla="*/ 155360 w 228091"/>
                  <a:gd name="connsiteY1-58" fmla="*/ 153987 h 444499"/>
                  <a:gd name="connsiteX2-59" fmla="*/ 0 w 228091"/>
                  <a:gd name="connsiteY2-60" fmla="*/ 0 h 444499"/>
                  <a:gd name="connsiteX0-61" fmla="*/ 228091 w 228091"/>
                  <a:gd name="connsiteY0-62" fmla="*/ 444499 h 444499"/>
                  <a:gd name="connsiteX1-63" fmla="*/ 155360 w 228091"/>
                  <a:gd name="connsiteY1-64" fmla="*/ 153987 h 444499"/>
                  <a:gd name="connsiteX2-65" fmla="*/ 0 w 228091"/>
                  <a:gd name="connsiteY2-66" fmla="*/ 0 h 444499"/>
                  <a:gd name="connsiteX0-67" fmla="*/ 228091 w 228091"/>
                  <a:gd name="connsiteY0-68" fmla="*/ 444499 h 444499"/>
                  <a:gd name="connsiteX1-69" fmla="*/ 155360 w 228091"/>
                  <a:gd name="connsiteY1-70" fmla="*/ 153987 h 444499"/>
                  <a:gd name="connsiteX2-71" fmla="*/ 0 w 228091"/>
                  <a:gd name="connsiteY2-72" fmla="*/ 0 h 4444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28091" h="444499">
                    <a:moveTo>
                      <a:pt x="228091" y="444499"/>
                    </a:moveTo>
                    <a:cubicBezTo>
                      <a:pt x="223858" y="365477"/>
                      <a:pt x="208667" y="228070"/>
                      <a:pt x="155360" y="153987"/>
                    </a:cubicBezTo>
                    <a:cubicBezTo>
                      <a:pt x="102053" y="79904"/>
                      <a:pt x="74816" y="54328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  <a:headEnd type="none" w="lg" len="med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>
                <p:custDataLst>
                  <p:tags r:id="rId14"/>
                </p:custDataLst>
              </p:nvPr>
            </p:nvSpPr>
            <p:spPr>
              <a:xfrm rot="2649598">
                <a:off x="6514" y="5592"/>
                <a:ext cx="337" cy="819"/>
              </a:xfrm>
              <a:custGeom>
                <a:avLst/>
                <a:gdLst>
                  <a:gd name="connsiteX0" fmla="*/ 211667 w 211667"/>
                  <a:gd name="connsiteY0" fmla="*/ 457200 h 457200"/>
                  <a:gd name="connsiteX1" fmla="*/ 177800 w 211667"/>
                  <a:gd name="connsiteY1" fmla="*/ 194733 h 457200"/>
                  <a:gd name="connsiteX2" fmla="*/ 0 w 211667"/>
                  <a:gd name="connsiteY2" fmla="*/ 0 h 457200"/>
                  <a:gd name="connsiteX0-1" fmla="*/ 211667 w 211667"/>
                  <a:gd name="connsiteY0-2" fmla="*/ 457200 h 457200"/>
                  <a:gd name="connsiteX1-3" fmla="*/ 211667 w 211667"/>
                  <a:gd name="connsiteY1-4" fmla="*/ 237067 h 457200"/>
                  <a:gd name="connsiteX2-5" fmla="*/ 0 w 211667"/>
                  <a:gd name="connsiteY2-6" fmla="*/ 0 h 457200"/>
                  <a:gd name="connsiteX0-7" fmla="*/ 211667 w 211667"/>
                  <a:gd name="connsiteY0-8" fmla="*/ 457200 h 457200"/>
                  <a:gd name="connsiteX1-9" fmla="*/ 198967 w 211667"/>
                  <a:gd name="connsiteY1-10" fmla="*/ 220134 h 457200"/>
                  <a:gd name="connsiteX2-11" fmla="*/ 0 w 211667"/>
                  <a:gd name="connsiteY2-12" fmla="*/ 0 h 457200"/>
                  <a:gd name="connsiteX0-13" fmla="*/ 211667 w 217466"/>
                  <a:gd name="connsiteY0-14" fmla="*/ 457200 h 457200"/>
                  <a:gd name="connsiteX1-15" fmla="*/ 198967 w 217466"/>
                  <a:gd name="connsiteY1-16" fmla="*/ 220134 h 457200"/>
                  <a:gd name="connsiteX2-17" fmla="*/ 0 w 217466"/>
                  <a:gd name="connsiteY2-18" fmla="*/ 0 h 457200"/>
                  <a:gd name="connsiteX0-19" fmla="*/ 234320 w 234320"/>
                  <a:gd name="connsiteY0-20" fmla="*/ 461433 h 461433"/>
                  <a:gd name="connsiteX1-21" fmla="*/ 198967 w 234320"/>
                  <a:gd name="connsiteY1-22" fmla="*/ 220134 h 461433"/>
                  <a:gd name="connsiteX2-23" fmla="*/ 0 w 234320"/>
                  <a:gd name="connsiteY2-24" fmla="*/ 0 h 461433"/>
                  <a:gd name="connsiteX0-25" fmla="*/ 229790 w 229790"/>
                  <a:gd name="connsiteY0-26" fmla="*/ 469900 h 469900"/>
                  <a:gd name="connsiteX1-27" fmla="*/ 194437 w 229790"/>
                  <a:gd name="connsiteY1-28" fmla="*/ 228601 h 469900"/>
                  <a:gd name="connsiteX2-29" fmla="*/ 0 w 229790"/>
                  <a:gd name="connsiteY2-30" fmla="*/ 0 h 469900"/>
                  <a:gd name="connsiteX0-31" fmla="*/ 234887 w 234887"/>
                  <a:gd name="connsiteY0-32" fmla="*/ 452437 h 452437"/>
                  <a:gd name="connsiteX1-33" fmla="*/ 199534 w 234887"/>
                  <a:gd name="connsiteY1-34" fmla="*/ 211138 h 452437"/>
                  <a:gd name="connsiteX2-35" fmla="*/ 0 w 234887"/>
                  <a:gd name="connsiteY2-36" fmla="*/ 0 h 452437"/>
                  <a:gd name="connsiteX0-37" fmla="*/ 234887 w 234887"/>
                  <a:gd name="connsiteY0-38" fmla="*/ 452437 h 452437"/>
                  <a:gd name="connsiteX1-39" fmla="*/ 145167 w 234887"/>
                  <a:gd name="connsiteY1-40" fmla="*/ 130175 h 452437"/>
                  <a:gd name="connsiteX2-41" fmla="*/ 0 w 234887"/>
                  <a:gd name="connsiteY2-42" fmla="*/ 0 h 452437"/>
                  <a:gd name="connsiteX0-43" fmla="*/ 234887 w 234887"/>
                  <a:gd name="connsiteY0-44" fmla="*/ 452437 h 452437"/>
                  <a:gd name="connsiteX1-45" fmla="*/ 168952 w 234887"/>
                  <a:gd name="connsiteY1-46" fmla="*/ 168275 h 452437"/>
                  <a:gd name="connsiteX2-47" fmla="*/ 0 w 234887"/>
                  <a:gd name="connsiteY2-48" fmla="*/ 0 h 452437"/>
                  <a:gd name="connsiteX0-49" fmla="*/ 234887 w 234887"/>
                  <a:gd name="connsiteY0-50" fmla="*/ 452437 h 452437"/>
                  <a:gd name="connsiteX1-51" fmla="*/ 162156 w 234887"/>
                  <a:gd name="connsiteY1-52" fmla="*/ 161925 h 452437"/>
                  <a:gd name="connsiteX2-53" fmla="*/ 0 w 234887"/>
                  <a:gd name="connsiteY2-54" fmla="*/ 0 h 452437"/>
                  <a:gd name="connsiteX0-55" fmla="*/ 228091 w 228091"/>
                  <a:gd name="connsiteY0-56" fmla="*/ 444499 h 444499"/>
                  <a:gd name="connsiteX1-57" fmla="*/ 155360 w 228091"/>
                  <a:gd name="connsiteY1-58" fmla="*/ 153987 h 444499"/>
                  <a:gd name="connsiteX2-59" fmla="*/ 0 w 228091"/>
                  <a:gd name="connsiteY2-60" fmla="*/ 0 h 444499"/>
                  <a:gd name="connsiteX0-61" fmla="*/ 228091 w 228091"/>
                  <a:gd name="connsiteY0-62" fmla="*/ 444499 h 444499"/>
                  <a:gd name="connsiteX1-63" fmla="*/ 155360 w 228091"/>
                  <a:gd name="connsiteY1-64" fmla="*/ 153987 h 444499"/>
                  <a:gd name="connsiteX2-65" fmla="*/ 0 w 228091"/>
                  <a:gd name="connsiteY2-66" fmla="*/ 0 h 444499"/>
                  <a:gd name="connsiteX0-67" fmla="*/ 228091 w 228091"/>
                  <a:gd name="connsiteY0-68" fmla="*/ 444499 h 444499"/>
                  <a:gd name="connsiteX1-69" fmla="*/ 155360 w 228091"/>
                  <a:gd name="connsiteY1-70" fmla="*/ 153987 h 444499"/>
                  <a:gd name="connsiteX2-71" fmla="*/ 0 w 228091"/>
                  <a:gd name="connsiteY2-72" fmla="*/ 0 h 4444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28091" h="444499">
                    <a:moveTo>
                      <a:pt x="228091" y="444499"/>
                    </a:moveTo>
                    <a:cubicBezTo>
                      <a:pt x="223858" y="365477"/>
                      <a:pt x="208667" y="228070"/>
                      <a:pt x="155360" y="153987"/>
                    </a:cubicBezTo>
                    <a:cubicBezTo>
                      <a:pt x="102053" y="79904"/>
                      <a:pt x="74816" y="54328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  <a:headEnd type="none" w="lg" len="med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1656289" y="3179963"/>
            <a:ext cx="2072640" cy="1906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>
            <p:custDataLst>
              <p:tags r:id="rId16"/>
            </p:custDataLst>
          </p:nvPr>
        </p:nvSpPr>
        <p:spPr>
          <a:xfrm>
            <a:off x="833948" y="284653"/>
            <a:ext cx="6911763" cy="462924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活动二：</a:t>
            </a:r>
            <a:r>
              <a:rPr lang="zh-CN" altLang="en-US" sz="2800" b="1" spc="180" dirty="0">
                <a:solidFill>
                  <a:srgbClr val="3C3CF4"/>
                </a:solidFill>
                <a:latin typeface="微软雅黑" panose="020B0503020204020204" charset="-122"/>
                <a:ea typeface="微软雅黑" panose="020B0503020204020204" charset="-122"/>
              </a:rPr>
              <a:t>归纳</a:t>
            </a: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世界洋流分布</a:t>
            </a:r>
            <a:r>
              <a:rPr lang="zh-CN" altLang="en-US" sz="2800" b="1" spc="180" dirty="0">
                <a:solidFill>
                  <a:srgbClr val="3C3CF4"/>
                </a:solidFill>
                <a:latin typeface="微软雅黑" panose="020B0503020204020204" charset="-122"/>
                <a:ea typeface="微软雅黑" panose="020B0503020204020204" charset="-122"/>
              </a:rPr>
              <a:t>模式图</a:t>
            </a: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规律</a:t>
            </a:r>
            <a:endParaRPr kumimoji="0" lang="zh-CN" altLang="en-US" sz="2800" b="1" i="0" u="none" strike="noStrike" kern="1200" cap="none" spc="180" normalizeH="0" baseline="0" noProof="0" dirty="0">
              <a:ln>
                <a:noFill/>
              </a:ln>
              <a:solidFill>
                <a:srgbClr val="3C3CF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63332" y="760680"/>
            <a:ext cx="8268942" cy="1308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观察南北半球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中低纬海域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的洋流分布规律。</a:t>
            </a:r>
            <a:endParaRPr lang="zh-CN" altLang="en-US" sz="28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观察南北半球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中高纬海域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的洋流的分布规律。</a:t>
            </a:r>
            <a:endParaRPr lang="zh-CN" altLang="en-US" sz="28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71692" y="2658740"/>
            <a:ext cx="287020" cy="2929890"/>
            <a:chOff x="5569" y="2957"/>
            <a:chExt cx="452" cy="4614"/>
          </a:xfrm>
        </p:grpSpPr>
        <p:sp>
          <p:nvSpPr>
            <p:cNvPr id="20" name="任意多边形 21"/>
            <p:cNvSpPr/>
            <p:nvPr>
              <p:custDataLst>
                <p:tags r:id="rId17"/>
              </p:custDataLst>
            </p:nvPr>
          </p:nvSpPr>
          <p:spPr>
            <a:xfrm rot="17678458">
              <a:off x="5693" y="2842"/>
              <a:ext cx="195" cy="425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  <a:gd name="connsiteX0-37" fmla="*/ 109538 w 109538"/>
                <a:gd name="connsiteY0-38" fmla="*/ 238125 h 238125"/>
                <a:gd name="connsiteX1-39" fmla="*/ 85962 w 109538"/>
                <a:gd name="connsiteY1-40" fmla="*/ 131624 h 238125"/>
                <a:gd name="connsiteX2-41" fmla="*/ 0 w 109538"/>
                <a:gd name="connsiteY2-42" fmla="*/ 0 h 238125"/>
                <a:gd name="connsiteX0-43" fmla="*/ 109538 w 109538"/>
                <a:gd name="connsiteY0-44" fmla="*/ 238125 h 238125"/>
                <a:gd name="connsiteX1-45" fmla="*/ 85962 w 109538"/>
                <a:gd name="connsiteY1-46" fmla="*/ 131624 h 238125"/>
                <a:gd name="connsiteX2-47" fmla="*/ 0 w 109538"/>
                <a:gd name="connsiteY2-48" fmla="*/ 0 h 238125"/>
                <a:gd name="connsiteX0-49" fmla="*/ 112043 w 112043"/>
                <a:gd name="connsiteY0-50" fmla="*/ 240105 h 240105"/>
                <a:gd name="connsiteX1-51" fmla="*/ 85962 w 112043"/>
                <a:gd name="connsiteY1-52" fmla="*/ 131624 h 240105"/>
                <a:gd name="connsiteX2-53" fmla="*/ 0 w 112043"/>
                <a:gd name="connsiteY2-54" fmla="*/ 0 h 240105"/>
                <a:gd name="connsiteX0-55" fmla="*/ 112043 w 112043"/>
                <a:gd name="connsiteY0-56" fmla="*/ 240105 h 240105"/>
                <a:gd name="connsiteX1-57" fmla="*/ 85962 w 112043"/>
                <a:gd name="connsiteY1-58" fmla="*/ 131624 h 240105"/>
                <a:gd name="connsiteX2-59" fmla="*/ 0 w 112043"/>
                <a:gd name="connsiteY2-60" fmla="*/ 0 h 2401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12043" h="240105">
                  <a:moveTo>
                    <a:pt x="112043" y="240105"/>
                  </a:moveTo>
                  <a:cubicBezTo>
                    <a:pt x="111663" y="192905"/>
                    <a:pt x="104636" y="171641"/>
                    <a:pt x="85962" y="131624"/>
                  </a:cubicBezTo>
                  <a:cubicBezTo>
                    <a:pt x="67288" y="91607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5"/>
            <p:cNvSpPr/>
            <p:nvPr>
              <p:custDataLst>
                <p:tags r:id="rId18"/>
              </p:custDataLst>
            </p:nvPr>
          </p:nvSpPr>
          <p:spPr>
            <a:xfrm rot="11540331" flipH="1">
              <a:off x="5569" y="7449"/>
              <a:ext cx="452" cy="122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34202" y="2813045"/>
            <a:ext cx="270510" cy="2715895"/>
            <a:chOff x="5195" y="3200"/>
            <a:chExt cx="426" cy="4277"/>
          </a:xfrm>
        </p:grpSpPr>
        <p:sp>
          <p:nvSpPr>
            <p:cNvPr id="23" name="任意多边形 22"/>
            <p:cNvSpPr/>
            <p:nvPr>
              <p:custDataLst>
                <p:tags r:id="rId19"/>
              </p:custDataLst>
            </p:nvPr>
          </p:nvSpPr>
          <p:spPr>
            <a:xfrm rot="13835111">
              <a:off x="5306" y="3089"/>
              <a:ext cx="205" cy="426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6"/>
            <p:cNvSpPr/>
            <p:nvPr>
              <p:custDataLst>
                <p:tags r:id="rId20"/>
              </p:custDataLst>
            </p:nvPr>
          </p:nvSpPr>
          <p:spPr>
            <a:xfrm rot="15348553" flipH="1">
              <a:off x="5198" y="7198"/>
              <a:ext cx="456" cy="102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65697" y="2734305"/>
            <a:ext cx="674370" cy="2758440"/>
            <a:chOff x="6032" y="3076"/>
            <a:chExt cx="1062" cy="4344"/>
          </a:xfrm>
        </p:grpSpPr>
        <p:sp>
          <p:nvSpPr>
            <p:cNvPr id="27" name="任意多边形 3"/>
            <p:cNvSpPr/>
            <p:nvPr>
              <p:custDataLst>
                <p:tags r:id="rId21"/>
              </p:custDataLst>
            </p:nvPr>
          </p:nvSpPr>
          <p:spPr>
            <a:xfrm>
              <a:off x="6071" y="3076"/>
              <a:ext cx="297" cy="575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4"/>
            <p:cNvSpPr/>
            <p:nvPr>
              <p:custDataLst>
                <p:tags r:id="rId22"/>
              </p:custDataLst>
            </p:nvPr>
          </p:nvSpPr>
          <p:spPr>
            <a:xfrm rot="10032439" flipH="1">
              <a:off x="6032" y="6992"/>
              <a:ext cx="375" cy="428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264" y="4377"/>
              <a:ext cx="831" cy="2036"/>
              <a:chOff x="6252" y="4375"/>
              <a:chExt cx="831" cy="2036"/>
            </a:xfrm>
          </p:grpSpPr>
          <p:sp>
            <p:nvSpPr>
              <p:cNvPr id="31" name="任意多边形 7"/>
              <p:cNvSpPr/>
              <p:nvPr>
                <p:custDataLst>
                  <p:tags r:id="rId23"/>
                </p:custDataLst>
              </p:nvPr>
            </p:nvSpPr>
            <p:spPr>
              <a:xfrm rot="8035059" flipH="1">
                <a:off x="6468" y="4158"/>
                <a:ext cx="398" cy="831"/>
              </a:xfrm>
              <a:custGeom>
                <a:avLst/>
                <a:gdLst>
                  <a:gd name="connsiteX0" fmla="*/ 211667 w 211667"/>
                  <a:gd name="connsiteY0" fmla="*/ 457200 h 457200"/>
                  <a:gd name="connsiteX1" fmla="*/ 177800 w 211667"/>
                  <a:gd name="connsiteY1" fmla="*/ 194733 h 457200"/>
                  <a:gd name="connsiteX2" fmla="*/ 0 w 211667"/>
                  <a:gd name="connsiteY2" fmla="*/ 0 h 457200"/>
                  <a:gd name="connsiteX0-1" fmla="*/ 211667 w 211667"/>
                  <a:gd name="connsiteY0-2" fmla="*/ 457200 h 457200"/>
                  <a:gd name="connsiteX1-3" fmla="*/ 211667 w 211667"/>
                  <a:gd name="connsiteY1-4" fmla="*/ 237067 h 457200"/>
                  <a:gd name="connsiteX2-5" fmla="*/ 0 w 211667"/>
                  <a:gd name="connsiteY2-6" fmla="*/ 0 h 457200"/>
                  <a:gd name="connsiteX0-7" fmla="*/ 211667 w 211667"/>
                  <a:gd name="connsiteY0-8" fmla="*/ 457200 h 457200"/>
                  <a:gd name="connsiteX1-9" fmla="*/ 198967 w 211667"/>
                  <a:gd name="connsiteY1-10" fmla="*/ 220134 h 457200"/>
                  <a:gd name="connsiteX2-11" fmla="*/ 0 w 211667"/>
                  <a:gd name="connsiteY2-12" fmla="*/ 0 h 457200"/>
                  <a:gd name="connsiteX0-13" fmla="*/ 211667 w 217466"/>
                  <a:gd name="connsiteY0-14" fmla="*/ 457200 h 457200"/>
                  <a:gd name="connsiteX1-15" fmla="*/ 198967 w 217466"/>
                  <a:gd name="connsiteY1-16" fmla="*/ 220134 h 457200"/>
                  <a:gd name="connsiteX2-17" fmla="*/ 0 w 217466"/>
                  <a:gd name="connsiteY2-18" fmla="*/ 0 h 457200"/>
                  <a:gd name="connsiteX0-19" fmla="*/ 234320 w 234320"/>
                  <a:gd name="connsiteY0-20" fmla="*/ 461433 h 461433"/>
                  <a:gd name="connsiteX1-21" fmla="*/ 198967 w 234320"/>
                  <a:gd name="connsiteY1-22" fmla="*/ 220134 h 461433"/>
                  <a:gd name="connsiteX2-23" fmla="*/ 0 w 234320"/>
                  <a:gd name="connsiteY2-24" fmla="*/ 0 h 461433"/>
                  <a:gd name="connsiteX0-25" fmla="*/ 229790 w 229790"/>
                  <a:gd name="connsiteY0-26" fmla="*/ 469900 h 469900"/>
                  <a:gd name="connsiteX1-27" fmla="*/ 194437 w 229790"/>
                  <a:gd name="connsiteY1-28" fmla="*/ 228601 h 469900"/>
                  <a:gd name="connsiteX2-29" fmla="*/ 0 w 229790"/>
                  <a:gd name="connsiteY2-30" fmla="*/ 0 h 469900"/>
                  <a:gd name="connsiteX0-31" fmla="*/ 234887 w 234887"/>
                  <a:gd name="connsiteY0-32" fmla="*/ 452437 h 452437"/>
                  <a:gd name="connsiteX1-33" fmla="*/ 199534 w 234887"/>
                  <a:gd name="connsiteY1-34" fmla="*/ 211138 h 452437"/>
                  <a:gd name="connsiteX2-35" fmla="*/ 0 w 234887"/>
                  <a:gd name="connsiteY2-36" fmla="*/ 0 h 452437"/>
                  <a:gd name="connsiteX0-37" fmla="*/ 234887 w 234887"/>
                  <a:gd name="connsiteY0-38" fmla="*/ 452437 h 452437"/>
                  <a:gd name="connsiteX1-39" fmla="*/ 145167 w 234887"/>
                  <a:gd name="connsiteY1-40" fmla="*/ 130175 h 452437"/>
                  <a:gd name="connsiteX2-41" fmla="*/ 0 w 234887"/>
                  <a:gd name="connsiteY2-42" fmla="*/ 0 h 452437"/>
                  <a:gd name="connsiteX0-43" fmla="*/ 234887 w 234887"/>
                  <a:gd name="connsiteY0-44" fmla="*/ 452437 h 452437"/>
                  <a:gd name="connsiteX1-45" fmla="*/ 168952 w 234887"/>
                  <a:gd name="connsiteY1-46" fmla="*/ 168275 h 452437"/>
                  <a:gd name="connsiteX2-47" fmla="*/ 0 w 234887"/>
                  <a:gd name="connsiteY2-48" fmla="*/ 0 h 452437"/>
                  <a:gd name="connsiteX0-49" fmla="*/ 234887 w 234887"/>
                  <a:gd name="connsiteY0-50" fmla="*/ 452437 h 452437"/>
                  <a:gd name="connsiteX1-51" fmla="*/ 162156 w 234887"/>
                  <a:gd name="connsiteY1-52" fmla="*/ 161925 h 452437"/>
                  <a:gd name="connsiteX2-53" fmla="*/ 0 w 234887"/>
                  <a:gd name="connsiteY2-54" fmla="*/ 0 h 452437"/>
                  <a:gd name="connsiteX0-55" fmla="*/ 228091 w 228091"/>
                  <a:gd name="connsiteY0-56" fmla="*/ 444499 h 444499"/>
                  <a:gd name="connsiteX1-57" fmla="*/ 155360 w 228091"/>
                  <a:gd name="connsiteY1-58" fmla="*/ 153987 h 444499"/>
                  <a:gd name="connsiteX2-59" fmla="*/ 0 w 228091"/>
                  <a:gd name="connsiteY2-60" fmla="*/ 0 h 444499"/>
                  <a:gd name="connsiteX0-61" fmla="*/ 228091 w 228091"/>
                  <a:gd name="connsiteY0-62" fmla="*/ 444499 h 444499"/>
                  <a:gd name="connsiteX1-63" fmla="*/ 155360 w 228091"/>
                  <a:gd name="connsiteY1-64" fmla="*/ 153987 h 444499"/>
                  <a:gd name="connsiteX2-65" fmla="*/ 0 w 228091"/>
                  <a:gd name="connsiteY2-66" fmla="*/ 0 h 444499"/>
                  <a:gd name="connsiteX0-67" fmla="*/ 228091 w 228091"/>
                  <a:gd name="connsiteY0-68" fmla="*/ 444499 h 444499"/>
                  <a:gd name="connsiteX1-69" fmla="*/ 155360 w 228091"/>
                  <a:gd name="connsiteY1-70" fmla="*/ 153987 h 444499"/>
                  <a:gd name="connsiteX2-71" fmla="*/ 0 w 228091"/>
                  <a:gd name="connsiteY2-72" fmla="*/ 0 h 4444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28091" h="444499">
                    <a:moveTo>
                      <a:pt x="228091" y="444499"/>
                    </a:moveTo>
                    <a:cubicBezTo>
                      <a:pt x="223858" y="365477"/>
                      <a:pt x="208667" y="228070"/>
                      <a:pt x="155360" y="153987"/>
                    </a:cubicBezTo>
                    <a:cubicBezTo>
                      <a:pt x="102053" y="79904"/>
                      <a:pt x="74816" y="54328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  <a:headEnd type="none" w="lg" len="med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8"/>
              <p:cNvSpPr/>
              <p:nvPr>
                <p:custDataLst>
                  <p:tags r:id="rId24"/>
                </p:custDataLst>
              </p:nvPr>
            </p:nvSpPr>
            <p:spPr>
              <a:xfrm rot="2649598">
                <a:off x="6514" y="5592"/>
                <a:ext cx="337" cy="819"/>
              </a:xfrm>
              <a:custGeom>
                <a:avLst/>
                <a:gdLst>
                  <a:gd name="connsiteX0" fmla="*/ 211667 w 211667"/>
                  <a:gd name="connsiteY0" fmla="*/ 457200 h 457200"/>
                  <a:gd name="connsiteX1" fmla="*/ 177800 w 211667"/>
                  <a:gd name="connsiteY1" fmla="*/ 194733 h 457200"/>
                  <a:gd name="connsiteX2" fmla="*/ 0 w 211667"/>
                  <a:gd name="connsiteY2" fmla="*/ 0 h 457200"/>
                  <a:gd name="connsiteX0-1" fmla="*/ 211667 w 211667"/>
                  <a:gd name="connsiteY0-2" fmla="*/ 457200 h 457200"/>
                  <a:gd name="connsiteX1-3" fmla="*/ 211667 w 211667"/>
                  <a:gd name="connsiteY1-4" fmla="*/ 237067 h 457200"/>
                  <a:gd name="connsiteX2-5" fmla="*/ 0 w 211667"/>
                  <a:gd name="connsiteY2-6" fmla="*/ 0 h 457200"/>
                  <a:gd name="connsiteX0-7" fmla="*/ 211667 w 211667"/>
                  <a:gd name="connsiteY0-8" fmla="*/ 457200 h 457200"/>
                  <a:gd name="connsiteX1-9" fmla="*/ 198967 w 211667"/>
                  <a:gd name="connsiteY1-10" fmla="*/ 220134 h 457200"/>
                  <a:gd name="connsiteX2-11" fmla="*/ 0 w 211667"/>
                  <a:gd name="connsiteY2-12" fmla="*/ 0 h 457200"/>
                  <a:gd name="connsiteX0-13" fmla="*/ 211667 w 217466"/>
                  <a:gd name="connsiteY0-14" fmla="*/ 457200 h 457200"/>
                  <a:gd name="connsiteX1-15" fmla="*/ 198967 w 217466"/>
                  <a:gd name="connsiteY1-16" fmla="*/ 220134 h 457200"/>
                  <a:gd name="connsiteX2-17" fmla="*/ 0 w 217466"/>
                  <a:gd name="connsiteY2-18" fmla="*/ 0 h 457200"/>
                  <a:gd name="connsiteX0-19" fmla="*/ 234320 w 234320"/>
                  <a:gd name="connsiteY0-20" fmla="*/ 461433 h 461433"/>
                  <a:gd name="connsiteX1-21" fmla="*/ 198967 w 234320"/>
                  <a:gd name="connsiteY1-22" fmla="*/ 220134 h 461433"/>
                  <a:gd name="connsiteX2-23" fmla="*/ 0 w 234320"/>
                  <a:gd name="connsiteY2-24" fmla="*/ 0 h 461433"/>
                  <a:gd name="connsiteX0-25" fmla="*/ 229790 w 229790"/>
                  <a:gd name="connsiteY0-26" fmla="*/ 469900 h 469900"/>
                  <a:gd name="connsiteX1-27" fmla="*/ 194437 w 229790"/>
                  <a:gd name="connsiteY1-28" fmla="*/ 228601 h 469900"/>
                  <a:gd name="connsiteX2-29" fmla="*/ 0 w 229790"/>
                  <a:gd name="connsiteY2-30" fmla="*/ 0 h 469900"/>
                  <a:gd name="connsiteX0-31" fmla="*/ 234887 w 234887"/>
                  <a:gd name="connsiteY0-32" fmla="*/ 452437 h 452437"/>
                  <a:gd name="connsiteX1-33" fmla="*/ 199534 w 234887"/>
                  <a:gd name="connsiteY1-34" fmla="*/ 211138 h 452437"/>
                  <a:gd name="connsiteX2-35" fmla="*/ 0 w 234887"/>
                  <a:gd name="connsiteY2-36" fmla="*/ 0 h 452437"/>
                  <a:gd name="connsiteX0-37" fmla="*/ 234887 w 234887"/>
                  <a:gd name="connsiteY0-38" fmla="*/ 452437 h 452437"/>
                  <a:gd name="connsiteX1-39" fmla="*/ 145167 w 234887"/>
                  <a:gd name="connsiteY1-40" fmla="*/ 130175 h 452437"/>
                  <a:gd name="connsiteX2-41" fmla="*/ 0 w 234887"/>
                  <a:gd name="connsiteY2-42" fmla="*/ 0 h 452437"/>
                  <a:gd name="connsiteX0-43" fmla="*/ 234887 w 234887"/>
                  <a:gd name="connsiteY0-44" fmla="*/ 452437 h 452437"/>
                  <a:gd name="connsiteX1-45" fmla="*/ 168952 w 234887"/>
                  <a:gd name="connsiteY1-46" fmla="*/ 168275 h 452437"/>
                  <a:gd name="connsiteX2-47" fmla="*/ 0 w 234887"/>
                  <a:gd name="connsiteY2-48" fmla="*/ 0 h 452437"/>
                  <a:gd name="connsiteX0-49" fmla="*/ 234887 w 234887"/>
                  <a:gd name="connsiteY0-50" fmla="*/ 452437 h 452437"/>
                  <a:gd name="connsiteX1-51" fmla="*/ 162156 w 234887"/>
                  <a:gd name="connsiteY1-52" fmla="*/ 161925 h 452437"/>
                  <a:gd name="connsiteX2-53" fmla="*/ 0 w 234887"/>
                  <a:gd name="connsiteY2-54" fmla="*/ 0 h 452437"/>
                  <a:gd name="connsiteX0-55" fmla="*/ 228091 w 228091"/>
                  <a:gd name="connsiteY0-56" fmla="*/ 444499 h 444499"/>
                  <a:gd name="connsiteX1-57" fmla="*/ 155360 w 228091"/>
                  <a:gd name="connsiteY1-58" fmla="*/ 153987 h 444499"/>
                  <a:gd name="connsiteX2-59" fmla="*/ 0 w 228091"/>
                  <a:gd name="connsiteY2-60" fmla="*/ 0 h 444499"/>
                  <a:gd name="connsiteX0-61" fmla="*/ 228091 w 228091"/>
                  <a:gd name="connsiteY0-62" fmla="*/ 444499 h 444499"/>
                  <a:gd name="connsiteX1-63" fmla="*/ 155360 w 228091"/>
                  <a:gd name="connsiteY1-64" fmla="*/ 153987 h 444499"/>
                  <a:gd name="connsiteX2-65" fmla="*/ 0 w 228091"/>
                  <a:gd name="connsiteY2-66" fmla="*/ 0 h 444499"/>
                  <a:gd name="connsiteX0-67" fmla="*/ 228091 w 228091"/>
                  <a:gd name="connsiteY0-68" fmla="*/ 444499 h 444499"/>
                  <a:gd name="connsiteX1-69" fmla="*/ 155360 w 228091"/>
                  <a:gd name="connsiteY1-70" fmla="*/ 153987 h 444499"/>
                  <a:gd name="connsiteX2-71" fmla="*/ 0 w 228091"/>
                  <a:gd name="connsiteY2-72" fmla="*/ 0 h 4444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28091" h="444499">
                    <a:moveTo>
                      <a:pt x="228091" y="444499"/>
                    </a:moveTo>
                    <a:cubicBezTo>
                      <a:pt x="223858" y="365477"/>
                      <a:pt x="208667" y="228070"/>
                      <a:pt x="155360" y="153987"/>
                    </a:cubicBezTo>
                    <a:cubicBezTo>
                      <a:pt x="102053" y="79904"/>
                      <a:pt x="74816" y="54328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  <a:headEnd type="none" w="lg" len="med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562684" y="3063123"/>
            <a:ext cx="554990" cy="2146300"/>
            <a:chOff x="5404" y="3580"/>
            <a:chExt cx="874" cy="3380"/>
          </a:xfrm>
        </p:grpSpPr>
        <p:cxnSp>
          <p:nvCxnSpPr>
            <p:cNvPr id="39" name="直接箭头连接符 38"/>
            <p:cNvCxnSpPr/>
            <p:nvPr>
              <p:custDataLst>
                <p:tags r:id="rId25"/>
              </p:custDataLst>
            </p:nvPr>
          </p:nvCxnSpPr>
          <p:spPr>
            <a:xfrm flipV="1">
              <a:off x="5432" y="3580"/>
              <a:ext cx="846" cy="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>
              <p:custDataLst>
                <p:tags r:id="rId26"/>
              </p:custDataLst>
            </p:nvPr>
          </p:nvCxnSpPr>
          <p:spPr>
            <a:xfrm flipV="1">
              <a:off x="5404" y="6954"/>
              <a:ext cx="846" cy="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>
            <p:custDataLst>
              <p:tags r:id="rId27"/>
            </p:custDataLst>
          </p:nvPr>
        </p:nvSpPr>
        <p:spPr>
          <a:xfrm>
            <a:off x="6836196" y="3058316"/>
            <a:ext cx="3637144" cy="69491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lstStyle/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200" b="1" spc="1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中低纬度</a:t>
            </a:r>
            <a:r>
              <a:rPr lang="zh-CN" altLang="en-US" sz="3200" b="1" spc="18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北顺南逆</a:t>
            </a:r>
            <a:r>
              <a:rPr lang="en-US" altLang="zh-CN" sz="3200" b="1" spc="1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endParaRPr lang="zh-CN" altLang="en-US" sz="3200" b="1" spc="1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2" name="矩形 41"/>
          <p:cNvSpPr/>
          <p:nvPr>
            <p:custDataLst>
              <p:tags r:id="rId28"/>
            </p:custDataLst>
          </p:nvPr>
        </p:nvSpPr>
        <p:spPr>
          <a:xfrm>
            <a:off x="3767029" y="3179963"/>
            <a:ext cx="2072640" cy="1906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836196" y="4008492"/>
            <a:ext cx="4067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spc="1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中高纬度</a:t>
            </a:r>
            <a:r>
              <a:rPr lang="zh-CN" altLang="en-US" sz="3200" b="1" spc="18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北逆南顺</a:t>
            </a:r>
            <a:r>
              <a:rPr lang="en-US" altLang="zh-CN" sz="3200" b="1" spc="18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endParaRPr lang="zh-CN" altLang="en-US" sz="3200" dirty="0"/>
          </a:p>
        </p:txBody>
      </p:sp>
    </p:spTree>
    <p:custDataLst>
      <p:tags r:id="rId2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animBg="1"/>
      <p:bldP spid="11" grpId="1"/>
      <p:bldP spid="41" grpId="0"/>
      <p:bldP spid="41" grpId="1"/>
      <p:bldP spid="42" grpId="0" bldLvl="0" animBg="1"/>
      <p:bldP spid="42" grpId="1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3.5 世界表层洋流的分布（北半球冬季）"/>
          <p:cNvPicPr>
            <a:picLocks noChangeAspect="1"/>
          </p:cNvPicPr>
          <p:nvPr/>
        </p:nvPicPr>
        <p:blipFill rotWithShape="1">
          <a:blip r:embed="rId1"/>
          <a:srcRect l="39329" t="15365" r="13607" b="7311"/>
          <a:stretch>
            <a:fillRect/>
          </a:stretch>
        </p:blipFill>
        <p:spPr>
          <a:xfrm>
            <a:off x="4842517" y="2002359"/>
            <a:ext cx="4043220" cy="4398770"/>
          </a:xfrm>
          <a:prstGeom prst="rect">
            <a:avLst/>
          </a:prstGeom>
        </p:spPr>
      </p:pic>
      <p:pic>
        <p:nvPicPr>
          <p:cNvPr id="2" name="图片 1" descr="黄色的地图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>
            <a:fillRect/>
          </a:stretch>
        </p:blipFill>
        <p:spPr>
          <a:xfrm>
            <a:off x="374415" y="2051417"/>
            <a:ext cx="4421505" cy="4003675"/>
          </a:xfrm>
          <a:prstGeom prst="rect">
            <a:avLst/>
          </a:prstGeom>
        </p:spPr>
      </p:pic>
      <p:sp>
        <p:nvSpPr>
          <p:cNvPr id="5" name="标题 27"/>
          <p:cNvSpPr txBox="1"/>
          <p:nvPr>
            <p:custDataLst>
              <p:tags r:id="rId4"/>
            </p:custDataLst>
          </p:nvPr>
        </p:nvSpPr>
        <p:spPr>
          <a:xfrm>
            <a:off x="809688" y="6068328"/>
            <a:ext cx="3637144" cy="511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1800" b="1" dirty="0">
                <a:latin typeface="黑体" panose="02010609060101010101" charset="-122"/>
                <a:ea typeface="黑体" panose="02010609060101010101" charset="-122"/>
              </a:rPr>
              <a:t>全球风带和洋流模式图</a:t>
            </a:r>
            <a:endParaRPr lang="zh-CN" altLang="en-US" sz="1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5"/>
            </p:custDataLst>
          </p:nvPr>
        </p:nvSpPr>
        <p:spPr>
          <a:xfrm rot="17678458">
            <a:off x="3566360" y="2333468"/>
            <a:ext cx="123748" cy="269615"/>
          </a:xfrm>
          <a:custGeom>
            <a:avLst/>
            <a:gdLst>
              <a:gd name="connsiteX0" fmla="*/ 104775 w 104775"/>
              <a:gd name="connsiteY0" fmla="*/ 238125 h 238125"/>
              <a:gd name="connsiteX1" fmla="*/ 68263 w 104775"/>
              <a:gd name="connsiteY1" fmla="*/ 96838 h 238125"/>
              <a:gd name="connsiteX2" fmla="*/ 0 w 104775"/>
              <a:gd name="connsiteY2" fmla="*/ 0 h 238125"/>
              <a:gd name="connsiteX0-1" fmla="*/ 104775 w 104775"/>
              <a:gd name="connsiteY0-2" fmla="*/ 238125 h 238125"/>
              <a:gd name="connsiteX1-3" fmla="*/ 65088 w 104775"/>
              <a:gd name="connsiteY1-4" fmla="*/ 95250 h 238125"/>
              <a:gd name="connsiteX2-5" fmla="*/ 0 w 104775"/>
              <a:gd name="connsiteY2-6" fmla="*/ 0 h 238125"/>
              <a:gd name="connsiteX0-7" fmla="*/ 104775 w 104775"/>
              <a:gd name="connsiteY0-8" fmla="*/ 238125 h 238125"/>
              <a:gd name="connsiteX1-9" fmla="*/ 65088 w 104775"/>
              <a:gd name="connsiteY1-10" fmla="*/ 95250 h 238125"/>
              <a:gd name="connsiteX2-11" fmla="*/ 0 w 104775"/>
              <a:gd name="connsiteY2-12" fmla="*/ 0 h 238125"/>
              <a:gd name="connsiteX0-13" fmla="*/ 104775 w 104775"/>
              <a:gd name="connsiteY0-14" fmla="*/ 238125 h 238125"/>
              <a:gd name="connsiteX1-15" fmla="*/ 61913 w 104775"/>
              <a:gd name="connsiteY1-16" fmla="*/ 93663 h 238125"/>
              <a:gd name="connsiteX2-17" fmla="*/ 0 w 104775"/>
              <a:gd name="connsiteY2-18" fmla="*/ 0 h 238125"/>
              <a:gd name="connsiteX0-19" fmla="*/ 104775 w 104775"/>
              <a:gd name="connsiteY0-20" fmla="*/ 238125 h 238125"/>
              <a:gd name="connsiteX1-21" fmla="*/ 61913 w 104775"/>
              <a:gd name="connsiteY1-22" fmla="*/ 93663 h 238125"/>
              <a:gd name="connsiteX2-23" fmla="*/ 0 w 104775"/>
              <a:gd name="connsiteY2-24" fmla="*/ 0 h 238125"/>
              <a:gd name="connsiteX0-25" fmla="*/ 104775 w 104775"/>
              <a:gd name="connsiteY0-26" fmla="*/ 238125 h 238125"/>
              <a:gd name="connsiteX1-27" fmla="*/ 61913 w 104775"/>
              <a:gd name="connsiteY1-28" fmla="*/ 93663 h 238125"/>
              <a:gd name="connsiteX2-29" fmla="*/ 0 w 104775"/>
              <a:gd name="connsiteY2-30" fmla="*/ 0 h 238125"/>
              <a:gd name="connsiteX0-31" fmla="*/ 109538 w 109538"/>
              <a:gd name="connsiteY0-32" fmla="*/ 238125 h 238125"/>
              <a:gd name="connsiteX1-33" fmla="*/ 66676 w 109538"/>
              <a:gd name="connsiteY1-34" fmla="*/ 93663 h 238125"/>
              <a:gd name="connsiteX2-35" fmla="*/ 0 w 109538"/>
              <a:gd name="connsiteY2-36" fmla="*/ 0 h 238125"/>
              <a:gd name="connsiteX0-37" fmla="*/ 109538 w 109538"/>
              <a:gd name="connsiteY0-38" fmla="*/ 238125 h 238125"/>
              <a:gd name="connsiteX1-39" fmla="*/ 85962 w 109538"/>
              <a:gd name="connsiteY1-40" fmla="*/ 131624 h 238125"/>
              <a:gd name="connsiteX2-41" fmla="*/ 0 w 109538"/>
              <a:gd name="connsiteY2-42" fmla="*/ 0 h 238125"/>
              <a:gd name="connsiteX0-43" fmla="*/ 109538 w 109538"/>
              <a:gd name="connsiteY0-44" fmla="*/ 238125 h 238125"/>
              <a:gd name="connsiteX1-45" fmla="*/ 85962 w 109538"/>
              <a:gd name="connsiteY1-46" fmla="*/ 131624 h 238125"/>
              <a:gd name="connsiteX2-47" fmla="*/ 0 w 109538"/>
              <a:gd name="connsiteY2-48" fmla="*/ 0 h 238125"/>
              <a:gd name="connsiteX0-49" fmla="*/ 112043 w 112043"/>
              <a:gd name="connsiteY0-50" fmla="*/ 240105 h 240105"/>
              <a:gd name="connsiteX1-51" fmla="*/ 85962 w 112043"/>
              <a:gd name="connsiteY1-52" fmla="*/ 131624 h 240105"/>
              <a:gd name="connsiteX2-53" fmla="*/ 0 w 112043"/>
              <a:gd name="connsiteY2-54" fmla="*/ 0 h 240105"/>
              <a:gd name="connsiteX0-55" fmla="*/ 112043 w 112043"/>
              <a:gd name="connsiteY0-56" fmla="*/ 240105 h 240105"/>
              <a:gd name="connsiteX1-57" fmla="*/ 85962 w 112043"/>
              <a:gd name="connsiteY1-58" fmla="*/ 131624 h 240105"/>
              <a:gd name="connsiteX2-59" fmla="*/ 0 w 112043"/>
              <a:gd name="connsiteY2-60" fmla="*/ 0 h 2401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2043" h="240105">
                <a:moveTo>
                  <a:pt x="112043" y="240105"/>
                </a:moveTo>
                <a:cubicBezTo>
                  <a:pt x="111663" y="192905"/>
                  <a:pt x="104636" y="171641"/>
                  <a:pt x="85962" y="131624"/>
                </a:cubicBezTo>
                <a:cubicBezTo>
                  <a:pt x="67288" y="91607"/>
                  <a:pt x="21696" y="31750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headEnd type="none"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000775" y="2516872"/>
            <a:ext cx="1442085" cy="2825115"/>
            <a:chOff x="4794" y="3122"/>
            <a:chExt cx="2271" cy="4449"/>
          </a:xfrm>
        </p:grpSpPr>
        <p:cxnSp>
          <p:nvCxnSpPr>
            <p:cNvPr id="7" name="直接箭头连接符 6"/>
            <p:cNvCxnSpPr/>
            <p:nvPr>
              <p:custDataLst>
                <p:tags r:id="rId6"/>
              </p:custDataLst>
            </p:nvPr>
          </p:nvCxnSpPr>
          <p:spPr>
            <a:xfrm flipH="1">
              <a:off x="4953" y="5080"/>
              <a:ext cx="1660" cy="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4953" y="5547"/>
              <a:ext cx="1660" cy="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>
              <p:custDataLst>
                <p:tags r:id="rId8"/>
              </p:custDataLst>
            </p:nvPr>
          </p:nvCxnSpPr>
          <p:spPr>
            <a:xfrm>
              <a:off x="4953" y="5290"/>
              <a:ext cx="17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任意多边形 31"/>
            <p:cNvSpPr/>
            <p:nvPr>
              <p:custDataLst>
                <p:tags r:id="rId9"/>
              </p:custDataLst>
            </p:nvPr>
          </p:nvSpPr>
          <p:spPr>
            <a:xfrm>
              <a:off x="4794" y="4184"/>
              <a:ext cx="381" cy="780"/>
            </a:xfrm>
            <a:custGeom>
              <a:avLst/>
              <a:gdLst>
                <a:gd name="connsiteX0" fmla="*/ 5047 w 208247"/>
                <a:gd name="connsiteY0" fmla="*/ 465667 h 465667"/>
                <a:gd name="connsiteX1" fmla="*/ 26213 w 208247"/>
                <a:gd name="connsiteY1" fmla="*/ 215900 h 465667"/>
                <a:gd name="connsiteX2" fmla="*/ 208247 w 208247"/>
                <a:gd name="connsiteY2" fmla="*/ 0 h 4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247" h="465666">
                  <a:moveTo>
                    <a:pt x="5047" y="465667"/>
                  </a:moveTo>
                  <a:cubicBezTo>
                    <a:pt x="-1304" y="379589"/>
                    <a:pt x="-7654" y="293511"/>
                    <a:pt x="26213" y="215900"/>
                  </a:cubicBezTo>
                  <a:cubicBezTo>
                    <a:pt x="60080" y="138289"/>
                    <a:pt x="208247" y="0"/>
                    <a:pt x="2082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任意多边形 37"/>
            <p:cNvSpPr/>
            <p:nvPr>
              <p:custDataLst>
                <p:tags r:id="rId10"/>
              </p:custDataLst>
            </p:nvPr>
          </p:nvSpPr>
          <p:spPr>
            <a:xfrm rot="10800000">
              <a:off x="4794" y="5633"/>
              <a:ext cx="364" cy="783"/>
            </a:xfrm>
            <a:custGeom>
              <a:avLst/>
              <a:gdLst>
                <a:gd name="connsiteX0" fmla="*/ 211667 w 211667"/>
                <a:gd name="connsiteY0" fmla="*/ 457200 h 457200"/>
                <a:gd name="connsiteX1" fmla="*/ 177800 w 211667"/>
                <a:gd name="connsiteY1" fmla="*/ 194733 h 457200"/>
                <a:gd name="connsiteX2" fmla="*/ 0 w 211667"/>
                <a:gd name="connsiteY2" fmla="*/ 0 h 457200"/>
                <a:gd name="connsiteX0-1" fmla="*/ 211667 w 211667"/>
                <a:gd name="connsiteY0-2" fmla="*/ 457200 h 457200"/>
                <a:gd name="connsiteX1-3" fmla="*/ 211667 w 211667"/>
                <a:gd name="connsiteY1-4" fmla="*/ 237067 h 457200"/>
                <a:gd name="connsiteX2-5" fmla="*/ 0 w 211667"/>
                <a:gd name="connsiteY2-6" fmla="*/ 0 h 457200"/>
                <a:gd name="connsiteX0-7" fmla="*/ 211667 w 211667"/>
                <a:gd name="connsiteY0-8" fmla="*/ 457200 h 457200"/>
                <a:gd name="connsiteX1-9" fmla="*/ 198967 w 211667"/>
                <a:gd name="connsiteY1-10" fmla="*/ 220134 h 457200"/>
                <a:gd name="connsiteX2-11" fmla="*/ 0 w 211667"/>
                <a:gd name="connsiteY2-12" fmla="*/ 0 h 457200"/>
                <a:gd name="connsiteX0-13" fmla="*/ 211667 w 217466"/>
                <a:gd name="connsiteY0-14" fmla="*/ 457200 h 457200"/>
                <a:gd name="connsiteX1-15" fmla="*/ 198967 w 217466"/>
                <a:gd name="connsiteY1-16" fmla="*/ 220134 h 457200"/>
                <a:gd name="connsiteX2-17" fmla="*/ 0 w 217466"/>
                <a:gd name="connsiteY2-18" fmla="*/ 0 h 457200"/>
                <a:gd name="connsiteX0-19" fmla="*/ 234320 w 234320"/>
                <a:gd name="connsiteY0-20" fmla="*/ 461433 h 461433"/>
                <a:gd name="connsiteX1-21" fmla="*/ 198967 w 234320"/>
                <a:gd name="connsiteY1-22" fmla="*/ 220134 h 461433"/>
                <a:gd name="connsiteX2-23" fmla="*/ 0 w 234320"/>
                <a:gd name="connsiteY2-24" fmla="*/ 0 h 461433"/>
                <a:gd name="connsiteX0-25" fmla="*/ 229790 w 229790"/>
                <a:gd name="connsiteY0-26" fmla="*/ 469900 h 469900"/>
                <a:gd name="connsiteX1-27" fmla="*/ 194437 w 229790"/>
                <a:gd name="connsiteY1-28" fmla="*/ 228601 h 469900"/>
                <a:gd name="connsiteX2-29" fmla="*/ 0 w 229790"/>
                <a:gd name="connsiteY2-30" fmla="*/ 0 h 469900"/>
                <a:gd name="connsiteX0-31" fmla="*/ 234887 w 234887"/>
                <a:gd name="connsiteY0-32" fmla="*/ 452437 h 452437"/>
                <a:gd name="connsiteX1-33" fmla="*/ 199534 w 234887"/>
                <a:gd name="connsiteY1-34" fmla="*/ 211138 h 452437"/>
                <a:gd name="connsiteX2-35" fmla="*/ 0 w 234887"/>
                <a:gd name="connsiteY2-36" fmla="*/ 0 h 452437"/>
                <a:gd name="connsiteX0-37" fmla="*/ 234887 w 234887"/>
                <a:gd name="connsiteY0-38" fmla="*/ 452437 h 452437"/>
                <a:gd name="connsiteX1-39" fmla="*/ 145167 w 234887"/>
                <a:gd name="connsiteY1-40" fmla="*/ 130175 h 452437"/>
                <a:gd name="connsiteX2-41" fmla="*/ 0 w 234887"/>
                <a:gd name="connsiteY2-42" fmla="*/ 0 h 452437"/>
                <a:gd name="connsiteX0-43" fmla="*/ 234887 w 234887"/>
                <a:gd name="connsiteY0-44" fmla="*/ 452437 h 452437"/>
                <a:gd name="connsiteX1-45" fmla="*/ 168952 w 234887"/>
                <a:gd name="connsiteY1-46" fmla="*/ 168275 h 452437"/>
                <a:gd name="connsiteX2-47" fmla="*/ 0 w 234887"/>
                <a:gd name="connsiteY2-48" fmla="*/ 0 h 452437"/>
                <a:gd name="connsiteX0-49" fmla="*/ 234887 w 234887"/>
                <a:gd name="connsiteY0-50" fmla="*/ 452437 h 452437"/>
                <a:gd name="connsiteX1-51" fmla="*/ 162156 w 234887"/>
                <a:gd name="connsiteY1-52" fmla="*/ 161925 h 452437"/>
                <a:gd name="connsiteX2-53" fmla="*/ 0 w 234887"/>
                <a:gd name="connsiteY2-54" fmla="*/ 0 h 452437"/>
                <a:gd name="connsiteX0-55" fmla="*/ 228091 w 228091"/>
                <a:gd name="connsiteY0-56" fmla="*/ 444499 h 444499"/>
                <a:gd name="connsiteX1-57" fmla="*/ 155360 w 228091"/>
                <a:gd name="connsiteY1-58" fmla="*/ 153987 h 444499"/>
                <a:gd name="connsiteX2-59" fmla="*/ 0 w 228091"/>
                <a:gd name="connsiteY2-60" fmla="*/ 0 h 444499"/>
                <a:gd name="connsiteX0-61" fmla="*/ 228091 w 228091"/>
                <a:gd name="connsiteY0-62" fmla="*/ 444499 h 444499"/>
                <a:gd name="connsiteX1-63" fmla="*/ 155360 w 228091"/>
                <a:gd name="connsiteY1-64" fmla="*/ 153987 h 444499"/>
                <a:gd name="connsiteX2-65" fmla="*/ 0 w 228091"/>
                <a:gd name="connsiteY2-66" fmla="*/ 0 h 444499"/>
                <a:gd name="connsiteX0-67" fmla="*/ 228091 w 228091"/>
                <a:gd name="connsiteY0-68" fmla="*/ 444499 h 444499"/>
                <a:gd name="connsiteX1-69" fmla="*/ 155360 w 228091"/>
                <a:gd name="connsiteY1-70" fmla="*/ 153987 h 444499"/>
                <a:gd name="connsiteX2-71" fmla="*/ 0 w 228091"/>
                <a:gd name="connsiteY2-72" fmla="*/ 0 h 4444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28091" h="444499">
                  <a:moveTo>
                    <a:pt x="228091" y="444499"/>
                  </a:moveTo>
                  <a:cubicBezTo>
                    <a:pt x="223858" y="365477"/>
                    <a:pt x="208667" y="228070"/>
                    <a:pt x="155360" y="153987"/>
                  </a:cubicBezTo>
                  <a:cubicBezTo>
                    <a:pt x="102053" y="79904"/>
                    <a:pt x="74816" y="54328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>
              <p:custDataLst>
                <p:tags r:id="rId11"/>
              </p:custDataLst>
            </p:nvPr>
          </p:nvSpPr>
          <p:spPr>
            <a:xfrm rot="8035059" flipH="1">
              <a:off x="6480" y="4180"/>
              <a:ext cx="341" cy="831"/>
            </a:xfrm>
            <a:custGeom>
              <a:avLst/>
              <a:gdLst>
                <a:gd name="connsiteX0" fmla="*/ 211667 w 211667"/>
                <a:gd name="connsiteY0" fmla="*/ 457200 h 457200"/>
                <a:gd name="connsiteX1" fmla="*/ 177800 w 211667"/>
                <a:gd name="connsiteY1" fmla="*/ 194733 h 457200"/>
                <a:gd name="connsiteX2" fmla="*/ 0 w 211667"/>
                <a:gd name="connsiteY2" fmla="*/ 0 h 457200"/>
                <a:gd name="connsiteX0-1" fmla="*/ 211667 w 211667"/>
                <a:gd name="connsiteY0-2" fmla="*/ 457200 h 457200"/>
                <a:gd name="connsiteX1-3" fmla="*/ 211667 w 211667"/>
                <a:gd name="connsiteY1-4" fmla="*/ 237067 h 457200"/>
                <a:gd name="connsiteX2-5" fmla="*/ 0 w 211667"/>
                <a:gd name="connsiteY2-6" fmla="*/ 0 h 457200"/>
                <a:gd name="connsiteX0-7" fmla="*/ 211667 w 211667"/>
                <a:gd name="connsiteY0-8" fmla="*/ 457200 h 457200"/>
                <a:gd name="connsiteX1-9" fmla="*/ 198967 w 211667"/>
                <a:gd name="connsiteY1-10" fmla="*/ 220134 h 457200"/>
                <a:gd name="connsiteX2-11" fmla="*/ 0 w 211667"/>
                <a:gd name="connsiteY2-12" fmla="*/ 0 h 457200"/>
                <a:gd name="connsiteX0-13" fmla="*/ 211667 w 217466"/>
                <a:gd name="connsiteY0-14" fmla="*/ 457200 h 457200"/>
                <a:gd name="connsiteX1-15" fmla="*/ 198967 w 217466"/>
                <a:gd name="connsiteY1-16" fmla="*/ 220134 h 457200"/>
                <a:gd name="connsiteX2-17" fmla="*/ 0 w 217466"/>
                <a:gd name="connsiteY2-18" fmla="*/ 0 h 457200"/>
                <a:gd name="connsiteX0-19" fmla="*/ 234320 w 234320"/>
                <a:gd name="connsiteY0-20" fmla="*/ 461433 h 461433"/>
                <a:gd name="connsiteX1-21" fmla="*/ 198967 w 234320"/>
                <a:gd name="connsiteY1-22" fmla="*/ 220134 h 461433"/>
                <a:gd name="connsiteX2-23" fmla="*/ 0 w 234320"/>
                <a:gd name="connsiteY2-24" fmla="*/ 0 h 461433"/>
                <a:gd name="connsiteX0-25" fmla="*/ 229790 w 229790"/>
                <a:gd name="connsiteY0-26" fmla="*/ 469900 h 469900"/>
                <a:gd name="connsiteX1-27" fmla="*/ 194437 w 229790"/>
                <a:gd name="connsiteY1-28" fmla="*/ 228601 h 469900"/>
                <a:gd name="connsiteX2-29" fmla="*/ 0 w 229790"/>
                <a:gd name="connsiteY2-30" fmla="*/ 0 h 469900"/>
                <a:gd name="connsiteX0-31" fmla="*/ 234887 w 234887"/>
                <a:gd name="connsiteY0-32" fmla="*/ 452437 h 452437"/>
                <a:gd name="connsiteX1-33" fmla="*/ 199534 w 234887"/>
                <a:gd name="connsiteY1-34" fmla="*/ 211138 h 452437"/>
                <a:gd name="connsiteX2-35" fmla="*/ 0 w 234887"/>
                <a:gd name="connsiteY2-36" fmla="*/ 0 h 452437"/>
                <a:gd name="connsiteX0-37" fmla="*/ 234887 w 234887"/>
                <a:gd name="connsiteY0-38" fmla="*/ 452437 h 452437"/>
                <a:gd name="connsiteX1-39" fmla="*/ 145167 w 234887"/>
                <a:gd name="connsiteY1-40" fmla="*/ 130175 h 452437"/>
                <a:gd name="connsiteX2-41" fmla="*/ 0 w 234887"/>
                <a:gd name="connsiteY2-42" fmla="*/ 0 h 452437"/>
                <a:gd name="connsiteX0-43" fmla="*/ 234887 w 234887"/>
                <a:gd name="connsiteY0-44" fmla="*/ 452437 h 452437"/>
                <a:gd name="connsiteX1-45" fmla="*/ 168952 w 234887"/>
                <a:gd name="connsiteY1-46" fmla="*/ 168275 h 452437"/>
                <a:gd name="connsiteX2-47" fmla="*/ 0 w 234887"/>
                <a:gd name="connsiteY2-48" fmla="*/ 0 h 452437"/>
                <a:gd name="connsiteX0-49" fmla="*/ 234887 w 234887"/>
                <a:gd name="connsiteY0-50" fmla="*/ 452437 h 452437"/>
                <a:gd name="connsiteX1-51" fmla="*/ 162156 w 234887"/>
                <a:gd name="connsiteY1-52" fmla="*/ 161925 h 452437"/>
                <a:gd name="connsiteX2-53" fmla="*/ 0 w 234887"/>
                <a:gd name="connsiteY2-54" fmla="*/ 0 h 452437"/>
                <a:gd name="connsiteX0-55" fmla="*/ 228091 w 228091"/>
                <a:gd name="connsiteY0-56" fmla="*/ 444499 h 444499"/>
                <a:gd name="connsiteX1-57" fmla="*/ 155360 w 228091"/>
                <a:gd name="connsiteY1-58" fmla="*/ 153987 h 444499"/>
                <a:gd name="connsiteX2-59" fmla="*/ 0 w 228091"/>
                <a:gd name="connsiteY2-60" fmla="*/ 0 h 444499"/>
                <a:gd name="connsiteX0-61" fmla="*/ 228091 w 228091"/>
                <a:gd name="connsiteY0-62" fmla="*/ 444499 h 444499"/>
                <a:gd name="connsiteX1-63" fmla="*/ 155360 w 228091"/>
                <a:gd name="connsiteY1-64" fmla="*/ 153987 h 444499"/>
                <a:gd name="connsiteX2-65" fmla="*/ 0 w 228091"/>
                <a:gd name="connsiteY2-66" fmla="*/ 0 h 444499"/>
                <a:gd name="connsiteX0-67" fmla="*/ 228091 w 228091"/>
                <a:gd name="connsiteY0-68" fmla="*/ 444499 h 444499"/>
                <a:gd name="connsiteX1-69" fmla="*/ 155360 w 228091"/>
                <a:gd name="connsiteY1-70" fmla="*/ 153987 h 444499"/>
                <a:gd name="connsiteX2-71" fmla="*/ 0 w 228091"/>
                <a:gd name="connsiteY2-72" fmla="*/ 0 h 4444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28091" h="444499">
                  <a:moveTo>
                    <a:pt x="228091" y="444499"/>
                  </a:moveTo>
                  <a:cubicBezTo>
                    <a:pt x="223858" y="365477"/>
                    <a:pt x="208667" y="228070"/>
                    <a:pt x="155360" y="153987"/>
                  </a:cubicBezTo>
                  <a:cubicBezTo>
                    <a:pt x="102053" y="79904"/>
                    <a:pt x="74816" y="54328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>
              <p:custDataLst>
                <p:tags r:id="rId12"/>
              </p:custDataLst>
            </p:nvPr>
          </p:nvSpPr>
          <p:spPr>
            <a:xfrm rot="2649598">
              <a:off x="6506" y="5590"/>
              <a:ext cx="330" cy="819"/>
            </a:xfrm>
            <a:custGeom>
              <a:avLst/>
              <a:gdLst>
                <a:gd name="connsiteX0" fmla="*/ 211667 w 211667"/>
                <a:gd name="connsiteY0" fmla="*/ 457200 h 457200"/>
                <a:gd name="connsiteX1" fmla="*/ 177800 w 211667"/>
                <a:gd name="connsiteY1" fmla="*/ 194733 h 457200"/>
                <a:gd name="connsiteX2" fmla="*/ 0 w 211667"/>
                <a:gd name="connsiteY2" fmla="*/ 0 h 457200"/>
                <a:gd name="connsiteX0-1" fmla="*/ 211667 w 211667"/>
                <a:gd name="connsiteY0-2" fmla="*/ 457200 h 457200"/>
                <a:gd name="connsiteX1-3" fmla="*/ 211667 w 211667"/>
                <a:gd name="connsiteY1-4" fmla="*/ 237067 h 457200"/>
                <a:gd name="connsiteX2-5" fmla="*/ 0 w 211667"/>
                <a:gd name="connsiteY2-6" fmla="*/ 0 h 457200"/>
                <a:gd name="connsiteX0-7" fmla="*/ 211667 w 211667"/>
                <a:gd name="connsiteY0-8" fmla="*/ 457200 h 457200"/>
                <a:gd name="connsiteX1-9" fmla="*/ 198967 w 211667"/>
                <a:gd name="connsiteY1-10" fmla="*/ 220134 h 457200"/>
                <a:gd name="connsiteX2-11" fmla="*/ 0 w 211667"/>
                <a:gd name="connsiteY2-12" fmla="*/ 0 h 457200"/>
                <a:gd name="connsiteX0-13" fmla="*/ 211667 w 217466"/>
                <a:gd name="connsiteY0-14" fmla="*/ 457200 h 457200"/>
                <a:gd name="connsiteX1-15" fmla="*/ 198967 w 217466"/>
                <a:gd name="connsiteY1-16" fmla="*/ 220134 h 457200"/>
                <a:gd name="connsiteX2-17" fmla="*/ 0 w 217466"/>
                <a:gd name="connsiteY2-18" fmla="*/ 0 h 457200"/>
                <a:gd name="connsiteX0-19" fmla="*/ 234320 w 234320"/>
                <a:gd name="connsiteY0-20" fmla="*/ 461433 h 461433"/>
                <a:gd name="connsiteX1-21" fmla="*/ 198967 w 234320"/>
                <a:gd name="connsiteY1-22" fmla="*/ 220134 h 461433"/>
                <a:gd name="connsiteX2-23" fmla="*/ 0 w 234320"/>
                <a:gd name="connsiteY2-24" fmla="*/ 0 h 461433"/>
                <a:gd name="connsiteX0-25" fmla="*/ 229790 w 229790"/>
                <a:gd name="connsiteY0-26" fmla="*/ 469900 h 469900"/>
                <a:gd name="connsiteX1-27" fmla="*/ 194437 w 229790"/>
                <a:gd name="connsiteY1-28" fmla="*/ 228601 h 469900"/>
                <a:gd name="connsiteX2-29" fmla="*/ 0 w 229790"/>
                <a:gd name="connsiteY2-30" fmla="*/ 0 h 469900"/>
                <a:gd name="connsiteX0-31" fmla="*/ 234887 w 234887"/>
                <a:gd name="connsiteY0-32" fmla="*/ 452437 h 452437"/>
                <a:gd name="connsiteX1-33" fmla="*/ 199534 w 234887"/>
                <a:gd name="connsiteY1-34" fmla="*/ 211138 h 452437"/>
                <a:gd name="connsiteX2-35" fmla="*/ 0 w 234887"/>
                <a:gd name="connsiteY2-36" fmla="*/ 0 h 452437"/>
                <a:gd name="connsiteX0-37" fmla="*/ 234887 w 234887"/>
                <a:gd name="connsiteY0-38" fmla="*/ 452437 h 452437"/>
                <a:gd name="connsiteX1-39" fmla="*/ 145167 w 234887"/>
                <a:gd name="connsiteY1-40" fmla="*/ 130175 h 452437"/>
                <a:gd name="connsiteX2-41" fmla="*/ 0 w 234887"/>
                <a:gd name="connsiteY2-42" fmla="*/ 0 h 452437"/>
                <a:gd name="connsiteX0-43" fmla="*/ 234887 w 234887"/>
                <a:gd name="connsiteY0-44" fmla="*/ 452437 h 452437"/>
                <a:gd name="connsiteX1-45" fmla="*/ 168952 w 234887"/>
                <a:gd name="connsiteY1-46" fmla="*/ 168275 h 452437"/>
                <a:gd name="connsiteX2-47" fmla="*/ 0 w 234887"/>
                <a:gd name="connsiteY2-48" fmla="*/ 0 h 452437"/>
                <a:gd name="connsiteX0-49" fmla="*/ 234887 w 234887"/>
                <a:gd name="connsiteY0-50" fmla="*/ 452437 h 452437"/>
                <a:gd name="connsiteX1-51" fmla="*/ 162156 w 234887"/>
                <a:gd name="connsiteY1-52" fmla="*/ 161925 h 452437"/>
                <a:gd name="connsiteX2-53" fmla="*/ 0 w 234887"/>
                <a:gd name="connsiteY2-54" fmla="*/ 0 h 452437"/>
                <a:gd name="connsiteX0-55" fmla="*/ 228091 w 228091"/>
                <a:gd name="connsiteY0-56" fmla="*/ 444499 h 444499"/>
                <a:gd name="connsiteX1-57" fmla="*/ 155360 w 228091"/>
                <a:gd name="connsiteY1-58" fmla="*/ 153987 h 444499"/>
                <a:gd name="connsiteX2-59" fmla="*/ 0 w 228091"/>
                <a:gd name="connsiteY2-60" fmla="*/ 0 h 444499"/>
                <a:gd name="connsiteX0-61" fmla="*/ 228091 w 228091"/>
                <a:gd name="connsiteY0-62" fmla="*/ 444499 h 444499"/>
                <a:gd name="connsiteX1-63" fmla="*/ 155360 w 228091"/>
                <a:gd name="connsiteY1-64" fmla="*/ 153987 h 444499"/>
                <a:gd name="connsiteX2-65" fmla="*/ 0 w 228091"/>
                <a:gd name="connsiteY2-66" fmla="*/ 0 h 444499"/>
                <a:gd name="connsiteX0-67" fmla="*/ 228091 w 228091"/>
                <a:gd name="connsiteY0-68" fmla="*/ 444499 h 444499"/>
                <a:gd name="connsiteX1-69" fmla="*/ 155360 w 228091"/>
                <a:gd name="connsiteY1-70" fmla="*/ 153987 h 444499"/>
                <a:gd name="connsiteX2-71" fmla="*/ 0 w 228091"/>
                <a:gd name="connsiteY2-72" fmla="*/ 0 h 4444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28091" h="444499">
                  <a:moveTo>
                    <a:pt x="228091" y="444499"/>
                  </a:moveTo>
                  <a:cubicBezTo>
                    <a:pt x="223858" y="365477"/>
                    <a:pt x="208667" y="228070"/>
                    <a:pt x="155360" y="153987"/>
                  </a:cubicBezTo>
                  <a:cubicBezTo>
                    <a:pt x="102053" y="79904"/>
                    <a:pt x="74816" y="54328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/>
            <p:nvPr>
              <p:custDataLst>
                <p:tags r:id="rId13"/>
              </p:custDataLst>
            </p:nvPr>
          </p:nvCxnSpPr>
          <p:spPr>
            <a:xfrm>
              <a:off x="5253" y="4144"/>
              <a:ext cx="119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>
              <p:custDataLst>
                <p:tags r:id="rId14"/>
              </p:custDataLst>
            </p:nvPr>
          </p:nvCxnSpPr>
          <p:spPr>
            <a:xfrm>
              <a:off x="5253" y="6512"/>
              <a:ext cx="1192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>
              <p:custDataLst>
                <p:tags r:id="rId15"/>
              </p:custDataLst>
            </p:nvPr>
          </p:nvCxnSpPr>
          <p:spPr>
            <a:xfrm flipV="1">
              <a:off x="5421" y="3638"/>
              <a:ext cx="846" cy="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任意多边形 3"/>
            <p:cNvSpPr/>
            <p:nvPr>
              <p:custDataLst>
                <p:tags r:id="rId16"/>
              </p:custDataLst>
            </p:nvPr>
          </p:nvSpPr>
          <p:spPr>
            <a:xfrm>
              <a:off x="6090" y="3122"/>
              <a:ext cx="219" cy="434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>
              <p:custDataLst>
                <p:tags r:id="rId17"/>
              </p:custDataLst>
            </p:nvPr>
          </p:nvSpPr>
          <p:spPr>
            <a:xfrm rot="13835111">
              <a:off x="5318" y="3149"/>
              <a:ext cx="205" cy="426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lg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箭头连接符 23"/>
            <p:cNvCxnSpPr/>
            <p:nvPr>
              <p:custDataLst>
                <p:tags r:id="rId18"/>
              </p:custDataLst>
            </p:nvPr>
          </p:nvCxnSpPr>
          <p:spPr>
            <a:xfrm flipV="1">
              <a:off x="5404" y="6954"/>
              <a:ext cx="846" cy="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任意多边形 24"/>
            <p:cNvSpPr/>
            <p:nvPr>
              <p:custDataLst>
                <p:tags r:id="rId19"/>
              </p:custDataLst>
            </p:nvPr>
          </p:nvSpPr>
          <p:spPr>
            <a:xfrm rot="10032439" flipH="1">
              <a:off x="6041" y="7071"/>
              <a:ext cx="311" cy="355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>
              <p:custDataLst>
                <p:tags r:id="rId20"/>
              </p:custDataLst>
            </p:nvPr>
          </p:nvSpPr>
          <p:spPr>
            <a:xfrm rot="11540331" flipH="1">
              <a:off x="5569" y="7449"/>
              <a:ext cx="452" cy="122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>
              <p:custDataLst>
                <p:tags r:id="rId21"/>
              </p:custDataLst>
            </p:nvPr>
          </p:nvSpPr>
          <p:spPr>
            <a:xfrm rot="15348553" flipH="1">
              <a:off x="5198" y="7198"/>
              <a:ext cx="456" cy="102"/>
            </a:xfrm>
            <a:custGeom>
              <a:avLst/>
              <a:gdLst>
                <a:gd name="connsiteX0" fmla="*/ 104775 w 104775"/>
                <a:gd name="connsiteY0" fmla="*/ 238125 h 238125"/>
                <a:gd name="connsiteX1" fmla="*/ 68263 w 104775"/>
                <a:gd name="connsiteY1" fmla="*/ 96838 h 238125"/>
                <a:gd name="connsiteX2" fmla="*/ 0 w 104775"/>
                <a:gd name="connsiteY2" fmla="*/ 0 h 238125"/>
                <a:gd name="connsiteX0-1" fmla="*/ 104775 w 104775"/>
                <a:gd name="connsiteY0-2" fmla="*/ 238125 h 238125"/>
                <a:gd name="connsiteX1-3" fmla="*/ 65088 w 104775"/>
                <a:gd name="connsiteY1-4" fmla="*/ 95250 h 238125"/>
                <a:gd name="connsiteX2-5" fmla="*/ 0 w 104775"/>
                <a:gd name="connsiteY2-6" fmla="*/ 0 h 238125"/>
                <a:gd name="connsiteX0-7" fmla="*/ 104775 w 104775"/>
                <a:gd name="connsiteY0-8" fmla="*/ 238125 h 238125"/>
                <a:gd name="connsiteX1-9" fmla="*/ 65088 w 104775"/>
                <a:gd name="connsiteY1-10" fmla="*/ 95250 h 238125"/>
                <a:gd name="connsiteX2-11" fmla="*/ 0 w 104775"/>
                <a:gd name="connsiteY2-12" fmla="*/ 0 h 238125"/>
                <a:gd name="connsiteX0-13" fmla="*/ 104775 w 104775"/>
                <a:gd name="connsiteY0-14" fmla="*/ 238125 h 238125"/>
                <a:gd name="connsiteX1-15" fmla="*/ 61913 w 104775"/>
                <a:gd name="connsiteY1-16" fmla="*/ 93663 h 238125"/>
                <a:gd name="connsiteX2-17" fmla="*/ 0 w 104775"/>
                <a:gd name="connsiteY2-18" fmla="*/ 0 h 238125"/>
                <a:gd name="connsiteX0-19" fmla="*/ 104775 w 104775"/>
                <a:gd name="connsiteY0-20" fmla="*/ 238125 h 238125"/>
                <a:gd name="connsiteX1-21" fmla="*/ 61913 w 104775"/>
                <a:gd name="connsiteY1-22" fmla="*/ 93663 h 238125"/>
                <a:gd name="connsiteX2-23" fmla="*/ 0 w 104775"/>
                <a:gd name="connsiteY2-24" fmla="*/ 0 h 238125"/>
                <a:gd name="connsiteX0-25" fmla="*/ 104775 w 104775"/>
                <a:gd name="connsiteY0-26" fmla="*/ 238125 h 238125"/>
                <a:gd name="connsiteX1-27" fmla="*/ 61913 w 104775"/>
                <a:gd name="connsiteY1-28" fmla="*/ 93663 h 238125"/>
                <a:gd name="connsiteX2-29" fmla="*/ 0 w 104775"/>
                <a:gd name="connsiteY2-30" fmla="*/ 0 h 238125"/>
                <a:gd name="connsiteX0-31" fmla="*/ 109538 w 109538"/>
                <a:gd name="connsiteY0-32" fmla="*/ 238125 h 238125"/>
                <a:gd name="connsiteX1-33" fmla="*/ 66676 w 109538"/>
                <a:gd name="connsiteY1-34" fmla="*/ 93663 h 238125"/>
                <a:gd name="connsiteX2-35" fmla="*/ 0 w 109538"/>
                <a:gd name="connsiteY2-36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9538" h="238125">
                  <a:moveTo>
                    <a:pt x="109538" y="238125"/>
                  </a:moveTo>
                  <a:cubicBezTo>
                    <a:pt x="96309" y="190500"/>
                    <a:pt x="84932" y="133350"/>
                    <a:pt x="66676" y="93663"/>
                  </a:cubicBezTo>
                  <a:cubicBezTo>
                    <a:pt x="48420" y="53976"/>
                    <a:pt x="21696" y="3175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标题 27"/>
          <p:cNvSpPr txBox="1"/>
          <p:nvPr/>
        </p:nvSpPr>
        <p:spPr>
          <a:xfrm>
            <a:off x="8246735" y="5962595"/>
            <a:ext cx="3637144" cy="511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太平洋海区洋流分布图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椭圆 27"/>
          <p:cNvSpPr/>
          <p:nvPr>
            <p:custDataLst>
              <p:tags r:id="rId22"/>
            </p:custDataLst>
          </p:nvPr>
        </p:nvSpPr>
        <p:spPr>
          <a:xfrm>
            <a:off x="4615144" y="4862791"/>
            <a:ext cx="4270593" cy="1444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>
            <p:custDataLst>
              <p:tags r:id="rId23"/>
            </p:custDataLst>
          </p:nvPr>
        </p:nvSpPr>
        <p:spPr>
          <a:xfrm>
            <a:off x="408807" y="-314568"/>
            <a:ext cx="6911763" cy="112776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活动二：</a:t>
            </a:r>
            <a:r>
              <a:rPr lang="zh-CN" altLang="en-US" sz="2800" b="1" spc="180" dirty="0">
                <a:solidFill>
                  <a:srgbClr val="3C3CF4"/>
                </a:solidFill>
                <a:latin typeface="微软雅黑" panose="020B0503020204020204" charset="-122"/>
                <a:ea typeface="微软雅黑" panose="020B0503020204020204" charset="-122"/>
              </a:rPr>
              <a:t>归纳</a:t>
            </a: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世界洋流分布</a:t>
            </a:r>
            <a:r>
              <a:rPr lang="zh-CN" altLang="en-US" sz="2800" b="1" spc="180" dirty="0">
                <a:solidFill>
                  <a:srgbClr val="3C3CF4"/>
                </a:solidFill>
                <a:latin typeface="微软雅黑" panose="020B0503020204020204" charset="-122"/>
                <a:ea typeface="微软雅黑" panose="020B0503020204020204" charset="-122"/>
              </a:rPr>
              <a:t>模式图</a:t>
            </a: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规律</a:t>
            </a:r>
            <a:endParaRPr kumimoji="0" lang="zh-CN" altLang="en-US" sz="2800" b="1" i="0" u="none" strike="noStrike" kern="1200" cap="none" spc="180" normalizeH="0" baseline="0" noProof="0" dirty="0">
              <a:ln>
                <a:noFill/>
              </a:ln>
              <a:solidFill>
                <a:srgbClr val="3C3CF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1524" y="1001776"/>
            <a:ext cx="1121435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思考：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太平洋海区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洋流分布与世界洋流分布模式图的分布规律差异？</a:t>
            </a:r>
            <a:endParaRPr lang="zh-CN" altLang="en-US" sz="28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86825" y="3793331"/>
            <a:ext cx="743110" cy="7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200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36322" y="3670425"/>
            <a:ext cx="7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</a:rPr>
              <a:t>0°</a:t>
            </a:r>
            <a:endParaRPr lang="zh-CN" altLang="en-US" sz="3200" b="1" dirty="0"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4171" y="3932035"/>
            <a:ext cx="1087819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9080456" y="2971242"/>
            <a:ext cx="1959268" cy="890959"/>
            <a:chOff x="7264527" y="2910081"/>
            <a:chExt cx="1959268" cy="890959"/>
          </a:xfrm>
        </p:grpSpPr>
        <p:sp>
          <p:nvSpPr>
            <p:cNvPr id="20" name="椭圆 19"/>
            <p:cNvSpPr/>
            <p:nvPr/>
          </p:nvSpPr>
          <p:spPr>
            <a:xfrm>
              <a:off x="7605311" y="2910081"/>
              <a:ext cx="1288134" cy="89095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 rot="16200000">
              <a:off x="7330619" y="3043508"/>
              <a:ext cx="514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&gt;</a:t>
              </a:r>
              <a:endParaRPr lang="zh-CN" altLang="en-US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 rot="5225293">
              <a:off x="8643556" y="3021851"/>
              <a:ext cx="514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&gt;</a:t>
              </a:r>
              <a:endParaRPr lang="zh-CN" altLang="en-US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125752" y="4029424"/>
            <a:ext cx="1884816" cy="890959"/>
            <a:chOff x="7309823" y="3968263"/>
            <a:chExt cx="1884816" cy="890959"/>
          </a:xfrm>
        </p:grpSpPr>
        <p:sp>
          <p:nvSpPr>
            <p:cNvPr id="34" name="椭圆 33"/>
            <p:cNvSpPr/>
            <p:nvPr/>
          </p:nvSpPr>
          <p:spPr>
            <a:xfrm>
              <a:off x="7598681" y="3968263"/>
              <a:ext cx="1301394" cy="89095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 rot="5225293">
              <a:off x="7375915" y="4090576"/>
              <a:ext cx="514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&gt;</a:t>
              </a:r>
              <a:endParaRPr lang="zh-CN" altLang="en-US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rot="16200000">
              <a:off x="8614400" y="4104987"/>
              <a:ext cx="514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&gt;</a:t>
              </a:r>
              <a:endParaRPr lang="zh-CN" altLang="en-US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325234" y="2211441"/>
            <a:ext cx="1499121" cy="738559"/>
            <a:chOff x="7509305" y="2150280"/>
            <a:chExt cx="1499121" cy="738559"/>
          </a:xfrm>
        </p:grpSpPr>
        <p:sp>
          <p:nvSpPr>
            <p:cNvPr id="39" name="椭圆 38"/>
            <p:cNvSpPr/>
            <p:nvPr/>
          </p:nvSpPr>
          <p:spPr>
            <a:xfrm>
              <a:off x="7782718" y="2150280"/>
              <a:ext cx="933321" cy="73855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 rot="6431775">
              <a:off x="7544619" y="2237409"/>
              <a:ext cx="51414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</a:rPr>
                <a:t>&gt;</a:t>
              </a:r>
              <a:endParaRPr lang="zh-CN" altLang="en-US" sz="32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 rot="16575338">
              <a:off x="8458965" y="2184667"/>
              <a:ext cx="51414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</a:rPr>
                <a:t>&gt;</a:t>
              </a:r>
              <a:endParaRPr lang="zh-CN" altLang="en-US" sz="32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755431" y="2977227"/>
            <a:ext cx="1816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副热带海区</a:t>
            </a:r>
            <a:endParaRPr lang="zh-CN" altLang="en-US" sz="2400" dirty="0">
              <a:solidFill>
                <a:srgbClr val="3C3CF4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45625" y="4490728"/>
            <a:ext cx="1816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副热带海区</a:t>
            </a:r>
            <a:endParaRPr lang="zh-CN" altLang="en-US" sz="2400" dirty="0">
              <a:solidFill>
                <a:srgbClr val="3C3CF4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950955" y="2218480"/>
            <a:ext cx="1598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副极地</a:t>
            </a:r>
            <a:r>
              <a:rPr lang="zh-CN" altLang="en-US" sz="2000" b="1" dirty="0">
                <a:solidFill>
                  <a:srgbClr val="3C3CF4"/>
                </a:solidFill>
                <a:latin typeface="微软雅黑" panose="020B0503020204020204" charset="-122"/>
                <a:ea typeface="微软雅黑" panose="020B0503020204020204" charset="-122"/>
              </a:rPr>
              <a:t>海区</a:t>
            </a:r>
            <a:endParaRPr lang="zh-CN" altLang="en-US" sz="2000" dirty="0">
              <a:solidFill>
                <a:srgbClr val="3C3CF4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098920" y="5412544"/>
            <a:ext cx="1598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副极地</a:t>
            </a:r>
            <a:r>
              <a:rPr lang="zh-CN" altLang="en-US" sz="2000" b="1" dirty="0">
                <a:solidFill>
                  <a:srgbClr val="3C3CF4"/>
                </a:solidFill>
                <a:latin typeface="微软雅黑" panose="020B0503020204020204" charset="-122"/>
                <a:ea typeface="微软雅黑" panose="020B0503020204020204" charset="-122"/>
              </a:rPr>
              <a:t>海区</a:t>
            </a:r>
            <a:endParaRPr lang="zh-CN" altLang="en-US" sz="2000" dirty="0">
              <a:solidFill>
                <a:srgbClr val="3C3CF4"/>
              </a:solidFill>
            </a:endParaRPr>
          </a:p>
        </p:txBody>
      </p: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9" grpId="0"/>
      <p:bldP spid="43" grpId="0"/>
      <p:bldP spid="45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1297" y="1890307"/>
            <a:ext cx="4124152" cy="4288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57" y="1786802"/>
            <a:ext cx="3312160" cy="43916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8096" y="962841"/>
            <a:ext cx="11879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zh-CN" altLang="en-US" sz="24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标题 27"/>
          <p:cNvSpPr txBox="1"/>
          <p:nvPr/>
        </p:nvSpPr>
        <p:spPr>
          <a:xfrm>
            <a:off x="2284801" y="6143346"/>
            <a:ext cx="3637144" cy="511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太平洋海区洋流分布图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标题 27"/>
          <p:cNvSpPr txBox="1"/>
          <p:nvPr/>
        </p:nvSpPr>
        <p:spPr>
          <a:xfrm>
            <a:off x="6867365" y="6135067"/>
            <a:ext cx="3637144" cy="511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 大西洋海区洋流分布图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302168" y="-458547"/>
            <a:ext cx="6911763" cy="112776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活动二：</a:t>
            </a:r>
            <a:r>
              <a:rPr lang="zh-CN" altLang="en-US" sz="2800" b="1" spc="180" dirty="0">
                <a:solidFill>
                  <a:srgbClr val="3C3CF4"/>
                </a:solidFill>
                <a:latin typeface="微软雅黑" panose="020B0503020204020204" charset="-122"/>
                <a:ea typeface="微软雅黑" panose="020B0503020204020204" charset="-122"/>
              </a:rPr>
              <a:t>归纳</a:t>
            </a: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世界洋流分布</a:t>
            </a:r>
            <a:r>
              <a:rPr lang="zh-CN" altLang="en-US" sz="2800" b="1" spc="180" dirty="0">
                <a:solidFill>
                  <a:srgbClr val="3C3CF4"/>
                </a:solidFill>
                <a:latin typeface="微软雅黑" panose="020B0503020204020204" charset="-122"/>
                <a:ea typeface="微软雅黑" panose="020B0503020204020204" charset="-122"/>
              </a:rPr>
              <a:t>模式图</a:t>
            </a:r>
            <a:r>
              <a:rPr kumimoji="0" lang="zh-CN" altLang="en-US" sz="2800" b="1" i="0" u="none" strike="noStrike" kern="1200" cap="none" spc="180" normalizeH="0" baseline="0" noProof="0" dirty="0">
                <a:ln>
                  <a:noFill/>
                </a:ln>
                <a:solidFill>
                  <a:srgbClr val="3C3CF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规律</a:t>
            </a:r>
            <a:endParaRPr kumimoji="0" lang="zh-CN" altLang="en-US" sz="2800" b="1" i="0" u="none" strike="noStrike" kern="1200" cap="none" spc="180" normalizeH="0" baseline="0" noProof="0" dirty="0">
              <a:ln>
                <a:noFill/>
              </a:ln>
              <a:solidFill>
                <a:srgbClr val="3C3CF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6391" y="578690"/>
            <a:ext cx="10577513" cy="16890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     思考：对比</a:t>
            </a:r>
            <a:r>
              <a:rPr lang="zh-CN" altLang="en-US" sz="2400" b="1" dirty="0">
                <a:solidFill>
                  <a:srgbClr val="3C3CF4"/>
                </a:solidFill>
                <a:latin typeface="微软雅黑" panose="020B0503020204020204" charset="-122"/>
                <a:ea typeface="微软雅黑" panose="020B0503020204020204" charset="-122"/>
              </a:rPr>
              <a:t>大西洋海区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洋流分布图，思考其与太平洋海区的洋流分布是否存在相同的规律？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/>
          <p:nvPr/>
        </p:nvSpPr>
        <p:spPr>
          <a:xfrm>
            <a:off x="2671763" y="892175"/>
            <a:ext cx="3524250" cy="21971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中低纬度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海区的洋流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（副热带海区）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中高纬度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海区的洋流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（副极地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海区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 flipV="1">
            <a:off x="8421688" y="3089275"/>
            <a:ext cx="1930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11"/>
          <p:cNvSpPr/>
          <p:nvPr>
            <p:custDataLst>
              <p:tags r:id="rId2"/>
            </p:custDataLst>
          </p:nvPr>
        </p:nvSpPr>
        <p:spPr>
          <a:xfrm>
            <a:off x="8845550" y="2830513"/>
            <a:ext cx="1076325" cy="60325"/>
          </a:xfrm>
          <a:custGeom>
            <a:avLst/>
            <a:gdLst>
              <a:gd name="connsiteX0" fmla="*/ 1076632 w 1076632"/>
              <a:gd name="connsiteY0" fmla="*/ 29496 h 59845"/>
              <a:gd name="connsiteX1" fmla="*/ 589936 w 1076632"/>
              <a:gd name="connsiteY1" fmla="*/ 58993 h 59845"/>
              <a:gd name="connsiteX2" fmla="*/ 0 w 1076632"/>
              <a:gd name="connsiteY2" fmla="*/ 0 h 5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632" h="59845">
                <a:moveTo>
                  <a:pt x="1076632" y="29496"/>
                </a:moveTo>
                <a:cubicBezTo>
                  <a:pt x="923003" y="46702"/>
                  <a:pt x="769375" y="63909"/>
                  <a:pt x="589936" y="58993"/>
                </a:cubicBezTo>
                <a:cubicBezTo>
                  <a:pt x="410497" y="54077"/>
                  <a:pt x="205248" y="27038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任意多边形 12"/>
          <p:cNvSpPr/>
          <p:nvPr>
            <p:custDataLst>
              <p:tags r:id="rId3"/>
            </p:custDataLst>
          </p:nvPr>
        </p:nvSpPr>
        <p:spPr>
          <a:xfrm>
            <a:off x="8801100" y="1965325"/>
            <a:ext cx="144463" cy="736600"/>
          </a:xfrm>
          <a:custGeom>
            <a:avLst/>
            <a:gdLst>
              <a:gd name="connsiteX0" fmla="*/ 133270 w 177516"/>
              <a:gd name="connsiteY0" fmla="*/ 619432 h 619432"/>
              <a:gd name="connsiteX1" fmla="*/ 535 w 177516"/>
              <a:gd name="connsiteY1" fmla="*/ 324464 h 619432"/>
              <a:gd name="connsiteX2" fmla="*/ 177516 w 177516"/>
              <a:gd name="connsiteY2" fmla="*/ 0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516" h="619432">
                <a:moveTo>
                  <a:pt x="133270" y="619432"/>
                </a:moveTo>
                <a:cubicBezTo>
                  <a:pt x="63215" y="523567"/>
                  <a:pt x="-6839" y="427703"/>
                  <a:pt x="535" y="324464"/>
                </a:cubicBezTo>
                <a:cubicBezTo>
                  <a:pt x="7909" y="221225"/>
                  <a:pt x="177516" y="0"/>
                  <a:pt x="177516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任意多边形 13"/>
          <p:cNvSpPr/>
          <p:nvPr>
            <p:custDataLst>
              <p:tags r:id="rId4"/>
            </p:custDataLst>
          </p:nvPr>
        </p:nvSpPr>
        <p:spPr>
          <a:xfrm>
            <a:off x="8963025" y="1920875"/>
            <a:ext cx="825500" cy="147638"/>
          </a:xfrm>
          <a:custGeom>
            <a:avLst/>
            <a:gdLst>
              <a:gd name="connsiteX0" fmla="*/ 0 w 825910"/>
              <a:gd name="connsiteY0" fmla="*/ 147484 h 147484"/>
              <a:gd name="connsiteX1" fmla="*/ 250723 w 825910"/>
              <a:gd name="connsiteY1" fmla="*/ 29497 h 147484"/>
              <a:gd name="connsiteX2" fmla="*/ 825910 w 825910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910" h="147484">
                <a:moveTo>
                  <a:pt x="0" y="147484"/>
                </a:moveTo>
                <a:cubicBezTo>
                  <a:pt x="56535" y="100781"/>
                  <a:pt x="113071" y="54078"/>
                  <a:pt x="250723" y="29497"/>
                </a:cubicBezTo>
                <a:cubicBezTo>
                  <a:pt x="388375" y="4916"/>
                  <a:pt x="607142" y="2458"/>
                  <a:pt x="825910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任意多边形 14"/>
          <p:cNvSpPr/>
          <p:nvPr>
            <p:custDataLst>
              <p:tags r:id="rId5"/>
            </p:custDataLst>
          </p:nvPr>
        </p:nvSpPr>
        <p:spPr>
          <a:xfrm>
            <a:off x="9759950" y="1965325"/>
            <a:ext cx="250825" cy="825500"/>
          </a:xfrm>
          <a:custGeom>
            <a:avLst/>
            <a:gdLst>
              <a:gd name="connsiteX0" fmla="*/ 0 w 205945"/>
              <a:gd name="connsiteY0" fmla="*/ 0 h 575188"/>
              <a:gd name="connsiteX1" fmla="*/ 191729 w 205945"/>
              <a:gd name="connsiteY1" fmla="*/ 235975 h 575188"/>
              <a:gd name="connsiteX2" fmla="*/ 176981 w 205945"/>
              <a:gd name="connsiteY2" fmla="*/ 575188 h 5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45" h="575188">
                <a:moveTo>
                  <a:pt x="0" y="0"/>
                </a:moveTo>
                <a:cubicBezTo>
                  <a:pt x="81116" y="70055"/>
                  <a:pt x="162232" y="140110"/>
                  <a:pt x="191729" y="235975"/>
                </a:cubicBezTo>
                <a:cubicBezTo>
                  <a:pt x="221226" y="331840"/>
                  <a:pt x="199103" y="453514"/>
                  <a:pt x="176981" y="575188"/>
                </a:cubicBezTo>
              </a:path>
            </a:pathLst>
          </a:custGeom>
          <a:noFill/>
          <a:ln w="50800">
            <a:solidFill>
              <a:srgbClr val="1A52A3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任意多边形 15"/>
          <p:cNvSpPr/>
          <p:nvPr>
            <p:custDataLst>
              <p:tags r:id="rId6"/>
            </p:custDataLst>
          </p:nvPr>
        </p:nvSpPr>
        <p:spPr>
          <a:xfrm>
            <a:off x="9383713" y="1044575"/>
            <a:ext cx="630238" cy="825500"/>
          </a:xfrm>
          <a:custGeom>
            <a:avLst/>
            <a:gdLst>
              <a:gd name="connsiteX0" fmla="*/ 117987 w 326707"/>
              <a:gd name="connsiteY0" fmla="*/ 545690 h 545690"/>
              <a:gd name="connsiteX1" fmla="*/ 324465 w 326707"/>
              <a:gd name="connsiteY1" fmla="*/ 191729 h 545690"/>
              <a:gd name="connsiteX2" fmla="*/ 0 w 326707"/>
              <a:gd name="connsiteY2" fmla="*/ 0 h 54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707" h="545690">
                <a:moveTo>
                  <a:pt x="117987" y="545690"/>
                </a:moveTo>
                <a:cubicBezTo>
                  <a:pt x="231058" y="414183"/>
                  <a:pt x="344129" y="282677"/>
                  <a:pt x="324465" y="191729"/>
                </a:cubicBezTo>
                <a:cubicBezTo>
                  <a:pt x="304801" y="100781"/>
                  <a:pt x="152400" y="50390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任意多边形 18"/>
          <p:cNvSpPr/>
          <p:nvPr>
            <p:custDataLst>
              <p:tags r:id="rId7"/>
            </p:custDataLst>
          </p:nvPr>
        </p:nvSpPr>
        <p:spPr>
          <a:xfrm>
            <a:off x="8732838" y="1036638"/>
            <a:ext cx="650875" cy="857250"/>
          </a:xfrm>
          <a:custGeom>
            <a:avLst/>
            <a:gdLst>
              <a:gd name="connsiteX0" fmla="*/ 476144 w 476144"/>
              <a:gd name="connsiteY0" fmla="*/ 0 h 560439"/>
              <a:gd name="connsiteX1" fmla="*/ 4196 w 476144"/>
              <a:gd name="connsiteY1" fmla="*/ 162233 h 560439"/>
              <a:gd name="connsiteX2" fmla="*/ 284415 w 476144"/>
              <a:gd name="connsiteY2" fmla="*/ 560439 h 56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144" h="560439">
                <a:moveTo>
                  <a:pt x="476144" y="0"/>
                </a:moveTo>
                <a:cubicBezTo>
                  <a:pt x="256147" y="34413"/>
                  <a:pt x="36151" y="68826"/>
                  <a:pt x="4196" y="162233"/>
                </a:cubicBezTo>
                <a:cubicBezTo>
                  <a:pt x="-27759" y="255640"/>
                  <a:pt x="128328" y="408039"/>
                  <a:pt x="284415" y="560439"/>
                </a:cubicBezTo>
              </a:path>
            </a:pathLst>
          </a:custGeom>
          <a:noFill/>
          <a:ln w="508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TextBox 1"/>
          <p:cNvSpPr txBox="1"/>
          <p:nvPr>
            <p:custDataLst>
              <p:tags r:id="rId8"/>
            </p:custDataLst>
          </p:nvPr>
        </p:nvSpPr>
        <p:spPr>
          <a:xfrm>
            <a:off x="6423818" y="1289348"/>
            <a:ext cx="1635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顺时针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TextBox 32"/>
          <p:cNvSpPr txBox="1"/>
          <p:nvPr>
            <p:custDataLst>
              <p:tags r:id="rId9"/>
            </p:custDataLst>
          </p:nvPr>
        </p:nvSpPr>
        <p:spPr>
          <a:xfrm>
            <a:off x="6423818" y="2273448"/>
            <a:ext cx="1635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逆时针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020" name="文本框 1"/>
          <p:cNvSpPr txBox="1"/>
          <p:nvPr/>
        </p:nvSpPr>
        <p:spPr>
          <a:xfrm>
            <a:off x="609600" y="1698625"/>
            <a:ext cx="18430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北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半球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357438" y="1106488"/>
            <a:ext cx="257175" cy="1830388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6092825" y="1171575"/>
            <a:ext cx="265113" cy="696913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右大括号 14"/>
          <p:cNvSpPr/>
          <p:nvPr/>
        </p:nvSpPr>
        <p:spPr>
          <a:xfrm>
            <a:off x="6092825" y="2155825"/>
            <a:ext cx="265113" cy="696913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 flipV="1">
            <a:off x="8421688" y="2351088"/>
            <a:ext cx="1930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 flipV="1">
            <a:off x="8421688" y="1549400"/>
            <a:ext cx="1930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6" name="文本框 6"/>
          <p:cNvSpPr txBox="1"/>
          <p:nvPr/>
        </p:nvSpPr>
        <p:spPr>
          <a:xfrm>
            <a:off x="10442575" y="2890838"/>
            <a:ext cx="762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3027" name="文本框 7"/>
          <p:cNvSpPr txBox="1"/>
          <p:nvPr/>
        </p:nvSpPr>
        <p:spPr>
          <a:xfrm>
            <a:off x="10442575" y="2103438"/>
            <a:ext cx="10652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30°N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3028" name="文本框 8"/>
          <p:cNvSpPr txBox="1"/>
          <p:nvPr/>
        </p:nvSpPr>
        <p:spPr>
          <a:xfrm>
            <a:off x="10442575" y="1289050"/>
            <a:ext cx="10652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60°N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3029" name="文本框 1"/>
          <p:cNvSpPr txBox="1"/>
          <p:nvPr/>
        </p:nvSpPr>
        <p:spPr>
          <a:xfrm>
            <a:off x="609600" y="4035425"/>
            <a:ext cx="18430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南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半球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2357438" y="3544888"/>
            <a:ext cx="257175" cy="1830388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3031" name="矩形 22"/>
          <p:cNvSpPr/>
          <p:nvPr/>
        </p:nvSpPr>
        <p:spPr>
          <a:xfrm>
            <a:off x="2614613" y="3352800"/>
            <a:ext cx="3524250" cy="21971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中低纬度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海区的洋流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（副热带海区）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中高纬度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海区的洋流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（副极地海区）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4" name="右大括号 23"/>
          <p:cNvSpPr/>
          <p:nvPr/>
        </p:nvSpPr>
        <p:spPr>
          <a:xfrm>
            <a:off x="6091238" y="3687763"/>
            <a:ext cx="265113" cy="696913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TextBox 1"/>
          <p:cNvSpPr txBox="1"/>
          <p:nvPr>
            <p:custDataLst>
              <p:tags r:id="rId12"/>
            </p:custDataLst>
          </p:nvPr>
        </p:nvSpPr>
        <p:spPr>
          <a:xfrm>
            <a:off x="6446998" y="3797545"/>
            <a:ext cx="1635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逆时针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任意多边形 12"/>
          <p:cNvSpPr/>
          <p:nvPr>
            <p:custDataLst>
              <p:tags r:id="rId13"/>
            </p:custDataLst>
          </p:nvPr>
        </p:nvSpPr>
        <p:spPr>
          <a:xfrm flipV="1">
            <a:off x="8775700" y="3386138"/>
            <a:ext cx="187325" cy="909638"/>
          </a:xfrm>
          <a:custGeom>
            <a:avLst/>
            <a:gdLst>
              <a:gd name="connsiteX0" fmla="*/ 133270 w 177516"/>
              <a:gd name="connsiteY0" fmla="*/ 619432 h 619432"/>
              <a:gd name="connsiteX1" fmla="*/ 535 w 177516"/>
              <a:gd name="connsiteY1" fmla="*/ 324464 h 619432"/>
              <a:gd name="connsiteX2" fmla="*/ 177516 w 177516"/>
              <a:gd name="connsiteY2" fmla="*/ 0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516" h="619432">
                <a:moveTo>
                  <a:pt x="133270" y="619432"/>
                </a:moveTo>
                <a:cubicBezTo>
                  <a:pt x="63215" y="523567"/>
                  <a:pt x="-6839" y="427703"/>
                  <a:pt x="535" y="324464"/>
                </a:cubicBezTo>
                <a:cubicBezTo>
                  <a:pt x="7909" y="221225"/>
                  <a:pt x="177516" y="0"/>
                  <a:pt x="177516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14"/>
            </p:custDataLst>
          </p:nvPr>
        </p:nvCxnSpPr>
        <p:spPr>
          <a:xfrm flipV="1">
            <a:off x="8421688" y="3841750"/>
            <a:ext cx="1930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6" name="文本框 7"/>
          <p:cNvSpPr txBox="1"/>
          <p:nvPr/>
        </p:nvSpPr>
        <p:spPr>
          <a:xfrm>
            <a:off x="10436225" y="3487738"/>
            <a:ext cx="10652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30°S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任意多边形 13"/>
          <p:cNvSpPr/>
          <p:nvPr>
            <p:custDataLst>
              <p:tags r:id="rId15"/>
            </p:custDataLst>
          </p:nvPr>
        </p:nvSpPr>
        <p:spPr>
          <a:xfrm rot="21298973" flipV="1">
            <a:off x="9026525" y="4302125"/>
            <a:ext cx="989013" cy="173038"/>
          </a:xfrm>
          <a:custGeom>
            <a:avLst/>
            <a:gdLst>
              <a:gd name="connsiteX0" fmla="*/ 0 w 825910"/>
              <a:gd name="connsiteY0" fmla="*/ 147484 h 147484"/>
              <a:gd name="connsiteX1" fmla="*/ 250723 w 825910"/>
              <a:gd name="connsiteY1" fmla="*/ 29497 h 147484"/>
              <a:gd name="connsiteX2" fmla="*/ 825910 w 825910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910" h="147484">
                <a:moveTo>
                  <a:pt x="0" y="147484"/>
                </a:moveTo>
                <a:cubicBezTo>
                  <a:pt x="56535" y="100781"/>
                  <a:pt x="113071" y="54078"/>
                  <a:pt x="250723" y="29497"/>
                </a:cubicBezTo>
                <a:cubicBezTo>
                  <a:pt x="388375" y="4916"/>
                  <a:pt x="607142" y="2458"/>
                  <a:pt x="825910" y="0"/>
                </a:cubicBezTo>
              </a:path>
            </a:pathLst>
          </a:custGeom>
          <a:noFill/>
          <a:ln w="50800">
            <a:solidFill>
              <a:srgbClr val="1A52A3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0" name="任意多边形 12"/>
          <p:cNvSpPr/>
          <p:nvPr>
            <p:custDataLst>
              <p:tags r:id="rId16"/>
            </p:custDataLst>
          </p:nvPr>
        </p:nvSpPr>
        <p:spPr>
          <a:xfrm flipH="1">
            <a:off x="9993313" y="3352800"/>
            <a:ext cx="85725" cy="928688"/>
          </a:xfrm>
          <a:custGeom>
            <a:avLst/>
            <a:gdLst>
              <a:gd name="connsiteX0" fmla="*/ 133270 w 177516"/>
              <a:gd name="connsiteY0" fmla="*/ 619432 h 619432"/>
              <a:gd name="connsiteX1" fmla="*/ 535 w 177516"/>
              <a:gd name="connsiteY1" fmla="*/ 324464 h 619432"/>
              <a:gd name="connsiteX2" fmla="*/ 177516 w 177516"/>
              <a:gd name="connsiteY2" fmla="*/ 0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516" h="619432">
                <a:moveTo>
                  <a:pt x="133270" y="619432"/>
                </a:moveTo>
                <a:cubicBezTo>
                  <a:pt x="63215" y="523567"/>
                  <a:pt x="-6839" y="427703"/>
                  <a:pt x="535" y="324464"/>
                </a:cubicBezTo>
                <a:cubicBezTo>
                  <a:pt x="7909" y="221225"/>
                  <a:pt x="177516" y="0"/>
                  <a:pt x="177516" y="0"/>
                </a:cubicBezTo>
              </a:path>
            </a:pathLst>
          </a:custGeom>
          <a:noFill/>
          <a:ln w="50800">
            <a:solidFill>
              <a:srgbClr val="1A52A3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1" name="任意多边形 11"/>
          <p:cNvSpPr/>
          <p:nvPr>
            <p:custDataLst>
              <p:tags r:id="rId17"/>
            </p:custDataLst>
          </p:nvPr>
        </p:nvSpPr>
        <p:spPr>
          <a:xfrm>
            <a:off x="8878888" y="3240088"/>
            <a:ext cx="1076325" cy="60325"/>
          </a:xfrm>
          <a:custGeom>
            <a:avLst/>
            <a:gdLst>
              <a:gd name="connsiteX0" fmla="*/ 1076632 w 1076632"/>
              <a:gd name="connsiteY0" fmla="*/ 29496 h 59845"/>
              <a:gd name="connsiteX1" fmla="*/ 589936 w 1076632"/>
              <a:gd name="connsiteY1" fmla="*/ 58993 h 59845"/>
              <a:gd name="connsiteX2" fmla="*/ 0 w 1076632"/>
              <a:gd name="connsiteY2" fmla="*/ 0 h 5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632" h="59845">
                <a:moveTo>
                  <a:pt x="1076632" y="29496"/>
                </a:moveTo>
                <a:cubicBezTo>
                  <a:pt x="923003" y="46702"/>
                  <a:pt x="769375" y="63909"/>
                  <a:pt x="589936" y="58993"/>
                </a:cubicBezTo>
                <a:cubicBezTo>
                  <a:pt x="410497" y="54077"/>
                  <a:pt x="205248" y="27038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2" name="右大括号 31"/>
          <p:cNvSpPr/>
          <p:nvPr/>
        </p:nvSpPr>
        <p:spPr>
          <a:xfrm>
            <a:off x="6091238" y="4718050"/>
            <a:ext cx="265113" cy="696913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3" name="TextBox 1"/>
          <p:cNvSpPr txBox="1"/>
          <p:nvPr>
            <p:custDataLst>
              <p:tags r:id="rId18"/>
            </p:custDataLst>
          </p:nvPr>
        </p:nvSpPr>
        <p:spPr>
          <a:xfrm>
            <a:off x="6423817" y="4835673"/>
            <a:ext cx="1635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西风漂流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任意多边形 13"/>
          <p:cNvSpPr/>
          <p:nvPr>
            <p:custDataLst>
              <p:tags r:id="rId19"/>
            </p:custDataLst>
          </p:nvPr>
        </p:nvSpPr>
        <p:spPr>
          <a:xfrm rot="301027" flipH="1" flipV="1">
            <a:off x="8997950" y="4695825"/>
            <a:ext cx="989013" cy="173038"/>
          </a:xfrm>
          <a:custGeom>
            <a:avLst/>
            <a:gdLst>
              <a:gd name="connsiteX0" fmla="*/ 0 w 825910"/>
              <a:gd name="connsiteY0" fmla="*/ 147484 h 147484"/>
              <a:gd name="connsiteX1" fmla="*/ 250723 w 825910"/>
              <a:gd name="connsiteY1" fmla="*/ 29497 h 147484"/>
              <a:gd name="connsiteX2" fmla="*/ 825910 w 825910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910" h="147484">
                <a:moveTo>
                  <a:pt x="0" y="147484"/>
                </a:moveTo>
                <a:cubicBezTo>
                  <a:pt x="56535" y="100781"/>
                  <a:pt x="113071" y="54078"/>
                  <a:pt x="250723" y="29497"/>
                </a:cubicBezTo>
                <a:cubicBezTo>
                  <a:pt x="388375" y="4916"/>
                  <a:pt x="607142" y="2458"/>
                  <a:pt x="825910" y="0"/>
                </a:cubicBezTo>
              </a:path>
            </a:pathLst>
          </a:custGeom>
          <a:noFill/>
          <a:ln w="50800">
            <a:solidFill>
              <a:srgbClr val="1A52A3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3043" name="矩形 36"/>
          <p:cNvSpPr/>
          <p:nvPr/>
        </p:nvSpPr>
        <p:spPr>
          <a:xfrm>
            <a:off x="3027363" y="5549900"/>
            <a:ext cx="2698750" cy="5826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南极洲大陆外围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6423816" y="5622471"/>
            <a:ext cx="1635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南极环流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" name="文本框 1"/>
          <p:cNvSpPr txBox="1">
            <a:spLocks noChangeArrowheads="1"/>
          </p:cNvSpPr>
          <p:nvPr/>
        </p:nvSpPr>
        <p:spPr bwMode="auto">
          <a:xfrm>
            <a:off x="265249" y="175418"/>
            <a:ext cx="184308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总 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/>
      <p:bldP spid="11" grpId="0"/>
      <p:bldP spid="25" grpId="0"/>
      <p:bldP spid="29" grpId="0" bldLvl="0" animBg="1"/>
      <p:bldP spid="33" grpId="0"/>
      <p:bldP spid="36" grpId="0" bldLvl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3"/>
          <p:cNvSpPr/>
          <p:nvPr/>
        </p:nvSpPr>
        <p:spPr bwMode="auto">
          <a:xfrm>
            <a:off x="3652384" y="4226148"/>
            <a:ext cx="37290" cy="40753"/>
          </a:xfrm>
          <a:custGeom>
            <a:avLst/>
            <a:gdLst>
              <a:gd name="T0" fmla="*/ 1 w 37"/>
              <a:gd name="T1" fmla="*/ 42 h 59"/>
              <a:gd name="T2" fmla="*/ 16 w 37"/>
              <a:gd name="T3" fmla="*/ 57 h 59"/>
              <a:gd name="T4" fmla="*/ 20 w 37"/>
              <a:gd name="T5" fmla="*/ 46 h 59"/>
              <a:gd name="T6" fmla="*/ 37 w 37"/>
              <a:gd name="T7" fmla="*/ 36 h 59"/>
              <a:gd name="T8" fmla="*/ 31 w 37"/>
              <a:gd name="T9" fmla="*/ 0 h 59"/>
              <a:gd name="T10" fmla="*/ 1 w 37"/>
              <a:gd name="T11" fmla="*/ 42 h 59"/>
              <a:gd name="connsiteX0" fmla="*/ 19 w 9749"/>
              <a:gd name="connsiteY0" fmla="*/ 7119 h 9753"/>
              <a:gd name="connsiteX1" fmla="*/ 4073 w 9749"/>
              <a:gd name="connsiteY1" fmla="*/ 9661 h 9753"/>
              <a:gd name="connsiteX2" fmla="*/ 9709 w 9749"/>
              <a:gd name="connsiteY2" fmla="*/ 8854 h 9753"/>
              <a:gd name="connsiteX3" fmla="*/ 9749 w 9749"/>
              <a:gd name="connsiteY3" fmla="*/ 6102 h 9753"/>
              <a:gd name="connsiteX4" fmla="*/ 8127 w 9749"/>
              <a:gd name="connsiteY4" fmla="*/ 0 h 9753"/>
              <a:gd name="connsiteX5" fmla="*/ 19 w 9749"/>
              <a:gd name="connsiteY5" fmla="*/ 7119 h 9753"/>
              <a:gd name="connsiteX0-1" fmla="*/ 19 w 10000"/>
              <a:gd name="connsiteY0-2" fmla="*/ 5673 h 8374"/>
              <a:gd name="connsiteX1-3" fmla="*/ 4178 w 10000"/>
              <a:gd name="connsiteY1-4" fmla="*/ 8280 h 8374"/>
              <a:gd name="connsiteX2-5" fmla="*/ 9959 w 10000"/>
              <a:gd name="connsiteY2-6" fmla="*/ 7452 h 8374"/>
              <a:gd name="connsiteX3-7" fmla="*/ 10000 w 10000"/>
              <a:gd name="connsiteY3-8" fmla="*/ 4631 h 8374"/>
              <a:gd name="connsiteX4-9" fmla="*/ 6934 w 10000"/>
              <a:gd name="connsiteY4-10" fmla="*/ 0 h 8374"/>
              <a:gd name="connsiteX5-11" fmla="*/ 19 w 10000"/>
              <a:gd name="connsiteY5-12" fmla="*/ 5673 h 8374"/>
              <a:gd name="connsiteX0-13" fmla="*/ 314 w 8426"/>
              <a:gd name="connsiteY0-14" fmla="*/ 5804 h 10068"/>
              <a:gd name="connsiteX1-15" fmla="*/ 2604 w 8426"/>
              <a:gd name="connsiteY1-16" fmla="*/ 9888 h 10068"/>
              <a:gd name="connsiteX2-17" fmla="*/ 8385 w 8426"/>
              <a:gd name="connsiteY2-18" fmla="*/ 8899 h 10068"/>
              <a:gd name="connsiteX3-19" fmla="*/ 8426 w 8426"/>
              <a:gd name="connsiteY3-20" fmla="*/ 5530 h 10068"/>
              <a:gd name="connsiteX4-21" fmla="*/ 5360 w 8426"/>
              <a:gd name="connsiteY4-22" fmla="*/ 0 h 10068"/>
              <a:gd name="connsiteX5-23" fmla="*/ 314 w 8426"/>
              <a:gd name="connsiteY5-24" fmla="*/ 5804 h 10068"/>
              <a:gd name="connsiteX0-25" fmla="*/ 373 w 10000"/>
              <a:gd name="connsiteY0-26" fmla="*/ 5765 h 10000"/>
              <a:gd name="connsiteX1-27" fmla="*/ 3090 w 10000"/>
              <a:gd name="connsiteY1-28" fmla="*/ 9821 h 10000"/>
              <a:gd name="connsiteX2-29" fmla="*/ 9951 w 10000"/>
              <a:gd name="connsiteY2-30" fmla="*/ 8839 h 10000"/>
              <a:gd name="connsiteX3-31" fmla="*/ 10000 w 10000"/>
              <a:gd name="connsiteY3-32" fmla="*/ 5493 h 10000"/>
              <a:gd name="connsiteX4-33" fmla="*/ 6361 w 10000"/>
              <a:gd name="connsiteY4-34" fmla="*/ 0 h 10000"/>
              <a:gd name="connsiteX5-35" fmla="*/ 373 w 10000"/>
              <a:gd name="connsiteY5-36" fmla="*/ 5765 h 10000"/>
              <a:gd name="connsiteX0-37" fmla="*/ 3356 w 6995"/>
              <a:gd name="connsiteY0-38" fmla="*/ 0 h 10414"/>
              <a:gd name="connsiteX1-39" fmla="*/ 85 w 6995"/>
              <a:gd name="connsiteY1-40" fmla="*/ 9821 h 10414"/>
              <a:gd name="connsiteX2-41" fmla="*/ 6946 w 6995"/>
              <a:gd name="connsiteY2-42" fmla="*/ 8839 h 10414"/>
              <a:gd name="connsiteX3-43" fmla="*/ 6995 w 6995"/>
              <a:gd name="connsiteY3-44" fmla="*/ 5493 h 10414"/>
              <a:gd name="connsiteX4-45" fmla="*/ 3356 w 6995"/>
              <a:gd name="connsiteY4-46" fmla="*/ 0 h 10414"/>
              <a:gd name="connsiteX0-47" fmla="*/ 9491 w 14693"/>
              <a:gd name="connsiteY0-48" fmla="*/ 0 h 8841"/>
              <a:gd name="connsiteX1-49" fmla="*/ 59 w 14693"/>
              <a:gd name="connsiteY1-50" fmla="*/ 7270 h 8841"/>
              <a:gd name="connsiteX2-51" fmla="*/ 14623 w 14693"/>
              <a:gd name="connsiteY2-52" fmla="*/ 8488 h 8841"/>
              <a:gd name="connsiteX3-53" fmla="*/ 14693 w 14693"/>
              <a:gd name="connsiteY3-54" fmla="*/ 5275 h 8841"/>
              <a:gd name="connsiteX4-55" fmla="*/ 9491 w 14693"/>
              <a:gd name="connsiteY4-56" fmla="*/ 0 h 8841"/>
              <a:gd name="connsiteX0-57" fmla="*/ 6460 w 9952"/>
              <a:gd name="connsiteY0-58" fmla="*/ 0 h 9999"/>
              <a:gd name="connsiteX1-59" fmla="*/ 40 w 9952"/>
              <a:gd name="connsiteY1-60" fmla="*/ 8223 h 9999"/>
              <a:gd name="connsiteX2-61" fmla="*/ 9952 w 9952"/>
              <a:gd name="connsiteY2-62" fmla="*/ 9601 h 9999"/>
              <a:gd name="connsiteX3-63" fmla="*/ 9460 w 9952"/>
              <a:gd name="connsiteY3-64" fmla="*/ 4570 h 9999"/>
              <a:gd name="connsiteX4-65" fmla="*/ 6460 w 9952"/>
              <a:gd name="connsiteY4-66" fmla="*/ 0 h 9999"/>
              <a:gd name="connsiteX0-67" fmla="*/ 4422 w 10100"/>
              <a:gd name="connsiteY0-68" fmla="*/ 0 h 8203"/>
              <a:gd name="connsiteX1-69" fmla="*/ 140 w 10100"/>
              <a:gd name="connsiteY1-70" fmla="*/ 6478 h 8203"/>
              <a:gd name="connsiteX2-71" fmla="*/ 10100 w 10100"/>
              <a:gd name="connsiteY2-72" fmla="*/ 7856 h 8203"/>
              <a:gd name="connsiteX3-73" fmla="*/ 9606 w 10100"/>
              <a:gd name="connsiteY3-74" fmla="*/ 2824 h 8203"/>
              <a:gd name="connsiteX4-75" fmla="*/ 4422 w 10100"/>
              <a:gd name="connsiteY4-76" fmla="*/ 0 h 8203"/>
              <a:gd name="connsiteX0-77" fmla="*/ 4378 w 10071"/>
              <a:gd name="connsiteY0-78" fmla="*/ 0 h 10001"/>
              <a:gd name="connsiteX1-79" fmla="*/ 139 w 10071"/>
              <a:gd name="connsiteY1-80" fmla="*/ 7897 h 10001"/>
              <a:gd name="connsiteX2-81" fmla="*/ 10000 w 10071"/>
              <a:gd name="connsiteY2-82" fmla="*/ 9577 h 10001"/>
              <a:gd name="connsiteX3-83" fmla="*/ 4378 w 10071"/>
              <a:gd name="connsiteY3-84" fmla="*/ 0 h 10001"/>
              <a:gd name="connsiteX0-85" fmla="*/ 4424 w 11179"/>
              <a:gd name="connsiteY0-86" fmla="*/ 0 h 8312"/>
              <a:gd name="connsiteX1-87" fmla="*/ 185 w 11179"/>
              <a:gd name="connsiteY1-88" fmla="*/ 7897 h 8312"/>
              <a:gd name="connsiteX2-89" fmla="*/ 11120 w 11179"/>
              <a:gd name="connsiteY2-90" fmla="*/ 6597 h 8312"/>
              <a:gd name="connsiteX3-91" fmla="*/ 4424 w 11179"/>
              <a:gd name="connsiteY3-92" fmla="*/ 0 h 8312"/>
              <a:gd name="connsiteX0-93" fmla="*/ 3957 w 10000"/>
              <a:gd name="connsiteY0-94" fmla="*/ 0 h 10672"/>
              <a:gd name="connsiteX1-95" fmla="*/ 165 w 10000"/>
              <a:gd name="connsiteY1-96" fmla="*/ 9501 h 10672"/>
              <a:gd name="connsiteX2-97" fmla="*/ 9947 w 10000"/>
              <a:gd name="connsiteY2-98" fmla="*/ 7937 h 10672"/>
              <a:gd name="connsiteX3-99" fmla="*/ 3957 w 10000"/>
              <a:gd name="connsiteY3-100" fmla="*/ 0 h 10672"/>
              <a:gd name="connsiteX0-101" fmla="*/ 3898 w 8519"/>
              <a:gd name="connsiteY0-102" fmla="*/ 0 h 9788"/>
              <a:gd name="connsiteX1-103" fmla="*/ 106 w 8519"/>
              <a:gd name="connsiteY1-104" fmla="*/ 9501 h 9788"/>
              <a:gd name="connsiteX2-105" fmla="*/ 8448 w 8519"/>
              <a:gd name="connsiteY2-106" fmla="*/ 5376 h 9788"/>
              <a:gd name="connsiteX3-107" fmla="*/ 3898 w 8519"/>
              <a:gd name="connsiteY3-108" fmla="*/ 0 h 9788"/>
              <a:gd name="connsiteX0-109" fmla="*/ 4598 w 10577"/>
              <a:gd name="connsiteY0-110" fmla="*/ 0 h 11194"/>
              <a:gd name="connsiteX1-111" fmla="*/ 146 w 10577"/>
              <a:gd name="connsiteY1-112" fmla="*/ 9707 h 11194"/>
              <a:gd name="connsiteX2-113" fmla="*/ 10502 w 10577"/>
              <a:gd name="connsiteY2-114" fmla="*/ 8632 h 11194"/>
              <a:gd name="connsiteX3-115" fmla="*/ 4598 w 10577"/>
              <a:gd name="connsiteY3-116" fmla="*/ 0 h 11194"/>
              <a:gd name="connsiteX0-117" fmla="*/ 4598 w 11033"/>
              <a:gd name="connsiteY0-118" fmla="*/ 0 h 11194"/>
              <a:gd name="connsiteX1-119" fmla="*/ 146 w 11033"/>
              <a:gd name="connsiteY1-120" fmla="*/ 9707 h 11194"/>
              <a:gd name="connsiteX2-121" fmla="*/ 10502 w 11033"/>
              <a:gd name="connsiteY2-122" fmla="*/ 8632 h 11194"/>
              <a:gd name="connsiteX3-123" fmla="*/ 4598 w 11033"/>
              <a:gd name="connsiteY3-124" fmla="*/ 0 h 111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33" h="11194">
                <a:moveTo>
                  <a:pt x="4598" y="0"/>
                </a:moveTo>
                <a:cubicBezTo>
                  <a:pt x="3427" y="1174"/>
                  <a:pt x="-838" y="8268"/>
                  <a:pt x="146" y="9707"/>
                </a:cubicBezTo>
                <a:cubicBezTo>
                  <a:pt x="1130" y="11146"/>
                  <a:pt x="7683" y="12588"/>
                  <a:pt x="10502" y="8632"/>
                </a:cubicBezTo>
                <a:cubicBezTo>
                  <a:pt x="12935" y="4398"/>
                  <a:pt x="6323" y="344"/>
                  <a:pt x="45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3" cap="flat">
            <a:solidFill>
              <a:srgbClr val="595D65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cxnSp>
        <p:nvCxnSpPr>
          <p:cNvPr id="297" name="直接连接符 296"/>
          <p:cNvCxnSpPr/>
          <p:nvPr/>
        </p:nvCxnSpPr>
        <p:spPr>
          <a:xfrm>
            <a:off x="33624" y="5326639"/>
            <a:ext cx="121583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矩形 144"/>
          <p:cNvSpPr/>
          <p:nvPr/>
        </p:nvSpPr>
        <p:spPr>
          <a:xfrm>
            <a:off x="-32301" y="4242939"/>
            <a:ext cx="12192000" cy="2121647"/>
          </a:xfrm>
          <a:prstGeom prst="rect">
            <a:avLst/>
          </a:prstGeom>
          <a:solidFill>
            <a:srgbClr val="FCE29F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98" name="矩形 297"/>
          <p:cNvSpPr/>
          <p:nvPr/>
        </p:nvSpPr>
        <p:spPr>
          <a:xfrm>
            <a:off x="8676295" y="5774314"/>
            <a:ext cx="3395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南印度洋副热带环流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99" name="文本框 298"/>
          <p:cNvSpPr txBox="1"/>
          <p:nvPr/>
        </p:nvSpPr>
        <p:spPr>
          <a:xfrm>
            <a:off x="11154515" y="5130612"/>
            <a:ext cx="165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30°S</a:t>
            </a:r>
            <a:endParaRPr lang="zh-CN" altLang="en-US" sz="2400" dirty="0"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295418" y="1399034"/>
            <a:ext cx="3820026" cy="2602897"/>
            <a:chOff x="7787087" y="440037"/>
            <a:chExt cx="3820026" cy="2602897"/>
          </a:xfrm>
        </p:grpSpPr>
        <p:sp>
          <p:nvSpPr>
            <p:cNvPr id="132" name="文本框 131"/>
            <p:cNvSpPr txBox="1"/>
            <p:nvPr/>
          </p:nvSpPr>
          <p:spPr>
            <a:xfrm>
              <a:off x="7985084" y="440037"/>
              <a:ext cx="2896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模式图：</a:t>
              </a:r>
              <a:endPara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>
              <a:off x="8676295" y="1725934"/>
              <a:ext cx="277382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文本框 133"/>
            <p:cNvSpPr txBox="1"/>
            <p:nvPr/>
          </p:nvSpPr>
          <p:spPr>
            <a:xfrm>
              <a:off x="7787087" y="1705447"/>
              <a:ext cx="8442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30°S</a:t>
              </a:r>
              <a:endPara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135" name="直接箭头连接符 134"/>
            <p:cNvCxnSpPr/>
            <p:nvPr/>
          </p:nvCxnSpPr>
          <p:spPr>
            <a:xfrm>
              <a:off x="9423272" y="2235775"/>
              <a:ext cx="1519645" cy="0"/>
            </a:xfrm>
            <a:prstGeom prst="straightConnector1">
              <a:avLst/>
            </a:prstGeom>
            <a:ln w="28575">
              <a:solidFill>
                <a:srgbClr val="0099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/>
            <p:nvPr/>
          </p:nvCxnSpPr>
          <p:spPr>
            <a:xfrm flipH="1">
              <a:off x="9132262" y="1495354"/>
              <a:ext cx="18580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/>
            <p:cNvCxnSpPr/>
            <p:nvPr/>
          </p:nvCxnSpPr>
          <p:spPr>
            <a:xfrm>
              <a:off x="9011784" y="1607482"/>
              <a:ext cx="287953" cy="59603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/>
            <p:cNvCxnSpPr/>
            <p:nvPr/>
          </p:nvCxnSpPr>
          <p:spPr>
            <a:xfrm flipV="1">
              <a:off x="10990953" y="1521158"/>
              <a:ext cx="186406" cy="654998"/>
            </a:xfrm>
            <a:prstGeom prst="straightConnector1">
              <a:avLst/>
            </a:prstGeom>
            <a:ln w="28575">
              <a:solidFill>
                <a:srgbClr val="0099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文本框 138"/>
            <p:cNvSpPr txBox="1"/>
            <p:nvPr/>
          </p:nvSpPr>
          <p:spPr>
            <a:xfrm>
              <a:off x="9614053" y="2325924"/>
              <a:ext cx="1267826" cy="36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3CB4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西风漂流</a:t>
              </a:r>
              <a:endParaRPr lang="zh-CN" altLang="en-US" dirty="0">
                <a:solidFill>
                  <a:srgbClr val="3CB4FF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 rot="16881906">
              <a:off x="10483190" y="1663638"/>
              <a:ext cx="187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3CB4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西澳大利亚寒流</a:t>
              </a:r>
              <a:endParaRPr lang="zh-CN" altLang="en-US" dirty="0">
                <a:solidFill>
                  <a:srgbClr val="3CB4FF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9520849" y="1052424"/>
              <a:ext cx="1361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南赤道暖流</a:t>
              </a:r>
              <a:endParaRPr lang="zh-CN" altLang="en-US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 rot="4139867">
              <a:off x="7841143" y="1852120"/>
              <a:ext cx="201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马达加斯加暖流</a:t>
              </a:r>
              <a:endParaRPr lang="zh-CN" altLang="en-US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cxnSp>
        <p:nvCxnSpPr>
          <p:cNvPr id="312" name="直接连接符 311"/>
          <p:cNvCxnSpPr/>
          <p:nvPr/>
        </p:nvCxnSpPr>
        <p:spPr>
          <a:xfrm>
            <a:off x="33985" y="4506978"/>
            <a:ext cx="6738194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1126028" y="1398301"/>
            <a:ext cx="5301442" cy="4492580"/>
            <a:chOff x="7252118" y="2200068"/>
            <a:chExt cx="4073023" cy="3227282"/>
          </a:xfrm>
          <a:solidFill>
            <a:schemeClr val="bg1">
              <a:lumMod val="95000"/>
            </a:schemeClr>
          </a:solidFill>
        </p:grpSpPr>
        <p:sp>
          <p:nvSpPr>
            <p:cNvPr id="148" name="Freeform 35"/>
            <p:cNvSpPr/>
            <p:nvPr/>
          </p:nvSpPr>
          <p:spPr bwMode="auto">
            <a:xfrm>
              <a:off x="7252118" y="2797196"/>
              <a:ext cx="199817" cy="105717"/>
            </a:xfrm>
            <a:custGeom>
              <a:avLst/>
              <a:gdLst>
                <a:gd name="T0" fmla="*/ 166 w 173"/>
                <a:gd name="T1" fmla="*/ 28 h 92"/>
                <a:gd name="T2" fmla="*/ 138 w 173"/>
                <a:gd name="T3" fmla="*/ 6 h 92"/>
                <a:gd name="T4" fmla="*/ 130 w 173"/>
                <a:gd name="T5" fmla="*/ 2 h 92"/>
                <a:gd name="T6" fmla="*/ 75 w 173"/>
                <a:gd name="T7" fmla="*/ 22 h 92"/>
                <a:gd name="T8" fmla="*/ 70 w 173"/>
                <a:gd name="T9" fmla="*/ 18 h 92"/>
                <a:gd name="T10" fmla="*/ 63 w 173"/>
                <a:gd name="T11" fmla="*/ 23 h 92"/>
                <a:gd name="T12" fmla="*/ 48 w 173"/>
                <a:gd name="T13" fmla="*/ 34 h 92"/>
                <a:gd name="T14" fmla="*/ 43 w 173"/>
                <a:gd name="T15" fmla="*/ 20 h 92"/>
                <a:gd name="T16" fmla="*/ 22 w 173"/>
                <a:gd name="T17" fmla="*/ 3 h 92"/>
                <a:gd name="T18" fmla="*/ 0 w 173"/>
                <a:gd name="T19" fmla="*/ 30 h 92"/>
                <a:gd name="T20" fmla="*/ 22 w 173"/>
                <a:gd name="T21" fmla="*/ 27 h 92"/>
                <a:gd name="T22" fmla="*/ 33 w 173"/>
                <a:gd name="T23" fmla="*/ 36 h 92"/>
                <a:gd name="T24" fmla="*/ 24 w 173"/>
                <a:gd name="T25" fmla="*/ 44 h 92"/>
                <a:gd name="T26" fmla="*/ 7 w 173"/>
                <a:gd name="T27" fmla="*/ 52 h 92"/>
                <a:gd name="T28" fmla="*/ 35 w 173"/>
                <a:gd name="T29" fmla="*/ 62 h 92"/>
                <a:gd name="T30" fmla="*/ 27 w 173"/>
                <a:gd name="T31" fmla="*/ 78 h 92"/>
                <a:gd name="T32" fmla="*/ 67 w 173"/>
                <a:gd name="T33" fmla="*/ 85 h 92"/>
                <a:gd name="T34" fmla="*/ 99 w 173"/>
                <a:gd name="T35" fmla="*/ 85 h 92"/>
                <a:gd name="T36" fmla="*/ 141 w 173"/>
                <a:gd name="T37" fmla="*/ 67 h 92"/>
                <a:gd name="T38" fmla="*/ 168 w 173"/>
                <a:gd name="T39" fmla="*/ 42 h 92"/>
                <a:gd name="T40" fmla="*/ 166 w 173"/>
                <a:gd name="T41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92">
                  <a:moveTo>
                    <a:pt x="166" y="28"/>
                  </a:moveTo>
                  <a:cubicBezTo>
                    <a:pt x="155" y="24"/>
                    <a:pt x="150" y="10"/>
                    <a:pt x="138" y="6"/>
                  </a:cubicBezTo>
                  <a:cubicBezTo>
                    <a:pt x="135" y="5"/>
                    <a:pt x="132" y="0"/>
                    <a:pt x="130" y="2"/>
                  </a:cubicBezTo>
                  <a:cubicBezTo>
                    <a:pt x="117" y="27"/>
                    <a:pt x="89" y="2"/>
                    <a:pt x="75" y="22"/>
                  </a:cubicBezTo>
                  <a:cubicBezTo>
                    <a:pt x="75" y="22"/>
                    <a:pt x="72" y="20"/>
                    <a:pt x="70" y="18"/>
                  </a:cubicBezTo>
                  <a:cubicBezTo>
                    <a:pt x="62" y="10"/>
                    <a:pt x="65" y="17"/>
                    <a:pt x="63" y="23"/>
                  </a:cubicBezTo>
                  <a:cubicBezTo>
                    <a:pt x="62" y="28"/>
                    <a:pt x="53" y="34"/>
                    <a:pt x="48" y="34"/>
                  </a:cubicBezTo>
                  <a:cubicBezTo>
                    <a:pt x="44" y="35"/>
                    <a:pt x="45" y="25"/>
                    <a:pt x="43" y="20"/>
                  </a:cubicBezTo>
                  <a:cubicBezTo>
                    <a:pt x="40" y="11"/>
                    <a:pt x="32" y="4"/>
                    <a:pt x="22" y="3"/>
                  </a:cubicBezTo>
                  <a:cubicBezTo>
                    <a:pt x="22" y="20"/>
                    <a:pt x="2" y="16"/>
                    <a:pt x="0" y="30"/>
                  </a:cubicBezTo>
                  <a:cubicBezTo>
                    <a:pt x="8" y="35"/>
                    <a:pt x="14" y="26"/>
                    <a:pt x="22" y="27"/>
                  </a:cubicBezTo>
                  <a:cubicBezTo>
                    <a:pt x="28" y="28"/>
                    <a:pt x="33" y="27"/>
                    <a:pt x="33" y="36"/>
                  </a:cubicBezTo>
                  <a:cubicBezTo>
                    <a:pt x="32" y="42"/>
                    <a:pt x="30" y="44"/>
                    <a:pt x="24" y="44"/>
                  </a:cubicBezTo>
                  <a:cubicBezTo>
                    <a:pt x="18" y="44"/>
                    <a:pt x="12" y="45"/>
                    <a:pt x="7" y="52"/>
                  </a:cubicBezTo>
                  <a:cubicBezTo>
                    <a:pt x="18" y="54"/>
                    <a:pt x="29" y="49"/>
                    <a:pt x="35" y="62"/>
                  </a:cubicBezTo>
                  <a:cubicBezTo>
                    <a:pt x="40" y="72"/>
                    <a:pt x="28" y="71"/>
                    <a:pt x="27" y="78"/>
                  </a:cubicBezTo>
                  <a:cubicBezTo>
                    <a:pt x="41" y="79"/>
                    <a:pt x="54" y="75"/>
                    <a:pt x="67" y="85"/>
                  </a:cubicBezTo>
                  <a:cubicBezTo>
                    <a:pt x="75" y="90"/>
                    <a:pt x="88" y="92"/>
                    <a:pt x="99" y="85"/>
                  </a:cubicBezTo>
                  <a:cubicBezTo>
                    <a:pt x="112" y="77"/>
                    <a:pt x="126" y="69"/>
                    <a:pt x="141" y="67"/>
                  </a:cubicBezTo>
                  <a:cubicBezTo>
                    <a:pt x="156" y="64"/>
                    <a:pt x="161" y="52"/>
                    <a:pt x="168" y="42"/>
                  </a:cubicBezTo>
                  <a:cubicBezTo>
                    <a:pt x="173" y="36"/>
                    <a:pt x="172" y="31"/>
                    <a:pt x="166" y="28"/>
                  </a:cubicBezTo>
                  <a:close/>
                </a:path>
              </a:pathLst>
            </a:custGeom>
            <a:grpFill/>
            <a:ln w="4763" cap="flat">
              <a:solidFill>
                <a:srgbClr val="595D65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7379908" y="2200068"/>
              <a:ext cx="3945233" cy="3227282"/>
              <a:chOff x="7379908" y="2200068"/>
              <a:chExt cx="3945233" cy="3227282"/>
            </a:xfrm>
            <a:grpFill/>
          </p:grpSpPr>
          <p:sp>
            <p:nvSpPr>
              <p:cNvPr id="150" name="Freeform 5"/>
              <p:cNvSpPr/>
              <p:nvPr/>
            </p:nvSpPr>
            <p:spPr bwMode="auto">
              <a:xfrm>
                <a:off x="7379908" y="3612730"/>
                <a:ext cx="1293005" cy="1545100"/>
              </a:xfrm>
              <a:custGeom>
                <a:avLst/>
                <a:gdLst>
                  <a:gd name="T0" fmla="*/ 1104 w 1123"/>
                  <a:gd name="T1" fmla="*/ 495 h 1341"/>
                  <a:gd name="T2" fmla="*/ 1012 w 1123"/>
                  <a:gd name="T3" fmla="*/ 511 h 1341"/>
                  <a:gd name="T4" fmla="*/ 969 w 1123"/>
                  <a:gd name="T5" fmla="*/ 498 h 1341"/>
                  <a:gd name="T6" fmla="*/ 976 w 1123"/>
                  <a:gd name="T7" fmla="*/ 455 h 1341"/>
                  <a:gd name="T8" fmla="*/ 925 w 1123"/>
                  <a:gd name="T9" fmla="*/ 401 h 1341"/>
                  <a:gd name="T10" fmla="*/ 893 w 1123"/>
                  <a:gd name="T11" fmla="*/ 342 h 1341"/>
                  <a:gd name="T12" fmla="*/ 855 w 1123"/>
                  <a:gd name="T13" fmla="*/ 286 h 1341"/>
                  <a:gd name="T14" fmla="*/ 817 w 1123"/>
                  <a:gd name="T15" fmla="*/ 160 h 1341"/>
                  <a:gd name="T16" fmla="*/ 826 w 1123"/>
                  <a:gd name="T17" fmla="*/ 152 h 1341"/>
                  <a:gd name="T18" fmla="*/ 854 w 1123"/>
                  <a:gd name="T19" fmla="*/ 173 h 1341"/>
                  <a:gd name="T20" fmla="*/ 823 w 1123"/>
                  <a:gd name="T21" fmla="*/ 127 h 1341"/>
                  <a:gd name="T22" fmla="*/ 741 w 1123"/>
                  <a:gd name="T23" fmla="*/ 124 h 1341"/>
                  <a:gd name="T24" fmla="*/ 658 w 1123"/>
                  <a:gd name="T25" fmla="*/ 94 h 1341"/>
                  <a:gd name="T26" fmla="*/ 619 w 1123"/>
                  <a:gd name="T27" fmla="*/ 119 h 1341"/>
                  <a:gd name="T28" fmla="*/ 534 w 1123"/>
                  <a:gd name="T29" fmla="*/ 101 h 1341"/>
                  <a:gd name="T30" fmla="*/ 458 w 1123"/>
                  <a:gd name="T31" fmla="*/ 75 h 1341"/>
                  <a:gd name="T32" fmla="*/ 448 w 1123"/>
                  <a:gd name="T33" fmla="*/ 1 h 1341"/>
                  <a:gd name="T34" fmla="*/ 370 w 1123"/>
                  <a:gd name="T35" fmla="*/ 11 h 1341"/>
                  <a:gd name="T36" fmla="*/ 204 w 1123"/>
                  <a:gd name="T37" fmla="*/ 38 h 1341"/>
                  <a:gd name="T38" fmla="*/ 163 w 1123"/>
                  <a:gd name="T39" fmla="*/ 77 h 1341"/>
                  <a:gd name="T40" fmla="*/ 124 w 1123"/>
                  <a:gd name="T41" fmla="*/ 155 h 1341"/>
                  <a:gd name="T42" fmla="*/ 42 w 1123"/>
                  <a:gd name="T43" fmla="*/ 239 h 1341"/>
                  <a:gd name="T44" fmla="*/ 8 w 1123"/>
                  <a:gd name="T45" fmla="*/ 303 h 1341"/>
                  <a:gd name="T46" fmla="*/ 18 w 1123"/>
                  <a:gd name="T47" fmla="*/ 348 h 1341"/>
                  <a:gd name="T48" fmla="*/ 23 w 1123"/>
                  <a:gd name="T49" fmla="*/ 455 h 1341"/>
                  <a:gd name="T50" fmla="*/ 70 w 1123"/>
                  <a:gd name="T51" fmla="*/ 538 h 1341"/>
                  <a:gd name="T52" fmla="*/ 124 w 1123"/>
                  <a:gd name="T53" fmla="*/ 594 h 1341"/>
                  <a:gd name="T54" fmla="*/ 245 w 1123"/>
                  <a:gd name="T55" fmla="*/ 608 h 1341"/>
                  <a:gd name="T56" fmla="*/ 331 w 1123"/>
                  <a:gd name="T57" fmla="*/ 580 h 1341"/>
                  <a:gd name="T58" fmla="*/ 400 w 1123"/>
                  <a:gd name="T59" fmla="*/ 614 h 1341"/>
                  <a:gd name="T60" fmla="*/ 440 w 1123"/>
                  <a:gd name="T61" fmla="*/ 693 h 1341"/>
                  <a:gd name="T62" fmla="*/ 469 w 1123"/>
                  <a:gd name="T63" fmla="*/ 764 h 1341"/>
                  <a:gd name="T64" fmla="*/ 494 w 1123"/>
                  <a:gd name="T65" fmla="*/ 817 h 1341"/>
                  <a:gd name="T66" fmla="*/ 507 w 1123"/>
                  <a:gd name="T67" fmla="*/ 914 h 1341"/>
                  <a:gd name="T68" fmla="*/ 490 w 1123"/>
                  <a:gd name="T69" fmla="*/ 1036 h 1341"/>
                  <a:gd name="T70" fmla="*/ 545 w 1123"/>
                  <a:gd name="T71" fmla="*/ 1204 h 1341"/>
                  <a:gd name="T72" fmla="*/ 586 w 1123"/>
                  <a:gd name="T73" fmla="*/ 1293 h 1341"/>
                  <a:gd name="T74" fmla="*/ 622 w 1123"/>
                  <a:gd name="T75" fmla="*/ 1334 h 1341"/>
                  <a:gd name="T76" fmla="*/ 760 w 1123"/>
                  <a:gd name="T77" fmla="*/ 1287 h 1341"/>
                  <a:gd name="T78" fmla="*/ 825 w 1123"/>
                  <a:gd name="T79" fmla="*/ 1179 h 1341"/>
                  <a:gd name="T80" fmla="*/ 869 w 1123"/>
                  <a:gd name="T81" fmla="*/ 1098 h 1341"/>
                  <a:gd name="T82" fmla="*/ 858 w 1123"/>
                  <a:gd name="T83" fmla="*/ 1053 h 1341"/>
                  <a:gd name="T84" fmla="*/ 951 w 1123"/>
                  <a:gd name="T85" fmla="*/ 971 h 1341"/>
                  <a:gd name="T86" fmla="*/ 938 w 1123"/>
                  <a:gd name="T87" fmla="*/ 870 h 1341"/>
                  <a:gd name="T88" fmla="*/ 930 w 1123"/>
                  <a:gd name="T89" fmla="*/ 813 h 1341"/>
                  <a:gd name="T90" fmla="*/ 1017 w 1123"/>
                  <a:gd name="T91" fmla="*/ 670 h 1341"/>
                  <a:gd name="T92" fmla="*/ 1118 w 1123"/>
                  <a:gd name="T93" fmla="*/ 492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23" h="1341">
                    <a:moveTo>
                      <a:pt x="1118" y="492"/>
                    </a:moveTo>
                    <a:cubicBezTo>
                      <a:pt x="1114" y="487"/>
                      <a:pt x="1108" y="493"/>
                      <a:pt x="1104" y="495"/>
                    </a:cubicBezTo>
                    <a:cubicBezTo>
                      <a:pt x="1087" y="499"/>
                      <a:pt x="1069" y="500"/>
                      <a:pt x="1052" y="506"/>
                    </a:cubicBezTo>
                    <a:cubicBezTo>
                      <a:pt x="1040" y="509"/>
                      <a:pt x="1026" y="513"/>
                      <a:pt x="1012" y="511"/>
                    </a:cubicBezTo>
                    <a:cubicBezTo>
                      <a:pt x="1002" y="509"/>
                      <a:pt x="996" y="499"/>
                      <a:pt x="985" y="502"/>
                    </a:cubicBezTo>
                    <a:cubicBezTo>
                      <a:pt x="980" y="503"/>
                      <a:pt x="971" y="506"/>
                      <a:pt x="969" y="498"/>
                    </a:cubicBezTo>
                    <a:cubicBezTo>
                      <a:pt x="967" y="490"/>
                      <a:pt x="965" y="479"/>
                      <a:pt x="974" y="473"/>
                    </a:cubicBezTo>
                    <a:cubicBezTo>
                      <a:pt x="984" y="467"/>
                      <a:pt x="982" y="460"/>
                      <a:pt x="976" y="455"/>
                    </a:cubicBezTo>
                    <a:cubicBezTo>
                      <a:pt x="965" y="448"/>
                      <a:pt x="959" y="435"/>
                      <a:pt x="947" y="431"/>
                    </a:cubicBezTo>
                    <a:cubicBezTo>
                      <a:pt x="932" y="427"/>
                      <a:pt x="927" y="416"/>
                      <a:pt x="925" y="401"/>
                    </a:cubicBezTo>
                    <a:cubicBezTo>
                      <a:pt x="922" y="386"/>
                      <a:pt x="917" y="373"/>
                      <a:pt x="903" y="366"/>
                    </a:cubicBezTo>
                    <a:cubicBezTo>
                      <a:pt x="895" y="361"/>
                      <a:pt x="893" y="353"/>
                      <a:pt x="893" y="342"/>
                    </a:cubicBezTo>
                    <a:cubicBezTo>
                      <a:pt x="893" y="305"/>
                      <a:pt x="893" y="305"/>
                      <a:pt x="858" y="299"/>
                    </a:cubicBezTo>
                    <a:cubicBezTo>
                      <a:pt x="847" y="297"/>
                      <a:pt x="847" y="292"/>
                      <a:pt x="855" y="286"/>
                    </a:cubicBezTo>
                    <a:cubicBezTo>
                      <a:pt x="875" y="272"/>
                      <a:pt x="865" y="257"/>
                      <a:pt x="856" y="242"/>
                    </a:cubicBezTo>
                    <a:cubicBezTo>
                      <a:pt x="840" y="216"/>
                      <a:pt x="830" y="187"/>
                      <a:pt x="817" y="160"/>
                    </a:cubicBezTo>
                    <a:cubicBezTo>
                      <a:pt x="816" y="157"/>
                      <a:pt x="812" y="154"/>
                      <a:pt x="816" y="151"/>
                    </a:cubicBezTo>
                    <a:cubicBezTo>
                      <a:pt x="819" y="148"/>
                      <a:pt x="824" y="148"/>
                      <a:pt x="826" y="152"/>
                    </a:cubicBezTo>
                    <a:cubicBezTo>
                      <a:pt x="829" y="157"/>
                      <a:pt x="838" y="156"/>
                      <a:pt x="838" y="166"/>
                    </a:cubicBezTo>
                    <a:cubicBezTo>
                      <a:pt x="839" y="175"/>
                      <a:pt x="847" y="175"/>
                      <a:pt x="854" y="173"/>
                    </a:cubicBezTo>
                    <a:cubicBezTo>
                      <a:pt x="850" y="157"/>
                      <a:pt x="852" y="139"/>
                      <a:pt x="842" y="124"/>
                    </a:cubicBezTo>
                    <a:cubicBezTo>
                      <a:pt x="836" y="124"/>
                      <a:pt x="830" y="130"/>
                      <a:pt x="823" y="127"/>
                    </a:cubicBezTo>
                    <a:cubicBezTo>
                      <a:pt x="805" y="117"/>
                      <a:pt x="788" y="115"/>
                      <a:pt x="769" y="127"/>
                    </a:cubicBezTo>
                    <a:cubicBezTo>
                      <a:pt x="762" y="131"/>
                      <a:pt x="750" y="131"/>
                      <a:pt x="741" y="124"/>
                    </a:cubicBezTo>
                    <a:cubicBezTo>
                      <a:pt x="725" y="113"/>
                      <a:pt x="704" y="122"/>
                      <a:pt x="688" y="108"/>
                    </a:cubicBezTo>
                    <a:cubicBezTo>
                      <a:pt x="681" y="102"/>
                      <a:pt x="667" y="102"/>
                      <a:pt x="658" y="94"/>
                    </a:cubicBezTo>
                    <a:cubicBezTo>
                      <a:pt x="647" y="84"/>
                      <a:pt x="636" y="92"/>
                      <a:pt x="627" y="97"/>
                    </a:cubicBezTo>
                    <a:cubicBezTo>
                      <a:pt x="620" y="101"/>
                      <a:pt x="614" y="106"/>
                      <a:pt x="619" y="119"/>
                    </a:cubicBezTo>
                    <a:cubicBezTo>
                      <a:pt x="623" y="131"/>
                      <a:pt x="602" y="148"/>
                      <a:pt x="595" y="139"/>
                    </a:cubicBezTo>
                    <a:cubicBezTo>
                      <a:pt x="578" y="119"/>
                      <a:pt x="541" y="137"/>
                      <a:pt x="534" y="101"/>
                    </a:cubicBezTo>
                    <a:cubicBezTo>
                      <a:pt x="534" y="99"/>
                      <a:pt x="528" y="99"/>
                      <a:pt x="525" y="98"/>
                    </a:cubicBezTo>
                    <a:cubicBezTo>
                      <a:pt x="503" y="88"/>
                      <a:pt x="477" y="92"/>
                      <a:pt x="458" y="75"/>
                    </a:cubicBezTo>
                    <a:cubicBezTo>
                      <a:pt x="450" y="68"/>
                      <a:pt x="444" y="64"/>
                      <a:pt x="455" y="54"/>
                    </a:cubicBezTo>
                    <a:cubicBezTo>
                      <a:pt x="465" y="46"/>
                      <a:pt x="458" y="7"/>
                      <a:pt x="448" y="1"/>
                    </a:cubicBezTo>
                    <a:cubicBezTo>
                      <a:pt x="444" y="0"/>
                      <a:pt x="441" y="0"/>
                      <a:pt x="438" y="2"/>
                    </a:cubicBezTo>
                    <a:cubicBezTo>
                      <a:pt x="417" y="15"/>
                      <a:pt x="392" y="11"/>
                      <a:pt x="370" y="11"/>
                    </a:cubicBezTo>
                    <a:cubicBezTo>
                      <a:pt x="332" y="11"/>
                      <a:pt x="299" y="20"/>
                      <a:pt x="266" y="37"/>
                    </a:cubicBezTo>
                    <a:cubicBezTo>
                      <a:pt x="245" y="48"/>
                      <a:pt x="224" y="45"/>
                      <a:pt x="204" y="38"/>
                    </a:cubicBezTo>
                    <a:cubicBezTo>
                      <a:pt x="194" y="34"/>
                      <a:pt x="191" y="32"/>
                      <a:pt x="187" y="43"/>
                    </a:cubicBezTo>
                    <a:cubicBezTo>
                      <a:pt x="183" y="57"/>
                      <a:pt x="179" y="71"/>
                      <a:pt x="163" y="77"/>
                    </a:cubicBezTo>
                    <a:cubicBezTo>
                      <a:pt x="137" y="88"/>
                      <a:pt x="128" y="105"/>
                      <a:pt x="132" y="137"/>
                    </a:cubicBezTo>
                    <a:cubicBezTo>
                      <a:pt x="133" y="145"/>
                      <a:pt x="128" y="151"/>
                      <a:pt x="124" y="155"/>
                    </a:cubicBezTo>
                    <a:cubicBezTo>
                      <a:pt x="114" y="164"/>
                      <a:pt x="103" y="174"/>
                      <a:pt x="91" y="179"/>
                    </a:cubicBezTo>
                    <a:cubicBezTo>
                      <a:pt x="65" y="190"/>
                      <a:pt x="52" y="214"/>
                      <a:pt x="42" y="239"/>
                    </a:cubicBezTo>
                    <a:cubicBezTo>
                      <a:pt x="39" y="245"/>
                      <a:pt x="37" y="251"/>
                      <a:pt x="33" y="256"/>
                    </a:cubicBezTo>
                    <a:cubicBezTo>
                      <a:pt x="20" y="269"/>
                      <a:pt x="17" y="288"/>
                      <a:pt x="8" y="303"/>
                    </a:cubicBezTo>
                    <a:cubicBezTo>
                      <a:pt x="5" y="306"/>
                      <a:pt x="3" y="311"/>
                      <a:pt x="7" y="314"/>
                    </a:cubicBezTo>
                    <a:cubicBezTo>
                      <a:pt x="18" y="323"/>
                      <a:pt x="16" y="336"/>
                      <a:pt x="18" y="348"/>
                    </a:cubicBezTo>
                    <a:cubicBezTo>
                      <a:pt x="23" y="372"/>
                      <a:pt x="21" y="394"/>
                      <a:pt x="12" y="412"/>
                    </a:cubicBezTo>
                    <a:cubicBezTo>
                      <a:pt x="0" y="433"/>
                      <a:pt x="8" y="444"/>
                      <a:pt x="23" y="455"/>
                    </a:cubicBezTo>
                    <a:cubicBezTo>
                      <a:pt x="6" y="467"/>
                      <a:pt x="7" y="470"/>
                      <a:pt x="23" y="481"/>
                    </a:cubicBezTo>
                    <a:cubicBezTo>
                      <a:pt x="43" y="495"/>
                      <a:pt x="61" y="514"/>
                      <a:pt x="70" y="538"/>
                    </a:cubicBezTo>
                    <a:cubicBezTo>
                      <a:pt x="75" y="552"/>
                      <a:pt x="81" y="560"/>
                      <a:pt x="92" y="567"/>
                    </a:cubicBezTo>
                    <a:cubicBezTo>
                      <a:pt x="103" y="576"/>
                      <a:pt x="113" y="585"/>
                      <a:pt x="124" y="594"/>
                    </a:cubicBezTo>
                    <a:cubicBezTo>
                      <a:pt x="141" y="608"/>
                      <a:pt x="157" y="621"/>
                      <a:pt x="181" y="609"/>
                    </a:cubicBezTo>
                    <a:cubicBezTo>
                      <a:pt x="202" y="599"/>
                      <a:pt x="224" y="594"/>
                      <a:pt x="245" y="608"/>
                    </a:cubicBezTo>
                    <a:cubicBezTo>
                      <a:pt x="251" y="611"/>
                      <a:pt x="257" y="607"/>
                      <a:pt x="262" y="604"/>
                    </a:cubicBezTo>
                    <a:cubicBezTo>
                      <a:pt x="284" y="594"/>
                      <a:pt x="307" y="585"/>
                      <a:pt x="331" y="580"/>
                    </a:cubicBezTo>
                    <a:cubicBezTo>
                      <a:pt x="350" y="576"/>
                      <a:pt x="369" y="583"/>
                      <a:pt x="375" y="602"/>
                    </a:cubicBezTo>
                    <a:cubicBezTo>
                      <a:pt x="380" y="618"/>
                      <a:pt x="386" y="617"/>
                      <a:pt x="400" y="614"/>
                    </a:cubicBezTo>
                    <a:cubicBezTo>
                      <a:pt x="434" y="604"/>
                      <a:pt x="452" y="628"/>
                      <a:pt x="448" y="648"/>
                    </a:cubicBezTo>
                    <a:cubicBezTo>
                      <a:pt x="445" y="663"/>
                      <a:pt x="446" y="680"/>
                      <a:pt x="440" y="693"/>
                    </a:cubicBezTo>
                    <a:cubicBezTo>
                      <a:pt x="427" y="718"/>
                      <a:pt x="442" y="731"/>
                      <a:pt x="454" y="747"/>
                    </a:cubicBezTo>
                    <a:cubicBezTo>
                      <a:pt x="458" y="753"/>
                      <a:pt x="464" y="758"/>
                      <a:pt x="469" y="764"/>
                    </a:cubicBezTo>
                    <a:cubicBezTo>
                      <a:pt x="478" y="776"/>
                      <a:pt x="500" y="781"/>
                      <a:pt x="489" y="806"/>
                    </a:cubicBezTo>
                    <a:cubicBezTo>
                      <a:pt x="488" y="808"/>
                      <a:pt x="492" y="813"/>
                      <a:pt x="494" y="817"/>
                    </a:cubicBezTo>
                    <a:cubicBezTo>
                      <a:pt x="508" y="840"/>
                      <a:pt x="500" y="870"/>
                      <a:pt x="512" y="895"/>
                    </a:cubicBezTo>
                    <a:cubicBezTo>
                      <a:pt x="515" y="900"/>
                      <a:pt x="513" y="909"/>
                      <a:pt x="507" y="914"/>
                    </a:cubicBezTo>
                    <a:cubicBezTo>
                      <a:pt x="485" y="938"/>
                      <a:pt x="483" y="968"/>
                      <a:pt x="481" y="999"/>
                    </a:cubicBezTo>
                    <a:cubicBezTo>
                      <a:pt x="480" y="1012"/>
                      <a:pt x="484" y="1023"/>
                      <a:pt x="490" y="1036"/>
                    </a:cubicBezTo>
                    <a:cubicBezTo>
                      <a:pt x="504" y="1066"/>
                      <a:pt x="525" y="1093"/>
                      <a:pt x="526" y="1131"/>
                    </a:cubicBezTo>
                    <a:cubicBezTo>
                      <a:pt x="526" y="1155"/>
                      <a:pt x="527" y="1184"/>
                      <a:pt x="545" y="1204"/>
                    </a:cubicBezTo>
                    <a:cubicBezTo>
                      <a:pt x="566" y="1226"/>
                      <a:pt x="571" y="1257"/>
                      <a:pt x="586" y="1282"/>
                    </a:cubicBezTo>
                    <a:cubicBezTo>
                      <a:pt x="588" y="1286"/>
                      <a:pt x="589" y="1290"/>
                      <a:pt x="586" y="1293"/>
                    </a:cubicBezTo>
                    <a:cubicBezTo>
                      <a:pt x="574" y="1306"/>
                      <a:pt x="587" y="1317"/>
                      <a:pt x="592" y="1323"/>
                    </a:cubicBezTo>
                    <a:cubicBezTo>
                      <a:pt x="598" y="1330"/>
                      <a:pt x="607" y="1341"/>
                      <a:pt x="622" y="1334"/>
                    </a:cubicBezTo>
                    <a:cubicBezTo>
                      <a:pt x="640" y="1325"/>
                      <a:pt x="660" y="1323"/>
                      <a:pt x="680" y="1323"/>
                    </a:cubicBezTo>
                    <a:cubicBezTo>
                      <a:pt x="711" y="1324"/>
                      <a:pt x="737" y="1311"/>
                      <a:pt x="760" y="1287"/>
                    </a:cubicBezTo>
                    <a:cubicBezTo>
                      <a:pt x="779" y="1268"/>
                      <a:pt x="790" y="1243"/>
                      <a:pt x="808" y="1224"/>
                    </a:cubicBezTo>
                    <a:cubicBezTo>
                      <a:pt x="821" y="1211"/>
                      <a:pt x="827" y="1194"/>
                      <a:pt x="825" y="1179"/>
                    </a:cubicBezTo>
                    <a:cubicBezTo>
                      <a:pt x="820" y="1157"/>
                      <a:pt x="832" y="1154"/>
                      <a:pt x="845" y="1148"/>
                    </a:cubicBezTo>
                    <a:cubicBezTo>
                      <a:pt x="868" y="1137"/>
                      <a:pt x="875" y="1123"/>
                      <a:pt x="869" y="1098"/>
                    </a:cubicBezTo>
                    <a:cubicBezTo>
                      <a:pt x="867" y="1087"/>
                      <a:pt x="863" y="1077"/>
                      <a:pt x="858" y="1067"/>
                    </a:cubicBezTo>
                    <a:cubicBezTo>
                      <a:pt x="855" y="1062"/>
                      <a:pt x="853" y="1058"/>
                      <a:pt x="858" y="1053"/>
                    </a:cubicBezTo>
                    <a:cubicBezTo>
                      <a:pt x="877" y="1035"/>
                      <a:pt x="893" y="1012"/>
                      <a:pt x="918" y="1001"/>
                    </a:cubicBezTo>
                    <a:cubicBezTo>
                      <a:pt x="932" y="994"/>
                      <a:pt x="943" y="986"/>
                      <a:pt x="951" y="971"/>
                    </a:cubicBezTo>
                    <a:cubicBezTo>
                      <a:pt x="961" y="949"/>
                      <a:pt x="950" y="928"/>
                      <a:pt x="952" y="906"/>
                    </a:cubicBezTo>
                    <a:cubicBezTo>
                      <a:pt x="952" y="893"/>
                      <a:pt x="955" y="876"/>
                      <a:pt x="938" y="870"/>
                    </a:cubicBezTo>
                    <a:cubicBezTo>
                      <a:pt x="937" y="869"/>
                      <a:pt x="938" y="864"/>
                      <a:pt x="937" y="862"/>
                    </a:cubicBezTo>
                    <a:cubicBezTo>
                      <a:pt x="929" y="846"/>
                      <a:pt x="939" y="827"/>
                      <a:pt x="930" y="813"/>
                    </a:cubicBezTo>
                    <a:cubicBezTo>
                      <a:pt x="921" y="800"/>
                      <a:pt x="925" y="790"/>
                      <a:pt x="929" y="780"/>
                    </a:cubicBezTo>
                    <a:cubicBezTo>
                      <a:pt x="951" y="736"/>
                      <a:pt x="979" y="697"/>
                      <a:pt x="1017" y="670"/>
                    </a:cubicBezTo>
                    <a:cubicBezTo>
                      <a:pt x="1070" y="630"/>
                      <a:pt x="1097" y="573"/>
                      <a:pt x="1120" y="511"/>
                    </a:cubicBezTo>
                    <a:cubicBezTo>
                      <a:pt x="1123" y="503"/>
                      <a:pt x="1121" y="496"/>
                      <a:pt x="1118" y="49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51" name="Freeform 6"/>
              <p:cNvSpPr/>
              <p:nvPr/>
            </p:nvSpPr>
            <p:spPr bwMode="auto">
              <a:xfrm>
                <a:off x="8519565" y="4661771"/>
                <a:ext cx="144054" cy="285785"/>
              </a:xfrm>
              <a:custGeom>
                <a:avLst/>
                <a:gdLst>
                  <a:gd name="T0" fmla="*/ 103 w 125"/>
                  <a:gd name="T1" fmla="*/ 0 h 248"/>
                  <a:gd name="T2" fmla="*/ 100 w 125"/>
                  <a:gd name="T3" fmla="*/ 4 h 248"/>
                  <a:gd name="T4" fmla="*/ 41 w 125"/>
                  <a:gd name="T5" fmla="*/ 69 h 248"/>
                  <a:gd name="T6" fmla="*/ 21 w 125"/>
                  <a:gd name="T7" fmla="*/ 111 h 248"/>
                  <a:gd name="T8" fmla="*/ 12 w 125"/>
                  <a:gd name="T9" fmla="*/ 171 h 248"/>
                  <a:gd name="T10" fmla="*/ 30 w 125"/>
                  <a:gd name="T11" fmla="*/ 243 h 248"/>
                  <a:gd name="T12" fmla="*/ 50 w 125"/>
                  <a:gd name="T13" fmla="*/ 244 h 248"/>
                  <a:gd name="T14" fmla="*/ 75 w 125"/>
                  <a:gd name="T15" fmla="*/ 219 h 248"/>
                  <a:gd name="T16" fmla="*/ 91 w 125"/>
                  <a:gd name="T17" fmla="*/ 161 h 248"/>
                  <a:gd name="T18" fmla="*/ 107 w 125"/>
                  <a:gd name="T19" fmla="*/ 104 h 248"/>
                  <a:gd name="T20" fmla="*/ 125 w 125"/>
                  <a:gd name="T21" fmla="*/ 59 h 248"/>
                  <a:gd name="T22" fmla="*/ 125 w 125"/>
                  <a:gd name="T23" fmla="*/ 55 h 248"/>
                  <a:gd name="T24" fmla="*/ 103 w 125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248">
                    <a:moveTo>
                      <a:pt x="103" y="0"/>
                    </a:moveTo>
                    <a:cubicBezTo>
                      <a:pt x="102" y="1"/>
                      <a:pt x="101" y="2"/>
                      <a:pt x="100" y="4"/>
                    </a:cubicBezTo>
                    <a:cubicBezTo>
                      <a:pt x="90" y="35"/>
                      <a:pt x="74" y="60"/>
                      <a:pt x="41" y="69"/>
                    </a:cubicBezTo>
                    <a:cubicBezTo>
                      <a:pt x="22" y="75"/>
                      <a:pt x="14" y="91"/>
                      <a:pt x="21" y="111"/>
                    </a:cubicBezTo>
                    <a:cubicBezTo>
                      <a:pt x="28" y="134"/>
                      <a:pt x="26" y="152"/>
                      <a:pt x="12" y="171"/>
                    </a:cubicBezTo>
                    <a:cubicBezTo>
                      <a:pt x="0" y="187"/>
                      <a:pt x="13" y="233"/>
                      <a:pt x="30" y="243"/>
                    </a:cubicBezTo>
                    <a:cubicBezTo>
                      <a:pt x="36" y="247"/>
                      <a:pt x="43" y="248"/>
                      <a:pt x="50" y="244"/>
                    </a:cubicBezTo>
                    <a:cubicBezTo>
                      <a:pt x="61" y="238"/>
                      <a:pt x="72" y="235"/>
                      <a:pt x="75" y="219"/>
                    </a:cubicBezTo>
                    <a:cubicBezTo>
                      <a:pt x="79" y="199"/>
                      <a:pt x="86" y="180"/>
                      <a:pt x="91" y="161"/>
                    </a:cubicBezTo>
                    <a:cubicBezTo>
                      <a:pt x="96" y="142"/>
                      <a:pt x="99" y="121"/>
                      <a:pt x="107" y="104"/>
                    </a:cubicBezTo>
                    <a:cubicBezTo>
                      <a:pt x="114" y="89"/>
                      <a:pt x="104" y="66"/>
                      <a:pt x="125" y="59"/>
                    </a:cubicBezTo>
                    <a:cubicBezTo>
                      <a:pt x="125" y="58"/>
                      <a:pt x="125" y="56"/>
                      <a:pt x="125" y="55"/>
                    </a:cubicBezTo>
                    <a:cubicBezTo>
                      <a:pt x="119" y="36"/>
                      <a:pt x="119" y="15"/>
                      <a:pt x="103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52" name="Freeform 11"/>
              <p:cNvSpPr/>
              <p:nvPr/>
            </p:nvSpPr>
            <p:spPr bwMode="auto">
              <a:xfrm>
                <a:off x="8204736" y="2361548"/>
                <a:ext cx="3120405" cy="2164301"/>
              </a:xfrm>
              <a:custGeom>
                <a:avLst/>
                <a:gdLst>
                  <a:gd name="T0" fmla="*/ 2520 w 2710"/>
                  <a:gd name="T1" fmla="*/ 291 h 1879"/>
                  <a:gd name="T2" fmla="*/ 2335 w 2710"/>
                  <a:gd name="T3" fmla="*/ 284 h 1879"/>
                  <a:gd name="T4" fmla="*/ 2074 w 2710"/>
                  <a:gd name="T5" fmla="*/ 238 h 1879"/>
                  <a:gd name="T6" fmla="*/ 1938 w 2710"/>
                  <a:gd name="T7" fmla="*/ 184 h 1879"/>
                  <a:gd name="T8" fmla="*/ 1838 w 2710"/>
                  <a:gd name="T9" fmla="*/ 231 h 1879"/>
                  <a:gd name="T10" fmla="*/ 1705 w 2710"/>
                  <a:gd name="T11" fmla="*/ 194 h 1879"/>
                  <a:gd name="T12" fmla="*/ 1516 w 2710"/>
                  <a:gd name="T13" fmla="*/ 156 h 1879"/>
                  <a:gd name="T14" fmla="*/ 1339 w 2710"/>
                  <a:gd name="T15" fmla="*/ 149 h 1879"/>
                  <a:gd name="T16" fmla="*/ 1304 w 2710"/>
                  <a:gd name="T17" fmla="*/ 31 h 1879"/>
                  <a:gd name="T18" fmla="*/ 1234 w 2710"/>
                  <a:gd name="T19" fmla="*/ 51 h 1879"/>
                  <a:gd name="T20" fmla="*/ 908 w 2710"/>
                  <a:gd name="T21" fmla="*/ 154 h 1879"/>
                  <a:gd name="T22" fmla="*/ 853 w 2710"/>
                  <a:gd name="T23" fmla="*/ 210 h 1879"/>
                  <a:gd name="T24" fmla="*/ 787 w 2710"/>
                  <a:gd name="T25" fmla="*/ 236 h 1879"/>
                  <a:gd name="T26" fmla="*/ 801 w 2710"/>
                  <a:gd name="T27" fmla="*/ 342 h 1879"/>
                  <a:gd name="T28" fmla="*/ 762 w 2710"/>
                  <a:gd name="T29" fmla="*/ 241 h 1879"/>
                  <a:gd name="T30" fmla="*/ 676 w 2710"/>
                  <a:gd name="T31" fmla="*/ 271 h 1879"/>
                  <a:gd name="T32" fmla="*/ 614 w 2710"/>
                  <a:gd name="T33" fmla="*/ 334 h 1879"/>
                  <a:gd name="T34" fmla="*/ 497 w 2710"/>
                  <a:gd name="T35" fmla="*/ 651 h 1879"/>
                  <a:gd name="T36" fmla="*/ 527 w 2710"/>
                  <a:gd name="T37" fmla="*/ 813 h 1879"/>
                  <a:gd name="T38" fmla="*/ 368 w 2710"/>
                  <a:gd name="T39" fmla="*/ 895 h 1879"/>
                  <a:gd name="T40" fmla="*/ 458 w 2710"/>
                  <a:gd name="T41" fmla="*/ 1009 h 1879"/>
                  <a:gd name="T42" fmla="*/ 391 w 2710"/>
                  <a:gd name="T43" fmla="*/ 997 h 1879"/>
                  <a:gd name="T44" fmla="*/ 136 w 2710"/>
                  <a:gd name="T45" fmla="*/ 985 h 1879"/>
                  <a:gd name="T46" fmla="*/ 55 w 2710"/>
                  <a:gd name="T47" fmla="*/ 1101 h 1879"/>
                  <a:gd name="T48" fmla="*/ 158 w 2710"/>
                  <a:gd name="T49" fmla="*/ 1115 h 1879"/>
                  <a:gd name="T50" fmla="*/ 224 w 2710"/>
                  <a:gd name="T51" fmla="*/ 1404 h 1879"/>
                  <a:gd name="T52" fmla="*/ 418 w 2710"/>
                  <a:gd name="T53" fmla="*/ 1490 h 1879"/>
                  <a:gd name="T54" fmla="*/ 489 w 2710"/>
                  <a:gd name="T55" fmla="*/ 1321 h 1879"/>
                  <a:gd name="T56" fmla="*/ 373 w 2710"/>
                  <a:gd name="T57" fmla="*/ 1283 h 1879"/>
                  <a:gd name="T58" fmla="*/ 510 w 2710"/>
                  <a:gd name="T59" fmla="*/ 1295 h 1879"/>
                  <a:gd name="T60" fmla="*/ 724 w 2710"/>
                  <a:gd name="T61" fmla="*/ 1369 h 1879"/>
                  <a:gd name="T62" fmla="*/ 774 w 2710"/>
                  <a:gd name="T63" fmla="*/ 1451 h 1879"/>
                  <a:gd name="T64" fmla="*/ 920 w 2710"/>
                  <a:gd name="T65" fmla="*/ 1478 h 1879"/>
                  <a:gd name="T66" fmla="*/ 1102 w 2710"/>
                  <a:gd name="T67" fmla="*/ 1412 h 1879"/>
                  <a:gd name="T68" fmla="*/ 1214 w 2710"/>
                  <a:gd name="T69" fmla="*/ 1646 h 1879"/>
                  <a:gd name="T70" fmla="*/ 1310 w 2710"/>
                  <a:gd name="T71" fmla="*/ 1876 h 1879"/>
                  <a:gd name="T72" fmla="*/ 1254 w 2710"/>
                  <a:gd name="T73" fmla="*/ 1748 h 1879"/>
                  <a:gd name="T74" fmla="*/ 1205 w 2710"/>
                  <a:gd name="T75" fmla="*/ 1586 h 1879"/>
                  <a:gd name="T76" fmla="*/ 1282 w 2710"/>
                  <a:gd name="T77" fmla="*/ 1583 h 1879"/>
                  <a:gd name="T78" fmla="*/ 1315 w 2710"/>
                  <a:gd name="T79" fmla="*/ 1451 h 1879"/>
                  <a:gd name="T80" fmla="*/ 1500 w 2710"/>
                  <a:gd name="T81" fmla="*/ 1346 h 1879"/>
                  <a:gd name="T82" fmla="*/ 1575 w 2710"/>
                  <a:gd name="T83" fmla="*/ 1189 h 1879"/>
                  <a:gd name="T84" fmla="*/ 1515 w 2710"/>
                  <a:gd name="T85" fmla="*/ 1065 h 1879"/>
                  <a:gd name="T86" fmla="*/ 1582 w 2710"/>
                  <a:gd name="T87" fmla="*/ 1029 h 1879"/>
                  <a:gd name="T88" fmla="*/ 1663 w 2710"/>
                  <a:gd name="T89" fmla="*/ 1086 h 1879"/>
                  <a:gd name="T90" fmla="*/ 1683 w 2710"/>
                  <a:gd name="T91" fmla="*/ 1024 h 1879"/>
                  <a:gd name="T92" fmla="*/ 1851 w 2710"/>
                  <a:gd name="T93" fmla="*/ 881 h 1879"/>
                  <a:gd name="T94" fmla="*/ 1826 w 2710"/>
                  <a:gd name="T95" fmla="*/ 718 h 1879"/>
                  <a:gd name="T96" fmla="*/ 1977 w 2710"/>
                  <a:gd name="T97" fmla="*/ 573 h 1879"/>
                  <a:gd name="T98" fmla="*/ 2149 w 2710"/>
                  <a:gd name="T99" fmla="*/ 527 h 1879"/>
                  <a:gd name="T100" fmla="*/ 2294 w 2710"/>
                  <a:gd name="T101" fmla="*/ 490 h 1879"/>
                  <a:gd name="T102" fmla="*/ 2159 w 2710"/>
                  <a:gd name="T103" fmla="*/ 778 h 1879"/>
                  <a:gd name="T104" fmla="*/ 2243 w 2710"/>
                  <a:gd name="T105" fmla="*/ 613 h 1879"/>
                  <a:gd name="T106" fmla="*/ 2382 w 2710"/>
                  <a:gd name="T107" fmla="*/ 557 h 1879"/>
                  <a:gd name="T108" fmla="*/ 2545 w 2710"/>
                  <a:gd name="T109" fmla="*/ 391 h 1879"/>
                  <a:gd name="T110" fmla="*/ 2658 w 2710"/>
                  <a:gd name="T111" fmla="*/ 433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0" h="1879">
                    <a:moveTo>
                      <a:pt x="2682" y="368"/>
                    </a:moveTo>
                    <a:cubicBezTo>
                      <a:pt x="2670" y="362"/>
                      <a:pt x="2656" y="360"/>
                      <a:pt x="2644" y="366"/>
                    </a:cubicBezTo>
                    <a:cubicBezTo>
                      <a:pt x="2641" y="368"/>
                      <a:pt x="2647" y="380"/>
                      <a:pt x="2637" y="379"/>
                    </a:cubicBezTo>
                    <a:cubicBezTo>
                      <a:pt x="2627" y="378"/>
                      <a:pt x="2626" y="369"/>
                      <a:pt x="2625" y="362"/>
                    </a:cubicBezTo>
                    <a:cubicBezTo>
                      <a:pt x="2622" y="350"/>
                      <a:pt x="2617" y="342"/>
                      <a:pt x="2607" y="337"/>
                    </a:cubicBezTo>
                    <a:cubicBezTo>
                      <a:pt x="2578" y="322"/>
                      <a:pt x="2549" y="306"/>
                      <a:pt x="2520" y="291"/>
                    </a:cubicBezTo>
                    <a:cubicBezTo>
                      <a:pt x="2505" y="284"/>
                      <a:pt x="2488" y="276"/>
                      <a:pt x="2472" y="275"/>
                    </a:cubicBezTo>
                    <a:cubicBezTo>
                      <a:pt x="2449" y="273"/>
                      <a:pt x="2425" y="276"/>
                      <a:pt x="2401" y="269"/>
                    </a:cubicBezTo>
                    <a:cubicBezTo>
                      <a:pt x="2392" y="267"/>
                      <a:pt x="2383" y="269"/>
                      <a:pt x="2389" y="284"/>
                    </a:cubicBezTo>
                    <a:cubicBezTo>
                      <a:pt x="2392" y="291"/>
                      <a:pt x="2399" y="300"/>
                      <a:pt x="2388" y="306"/>
                    </a:cubicBezTo>
                    <a:cubicBezTo>
                      <a:pt x="2381" y="310"/>
                      <a:pt x="2373" y="312"/>
                      <a:pt x="2364" y="303"/>
                    </a:cubicBezTo>
                    <a:cubicBezTo>
                      <a:pt x="2356" y="295"/>
                      <a:pt x="2346" y="282"/>
                      <a:pt x="2335" y="284"/>
                    </a:cubicBezTo>
                    <a:cubicBezTo>
                      <a:pt x="2299" y="290"/>
                      <a:pt x="2264" y="275"/>
                      <a:pt x="2228" y="285"/>
                    </a:cubicBezTo>
                    <a:cubicBezTo>
                      <a:pt x="2223" y="287"/>
                      <a:pt x="2216" y="283"/>
                      <a:pt x="2210" y="280"/>
                    </a:cubicBezTo>
                    <a:cubicBezTo>
                      <a:pt x="2206" y="279"/>
                      <a:pt x="2202" y="275"/>
                      <a:pt x="2204" y="270"/>
                    </a:cubicBezTo>
                    <a:cubicBezTo>
                      <a:pt x="2215" y="243"/>
                      <a:pt x="2193" y="244"/>
                      <a:pt x="2180" y="239"/>
                    </a:cubicBezTo>
                    <a:cubicBezTo>
                      <a:pt x="2151" y="229"/>
                      <a:pt x="2123" y="241"/>
                      <a:pt x="2095" y="245"/>
                    </a:cubicBezTo>
                    <a:cubicBezTo>
                      <a:pt x="2086" y="246"/>
                      <a:pt x="2079" y="245"/>
                      <a:pt x="2074" y="238"/>
                    </a:cubicBezTo>
                    <a:cubicBezTo>
                      <a:pt x="2069" y="230"/>
                      <a:pt x="2065" y="227"/>
                      <a:pt x="2055" y="228"/>
                    </a:cubicBezTo>
                    <a:cubicBezTo>
                      <a:pt x="2047" y="228"/>
                      <a:pt x="2037" y="221"/>
                      <a:pt x="2036" y="211"/>
                    </a:cubicBezTo>
                    <a:cubicBezTo>
                      <a:pt x="2034" y="202"/>
                      <a:pt x="2036" y="203"/>
                      <a:pt x="2029" y="200"/>
                    </a:cubicBezTo>
                    <a:cubicBezTo>
                      <a:pt x="2014" y="195"/>
                      <a:pt x="1998" y="197"/>
                      <a:pt x="1983" y="199"/>
                    </a:cubicBezTo>
                    <a:cubicBezTo>
                      <a:pt x="1973" y="200"/>
                      <a:pt x="1955" y="199"/>
                      <a:pt x="1956" y="197"/>
                    </a:cubicBezTo>
                    <a:cubicBezTo>
                      <a:pt x="1959" y="176"/>
                      <a:pt x="1945" y="186"/>
                      <a:pt x="1938" y="184"/>
                    </a:cubicBezTo>
                    <a:cubicBezTo>
                      <a:pt x="1930" y="183"/>
                      <a:pt x="1920" y="187"/>
                      <a:pt x="1913" y="183"/>
                    </a:cubicBezTo>
                    <a:cubicBezTo>
                      <a:pt x="1900" y="174"/>
                      <a:pt x="1897" y="190"/>
                      <a:pt x="1889" y="191"/>
                    </a:cubicBezTo>
                    <a:cubicBezTo>
                      <a:pt x="1873" y="192"/>
                      <a:pt x="1879" y="207"/>
                      <a:pt x="1879" y="213"/>
                    </a:cubicBezTo>
                    <a:cubicBezTo>
                      <a:pt x="1881" y="228"/>
                      <a:pt x="1875" y="228"/>
                      <a:pt x="1866" y="225"/>
                    </a:cubicBezTo>
                    <a:cubicBezTo>
                      <a:pt x="1860" y="223"/>
                      <a:pt x="1851" y="218"/>
                      <a:pt x="1850" y="226"/>
                    </a:cubicBezTo>
                    <a:cubicBezTo>
                      <a:pt x="1848" y="240"/>
                      <a:pt x="1843" y="235"/>
                      <a:pt x="1838" y="231"/>
                    </a:cubicBezTo>
                    <a:cubicBezTo>
                      <a:pt x="1824" y="221"/>
                      <a:pt x="1810" y="217"/>
                      <a:pt x="1794" y="226"/>
                    </a:cubicBezTo>
                    <a:cubicBezTo>
                      <a:pt x="1787" y="229"/>
                      <a:pt x="1777" y="229"/>
                      <a:pt x="1769" y="223"/>
                    </a:cubicBezTo>
                    <a:cubicBezTo>
                      <a:pt x="1758" y="212"/>
                      <a:pt x="1753" y="217"/>
                      <a:pt x="1748" y="230"/>
                    </a:cubicBezTo>
                    <a:cubicBezTo>
                      <a:pt x="1744" y="238"/>
                      <a:pt x="1741" y="251"/>
                      <a:pt x="1727" y="245"/>
                    </a:cubicBezTo>
                    <a:cubicBezTo>
                      <a:pt x="1707" y="237"/>
                      <a:pt x="1694" y="219"/>
                      <a:pt x="1684" y="200"/>
                    </a:cubicBezTo>
                    <a:cubicBezTo>
                      <a:pt x="1691" y="193"/>
                      <a:pt x="1698" y="206"/>
                      <a:pt x="1705" y="194"/>
                    </a:cubicBezTo>
                    <a:cubicBezTo>
                      <a:pt x="1690" y="196"/>
                      <a:pt x="1692" y="184"/>
                      <a:pt x="1693" y="178"/>
                    </a:cubicBezTo>
                    <a:cubicBezTo>
                      <a:pt x="1696" y="159"/>
                      <a:pt x="1683" y="157"/>
                      <a:pt x="1674" y="159"/>
                    </a:cubicBezTo>
                    <a:cubicBezTo>
                      <a:pt x="1657" y="162"/>
                      <a:pt x="1644" y="154"/>
                      <a:pt x="1629" y="151"/>
                    </a:cubicBezTo>
                    <a:cubicBezTo>
                      <a:pt x="1620" y="149"/>
                      <a:pt x="1605" y="144"/>
                      <a:pt x="1609" y="166"/>
                    </a:cubicBezTo>
                    <a:cubicBezTo>
                      <a:pt x="1610" y="175"/>
                      <a:pt x="1601" y="176"/>
                      <a:pt x="1594" y="175"/>
                    </a:cubicBezTo>
                    <a:cubicBezTo>
                      <a:pt x="1568" y="172"/>
                      <a:pt x="1542" y="178"/>
                      <a:pt x="1516" y="156"/>
                    </a:cubicBezTo>
                    <a:cubicBezTo>
                      <a:pt x="1497" y="141"/>
                      <a:pt x="1464" y="145"/>
                      <a:pt x="1440" y="160"/>
                    </a:cubicBezTo>
                    <a:cubicBezTo>
                      <a:pt x="1436" y="156"/>
                      <a:pt x="1438" y="145"/>
                      <a:pt x="1436" y="147"/>
                    </a:cubicBezTo>
                    <a:cubicBezTo>
                      <a:pt x="1424" y="155"/>
                      <a:pt x="1411" y="141"/>
                      <a:pt x="1400" y="147"/>
                    </a:cubicBezTo>
                    <a:cubicBezTo>
                      <a:pt x="1382" y="157"/>
                      <a:pt x="1362" y="161"/>
                      <a:pt x="1343" y="167"/>
                    </a:cubicBezTo>
                    <a:cubicBezTo>
                      <a:pt x="1334" y="169"/>
                      <a:pt x="1320" y="178"/>
                      <a:pt x="1317" y="166"/>
                    </a:cubicBezTo>
                    <a:cubicBezTo>
                      <a:pt x="1314" y="157"/>
                      <a:pt x="1330" y="154"/>
                      <a:pt x="1339" y="149"/>
                    </a:cubicBezTo>
                    <a:cubicBezTo>
                      <a:pt x="1371" y="132"/>
                      <a:pt x="1402" y="114"/>
                      <a:pt x="1433" y="96"/>
                    </a:cubicBezTo>
                    <a:cubicBezTo>
                      <a:pt x="1444" y="89"/>
                      <a:pt x="1445" y="73"/>
                      <a:pt x="1438" y="65"/>
                    </a:cubicBezTo>
                    <a:cubicBezTo>
                      <a:pt x="1419" y="41"/>
                      <a:pt x="1376" y="36"/>
                      <a:pt x="1347" y="50"/>
                    </a:cubicBezTo>
                    <a:cubicBezTo>
                      <a:pt x="1339" y="53"/>
                      <a:pt x="1329" y="55"/>
                      <a:pt x="1324" y="50"/>
                    </a:cubicBezTo>
                    <a:cubicBezTo>
                      <a:pt x="1316" y="41"/>
                      <a:pt x="1333" y="40"/>
                      <a:pt x="1333" y="31"/>
                    </a:cubicBezTo>
                    <a:cubicBezTo>
                      <a:pt x="1323" y="31"/>
                      <a:pt x="1314" y="31"/>
                      <a:pt x="1304" y="31"/>
                    </a:cubicBezTo>
                    <a:cubicBezTo>
                      <a:pt x="1301" y="30"/>
                      <a:pt x="1297" y="31"/>
                      <a:pt x="1296" y="26"/>
                    </a:cubicBezTo>
                    <a:cubicBezTo>
                      <a:pt x="1296" y="22"/>
                      <a:pt x="1298" y="19"/>
                      <a:pt x="1301" y="18"/>
                    </a:cubicBezTo>
                    <a:cubicBezTo>
                      <a:pt x="1305" y="17"/>
                      <a:pt x="1310" y="19"/>
                      <a:pt x="1310" y="12"/>
                    </a:cubicBezTo>
                    <a:cubicBezTo>
                      <a:pt x="1305" y="10"/>
                      <a:pt x="1300" y="7"/>
                      <a:pt x="1295" y="6"/>
                    </a:cubicBezTo>
                    <a:cubicBezTo>
                      <a:pt x="1270" y="0"/>
                      <a:pt x="1243" y="20"/>
                      <a:pt x="1240" y="44"/>
                    </a:cubicBezTo>
                    <a:cubicBezTo>
                      <a:pt x="1239" y="48"/>
                      <a:pt x="1238" y="53"/>
                      <a:pt x="1234" y="51"/>
                    </a:cubicBezTo>
                    <a:cubicBezTo>
                      <a:pt x="1218" y="44"/>
                      <a:pt x="1207" y="59"/>
                      <a:pt x="1194" y="63"/>
                    </a:cubicBezTo>
                    <a:cubicBezTo>
                      <a:pt x="1157" y="75"/>
                      <a:pt x="1118" y="64"/>
                      <a:pt x="1081" y="77"/>
                    </a:cubicBezTo>
                    <a:cubicBezTo>
                      <a:pt x="1060" y="85"/>
                      <a:pt x="1037" y="87"/>
                      <a:pt x="1017" y="101"/>
                    </a:cubicBezTo>
                    <a:cubicBezTo>
                      <a:pt x="1007" y="107"/>
                      <a:pt x="996" y="117"/>
                      <a:pt x="1004" y="131"/>
                    </a:cubicBezTo>
                    <a:cubicBezTo>
                      <a:pt x="1013" y="147"/>
                      <a:pt x="1003" y="145"/>
                      <a:pt x="994" y="146"/>
                    </a:cubicBezTo>
                    <a:cubicBezTo>
                      <a:pt x="965" y="148"/>
                      <a:pt x="936" y="151"/>
                      <a:pt x="908" y="154"/>
                    </a:cubicBezTo>
                    <a:cubicBezTo>
                      <a:pt x="898" y="155"/>
                      <a:pt x="894" y="155"/>
                      <a:pt x="898" y="169"/>
                    </a:cubicBezTo>
                    <a:cubicBezTo>
                      <a:pt x="902" y="183"/>
                      <a:pt x="906" y="190"/>
                      <a:pt x="919" y="193"/>
                    </a:cubicBezTo>
                    <a:cubicBezTo>
                      <a:pt x="927" y="195"/>
                      <a:pt x="934" y="206"/>
                      <a:pt x="929" y="214"/>
                    </a:cubicBezTo>
                    <a:cubicBezTo>
                      <a:pt x="925" y="221"/>
                      <a:pt x="915" y="220"/>
                      <a:pt x="908" y="213"/>
                    </a:cubicBezTo>
                    <a:cubicBezTo>
                      <a:pt x="901" y="205"/>
                      <a:pt x="892" y="202"/>
                      <a:pt x="882" y="200"/>
                    </a:cubicBezTo>
                    <a:cubicBezTo>
                      <a:pt x="865" y="196"/>
                      <a:pt x="865" y="195"/>
                      <a:pt x="853" y="210"/>
                    </a:cubicBezTo>
                    <a:cubicBezTo>
                      <a:pt x="851" y="214"/>
                      <a:pt x="847" y="214"/>
                      <a:pt x="843" y="211"/>
                    </a:cubicBezTo>
                    <a:cubicBezTo>
                      <a:pt x="837" y="209"/>
                      <a:pt x="832" y="209"/>
                      <a:pt x="825" y="211"/>
                    </a:cubicBezTo>
                    <a:cubicBezTo>
                      <a:pt x="829" y="223"/>
                      <a:pt x="847" y="218"/>
                      <a:pt x="849" y="233"/>
                    </a:cubicBezTo>
                    <a:cubicBezTo>
                      <a:pt x="815" y="238"/>
                      <a:pt x="809" y="234"/>
                      <a:pt x="804" y="205"/>
                    </a:cubicBezTo>
                    <a:cubicBezTo>
                      <a:pt x="801" y="206"/>
                      <a:pt x="799" y="207"/>
                      <a:pt x="796" y="207"/>
                    </a:cubicBezTo>
                    <a:cubicBezTo>
                      <a:pt x="777" y="215"/>
                      <a:pt x="776" y="217"/>
                      <a:pt x="787" y="236"/>
                    </a:cubicBezTo>
                    <a:cubicBezTo>
                      <a:pt x="792" y="245"/>
                      <a:pt x="797" y="254"/>
                      <a:pt x="788" y="263"/>
                    </a:cubicBezTo>
                    <a:cubicBezTo>
                      <a:pt x="778" y="272"/>
                      <a:pt x="785" y="283"/>
                      <a:pt x="789" y="291"/>
                    </a:cubicBezTo>
                    <a:cubicBezTo>
                      <a:pt x="792" y="298"/>
                      <a:pt x="802" y="296"/>
                      <a:pt x="808" y="293"/>
                    </a:cubicBezTo>
                    <a:cubicBezTo>
                      <a:pt x="818" y="289"/>
                      <a:pt x="824" y="291"/>
                      <a:pt x="829" y="301"/>
                    </a:cubicBezTo>
                    <a:cubicBezTo>
                      <a:pt x="816" y="309"/>
                      <a:pt x="786" y="303"/>
                      <a:pt x="803" y="336"/>
                    </a:cubicBezTo>
                    <a:cubicBezTo>
                      <a:pt x="804" y="337"/>
                      <a:pt x="802" y="340"/>
                      <a:pt x="801" y="342"/>
                    </a:cubicBezTo>
                    <a:cubicBezTo>
                      <a:pt x="782" y="369"/>
                      <a:pt x="763" y="393"/>
                      <a:pt x="726" y="384"/>
                    </a:cubicBezTo>
                    <a:cubicBezTo>
                      <a:pt x="717" y="382"/>
                      <a:pt x="708" y="380"/>
                      <a:pt x="699" y="366"/>
                    </a:cubicBezTo>
                    <a:cubicBezTo>
                      <a:pt x="726" y="367"/>
                      <a:pt x="751" y="371"/>
                      <a:pt x="766" y="343"/>
                    </a:cubicBezTo>
                    <a:cubicBezTo>
                      <a:pt x="772" y="330"/>
                      <a:pt x="780" y="321"/>
                      <a:pt x="767" y="309"/>
                    </a:cubicBezTo>
                    <a:cubicBezTo>
                      <a:pt x="761" y="304"/>
                      <a:pt x="762" y="298"/>
                      <a:pt x="762" y="291"/>
                    </a:cubicBezTo>
                    <a:cubicBezTo>
                      <a:pt x="762" y="274"/>
                      <a:pt x="769" y="249"/>
                      <a:pt x="762" y="241"/>
                    </a:cubicBezTo>
                    <a:cubicBezTo>
                      <a:pt x="746" y="223"/>
                      <a:pt x="758" y="212"/>
                      <a:pt x="763" y="198"/>
                    </a:cubicBezTo>
                    <a:cubicBezTo>
                      <a:pt x="765" y="193"/>
                      <a:pt x="769" y="186"/>
                      <a:pt x="761" y="182"/>
                    </a:cubicBezTo>
                    <a:cubicBezTo>
                      <a:pt x="746" y="174"/>
                      <a:pt x="730" y="174"/>
                      <a:pt x="714" y="176"/>
                    </a:cubicBezTo>
                    <a:cubicBezTo>
                      <a:pt x="703" y="178"/>
                      <a:pt x="706" y="193"/>
                      <a:pt x="701" y="201"/>
                    </a:cubicBezTo>
                    <a:cubicBezTo>
                      <a:pt x="700" y="203"/>
                      <a:pt x="701" y="206"/>
                      <a:pt x="700" y="207"/>
                    </a:cubicBezTo>
                    <a:cubicBezTo>
                      <a:pt x="681" y="224"/>
                      <a:pt x="667" y="243"/>
                      <a:pt x="676" y="271"/>
                    </a:cubicBezTo>
                    <a:cubicBezTo>
                      <a:pt x="676" y="273"/>
                      <a:pt x="668" y="275"/>
                      <a:pt x="675" y="277"/>
                    </a:cubicBezTo>
                    <a:cubicBezTo>
                      <a:pt x="688" y="280"/>
                      <a:pt x="691" y="296"/>
                      <a:pt x="698" y="299"/>
                    </a:cubicBezTo>
                    <a:cubicBezTo>
                      <a:pt x="715" y="306"/>
                      <a:pt x="705" y="311"/>
                      <a:pt x="701" y="319"/>
                    </a:cubicBezTo>
                    <a:cubicBezTo>
                      <a:pt x="694" y="332"/>
                      <a:pt x="689" y="322"/>
                      <a:pt x="683" y="317"/>
                    </a:cubicBezTo>
                    <a:cubicBezTo>
                      <a:pt x="662" y="302"/>
                      <a:pt x="637" y="295"/>
                      <a:pt x="614" y="286"/>
                    </a:cubicBezTo>
                    <a:cubicBezTo>
                      <a:pt x="608" y="302"/>
                      <a:pt x="609" y="318"/>
                      <a:pt x="614" y="334"/>
                    </a:cubicBezTo>
                    <a:cubicBezTo>
                      <a:pt x="621" y="354"/>
                      <a:pt x="618" y="370"/>
                      <a:pt x="602" y="385"/>
                    </a:cubicBezTo>
                    <a:cubicBezTo>
                      <a:pt x="580" y="406"/>
                      <a:pt x="563" y="431"/>
                      <a:pt x="540" y="451"/>
                    </a:cubicBezTo>
                    <a:cubicBezTo>
                      <a:pt x="525" y="464"/>
                      <a:pt x="523" y="491"/>
                      <a:pt x="523" y="513"/>
                    </a:cubicBezTo>
                    <a:cubicBezTo>
                      <a:pt x="523" y="541"/>
                      <a:pt x="517" y="568"/>
                      <a:pt x="508" y="595"/>
                    </a:cubicBezTo>
                    <a:cubicBezTo>
                      <a:pt x="507" y="598"/>
                      <a:pt x="505" y="604"/>
                      <a:pt x="507" y="607"/>
                    </a:cubicBezTo>
                    <a:cubicBezTo>
                      <a:pt x="518" y="626"/>
                      <a:pt x="507" y="637"/>
                      <a:pt x="497" y="651"/>
                    </a:cubicBezTo>
                    <a:cubicBezTo>
                      <a:pt x="489" y="662"/>
                      <a:pt x="486" y="677"/>
                      <a:pt x="494" y="691"/>
                    </a:cubicBezTo>
                    <a:cubicBezTo>
                      <a:pt x="499" y="700"/>
                      <a:pt x="498" y="705"/>
                      <a:pt x="492" y="713"/>
                    </a:cubicBezTo>
                    <a:cubicBezTo>
                      <a:pt x="484" y="722"/>
                      <a:pt x="485" y="730"/>
                      <a:pt x="497" y="732"/>
                    </a:cubicBezTo>
                    <a:cubicBezTo>
                      <a:pt x="504" y="734"/>
                      <a:pt x="507" y="736"/>
                      <a:pt x="504" y="744"/>
                    </a:cubicBezTo>
                    <a:cubicBezTo>
                      <a:pt x="494" y="766"/>
                      <a:pt x="501" y="783"/>
                      <a:pt x="518" y="797"/>
                    </a:cubicBezTo>
                    <a:cubicBezTo>
                      <a:pt x="522" y="800"/>
                      <a:pt x="524" y="806"/>
                      <a:pt x="527" y="813"/>
                    </a:cubicBezTo>
                    <a:cubicBezTo>
                      <a:pt x="498" y="807"/>
                      <a:pt x="469" y="811"/>
                      <a:pt x="442" y="795"/>
                    </a:cubicBezTo>
                    <a:cubicBezTo>
                      <a:pt x="420" y="780"/>
                      <a:pt x="397" y="778"/>
                      <a:pt x="374" y="793"/>
                    </a:cubicBezTo>
                    <a:cubicBezTo>
                      <a:pt x="371" y="795"/>
                      <a:pt x="368" y="797"/>
                      <a:pt x="365" y="798"/>
                    </a:cubicBezTo>
                    <a:cubicBezTo>
                      <a:pt x="340" y="803"/>
                      <a:pt x="337" y="826"/>
                      <a:pt x="332" y="846"/>
                    </a:cubicBezTo>
                    <a:cubicBezTo>
                      <a:pt x="330" y="856"/>
                      <a:pt x="329" y="868"/>
                      <a:pt x="343" y="871"/>
                    </a:cubicBezTo>
                    <a:cubicBezTo>
                      <a:pt x="355" y="874"/>
                      <a:pt x="352" y="896"/>
                      <a:pt x="368" y="895"/>
                    </a:cubicBezTo>
                    <a:cubicBezTo>
                      <a:pt x="369" y="892"/>
                      <a:pt x="370" y="892"/>
                      <a:pt x="371" y="894"/>
                    </a:cubicBezTo>
                    <a:cubicBezTo>
                      <a:pt x="373" y="898"/>
                      <a:pt x="377" y="899"/>
                      <a:pt x="380" y="897"/>
                    </a:cubicBezTo>
                    <a:cubicBezTo>
                      <a:pt x="404" y="885"/>
                      <a:pt x="417" y="889"/>
                      <a:pt x="434" y="914"/>
                    </a:cubicBezTo>
                    <a:cubicBezTo>
                      <a:pt x="425" y="918"/>
                      <a:pt x="407" y="909"/>
                      <a:pt x="409" y="932"/>
                    </a:cubicBezTo>
                    <a:cubicBezTo>
                      <a:pt x="411" y="960"/>
                      <a:pt x="419" y="972"/>
                      <a:pt x="440" y="975"/>
                    </a:cubicBezTo>
                    <a:cubicBezTo>
                      <a:pt x="458" y="978"/>
                      <a:pt x="463" y="990"/>
                      <a:pt x="458" y="1009"/>
                    </a:cubicBezTo>
                    <a:cubicBezTo>
                      <a:pt x="455" y="1020"/>
                      <a:pt x="455" y="1033"/>
                      <a:pt x="464" y="1043"/>
                    </a:cubicBezTo>
                    <a:cubicBezTo>
                      <a:pt x="471" y="1051"/>
                      <a:pt x="479" y="1060"/>
                      <a:pt x="469" y="1071"/>
                    </a:cubicBezTo>
                    <a:cubicBezTo>
                      <a:pt x="459" y="1080"/>
                      <a:pt x="447" y="1091"/>
                      <a:pt x="433" y="1084"/>
                    </a:cubicBezTo>
                    <a:cubicBezTo>
                      <a:pt x="421" y="1079"/>
                      <a:pt x="411" y="1072"/>
                      <a:pt x="401" y="1062"/>
                    </a:cubicBezTo>
                    <a:cubicBezTo>
                      <a:pt x="391" y="1050"/>
                      <a:pt x="391" y="1039"/>
                      <a:pt x="393" y="1024"/>
                    </a:cubicBezTo>
                    <a:cubicBezTo>
                      <a:pt x="394" y="1016"/>
                      <a:pt x="392" y="1006"/>
                      <a:pt x="391" y="997"/>
                    </a:cubicBezTo>
                    <a:cubicBezTo>
                      <a:pt x="389" y="985"/>
                      <a:pt x="384" y="976"/>
                      <a:pt x="371" y="979"/>
                    </a:cubicBezTo>
                    <a:cubicBezTo>
                      <a:pt x="360" y="994"/>
                      <a:pt x="344" y="987"/>
                      <a:pt x="334" y="983"/>
                    </a:cubicBezTo>
                    <a:cubicBezTo>
                      <a:pt x="310" y="973"/>
                      <a:pt x="285" y="977"/>
                      <a:pt x="260" y="976"/>
                    </a:cubicBezTo>
                    <a:cubicBezTo>
                      <a:pt x="252" y="977"/>
                      <a:pt x="248" y="986"/>
                      <a:pt x="243" y="991"/>
                    </a:cubicBezTo>
                    <a:cubicBezTo>
                      <a:pt x="223" y="1014"/>
                      <a:pt x="211" y="1013"/>
                      <a:pt x="181" y="1004"/>
                    </a:cubicBezTo>
                    <a:cubicBezTo>
                      <a:pt x="165" y="999"/>
                      <a:pt x="152" y="988"/>
                      <a:pt x="136" y="985"/>
                    </a:cubicBezTo>
                    <a:cubicBezTo>
                      <a:pt x="116" y="982"/>
                      <a:pt x="98" y="989"/>
                      <a:pt x="78" y="995"/>
                    </a:cubicBezTo>
                    <a:cubicBezTo>
                      <a:pt x="57" y="1002"/>
                      <a:pt x="39" y="1020"/>
                      <a:pt x="16" y="1018"/>
                    </a:cubicBezTo>
                    <a:cubicBezTo>
                      <a:pt x="12" y="1020"/>
                      <a:pt x="9" y="1021"/>
                      <a:pt x="6" y="1022"/>
                    </a:cubicBezTo>
                    <a:cubicBezTo>
                      <a:pt x="4" y="1024"/>
                      <a:pt x="2" y="1026"/>
                      <a:pt x="0" y="1028"/>
                    </a:cubicBezTo>
                    <a:cubicBezTo>
                      <a:pt x="13" y="1031"/>
                      <a:pt x="9" y="1043"/>
                      <a:pt x="9" y="1050"/>
                    </a:cubicBezTo>
                    <a:cubicBezTo>
                      <a:pt x="11" y="1082"/>
                      <a:pt x="35" y="1089"/>
                      <a:pt x="55" y="1101"/>
                    </a:cubicBezTo>
                    <a:cubicBezTo>
                      <a:pt x="58" y="1103"/>
                      <a:pt x="62" y="1102"/>
                      <a:pt x="63" y="1098"/>
                    </a:cubicBezTo>
                    <a:cubicBezTo>
                      <a:pt x="71" y="1083"/>
                      <a:pt x="81" y="1090"/>
                      <a:pt x="89" y="1096"/>
                    </a:cubicBezTo>
                    <a:cubicBezTo>
                      <a:pt x="102" y="1104"/>
                      <a:pt x="115" y="1107"/>
                      <a:pt x="127" y="1095"/>
                    </a:cubicBezTo>
                    <a:cubicBezTo>
                      <a:pt x="136" y="1087"/>
                      <a:pt x="149" y="1092"/>
                      <a:pt x="158" y="1092"/>
                    </a:cubicBezTo>
                    <a:cubicBezTo>
                      <a:pt x="166" y="1093"/>
                      <a:pt x="156" y="1105"/>
                      <a:pt x="158" y="1112"/>
                    </a:cubicBezTo>
                    <a:cubicBezTo>
                      <a:pt x="158" y="1113"/>
                      <a:pt x="158" y="1114"/>
                      <a:pt x="158" y="1115"/>
                    </a:cubicBezTo>
                    <a:cubicBezTo>
                      <a:pt x="161" y="1152"/>
                      <a:pt x="141" y="1180"/>
                      <a:pt x="126" y="1210"/>
                    </a:cubicBezTo>
                    <a:cubicBezTo>
                      <a:pt x="136" y="1225"/>
                      <a:pt x="134" y="1243"/>
                      <a:pt x="138" y="1259"/>
                    </a:cubicBezTo>
                    <a:cubicBezTo>
                      <a:pt x="160" y="1266"/>
                      <a:pt x="164" y="1289"/>
                      <a:pt x="176" y="1305"/>
                    </a:cubicBezTo>
                    <a:cubicBezTo>
                      <a:pt x="183" y="1314"/>
                      <a:pt x="184" y="1328"/>
                      <a:pt x="194" y="1335"/>
                    </a:cubicBezTo>
                    <a:cubicBezTo>
                      <a:pt x="208" y="1344"/>
                      <a:pt x="214" y="1358"/>
                      <a:pt x="213" y="1375"/>
                    </a:cubicBezTo>
                    <a:cubicBezTo>
                      <a:pt x="212" y="1388"/>
                      <a:pt x="216" y="1400"/>
                      <a:pt x="224" y="1404"/>
                    </a:cubicBezTo>
                    <a:cubicBezTo>
                      <a:pt x="237" y="1410"/>
                      <a:pt x="241" y="1423"/>
                      <a:pt x="248" y="1433"/>
                    </a:cubicBezTo>
                    <a:cubicBezTo>
                      <a:pt x="263" y="1457"/>
                      <a:pt x="277" y="1479"/>
                      <a:pt x="278" y="1512"/>
                    </a:cubicBezTo>
                    <a:cubicBezTo>
                      <a:pt x="279" y="1547"/>
                      <a:pt x="285" y="1547"/>
                      <a:pt x="316" y="1531"/>
                    </a:cubicBezTo>
                    <a:cubicBezTo>
                      <a:pt x="318" y="1530"/>
                      <a:pt x="319" y="1529"/>
                      <a:pt x="320" y="1530"/>
                    </a:cubicBezTo>
                    <a:cubicBezTo>
                      <a:pt x="351" y="1532"/>
                      <a:pt x="373" y="1503"/>
                      <a:pt x="402" y="1500"/>
                    </a:cubicBezTo>
                    <a:cubicBezTo>
                      <a:pt x="408" y="1500"/>
                      <a:pt x="417" y="1495"/>
                      <a:pt x="418" y="1490"/>
                    </a:cubicBezTo>
                    <a:cubicBezTo>
                      <a:pt x="424" y="1472"/>
                      <a:pt x="440" y="1472"/>
                      <a:pt x="453" y="1466"/>
                    </a:cubicBezTo>
                    <a:cubicBezTo>
                      <a:pt x="479" y="1454"/>
                      <a:pt x="508" y="1447"/>
                      <a:pt x="517" y="1412"/>
                    </a:cubicBezTo>
                    <a:cubicBezTo>
                      <a:pt x="518" y="1407"/>
                      <a:pt x="522" y="1407"/>
                      <a:pt x="525" y="1404"/>
                    </a:cubicBezTo>
                    <a:cubicBezTo>
                      <a:pt x="551" y="1387"/>
                      <a:pt x="551" y="1368"/>
                      <a:pt x="526" y="1353"/>
                    </a:cubicBezTo>
                    <a:cubicBezTo>
                      <a:pt x="523" y="1352"/>
                      <a:pt x="520" y="1350"/>
                      <a:pt x="517" y="1350"/>
                    </a:cubicBezTo>
                    <a:cubicBezTo>
                      <a:pt x="500" y="1348"/>
                      <a:pt x="492" y="1338"/>
                      <a:pt x="489" y="1321"/>
                    </a:cubicBezTo>
                    <a:cubicBezTo>
                      <a:pt x="483" y="1325"/>
                      <a:pt x="476" y="1329"/>
                      <a:pt x="472" y="1334"/>
                    </a:cubicBezTo>
                    <a:cubicBezTo>
                      <a:pt x="457" y="1353"/>
                      <a:pt x="435" y="1344"/>
                      <a:pt x="417" y="1348"/>
                    </a:cubicBezTo>
                    <a:cubicBezTo>
                      <a:pt x="414" y="1349"/>
                      <a:pt x="407" y="1346"/>
                      <a:pt x="407" y="1338"/>
                    </a:cubicBezTo>
                    <a:cubicBezTo>
                      <a:pt x="407" y="1334"/>
                      <a:pt x="407" y="1329"/>
                      <a:pt x="402" y="1328"/>
                    </a:cubicBezTo>
                    <a:cubicBezTo>
                      <a:pt x="387" y="1326"/>
                      <a:pt x="385" y="1313"/>
                      <a:pt x="384" y="1301"/>
                    </a:cubicBezTo>
                    <a:cubicBezTo>
                      <a:pt x="383" y="1293"/>
                      <a:pt x="379" y="1286"/>
                      <a:pt x="373" y="1283"/>
                    </a:cubicBezTo>
                    <a:cubicBezTo>
                      <a:pt x="358" y="1273"/>
                      <a:pt x="358" y="1254"/>
                      <a:pt x="349" y="1241"/>
                    </a:cubicBezTo>
                    <a:cubicBezTo>
                      <a:pt x="346" y="1237"/>
                      <a:pt x="350" y="1227"/>
                      <a:pt x="355" y="1223"/>
                    </a:cubicBezTo>
                    <a:cubicBezTo>
                      <a:pt x="372" y="1210"/>
                      <a:pt x="402" y="1219"/>
                      <a:pt x="409" y="1241"/>
                    </a:cubicBezTo>
                    <a:cubicBezTo>
                      <a:pt x="417" y="1268"/>
                      <a:pt x="440" y="1272"/>
                      <a:pt x="458" y="1285"/>
                    </a:cubicBezTo>
                    <a:cubicBezTo>
                      <a:pt x="463" y="1288"/>
                      <a:pt x="472" y="1288"/>
                      <a:pt x="479" y="1282"/>
                    </a:cubicBezTo>
                    <a:cubicBezTo>
                      <a:pt x="493" y="1271"/>
                      <a:pt x="507" y="1277"/>
                      <a:pt x="510" y="1295"/>
                    </a:cubicBezTo>
                    <a:cubicBezTo>
                      <a:pt x="511" y="1304"/>
                      <a:pt x="516" y="1306"/>
                      <a:pt x="523" y="1307"/>
                    </a:cubicBezTo>
                    <a:cubicBezTo>
                      <a:pt x="565" y="1315"/>
                      <a:pt x="606" y="1319"/>
                      <a:pt x="649" y="1312"/>
                    </a:cubicBezTo>
                    <a:cubicBezTo>
                      <a:pt x="658" y="1310"/>
                      <a:pt x="668" y="1310"/>
                      <a:pt x="673" y="1322"/>
                    </a:cubicBezTo>
                    <a:cubicBezTo>
                      <a:pt x="680" y="1338"/>
                      <a:pt x="701" y="1340"/>
                      <a:pt x="705" y="1359"/>
                    </a:cubicBezTo>
                    <a:cubicBezTo>
                      <a:pt x="706" y="1361"/>
                      <a:pt x="710" y="1361"/>
                      <a:pt x="712" y="1362"/>
                    </a:cubicBezTo>
                    <a:cubicBezTo>
                      <a:pt x="716" y="1364"/>
                      <a:pt x="723" y="1360"/>
                      <a:pt x="724" y="1369"/>
                    </a:cubicBezTo>
                    <a:cubicBezTo>
                      <a:pt x="725" y="1379"/>
                      <a:pt x="715" y="1373"/>
                      <a:pt x="711" y="1378"/>
                    </a:cubicBezTo>
                    <a:cubicBezTo>
                      <a:pt x="718" y="1384"/>
                      <a:pt x="724" y="1393"/>
                      <a:pt x="732" y="1396"/>
                    </a:cubicBezTo>
                    <a:cubicBezTo>
                      <a:pt x="739" y="1398"/>
                      <a:pt x="751" y="1401"/>
                      <a:pt x="754" y="1389"/>
                    </a:cubicBezTo>
                    <a:cubicBezTo>
                      <a:pt x="755" y="1384"/>
                      <a:pt x="753" y="1380"/>
                      <a:pt x="759" y="1380"/>
                    </a:cubicBezTo>
                    <a:cubicBezTo>
                      <a:pt x="767" y="1379"/>
                      <a:pt x="767" y="1384"/>
                      <a:pt x="768" y="1390"/>
                    </a:cubicBezTo>
                    <a:cubicBezTo>
                      <a:pt x="773" y="1410"/>
                      <a:pt x="769" y="1431"/>
                      <a:pt x="774" y="1451"/>
                    </a:cubicBezTo>
                    <a:cubicBezTo>
                      <a:pt x="780" y="1476"/>
                      <a:pt x="793" y="1498"/>
                      <a:pt x="798" y="1522"/>
                    </a:cubicBezTo>
                    <a:cubicBezTo>
                      <a:pt x="807" y="1557"/>
                      <a:pt x="826" y="1587"/>
                      <a:pt x="835" y="1621"/>
                    </a:cubicBezTo>
                    <a:cubicBezTo>
                      <a:pt x="838" y="1632"/>
                      <a:pt x="845" y="1634"/>
                      <a:pt x="853" y="1626"/>
                    </a:cubicBezTo>
                    <a:cubicBezTo>
                      <a:pt x="877" y="1604"/>
                      <a:pt x="885" y="1573"/>
                      <a:pt x="886" y="1542"/>
                    </a:cubicBezTo>
                    <a:cubicBezTo>
                      <a:pt x="887" y="1513"/>
                      <a:pt x="882" y="1485"/>
                      <a:pt x="918" y="1480"/>
                    </a:cubicBezTo>
                    <a:cubicBezTo>
                      <a:pt x="919" y="1480"/>
                      <a:pt x="919" y="1479"/>
                      <a:pt x="920" y="1478"/>
                    </a:cubicBezTo>
                    <a:cubicBezTo>
                      <a:pt x="943" y="1455"/>
                      <a:pt x="963" y="1429"/>
                      <a:pt x="992" y="1413"/>
                    </a:cubicBezTo>
                    <a:cubicBezTo>
                      <a:pt x="995" y="1412"/>
                      <a:pt x="999" y="1408"/>
                      <a:pt x="999" y="1406"/>
                    </a:cubicBezTo>
                    <a:cubicBezTo>
                      <a:pt x="1000" y="1379"/>
                      <a:pt x="1018" y="1386"/>
                      <a:pt x="1033" y="1383"/>
                    </a:cubicBezTo>
                    <a:cubicBezTo>
                      <a:pt x="1044" y="1381"/>
                      <a:pt x="1066" y="1388"/>
                      <a:pt x="1059" y="1359"/>
                    </a:cubicBezTo>
                    <a:cubicBezTo>
                      <a:pt x="1081" y="1366"/>
                      <a:pt x="1081" y="1366"/>
                      <a:pt x="1085" y="1386"/>
                    </a:cubicBezTo>
                    <a:cubicBezTo>
                      <a:pt x="1088" y="1397"/>
                      <a:pt x="1094" y="1406"/>
                      <a:pt x="1102" y="1412"/>
                    </a:cubicBezTo>
                    <a:cubicBezTo>
                      <a:pt x="1123" y="1428"/>
                      <a:pt x="1132" y="1447"/>
                      <a:pt x="1126" y="1474"/>
                    </a:cubicBezTo>
                    <a:cubicBezTo>
                      <a:pt x="1123" y="1490"/>
                      <a:pt x="1135" y="1493"/>
                      <a:pt x="1142" y="1489"/>
                    </a:cubicBezTo>
                    <a:cubicBezTo>
                      <a:pt x="1151" y="1483"/>
                      <a:pt x="1164" y="1479"/>
                      <a:pt x="1168" y="1465"/>
                    </a:cubicBezTo>
                    <a:cubicBezTo>
                      <a:pt x="1188" y="1507"/>
                      <a:pt x="1204" y="1548"/>
                      <a:pt x="1196" y="1591"/>
                    </a:cubicBezTo>
                    <a:cubicBezTo>
                      <a:pt x="1191" y="1615"/>
                      <a:pt x="1196" y="1632"/>
                      <a:pt x="1214" y="1646"/>
                    </a:cubicBezTo>
                    <a:cubicBezTo>
                      <a:pt x="1214" y="1646"/>
                      <a:pt x="1214" y="1646"/>
                      <a:pt x="1214" y="1646"/>
                    </a:cubicBezTo>
                    <a:cubicBezTo>
                      <a:pt x="1231" y="1670"/>
                      <a:pt x="1229" y="1697"/>
                      <a:pt x="1227" y="1729"/>
                    </a:cubicBezTo>
                    <a:cubicBezTo>
                      <a:pt x="1201" y="1703"/>
                      <a:pt x="1182" y="1667"/>
                      <a:pt x="1143" y="1683"/>
                    </a:cubicBezTo>
                    <a:cubicBezTo>
                      <a:pt x="1146" y="1702"/>
                      <a:pt x="1162" y="1712"/>
                      <a:pt x="1172" y="1727"/>
                    </a:cubicBezTo>
                    <a:cubicBezTo>
                      <a:pt x="1188" y="1749"/>
                      <a:pt x="1205" y="1772"/>
                      <a:pt x="1218" y="1796"/>
                    </a:cubicBezTo>
                    <a:cubicBezTo>
                      <a:pt x="1234" y="1824"/>
                      <a:pt x="1245" y="1853"/>
                      <a:pt x="1274" y="1871"/>
                    </a:cubicBezTo>
                    <a:cubicBezTo>
                      <a:pt x="1287" y="1878"/>
                      <a:pt x="1299" y="1879"/>
                      <a:pt x="1310" y="1876"/>
                    </a:cubicBezTo>
                    <a:cubicBezTo>
                      <a:pt x="1320" y="1874"/>
                      <a:pt x="1314" y="1860"/>
                      <a:pt x="1315" y="1852"/>
                    </a:cubicBezTo>
                    <a:cubicBezTo>
                      <a:pt x="1316" y="1851"/>
                      <a:pt x="1315" y="1849"/>
                      <a:pt x="1315" y="1848"/>
                    </a:cubicBezTo>
                    <a:cubicBezTo>
                      <a:pt x="1314" y="1834"/>
                      <a:pt x="1322" y="1814"/>
                      <a:pt x="1296" y="1818"/>
                    </a:cubicBezTo>
                    <a:cubicBezTo>
                      <a:pt x="1291" y="1818"/>
                      <a:pt x="1291" y="1812"/>
                      <a:pt x="1292" y="1808"/>
                    </a:cubicBezTo>
                    <a:cubicBezTo>
                      <a:pt x="1293" y="1800"/>
                      <a:pt x="1287" y="1796"/>
                      <a:pt x="1284" y="1790"/>
                    </a:cubicBezTo>
                    <a:cubicBezTo>
                      <a:pt x="1277" y="1776"/>
                      <a:pt x="1268" y="1764"/>
                      <a:pt x="1254" y="1748"/>
                    </a:cubicBezTo>
                    <a:cubicBezTo>
                      <a:pt x="1281" y="1755"/>
                      <a:pt x="1287" y="1744"/>
                      <a:pt x="1284" y="1724"/>
                    </a:cubicBezTo>
                    <a:cubicBezTo>
                      <a:pt x="1283" y="1718"/>
                      <a:pt x="1285" y="1711"/>
                      <a:pt x="1283" y="1705"/>
                    </a:cubicBezTo>
                    <a:cubicBezTo>
                      <a:pt x="1278" y="1688"/>
                      <a:pt x="1275" y="1670"/>
                      <a:pt x="1254" y="1664"/>
                    </a:cubicBezTo>
                    <a:cubicBezTo>
                      <a:pt x="1241" y="1660"/>
                      <a:pt x="1227" y="1655"/>
                      <a:pt x="1217" y="1643"/>
                    </a:cubicBezTo>
                    <a:cubicBezTo>
                      <a:pt x="1224" y="1633"/>
                      <a:pt x="1219" y="1620"/>
                      <a:pt x="1212" y="1617"/>
                    </a:cubicBezTo>
                    <a:cubicBezTo>
                      <a:pt x="1194" y="1610"/>
                      <a:pt x="1201" y="1598"/>
                      <a:pt x="1205" y="1586"/>
                    </a:cubicBezTo>
                    <a:cubicBezTo>
                      <a:pt x="1209" y="1572"/>
                      <a:pt x="1218" y="1561"/>
                      <a:pt x="1216" y="1545"/>
                    </a:cubicBezTo>
                    <a:cubicBezTo>
                      <a:pt x="1215" y="1538"/>
                      <a:pt x="1219" y="1534"/>
                      <a:pt x="1227" y="1533"/>
                    </a:cubicBezTo>
                    <a:cubicBezTo>
                      <a:pt x="1233" y="1532"/>
                      <a:pt x="1236" y="1535"/>
                      <a:pt x="1236" y="1542"/>
                    </a:cubicBezTo>
                    <a:cubicBezTo>
                      <a:pt x="1237" y="1546"/>
                      <a:pt x="1240" y="1549"/>
                      <a:pt x="1245" y="1550"/>
                    </a:cubicBezTo>
                    <a:cubicBezTo>
                      <a:pt x="1258" y="1552"/>
                      <a:pt x="1267" y="1559"/>
                      <a:pt x="1272" y="1573"/>
                    </a:cubicBezTo>
                    <a:cubicBezTo>
                      <a:pt x="1274" y="1577"/>
                      <a:pt x="1278" y="1582"/>
                      <a:pt x="1282" y="1583"/>
                    </a:cubicBezTo>
                    <a:cubicBezTo>
                      <a:pt x="1301" y="1587"/>
                      <a:pt x="1306" y="1598"/>
                      <a:pt x="1299" y="1619"/>
                    </a:cubicBezTo>
                    <a:cubicBezTo>
                      <a:pt x="1303" y="1615"/>
                      <a:pt x="1305" y="1615"/>
                      <a:pt x="1305" y="1614"/>
                    </a:cubicBezTo>
                    <a:cubicBezTo>
                      <a:pt x="1306" y="1590"/>
                      <a:pt x="1317" y="1584"/>
                      <a:pt x="1339" y="1586"/>
                    </a:cubicBezTo>
                    <a:cubicBezTo>
                      <a:pt x="1348" y="1588"/>
                      <a:pt x="1364" y="1576"/>
                      <a:pt x="1366" y="1563"/>
                    </a:cubicBezTo>
                    <a:cubicBezTo>
                      <a:pt x="1370" y="1536"/>
                      <a:pt x="1371" y="1508"/>
                      <a:pt x="1348" y="1489"/>
                    </a:cubicBezTo>
                    <a:cubicBezTo>
                      <a:pt x="1335" y="1478"/>
                      <a:pt x="1326" y="1464"/>
                      <a:pt x="1315" y="1451"/>
                    </a:cubicBezTo>
                    <a:cubicBezTo>
                      <a:pt x="1304" y="1437"/>
                      <a:pt x="1310" y="1427"/>
                      <a:pt x="1316" y="1416"/>
                    </a:cubicBezTo>
                    <a:cubicBezTo>
                      <a:pt x="1319" y="1410"/>
                      <a:pt x="1323" y="1403"/>
                      <a:pt x="1327" y="1402"/>
                    </a:cubicBezTo>
                    <a:cubicBezTo>
                      <a:pt x="1343" y="1398"/>
                      <a:pt x="1350" y="1368"/>
                      <a:pt x="1373" y="1386"/>
                    </a:cubicBezTo>
                    <a:cubicBezTo>
                      <a:pt x="1385" y="1395"/>
                      <a:pt x="1399" y="1388"/>
                      <a:pt x="1412" y="1382"/>
                    </a:cubicBezTo>
                    <a:cubicBezTo>
                      <a:pt x="1424" y="1377"/>
                      <a:pt x="1435" y="1366"/>
                      <a:pt x="1443" y="1365"/>
                    </a:cubicBezTo>
                    <a:cubicBezTo>
                      <a:pt x="1463" y="1362"/>
                      <a:pt x="1482" y="1360"/>
                      <a:pt x="1500" y="1346"/>
                    </a:cubicBezTo>
                    <a:cubicBezTo>
                      <a:pt x="1515" y="1335"/>
                      <a:pt x="1531" y="1324"/>
                      <a:pt x="1536" y="1308"/>
                    </a:cubicBezTo>
                    <a:cubicBezTo>
                      <a:pt x="1542" y="1289"/>
                      <a:pt x="1555" y="1278"/>
                      <a:pt x="1565" y="1265"/>
                    </a:cubicBezTo>
                    <a:cubicBezTo>
                      <a:pt x="1571" y="1256"/>
                      <a:pt x="1571" y="1249"/>
                      <a:pt x="1574" y="1242"/>
                    </a:cubicBezTo>
                    <a:cubicBezTo>
                      <a:pt x="1579" y="1229"/>
                      <a:pt x="1574" y="1227"/>
                      <a:pt x="1564" y="1225"/>
                    </a:cubicBezTo>
                    <a:cubicBezTo>
                      <a:pt x="1560" y="1225"/>
                      <a:pt x="1562" y="1218"/>
                      <a:pt x="1564" y="1217"/>
                    </a:cubicBezTo>
                    <a:cubicBezTo>
                      <a:pt x="1583" y="1214"/>
                      <a:pt x="1564" y="1195"/>
                      <a:pt x="1575" y="1189"/>
                    </a:cubicBezTo>
                    <a:cubicBezTo>
                      <a:pt x="1558" y="1177"/>
                      <a:pt x="1562" y="1149"/>
                      <a:pt x="1542" y="1139"/>
                    </a:cubicBezTo>
                    <a:cubicBezTo>
                      <a:pt x="1534" y="1135"/>
                      <a:pt x="1531" y="1129"/>
                      <a:pt x="1540" y="1119"/>
                    </a:cubicBezTo>
                    <a:cubicBezTo>
                      <a:pt x="1553" y="1103"/>
                      <a:pt x="1568" y="1090"/>
                      <a:pt x="1587" y="1083"/>
                    </a:cubicBezTo>
                    <a:cubicBezTo>
                      <a:pt x="1573" y="1084"/>
                      <a:pt x="1558" y="1069"/>
                      <a:pt x="1544" y="1086"/>
                    </a:cubicBezTo>
                    <a:cubicBezTo>
                      <a:pt x="1542" y="1088"/>
                      <a:pt x="1532" y="1087"/>
                      <a:pt x="1532" y="1082"/>
                    </a:cubicBezTo>
                    <a:cubicBezTo>
                      <a:pt x="1532" y="1068"/>
                      <a:pt x="1523" y="1067"/>
                      <a:pt x="1515" y="1065"/>
                    </a:cubicBezTo>
                    <a:cubicBezTo>
                      <a:pt x="1508" y="1063"/>
                      <a:pt x="1504" y="1058"/>
                      <a:pt x="1507" y="1051"/>
                    </a:cubicBezTo>
                    <a:cubicBezTo>
                      <a:pt x="1509" y="1046"/>
                      <a:pt x="1512" y="1039"/>
                      <a:pt x="1520" y="1043"/>
                    </a:cubicBezTo>
                    <a:cubicBezTo>
                      <a:pt x="1524" y="1044"/>
                      <a:pt x="1531" y="1046"/>
                      <a:pt x="1532" y="1041"/>
                    </a:cubicBezTo>
                    <a:cubicBezTo>
                      <a:pt x="1538" y="1025"/>
                      <a:pt x="1554" y="1022"/>
                      <a:pt x="1562" y="1011"/>
                    </a:cubicBezTo>
                    <a:cubicBezTo>
                      <a:pt x="1568" y="1003"/>
                      <a:pt x="1575" y="1003"/>
                      <a:pt x="1583" y="1009"/>
                    </a:cubicBezTo>
                    <a:cubicBezTo>
                      <a:pt x="1591" y="1016"/>
                      <a:pt x="1586" y="1023"/>
                      <a:pt x="1582" y="1029"/>
                    </a:cubicBezTo>
                    <a:cubicBezTo>
                      <a:pt x="1579" y="1032"/>
                      <a:pt x="1575" y="1035"/>
                      <a:pt x="1579" y="1039"/>
                    </a:cubicBezTo>
                    <a:cubicBezTo>
                      <a:pt x="1582" y="1042"/>
                      <a:pt x="1586" y="1039"/>
                      <a:pt x="1589" y="1036"/>
                    </a:cubicBezTo>
                    <a:cubicBezTo>
                      <a:pt x="1601" y="1027"/>
                      <a:pt x="1613" y="1026"/>
                      <a:pt x="1628" y="1030"/>
                    </a:cubicBezTo>
                    <a:cubicBezTo>
                      <a:pt x="1645" y="1034"/>
                      <a:pt x="1640" y="1046"/>
                      <a:pt x="1638" y="1055"/>
                    </a:cubicBezTo>
                    <a:cubicBezTo>
                      <a:pt x="1635" y="1068"/>
                      <a:pt x="1634" y="1069"/>
                      <a:pt x="1646" y="1068"/>
                    </a:cubicBezTo>
                    <a:cubicBezTo>
                      <a:pt x="1660" y="1067"/>
                      <a:pt x="1666" y="1082"/>
                      <a:pt x="1663" y="1086"/>
                    </a:cubicBezTo>
                    <a:cubicBezTo>
                      <a:pt x="1652" y="1100"/>
                      <a:pt x="1667" y="1115"/>
                      <a:pt x="1657" y="1127"/>
                    </a:cubicBezTo>
                    <a:cubicBezTo>
                      <a:pt x="1655" y="1128"/>
                      <a:pt x="1657" y="1132"/>
                      <a:pt x="1660" y="1133"/>
                    </a:cubicBezTo>
                    <a:cubicBezTo>
                      <a:pt x="1674" y="1135"/>
                      <a:pt x="1685" y="1128"/>
                      <a:pt x="1697" y="1123"/>
                    </a:cubicBezTo>
                    <a:cubicBezTo>
                      <a:pt x="1705" y="1120"/>
                      <a:pt x="1705" y="1108"/>
                      <a:pt x="1703" y="1099"/>
                    </a:cubicBezTo>
                    <a:cubicBezTo>
                      <a:pt x="1700" y="1080"/>
                      <a:pt x="1691" y="1065"/>
                      <a:pt x="1680" y="1051"/>
                    </a:cubicBezTo>
                    <a:cubicBezTo>
                      <a:pt x="1669" y="1040"/>
                      <a:pt x="1666" y="1033"/>
                      <a:pt x="1683" y="1024"/>
                    </a:cubicBezTo>
                    <a:cubicBezTo>
                      <a:pt x="1695" y="1019"/>
                      <a:pt x="1707" y="1012"/>
                      <a:pt x="1709" y="992"/>
                    </a:cubicBezTo>
                    <a:cubicBezTo>
                      <a:pt x="1711" y="972"/>
                      <a:pt x="1734" y="969"/>
                      <a:pt x="1745" y="955"/>
                    </a:cubicBezTo>
                    <a:cubicBezTo>
                      <a:pt x="1746" y="953"/>
                      <a:pt x="1753" y="954"/>
                      <a:pt x="1754" y="956"/>
                    </a:cubicBezTo>
                    <a:cubicBezTo>
                      <a:pt x="1765" y="973"/>
                      <a:pt x="1776" y="965"/>
                      <a:pt x="1786" y="957"/>
                    </a:cubicBezTo>
                    <a:cubicBezTo>
                      <a:pt x="1811" y="938"/>
                      <a:pt x="1828" y="910"/>
                      <a:pt x="1850" y="887"/>
                    </a:cubicBezTo>
                    <a:cubicBezTo>
                      <a:pt x="1851" y="886"/>
                      <a:pt x="1850" y="882"/>
                      <a:pt x="1851" y="881"/>
                    </a:cubicBezTo>
                    <a:cubicBezTo>
                      <a:pt x="1877" y="852"/>
                      <a:pt x="1890" y="817"/>
                      <a:pt x="1890" y="777"/>
                    </a:cubicBezTo>
                    <a:cubicBezTo>
                      <a:pt x="1890" y="775"/>
                      <a:pt x="1891" y="773"/>
                      <a:pt x="1892" y="771"/>
                    </a:cubicBezTo>
                    <a:cubicBezTo>
                      <a:pt x="1904" y="761"/>
                      <a:pt x="1899" y="745"/>
                      <a:pt x="1898" y="733"/>
                    </a:cubicBezTo>
                    <a:cubicBezTo>
                      <a:pt x="1898" y="725"/>
                      <a:pt x="1885" y="715"/>
                      <a:pt x="1877" y="709"/>
                    </a:cubicBezTo>
                    <a:cubicBezTo>
                      <a:pt x="1869" y="704"/>
                      <a:pt x="1864" y="709"/>
                      <a:pt x="1858" y="717"/>
                    </a:cubicBezTo>
                    <a:cubicBezTo>
                      <a:pt x="1849" y="728"/>
                      <a:pt x="1836" y="722"/>
                      <a:pt x="1826" y="718"/>
                    </a:cubicBezTo>
                    <a:cubicBezTo>
                      <a:pt x="1817" y="715"/>
                      <a:pt x="1829" y="706"/>
                      <a:pt x="1825" y="700"/>
                    </a:cubicBezTo>
                    <a:cubicBezTo>
                      <a:pt x="1823" y="699"/>
                      <a:pt x="1820" y="699"/>
                      <a:pt x="1818" y="699"/>
                    </a:cubicBezTo>
                    <a:cubicBezTo>
                      <a:pt x="1812" y="697"/>
                      <a:pt x="1803" y="703"/>
                      <a:pt x="1800" y="695"/>
                    </a:cubicBezTo>
                    <a:cubicBezTo>
                      <a:pt x="1796" y="684"/>
                      <a:pt x="1806" y="682"/>
                      <a:pt x="1812" y="679"/>
                    </a:cubicBezTo>
                    <a:cubicBezTo>
                      <a:pt x="1842" y="661"/>
                      <a:pt x="1864" y="633"/>
                      <a:pt x="1888" y="608"/>
                    </a:cubicBezTo>
                    <a:cubicBezTo>
                      <a:pt x="1914" y="579"/>
                      <a:pt x="1941" y="567"/>
                      <a:pt x="1977" y="573"/>
                    </a:cubicBezTo>
                    <a:cubicBezTo>
                      <a:pt x="1992" y="575"/>
                      <a:pt x="2010" y="579"/>
                      <a:pt x="2023" y="570"/>
                    </a:cubicBezTo>
                    <a:cubicBezTo>
                      <a:pt x="2036" y="561"/>
                      <a:pt x="2045" y="566"/>
                      <a:pt x="2058" y="568"/>
                    </a:cubicBezTo>
                    <a:cubicBezTo>
                      <a:pt x="2072" y="569"/>
                      <a:pt x="2079" y="587"/>
                      <a:pt x="2092" y="583"/>
                    </a:cubicBezTo>
                    <a:cubicBezTo>
                      <a:pt x="2103" y="579"/>
                      <a:pt x="2114" y="581"/>
                      <a:pt x="2127" y="578"/>
                    </a:cubicBezTo>
                    <a:cubicBezTo>
                      <a:pt x="2110" y="575"/>
                      <a:pt x="2109" y="567"/>
                      <a:pt x="2120" y="557"/>
                    </a:cubicBezTo>
                    <a:cubicBezTo>
                      <a:pt x="2130" y="547"/>
                      <a:pt x="2143" y="539"/>
                      <a:pt x="2149" y="527"/>
                    </a:cubicBezTo>
                    <a:cubicBezTo>
                      <a:pt x="2159" y="509"/>
                      <a:pt x="2174" y="509"/>
                      <a:pt x="2189" y="508"/>
                    </a:cubicBezTo>
                    <a:cubicBezTo>
                      <a:pt x="2199" y="507"/>
                      <a:pt x="2209" y="511"/>
                      <a:pt x="2218" y="508"/>
                    </a:cubicBezTo>
                    <a:cubicBezTo>
                      <a:pt x="2220" y="516"/>
                      <a:pt x="2213" y="518"/>
                      <a:pt x="2212" y="524"/>
                    </a:cubicBezTo>
                    <a:cubicBezTo>
                      <a:pt x="2211" y="530"/>
                      <a:pt x="2213" y="535"/>
                      <a:pt x="2219" y="537"/>
                    </a:cubicBezTo>
                    <a:cubicBezTo>
                      <a:pt x="2222" y="538"/>
                      <a:pt x="2262" y="507"/>
                      <a:pt x="2263" y="503"/>
                    </a:cubicBezTo>
                    <a:cubicBezTo>
                      <a:pt x="2264" y="475"/>
                      <a:pt x="2281" y="488"/>
                      <a:pt x="2294" y="490"/>
                    </a:cubicBezTo>
                    <a:cubicBezTo>
                      <a:pt x="2283" y="498"/>
                      <a:pt x="2278" y="507"/>
                      <a:pt x="2278" y="521"/>
                    </a:cubicBezTo>
                    <a:cubicBezTo>
                      <a:pt x="2279" y="531"/>
                      <a:pt x="2273" y="539"/>
                      <a:pt x="2262" y="542"/>
                    </a:cubicBezTo>
                    <a:cubicBezTo>
                      <a:pt x="2256" y="543"/>
                      <a:pt x="2250" y="545"/>
                      <a:pt x="2246" y="550"/>
                    </a:cubicBezTo>
                    <a:cubicBezTo>
                      <a:pt x="2220" y="583"/>
                      <a:pt x="2186" y="607"/>
                      <a:pt x="2157" y="637"/>
                    </a:cubicBezTo>
                    <a:cubicBezTo>
                      <a:pt x="2142" y="652"/>
                      <a:pt x="2139" y="670"/>
                      <a:pt x="2141" y="688"/>
                    </a:cubicBezTo>
                    <a:cubicBezTo>
                      <a:pt x="2145" y="718"/>
                      <a:pt x="2152" y="748"/>
                      <a:pt x="2159" y="778"/>
                    </a:cubicBezTo>
                    <a:cubicBezTo>
                      <a:pt x="2184" y="767"/>
                      <a:pt x="2184" y="735"/>
                      <a:pt x="2204" y="718"/>
                    </a:cubicBezTo>
                    <a:cubicBezTo>
                      <a:pt x="2213" y="711"/>
                      <a:pt x="2217" y="696"/>
                      <a:pt x="2232" y="695"/>
                    </a:cubicBezTo>
                    <a:cubicBezTo>
                      <a:pt x="2240" y="694"/>
                      <a:pt x="2243" y="694"/>
                      <a:pt x="2240" y="683"/>
                    </a:cubicBezTo>
                    <a:cubicBezTo>
                      <a:pt x="2234" y="665"/>
                      <a:pt x="2245" y="653"/>
                      <a:pt x="2262" y="652"/>
                    </a:cubicBezTo>
                    <a:cubicBezTo>
                      <a:pt x="2253" y="632"/>
                      <a:pt x="2253" y="632"/>
                      <a:pt x="2260" y="616"/>
                    </a:cubicBezTo>
                    <a:cubicBezTo>
                      <a:pt x="2254" y="615"/>
                      <a:pt x="2246" y="623"/>
                      <a:pt x="2243" y="613"/>
                    </a:cubicBezTo>
                    <a:cubicBezTo>
                      <a:pt x="2240" y="605"/>
                      <a:pt x="2245" y="599"/>
                      <a:pt x="2249" y="593"/>
                    </a:cubicBezTo>
                    <a:cubicBezTo>
                      <a:pt x="2253" y="586"/>
                      <a:pt x="2263" y="582"/>
                      <a:pt x="2263" y="572"/>
                    </a:cubicBezTo>
                    <a:cubicBezTo>
                      <a:pt x="2263" y="560"/>
                      <a:pt x="2270" y="557"/>
                      <a:pt x="2279" y="558"/>
                    </a:cubicBezTo>
                    <a:cubicBezTo>
                      <a:pt x="2289" y="560"/>
                      <a:pt x="2298" y="556"/>
                      <a:pt x="2306" y="550"/>
                    </a:cubicBezTo>
                    <a:cubicBezTo>
                      <a:pt x="2317" y="541"/>
                      <a:pt x="2316" y="551"/>
                      <a:pt x="2317" y="558"/>
                    </a:cubicBezTo>
                    <a:cubicBezTo>
                      <a:pt x="2349" y="535"/>
                      <a:pt x="2361" y="535"/>
                      <a:pt x="2382" y="557"/>
                    </a:cubicBezTo>
                    <a:cubicBezTo>
                      <a:pt x="2388" y="539"/>
                      <a:pt x="2406" y="534"/>
                      <a:pt x="2419" y="526"/>
                    </a:cubicBezTo>
                    <a:cubicBezTo>
                      <a:pt x="2450" y="507"/>
                      <a:pt x="2479" y="476"/>
                      <a:pt x="2520" y="492"/>
                    </a:cubicBezTo>
                    <a:cubicBezTo>
                      <a:pt x="2527" y="494"/>
                      <a:pt x="2534" y="489"/>
                      <a:pt x="2532" y="486"/>
                    </a:cubicBezTo>
                    <a:cubicBezTo>
                      <a:pt x="2523" y="473"/>
                      <a:pt x="2523" y="452"/>
                      <a:pt x="2510" y="445"/>
                    </a:cubicBezTo>
                    <a:cubicBezTo>
                      <a:pt x="2501" y="439"/>
                      <a:pt x="2498" y="432"/>
                      <a:pt x="2492" y="424"/>
                    </a:cubicBezTo>
                    <a:cubicBezTo>
                      <a:pt x="2531" y="429"/>
                      <a:pt x="2532" y="428"/>
                      <a:pt x="2545" y="391"/>
                    </a:cubicBezTo>
                    <a:cubicBezTo>
                      <a:pt x="2548" y="382"/>
                      <a:pt x="2556" y="381"/>
                      <a:pt x="2563" y="381"/>
                    </a:cubicBezTo>
                    <a:cubicBezTo>
                      <a:pt x="2572" y="381"/>
                      <a:pt x="2565" y="387"/>
                      <a:pt x="2565" y="391"/>
                    </a:cubicBezTo>
                    <a:cubicBezTo>
                      <a:pt x="2565" y="401"/>
                      <a:pt x="2573" y="401"/>
                      <a:pt x="2579" y="401"/>
                    </a:cubicBezTo>
                    <a:cubicBezTo>
                      <a:pt x="2594" y="401"/>
                      <a:pt x="2606" y="403"/>
                      <a:pt x="2617" y="419"/>
                    </a:cubicBezTo>
                    <a:cubicBezTo>
                      <a:pt x="2623" y="429"/>
                      <a:pt x="2639" y="432"/>
                      <a:pt x="2651" y="437"/>
                    </a:cubicBezTo>
                    <a:cubicBezTo>
                      <a:pt x="2654" y="439"/>
                      <a:pt x="2656" y="439"/>
                      <a:pt x="2658" y="433"/>
                    </a:cubicBezTo>
                    <a:cubicBezTo>
                      <a:pt x="2663" y="418"/>
                      <a:pt x="2668" y="402"/>
                      <a:pt x="2688" y="402"/>
                    </a:cubicBezTo>
                    <a:cubicBezTo>
                      <a:pt x="2696" y="402"/>
                      <a:pt x="2705" y="399"/>
                      <a:pt x="2710" y="391"/>
                    </a:cubicBezTo>
                    <a:cubicBezTo>
                      <a:pt x="2701" y="383"/>
                      <a:pt x="2692" y="374"/>
                      <a:pt x="2682" y="36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54" name="Freeform 12"/>
              <p:cNvSpPr/>
              <p:nvPr/>
            </p:nvSpPr>
            <p:spPr bwMode="auto">
              <a:xfrm>
                <a:off x="9776556" y="4264460"/>
                <a:ext cx="188200" cy="223052"/>
              </a:xfrm>
              <a:custGeom>
                <a:avLst/>
                <a:gdLst>
                  <a:gd name="T0" fmla="*/ 154 w 164"/>
                  <a:gd name="T1" fmla="*/ 51 h 193"/>
                  <a:gd name="T2" fmla="*/ 148 w 164"/>
                  <a:gd name="T3" fmla="*/ 10 h 193"/>
                  <a:gd name="T4" fmla="*/ 118 w 164"/>
                  <a:gd name="T5" fmla="*/ 10 h 193"/>
                  <a:gd name="T6" fmla="*/ 31 w 164"/>
                  <a:gd name="T7" fmla="*/ 92 h 193"/>
                  <a:gd name="T8" fmla="*/ 20 w 164"/>
                  <a:gd name="T9" fmla="*/ 98 h 193"/>
                  <a:gd name="T10" fmla="*/ 4 w 164"/>
                  <a:gd name="T11" fmla="*/ 119 h 193"/>
                  <a:gd name="T12" fmla="*/ 6 w 164"/>
                  <a:gd name="T13" fmla="*/ 134 h 193"/>
                  <a:gd name="T14" fmla="*/ 29 w 164"/>
                  <a:gd name="T15" fmla="*/ 174 h 193"/>
                  <a:gd name="T16" fmla="*/ 97 w 164"/>
                  <a:gd name="T17" fmla="*/ 190 h 193"/>
                  <a:gd name="T18" fmla="*/ 125 w 164"/>
                  <a:gd name="T19" fmla="*/ 173 h 193"/>
                  <a:gd name="T20" fmla="*/ 128 w 164"/>
                  <a:gd name="T21" fmla="*/ 165 h 193"/>
                  <a:gd name="T22" fmla="*/ 159 w 164"/>
                  <a:gd name="T23" fmla="*/ 108 h 193"/>
                  <a:gd name="T24" fmla="*/ 157 w 164"/>
                  <a:gd name="T25" fmla="*/ 87 h 193"/>
                  <a:gd name="T26" fmla="*/ 154 w 164"/>
                  <a:gd name="T27" fmla="*/ 5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" h="193">
                    <a:moveTo>
                      <a:pt x="154" y="51"/>
                    </a:moveTo>
                    <a:cubicBezTo>
                      <a:pt x="162" y="38"/>
                      <a:pt x="164" y="22"/>
                      <a:pt x="148" y="10"/>
                    </a:cubicBezTo>
                    <a:cubicBezTo>
                      <a:pt x="138" y="2"/>
                      <a:pt x="126" y="0"/>
                      <a:pt x="118" y="10"/>
                    </a:cubicBezTo>
                    <a:cubicBezTo>
                      <a:pt x="93" y="42"/>
                      <a:pt x="55" y="58"/>
                      <a:pt x="31" y="92"/>
                    </a:cubicBezTo>
                    <a:cubicBezTo>
                      <a:pt x="28" y="97"/>
                      <a:pt x="25" y="99"/>
                      <a:pt x="20" y="98"/>
                    </a:cubicBezTo>
                    <a:cubicBezTo>
                      <a:pt x="0" y="93"/>
                      <a:pt x="3" y="107"/>
                      <a:pt x="4" y="119"/>
                    </a:cubicBezTo>
                    <a:cubicBezTo>
                      <a:pt x="5" y="124"/>
                      <a:pt x="5" y="129"/>
                      <a:pt x="6" y="134"/>
                    </a:cubicBezTo>
                    <a:cubicBezTo>
                      <a:pt x="8" y="150"/>
                      <a:pt x="18" y="165"/>
                      <a:pt x="29" y="174"/>
                    </a:cubicBezTo>
                    <a:cubicBezTo>
                      <a:pt x="50" y="191"/>
                      <a:pt x="81" y="177"/>
                      <a:pt x="97" y="190"/>
                    </a:cubicBezTo>
                    <a:cubicBezTo>
                      <a:pt x="118" y="193"/>
                      <a:pt x="126" y="190"/>
                      <a:pt x="125" y="173"/>
                    </a:cubicBezTo>
                    <a:cubicBezTo>
                      <a:pt x="125" y="170"/>
                      <a:pt x="126" y="167"/>
                      <a:pt x="128" y="165"/>
                    </a:cubicBezTo>
                    <a:cubicBezTo>
                      <a:pt x="146" y="151"/>
                      <a:pt x="149" y="128"/>
                      <a:pt x="159" y="108"/>
                    </a:cubicBezTo>
                    <a:cubicBezTo>
                      <a:pt x="163" y="98"/>
                      <a:pt x="164" y="94"/>
                      <a:pt x="157" y="87"/>
                    </a:cubicBezTo>
                    <a:cubicBezTo>
                      <a:pt x="147" y="76"/>
                      <a:pt x="144" y="66"/>
                      <a:pt x="154" y="5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57" name="Freeform 13"/>
              <p:cNvSpPr/>
              <p:nvPr/>
            </p:nvSpPr>
            <p:spPr bwMode="auto">
              <a:xfrm>
                <a:off x="10211042" y="4417808"/>
                <a:ext cx="177745" cy="170774"/>
              </a:xfrm>
              <a:custGeom>
                <a:avLst/>
                <a:gdLst>
                  <a:gd name="T0" fmla="*/ 120 w 154"/>
                  <a:gd name="T1" fmla="*/ 28 h 148"/>
                  <a:gd name="T2" fmla="*/ 75 w 154"/>
                  <a:gd name="T3" fmla="*/ 40 h 148"/>
                  <a:gd name="T4" fmla="*/ 44 w 154"/>
                  <a:gd name="T5" fmla="*/ 41 h 148"/>
                  <a:gd name="T6" fmla="*/ 37 w 154"/>
                  <a:gd name="T7" fmla="*/ 20 h 148"/>
                  <a:gd name="T8" fmla="*/ 28 w 154"/>
                  <a:gd name="T9" fmla="*/ 7 h 148"/>
                  <a:gd name="T10" fmla="*/ 0 w 154"/>
                  <a:gd name="T11" fmla="*/ 9 h 148"/>
                  <a:gd name="T12" fmla="*/ 33 w 154"/>
                  <a:gd name="T13" fmla="*/ 34 h 148"/>
                  <a:gd name="T14" fmla="*/ 25 w 154"/>
                  <a:gd name="T15" fmla="*/ 40 h 148"/>
                  <a:gd name="T16" fmla="*/ 19 w 154"/>
                  <a:gd name="T17" fmla="*/ 49 h 148"/>
                  <a:gd name="T18" fmla="*/ 30 w 154"/>
                  <a:gd name="T19" fmla="*/ 52 h 148"/>
                  <a:gd name="T20" fmla="*/ 39 w 154"/>
                  <a:gd name="T21" fmla="*/ 55 h 148"/>
                  <a:gd name="T22" fmla="*/ 73 w 154"/>
                  <a:gd name="T23" fmla="*/ 72 h 148"/>
                  <a:gd name="T24" fmla="*/ 119 w 154"/>
                  <a:gd name="T25" fmla="*/ 124 h 148"/>
                  <a:gd name="T26" fmla="*/ 125 w 154"/>
                  <a:gd name="T27" fmla="*/ 135 h 148"/>
                  <a:gd name="T28" fmla="*/ 150 w 154"/>
                  <a:gd name="T29" fmla="*/ 148 h 148"/>
                  <a:gd name="T30" fmla="*/ 153 w 154"/>
                  <a:gd name="T31" fmla="*/ 39 h 148"/>
                  <a:gd name="T32" fmla="*/ 120 w 154"/>
                  <a:gd name="T33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48">
                    <a:moveTo>
                      <a:pt x="120" y="28"/>
                    </a:moveTo>
                    <a:cubicBezTo>
                      <a:pt x="100" y="14"/>
                      <a:pt x="87" y="29"/>
                      <a:pt x="75" y="40"/>
                    </a:cubicBezTo>
                    <a:cubicBezTo>
                      <a:pt x="64" y="51"/>
                      <a:pt x="57" y="62"/>
                      <a:pt x="44" y="41"/>
                    </a:cubicBezTo>
                    <a:cubicBezTo>
                      <a:pt x="39" y="34"/>
                      <a:pt x="35" y="29"/>
                      <a:pt x="37" y="20"/>
                    </a:cubicBezTo>
                    <a:cubicBezTo>
                      <a:pt x="38" y="12"/>
                      <a:pt x="35" y="9"/>
                      <a:pt x="28" y="7"/>
                    </a:cubicBezTo>
                    <a:cubicBezTo>
                      <a:pt x="17" y="5"/>
                      <a:pt x="7" y="0"/>
                      <a:pt x="0" y="9"/>
                    </a:cubicBezTo>
                    <a:cubicBezTo>
                      <a:pt x="3" y="29"/>
                      <a:pt x="20" y="27"/>
                      <a:pt x="33" y="34"/>
                    </a:cubicBezTo>
                    <a:cubicBezTo>
                      <a:pt x="29" y="37"/>
                      <a:pt x="26" y="38"/>
                      <a:pt x="25" y="40"/>
                    </a:cubicBezTo>
                    <a:cubicBezTo>
                      <a:pt x="24" y="43"/>
                      <a:pt x="13" y="37"/>
                      <a:pt x="19" y="49"/>
                    </a:cubicBezTo>
                    <a:cubicBezTo>
                      <a:pt x="23" y="57"/>
                      <a:pt x="24" y="57"/>
                      <a:pt x="30" y="52"/>
                    </a:cubicBezTo>
                    <a:cubicBezTo>
                      <a:pt x="34" y="48"/>
                      <a:pt x="36" y="53"/>
                      <a:pt x="39" y="55"/>
                    </a:cubicBezTo>
                    <a:cubicBezTo>
                      <a:pt x="50" y="62"/>
                      <a:pt x="60" y="69"/>
                      <a:pt x="73" y="72"/>
                    </a:cubicBezTo>
                    <a:cubicBezTo>
                      <a:pt x="99" y="78"/>
                      <a:pt x="113" y="97"/>
                      <a:pt x="119" y="124"/>
                    </a:cubicBezTo>
                    <a:cubicBezTo>
                      <a:pt x="120" y="129"/>
                      <a:pt x="119" y="137"/>
                      <a:pt x="125" y="135"/>
                    </a:cubicBezTo>
                    <a:cubicBezTo>
                      <a:pt x="138" y="132"/>
                      <a:pt x="141" y="145"/>
                      <a:pt x="150" y="148"/>
                    </a:cubicBezTo>
                    <a:cubicBezTo>
                      <a:pt x="154" y="112"/>
                      <a:pt x="148" y="75"/>
                      <a:pt x="153" y="39"/>
                    </a:cubicBezTo>
                    <a:cubicBezTo>
                      <a:pt x="142" y="36"/>
                      <a:pt x="129" y="35"/>
                      <a:pt x="120" y="2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59" name="Freeform 14"/>
              <p:cNvSpPr/>
              <p:nvPr/>
            </p:nvSpPr>
            <p:spPr bwMode="auto">
              <a:xfrm>
                <a:off x="10199425" y="3513984"/>
                <a:ext cx="213758" cy="196332"/>
              </a:xfrm>
              <a:custGeom>
                <a:avLst/>
                <a:gdLst>
                  <a:gd name="T0" fmla="*/ 170 w 186"/>
                  <a:gd name="T1" fmla="*/ 0 h 171"/>
                  <a:gd name="T2" fmla="*/ 167 w 186"/>
                  <a:gd name="T3" fmla="*/ 1 h 171"/>
                  <a:gd name="T4" fmla="*/ 150 w 186"/>
                  <a:gd name="T5" fmla="*/ 26 h 171"/>
                  <a:gd name="T6" fmla="*/ 104 w 186"/>
                  <a:gd name="T7" fmla="*/ 93 h 171"/>
                  <a:gd name="T8" fmla="*/ 87 w 186"/>
                  <a:gd name="T9" fmla="*/ 108 h 171"/>
                  <a:gd name="T10" fmla="*/ 66 w 186"/>
                  <a:gd name="T11" fmla="*/ 120 h 171"/>
                  <a:gd name="T12" fmla="*/ 0 w 186"/>
                  <a:gd name="T13" fmla="*/ 149 h 171"/>
                  <a:gd name="T14" fmla="*/ 9 w 186"/>
                  <a:gd name="T15" fmla="*/ 146 h 171"/>
                  <a:gd name="T16" fmla="*/ 27 w 186"/>
                  <a:gd name="T17" fmla="*/ 142 h 171"/>
                  <a:gd name="T18" fmla="*/ 24 w 186"/>
                  <a:gd name="T19" fmla="*/ 160 h 171"/>
                  <a:gd name="T20" fmla="*/ 27 w 186"/>
                  <a:gd name="T21" fmla="*/ 168 h 171"/>
                  <a:gd name="T22" fmla="*/ 31 w 186"/>
                  <a:gd name="T23" fmla="*/ 168 h 171"/>
                  <a:gd name="T24" fmla="*/ 53 w 186"/>
                  <a:gd name="T25" fmla="*/ 157 h 171"/>
                  <a:gd name="T26" fmla="*/ 53 w 186"/>
                  <a:gd name="T27" fmla="*/ 146 h 171"/>
                  <a:gd name="T28" fmla="*/ 48 w 186"/>
                  <a:gd name="T29" fmla="*/ 137 h 171"/>
                  <a:gd name="T30" fmla="*/ 62 w 186"/>
                  <a:gd name="T31" fmla="*/ 133 h 171"/>
                  <a:gd name="T32" fmla="*/ 71 w 186"/>
                  <a:gd name="T33" fmla="*/ 140 h 171"/>
                  <a:gd name="T34" fmla="*/ 77 w 186"/>
                  <a:gd name="T35" fmla="*/ 155 h 171"/>
                  <a:gd name="T36" fmla="*/ 89 w 186"/>
                  <a:gd name="T37" fmla="*/ 138 h 171"/>
                  <a:gd name="T38" fmla="*/ 98 w 186"/>
                  <a:gd name="T39" fmla="*/ 129 h 171"/>
                  <a:gd name="T40" fmla="*/ 153 w 186"/>
                  <a:gd name="T41" fmla="*/ 121 h 171"/>
                  <a:gd name="T42" fmla="*/ 156 w 186"/>
                  <a:gd name="T43" fmla="*/ 114 h 171"/>
                  <a:gd name="T44" fmla="*/ 176 w 186"/>
                  <a:gd name="T45" fmla="*/ 42 h 171"/>
                  <a:gd name="T46" fmla="*/ 170 w 186"/>
                  <a:gd name="T4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6" h="171">
                    <a:moveTo>
                      <a:pt x="170" y="0"/>
                    </a:moveTo>
                    <a:cubicBezTo>
                      <a:pt x="169" y="0"/>
                      <a:pt x="167" y="0"/>
                      <a:pt x="167" y="1"/>
                    </a:cubicBezTo>
                    <a:cubicBezTo>
                      <a:pt x="160" y="9"/>
                      <a:pt x="147" y="9"/>
                      <a:pt x="150" y="26"/>
                    </a:cubicBezTo>
                    <a:cubicBezTo>
                      <a:pt x="155" y="59"/>
                      <a:pt x="130" y="84"/>
                      <a:pt x="104" y="93"/>
                    </a:cubicBezTo>
                    <a:cubicBezTo>
                      <a:pt x="96" y="96"/>
                      <a:pt x="89" y="100"/>
                      <a:pt x="87" y="108"/>
                    </a:cubicBezTo>
                    <a:cubicBezTo>
                      <a:pt x="84" y="120"/>
                      <a:pt x="77" y="121"/>
                      <a:pt x="66" y="120"/>
                    </a:cubicBezTo>
                    <a:cubicBezTo>
                      <a:pt x="39" y="116"/>
                      <a:pt x="17" y="126"/>
                      <a:pt x="0" y="149"/>
                    </a:cubicBezTo>
                    <a:cubicBezTo>
                      <a:pt x="3" y="148"/>
                      <a:pt x="6" y="146"/>
                      <a:pt x="9" y="146"/>
                    </a:cubicBezTo>
                    <a:cubicBezTo>
                      <a:pt x="15" y="146"/>
                      <a:pt x="21" y="138"/>
                      <a:pt x="27" y="142"/>
                    </a:cubicBezTo>
                    <a:cubicBezTo>
                      <a:pt x="38" y="150"/>
                      <a:pt x="26" y="154"/>
                      <a:pt x="24" y="160"/>
                    </a:cubicBezTo>
                    <a:cubicBezTo>
                      <a:pt x="24" y="162"/>
                      <a:pt x="25" y="166"/>
                      <a:pt x="27" y="168"/>
                    </a:cubicBezTo>
                    <a:cubicBezTo>
                      <a:pt x="27" y="169"/>
                      <a:pt x="29" y="171"/>
                      <a:pt x="31" y="168"/>
                    </a:cubicBezTo>
                    <a:cubicBezTo>
                      <a:pt x="36" y="159"/>
                      <a:pt x="45" y="160"/>
                      <a:pt x="53" y="157"/>
                    </a:cubicBezTo>
                    <a:cubicBezTo>
                      <a:pt x="58" y="156"/>
                      <a:pt x="62" y="150"/>
                      <a:pt x="53" y="146"/>
                    </a:cubicBezTo>
                    <a:cubicBezTo>
                      <a:pt x="49" y="144"/>
                      <a:pt x="46" y="142"/>
                      <a:pt x="48" y="137"/>
                    </a:cubicBezTo>
                    <a:cubicBezTo>
                      <a:pt x="51" y="130"/>
                      <a:pt x="57" y="134"/>
                      <a:pt x="62" y="133"/>
                    </a:cubicBezTo>
                    <a:cubicBezTo>
                      <a:pt x="66" y="132"/>
                      <a:pt x="72" y="133"/>
                      <a:pt x="71" y="140"/>
                    </a:cubicBezTo>
                    <a:cubicBezTo>
                      <a:pt x="70" y="147"/>
                      <a:pt x="69" y="155"/>
                      <a:pt x="77" y="155"/>
                    </a:cubicBezTo>
                    <a:cubicBezTo>
                      <a:pt x="83" y="154"/>
                      <a:pt x="90" y="144"/>
                      <a:pt x="89" y="138"/>
                    </a:cubicBezTo>
                    <a:cubicBezTo>
                      <a:pt x="86" y="126"/>
                      <a:pt x="94" y="127"/>
                      <a:pt x="98" y="129"/>
                    </a:cubicBezTo>
                    <a:cubicBezTo>
                      <a:pt x="118" y="142"/>
                      <a:pt x="133" y="113"/>
                      <a:pt x="153" y="121"/>
                    </a:cubicBezTo>
                    <a:cubicBezTo>
                      <a:pt x="153" y="121"/>
                      <a:pt x="155" y="117"/>
                      <a:pt x="156" y="114"/>
                    </a:cubicBezTo>
                    <a:cubicBezTo>
                      <a:pt x="159" y="89"/>
                      <a:pt x="160" y="64"/>
                      <a:pt x="176" y="42"/>
                    </a:cubicBezTo>
                    <a:cubicBezTo>
                      <a:pt x="186" y="28"/>
                      <a:pt x="166" y="15"/>
                      <a:pt x="17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62" name="Freeform 15"/>
              <p:cNvSpPr/>
              <p:nvPr/>
            </p:nvSpPr>
            <p:spPr bwMode="auto">
              <a:xfrm>
                <a:off x="9454757" y="2200068"/>
                <a:ext cx="148701" cy="119658"/>
              </a:xfrm>
              <a:custGeom>
                <a:avLst/>
                <a:gdLst>
                  <a:gd name="T0" fmla="*/ 33 w 129"/>
                  <a:gd name="T1" fmla="*/ 70 h 104"/>
                  <a:gd name="T2" fmla="*/ 34 w 129"/>
                  <a:gd name="T3" fmla="*/ 72 h 104"/>
                  <a:gd name="T4" fmla="*/ 61 w 129"/>
                  <a:gd name="T5" fmla="*/ 90 h 104"/>
                  <a:gd name="T6" fmla="*/ 89 w 129"/>
                  <a:gd name="T7" fmla="*/ 96 h 104"/>
                  <a:gd name="T8" fmla="*/ 119 w 129"/>
                  <a:gd name="T9" fmla="*/ 82 h 104"/>
                  <a:gd name="T10" fmla="*/ 121 w 129"/>
                  <a:gd name="T11" fmla="*/ 78 h 104"/>
                  <a:gd name="T12" fmla="*/ 124 w 129"/>
                  <a:gd name="T13" fmla="*/ 60 h 104"/>
                  <a:gd name="T14" fmla="*/ 106 w 129"/>
                  <a:gd name="T15" fmla="*/ 57 h 104"/>
                  <a:gd name="T16" fmla="*/ 82 w 129"/>
                  <a:gd name="T17" fmla="*/ 31 h 104"/>
                  <a:gd name="T18" fmla="*/ 77 w 129"/>
                  <a:gd name="T19" fmla="*/ 13 h 104"/>
                  <a:gd name="T20" fmla="*/ 57 w 129"/>
                  <a:gd name="T21" fmla="*/ 3 h 104"/>
                  <a:gd name="T22" fmla="*/ 12 w 129"/>
                  <a:gd name="T23" fmla="*/ 33 h 104"/>
                  <a:gd name="T24" fmla="*/ 0 w 129"/>
                  <a:gd name="T25" fmla="*/ 37 h 104"/>
                  <a:gd name="T26" fmla="*/ 10 w 129"/>
                  <a:gd name="T27" fmla="*/ 42 h 104"/>
                  <a:gd name="T28" fmla="*/ 33 w 129"/>
                  <a:gd name="T29" fmla="*/ 7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104">
                    <a:moveTo>
                      <a:pt x="33" y="70"/>
                    </a:moveTo>
                    <a:cubicBezTo>
                      <a:pt x="33" y="71"/>
                      <a:pt x="34" y="71"/>
                      <a:pt x="34" y="72"/>
                    </a:cubicBezTo>
                    <a:cubicBezTo>
                      <a:pt x="43" y="77"/>
                      <a:pt x="46" y="92"/>
                      <a:pt x="61" y="90"/>
                    </a:cubicBezTo>
                    <a:cubicBezTo>
                      <a:pt x="70" y="88"/>
                      <a:pt x="79" y="92"/>
                      <a:pt x="89" y="96"/>
                    </a:cubicBezTo>
                    <a:cubicBezTo>
                      <a:pt x="105" y="104"/>
                      <a:pt x="116" y="97"/>
                      <a:pt x="119" y="82"/>
                    </a:cubicBezTo>
                    <a:cubicBezTo>
                      <a:pt x="119" y="80"/>
                      <a:pt x="121" y="79"/>
                      <a:pt x="121" y="78"/>
                    </a:cubicBezTo>
                    <a:cubicBezTo>
                      <a:pt x="125" y="73"/>
                      <a:pt x="129" y="66"/>
                      <a:pt x="124" y="60"/>
                    </a:cubicBezTo>
                    <a:cubicBezTo>
                      <a:pt x="119" y="53"/>
                      <a:pt x="112" y="55"/>
                      <a:pt x="106" y="57"/>
                    </a:cubicBezTo>
                    <a:cubicBezTo>
                      <a:pt x="91" y="60"/>
                      <a:pt x="77" y="47"/>
                      <a:pt x="82" y="31"/>
                    </a:cubicBezTo>
                    <a:cubicBezTo>
                      <a:pt x="84" y="23"/>
                      <a:pt x="86" y="18"/>
                      <a:pt x="77" y="13"/>
                    </a:cubicBezTo>
                    <a:cubicBezTo>
                      <a:pt x="70" y="9"/>
                      <a:pt x="60" y="0"/>
                      <a:pt x="57" y="3"/>
                    </a:cubicBezTo>
                    <a:cubicBezTo>
                      <a:pt x="44" y="18"/>
                      <a:pt x="13" y="0"/>
                      <a:pt x="12" y="33"/>
                    </a:cubicBezTo>
                    <a:cubicBezTo>
                      <a:pt x="12" y="34"/>
                      <a:pt x="7" y="35"/>
                      <a:pt x="0" y="37"/>
                    </a:cubicBezTo>
                    <a:cubicBezTo>
                      <a:pt x="6" y="40"/>
                      <a:pt x="8" y="41"/>
                      <a:pt x="10" y="42"/>
                    </a:cubicBezTo>
                    <a:cubicBezTo>
                      <a:pt x="27" y="49"/>
                      <a:pt x="30" y="53"/>
                      <a:pt x="33" y="7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66" name="Freeform 16"/>
              <p:cNvSpPr/>
              <p:nvPr/>
            </p:nvSpPr>
            <p:spPr bwMode="auto">
              <a:xfrm>
                <a:off x="10314437" y="2432413"/>
                <a:ext cx="148701" cy="60410"/>
              </a:xfrm>
              <a:custGeom>
                <a:avLst/>
                <a:gdLst>
                  <a:gd name="T0" fmla="*/ 19 w 129"/>
                  <a:gd name="T1" fmla="*/ 46 h 53"/>
                  <a:gd name="T2" fmla="*/ 50 w 129"/>
                  <a:gd name="T3" fmla="*/ 44 h 53"/>
                  <a:gd name="T4" fmla="*/ 118 w 129"/>
                  <a:gd name="T5" fmla="*/ 37 h 53"/>
                  <a:gd name="T6" fmla="*/ 127 w 129"/>
                  <a:gd name="T7" fmla="*/ 24 h 53"/>
                  <a:gd name="T8" fmla="*/ 119 w 129"/>
                  <a:gd name="T9" fmla="*/ 16 h 53"/>
                  <a:gd name="T10" fmla="*/ 81 w 129"/>
                  <a:gd name="T11" fmla="*/ 5 h 53"/>
                  <a:gd name="T12" fmla="*/ 67 w 129"/>
                  <a:gd name="T13" fmla="*/ 12 h 53"/>
                  <a:gd name="T14" fmla="*/ 53 w 129"/>
                  <a:gd name="T15" fmla="*/ 17 h 53"/>
                  <a:gd name="T16" fmla="*/ 36 w 129"/>
                  <a:gd name="T17" fmla="*/ 6 h 53"/>
                  <a:gd name="T18" fmla="*/ 4 w 129"/>
                  <a:gd name="T19" fmla="*/ 17 h 53"/>
                  <a:gd name="T20" fmla="*/ 19 w 129"/>
                  <a:gd name="T21" fmla="*/ 4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53">
                    <a:moveTo>
                      <a:pt x="19" y="46"/>
                    </a:moveTo>
                    <a:cubicBezTo>
                      <a:pt x="31" y="53"/>
                      <a:pt x="39" y="42"/>
                      <a:pt x="50" y="44"/>
                    </a:cubicBezTo>
                    <a:cubicBezTo>
                      <a:pt x="72" y="40"/>
                      <a:pt x="96" y="44"/>
                      <a:pt x="118" y="37"/>
                    </a:cubicBezTo>
                    <a:cubicBezTo>
                      <a:pt x="124" y="35"/>
                      <a:pt x="126" y="30"/>
                      <a:pt x="127" y="24"/>
                    </a:cubicBezTo>
                    <a:cubicBezTo>
                      <a:pt x="129" y="18"/>
                      <a:pt x="123" y="18"/>
                      <a:pt x="119" y="16"/>
                    </a:cubicBezTo>
                    <a:cubicBezTo>
                      <a:pt x="106" y="13"/>
                      <a:pt x="94" y="9"/>
                      <a:pt x="81" y="5"/>
                    </a:cubicBezTo>
                    <a:cubicBezTo>
                      <a:pt x="75" y="3"/>
                      <a:pt x="68" y="5"/>
                      <a:pt x="67" y="12"/>
                    </a:cubicBezTo>
                    <a:cubicBezTo>
                      <a:pt x="64" y="25"/>
                      <a:pt x="58" y="18"/>
                      <a:pt x="53" y="17"/>
                    </a:cubicBezTo>
                    <a:cubicBezTo>
                      <a:pt x="45" y="16"/>
                      <a:pt x="42" y="9"/>
                      <a:pt x="36" y="6"/>
                    </a:cubicBezTo>
                    <a:cubicBezTo>
                      <a:pt x="24" y="0"/>
                      <a:pt x="8" y="5"/>
                      <a:pt x="4" y="17"/>
                    </a:cubicBezTo>
                    <a:cubicBezTo>
                      <a:pt x="0" y="32"/>
                      <a:pt x="6" y="40"/>
                      <a:pt x="19" y="46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67" name="Freeform 17"/>
              <p:cNvSpPr/>
              <p:nvPr/>
            </p:nvSpPr>
            <p:spPr bwMode="auto">
              <a:xfrm>
                <a:off x="9601135" y="2295329"/>
                <a:ext cx="105718" cy="59248"/>
              </a:xfrm>
              <a:custGeom>
                <a:avLst/>
                <a:gdLst>
                  <a:gd name="T0" fmla="*/ 84 w 92"/>
                  <a:gd name="T1" fmla="*/ 33 h 52"/>
                  <a:gd name="T2" fmla="*/ 92 w 92"/>
                  <a:gd name="T3" fmla="*/ 27 h 52"/>
                  <a:gd name="T4" fmla="*/ 86 w 92"/>
                  <a:gd name="T5" fmla="*/ 20 h 52"/>
                  <a:gd name="T6" fmla="*/ 50 w 92"/>
                  <a:gd name="T7" fmla="*/ 7 h 52"/>
                  <a:gd name="T8" fmla="*/ 28 w 92"/>
                  <a:gd name="T9" fmla="*/ 7 h 52"/>
                  <a:gd name="T10" fmla="*/ 0 w 92"/>
                  <a:gd name="T11" fmla="*/ 52 h 52"/>
                  <a:gd name="T12" fmla="*/ 45 w 92"/>
                  <a:gd name="T13" fmla="*/ 40 h 52"/>
                  <a:gd name="T14" fmla="*/ 84 w 92"/>
                  <a:gd name="T15" fmla="*/ 3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52">
                    <a:moveTo>
                      <a:pt x="84" y="33"/>
                    </a:moveTo>
                    <a:cubicBezTo>
                      <a:pt x="88" y="33"/>
                      <a:pt x="92" y="31"/>
                      <a:pt x="92" y="27"/>
                    </a:cubicBezTo>
                    <a:cubicBezTo>
                      <a:pt x="92" y="23"/>
                      <a:pt x="88" y="22"/>
                      <a:pt x="86" y="20"/>
                    </a:cubicBezTo>
                    <a:cubicBezTo>
                      <a:pt x="74" y="12"/>
                      <a:pt x="63" y="8"/>
                      <a:pt x="50" y="7"/>
                    </a:cubicBezTo>
                    <a:cubicBezTo>
                      <a:pt x="41" y="6"/>
                      <a:pt x="31" y="0"/>
                      <a:pt x="28" y="7"/>
                    </a:cubicBezTo>
                    <a:cubicBezTo>
                      <a:pt x="21" y="22"/>
                      <a:pt x="5" y="30"/>
                      <a:pt x="0" y="52"/>
                    </a:cubicBezTo>
                    <a:cubicBezTo>
                      <a:pt x="15" y="41"/>
                      <a:pt x="30" y="41"/>
                      <a:pt x="45" y="40"/>
                    </a:cubicBezTo>
                    <a:cubicBezTo>
                      <a:pt x="58" y="38"/>
                      <a:pt x="71" y="35"/>
                      <a:pt x="84" y="3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68" name="Freeform 18"/>
              <p:cNvSpPr/>
              <p:nvPr/>
            </p:nvSpPr>
            <p:spPr bwMode="auto">
              <a:xfrm>
                <a:off x="10399242" y="3193346"/>
                <a:ext cx="53440" cy="191685"/>
              </a:xfrm>
              <a:custGeom>
                <a:avLst/>
                <a:gdLst>
                  <a:gd name="T0" fmla="*/ 7 w 46"/>
                  <a:gd name="T1" fmla="*/ 21 h 166"/>
                  <a:gd name="T2" fmla="*/ 13 w 46"/>
                  <a:gd name="T3" fmla="*/ 81 h 166"/>
                  <a:gd name="T4" fmla="*/ 13 w 46"/>
                  <a:gd name="T5" fmla="*/ 126 h 166"/>
                  <a:gd name="T6" fmla="*/ 9 w 46"/>
                  <a:gd name="T7" fmla="*/ 166 h 166"/>
                  <a:gd name="T8" fmla="*/ 16 w 46"/>
                  <a:gd name="T9" fmla="*/ 140 h 166"/>
                  <a:gd name="T10" fmla="*/ 15 w 46"/>
                  <a:gd name="T11" fmla="*/ 126 h 166"/>
                  <a:gd name="T12" fmla="*/ 15 w 46"/>
                  <a:gd name="T13" fmla="*/ 126 h 166"/>
                  <a:gd name="T14" fmla="*/ 33 w 46"/>
                  <a:gd name="T15" fmla="*/ 98 h 166"/>
                  <a:gd name="T16" fmla="*/ 39 w 46"/>
                  <a:gd name="T17" fmla="*/ 89 h 166"/>
                  <a:gd name="T18" fmla="*/ 25 w 46"/>
                  <a:gd name="T19" fmla="*/ 0 h 166"/>
                  <a:gd name="T20" fmla="*/ 7 w 46"/>
                  <a:gd name="T21" fmla="*/ 2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166">
                    <a:moveTo>
                      <a:pt x="7" y="21"/>
                    </a:moveTo>
                    <a:cubicBezTo>
                      <a:pt x="0" y="43"/>
                      <a:pt x="16" y="60"/>
                      <a:pt x="13" y="81"/>
                    </a:cubicBezTo>
                    <a:cubicBezTo>
                      <a:pt x="11" y="95"/>
                      <a:pt x="1" y="111"/>
                      <a:pt x="13" y="126"/>
                    </a:cubicBezTo>
                    <a:cubicBezTo>
                      <a:pt x="9" y="139"/>
                      <a:pt x="8" y="152"/>
                      <a:pt x="9" y="166"/>
                    </a:cubicBezTo>
                    <a:cubicBezTo>
                      <a:pt x="19" y="159"/>
                      <a:pt x="25" y="153"/>
                      <a:pt x="16" y="140"/>
                    </a:cubicBezTo>
                    <a:cubicBezTo>
                      <a:pt x="14" y="137"/>
                      <a:pt x="15" y="130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23" y="117"/>
                      <a:pt x="17" y="95"/>
                      <a:pt x="33" y="98"/>
                    </a:cubicBezTo>
                    <a:cubicBezTo>
                      <a:pt x="46" y="100"/>
                      <a:pt x="41" y="93"/>
                      <a:pt x="39" y="89"/>
                    </a:cubicBezTo>
                    <a:cubicBezTo>
                      <a:pt x="31" y="60"/>
                      <a:pt x="19" y="32"/>
                      <a:pt x="25" y="0"/>
                    </a:cubicBezTo>
                    <a:cubicBezTo>
                      <a:pt x="14" y="4"/>
                      <a:pt x="10" y="10"/>
                      <a:pt x="7" y="2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71" name="Freeform 19"/>
              <p:cNvSpPr/>
              <p:nvPr/>
            </p:nvSpPr>
            <p:spPr bwMode="auto">
              <a:xfrm>
                <a:off x="10396919" y="3412913"/>
                <a:ext cx="70866" cy="78998"/>
              </a:xfrm>
              <a:custGeom>
                <a:avLst/>
                <a:gdLst>
                  <a:gd name="T0" fmla="*/ 54 w 61"/>
                  <a:gd name="T1" fmla="*/ 33 h 68"/>
                  <a:gd name="T2" fmla="*/ 7 w 61"/>
                  <a:gd name="T3" fmla="*/ 0 h 68"/>
                  <a:gd name="T4" fmla="*/ 4 w 61"/>
                  <a:gd name="T5" fmla="*/ 32 h 68"/>
                  <a:gd name="T6" fmla="*/ 21 w 61"/>
                  <a:gd name="T7" fmla="*/ 64 h 68"/>
                  <a:gd name="T8" fmla="*/ 29 w 61"/>
                  <a:gd name="T9" fmla="*/ 64 h 68"/>
                  <a:gd name="T10" fmla="*/ 53 w 61"/>
                  <a:gd name="T11" fmla="*/ 49 h 68"/>
                  <a:gd name="T12" fmla="*/ 61 w 61"/>
                  <a:gd name="T13" fmla="*/ 41 h 68"/>
                  <a:gd name="T14" fmla="*/ 54 w 61"/>
                  <a:gd name="T15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68">
                    <a:moveTo>
                      <a:pt x="54" y="33"/>
                    </a:moveTo>
                    <a:cubicBezTo>
                      <a:pt x="33" y="30"/>
                      <a:pt x="20" y="16"/>
                      <a:pt x="7" y="0"/>
                    </a:cubicBezTo>
                    <a:cubicBezTo>
                      <a:pt x="13" y="12"/>
                      <a:pt x="7" y="22"/>
                      <a:pt x="4" y="32"/>
                    </a:cubicBezTo>
                    <a:cubicBezTo>
                      <a:pt x="0" y="47"/>
                      <a:pt x="6" y="57"/>
                      <a:pt x="21" y="64"/>
                    </a:cubicBezTo>
                    <a:cubicBezTo>
                      <a:pt x="24" y="65"/>
                      <a:pt x="28" y="68"/>
                      <a:pt x="29" y="64"/>
                    </a:cubicBezTo>
                    <a:cubicBezTo>
                      <a:pt x="33" y="51"/>
                      <a:pt x="43" y="50"/>
                      <a:pt x="53" y="49"/>
                    </a:cubicBezTo>
                    <a:cubicBezTo>
                      <a:pt x="56" y="48"/>
                      <a:pt x="61" y="46"/>
                      <a:pt x="61" y="41"/>
                    </a:cubicBezTo>
                    <a:cubicBezTo>
                      <a:pt x="61" y="37"/>
                      <a:pt x="58" y="33"/>
                      <a:pt x="54" y="3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73" name="Freeform 20"/>
              <p:cNvSpPr/>
              <p:nvPr/>
            </p:nvSpPr>
            <p:spPr bwMode="auto">
              <a:xfrm>
                <a:off x="9711499" y="4523526"/>
                <a:ext cx="155672" cy="55763"/>
              </a:xfrm>
              <a:custGeom>
                <a:avLst/>
                <a:gdLst>
                  <a:gd name="T0" fmla="*/ 69 w 135"/>
                  <a:gd name="T1" fmla="*/ 25 h 48"/>
                  <a:gd name="T2" fmla="*/ 0 w 135"/>
                  <a:gd name="T3" fmla="*/ 15 h 48"/>
                  <a:gd name="T4" fmla="*/ 135 w 135"/>
                  <a:gd name="T5" fmla="*/ 48 h 48"/>
                  <a:gd name="T6" fmla="*/ 69 w 135"/>
                  <a:gd name="T7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48">
                    <a:moveTo>
                      <a:pt x="69" y="25"/>
                    </a:moveTo>
                    <a:cubicBezTo>
                      <a:pt x="48" y="28"/>
                      <a:pt x="29" y="0"/>
                      <a:pt x="0" y="15"/>
                    </a:cubicBezTo>
                    <a:cubicBezTo>
                      <a:pt x="44" y="40"/>
                      <a:pt x="88" y="39"/>
                      <a:pt x="135" y="48"/>
                    </a:cubicBezTo>
                    <a:cubicBezTo>
                      <a:pt x="113" y="24"/>
                      <a:pt x="94" y="20"/>
                      <a:pt x="69" y="25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76" name="Freeform 21"/>
              <p:cNvSpPr/>
              <p:nvPr/>
            </p:nvSpPr>
            <p:spPr bwMode="auto">
              <a:xfrm>
                <a:off x="9969403" y="4427102"/>
                <a:ext cx="68542" cy="92938"/>
              </a:xfrm>
              <a:custGeom>
                <a:avLst/>
                <a:gdLst>
                  <a:gd name="T0" fmla="*/ 39 w 59"/>
                  <a:gd name="T1" fmla="*/ 19 h 81"/>
                  <a:gd name="T2" fmla="*/ 12 w 59"/>
                  <a:gd name="T3" fmla="*/ 1 h 81"/>
                  <a:gd name="T4" fmla="*/ 3 w 59"/>
                  <a:gd name="T5" fmla="*/ 41 h 81"/>
                  <a:gd name="T6" fmla="*/ 12 w 59"/>
                  <a:gd name="T7" fmla="*/ 68 h 81"/>
                  <a:gd name="T8" fmla="*/ 14 w 59"/>
                  <a:gd name="T9" fmla="*/ 80 h 81"/>
                  <a:gd name="T10" fmla="*/ 20 w 59"/>
                  <a:gd name="T11" fmla="*/ 68 h 81"/>
                  <a:gd name="T12" fmla="*/ 20 w 59"/>
                  <a:gd name="T13" fmla="*/ 38 h 81"/>
                  <a:gd name="T14" fmla="*/ 27 w 59"/>
                  <a:gd name="T15" fmla="*/ 30 h 81"/>
                  <a:gd name="T16" fmla="*/ 35 w 59"/>
                  <a:gd name="T17" fmla="*/ 34 h 81"/>
                  <a:gd name="T18" fmla="*/ 43 w 59"/>
                  <a:gd name="T19" fmla="*/ 69 h 81"/>
                  <a:gd name="T20" fmla="*/ 54 w 59"/>
                  <a:gd name="T21" fmla="*/ 47 h 81"/>
                  <a:gd name="T22" fmla="*/ 39 w 59"/>
                  <a:gd name="T23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81">
                    <a:moveTo>
                      <a:pt x="39" y="19"/>
                    </a:moveTo>
                    <a:cubicBezTo>
                      <a:pt x="34" y="10"/>
                      <a:pt x="21" y="6"/>
                      <a:pt x="12" y="1"/>
                    </a:cubicBezTo>
                    <a:cubicBezTo>
                      <a:pt x="10" y="0"/>
                      <a:pt x="0" y="40"/>
                      <a:pt x="3" y="41"/>
                    </a:cubicBezTo>
                    <a:cubicBezTo>
                      <a:pt x="19" y="45"/>
                      <a:pt x="9" y="59"/>
                      <a:pt x="12" y="68"/>
                    </a:cubicBezTo>
                    <a:cubicBezTo>
                      <a:pt x="14" y="72"/>
                      <a:pt x="6" y="78"/>
                      <a:pt x="14" y="80"/>
                    </a:cubicBezTo>
                    <a:cubicBezTo>
                      <a:pt x="23" y="81"/>
                      <a:pt x="20" y="73"/>
                      <a:pt x="20" y="68"/>
                    </a:cubicBezTo>
                    <a:cubicBezTo>
                      <a:pt x="21" y="58"/>
                      <a:pt x="20" y="48"/>
                      <a:pt x="20" y="38"/>
                    </a:cubicBezTo>
                    <a:cubicBezTo>
                      <a:pt x="20" y="33"/>
                      <a:pt x="21" y="29"/>
                      <a:pt x="27" y="30"/>
                    </a:cubicBezTo>
                    <a:cubicBezTo>
                      <a:pt x="30" y="30"/>
                      <a:pt x="37" y="29"/>
                      <a:pt x="35" y="34"/>
                    </a:cubicBezTo>
                    <a:cubicBezTo>
                      <a:pt x="32" y="48"/>
                      <a:pt x="48" y="53"/>
                      <a:pt x="43" y="69"/>
                    </a:cubicBezTo>
                    <a:cubicBezTo>
                      <a:pt x="51" y="61"/>
                      <a:pt x="59" y="61"/>
                      <a:pt x="54" y="47"/>
                    </a:cubicBezTo>
                    <a:cubicBezTo>
                      <a:pt x="49" y="37"/>
                      <a:pt x="45" y="27"/>
                      <a:pt x="39" y="1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78" name="Freeform 22"/>
              <p:cNvSpPr/>
              <p:nvPr/>
            </p:nvSpPr>
            <p:spPr bwMode="auto">
              <a:xfrm>
                <a:off x="9982182" y="4030953"/>
                <a:ext cx="47631" cy="92938"/>
              </a:xfrm>
              <a:custGeom>
                <a:avLst/>
                <a:gdLst>
                  <a:gd name="T0" fmla="*/ 16 w 41"/>
                  <a:gd name="T1" fmla="*/ 62 h 81"/>
                  <a:gd name="T2" fmla="*/ 21 w 41"/>
                  <a:gd name="T3" fmla="*/ 69 h 81"/>
                  <a:gd name="T4" fmla="*/ 27 w 41"/>
                  <a:gd name="T5" fmla="*/ 78 h 81"/>
                  <a:gd name="T6" fmla="*/ 29 w 41"/>
                  <a:gd name="T7" fmla="*/ 65 h 81"/>
                  <a:gd name="T8" fmla="*/ 36 w 41"/>
                  <a:gd name="T9" fmla="*/ 35 h 81"/>
                  <a:gd name="T10" fmla="*/ 41 w 41"/>
                  <a:gd name="T11" fmla="*/ 24 h 81"/>
                  <a:gd name="T12" fmla="*/ 26 w 41"/>
                  <a:gd name="T13" fmla="*/ 1 h 81"/>
                  <a:gd name="T14" fmla="*/ 17 w 41"/>
                  <a:gd name="T15" fmla="*/ 17 h 81"/>
                  <a:gd name="T16" fmla="*/ 12 w 41"/>
                  <a:gd name="T17" fmla="*/ 39 h 81"/>
                  <a:gd name="T18" fmla="*/ 16 w 41"/>
                  <a:gd name="T19" fmla="*/ 6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81">
                    <a:moveTo>
                      <a:pt x="16" y="62"/>
                    </a:moveTo>
                    <a:cubicBezTo>
                      <a:pt x="18" y="64"/>
                      <a:pt x="21" y="65"/>
                      <a:pt x="21" y="69"/>
                    </a:cubicBezTo>
                    <a:cubicBezTo>
                      <a:pt x="22" y="73"/>
                      <a:pt x="19" y="81"/>
                      <a:pt x="27" y="78"/>
                    </a:cubicBezTo>
                    <a:cubicBezTo>
                      <a:pt x="35" y="76"/>
                      <a:pt x="31" y="69"/>
                      <a:pt x="29" y="65"/>
                    </a:cubicBezTo>
                    <a:cubicBezTo>
                      <a:pt x="23" y="52"/>
                      <a:pt x="25" y="42"/>
                      <a:pt x="36" y="35"/>
                    </a:cubicBezTo>
                    <a:cubicBezTo>
                      <a:pt x="40" y="32"/>
                      <a:pt x="41" y="29"/>
                      <a:pt x="41" y="24"/>
                    </a:cubicBezTo>
                    <a:cubicBezTo>
                      <a:pt x="39" y="14"/>
                      <a:pt x="41" y="2"/>
                      <a:pt x="26" y="1"/>
                    </a:cubicBezTo>
                    <a:cubicBezTo>
                      <a:pt x="10" y="0"/>
                      <a:pt x="20" y="12"/>
                      <a:pt x="17" y="17"/>
                    </a:cubicBezTo>
                    <a:cubicBezTo>
                      <a:pt x="11" y="23"/>
                      <a:pt x="16" y="34"/>
                      <a:pt x="12" y="39"/>
                    </a:cubicBezTo>
                    <a:cubicBezTo>
                      <a:pt x="0" y="50"/>
                      <a:pt x="9" y="56"/>
                      <a:pt x="16" y="6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79" name="Freeform 23"/>
              <p:cNvSpPr/>
              <p:nvPr/>
            </p:nvSpPr>
            <p:spPr bwMode="auto">
              <a:xfrm>
                <a:off x="10066988" y="4217991"/>
                <a:ext cx="41822" cy="67380"/>
              </a:xfrm>
              <a:custGeom>
                <a:avLst/>
                <a:gdLst>
                  <a:gd name="T0" fmla="*/ 1 w 37"/>
                  <a:gd name="T1" fmla="*/ 42 h 59"/>
                  <a:gd name="T2" fmla="*/ 16 w 37"/>
                  <a:gd name="T3" fmla="*/ 57 h 59"/>
                  <a:gd name="T4" fmla="*/ 20 w 37"/>
                  <a:gd name="T5" fmla="*/ 46 h 59"/>
                  <a:gd name="T6" fmla="*/ 37 w 37"/>
                  <a:gd name="T7" fmla="*/ 36 h 59"/>
                  <a:gd name="T8" fmla="*/ 31 w 37"/>
                  <a:gd name="T9" fmla="*/ 0 h 59"/>
                  <a:gd name="T10" fmla="*/ 1 w 37"/>
                  <a:gd name="T11" fmla="*/ 4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9">
                    <a:moveTo>
                      <a:pt x="1" y="42"/>
                    </a:moveTo>
                    <a:cubicBezTo>
                      <a:pt x="0" y="54"/>
                      <a:pt x="9" y="56"/>
                      <a:pt x="16" y="57"/>
                    </a:cubicBezTo>
                    <a:cubicBezTo>
                      <a:pt x="28" y="59"/>
                      <a:pt x="20" y="50"/>
                      <a:pt x="20" y="46"/>
                    </a:cubicBezTo>
                    <a:cubicBezTo>
                      <a:pt x="19" y="28"/>
                      <a:pt x="30" y="36"/>
                      <a:pt x="37" y="36"/>
                    </a:cubicBezTo>
                    <a:cubicBezTo>
                      <a:pt x="35" y="24"/>
                      <a:pt x="33" y="12"/>
                      <a:pt x="31" y="0"/>
                    </a:cubicBezTo>
                    <a:cubicBezTo>
                      <a:pt x="2" y="21"/>
                      <a:pt x="3" y="21"/>
                      <a:pt x="1" y="4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0" name="Freeform 24"/>
              <p:cNvSpPr/>
              <p:nvPr/>
            </p:nvSpPr>
            <p:spPr bwMode="auto">
              <a:xfrm>
                <a:off x="10198264" y="3684757"/>
                <a:ext cx="1162" cy="116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1" name="Freeform 25"/>
              <p:cNvSpPr/>
              <p:nvPr/>
            </p:nvSpPr>
            <p:spPr bwMode="auto">
              <a:xfrm>
                <a:off x="10172706" y="3685920"/>
                <a:ext cx="49955" cy="61571"/>
              </a:xfrm>
              <a:custGeom>
                <a:avLst/>
                <a:gdLst>
                  <a:gd name="T0" fmla="*/ 6 w 44"/>
                  <a:gd name="T1" fmla="*/ 19 h 53"/>
                  <a:gd name="T2" fmla="*/ 12 w 44"/>
                  <a:gd name="T3" fmla="*/ 35 h 53"/>
                  <a:gd name="T4" fmla="*/ 15 w 44"/>
                  <a:gd name="T5" fmla="*/ 50 h 53"/>
                  <a:gd name="T6" fmla="*/ 28 w 44"/>
                  <a:gd name="T7" fmla="*/ 44 h 53"/>
                  <a:gd name="T8" fmla="*/ 22 w 44"/>
                  <a:gd name="T9" fmla="*/ 6 h 53"/>
                  <a:gd name="T10" fmla="*/ 22 w 44"/>
                  <a:gd name="T11" fmla="*/ 0 h 53"/>
                  <a:gd name="T12" fmla="*/ 6 w 44"/>
                  <a:gd name="T13" fmla="*/ 10 h 53"/>
                  <a:gd name="T14" fmla="*/ 6 w 44"/>
                  <a:gd name="T15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53">
                    <a:moveTo>
                      <a:pt x="6" y="19"/>
                    </a:moveTo>
                    <a:cubicBezTo>
                      <a:pt x="16" y="23"/>
                      <a:pt x="16" y="23"/>
                      <a:pt x="12" y="35"/>
                    </a:cubicBezTo>
                    <a:cubicBezTo>
                      <a:pt x="10" y="41"/>
                      <a:pt x="9" y="47"/>
                      <a:pt x="15" y="50"/>
                    </a:cubicBezTo>
                    <a:cubicBezTo>
                      <a:pt x="21" y="53"/>
                      <a:pt x="25" y="50"/>
                      <a:pt x="28" y="44"/>
                    </a:cubicBezTo>
                    <a:cubicBezTo>
                      <a:pt x="32" y="30"/>
                      <a:pt x="44" y="15"/>
                      <a:pt x="22" y="6"/>
                    </a:cubicBezTo>
                    <a:cubicBezTo>
                      <a:pt x="19" y="5"/>
                      <a:pt x="20" y="2"/>
                      <a:pt x="22" y="0"/>
                    </a:cubicBezTo>
                    <a:cubicBezTo>
                      <a:pt x="16" y="4"/>
                      <a:pt x="11" y="6"/>
                      <a:pt x="6" y="10"/>
                    </a:cubicBezTo>
                    <a:cubicBezTo>
                      <a:pt x="3" y="12"/>
                      <a:pt x="0" y="17"/>
                      <a:pt x="6" y="1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2" name="Freeform 26"/>
              <p:cNvSpPr/>
              <p:nvPr/>
            </p:nvSpPr>
            <p:spPr bwMode="auto">
              <a:xfrm>
                <a:off x="10486372" y="2463781"/>
                <a:ext cx="82483" cy="25558"/>
              </a:xfrm>
              <a:custGeom>
                <a:avLst/>
                <a:gdLst>
                  <a:gd name="T0" fmla="*/ 71 w 71"/>
                  <a:gd name="T1" fmla="*/ 13 h 22"/>
                  <a:gd name="T2" fmla="*/ 0 w 71"/>
                  <a:gd name="T3" fmla="*/ 0 h 22"/>
                  <a:gd name="T4" fmla="*/ 71 w 71"/>
                  <a:gd name="T5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22">
                    <a:moveTo>
                      <a:pt x="71" y="13"/>
                    </a:moveTo>
                    <a:cubicBezTo>
                      <a:pt x="49" y="5"/>
                      <a:pt x="27" y="1"/>
                      <a:pt x="0" y="0"/>
                    </a:cubicBezTo>
                    <a:cubicBezTo>
                      <a:pt x="24" y="18"/>
                      <a:pt x="46" y="22"/>
                      <a:pt x="71" y="1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5" name="Freeform 27"/>
              <p:cNvSpPr/>
              <p:nvPr/>
            </p:nvSpPr>
            <p:spPr bwMode="auto">
              <a:xfrm>
                <a:off x="10386464" y="2525352"/>
                <a:ext cx="46469" cy="24396"/>
              </a:xfrm>
              <a:custGeom>
                <a:avLst/>
                <a:gdLst>
                  <a:gd name="T0" fmla="*/ 1 w 40"/>
                  <a:gd name="T1" fmla="*/ 9 h 21"/>
                  <a:gd name="T2" fmla="*/ 13 w 40"/>
                  <a:gd name="T3" fmla="*/ 16 h 21"/>
                  <a:gd name="T4" fmla="*/ 40 w 40"/>
                  <a:gd name="T5" fmla="*/ 21 h 21"/>
                  <a:gd name="T6" fmla="*/ 14 w 40"/>
                  <a:gd name="T7" fmla="*/ 0 h 21"/>
                  <a:gd name="T8" fmla="*/ 1 w 4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1">
                    <a:moveTo>
                      <a:pt x="1" y="9"/>
                    </a:moveTo>
                    <a:cubicBezTo>
                      <a:pt x="1" y="15"/>
                      <a:pt x="8" y="16"/>
                      <a:pt x="13" y="16"/>
                    </a:cubicBezTo>
                    <a:cubicBezTo>
                      <a:pt x="21" y="17"/>
                      <a:pt x="29" y="19"/>
                      <a:pt x="40" y="21"/>
                    </a:cubicBezTo>
                    <a:cubicBezTo>
                      <a:pt x="35" y="4"/>
                      <a:pt x="25" y="1"/>
                      <a:pt x="14" y="0"/>
                    </a:cubicBezTo>
                    <a:cubicBezTo>
                      <a:pt x="9" y="0"/>
                      <a:pt x="0" y="1"/>
                      <a:pt x="1" y="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7" name="Freeform 28"/>
              <p:cNvSpPr/>
              <p:nvPr/>
            </p:nvSpPr>
            <p:spPr bwMode="auto">
              <a:xfrm>
                <a:off x="9989152" y="3886898"/>
                <a:ext cx="30205" cy="54601"/>
              </a:xfrm>
              <a:custGeom>
                <a:avLst/>
                <a:gdLst>
                  <a:gd name="T0" fmla="*/ 26 w 26"/>
                  <a:gd name="T1" fmla="*/ 0 h 47"/>
                  <a:gd name="T2" fmla="*/ 14 w 26"/>
                  <a:gd name="T3" fmla="*/ 47 h 47"/>
                  <a:gd name="T4" fmla="*/ 26 w 26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7">
                    <a:moveTo>
                      <a:pt x="26" y="0"/>
                    </a:moveTo>
                    <a:cubicBezTo>
                      <a:pt x="3" y="18"/>
                      <a:pt x="0" y="31"/>
                      <a:pt x="14" y="47"/>
                    </a:cubicBezTo>
                    <a:cubicBezTo>
                      <a:pt x="20" y="32"/>
                      <a:pt x="24" y="17"/>
                      <a:pt x="26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8" name="Freeform 29"/>
              <p:cNvSpPr/>
              <p:nvPr/>
            </p:nvSpPr>
            <p:spPr bwMode="auto">
              <a:xfrm>
                <a:off x="9773071" y="3992615"/>
                <a:ext cx="41822" cy="34852"/>
              </a:xfrm>
              <a:custGeom>
                <a:avLst/>
                <a:gdLst>
                  <a:gd name="T0" fmla="*/ 36 w 36"/>
                  <a:gd name="T1" fmla="*/ 0 h 30"/>
                  <a:gd name="T2" fmla="*/ 2 w 36"/>
                  <a:gd name="T3" fmla="*/ 19 h 30"/>
                  <a:gd name="T4" fmla="*/ 9 w 36"/>
                  <a:gd name="T5" fmla="*/ 28 h 30"/>
                  <a:gd name="T6" fmla="*/ 36 w 3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0">
                    <a:moveTo>
                      <a:pt x="36" y="0"/>
                    </a:moveTo>
                    <a:cubicBezTo>
                      <a:pt x="20" y="7"/>
                      <a:pt x="7" y="6"/>
                      <a:pt x="2" y="19"/>
                    </a:cubicBezTo>
                    <a:cubicBezTo>
                      <a:pt x="0" y="24"/>
                      <a:pt x="4" y="27"/>
                      <a:pt x="9" y="28"/>
                    </a:cubicBezTo>
                    <a:cubicBezTo>
                      <a:pt x="25" y="30"/>
                      <a:pt x="27" y="16"/>
                      <a:pt x="36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9" name="Freeform 48"/>
              <p:cNvSpPr/>
              <p:nvPr/>
            </p:nvSpPr>
            <p:spPr bwMode="auto">
              <a:xfrm>
                <a:off x="9860200" y="4624596"/>
                <a:ext cx="767903" cy="612231"/>
              </a:xfrm>
              <a:custGeom>
                <a:avLst/>
                <a:gdLst>
                  <a:gd name="T0" fmla="*/ 613 w 667"/>
                  <a:gd name="T1" fmla="*/ 212 h 532"/>
                  <a:gd name="T2" fmla="*/ 594 w 667"/>
                  <a:gd name="T3" fmla="*/ 192 h 532"/>
                  <a:gd name="T4" fmla="*/ 559 w 667"/>
                  <a:gd name="T5" fmla="*/ 156 h 532"/>
                  <a:gd name="T6" fmla="*/ 540 w 667"/>
                  <a:gd name="T7" fmla="*/ 127 h 532"/>
                  <a:gd name="T8" fmla="*/ 525 w 667"/>
                  <a:gd name="T9" fmla="*/ 76 h 532"/>
                  <a:gd name="T10" fmla="*/ 512 w 667"/>
                  <a:gd name="T11" fmla="*/ 65 h 532"/>
                  <a:gd name="T12" fmla="*/ 500 w 667"/>
                  <a:gd name="T13" fmla="*/ 52 h 532"/>
                  <a:gd name="T14" fmla="*/ 479 w 667"/>
                  <a:gd name="T15" fmla="*/ 0 h 532"/>
                  <a:gd name="T16" fmla="*/ 467 w 667"/>
                  <a:gd name="T17" fmla="*/ 69 h 532"/>
                  <a:gd name="T18" fmla="*/ 455 w 667"/>
                  <a:gd name="T19" fmla="*/ 117 h 532"/>
                  <a:gd name="T20" fmla="*/ 437 w 667"/>
                  <a:gd name="T21" fmla="*/ 122 h 532"/>
                  <a:gd name="T22" fmla="*/ 383 w 667"/>
                  <a:gd name="T23" fmla="*/ 90 h 532"/>
                  <a:gd name="T24" fmla="*/ 371 w 667"/>
                  <a:gd name="T25" fmla="*/ 58 h 532"/>
                  <a:gd name="T26" fmla="*/ 384 w 667"/>
                  <a:gd name="T27" fmla="*/ 37 h 532"/>
                  <a:gd name="T28" fmla="*/ 384 w 667"/>
                  <a:gd name="T29" fmla="*/ 26 h 532"/>
                  <a:gd name="T30" fmla="*/ 314 w 667"/>
                  <a:gd name="T31" fmla="*/ 11 h 532"/>
                  <a:gd name="T32" fmla="*/ 307 w 667"/>
                  <a:gd name="T33" fmla="*/ 29 h 532"/>
                  <a:gd name="T34" fmla="*/ 266 w 667"/>
                  <a:gd name="T35" fmla="*/ 62 h 532"/>
                  <a:gd name="T36" fmla="*/ 262 w 667"/>
                  <a:gd name="T37" fmla="*/ 75 h 532"/>
                  <a:gd name="T38" fmla="*/ 243 w 667"/>
                  <a:gd name="T39" fmla="*/ 71 h 532"/>
                  <a:gd name="T40" fmla="*/ 195 w 667"/>
                  <a:gd name="T41" fmla="*/ 77 h 532"/>
                  <a:gd name="T42" fmla="*/ 172 w 667"/>
                  <a:gd name="T43" fmla="*/ 102 h 532"/>
                  <a:gd name="T44" fmla="*/ 158 w 667"/>
                  <a:gd name="T45" fmla="*/ 108 h 532"/>
                  <a:gd name="T46" fmla="*/ 147 w 667"/>
                  <a:gd name="T47" fmla="*/ 119 h 532"/>
                  <a:gd name="T48" fmla="*/ 100 w 667"/>
                  <a:gd name="T49" fmla="*/ 169 h 532"/>
                  <a:gd name="T50" fmla="*/ 30 w 667"/>
                  <a:gd name="T51" fmla="*/ 195 h 532"/>
                  <a:gd name="T52" fmla="*/ 5 w 667"/>
                  <a:gd name="T53" fmla="*/ 212 h 532"/>
                  <a:gd name="T54" fmla="*/ 2 w 667"/>
                  <a:gd name="T55" fmla="*/ 241 h 532"/>
                  <a:gd name="T56" fmla="*/ 8 w 667"/>
                  <a:gd name="T57" fmla="*/ 295 h 532"/>
                  <a:gd name="T58" fmla="*/ 38 w 667"/>
                  <a:gd name="T59" fmla="*/ 388 h 532"/>
                  <a:gd name="T60" fmla="*/ 32 w 667"/>
                  <a:gd name="T61" fmla="*/ 421 h 532"/>
                  <a:gd name="T62" fmla="*/ 32 w 667"/>
                  <a:gd name="T63" fmla="*/ 437 h 532"/>
                  <a:gd name="T64" fmla="*/ 83 w 667"/>
                  <a:gd name="T65" fmla="*/ 447 h 532"/>
                  <a:gd name="T66" fmla="*/ 155 w 667"/>
                  <a:gd name="T67" fmla="*/ 429 h 532"/>
                  <a:gd name="T68" fmla="*/ 174 w 667"/>
                  <a:gd name="T69" fmla="*/ 421 h 532"/>
                  <a:gd name="T70" fmla="*/ 197 w 667"/>
                  <a:gd name="T71" fmla="*/ 403 h 532"/>
                  <a:gd name="T72" fmla="*/ 245 w 667"/>
                  <a:gd name="T73" fmla="*/ 391 h 532"/>
                  <a:gd name="T74" fmla="*/ 323 w 667"/>
                  <a:gd name="T75" fmla="*/ 390 h 532"/>
                  <a:gd name="T76" fmla="*/ 353 w 667"/>
                  <a:gd name="T77" fmla="*/ 419 h 532"/>
                  <a:gd name="T78" fmla="*/ 370 w 667"/>
                  <a:gd name="T79" fmla="*/ 449 h 532"/>
                  <a:gd name="T80" fmla="*/ 406 w 667"/>
                  <a:gd name="T81" fmla="*/ 409 h 532"/>
                  <a:gd name="T82" fmla="*/ 391 w 667"/>
                  <a:gd name="T83" fmla="*/ 454 h 532"/>
                  <a:gd name="T84" fmla="*/ 411 w 667"/>
                  <a:gd name="T85" fmla="*/ 436 h 532"/>
                  <a:gd name="T86" fmla="*/ 436 w 667"/>
                  <a:gd name="T87" fmla="*/ 477 h 532"/>
                  <a:gd name="T88" fmla="*/ 437 w 667"/>
                  <a:gd name="T89" fmla="*/ 485 h 532"/>
                  <a:gd name="T90" fmla="*/ 490 w 667"/>
                  <a:gd name="T91" fmla="*/ 523 h 532"/>
                  <a:gd name="T92" fmla="*/ 513 w 667"/>
                  <a:gd name="T93" fmla="*/ 516 h 532"/>
                  <a:gd name="T94" fmla="*/ 524 w 667"/>
                  <a:gd name="T95" fmla="*/ 514 h 532"/>
                  <a:gd name="T96" fmla="*/ 563 w 667"/>
                  <a:gd name="T97" fmla="*/ 515 h 532"/>
                  <a:gd name="T98" fmla="*/ 588 w 667"/>
                  <a:gd name="T99" fmla="*/ 505 h 532"/>
                  <a:gd name="T100" fmla="*/ 604 w 667"/>
                  <a:gd name="T101" fmla="*/ 490 h 532"/>
                  <a:gd name="T102" fmla="*/ 637 w 667"/>
                  <a:gd name="T103" fmla="*/ 409 h 532"/>
                  <a:gd name="T104" fmla="*/ 663 w 667"/>
                  <a:gd name="T105" fmla="*/ 321 h 532"/>
                  <a:gd name="T106" fmla="*/ 617 w 667"/>
                  <a:gd name="T107" fmla="*/ 214 h 532"/>
                  <a:gd name="T108" fmla="*/ 613 w 667"/>
                  <a:gd name="T109" fmla="*/ 21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7" h="532">
                    <a:moveTo>
                      <a:pt x="613" y="212"/>
                    </a:moveTo>
                    <a:cubicBezTo>
                      <a:pt x="599" y="214"/>
                      <a:pt x="599" y="201"/>
                      <a:pt x="594" y="192"/>
                    </a:cubicBezTo>
                    <a:cubicBezTo>
                      <a:pt x="586" y="176"/>
                      <a:pt x="576" y="162"/>
                      <a:pt x="559" y="156"/>
                    </a:cubicBezTo>
                    <a:cubicBezTo>
                      <a:pt x="545" y="151"/>
                      <a:pt x="541" y="141"/>
                      <a:pt x="540" y="127"/>
                    </a:cubicBezTo>
                    <a:cubicBezTo>
                      <a:pt x="539" y="109"/>
                      <a:pt x="525" y="95"/>
                      <a:pt x="525" y="76"/>
                    </a:cubicBezTo>
                    <a:cubicBezTo>
                      <a:pt x="525" y="72"/>
                      <a:pt x="516" y="64"/>
                      <a:pt x="512" y="65"/>
                    </a:cubicBezTo>
                    <a:cubicBezTo>
                      <a:pt x="501" y="68"/>
                      <a:pt x="501" y="60"/>
                      <a:pt x="500" y="52"/>
                    </a:cubicBezTo>
                    <a:cubicBezTo>
                      <a:pt x="498" y="33"/>
                      <a:pt x="488" y="18"/>
                      <a:pt x="479" y="0"/>
                    </a:cubicBezTo>
                    <a:cubicBezTo>
                      <a:pt x="470" y="24"/>
                      <a:pt x="465" y="46"/>
                      <a:pt x="467" y="69"/>
                    </a:cubicBezTo>
                    <a:cubicBezTo>
                      <a:pt x="469" y="86"/>
                      <a:pt x="463" y="102"/>
                      <a:pt x="455" y="117"/>
                    </a:cubicBezTo>
                    <a:cubicBezTo>
                      <a:pt x="452" y="123"/>
                      <a:pt x="445" y="129"/>
                      <a:pt x="437" y="122"/>
                    </a:cubicBezTo>
                    <a:cubicBezTo>
                      <a:pt x="421" y="108"/>
                      <a:pt x="400" y="102"/>
                      <a:pt x="383" y="90"/>
                    </a:cubicBezTo>
                    <a:cubicBezTo>
                      <a:pt x="373" y="84"/>
                      <a:pt x="359" y="78"/>
                      <a:pt x="371" y="58"/>
                    </a:cubicBezTo>
                    <a:cubicBezTo>
                      <a:pt x="375" y="52"/>
                      <a:pt x="381" y="45"/>
                      <a:pt x="384" y="37"/>
                    </a:cubicBezTo>
                    <a:cubicBezTo>
                      <a:pt x="386" y="33"/>
                      <a:pt x="390" y="25"/>
                      <a:pt x="384" y="26"/>
                    </a:cubicBezTo>
                    <a:cubicBezTo>
                      <a:pt x="359" y="31"/>
                      <a:pt x="338" y="19"/>
                      <a:pt x="314" y="11"/>
                    </a:cubicBezTo>
                    <a:cubicBezTo>
                      <a:pt x="319" y="23"/>
                      <a:pt x="320" y="29"/>
                      <a:pt x="307" y="29"/>
                    </a:cubicBezTo>
                    <a:cubicBezTo>
                      <a:pt x="288" y="29"/>
                      <a:pt x="271" y="44"/>
                      <a:pt x="266" y="62"/>
                    </a:cubicBezTo>
                    <a:cubicBezTo>
                      <a:pt x="265" y="66"/>
                      <a:pt x="277" y="77"/>
                      <a:pt x="262" y="75"/>
                    </a:cubicBezTo>
                    <a:cubicBezTo>
                      <a:pt x="256" y="74"/>
                      <a:pt x="249" y="77"/>
                      <a:pt x="243" y="71"/>
                    </a:cubicBezTo>
                    <a:cubicBezTo>
                      <a:pt x="225" y="54"/>
                      <a:pt x="214" y="59"/>
                      <a:pt x="195" y="77"/>
                    </a:cubicBezTo>
                    <a:cubicBezTo>
                      <a:pt x="186" y="85"/>
                      <a:pt x="188" y="103"/>
                      <a:pt x="172" y="102"/>
                    </a:cubicBezTo>
                    <a:cubicBezTo>
                      <a:pt x="172" y="115"/>
                      <a:pt x="170" y="120"/>
                      <a:pt x="158" y="108"/>
                    </a:cubicBezTo>
                    <a:cubicBezTo>
                      <a:pt x="155" y="105"/>
                      <a:pt x="148" y="113"/>
                      <a:pt x="147" y="119"/>
                    </a:cubicBezTo>
                    <a:cubicBezTo>
                      <a:pt x="144" y="150"/>
                      <a:pt x="126" y="162"/>
                      <a:pt x="100" y="169"/>
                    </a:cubicBezTo>
                    <a:cubicBezTo>
                      <a:pt x="76" y="176"/>
                      <a:pt x="50" y="177"/>
                      <a:pt x="30" y="195"/>
                    </a:cubicBezTo>
                    <a:cubicBezTo>
                      <a:pt x="22" y="202"/>
                      <a:pt x="17" y="212"/>
                      <a:pt x="5" y="212"/>
                    </a:cubicBezTo>
                    <a:cubicBezTo>
                      <a:pt x="11" y="223"/>
                      <a:pt x="0" y="233"/>
                      <a:pt x="2" y="241"/>
                    </a:cubicBezTo>
                    <a:cubicBezTo>
                      <a:pt x="5" y="259"/>
                      <a:pt x="4" y="280"/>
                      <a:pt x="8" y="295"/>
                    </a:cubicBezTo>
                    <a:cubicBezTo>
                      <a:pt x="18" y="326"/>
                      <a:pt x="26" y="358"/>
                      <a:pt x="38" y="388"/>
                    </a:cubicBezTo>
                    <a:cubicBezTo>
                      <a:pt x="42" y="398"/>
                      <a:pt x="44" y="412"/>
                      <a:pt x="32" y="421"/>
                    </a:cubicBezTo>
                    <a:cubicBezTo>
                      <a:pt x="25" y="426"/>
                      <a:pt x="26" y="432"/>
                      <a:pt x="32" y="437"/>
                    </a:cubicBezTo>
                    <a:cubicBezTo>
                      <a:pt x="43" y="449"/>
                      <a:pt x="71" y="457"/>
                      <a:pt x="83" y="447"/>
                    </a:cubicBezTo>
                    <a:cubicBezTo>
                      <a:pt x="105" y="429"/>
                      <a:pt x="129" y="426"/>
                      <a:pt x="155" y="429"/>
                    </a:cubicBezTo>
                    <a:cubicBezTo>
                      <a:pt x="163" y="429"/>
                      <a:pt x="170" y="430"/>
                      <a:pt x="174" y="421"/>
                    </a:cubicBezTo>
                    <a:cubicBezTo>
                      <a:pt x="179" y="410"/>
                      <a:pt x="188" y="408"/>
                      <a:pt x="197" y="403"/>
                    </a:cubicBezTo>
                    <a:cubicBezTo>
                      <a:pt x="212" y="393"/>
                      <a:pt x="229" y="399"/>
                      <a:pt x="245" y="391"/>
                    </a:cubicBezTo>
                    <a:cubicBezTo>
                      <a:pt x="270" y="377"/>
                      <a:pt x="296" y="384"/>
                      <a:pt x="323" y="390"/>
                    </a:cubicBezTo>
                    <a:cubicBezTo>
                      <a:pt x="339" y="395"/>
                      <a:pt x="344" y="409"/>
                      <a:pt x="353" y="419"/>
                    </a:cubicBezTo>
                    <a:cubicBezTo>
                      <a:pt x="361" y="427"/>
                      <a:pt x="362" y="439"/>
                      <a:pt x="370" y="449"/>
                    </a:cubicBezTo>
                    <a:cubicBezTo>
                      <a:pt x="377" y="431"/>
                      <a:pt x="393" y="424"/>
                      <a:pt x="406" y="409"/>
                    </a:cubicBezTo>
                    <a:cubicBezTo>
                      <a:pt x="403" y="427"/>
                      <a:pt x="401" y="441"/>
                      <a:pt x="391" y="454"/>
                    </a:cubicBezTo>
                    <a:cubicBezTo>
                      <a:pt x="403" y="450"/>
                      <a:pt x="403" y="450"/>
                      <a:pt x="411" y="436"/>
                    </a:cubicBezTo>
                    <a:cubicBezTo>
                      <a:pt x="408" y="458"/>
                      <a:pt x="427" y="463"/>
                      <a:pt x="436" y="477"/>
                    </a:cubicBezTo>
                    <a:cubicBezTo>
                      <a:pt x="437" y="479"/>
                      <a:pt x="437" y="482"/>
                      <a:pt x="437" y="485"/>
                    </a:cubicBezTo>
                    <a:cubicBezTo>
                      <a:pt x="441" y="520"/>
                      <a:pt x="472" y="512"/>
                      <a:pt x="490" y="523"/>
                    </a:cubicBezTo>
                    <a:cubicBezTo>
                      <a:pt x="501" y="530"/>
                      <a:pt x="506" y="521"/>
                      <a:pt x="513" y="516"/>
                    </a:cubicBezTo>
                    <a:cubicBezTo>
                      <a:pt x="516" y="514"/>
                      <a:pt x="518" y="504"/>
                      <a:pt x="524" y="514"/>
                    </a:cubicBezTo>
                    <a:cubicBezTo>
                      <a:pt x="536" y="532"/>
                      <a:pt x="550" y="527"/>
                      <a:pt x="563" y="515"/>
                    </a:cubicBezTo>
                    <a:cubicBezTo>
                      <a:pt x="570" y="508"/>
                      <a:pt x="579" y="505"/>
                      <a:pt x="588" y="505"/>
                    </a:cubicBezTo>
                    <a:cubicBezTo>
                      <a:pt x="598" y="506"/>
                      <a:pt x="602" y="502"/>
                      <a:pt x="604" y="490"/>
                    </a:cubicBezTo>
                    <a:cubicBezTo>
                      <a:pt x="610" y="461"/>
                      <a:pt x="619" y="431"/>
                      <a:pt x="637" y="409"/>
                    </a:cubicBezTo>
                    <a:cubicBezTo>
                      <a:pt x="659" y="383"/>
                      <a:pt x="660" y="351"/>
                      <a:pt x="663" y="321"/>
                    </a:cubicBezTo>
                    <a:cubicBezTo>
                      <a:pt x="667" y="277"/>
                      <a:pt x="635" y="249"/>
                      <a:pt x="617" y="214"/>
                    </a:cubicBezTo>
                    <a:cubicBezTo>
                      <a:pt x="616" y="213"/>
                      <a:pt x="614" y="212"/>
                      <a:pt x="613" y="21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0" name="Freeform 49"/>
              <p:cNvSpPr/>
              <p:nvPr/>
            </p:nvSpPr>
            <p:spPr bwMode="auto">
              <a:xfrm>
                <a:off x="10381817" y="4463116"/>
                <a:ext cx="190524" cy="156833"/>
              </a:xfrm>
              <a:custGeom>
                <a:avLst/>
                <a:gdLst>
                  <a:gd name="T0" fmla="*/ 28 w 165"/>
                  <a:gd name="T1" fmla="*/ 113 h 136"/>
                  <a:gd name="T2" fmla="*/ 40 w 165"/>
                  <a:gd name="T3" fmla="*/ 102 h 136"/>
                  <a:gd name="T4" fmla="*/ 44 w 165"/>
                  <a:gd name="T5" fmla="*/ 96 h 136"/>
                  <a:gd name="T6" fmla="*/ 93 w 165"/>
                  <a:gd name="T7" fmla="*/ 103 h 136"/>
                  <a:gd name="T8" fmla="*/ 165 w 165"/>
                  <a:gd name="T9" fmla="*/ 135 h 136"/>
                  <a:gd name="T10" fmla="*/ 130 w 165"/>
                  <a:gd name="T11" fmla="*/ 108 h 136"/>
                  <a:gd name="T12" fmla="*/ 102 w 165"/>
                  <a:gd name="T13" fmla="*/ 75 h 136"/>
                  <a:gd name="T14" fmla="*/ 117 w 165"/>
                  <a:gd name="T15" fmla="*/ 66 h 136"/>
                  <a:gd name="T16" fmla="*/ 113 w 165"/>
                  <a:gd name="T17" fmla="*/ 60 h 136"/>
                  <a:gd name="T18" fmla="*/ 71 w 165"/>
                  <a:gd name="T19" fmla="*/ 29 h 136"/>
                  <a:gd name="T20" fmla="*/ 5 w 165"/>
                  <a:gd name="T21" fmla="*/ 0 h 136"/>
                  <a:gd name="T22" fmla="*/ 2 w 165"/>
                  <a:gd name="T23" fmla="*/ 109 h 136"/>
                  <a:gd name="T24" fmla="*/ 28 w 165"/>
                  <a:gd name="T25" fmla="*/ 1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136">
                    <a:moveTo>
                      <a:pt x="28" y="113"/>
                    </a:moveTo>
                    <a:cubicBezTo>
                      <a:pt x="34" y="114"/>
                      <a:pt x="47" y="118"/>
                      <a:pt x="40" y="102"/>
                    </a:cubicBezTo>
                    <a:cubicBezTo>
                      <a:pt x="38" y="99"/>
                      <a:pt x="42" y="98"/>
                      <a:pt x="44" y="96"/>
                    </a:cubicBezTo>
                    <a:cubicBezTo>
                      <a:pt x="59" y="81"/>
                      <a:pt x="79" y="84"/>
                      <a:pt x="93" y="103"/>
                    </a:cubicBezTo>
                    <a:cubicBezTo>
                      <a:pt x="113" y="129"/>
                      <a:pt x="128" y="136"/>
                      <a:pt x="165" y="135"/>
                    </a:cubicBezTo>
                    <a:cubicBezTo>
                      <a:pt x="150" y="128"/>
                      <a:pt x="142" y="116"/>
                      <a:pt x="130" y="108"/>
                    </a:cubicBezTo>
                    <a:cubicBezTo>
                      <a:pt x="118" y="100"/>
                      <a:pt x="111" y="86"/>
                      <a:pt x="102" y="75"/>
                    </a:cubicBezTo>
                    <a:cubicBezTo>
                      <a:pt x="106" y="67"/>
                      <a:pt x="116" y="75"/>
                      <a:pt x="117" y="66"/>
                    </a:cubicBezTo>
                    <a:cubicBezTo>
                      <a:pt x="117" y="64"/>
                      <a:pt x="115" y="60"/>
                      <a:pt x="113" y="60"/>
                    </a:cubicBezTo>
                    <a:cubicBezTo>
                      <a:pt x="95" y="55"/>
                      <a:pt x="84" y="41"/>
                      <a:pt x="71" y="29"/>
                    </a:cubicBezTo>
                    <a:cubicBezTo>
                      <a:pt x="53" y="12"/>
                      <a:pt x="28" y="7"/>
                      <a:pt x="5" y="0"/>
                    </a:cubicBezTo>
                    <a:cubicBezTo>
                      <a:pt x="0" y="36"/>
                      <a:pt x="6" y="73"/>
                      <a:pt x="2" y="109"/>
                    </a:cubicBezTo>
                    <a:cubicBezTo>
                      <a:pt x="10" y="119"/>
                      <a:pt x="20" y="112"/>
                      <a:pt x="28" y="11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1" name="Freeform 50"/>
              <p:cNvSpPr/>
              <p:nvPr/>
            </p:nvSpPr>
            <p:spPr bwMode="auto">
              <a:xfrm>
                <a:off x="10870905" y="5270517"/>
                <a:ext cx="149863" cy="156833"/>
              </a:xfrm>
              <a:custGeom>
                <a:avLst/>
                <a:gdLst>
                  <a:gd name="T0" fmla="*/ 112 w 130"/>
                  <a:gd name="T1" fmla="*/ 16 h 136"/>
                  <a:gd name="T2" fmla="*/ 108 w 130"/>
                  <a:gd name="T3" fmla="*/ 9 h 136"/>
                  <a:gd name="T4" fmla="*/ 94 w 130"/>
                  <a:gd name="T5" fmla="*/ 12 h 136"/>
                  <a:gd name="T6" fmla="*/ 43 w 130"/>
                  <a:gd name="T7" fmla="*/ 71 h 136"/>
                  <a:gd name="T8" fmla="*/ 21 w 130"/>
                  <a:gd name="T9" fmla="*/ 89 h 136"/>
                  <a:gd name="T10" fmla="*/ 26 w 130"/>
                  <a:gd name="T11" fmla="*/ 125 h 136"/>
                  <a:gd name="T12" fmla="*/ 63 w 130"/>
                  <a:gd name="T13" fmla="*/ 116 h 136"/>
                  <a:gd name="T14" fmla="*/ 75 w 130"/>
                  <a:gd name="T15" fmla="*/ 95 h 136"/>
                  <a:gd name="T16" fmla="*/ 102 w 130"/>
                  <a:gd name="T17" fmla="*/ 68 h 136"/>
                  <a:gd name="T18" fmla="*/ 117 w 130"/>
                  <a:gd name="T19" fmla="*/ 41 h 136"/>
                  <a:gd name="T20" fmla="*/ 112 w 130"/>
                  <a:gd name="T21" fmla="*/ 1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136">
                    <a:moveTo>
                      <a:pt x="112" y="16"/>
                    </a:moveTo>
                    <a:cubicBezTo>
                      <a:pt x="111" y="15"/>
                      <a:pt x="110" y="11"/>
                      <a:pt x="108" y="9"/>
                    </a:cubicBezTo>
                    <a:cubicBezTo>
                      <a:pt x="102" y="0"/>
                      <a:pt x="97" y="3"/>
                      <a:pt x="94" y="12"/>
                    </a:cubicBezTo>
                    <a:cubicBezTo>
                      <a:pt x="84" y="39"/>
                      <a:pt x="67" y="58"/>
                      <a:pt x="43" y="71"/>
                    </a:cubicBezTo>
                    <a:cubicBezTo>
                      <a:pt x="34" y="76"/>
                      <a:pt x="28" y="82"/>
                      <a:pt x="21" y="89"/>
                    </a:cubicBezTo>
                    <a:cubicBezTo>
                      <a:pt x="0" y="113"/>
                      <a:pt x="0" y="111"/>
                      <a:pt x="26" y="125"/>
                    </a:cubicBezTo>
                    <a:cubicBezTo>
                      <a:pt x="43" y="136"/>
                      <a:pt x="53" y="129"/>
                      <a:pt x="63" y="116"/>
                    </a:cubicBezTo>
                    <a:cubicBezTo>
                      <a:pt x="68" y="110"/>
                      <a:pt x="74" y="102"/>
                      <a:pt x="75" y="95"/>
                    </a:cubicBezTo>
                    <a:cubicBezTo>
                      <a:pt x="78" y="78"/>
                      <a:pt x="90" y="73"/>
                      <a:pt x="102" y="68"/>
                    </a:cubicBezTo>
                    <a:cubicBezTo>
                      <a:pt x="104" y="57"/>
                      <a:pt x="111" y="49"/>
                      <a:pt x="117" y="41"/>
                    </a:cubicBezTo>
                    <a:cubicBezTo>
                      <a:pt x="130" y="23"/>
                      <a:pt x="130" y="23"/>
                      <a:pt x="112" y="16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2" name="Freeform 51"/>
              <p:cNvSpPr/>
              <p:nvPr/>
            </p:nvSpPr>
            <p:spPr bwMode="auto">
              <a:xfrm>
                <a:off x="10988240" y="5348353"/>
                <a:ext cx="116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3" name="Freeform 52"/>
              <p:cNvSpPr/>
              <p:nvPr/>
            </p:nvSpPr>
            <p:spPr bwMode="auto">
              <a:xfrm>
                <a:off x="11013798" y="5188035"/>
                <a:ext cx="87130" cy="110364"/>
              </a:xfrm>
              <a:custGeom>
                <a:avLst/>
                <a:gdLst>
                  <a:gd name="T0" fmla="*/ 70 w 75"/>
                  <a:gd name="T1" fmla="*/ 13 h 96"/>
                  <a:gd name="T2" fmla="*/ 37 w 75"/>
                  <a:gd name="T3" fmla="*/ 14 h 96"/>
                  <a:gd name="T4" fmla="*/ 14 w 75"/>
                  <a:gd name="T5" fmla="*/ 0 h 96"/>
                  <a:gd name="T6" fmla="*/ 0 w 75"/>
                  <a:gd name="T7" fmla="*/ 49 h 96"/>
                  <a:gd name="T8" fmla="*/ 20 w 75"/>
                  <a:gd name="T9" fmla="*/ 76 h 96"/>
                  <a:gd name="T10" fmla="*/ 19 w 75"/>
                  <a:gd name="T11" fmla="*/ 91 h 96"/>
                  <a:gd name="T12" fmla="*/ 35 w 75"/>
                  <a:gd name="T13" fmla="*/ 83 h 96"/>
                  <a:gd name="T14" fmla="*/ 69 w 75"/>
                  <a:gd name="T15" fmla="*/ 32 h 96"/>
                  <a:gd name="T16" fmla="*/ 70 w 75"/>
                  <a:gd name="T17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96">
                    <a:moveTo>
                      <a:pt x="70" y="13"/>
                    </a:moveTo>
                    <a:cubicBezTo>
                      <a:pt x="59" y="24"/>
                      <a:pt x="44" y="24"/>
                      <a:pt x="37" y="14"/>
                    </a:cubicBezTo>
                    <a:cubicBezTo>
                      <a:pt x="30" y="4"/>
                      <a:pt x="24" y="0"/>
                      <a:pt x="14" y="0"/>
                    </a:cubicBezTo>
                    <a:cubicBezTo>
                      <a:pt x="16" y="18"/>
                      <a:pt x="18" y="37"/>
                      <a:pt x="0" y="49"/>
                    </a:cubicBezTo>
                    <a:cubicBezTo>
                      <a:pt x="6" y="60"/>
                      <a:pt x="26" y="56"/>
                      <a:pt x="20" y="76"/>
                    </a:cubicBezTo>
                    <a:cubicBezTo>
                      <a:pt x="19" y="81"/>
                      <a:pt x="9" y="85"/>
                      <a:pt x="19" y="91"/>
                    </a:cubicBezTo>
                    <a:cubicBezTo>
                      <a:pt x="27" y="96"/>
                      <a:pt x="31" y="88"/>
                      <a:pt x="35" y="83"/>
                    </a:cubicBezTo>
                    <a:cubicBezTo>
                      <a:pt x="48" y="67"/>
                      <a:pt x="50" y="43"/>
                      <a:pt x="69" y="32"/>
                    </a:cubicBezTo>
                    <a:cubicBezTo>
                      <a:pt x="74" y="29"/>
                      <a:pt x="75" y="21"/>
                      <a:pt x="70" y="1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4" name="Freeform 53"/>
              <p:cNvSpPr/>
              <p:nvPr/>
            </p:nvSpPr>
            <p:spPr bwMode="auto">
              <a:xfrm>
                <a:off x="10451521" y="5265870"/>
                <a:ext cx="75513" cy="80159"/>
              </a:xfrm>
              <a:custGeom>
                <a:avLst/>
                <a:gdLst>
                  <a:gd name="T0" fmla="*/ 50 w 66"/>
                  <a:gd name="T1" fmla="*/ 14 h 70"/>
                  <a:gd name="T2" fmla="*/ 33 w 66"/>
                  <a:gd name="T3" fmla="*/ 19 h 70"/>
                  <a:gd name="T4" fmla="*/ 5 w 66"/>
                  <a:gd name="T5" fmla="*/ 15 h 70"/>
                  <a:gd name="T6" fmla="*/ 16 w 66"/>
                  <a:gd name="T7" fmla="*/ 47 h 70"/>
                  <a:gd name="T8" fmla="*/ 28 w 66"/>
                  <a:gd name="T9" fmla="*/ 63 h 70"/>
                  <a:gd name="T10" fmla="*/ 41 w 66"/>
                  <a:gd name="T11" fmla="*/ 66 h 70"/>
                  <a:gd name="T12" fmla="*/ 62 w 66"/>
                  <a:gd name="T13" fmla="*/ 26 h 70"/>
                  <a:gd name="T14" fmla="*/ 50 w 66"/>
                  <a:gd name="T15" fmla="*/ 1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0">
                    <a:moveTo>
                      <a:pt x="50" y="14"/>
                    </a:moveTo>
                    <a:cubicBezTo>
                      <a:pt x="45" y="16"/>
                      <a:pt x="39" y="17"/>
                      <a:pt x="33" y="19"/>
                    </a:cubicBezTo>
                    <a:cubicBezTo>
                      <a:pt x="23" y="21"/>
                      <a:pt x="13" y="0"/>
                      <a:pt x="5" y="15"/>
                    </a:cubicBezTo>
                    <a:cubicBezTo>
                      <a:pt x="0" y="24"/>
                      <a:pt x="16" y="34"/>
                      <a:pt x="16" y="47"/>
                    </a:cubicBezTo>
                    <a:cubicBezTo>
                      <a:pt x="16" y="52"/>
                      <a:pt x="23" y="57"/>
                      <a:pt x="28" y="63"/>
                    </a:cubicBezTo>
                    <a:cubicBezTo>
                      <a:pt x="31" y="67"/>
                      <a:pt x="37" y="70"/>
                      <a:pt x="41" y="66"/>
                    </a:cubicBezTo>
                    <a:cubicBezTo>
                      <a:pt x="52" y="55"/>
                      <a:pt x="66" y="45"/>
                      <a:pt x="62" y="26"/>
                    </a:cubicBezTo>
                    <a:cubicBezTo>
                      <a:pt x="65" y="12"/>
                      <a:pt x="61" y="9"/>
                      <a:pt x="50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5" name="Freeform 54"/>
              <p:cNvSpPr/>
              <p:nvPr/>
            </p:nvSpPr>
            <p:spPr bwMode="auto">
              <a:xfrm>
                <a:off x="10528195" y="4492159"/>
                <a:ext cx="76674" cy="53440"/>
              </a:xfrm>
              <a:custGeom>
                <a:avLst/>
                <a:gdLst>
                  <a:gd name="T0" fmla="*/ 61 w 67"/>
                  <a:gd name="T1" fmla="*/ 15 h 47"/>
                  <a:gd name="T2" fmla="*/ 62 w 67"/>
                  <a:gd name="T3" fmla="*/ 4 h 47"/>
                  <a:gd name="T4" fmla="*/ 50 w 67"/>
                  <a:gd name="T5" fmla="*/ 9 h 47"/>
                  <a:gd name="T6" fmla="*/ 25 w 67"/>
                  <a:gd name="T7" fmla="*/ 24 h 47"/>
                  <a:gd name="T8" fmla="*/ 0 w 67"/>
                  <a:gd name="T9" fmla="*/ 25 h 47"/>
                  <a:gd name="T10" fmla="*/ 61 w 67"/>
                  <a:gd name="T11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7">
                    <a:moveTo>
                      <a:pt x="61" y="15"/>
                    </a:moveTo>
                    <a:cubicBezTo>
                      <a:pt x="64" y="11"/>
                      <a:pt x="67" y="7"/>
                      <a:pt x="62" y="4"/>
                    </a:cubicBezTo>
                    <a:cubicBezTo>
                      <a:pt x="56" y="0"/>
                      <a:pt x="53" y="2"/>
                      <a:pt x="50" y="9"/>
                    </a:cubicBezTo>
                    <a:cubicBezTo>
                      <a:pt x="46" y="20"/>
                      <a:pt x="38" y="26"/>
                      <a:pt x="25" y="24"/>
                    </a:cubicBezTo>
                    <a:cubicBezTo>
                      <a:pt x="18" y="22"/>
                      <a:pt x="9" y="25"/>
                      <a:pt x="0" y="25"/>
                    </a:cubicBezTo>
                    <a:cubicBezTo>
                      <a:pt x="21" y="47"/>
                      <a:pt x="48" y="36"/>
                      <a:pt x="61" y="15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6" name="Freeform 55"/>
              <p:cNvSpPr/>
              <p:nvPr/>
            </p:nvSpPr>
            <p:spPr bwMode="auto">
              <a:xfrm>
                <a:off x="11002180" y="5143889"/>
                <a:ext cx="26720" cy="42984"/>
              </a:xfrm>
              <a:custGeom>
                <a:avLst/>
                <a:gdLst>
                  <a:gd name="T0" fmla="*/ 0 w 23"/>
                  <a:gd name="T1" fmla="*/ 0 h 37"/>
                  <a:gd name="T2" fmla="*/ 23 w 23"/>
                  <a:gd name="T3" fmla="*/ 37 h 37"/>
                  <a:gd name="T4" fmla="*/ 0 w 23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7">
                    <a:moveTo>
                      <a:pt x="0" y="0"/>
                    </a:moveTo>
                    <a:cubicBezTo>
                      <a:pt x="7" y="13"/>
                      <a:pt x="11" y="28"/>
                      <a:pt x="23" y="37"/>
                    </a:cubicBezTo>
                    <a:cubicBezTo>
                      <a:pt x="21" y="20"/>
                      <a:pt x="19" y="4"/>
                      <a:pt x="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251" name="Freeform 56"/>
              <p:cNvSpPr/>
              <p:nvPr/>
            </p:nvSpPr>
            <p:spPr bwMode="auto">
              <a:xfrm>
                <a:off x="11028900" y="5186873"/>
                <a:ext cx="1162" cy="116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255" name="Freeform 57"/>
              <p:cNvSpPr/>
              <p:nvPr/>
            </p:nvSpPr>
            <p:spPr bwMode="auto">
              <a:xfrm>
                <a:off x="10989401" y="5347191"/>
                <a:ext cx="3486" cy="2323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260" name="Freeform 58"/>
              <p:cNvSpPr/>
              <p:nvPr/>
            </p:nvSpPr>
            <p:spPr bwMode="auto">
              <a:xfrm>
                <a:off x="10988240" y="5348353"/>
                <a:ext cx="116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265" name="Freeform 9"/>
              <p:cNvSpPr/>
              <p:nvPr/>
            </p:nvSpPr>
            <p:spPr bwMode="auto">
              <a:xfrm>
                <a:off x="8628767" y="33931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268" name="Freeform 10"/>
              <p:cNvSpPr/>
              <p:nvPr/>
            </p:nvSpPr>
            <p:spPr bwMode="auto">
              <a:xfrm>
                <a:off x="9130634" y="25973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269" name="Freeform 59"/>
              <p:cNvSpPr/>
              <p:nvPr/>
            </p:nvSpPr>
            <p:spPr bwMode="auto">
              <a:xfrm>
                <a:off x="7537904" y="2631070"/>
                <a:ext cx="1381296" cy="1009542"/>
              </a:xfrm>
              <a:custGeom>
                <a:avLst/>
                <a:gdLst>
                  <a:gd name="T0" fmla="*/ 1121 w 1200"/>
                  <a:gd name="T1" fmla="*/ 86 h 876"/>
                  <a:gd name="T2" fmla="*/ 1034 w 1200"/>
                  <a:gd name="T3" fmla="*/ 93 h 876"/>
                  <a:gd name="T4" fmla="*/ 940 w 1200"/>
                  <a:gd name="T5" fmla="*/ 125 h 876"/>
                  <a:gd name="T6" fmla="*/ 882 w 1200"/>
                  <a:gd name="T7" fmla="*/ 86 h 876"/>
                  <a:gd name="T8" fmla="*/ 839 w 1200"/>
                  <a:gd name="T9" fmla="*/ 152 h 876"/>
                  <a:gd name="T10" fmla="*/ 804 w 1200"/>
                  <a:gd name="T11" fmla="*/ 204 h 876"/>
                  <a:gd name="T12" fmla="*/ 766 w 1200"/>
                  <a:gd name="T13" fmla="*/ 205 h 876"/>
                  <a:gd name="T14" fmla="*/ 716 w 1200"/>
                  <a:gd name="T15" fmla="*/ 170 h 876"/>
                  <a:gd name="T16" fmla="*/ 785 w 1200"/>
                  <a:gd name="T17" fmla="*/ 154 h 876"/>
                  <a:gd name="T18" fmla="*/ 701 w 1200"/>
                  <a:gd name="T19" fmla="*/ 64 h 876"/>
                  <a:gd name="T20" fmla="*/ 642 w 1200"/>
                  <a:gd name="T21" fmla="*/ 31 h 876"/>
                  <a:gd name="T22" fmla="*/ 555 w 1200"/>
                  <a:gd name="T23" fmla="*/ 12 h 876"/>
                  <a:gd name="T24" fmla="*/ 404 w 1200"/>
                  <a:gd name="T25" fmla="*/ 107 h 876"/>
                  <a:gd name="T26" fmla="*/ 252 w 1200"/>
                  <a:gd name="T27" fmla="*/ 269 h 876"/>
                  <a:gd name="T28" fmla="*/ 274 w 1200"/>
                  <a:gd name="T29" fmla="*/ 374 h 876"/>
                  <a:gd name="T30" fmla="*/ 365 w 1200"/>
                  <a:gd name="T31" fmla="*/ 435 h 876"/>
                  <a:gd name="T32" fmla="*/ 420 w 1200"/>
                  <a:gd name="T33" fmla="*/ 398 h 876"/>
                  <a:gd name="T34" fmla="*/ 478 w 1200"/>
                  <a:gd name="T35" fmla="*/ 227 h 876"/>
                  <a:gd name="T36" fmla="*/ 566 w 1200"/>
                  <a:gd name="T37" fmla="*/ 191 h 876"/>
                  <a:gd name="T38" fmla="*/ 552 w 1200"/>
                  <a:gd name="T39" fmla="*/ 322 h 876"/>
                  <a:gd name="T40" fmla="*/ 577 w 1200"/>
                  <a:gd name="T41" fmla="*/ 341 h 876"/>
                  <a:gd name="T42" fmla="*/ 525 w 1200"/>
                  <a:gd name="T43" fmla="*/ 397 h 876"/>
                  <a:gd name="T44" fmla="*/ 454 w 1200"/>
                  <a:gd name="T45" fmla="*/ 471 h 876"/>
                  <a:gd name="T46" fmla="*/ 346 w 1200"/>
                  <a:gd name="T47" fmla="*/ 479 h 876"/>
                  <a:gd name="T48" fmla="*/ 312 w 1200"/>
                  <a:gd name="T49" fmla="*/ 408 h 876"/>
                  <a:gd name="T50" fmla="*/ 280 w 1200"/>
                  <a:gd name="T51" fmla="*/ 495 h 876"/>
                  <a:gd name="T52" fmla="*/ 136 w 1200"/>
                  <a:gd name="T53" fmla="*/ 597 h 876"/>
                  <a:gd name="T54" fmla="*/ 131 w 1200"/>
                  <a:gd name="T55" fmla="*/ 656 h 876"/>
                  <a:gd name="T56" fmla="*/ 8 w 1200"/>
                  <a:gd name="T57" fmla="*/ 756 h 876"/>
                  <a:gd name="T58" fmla="*/ 40 w 1200"/>
                  <a:gd name="T59" fmla="*/ 849 h 876"/>
                  <a:gd name="T60" fmla="*/ 142 w 1200"/>
                  <a:gd name="T61" fmla="*/ 810 h 876"/>
                  <a:gd name="T62" fmla="*/ 227 w 1200"/>
                  <a:gd name="T63" fmla="*/ 721 h 876"/>
                  <a:gd name="T64" fmla="*/ 409 w 1200"/>
                  <a:gd name="T65" fmla="*/ 789 h 876"/>
                  <a:gd name="T66" fmla="*/ 362 w 1200"/>
                  <a:gd name="T67" fmla="*/ 719 h 876"/>
                  <a:gd name="T68" fmla="*/ 421 w 1200"/>
                  <a:gd name="T69" fmla="*/ 715 h 876"/>
                  <a:gd name="T70" fmla="*/ 506 w 1200"/>
                  <a:gd name="T71" fmla="*/ 832 h 876"/>
                  <a:gd name="T72" fmla="*/ 529 w 1200"/>
                  <a:gd name="T73" fmla="*/ 782 h 876"/>
                  <a:gd name="T74" fmla="*/ 595 w 1200"/>
                  <a:gd name="T75" fmla="*/ 784 h 876"/>
                  <a:gd name="T76" fmla="*/ 643 w 1200"/>
                  <a:gd name="T77" fmla="*/ 653 h 876"/>
                  <a:gd name="T78" fmla="*/ 720 w 1200"/>
                  <a:gd name="T79" fmla="*/ 673 h 876"/>
                  <a:gd name="T80" fmla="*/ 777 w 1200"/>
                  <a:gd name="T81" fmla="*/ 672 h 876"/>
                  <a:gd name="T82" fmla="*/ 913 w 1200"/>
                  <a:gd name="T83" fmla="*/ 749 h 876"/>
                  <a:gd name="T84" fmla="*/ 947 w 1200"/>
                  <a:gd name="T85" fmla="*/ 661 h 876"/>
                  <a:gd name="T86" fmla="*/ 911 w 1200"/>
                  <a:gd name="T87" fmla="*/ 612 h 876"/>
                  <a:gd name="T88" fmla="*/ 1106 w 1200"/>
                  <a:gd name="T89" fmla="*/ 579 h 876"/>
                  <a:gd name="T90" fmla="*/ 1071 w 1200"/>
                  <a:gd name="T91" fmla="*/ 479 h 876"/>
                  <a:gd name="T92" fmla="*/ 1087 w 1200"/>
                  <a:gd name="T93" fmla="*/ 361 h 876"/>
                  <a:gd name="T94" fmla="*/ 1193 w 1200"/>
                  <a:gd name="T95" fmla="*/ 10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00" h="876">
                    <a:moveTo>
                      <a:pt x="1193" y="52"/>
                    </a:moveTo>
                    <a:cubicBezTo>
                      <a:pt x="1177" y="44"/>
                      <a:pt x="1161" y="48"/>
                      <a:pt x="1145" y="49"/>
                    </a:cubicBezTo>
                    <a:cubicBezTo>
                      <a:pt x="1155" y="68"/>
                      <a:pt x="1151" y="84"/>
                      <a:pt x="1133" y="90"/>
                    </a:cubicBezTo>
                    <a:cubicBezTo>
                      <a:pt x="1129" y="91"/>
                      <a:pt x="1121" y="92"/>
                      <a:pt x="1121" y="86"/>
                    </a:cubicBezTo>
                    <a:cubicBezTo>
                      <a:pt x="1122" y="64"/>
                      <a:pt x="1108" y="77"/>
                      <a:pt x="1104" y="78"/>
                    </a:cubicBezTo>
                    <a:cubicBezTo>
                      <a:pt x="1094" y="82"/>
                      <a:pt x="1085" y="85"/>
                      <a:pt x="1075" y="82"/>
                    </a:cubicBezTo>
                    <a:cubicBezTo>
                      <a:pt x="1069" y="80"/>
                      <a:pt x="1065" y="83"/>
                      <a:pt x="1061" y="88"/>
                    </a:cubicBezTo>
                    <a:cubicBezTo>
                      <a:pt x="1054" y="99"/>
                      <a:pt x="1043" y="96"/>
                      <a:pt x="1034" y="93"/>
                    </a:cubicBezTo>
                    <a:cubicBezTo>
                      <a:pt x="1023" y="91"/>
                      <a:pt x="1040" y="80"/>
                      <a:pt x="1030" y="73"/>
                    </a:cubicBezTo>
                    <a:cubicBezTo>
                      <a:pt x="1027" y="75"/>
                      <a:pt x="1020" y="77"/>
                      <a:pt x="1019" y="80"/>
                    </a:cubicBezTo>
                    <a:cubicBezTo>
                      <a:pt x="1017" y="93"/>
                      <a:pt x="1011" y="86"/>
                      <a:pt x="1004" y="88"/>
                    </a:cubicBezTo>
                    <a:cubicBezTo>
                      <a:pt x="979" y="92"/>
                      <a:pt x="956" y="105"/>
                      <a:pt x="940" y="125"/>
                    </a:cubicBezTo>
                    <a:cubicBezTo>
                      <a:pt x="932" y="134"/>
                      <a:pt x="926" y="137"/>
                      <a:pt x="916" y="137"/>
                    </a:cubicBezTo>
                    <a:cubicBezTo>
                      <a:pt x="902" y="138"/>
                      <a:pt x="890" y="128"/>
                      <a:pt x="888" y="118"/>
                    </a:cubicBezTo>
                    <a:cubicBezTo>
                      <a:pt x="886" y="102"/>
                      <a:pt x="902" y="103"/>
                      <a:pt x="913" y="102"/>
                    </a:cubicBezTo>
                    <a:cubicBezTo>
                      <a:pt x="907" y="87"/>
                      <a:pt x="896" y="84"/>
                      <a:pt x="882" y="86"/>
                    </a:cubicBezTo>
                    <a:cubicBezTo>
                      <a:pt x="884" y="99"/>
                      <a:pt x="868" y="110"/>
                      <a:pt x="881" y="125"/>
                    </a:cubicBezTo>
                    <a:cubicBezTo>
                      <a:pt x="888" y="134"/>
                      <a:pt x="885" y="148"/>
                      <a:pt x="878" y="156"/>
                    </a:cubicBezTo>
                    <a:cubicBezTo>
                      <a:pt x="872" y="164"/>
                      <a:pt x="865" y="160"/>
                      <a:pt x="860" y="151"/>
                    </a:cubicBezTo>
                    <a:cubicBezTo>
                      <a:pt x="859" y="149"/>
                      <a:pt x="847" y="143"/>
                      <a:pt x="839" y="152"/>
                    </a:cubicBezTo>
                    <a:cubicBezTo>
                      <a:pt x="834" y="157"/>
                      <a:pt x="827" y="161"/>
                      <a:pt x="820" y="164"/>
                    </a:cubicBezTo>
                    <a:cubicBezTo>
                      <a:pt x="808" y="170"/>
                      <a:pt x="804" y="177"/>
                      <a:pt x="814" y="188"/>
                    </a:cubicBezTo>
                    <a:cubicBezTo>
                      <a:pt x="818" y="192"/>
                      <a:pt x="821" y="196"/>
                      <a:pt x="818" y="202"/>
                    </a:cubicBezTo>
                    <a:cubicBezTo>
                      <a:pt x="815" y="208"/>
                      <a:pt x="809" y="206"/>
                      <a:pt x="804" y="204"/>
                    </a:cubicBezTo>
                    <a:cubicBezTo>
                      <a:pt x="793" y="199"/>
                      <a:pt x="779" y="205"/>
                      <a:pt x="770" y="192"/>
                    </a:cubicBezTo>
                    <a:cubicBezTo>
                      <a:pt x="768" y="189"/>
                      <a:pt x="764" y="184"/>
                      <a:pt x="759" y="189"/>
                    </a:cubicBezTo>
                    <a:cubicBezTo>
                      <a:pt x="757" y="190"/>
                      <a:pt x="756" y="194"/>
                      <a:pt x="757" y="196"/>
                    </a:cubicBezTo>
                    <a:cubicBezTo>
                      <a:pt x="758" y="202"/>
                      <a:pt x="761" y="206"/>
                      <a:pt x="766" y="205"/>
                    </a:cubicBezTo>
                    <a:cubicBezTo>
                      <a:pt x="775" y="203"/>
                      <a:pt x="780" y="209"/>
                      <a:pt x="778" y="216"/>
                    </a:cubicBezTo>
                    <a:cubicBezTo>
                      <a:pt x="776" y="224"/>
                      <a:pt x="767" y="228"/>
                      <a:pt x="761" y="224"/>
                    </a:cubicBezTo>
                    <a:cubicBezTo>
                      <a:pt x="745" y="214"/>
                      <a:pt x="720" y="216"/>
                      <a:pt x="717" y="188"/>
                    </a:cubicBezTo>
                    <a:cubicBezTo>
                      <a:pt x="716" y="182"/>
                      <a:pt x="713" y="176"/>
                      <a:pt x="716" y="170"/>
                    </a:cubicBezTo>
                    <a:cubicBezTo>
                      <a:pt x="719" y="164"/>
                      <a:pt x="718" y="159"/>
                      <a:pt x="711" y="159"/>
                    </a:cubicBezTo>
                    <a:cubicBezTo>
                      <a:pt x="695" y="158"/>
                      <a:pt x="693" y="147"/>
                      <a:pt x="691" y="132"/>
                    </a:cubicBezTo>
                    <a:cubicBezTo>
                      <a:pt x="701" y="135"/>
                      <a:pt x="710" y="136"/>
                      <a:pt x="718" y="139"/>
                    </a:cubicBezTo>
                    <a:cubicBezTo>
                      <a:pt x="740" y="146"/>
                      <a:pt x="763" y="151"/>
                      <a:pt x="785" y="154"/>
                    </a:cubicBezTo>
                    <a:cubicBezTo>
                      <a:pt x="803" y="156"/>
                      <a:pt x="828" y="140"/>
                      <a:pt x="826" y="128"/>
                    </a:cubicBezTo>
                    <a:cubicBezTo>
                      <a:pt x="823" y="110"/>
                      <a:pt x="810" y="99"/>
                      <a:pt x="794" y="96"/>
                    </a:cubicBezTo>
                    <a:cubicBezTo>
                      <a:pt x="783" y="94"/>
                      <a:pt x="774" y="87"/>
                      <a:pt x="765" y="81"/>
                    </a:cubicBezTo>
                    <a:cubicBezTo>
                      <a:pt x="745" y="69"/>
                      <a:pt x="725" y="56"/>
                      <a:pt x="701" y="64"/>
                    </a:cubicBezTo>
                    <a:cubicBezTo>
                      <a:pt x="696" y="65"/>
                      <a:pt x="688" y="63"/>
                      <a:pt x="686" y="60"/>
                    </a:cubicBezTo>
                    <a:cubicBezTo>
                      <a:pt x="676" y="41"/>
                      <a:pt x="659" y="50"/>
                      <a:pt x="645" y="47"/>
                    </a:cubicBezTo>
                    <a:cubicBezTo>
                      <a:pt x="641" y="47"/>
                      <a:pt x="635" y="50"/>
                      <a:pt x="634" y="43"/>
                    </a:cubicBezTo>
                    <a:cubicBezTo>
                      <a:pt x="632" y="36"/>
                      <a:pt x="636" y="32"/>
                      <a:pt x="642" y="31"/>
                    </a:cubicBezTo>
                    <a:cubicBezTo>
                      <a:pt x="645" y="29"/>
                      <a:pt x="650" y="31"/>
                      <a:pt x="651" y="27"/>
                    </a:cubicBezTo>
                    <a:cubicBezTo>
                      <a:pt x="643" y="7"/>
                      <a:pt x="616" y="30"/>
                      <a:pt x="610" y="6"/>
                    </a:cubicBezTo>
                    <a:cubicBezTo>
                      <a:pt x="600" y="18"/>
                      <a:pt x="600" y="16"/>
                      <a:pt x="581" y="15"/>
                    </a:cubicBezTo>
                    <a:cubicBezTo>
                      <a:pt x="572" y="14"/>
                      <a:pt x="561" y="0"/>
                      <a:pt x="555" y="12"/>
                    </a:cubicBezTo>
                    <a:cubicBezTo>
                      <a:pt x="542" y="37"/>
                      <a:pt x="519" y="37"/>
                      <a:pt x="498" y="44"/>
                    </a:cubicBezTo>
                    <a:cubicBezTo>
                      <a:pt x="478" y="50"/>
                      <a:pt x="455" y="51"/>
                      <a:pt x="441" y="74"/>
                    </a:cubicBezTo>
                    <a:cubicBezTo>
                      <a:pt x="437" y="82"/>
                      <a:pt x="432" y="92"/>
                      <a:pt x="425" y="99"/>
                    </a:cubicBezTo>
                    <a:cubicBezTo>
                      <a:pt x="418" y="105"/>
                      <a:pt x="407" y="96"/>
                      <a:pt x="404" y="107"/>
                    </a:cubicBezTo>
                    <a:cubicBezTo>
                      <a:pt x="400" y="122"/>
                      <a:pt x="387" y="128"/>
                      <a:pt x="379" y="139"/>
                    </a:cubicBezTo>
                    <a:cubicBezTo>
                      <a:pt x="359" y="165"/>
                      <a:pt x="352" y="202"/>
                      <a:pt x="319" y="217"/>
                    </a:cubicBezTo>
                    <a:cubicBezTo>
                      <a:pt x="312" y="220"/>
                      <a:pt x="317" y="231"/>
                      <a:pt x="314" y="233"/>
                    </a:cubicBezTo>
                    <a:cubicBezTo>
                      <a:pt x="291" y="241"/>
                      <a:pt x="274" y="260"/>
                      <a:pt x="252" y="269"/>
                    </a:cubicBezTo>
                    <a:cubicBezTo>
                      <a:pt x="235" y="277"/>
                      <a:pt x="235" y="289"/>
                      <a:pt x="241" y="306"/>
                    </a:cubicBezTo>
                    <a:cubicBezTo>
                      <a:pt x="246" y="323"/>
                      <a:pt x="268" y="340"/>
                      <a:pt x="245" y="361"/>
                    </a:cubicBezTo>
                    <a:cubicBezTo>
                      <a:pt x="247" y="363"/>
                      <a:pt x="248" y="364"/>
                      <a:pt x="249" y="366"/>
                    </a:cubicBezTo>
                    <a:cubicBezTo>
                      <a:pt x="257" y="372"/>
                      <a:pt x="264" y="377"/>
                      <a:pt x="274" y="374"/>
                    </a:cubicBezTo>
                    <a:cubicBezTo>
                      <a:pt x="287" y="372"/>
                      <a:pt x="294" y="361"/>
                      <a:pt x="304" y="355"/>
                    </a:cubicBezTo>
                    <a:cubicBezTo>
                      <a:pt x="312" y="351"/>
                      <a:pt x="319" y="335"/>
                      <a:pt x="330" y="346"/>
                    </a:cubicBezTo>
                    <a:cubicBezTo>
                      <a:pt x="338" y="354"/>
                      <a:pt x="346" y="366"/>
                      <a:pt x="347" y="377"/>
                    </a:cubicBezTo>
                    <a:cubicBezTo>
                      <a:pt x="347" y="399"/>
                      <a:pt x="367" y="413"/>
                      <a:pt x="365" y="435"/>
                    </a:cubicBezTo>
                    <a:cubicBezTo>
                      <a:pt x="365" y="440"/>
                      <a:pt x="369" y="444"/>
                      <a:pt x="375" y="444"/>
                    </a:cubicBezTo>
                    <a:cubicBezTo>
                      <a:pt x="381" y="443"/>
                      <a:pt x="383" y="441"/>
                      <a:pt x="383" y="435"/>
                    </a:cubicBezTo>
                    <a:cubicBezTo>
                      <a:pt x="383" y="424"/>
                      <a:pt x="391" y="427"/>
                      <a:pt x="396" y="426"/>
                    </a:cubicBezTo>
                    <a:cubicBezTo>
                      <a:pt x="410" y="422"/>
                      <a:pt x="418" y="416"/>
                      <a:pt x="420" y="398"/>
                    </a:cubicBezTo>
                    <a:cubicBezTo>
                      <a:pt x="422" y="380"/>
                      <a:pt x="418" y="356"/>
                      <a:pt x="447" y="350"/>
                    </a:cubicBezTo>
                    <a:cubicBezTo>
                      <a:pt x="460" y="348"/>
                      <a:pt x="460" y="322"/>
                      <a:pt x="448" y="318"/>
                    </a:cubicBezTo>
                    <a:cubicBezTo>
                      <a:pt x="427" y="310"/>
                      <a:pt x="430" y="295"/>
                      <a:pt x="432" y="279"/>
                    </a:cubicBezTo>
                    <a:cubicBezTo>
                      <a:pt x="436" y="250"/>
                      <a:pt x="457" y="238"/>
                      <a:pt x="478" y="227"/>
                    </a:cubicBezTo>
                    <a:cubicBezTo>
                      <a:pt x="489" y="221"/>
                      <a:pt x="500" y="215"/>
                      <a:pt x="498" y="198"/>
                    </a:cubicBezTo>
                    <a:cubicBezTo>
                      <a:pt x="497" y="181"/>
                      <a:pt x="507" y="169"/>
                      <a:pt x="520" y="165"/>
                    </a:cubicBezTo>
                    <a:cubicBezTo>
                      <a:pt x="533" y="160"/>
                      <a:pt x="549" y="160"/>
                      <a:pt x="561" y="171"/>
                    </a:cubicBezTo>
                    <a:cubicBezTo>
                      <a:pt x="567" y="176"/>
                      <a:pt x="573" y="189"/>
                      <a:pt x="566" y="191"/>
                    </a:cubicBezTo>
                    <a:cubicBezTo>
                      <a:pt x="546" y="199"/>
                      <a:pt x="540" y="222"/>
                      <a:pt x="522" y="232"/>
                    </a:cubicBezTo>
                    <a:cubicBezTo>
                      <a:pt x="503" y="241"/>
                      <a:pt x="495" y="260"/>
                      <a:pt x="505" y="281"/>
                    </a:cubicBezTo>
                    <a:cubicBezTo>
                      <a:pt x="509" y="292"/>
                      <a:pt x="497" y="305"/>
                      <a:pt x="506" y="308"/>
                    </a:cubicBezTo>
                    <a:cubicBezTo>
                      <a:pt x="521" y="313"/>
                      <a:pt x="532" y="331"/>
                      <a:pt x="552" y="322"/>
                    </a:cubicBezTo>
                    <a:cubicBezTo>
                      <a:pt x="571" y="314"/>
                      <a:pt x="593" y="311"/>
                      <a:pt x="613" y="309"/>
                    </a:cubicBezTo>
                    <a:cubicBezTo>
                      <a:pt x="623" y="308"/>
                      <a:pt x="628" y="318"/>
                      <a:pt x="632" y="323"/>
                    </a:cubicBezTo>
                    <a:cubicBezTo>
                      <a:pt x="636" y="328"/>
                      <a:pt x="624" y="330"/>
                      <a:pt x="621" y="333"/>
                    </a:cubicBezTo>
                    <a:cubicBezTo>
                      <a:pt x="608" y="349"/>
                      <a:pt x="592" y="343"/>
                      <a:pt x="577" y="341"/>
                    </a:cubicBezTo>
                    <a:cubicBezTo>
                      <a:pt x="568" y="340"/>
                      <a:pt x="559" y="342"/>
                      <a:pt x="550" y="346"/>
                    </a:cubicBezTo>
                    <a:cubicBezTo>
                      <a:pt x="534" y="352"/>
                      <a:pt x="532" y="359"/>
                      <a:pt x="546" y="368"/>
                    </a:cubicBezTo>
                    <a:cubicBezTo>
                      <a:pt x="559" y="378"/>
                      <a:pt x="555" y="393"/>
                      <a:pt x="550" y="401"/>
                    </a:cubicBezTo>
                    <a:cubicBezTo>
                      <a:pt x="543" y="413"/>
                      <a:pt x="532" y="407"/>
                      <a:pt x="525" y="397"/>
                    </a:cubicBezTo>
                    <a:cubicBezTo>
                      <a:pt x="519" y="390"/>
                      <a:pt x="511" y="387"/>
                      <a:pt x="508" y="395"/>
                    </a:cubicBezTo>
                    <a:cubicBezTo>
                      <a:pt x="505" y="404"/>
                      <a:pt x="497" y="411"/>
                      <a:pt x="498" y="423"/>
                    </a:cubicBezTo>
                    <a:cubicBezTo>
                      <a:pt x="499" y="446"/>
                      <a:pt x="495" y="451"/>
                      <a:pt x="483" y="467"/>
                    </a:cubicBezTo>
                    <a:cubicBezTo>
                      <a:pt x="473" y="481"/>
                      <a:pt x="459" y="477"/>
                      <a:pt x="454" y="471"/>
                    </a:cubicBezTo>
                    <a:cubicBezTo>
                      <a:pt x="444" y="460"/>
                      <a:pt x="435" y="464"/>
                      <a:pt x="428" y="469"/>
                    </a:cubicBezTo>
                    <a:cubicBezTo>
                      <a:pt x="416" y="480"/>
                      <a:pt x="397" y="473"/>
                      <a:pt x="388" y="490"/>
                    </a:cubicBezTo>
                    <a:cubicBezTo>
                      <a:pt x="386" y="491"/>
                      <a:pt x="376" y="493"/>
                      <a:pt x="374" y="488"/>
                    </a:cubicBezTo>
                    <a:cubicBezTo>
                      <a:pt x="369" y="467"/>
                      <a:pt x="356" y="477"/>
                      <a:pt x="346" y="479"/>
                    </a:cubicBezTo>
                    <a:cubicBezTo>
                      <a:pt x="339" y="479"/>
                      <a:pt x="331" y="497"/>
                      <a:pt x="325" y="475"/>
                    </a:cubicBezTo>
                    <a:cubicBezTo>
                      <a:pt x="324" y="470"/>
                      <a:pt x="307" y="466"/>
                      <a:pt x="304" y="454"/>
                    </a:cubicBezTo>
                    <a:cubicBezTo>
                      <a:pt x="303" y="448"/>
                      <a:pt x="301" y="437"/>
                      <a:pt x="306" y="435"/>
                    </a:cubicBezTo>
                    <a:cubicBezTo>
                      <a:pt x="322" y="428"/>
                      <a:pt x="317" y="417"/>
                      <a:pt x="312" y="408"/>
                    </a:cubicBezTo>
                    <a:cubicBezTo>
                      <a:pt x="309" y="403"/>
                      <a:pt x="301" y="403"/>
                      <a:pt x="296" y="408"/>
                    </a:cubicBezTo>
                    <a:cubicBezTo>
                      <a:pt x="289" y="417"/>
                      <a:pt x="280" y="427"/>
                      <a:pt x="290" y="438"/>
                    </a:cubicBezTo>
                    <a:cubicBezTo>
                      <a:pt x="299" y="447"/>
                      <a:pt x="297" y="458"/>
                      <a:pt x="299" y="467"/>
                    </a:cubicBezTo>
                    <a:cubicBezTo>
                      <a:pt x="303" y="482"/>
                      <a:pt x="299" y="494"/>
                      <a:pt x="280" y="495"/>
                    </a:cubicBezTo>
                    <a:cubicBezTo>
                      <a:pt x="253" y="496"/>
                      <a:pt x="228" y="504"/>
                      <a:pt x="222" y="539"/>
                    </a:cubicBezTo>
                    <a:cubicBezTo>
                      <a:pt x="220" y="547"/>
                      <a:pt x="214" y="549"/>
                      <a:pt x="207" y="550"/>
                    </a:cubicBezTo>
                    <a:cubicBezTo>
                      <a:pt x="198" y="552"/>
                      <a:pt x="185" y="555"/>
                      <a:pt x="183" y="561"/>
                    </a:cubicBezTo>
                    <a:cubicBezTo>
                      <a:pt x="174" y="585"/>
                      <a:pt x="158" y="594"/>
                      <a:pt x="136" y="597"/>
                    </a:cubicBezTo>
                    <a:cubicBezTo>
                      <a:pt x="135" y="597"/>
                      <a:pt x="131" y="597"/>
                      <a:pt x="131" y="598"/>
                    </a:cubicBezTo>
                    <a:cubicBezTo>
                      <a:pt x="124" y="620"/>
                      <a:pt x="109" y="615"/>
                      <a:pt x="95" y="610"/>
                    </a:cubicBezTo>
                    <a:cubicBezTo>
                      <a:pt x="89" y="608"/>
                      <a:pt x="84" y="612"/>
                      <a:pt x="77" y="618"/>
                    </a:cubicBezTo>
                    <a:cubicBezTo>
                      <a:pt x="107" y="615"/>
                      <a:pt x="120" y="639"/>
                      <a:pt x="131" y="656"/>
                    </a:cubicBezTo>
                    <a:cubicBezTo>
                      <a:pt x="139" y="668"/>
                      <a:pt x="134" y="691"/>
                      <a:pt x="132" y="710"/>
                    </a:cubicBezTo>
                    <a:cubicBezTo>
                      <a:pt x="131" y="724"/>
                      <a:pt x="124" y="731"/>
                      <a:pt x="108" y="729"/>
                    </a:cubicBezTo>
                    <a:cubicBezTo>
                      <a:pt x="83" y="726"/>
                      <a:pt x="57" y="725"/>
                      <a:pt x="31" y="725"/>
                    </a:cubicBezTo>
                    <a:cubicBezTo>
                      <a:pt x="7" y="724"/>
                      <a:pt x="1" y="732"/>
                      <a:pt x="8" y="756"/>
                    </a:cubicBezTo>
                    <a:cubicBezTo>
                      <a:pt x="11" y="770"/>
                      <a:pt x="13" y="784"/>
                      <a:pt x="7" y="797"/>
                    </a:cubicBezTo>
                    <a:cubicBezTo>
                      <a:pt x="0" y="811"/>
                      <a:pt x="8" y="823"/>
                      <a:pt x="9" y="836"/>
                    </a:cubicBezTo>
                    <a:cubicBezTo>
                      <a:pt x="9" y="867"/>
                      <a:pt x="27" y="843"/>
                      <a:pt x="35" y="847"/>
                    </a:cubicBezTo>
                    <a:cubicBezTo>
                      <a:pt x="36" y="848"/>
                      <a:pt x="40" y="848"/>
                      <a:pt x="40" y="849"/>
                    </a:cubicBezTo>
                    <a:cubicBezTo>
                      <a:pt x="50" y="876"/>
                      <a:pt x="69" y="864"/>
                      <a:pt x="86" y="860"/>
                    </a:cubicBezTo>
                    <a:cubicBezTo>
                      <a:pt x="87" y="860"/>
                      <a:pt x="88" y="860"/>
                      <a:pt x="90" y="860"/>
                    </a:cubicBezTo>
                    <a:cubicBezTo>
                      <a:pt x="112" y="865"/>
                      <a:pt x="123" y="847"/>
                      <a:pt x="135" y="834"/>
                    </a:cubicBezTo>
                    <a:cubicBezTo>
                      <a:pt x="141" y="828"/>
                      <a:pt x="148" y="821"/>
                      <a:pt x="142" y="810"/>
                    </a:cubicBezTo>
                    <a:cubicBezTo>
                      <a:pt x="139" y="804"/>
                      <a:pt x="144" y="798"/>
                      <a:pt x="147" y="793"/>
                    </a:cubicBezTo>
                    <a:cubicBezTo>
                      <a:pt x="156" y="778"/>
                      <a:pt x="168" y="767"/>
                      <a:pt x="185" y="762"/>
                    </a:cubicBezTo>
                    <a:cubicBezTo>
                      <a:pt x="193" y="760"/>
                      <a:pt x="198" y="756"/>
                      <a:pt x="197" y="745"/>
                    </a:cubicBezTo>
                    <a:cubicBezTo>
                      <a:pt x="196" y="722"/>
                      <a:pt x="208" y="712"/>
                      <a:pt x="227" y="721"/>
                    </a:cubicBezTo>
                    <a:cubicBezTo>
                      <a:pt x="251" y="732"/>
                      <a:pt x="266" y="715"/>
                      <a:pt x="281" y="706"/>
                    </a:cubicBezTo>
                    <a:cubicBezTo>
                      <a:pt x="302" y="695"/>
                      <a:pt x="318" y="697"/>
                      <a:pt x="324" y="721"/>
                    </a:cubicBezTo>
                    <a:cubicBezTo>
                      <a:pt x="325" y="726"/>
                      <a:pt x="328" y="728"/>
                      <a:pt x="330" y="731"/>
                    </a:cubicBezTo>
                    <a:cubicBezTo>
                      <a:pt x="351" y="758"/>
                      <a:pt x="385" y="766"/>
                      <a:pt x="409" y="789"/>
                    </a:cubicBezTo>
                    <a:cubicBezTo>
                      <a:pt x="412" y="792"/>
                      <a:pt x="416" y="796"/>
                      <a:pt x="420" y="788"/>
                    </a:cubicBezTo>
                    <a:cubicBezTo>
                      <a:pt x="423" y="782"/>
                      <a:pt x="421" y="779"/>
                      <a:pt x="416" y="775"/>
                    </a:cubicBezTo>
                    <a:cubicBezTo>
                      <a:pt x="400" y="759"/>
                      <a:pt x="374" y="754"/>
                      <a:pt x="370" y="725"/>
                    </a:cubicBezTo>
                    <a:cubicBezTo>
                      <a:pt x="370" y="722"/>
                      <a:pt x="365" y="720"/>
                      <a:pt x="362" y="719"/>
                    </a:cubicBezTo>
                    <a:cubicBezTo>
                      <a:pt x="342" y="712"/>
                      <a:pt x="347" y="693"/>
                      <a:pt x="349" y="679"/>
                    </a:cubicBezTo>
                    <a:cubicBezTo>
                      <a:pt x="350" y="671"/>
                      <a:pt x="366" y="661"/>
                      <a:pt x="374" y="668"/>
                    </a:cubicBezTo>
                    <a:cubicBezTo>
                      <a:pt x="386" y="678"/>
                      <a:pt x="403" y="683"/>
                      <a:pt x="408" y="703"/>
                    </a:cubicBezTo>
                    <a:cubicBezTo>
                      <a:pt x="409" y="708"/>
                      <a:pt x="416" y="714"/>
                      <a:pt x="421" y="715"/>
                    </a:cubicBezTo>
                    <a:cubicBezTo>
                      <a:pt x="435" y="719"/>
                      <a:pt x="444" y="730"/>
                      <a:pt x="457" y="735"/>
                    </a:cubicBezTo>
                    <a:cubicBezTo>
                      <a:pt x="467" y="739"/>
                      <a:pt x="477" y="752"/>
                      <a:pt x="475" y="769"/>
                    </a:cubicBezTo>
                    <a:cubicBezTo>
                      <a:pt x="473" y="776"/>
                      <a:pt x="476" y="782"/>
                      <a:pt x="480" y="790"/>
                    </a:cubicBezTo>
                    <a:cubicBezTo>
                      <a:pt x="488" y="805"/>
                      <a:pt x="503" y="815"/>
                      <a:pt x="506" y="832"/>
                    </a:cubicBezTo>
                    <a:cubicBezTo>
                      <a:pt x="511" y="856"/>
                      <a:pt x="513" y="857"/>
                      <a:pt x="529" y="841"/>
                    </a:cubicBezTo>
                    <a:cubicBezTo>
                      <a:pt x="533" y="837"/>
                      <a:pt x="540" y="836"/>
                      <a:pt x="541" y="829"/>
                    </a:cubicBezTo>
                    <a:cubicBezTo>
                      <a:pt x="523" y="823"/>
                      <a:pt x="519" y="806"/>
                      <a:pt x="515" y="791"/>
                    </a:cubicBezTo>
                    <a:cubicBezTo>
                      <a:pt x="512" y="778"/>
                      <a:pt x="522" y="777"/>
                      <a:pt x="529" y="782"/>
                    </a:cubicBezTo>
                    <a:cubicBezTo>
                      <a:pt x="535" y="786"/>
                      <a:pt x="536" y="790"/>
                      <a:pt x="538" y="780"/>
                    </a:cubicBezTo>
                    <a:cubicBezTo>
                      <a:pt x="542" y="764"/>
                      <a:pt x="557" y="770"/>
                      <a:pt x="566" y="769"/>
                    </a:cubicBezTo>
                    <a:cubicBezTo>
                      <a:pt x="574" y="768"/>
                      <a:pt x="588" y="772"/>
                      <a:pt x="585" y="788"/>
                    </a:cubicBezTo>
                    <a:cubicBezTo>
                      <a:pt x="588" y="787"/>
                      <a:pt x="591" y="786"/>
                      <a:pt x="595" y="784"/>
                    </a:cubicBezTo>
                    <a:cubicBezTo>
                      <a:pt x="601" y="773"/>
                      <a:pt x="614" y="763"/>
                      <a:pt x="598" y="748"/>
                    </a:cubicBezTo>
                    <a:cubicBezTo>
                      <a:pt x="595" y="746"/>
                      <a:pt x="597" y="738"/>
                      <a:pt x="600" y="732"/>
                    </a:cubicBezTo>
                    <a:cubicBezTo>
                      <a:pt x="606" y="719"/>
                      <a:pt x="611" y="702"/>
                      <a:pt x="619" y="692"/>
                    </a:cubicBezTo>
                    <a:cubicBezTo>
                      <a:pt x="628" y="679"/>
                      <a:pt x="635" y="666"/>
                      <a:pt x="643" y="653"/>
                    </a:cubicBezTo>
                    <a:cubicBezTo>
                      <a:pt x="653" y="640"/>
                      <a:pt x="671" y="641"/>
                      <a:pt x="686" y="654"/>
                    </a:cubicBezTo>
                    <a:cubicBezTo>
                      <a:pt x="687" y="655"/>
                      <a:pt x="688" y="656"/>
                      <a:pt x="689" y="656"/>
                    </a:cubicBezTo>
                    <a:cubicBezTo>
                      <a:pt x="717" y="651"/>
                      <a:pt x="706" y="674"/>
                      <a:pt x="709" y="687"/>
                    </a:cubicBezTo>
                    <a:cubicBezTo>
                      <a:pt x="722" y="683"/>
                      <a:pt x="724" y="681"/>
                      <a:pt x="720" y="673"/>
                    </a:cubicBezTo>
                    <a:cubicBezTo>
                      <a:pt x="712" y="656"/>
                      <a:pt x="727" y="651"/>
                      <a:pt x="733" y="649"/>
                    </a:cubicBezTo>
                    <a:cubicBezTo>
                      <a:pt x="752" y="645"/>
                      <a:pt x="769" y="635"/>
                      <a:pt x="789" y="635"/>
                    </a:cubicBezTo>
                    <a:cubicBezTo>
                      <a:pt x="796" y="635"/>
                      <a:pt x="799" y="641"/>
                      <a:pt x="795" y="644"/>
                    </a:cubicBezTo>
                    <a:cubicBezTo>
                      <a:pt x="785" y="650"/>
                      <a:pt x="795" y="670"/>
                      <a:pt x="777" y="672"/>
                    </a:cubicBezTo>
                    <a:cubicBezTo>
                      <a:pt x="771" y="672"/>
                      <a:pt x="774" y="685"/>
                      <a:pt x="781" y="691"/>
                    </a:cubicBezTo>
                    <a:cubicBezTo>
                      <a:pt x="796" y="702"/>
                      <a:pt x="812" y="713"/>
                      <a:pt x="827" y="724"/>
                    </a:cubicBezTo>
                    <a:cubicBezTo>
                      <a:pt x="833" y="729"/>
                      <a:pt x="840" y="732"/>
                      <a:pt x="839" y="742"/>
                    </a:cubicBezTo>
                    <a:cubicBezTo>
                      <a:pt x="864" y="743"/>
                      <a:pt x="889" y="739"/>
                      <a:pt x="913" y="749"/>
                    </a:cubicBezTo>
                    <a:cubicBezTo>
                      <a:pt x="923" y="753"/>
                      <a:pt x="939" y="760"/>
                      <a:pt x="950" y="745"/>
                    </a:cubicBezTo>
                    <a:cubicBezTo>
                      <a:pt x="939" y="733"/>
                      <a:pt x="937" y="714"/>
                      <a:pt x="922" y="703"/>
                    </a:cubicBezTo>
                    <a:cubicBezTo>
                      <a:pt x="913" y="696"/>
                      <a:pt x="924" y="686"/>
                      <a:pt x="931" y="680"/>
                    </a:cubicBezTo>
                    <a:cubicBezTo>
                      <a:pt x="938" y="675"/>
                      <a:pt x="946" y="672"/>
                      <a:pt x="947" y="661"/>
                    </a:cubicBezTo>
                    <a:cubicBezTo>
                      <a:pt x="948" y="661"/>
                      <a:pt x="949" y="661"/>
                      <a:pt x="950" y="660"/>
                    </a:cubicBezTo>
                    <a:cubicBezTo>
                      <a:pt x="949" y="658"/>
                      <a:pt x="948" y="658"/>
                      <a:pt x="947" y="661"/>
                    </a:cubicBezTo>
                    <a:cubicBezTo>
                      <a:pt x="931" y="662"/>
                      <a:pt x="934" y="640"/>
                      <a:pt x="922" y="637"/>
                    </a:cubicBezTo>
                    <a:cubicBezTo>
                      <a:pt x="908" y="634"/>
                      <a:pt x="909" y="622"/>
                      <a:pt x="911" y="612"/>
                    </a:cubicBezTo>
                    <a:cubicBezTo>
                      <a:pt x="916" y="592"/>
                      <a:pt x="919" y="569"/>
                      <a:pt x="944" y="564"/>
                    </a:cubicBezTo>
                    <a:cubicBezTo>
                      <a:pt x="947" y="563"/>
                      <a:pt x="950" y="561"/>
                      <a:pt x="953" y="559"/>
                    </a:cubicBezTo>
                    <a:cubicBezTo>
                      <a:pt x="976" y="544"/>
                      <a:pt x="999" y="546"/>
                      <a:pt x="1021" y="561"/>
                    </a:cubicBezTo>
                    <a:cubicBezTo>
                      <a:pt x="1048" y="577"/>
                      <a:pt x="1077" y="573"/>
                      <a:pt x="1106" y="579"/>
                    </a:cubicBezTo>
                    <a:cubicBezTo>
                      <a:pt x="1103" y="572"/>
                      <a:pt x="1101" y="566"/>
                      <a:pt x="1097" y="563"/>
                    </a:cubicBezTo>
                    <a:cubicBezTo>
                      <a:pt x="1080" y="549"/>
                      <a:pt x="1073" y="532"/>
                      <a:pt x="1083" y="510"/>
                    </a:cubicBezTo>
                    <a:cubicBezTo>
                      <a:pt x="1086" y="502"/>
                      <a:pt x="1083" y="500"/>
                      <a:pt x="1076" y="498"/>
                    </a:cubicBezTo>
                    <a:cubicBezTo>
                      <a:pt x="1064" y="496"/>
                      <a:pt x="1063" y="488"/>
                      <a:pt x="1071" y="479"/>
                    </a:cubicBezTo>
                    <a:cubicBezTo>
                      <a:pt x="1077" y="471"/>
                      <a:pt x="1078" y="466"/>
                      <a:pt x="1073" y="457"/>
                    </a:cubicBezTo>
                    <a:cubicBezTo>
                      <a:pt x="1065" y="443"/>
                      <a:pt x="1068" y="428"/>
                      <a:pt x="1076" y="417"/>
                    </a:cubicBezTo>
                    <a:cubicBezTo>
                      <a:pt x="1086" y="403"/>
                      <a:pt x="1097" y="392"/>
                      <a:pt x="1086" y="373"/>
                    </a:cubicBezTo>
                    <a:cubicBezTo>
                      <a:pt x="1084" y="370"/>
                      <a:pt x="1086" y="364"/>
                      <a:pt x="1087" y="361"/>
                    </a:cubicBezTo>
                    <a:cubicBezTo>
                      <a:pt x="1096" y="334"/>
                      <a:pt x="1102" y="307"/>
                      <a:pt x="1102" y="279"/>
                    </a:cubicBezTo>
                    <a:cubicBezTo>
                      <a:pt x="1102" y="257"/>
                      <a:pt x="1104" y="230"/>
                      <a:pt x="1119" y="217"/>
                    </a:cubicBezTo>
                    <a:cubicBezTo>
                      <a:pt x="1142" y="197"/>
                      <a:pt x="1159" y="172"/>
                      <a:pt x="1181" y="151"/>
                    </a:cubicBezTo>
                    <a:cubicBezTo>
                      <a:pt x="1197" y="136"/>
                      <a:pt x="1200" y="120"/>
                      <a:pt x="1193" y="100"/>
                    </a:cubicBezTo>
                    <a:cubicBezTo>
                      <a:pt x="1188" y="84"/>
                      <a:pt x="1187" y="68"/>
                      <a:pt x="1193" y="5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00" name="Freeform 60"/>
              <p:cNvSpPr>
                <a:spLocks noEditPoints="1"/>
              </p:cNvSpPr>
              <p:nvPr/>
            </p:nvSpPr>
            <p:spPr bwMode="auto">
              <a:xfrm>
                <a:off x="7913142" y="2255831"/>
                <a:ext cx="199817" cy="161480"/>
              </a:xfrm>
              <a:custGeom>
                <a:avLst/>
                <a:gdLst>
                  <a:gd name="T0" fmla="*/ 29 w 173"/>
                  <a:gd name="T1" fmla="*/ 69 h 140"/>
                  <a:gd name="T2" fmla="*/ 65 w 173"/>
                  <a:gd name="T3" fmla="*/ 96 h 140"/>
                  <a:gd name="T4" fmla="*/ 53 w 173"/>
                  <a:gd name="T5" fmla="*/ 107 h 140"/>
                  <a:gd name="T6" fmla="*/ 65 w 173"/>
                  <a:gd name="T7" fmla="*/ 115 h 140"/>
                  <a:gd name="T8" fmla="*/ 86 w 173"/>
                  <a:gd name="T9" fmla="*/ 130 h 140"/>
                  <a:gd name="T10" fmla="*/ 100 w 173"/>
                  <a:gd name="T11" fmla="*/ 132 h 140"/>
                  <a:gd name="T12" fmla="*/ 123 w 173"/>
                  <a:gd name="T13" fmla="*/ 96 h 140"/>
                  <a:gd name="T14" fmla="*/ 173 w 173"/>
                  <a:gd name="T15" fmla="*/ 56 h 140"/>
                  <a:gd name="T16" fmla="*/ 114 w 173"/>
                  <a:gd name="T17" fmla="*/ 17 h 140"/>
                  <a:gd name="T18" fmla="*/ 85 w 173"/>
                  <a:gd name="T19" fmla="*/ 33 h 140"/>
                  <a:gd name="T20" fmla="*/ 69 w 173"/>
                  <a:gd name="T21" fmla="*/ 17 h 140"/>
                  <a:gd name="T22" fmla="*/ 15 w 173"/>
                  <a:gd name="T23" fmla="*/ 17 h 140"/>
                  <a:gd name="T24" fmla="*/ 6 w 173"/>
                  <a:gd name="T25" fmla="*/ 37 h 140"/>
                  <a:gd name="T26" fmla="*/ 29 w 173"/>
                  <a:gd name="T27" fmla="*/ 69 h 140"/>
                  <a:gd name="T28" fmla="*/ 87 w 173"/>
                  <a:gd name="T29" fmla="*/ 36 h 140"/>
                  <a:gd name="T30" fmla="*/ 85 w 173"/>
                  <a:gd name="T31" fmla="*/ 33 h 140"/>
                  <a:gd name="T32" fmla="*/ 88 w 173"/>
                  <a:gd name="T33" fmla="*/ 33 h 140"/>
                  <a:gd name="T34" fmla="*/ 87 w 173"/>
                  <a:gd name="T35" fmla="*/ 3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140">
                    <a:moveTo>
                      <a:pt x="29" y="69"/>
                    </a:moveTo>
                    <a:cubicBezTo>
                      <a:pt x="42" y="77"/>
                      <a:pt x="47" y="96"/>
                      <a:pt x="65" y="96"/>
                    </a:cubicBezTo>
                    <a:cubicBezTo>
                      <a:pt x="63" y="104"/>
                      <a:pt x="53" y="98"/>
                      <a:pt x="53" y="107"/>
                    </a:cubicBezTo>
                    <a:cubicBezTo>
                      <a:pt x="54" y="116"/>
                      <a:pt x="61" y="113"/>
                      <a:pt x="65" y="115"/>
                    </a:cubicBezTo>
                    <a:cubicBezTo>
                      <a:pt x="73" y="119"/>
                      <a:pt x="80" y="123"/>
                      <a:pt x="86" y="130"/>
                    </a:cubicBezTo>
                    <a:cubicBezTo>
                      <a:pt x="90" y="135"/>
                      <a:pt x="97" y="140"/>
                      <a:pt x="100" y="132"/>
                    </a:cubicBezTo>
                    <a:cubicBezTo>
                      <a:pt x="107" y="119"/>
                      <a:pt x="118" y="108"/>
                      <a:pt x="123" y="96"/>
                    </a:cubicBezTo>
                    <a:cubicBezTo>
                      <a:pt x="134" y="72"/>
                      <a:pt x="145" y="55"/>
                      <a:pt x="173" y="56"/>
                    </a:cubicBezTo>
                    <a:cubicBezTo>
                      <a:pt x="149" y="48"/>
                      <a:pt x="132" y="32"/>
                      <a:pt x="114" y="17"/>
                    </a:cubicBezTo>
                    <a:cubicBezTo>
                      <a:pt x="92" y="0"/>
                      <a:pt x="85" y="5"/>
                      <a:pt x="85" y="33"/>
                    </a:cubicBezTo>
                    <a:cubicBezTo>
                      <a:pt x="80" y="27"/>
                      <a:pt x="75" y="18"/>
                      <a:pt x="69" y="17"/>
                    </a:cubicBezTo>
                    <a:cubicBezTo>
                      <a:pt x="51" y="15"/>
                      <a:pt x="33" y="15"/>
                      <a:pt x="15" y="17"/>
                    </a:cubicBezTo>
                    <a:cubicBezTo>
                      <a:pt x="7" y="17"/>
                      <a:pt x="0" y="22"/>
                      <a:pt x="6" y="37"/>
                    </a:cubicBezTo>
                    <a:cubicBezTo>
                      <a:pt x="12" y="51"/>
                      <a:pt x="20" y="62"/>
                      <a:pt x="29" y="69"/>
                    </a:cubicBezTo>
                    <a:close/>
                    <a:moveTo>
                      <a:pt x="87" y="36"/>
                    </a:moveTo>
                    <a:cubicBezTo>
                      <a:pt x="87" y="35"/>
                      <a:pt x="86" y="34"/>
                      <a:pt x="85" y="33"/>
                    </a:cubicBezTo>
                    <a:cubicBezTo>
                      <a:pt x="86" y="33"/>
                      <a:pt x="87" y="33"/>
                      <a:pt x="88" y="33"/>
                    </a:cubicBezTo>
                    <a:cubicBezTo>
                      <a:pt x="87" y="34"/>
                      <a:pt x="87" y="35"/>
                      <a:pt x="87" y="36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04" name="Freeform 61"/>
              <p:cNvSpPr/>
              <p:nvPr/>
            </p:nvSpPr>
            <p:spPr bwMode="auto">
              <a:xfrm>
                <a:off x="8686854" y="2399885"/>
                <a:ext cx="327608" cy="248610"/>
              </a:xfrm>
              <a:custGeom>
                <a:avLst/>
                <a:gdLst>
                  <a:gd name="T0" fmla="*/ 263 w 284"/>
                  <a:gd name="T1" fmla="*/ 0 h 216"/>
                  <a:gd name="T2" fmla="*/ 231 w 284"/>
                  <a:gd name="T3" fmla="*/ 15 h 216"/>
                  <a:gd name="T4" fmla="*/ 146 w 284"/>
                  <a:gd name="T5" fmla="*/ 35 h 216"/>
                  <a:gd name="T6" fmla="*/ 89 w 284"/>
                  <a:gd name="T7" fmla="*/ 69 h 216"/>
                  <a:gd name="T8" fmla="*/ 48 w 284"/>
                  <a:gd name="T9" fmla="*/ 128 h 216"/>
                  <a:gd name="T10" fmla="*/ 18 w 284"/>
                  <a:gd name="T11" fmla="*/ 167 h 216"/>
                  <a:gd name="T12" fmla="*/ 10 w 284"/>
                  <a:gd name="T13" fmla="*/ 172 h 216"/>
                  <a:gd name="T14" fmla="*/ 0 w 284"/>
                  <a:gd name="T15" fmla="*/ 178 h 216"/>
                  <a:gd name="T16" fmla="*/ 12 w 284"/>
                  <a:gd name="T17" fmla="*/ 185 h 216"/>
                  <a:gd name="T18" fmla="*/ 37 w 284"/>
                  <a:gd name="T19" fmla="*/ 198 h 216"/>
                  <a:gd name="T20" fmla="*/ 59 w 284"/>
                  <a:gd name="T21" fmla="*/ 214 h 216"/>
                  <a:gd name="T22" fmla="*/ 89 w 284"/>
                  <a:gd name="T23" fmla="*/ 214 h 216"/>
                  <a:gd name="T24" fmla="*/ 71 w 284"/>
                  <a:gd name="T25" fmla="*/ 139 h 216"/>
                  <a:gd name="T26" fmla="*/ 88 w 284"/>
                  <a:gd name="T27" fmla="*/ 121 h 216"/>
                  <a:gd name="T28" fmla="*/ 196 w 284"/>
                  <a:gd name="T29" fmla="*/ 46 h 216"/>
                  <a:gd name="T30" fmla="*/ 268 w 284"/>
                  <a:gd name="T31" fmla="*/ 23 h 216"/>
                  <a:gd name="T32" fmla="*/ 281 w 284"/>
                  <a:gd name="T33" fmla="*/ 6 h 216"/>
                  <a:gd name="T34" fmla="*/ 263 w 284"/>
                  <a:gd name="T35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4" h="216">
                    <a:moveTo>
                      <a:pt x="263" y="0"/>
                    </a:moveTo>
                    <a:cubicBezTo>
                      <a:pt x="249" y="0"/>
                      <a:pt x="241" y="10"/>
                      <a:pt x="231" y="15"/>
                    </a:cubicBezTo>
                    <a:cubicBezTo>
                      <a:pt x="204" y="29"/>
                      <a:pt x="174" y="26"/>
                      <a:pt x="146" y="35"/>
                    </a:cubicBezTo>
                    <a:cubicBezTo>
                      <a:pt x="124" y="42"/>
                      <a:pt x="98" y="50"/>
                      <a:pt x="89" y="69"/>
                    </a:cubicBezTo>
                    <a:cubicBezTo>
                      <a:pt x="77" y="91"/>
                      <a:pt x="49" y="99"/>
                      <a:pt x="48" y="128"/>
                    </a:cubicBezTo>
                    <a:cubicBezTo>
                      <a:pt x="27" y="131"/>
                      <a:pt x="24" y="150"/>
                      <a:pt x="18" y="167"/>
                    </a:cubicBezTo>
                    <a:cubicBezTo>
                      <a:pt x="17" y="170"/>
                      <a:pt x="14" y="172"/>
                      <a:pt x="10" y="172"/>
                    </a:cubicBezTo>
                    <a:cubicBezTo>
                      <a:pt x="6" y="172"/>
                      <a:pt x="0" y="170"/>
                      <a:pt x="0" y="178"/>
                    </a:cubicBezTo>
                    <a:cubicBezTo>
                      <a:pt x="1" y="186"/>
                      <a:pt x="7" y="184"/>
                      <a:pt x="12" y="185"/>
                    </a:cubicBezTo>
                    <a:cubicBezTo>
                      <a:pt x="22" y="186"/>
                      <a:pt x="36" y="187"/>
                      <a:pt x="37" y="198"/>
                    </a:cubicBezTo>
                    <a:cubicBezTo>
                      <a:pt x="38" y="215"/>
                      <a:pt x="51" y="212"/>
                      <a:pt x="59" y="214"/>
                    </a:cubicBezTo>
                    <a:cubicBezTo>
                      <a:pt x="68" y="216"/>
                      <a:pt x="78" y="214"/>
                      <a:pt x="89" y="214"/>
                    </a:cubicBezTo>
                    <a:cubicBezTo>
                      <a:pt x="57" y="182"/>
                      <a:pt x="59" y="183"/>
                      <a:pt x="71" y="139"/>
                    </a:cubicBezTo>
                    <a:cubicBezTo>
                      <a:pt x="74" y="126"/>
                      <a:pt x="83" y="128"/>
                      <a:pt x="88" y="121"/>
                    </a:cubicBezTo>
                    <a:cubicBezTo>
                      <a:pt x="116" y="83"/>
                      <a:pt x="151" y="56"/>
                      <a:pt x="196" y="46"/>
                    </a:cubicBezTo>
                    <a:cubicBezTo>
                      <a:pt x="220" y="40"/>
                      <a:pt x="245" y="33"/>
                      <a:pt x="268" y="23"/>
                    </a:cubicBezTo>
                    <a:cubicBezTo>
                      <a:pt x="276" y="20"/>
                      <a:pt x="284" y="15"/>
                      <a:pt x="281" y="6"/>
                    </a:cubicBezTo>
                    <a:cubicBezTo>
                      <a:pt x="279" y="0"/>
                      <a:pt x="270" y="0"/>
                      <a:pt x="263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05" name="Freeform 62"/>
              <p:cNvSpPr/>
              <p:nvPr/>
            </p:nvSpPr>
            <p:spPr bwMode="auto">
              <a:xfrm>
                <a:off x="7602961" y="3052777"/>
                <a:ext cx="135923" cy="219566"/>
              </a:xfrm>
              <a:custGeom>
                <a:avLst/>
                <a:gdLst>
                  <a:gd name="T0" fmla="*/ 16 w 118"/>
                  <a:gd name="T1" fmla="*/ 88 h 191"/>
                  <a:gd name="T2" fmla="*/ 19 w 118"/>
                  <a:gd name="T3" fmla="*/ 90 h 191"/>
                  <a:gd name="T4" fmla="*/ 39 w 118"/>
                  <a:gd name="T5" fmla="*/ 106 h 191"/>
                  <a:gd name="T6" fmla="*/ 40 w 118"/>
                  <a:gd name="T7" fmla="*/ 107 h 191"/>
                  <a:gd name="T8" fmla="*/ 45 w 118"/>
                  <a:gd name="T9" fmla="*/ 127 h 191"/>
                  <a:gd name="T10" fmla="*/ 33 w 118"/>
                  <a:gd name="T11" fmla="*/ 133 h 191"/>
                  <a:gd name="T12" fmla="*/ 26 w 118"/>
                  <a:gd name="T13" fmla="*/ 139 h 191"/>
                  <a:gd name="T14" fmla="*/ 7 w 118"/>
                  <a:gd name="T15" fmla="*/ 169 h 191"/>
                  <a:gd name="T16" fmla="*/ 35 w 118"/>
                  <a:gd name="T17" fmla="*/ 171 h 191"/>
                  <a:gd name="T18" fmla="*/ 46 w 118"/>
                  <a:gd name="T19" fmla="*/ 188 h 191"/>
                  <a:gd name="T20" fmla="*/ 79 w 118"/>
                  <a:gd name="T21" fmla="*/ 184 h 191"/>
                  <a:gd name="T22" fmla="*/ 101 w 118"/>
                  <a:gd name="T23" fmla="*/ 166 h 191"/>
                  <a:gd name="T24" fmla="*/ 110 w 118"/>
                  <a:gd name="T25" fmla="*/ 157 h 191"/>
                  <a:gd name="T26" fmla="*/ 109 w 118"/>
                  <a:gd name="T27" fmla="*/ 146 h 191"/>
                  <a:gd name="T28" fmla="*/ 84 w 118"/>
                  <a:gd name="T29" fmla="*/ 120 h 191"/>
                  <a:gd name="T30" fmla="*/ 52 w 118"/>
                  <a:gd name="T31" fmla="*/ 72 h 191"/>
                  <a:gd name="T32" fmla="*/ 47 w 118"/>
                  <a:gd name="T33" fmla="*/ 45 h 191"/>
                  <a:gd name="T34" fmla="*/ 55 w 118"/>
                  <a:gd name="T35" fmla="*/ 29 h 191"/>
                  <a:gd name="T36" fmla="*/ 35 w 118"/>
                  <a:gd name="T37" fmla="*/ 25 h 191"/>
                  <a:gd name="T38" fmla="*/ 22 w 118"/>
                  <a:gd name="T39" fmla="*/ 23 h 191"/>
                  <a:gd name="T40" fmla="*/ 29 w 118"/>
                  <a:gd name="T41" fmla="*/ 9 h 191"/>
                  <a:gd name="T42" fmla="*/ 35 w 118"/>
                  <a:gd name="T43" fmla="*/ 2 h 191"/>
                  <a:gd name="T44" fmla="*/ 1 w 118"/>
                  <a:gd name="T45" fmla="*/ 38 h 191"/>
                  <a:gd name="T46" fmla="*/ 16 w 118"/>
                  <a:gd name="T47" fmla="*/ 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91">
                    <a:moveTo>
                      <a:pt x="16" y="88"/>
                    </a:moveTo>
                    <a:cubicBezTo>
                      <a:pt x="16" y="88"/>
                      <a:pt x="18" y="90"/>
                      <a:pt x="19" y="90"/>
                    </a:cubicBezTo>
                    <a:cubicBezTo>
                      <a:pt x="32" y="87"/>
                      <a:pt x="44" y="84"/>
                      <a:pt x="39" y="106"/>
                    </a:cubicBezTo>
                    <a:cubicBezTo>
                      <a:pt x="39" y="106"/>
                      <a:pt x="40" y="107"/>
                      <a:pt x="40" y="107"/>
                    </a:cubicBezTo>
                    <a:cubicBezTo>
                      <a:pt x="55" y="110"/>
                      <a:pt x="44" y="120"/>
                      <a:pt x="45" y="127"/>
                    </a:cubicBezTo>
                    <a:cubicBezTo>
                      <a:pt x="46" y="135"/>
                      <a:pt x="38" y="132"/>
                      <a:pt x="33" y="133"/>
                    </a:cubicBezTo>
                    <a:cubicBezTo>
                      <a:pt x="29" y="133"/>
                      <a:pt x="23" y="133"/>
                      <a:pt x="26" y="139"/>
                    </a:cubicBezTo>
                    <a:cubicBezTo>
                      <a:pt x="35" y="157"/>
                      <a:pt x="19" y="157"/>
                      <a:pt x="7" y="169"/>
                    </a:cubicBezTo>
                    <a:cubicBezTo>
                      <a:pt x="20" y="163"/>
                      <a:pt x="27" y="174"/>
                      <a:pt x="35" y="171"/>
                    </a:cubicBezTo>
                    <a:cubicBezTo>
                      <a:pt x="60" y="162"/>
                      <a:pt x="45" y="180"/>
                      <a:pt x="46" y="188"/>
                    </a:cubicBezTo>
                    <a:cubicBezTo>
                      <a:pt x="57" y="187"/>
                      <a:pt x="68" y="185"/>
                      <a:pt x="79" y="184"/>
                    </a:cubicBezTo>
                    <a:cubicBezTo>
                      <a:pt x="89" y="183"/>
                      <a:pt x="106" y="191"/>
                      <a:pt x="101" y="166"/>
                    </a:cubicBezTo>
                    <a:cubicBezTo>
                      <a:pt x="100" y="162"/>
                      <a:pt x="107" y="160"/>
                      <a:pt x="110" y="157"/>
                    </a:cubicBezTo>
                    <a:cubicBezTo>
                      <a:pt x="118" y="153"/>
                      <a:pt x="115" y="146"/>
                      <a:pt x="109" y="146"/>
                    </a:cubicBezTo>
                    <a:cubicBezTo>
                      <a:pt x="91" y="147"/>
                      <a:pt x="90" y="132"/>
                      <a:pt x="84" y="120"/>
                    </a:cubicBezTo>
                    <a:cubicBezTo>
                      <a:pt x="75" y="103"/>
                      <a:pt x="66" y="82"/>
                      <a:pt x="52" y="72"/>
                    </a:cubicBezTo>
                    <a:cubicBezTo>
                      <a:pt x="36" y="62"/>
                      <a:pt x="43" y="55"/>
                      <a:pt x="47" y="45"/>
                    </a:cubicBezTo>
                    <a:cubicBezTo>
                      <a:pt x="50" y="39"/>
                      <a:pt x="61" y="36"/>
                      <a:pt x="55" y="29"/>
                    </a:cubicBezTo>
                    <a:cubicBezTo>
                      <a:pt x="51" y="24"/>
                      <a:pt x="42" y="22"/>
                      <a:pt x="35" y="25"/>
                    </a:cubicBezTo>
                    <a:cubicBezTo>
                      <a:pt x="30" y="26"/>
                      <a:pt x="24" y="29"/>
                      <a:pt x="22" y="23"/>
                    </a:cubicBezTo>
                    <a:cubicBezTo>
                      <a:pt x="21" y="19"/>
                      <a:pt x="24" y="12"/>
                      <a:pt x="29" y="9"/>
                    </a:cubicBezTo>
                    <a:cubicBezTo>
                      <a:pt x="32" y="8"/>
                      <a:pt x="35" y="7"/>
                      <a:pt x="35" y="2"/>
                    </a:cubicBezTo>
                    <a:cubicBezTo>
                      <a:pt x="10" y="0"/>
                      <a:pt x="0" y="12"/>
                      <a:pt x="1" y="38"/>
                    </a:cubicBezTo>
                    <a:cubicBezTo>
                      <a:pt x="2" y="57"/>
                      <a:pt x="25" y="67"/>
                      <a:pt x="16" y="8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06" name="Freeform 63"/>
              <p:cNvSpPr/>
              <p:nvPr/>
            </p:nvSpPr>
            <p:spPr bwMode="auto">
              <a:xfrm>
                <a:off x="8059520" y="2238405"/>
                <a:ext cx="169612" cy="60410"/>
              </a:xfrm>
              <a:custGeom>
                <a:avLst/>
                <a:gdLst>
                  <a:gd name="T0" fmla="*/ 16 w 147"/>
                  <a:gd name="T1" fmla="*/ 31 h 52"/>
                  <a:gd name="T2" fmla="*/ 40 w 147"/>
                  <a:gd name="T3" fmla="*/ 34 h 52"/>
                  <a:gd name="T4" fmla="*/ 31 w 147"/>
                  <a:gd name="T5" fmla="*/ 38 h 52"/>
                  <a:gd name="T6" fmla="*/ 34 w 147"/>
                  <a:gd name="T7" fmla="*/ 43 h 52"/>
                  <a:gd name="T8" fmla="*/ 102 w 147"/>
                  <a:gd name="T9" fmla="*/ 48 h 52"/>
                  <a:gd name="T10" fmla="*/ 137 w 147"/>
                  <a:gd name="T11" fmla="*/ 27 h 52"/>
                  <a:gd name="T12" fmla="*/ 133 w 147"/>
                  <a:gd name="T13" fmla="*/ 15 h 52"/>
                  <a:gd name="T14" fmla="*/ 71 w 147"/>
                  <a:gd name="T15" fmla="*/ 4 h 52"/>
                  <a:gd name="T16" fmla="*/ 66 w 147"/>
                  <a:gd name="T17" fmla="*/ 9 h 52"/>
                  <a:gd name="T18" fmla="*/ 51 w 147"/>
                  <a:gd name="T19" fmla="*/ 15 h 52"/>
                  <a:gd name="T20" fmla="*/ 11 w 147"/>
                  <a:gd name="T21" fmla="*/ 11 h 52"/>
                  <a:gd name="T22" fmla="*/ 2 w 147"/>
                  <a:gd name="T23" fmla="*/ 23 h 52"/>
                  <a:gd name="T24" fmla="*/ 16 w 147"/>
                  <a:gd name="T25" fmla="*/ 3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52">
                    <a:moveTo>
                      <a:pt x="16" y="31"/>
                    </a:moveTo>
                    <a:cubicBezTo>
                      <a:pt x="24" y="29"/>
                      <a:pt x="32" y="27"/>
                      <a:pt x="40" y="34"/>
                    </a:cubicBezTo>
                    <a:cubicBezTo>
                      <a:pt x="36" y="35"/>
                      <a:pt x="32" y="36"/>
                      <a:pt x="31" y="38"/>
                    </a:cubicBezTo>
                    <a:cubicBezTo>
                      <a:pt x="29" y="40"/>
                      <a:pt x="31" y="44"/>
                      <a:pt x="34" y="43"/>
                    </a:cubicBezTo>
                    <a:cubicBezTo>
                      <a:pt x="57" y="38"/>
                      <a:pt x="79" y="52"/>
                      <a:pt x="102" y="48"/>
                    </a:cubicBezTo>
                    <a:cubicBezTo>
                      <a:pt x="117" y="45"/>
                      <a:pt x="125" y="33"/>
                      <a:pt x="137" y="27"/>
                    </a:cubicBezTo>
                    <a:cubicBezTo>
                      <a:pt x="147" y="22"/>
                      <a:pt x="137" y="17"/>
                      <a:pt x="133" y="15"/>
                    </a:cubicBezTo>
                    <a:cubicBezTo>
                      <a:pt x="113" y="4"/>
                      <a:pt x="90" y="18"/>
                      <a:pt x="71" y="4"/>
                    </a:cubicBezTo>
                    <a:cubicBezTo>
                      <a:pt x="70" y="4"/>
                      <a:pt x="66" y="7"/>
                      <a:pt x="66" y="9"/>
                    </a:cubicBezTo>
                    <a:cubicBezTo>
                      <a:pt x="65" y="23"/>
                      <a:pt x="58" y="17"/>
                      <a:pt x="51" y="15"/>
                    </a:cubicBezTo>
                    <a:cubicBezTo>
                      <a:pt x="37" y="13"/>
                      <a:pt x="25" y="0"/>
                      <a:pt x="11" y="11"/>
                    </a:cubicBezTo>
                    <a:cubicBezTo>
                      <a:pt x="7" y="14"/>
                      <a:pt x="0" y="14"/>
                      <a:pt x="2" y="23"/>
                    </a:cubicBezTo>
                    <a:cubicBezTo>
                      <a:pt x="4" y="30"/>
                      <a:pt x="10" y="32"/>
                      <a:pt x="16" y="3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07" name="Freeform 64"/>
              <p:cNvSpPr/>
              <p:nvPr/>
            </p:nvSpPr>
            <p:spPr bwMode="auto">
              <a:xfrm>
                <a:off x="7520477" y="3141068"/>
                <a:ext cx="83645" cy="112687"/>
              </a:xfrm>
              <a:custGeom>
                <a:avLst/>
                <a:gdLst>
                  <a:gd name="T0" fmla="*/ 44 w 73"/>
                  <a:gd name="T1" fmla="*/ 79 h 97"/>
                  <a:gd name="T2" fmla="*/ 60 w 73"/>
                  <a:gd name="T3" fmla="*/ 49 h 97"/>
                  <a:gd name="T4" fmla="*/ 64 w 73"/>
                  <a:gd name="T5" fmla="*/ 33 h 97"/>
                  <a:gd name="T6" fmla="*/ 64 w 73"/>
                  <a:gd name="T7" fmla="*/ 18 h 97"/>
                  <a:gd name="T8" fmla="*/ 33 w 73"/>
                  <a:gd name="T9" fmla="*/ 13 h 97"/>
                  <a:gd name="T10" fmla="*/ 30 w 73"/>
                  <a:gd name="T11" fmla="*/ 25 h 97"/>
                  <a:gd name="T12" fmla="*/ 14 w 73"/>
                  <a:gd name="T13" fmla="*/ 34 h 97"/>
                  <a:gd name="T14" fmla="*/ 5 w 73"/>
                  <a:gd name="T15" fmla="*/ 35 h 97"/>
                  <a:gd name="T16" fmla="*/ 7 w 73"/>
                  <a:gd name="T17" fmla="*/ 50 h 97"/>
                  <a:gd name="T18" fmla="*/ 8 w 73"/>
                  <a:gd name="T19" fmla="*/ 73 h 97"/>
                  <a:gd name="T20" fmla="*/ 4 w 73"/>
                  <a:gd name="T21" fmla="*/ 90 h 97"/>
                  <a:gd name="T22" fmla="*/ 21 w 73"/>
                  <a:gd name="T23" fmla="*/ 91 h 97"/>
                  <a:gd name="T24" fmla="*/ 44 w 73"/>
                  <a:gd name="T25" fmla="*/ 7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97">
                    <a:moveTo>
                      <a:pt x="44" y="79"/>
                    </a:moveTo>
                    <a:cubicBezTo>
                      <a:pt x="62" y="76"/>
                      <a:pt x="64" y="64"/>
                      <a:pt x="60" y="49"/>
                    </a:cubicBezTo>
                    <a:cubicBezTo>
                      <a:pt x="57" y="41"/>
                      <a:pt x="55" y="37"/>
                      <a:pt x="64" y="33"/>
                    </a:cubicBezTo>
                    <a:cubicBezTo>
                      <a:pt x="73" y="29"/>
                      <a:pt x="67" y="23"/>
                      <a:pt x="64" y="18"/>
                    </a:cubicBezTo>
                    <a:cubicBezTo>
                      <a:pt x="56" y="0"/>
                      <a:pt x="43" y="16"/>
                      <a:pt x="33" y="13"/>
                    </a:cubicBezTo>
                    <a:cubicBezTo>
                      <a:pt x="23" y="11"/>
                      <a:pt x="31" y="20"/>
                      <a:pt x="30" y="25"/>
                    </a:cubicBezTo>
                    <a:cubicBezTo>
                      <a:pt x="28" y="33"/>
                      <a:pt x="23" y="38"/>
                      <a:pt x="14" y="34"/>
                    </a:cubicBezTo>
                    <a:cubicBezTo>
                      <a:pt x="11" y="35"/>
                      <a:pt x="7" y="27"/>
                      <a:pt x="5" y="35"/>
                    </a:cubicBezTo>
                    <a:cubicBezTo>
                      <a:pt x="4" y="40"/>
                      <a:pt x="1" y="48"/>
                      <a:pt x="7" y="50"/>
                    </a:cubicBezTo>
                    <a:cubicBezTo>
                      <a:pt x="28" y="57"/>
                      <a:pt x="13" y="67"/>
                      <a:pt x="8" y="73"/>
                    </a:cubicBezTo>
                    <a:cubicBezTo>
                      <a:pt x="3" y="79"/>
                      <a:pt x="0" y="83"/>
                      <a:pt x="4" y="90"/>
                    </a:cubicBezTo>
                    <a:cubicBezTo>
                      <a:pt x="9" y="97"/>
                      <a:pt x="16" y="95"/>
                      <a:pt x="21" y="91"/>
                    </a:cubicBezTo>
                    <a:cubicBezTo>
                      <a:pt x="28" y="85"/>
                      <a:pt x="36" y="81"/>
                      <a:pt x="44" y="7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08" name="Freeform 65"/>
              <p:cNvSpPr/>
              <p:nvPr/>
            </p:nvSpPr>
            <p:spPr bwMode="auto">
              <a:xfrm>
                <a:off x="8110636" y="2333667"/>
                <a:ext cx="62733" cy="56924"/>
              </a:xfrm>
              <a:custGeom>
                <a:avLst/>
                <a:gdLst>
                  <a:gd name="T0" fmla="*/ 55 w 55"/>
                  <a:gd name="T1" fmla="*/ 24 h 49"/>
                  <a:gd name="T2" fmla="*/ 1 w 55"/>
                  <a:gd name="T3" fmla="*/ 14 h 49"/>
                  <a:gd name="T4" fmla="*/ 0 w 55"/>
                  <a:gd name="T5" fmla="*/ 33 h 49"/>
                  <a:gd name="T6" fmla="*/ 55 w 55"/>
                  <a:gd name="T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">
                    <a:moveTo>
                      <a:pt x="55" y="24"/>
                    </a:moveTo>
                    <a:cubicBezTo>
                      <a:pt x="38" y="21"/>
                      <a:pt x="23" y="0"/>
                      <a:pt x="1" y="14"/>
                    </a:cubicBezTo>
                    <a:cubicBezTo>
                      <a:pt x="13" y="18"/>
                      <a:pt x="8" y="25"/>
                      <a:pt x="0" y="33"/>
                    </a:cubicBezTo>
                    <a:cubicBezTo>
                      <a:pt x="21" y="33"/>
                      <a:pt x="41" y="49"/>
                      <a:pt x="55" y="2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09" name="Freeform 66"/>
              <p:cNvSpPr/>
              <p:nvPr/>
            </p:nvSpPr>
            <p:spPr bwMode="auto">
              <a:xfrm>
                <a:off x="7867835" y="3524439"/>
                <a:ext cx="24397" cy="42984"/>
              </a:xfrm>
              <a:custGeom>
                <a:avLst/>
                <a:gdLst>
                  <a:gd name="T0" fmla="*/ 13 w 21"/>
                  <a:gd name="T1" fmla="*/ 3 h 38"/>
                  <a:gd name="T2" fmla="*/ 4 w 21"/>
                  <a:gd name="T3" fmla="*/ 12 h 38"/>
                  <a:gd name="T4" fmla="*/ 4 w 21"/>
                  <a:gd name="T5" fmla="*/ 38 h 38"/>
                  <a:gd name="T6" fmla="*/ 20 w 21"/>
                  <a:gd name="T7" fmla="*/ 12 h 38"/>
                  <a:gd name="T8" fmla="*/ 13 w 21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8">
                    <a:moveTo>
                      <a:pt x="13" y="3"/>
                    </a:moveTo>
                    <a:cubicBezTo>
                      <a:pt x="11" y="4"/>
                      <a:pt x="0" y="0"/>
                      <a:pt x="4" y="12"/>
                    </a:cubicBezTo>
                    <a:cubicBezTo>
                      <a:pt x="6" y="20"/>
                      <a:pt x="4" y="29"/>
                      <a:pt x="4" y="38"/>
                    </a:cubicBezTo>
                    <a:cubicBezTo>
                      <a:pt x="18" y="34"/>
                      <a:pt x="17" y="21"/>
                      <a:pt x="20" y="12"/>
                    </a:cubicBezTo>
                    <a:cubicBezTo>
                      <a:pt x="21" y="9"/>
                      <a:pt x="19" y="1"/>
                      <a:pt x="13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10" name="Freeform 67"/>
              <p:cNvSpPr/>
              <p:nvPr/>
            </p:nvSpPr>
            <p:spPr bwMode="auto">
              <a:xfrm>
                <a:off x="9130634" y="2593894"/>
                <a:ext cx="3486" cy="348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2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595D65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</p:grpSp>
      </p:grpSp>
      <p:grpSp>
        <p:nvGrpSpPr>
          <p:cNvPr id="314" name="组合 313"/>
          <p:cNvGrpSpPr/>
          <p:nvPr/>
        </p:nvGrpSpPr>
        <p:grpSpPr>
          <a:xfrm>
            <a:off x="2857803" y="4629601"/>
            <a:ext cx="1044715" cy="156611"/>
            <a:chOff x="6243320" y="4035118"/>
            <a:chExt cx="802640" cy="120322"/>
          </a:xfrm>
        </p:grpSpPr>
        <p:sp>
          <p:nvSpPr>
            <p:cNvPr id="316" name="任意多边形 315"/>
            <p:cNvSpPr/>
            <p:nvPr/>
          </p:nvSpPr>
          <p:spPr>
            <a:xfrm>
              <a:off x="6243320" y="4035118"/>
              <a:ext cx="452120" cy="54282"/>
            </a:xfrm>
            <a:custGeom>
              <a:avLst/>
              <a:gdLst>
                <a:gd name="connsiteX0" fmla="*/ 452120 w 452120"/>
                <a:gd name="connsiteY0" fmla="*/ 8562 h 54282"/>
                <a:gd name="connsiteX1" fmla="*/ 152400 w 452120"/>
                <a:gd name="connsiteY1" fmla="*/ 3482 h 54282"/>
                <a:gd name="connsiteX2" fmla="*/ 0 w 452120"/>
                <a:gd name="connsiteY2" fmla="*/ 54282 h 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120" h="54282">
                  <a:moveTo>
                    <a:pt x="452120" y="8562"/>
                  </a:moveTo>
                  <a:cubicBezTo>
                    <a:pt x="339936" y="2212"/>
                    <a:pt x="227753" y="-4138"/>
                    <a:pt x="152400" y="3482"/>
                  </a:cubicBezTo>
                  <a:cubicBezTo>
                    <a:pt x="77047" y="11102"/>
                    <a:pt x="38523" y="32692"/>
                    <a:pt x="0" y="5428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17" name="任意多边形 316"/>
            <p:cNvSpPr/>
            <p:nvPr/>
          </p:nvSpPr>
          <p:spPr>
            <a:xfrm>
              <a:off x="6751320" y="4048760"/>
              <a:ext cx="294640" cy="5080"/>
            </a:xfrm>
            <a:custGeom>
              <a:avLst/>
              <a:gdLst>
                <a:gd name="connsiteX0" fmla="*/ 294640 w 294640"/>
                <a:gd name="connsiteY0" fmla="*/ 5080 h 5080"/>
                <a:gd name="connsiteX1" fmla="*/ 0 w 294640"/>
                <a:gd name="connsiteY1" fmla="*/ 0 h 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640" h="5080">
                  <a:moveTo>
                    <a:pt x="294640" y="508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18" name="任意多边形 317"/>
            <p:cNvSpPr/>
            <p:nvPr/>
          </p:nvSpPr>
          <p:spPr>
            <a:xfrm>
              <a:off x="6466840" y="4145280"/>
              <a:ext cx="579120" cy="10160"/>
            </a:xfrm>
            <a:custGeom>
              <a:avLst/>
              <a:gdLst>
                <a:gd name="connsiteX0" fmla="*/ 579120 w 579120"/>
                <a:gd name="connsiteY0" fmla="*/ 10160 h 10160"/>
                <a:gd name="connsiteX1" fmla="*/ 238760 w 579120"/>
                <a:gd name="connsiteY1" fmla="*/ 0 h 10160"/>
                <a:gd name="connsiteX2" fmla="*/ 0 w 579120"/>
                <a:gd name="connsiteY2" fmla="*/ 10160 h 1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120" h="10160">
                  <a:moveTo>
                    <a:pt x="579120" y="10160"/>
                  </a:moveTo>
                  <a:cubicBezTo>
                    <a:pt x="457200" y="5080"/>
                    <a:pt x="335280" y="0"/>
                    <a:pt x="238760" y="0"/>
                  </a:cubicBezTo>
                  <a:cubicBezTo>
                    <a:pt x="142240" y="0"/>
                    <a:pt x="71120" y="5080"/>
                    <a:pt x="0" y="1016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2036246" y="4777947"/>
            <a:ext cx="1036450" cy="923060"/>
            <a:chOff x="5612130" y="4149090"/>
            <a:chExt cx="796290" cy="709174"/>
          </a:xfrm>
        </p:grpSpPr>
        <p:sp>
          <p:nvSpPr>
            <p:cNvPr id="323" name="任意多边形 322"/>
            <p:cNvSpPr/>
            <p:nvPr/>
          </p:nvSpPr>
          <p:spPr>
            <a:xfrm>
              <a:off x="6259830" y="4217670"/>
              <a:ext cx="148590" cy="308610"/>
            </a:xfrm>
            <a:custGeom>
              <a:avLst/>
              <a:gdLst>
                <a:gd name="connsiteX0" fmla="*/ 148590 w 148590"/>
                <a:gd name="connsiteY0" fmla="*/ 0 h 308610"/>
                <a:gd name="connsiteX1" fmla="*/ 118110 w 148590"/>
                <a:gd name="connsiteY1" fmla="*/ 137160 h 308610"/>
                <a:gd name="connsiteX2" fmla="*/ 68580 w 148590"/>
                <a:gd name="connsiteY2" fmla="*/ 247650 h 308610"/>
                <a:gd name="connsiteX3" fmla="*/ 0 w 148590"/>
                <a:gd name="connsiteY3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308610">
                  <a:moveTo>
                    <a:pt x="148590" y="0"/>
                  </a:moveTo>
                  <a:cubicBezTo>
                    <a:pt x="140017" y="47942"/>
                    <a:pt x="131445" y="95885"/>
                    <a:pt x="118110" y="137160"/>
                  </a:cubicBezTo>
                  <a:cubicBezTo>
                    <a:pt x="104775" y="178435"/>
                    <a:pt x="88265" y="219075"/>
                    <a:pt x="68580" y="247650"/>
                  </a:cubicBezTo>
                  <a:cubicBezTo>
                    <a:pt x="48895" y="276225"/>
                    <a:pt x="24447" y="292417"/>
                    <a:pt x="0" y="3086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24" name="任意多边形 323"/>
            <p:cNvSpPr/>
            <p:nvPr/>
          </p:nvSpPr>
          <p:spPr>
            <a:xfrm>
              <a:off x="6134100" y="4149090"/>
              <a:ext cx="76200" cy="278130"/>
            </a:xfrm>
            <a:custGeom>
              <a:avLst/>
              <a:gdLst>
                <a:gd name="connsiteX0" fmla="*/ 76200 w 76200"/>
                <a:gd name="connsiteY0" fmla="*/ 0 h 278130"/>
                <a:gd name="connsiteX1" fmla="*/ 41910 w 76200"/>
                <a:gd name="connsiteY1" fmla="*/ 95250 h 278130"/>
                <a:gd name="connsiteX2" fmla="*/ 15240 w 76200"/>
                <a:gd name="connsiteY2" fmla="*/ 186690 h 278130"/>
                <a:gd name="connsiteX3" fmla="*/ 0 w 76200"/>
                <a:gd name="connsiteY3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78130">
                  <a:moveTo>
                    <a:pt x="76200" y="0"/>
                  </a:moveTo>
                  <a:cubicBezTo>
                    <a:pt x="64135" y="32067"/>
                    <a:pt x="52070" y="64135"/>
                    <a:pt x="41910" y="95250"/>
                  </a:cubicBezTo>
                  <a:cubicBezTo>
                    <a:pt x="31750" y="126365"/>
                    <a:pt x="22225" y="156210"/>
                    <a:pt x="15240" y="186690"/>
                  </a:cubicBezTo>
                  <a:cubicBezTo>
                    <a:pt x="8255" y="217170"/>
                    <a:pt x="4127" y="247650"/>
                    <a:pt x="0" y="27813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22" name="任意多边形 321"/>
            <p:cNvSpPr/>
            <p:nvPr/>
          </p:nvSpPr>
          <p:spPr>
            <a:xfrm>
              <a:off x="5612130" y="4503420"/>
              <a:ext cx="514350" cy="354844"/>
            </a:xfrm>
            <a:custGeom>
              <a:avLst/>
              <a:gdLst>
                <a:gd name="connsiteX0" fmla="*/ 514350 w 514350"/>
                <a:gd name="connsiteY0" fmla="*/ 0 h 354844"/>
                <a:gd name="connsiteX1" fmla="*/ 400050 w 514350"/>
                <a:gd name="connsiteY1" fmla="*/ 240030 h 354844"/>
                <a:gd name="connsiteX2" fmla="*/ 171450 w 514350"/>
                <a:gd name="connsiteY2" fmla="*/ 354330 h 354844"/>
                <a:gd name="connsiteX3" fmla="*/ 0 w 514350"/>
                <a:gd name="connsiteY3" fmla="*/ 274320 h 3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354844">
                  <a:moveTo>
                    <a:pt x="514350" y="0"/>
                  </a:moveTo>
                  <a:cubicBezTo>
                    <a:pt x="485775" y="90487"/>
                    <a:pt x="457200" y="180975"/>
                    <a:pt x="400050" y="240030"/>
                  </a:cubicBezTo>
                  <a:cubicBezTo>
                    <a:pt x="342900" y="299085"/>
                    <a:pt x="238125" y="348615"/>
                    <a:pt x="171450" y="354330"/>
                  </a:cubicBezTo>
                  <a:cubicBezTo>
                    <a:pt x="104775" y="360045"/>
                    <a:pt x="52387" y="317182"/>
                    <a:pt x="0" y="27432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922354" y="5103594"/>
            <a:ext cx="541697" cy="681049"/>
            <a:chOff x="7061200" y="4399280"/>
            <a:chExt cx="416178" cy="523240"/>
          </a:xfrm>
        </p:grpSpPr>
        <p:sp>
          <p:nvSpPr>
            <p:cNvPr id="329" name="任意多边形 328"/>
            <p:cNvSpPr/>
            <p:nvPr/>
          </p:nvSpPr>
          <p:spPr>
            <a:xfrm>
              <a:off x="7279640" y="4399280"/>
              <a:ext cx="197738" cy="375920"/>
            </a:xfrm>
            <a:custGeom>
              <a:avLst/>
              <a:gdLst>
                <a:gd name="connsiteX0" fmla="*/ 0 w 197738"/>
                <a:gd name="connsiteY0" fmla="*/ 375920 h 375920"/>
                <a:gd name="connsiteX1" fmla="*/ 157480 w 197738"/>
                <a:gd name="connsiteY1" fmla="*/ 223520 h 375920"/>
                <a:gd name="connsiteX2" fmla="*/ 193040 w 197738"/>
                <a:gd name="connsiteY2" fmla="*/ 81280 h 375920"/>
                <a:gd name="connsiteX3" fmla="*/ 76200 w 197738"/>
                <a:gd name="connsiteY3" fmla="*/ 0 h 37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38" h="375920">
                  <a:moveTo>
                    <a:pt x="0" y="375920"/>
                  </a:moveTo>
                  <a:cubicBezTo>
                    <a:pt x="62653" y="324273"/>
                    <a:pt x="125307" y="272627"/>
                    <a:pt x="157480" y="223520"/>
                  </a:cubicBezTo>
                  <a:cubicBezTo>
                    <a:pt x="189653" y="174413"/>
                    <a:pt x="206587" y="118533"/>
                    <a:pt x="193040" y="81280"/>
                  </a:cubicBezTo>
                  <a:cubicBezTo>
                    <a:pt x="179493" y="44027"/>
                    <a:pt x="127846" y="22013"/>
                    <a:pt x="76200" y="0"/>
                  </a:cubicBezTo>
                </a:path>
              </a:pathLst>
            </a:custGeom>
            <a:noFill/>
            <a:ln w="38100">
              <a:solidFill>
                <a:srgbClr val="3CB4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30" name="任意多边形 329"/>
            <p:cNvSpPr/>
            <p:nvPr/>
          </p:nvSpPr>
          <p:spPr>
            <a:xfrm>
              <a:off x="7061200" y="4805680"/>
              <a:ext cx="193040" cy="116840"/>
            </a:xfrm>
            <a:custGeom>
              <a:avLst/>
              <a:gdLst>
                <a:gd name="connsiteX0" fmla="*/ 0 w 193040"/>
                <a:gd name="connsiteY0" fmla="*/ 116840 h 116840"/>
                <a:gd name="connsiteX1" fmla="*/ 127000 w 193040"/>
                <a:gd name="connsiteY1" fmla="*/ 60960 h 116840"/>
                <a:gd name="connsiteX2" fmla="*/ 193040 w 193040"/>
                <a:gd name="connsiteY2" fmla="*/ 0 h 11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" h="116840">
                  <a:moveTo>
                    <a:pt x="0" y="116840"/>
                  </a:moveTo>
                  <a:cubicBezTo>
                    <a:pt x="47413" y="98636"/>
                    <a:pt x="94827" y="80433"/>
                    <a:pt x="127000" y="60960"/>
                  </a:cubicBezTo>
                  <a:cubicBezTo>
                    <a:pt x="159173" y="41487"/>
                    <a:pt x="176106" y="20743"/>
                    <a:pt x="193040" y="0"/>
                  </a:cubicBezTo>
                </a:path>
              </a:pathLst>
            </a:custGeom>
            <a:noFill/>
            <a:ln w="38100">
              <a:solidFill>
                <a:srgbClr val="3CB4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2864415" y="4507741"/>
            <a:ext cx="1606746" cy="298308"/>
            <a:chOff x="6248400" y="3941494"/>
            <a:chExt cx="1234440" cy="229186"/>
          </a:xfrm>
        </p:grpSpPr>
        <p:sp>
          <p:nvSpPr>
            <p:cNvPr id="335" name="任意多边形 334"/>
            <p:cNvSpPr/>
            <p:nvPr/>
          </p:nvSpPr>
          <p:spPr>
            <a:xfrm>
              <a:off x="6248400" y="3952240"/>
              <a:ext cx="121920" cy="81280"/>
            </a:xfrm>
            <a:custGeom>
              <a:avLst/>
              <a:gdLst>
                <a:gd name="connsiteX0" fmla="*/ 121920 w 121920"/>
                <a:gd name="connsiteY0" fmla="*/ 81280 h 81280"/>
                <a:gd name="connsiteX1" fmla="*/ 35560 w 121920"/>
                <a:gd name="connsiteY1" fmla="*/ 66040 h 81280"/>
                <a:gd name="connsiteX2" fmla="*/ 0 w 121920"/>
                <a:gd name="connsiteY2" fmla="*/ 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" h="81280">
                  <a:moveTo>
                    <a:pt x="121920" y="81280"/>
                  </a:moveTo>
                  <a:cubicBezTo>
                    <a:pt x="88900" y="80433"/>
                    <a:pt x="55880" y="79587"/>
                    <a:pt x="35560" y="66040"/>
                  </a:cubicBezTo>
                  <a:cubicBezTo>
                    <a:pt x="15240" y="52493"/>
                    <a:pt x="7620" y="26246"/>
                    <a:pt x="0" y="0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36" name="任意多边形 335"/>
            <p:cNvSpPr/>
            <p:nvPr/>
          </p:nvSpPr>
          <p:spPr>
            <a:xfrm>
              <a:off x="6446520" y="3947160"/>
              <a:ext cx="223520" cy="5080"/>
            </a:xfrm>
            <a:custGeom>
              <a:avLst/>
              <a:gdLst>
                <a:gd name="connsiteX0" fmla="*/ 0 w 223520"/>
                <a:gd name="connsiteY0" fmla="*/ 5080 h 5080"/>
                <a:gd name="connsiteX1" fmla="*/ 223520 w 223520"/>
                <a:gd name="connsiteY1" fmla="*/ 0 h 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520" h="5080">
                  <a:moveTo>
                    <a:pt x="0" y="5080"/>
                  </a:moveTo>
                  <a:lnTo>
                    <a:pt x="223520" y="0"/>
                  </a:ln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37" name="任意多边形 336"/>
            <p:cNvSpPr/>
            <p:nvPr/>
          </p:nvSpPr>
          <p:spPr>
            <a:xfrm>
              <a:off x="6786880" y="3941494"/>
              <a:ext cx="223520" cy="5080"/>
            </a:xfrm>
            <a:custGeom>
              <a:avLst/>
              <a:gdLst>
                <a:gd name="connsiteX0" fmla="*/ 0 w 223520"/>
                <a:gd name="connsiteY0" fmla="*/ 5080 h 5080"/>
                <a:gd name="connsiteX1" fmla="*/ 223520 w 223520"/>
                <a:gd name="connsiteY1" fmla="*/ 0 h 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520" h="5080">
                  <a:moveTo>
                    <a:pt x="0" y="5080"/>
                  </a:moveTo>
                  <a:lnTo>
                    <a:pt x="223520" y="0"/>
                  </a:ln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38" name="任意多边形 337"/>
            <p:cNvSpPr/>
            <p:nvPr/>
          </p:nvSpPr>
          <p:spPr>
            <a:xfrm>
              <a:off x="7122160" y="3957320"/>
              <a:ext cx="108564" cy="86360"/>
            </a:xfrm>
            <a:custGeom>
              <a:avLst/>
              <a:gdLst>
                <a:gd name="connsiteX0" fmla="*/ 0 w 108564"/>
                <a:gd name="connsiteY0" fmla="*/ 0 h 86360"/>
                <a:gd name="connsiteX1" fmla="*/ 101600 w 108564"/>
                <a:gd name="connsiteY1" fmla="*/ 20320 h 86360"/>
                <a:gd name="connsiteX2" fmla="*/ 91440 w 108564"/>
                <a:gd name="connsiteY2" fmla="*/ 66040 h 86360"/>
                <a:gd name="connsiteX3" fmla="*/ 25400 w 108564"/>
                <a:gd name="connsiteY3" fmla="*/ 8636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64" h="86360">
                  <a:moveTo>
                    <a:pt x="0" y="0"/>
                  </a:moveTo>
                  <a:cubicBezTo>
                    <a:pt x="43180" y="4656"/>
                    <a:pt x="86360" y="9313"/>
                    <a:pt x="101600" y="20320"/>
                  </a:cubicBezTo>
                  <a:cubicBezTo>
                    <a:pt x="116840" y="31327"/>
                    <a:pt x="104140" y="55033"/>
                    <a:pt x="91440" y="66040"/>
                  </a:cubicBezTo>
                  <a:cubicBezTo>
                    <a:pt x="78740" y="77047"/>
                    <a:pt x="52070" y="81703"/>
                    <a:pt x="25400" y="86360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39" name="任意多边形 338"/>
            <p:cNvSpPr/>
            <p:nvPr/>
          </p:nvSpPr>
          <p:spPr>
            <a:xfrm>
              <a:off x="7299960" y="4074160"/>
              <a:ext cx="182880" cy="96520"/>
            </a:xfrm>
            <a:custGeom>
              <a:avLst/>
              <a:gdLst>
                <a:gd name="connsiteX0" fmla="*/ 0 w 182880"/>
                <a:gd name="connsiteY0" fmla="*/ 0 h 96520"/>
                <a:gd name="connsiteX1" fmla="*/ 81280 w 182880"/>
                <a:gd name="connsiteY1" fmla="*/ 66040 h 96520"/>
                <a:gd name="connsiteX2" fmla="*/ 182880 w 182880"/>
                <a:gd name="connsiteY2" fmla="*/ 96520 h 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96520">
                  <a:moveTo>
                    <a:pt x="0" y="0"/>
                  </a:moveTo>
                  <a:cubicBezTo>
                    <a:pt x="25400" y="24976"/>
                    <a:pt x="50800" y="49953"/>
                    <a:pt x="81280" y="66040"/>
                  </a:cubicBezTo>
                  <a:cubicBezTo>
                    <a:pt x="111760" y="82127"/>
                    <a:pt x="147320" y="89323"/>
                    <a:pt x="182880" y="96520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sp>
        <p:nvSpPr>
          <p:cNvPr id="341" name="任意多边形 340"/>
          <p:cNvSpPr/>
          <p:nvPr/>
        </p:nvSpPr>
        <p:spPr>
          <a:xfrm>
            <a:off x="3021148" y="4420886"/>
            <a:ext cx="735903" cy="94229"/>
          </a:xfrm>
          <a:custGeom>
            <a:avLst/>
            <a:gdLst>
              <a:gd name="connsiteX0" fmla="*/ 565384 w 565384"/>
              <a:gd name="connsiteY0" fmla="*/ 6355 h 72395"/>
              <a:gd name="connsiteX1" fmla="*/ 87864 w 565384"/>
              <a:gd name="connsiteY1" fmla="*/ 6355 h 72395"/>
              <a:gd name="connsiteX2" fmla="*/ 1504 w 565384"/>
              <a:gd name="connsiteY2" fmla="*/ 72395 h 7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384" h="72395">
                <a:moveTo>
                  <a:pt x="565384" y="6355"/>
                </a:moveTo>
                <a:cubicBezTo>
                  <a:pt x="373614" y="851"/>
                  <a:pt x="181844" y="-4652"/>
                  <a:pt x="87864" y="6355"/>
                </a:cubicBezTo>
                <a:cubicBezTo>
                  <a:pt x="-6116" y="17362"/>
                  <a:pt x="-2306" y="44878"/>
                  <a:pt x="1504" y="72395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344" name="组合 343"/>
          <p:cNvGrpSpPr/>
          <p:nvPr/>
        </p:nvGrpSpPr>
        <p:grpSpPr>
          <a:xfrm>
            <a:off x="2844578" y="3811904"/>
            <a:ext cx="1232518" cy="643702"/>
            <a:chOff x="6233160" y="3406893"/>
            <a:chExt cx="946926" cy="494547"/>
          </a:xfrm>
        </p:grpSpPr>
        <p:sp>
          <p:nvSpPr>
            <p:cNvPr id="346" name="任意多边形 345"/>
            <p:cNvSpPr/>
            <p:nvPr/>
          </p:nvSpPr>
          <p:spPr>
            <a:xfrm>
              <a:off x="6233160" y="3688080"/>
              <a:ext cx="157480" cy="213360"/>
            </a:xfrm>
            <a:custGeom>
              <a:avLst/>
              <a:gdLst>
                <a:gd name="connsiteX0" fmla="*/ 157480 w 157480"/>
                <a:gd name="connsiteY0" fmla="*/ 0 h 213360"/>
                <a:gd name="connsiteX1" fmla="*/ 71120 w 157480"/>
                <a:gd name="connsiteY1" fmla="*/ 177800 h 213360"/>
                <a:gd name="connsiteX2" fmla="*/ 0 w 157480"/>
                <a:gd name="connsiteY2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" h="213360">
                  <a:moveTo>
                    <a:pt x="157480" y="0"/>
                  </a:moveTo>
                  <a:cubicBezTo>
                    <a:pt x="127423" y="71120"/>
                    <a:pt x="97367" y="142240"/>
                    <a:pt x="71120" y="177800"/>
                  </a:cubicBezTo>
                  <a:cubicBezTo>
                    <a:pt x="44873" y="213360"/>
                    <a:pt x="22436" y="213360"/>
                    <a:pt x="0" y="213360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47" name="任意多边形 346"/>
            <p:cNvSpPr/>
            <p:nvPr/>
          </p:nvSpPr>
          <p:spPr>
            <a:xfrm>
              <a:off x="6710680" y="3566160"/>
              <a:ext cx="81280" cy="167640"/>
            </a:xfrm>
            <a:custGeom>
              <a:avLst/>
              <a:gdLst>
                <a:gd name="connsiteX0" fmla="*/ 81280 w 81280"/>
                <a:gd name="connsiteY0" fmla="*/ 167640 h 167640"/>
                <a:gd name="connsiteX1" fmla="*/ 35560 w 81280"/>
                <a:gd name="connsiteY1" fmla="*/ 106680 h 167640"/>
                <a:gd name="connsiteX2" fmla="*/ 0 w 81280"/>
                <a:gd name="connsiteY2" fmla="*/ 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80" h="167640">
                  <a:moveTo>
                    <a:pt x="81280" y="167640"/>
                  </a:moveTo>
                  <a:cubicBezTo>
                    <a:pt x="65193" y="151130"/>
                    <a:pt x="49107" y="134620"/>
                    <a:pt x="35560" y="106680"/>
                  </a:cubicBezTo>
                  <a:cubicBezTo>
                    <a:pt x="22013" y="78740"/>
                    <a:pt x="11006" y="39370"/>
                    <a:pt x="0" y="0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48" name="任意多边形 347"/>
            <p:cNvSpPr/>
            <p:nvPr/>
          </p:nvSpPr>
          <p:spPr>
            <a:xfrm>
              <a:off x="6436360" y="3406893"/>
              <a:ext cx="213360" cy="179587"/>
            </a:xfrm>
            <a:custGeom>
              <a:avLst/>
              <a:gdLst>
                <a:gd name="connsiteX0" fmla="*/ 213360 w 213360"/>
                <a:gd name="connsiteY0" fmla="*/ 108467 h 179587"/>
                <a:gd name="connsiteX1" fmla="*/ 167640 w 213360"/>
                <a:gd name="connsiteY1" fmla="*/ 1787 h 179587"/>
                <a:gd name="connsiteX2" fmla="*/ 86360 w 213360"/>
                <a:gd name="connsiteY2" fmla="*/ 47507 h 179587"/>
                <a:gd name="connsiteX3" fmla="*/ 35560 w 213360"/>
                <a:gd name="connsiteY3" fmla="*/ 123707 h 179587"/>
                <a:gd name="connsiteX4" fmla="*/ 0 w 213360"/>
                <a:gd name="connsiteY4" fmla="*/ 179587 h 17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" h="179587">
                  <a:moveTo>
                    <a:pt x="213360" y="108467"/>
                  </a:moveTo>
                  <a:cubicBezTo>
                    <a:pt x="201083" y="60207"/>
                    <a:pt x="188807" y="11947"/>
                    <a:pt x="167640" y="1787"/>
                  </a:cubicBezTo>
                  <a:cubicBezTo>
                    <a:pt x="146473" y="-8373"/>
                    <a:pt x="108373" y="27187"/>
                    <a:pt x="86360" y="47507"/>
                  </a:cubicBezTo>
                  <a:cubicBezTo>
                    <a:pt x="64347" y="67827"/>
                    <a:pt x="49953" y="101694"/>
                    <a:pt x="35560" y="123707"/>
                  </a:cubicBezTo>
                  <a:cubicBezTo>
                    <a:pt x="21167" y="145720"/>
                    <a:pt x="10583" y="162653"/>
                    <a:pt x="0" y="179587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49" name="任意多边形 348"/>
            <p:cNvSpPr/>
            <p:nvPr/>
          </p:nvSpPr>
          <p:spPr>
            <a:xfrm>
              <a:off x="7132320" y="3616960"/>
              <a:ext cx="47766" cy="193040"/>
            </a:xfrm>
            <a:custGeom>
              <a:avLst/>
              <a:gdLst>
                <a:gd name="connsiteX0" fmla="*/ 0 w 47766"/>
                <a:gd name="connsiteY0" fmla="*/ 193040 h 193040"/>
                <a:gd name="connsiteX1" fmla="*/ 45720 w 47766"/>
                <a:gd name="connsiteY1" fmla="*/ 106680 h 193040"/>
                <a:gd name="connsiteX2" fmla="*/ 35560 w 47766"/>
                <a:gd name="connsiteY2" fmla="*/ 0 h 19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66" h="193040">
                  <a:moveTo>
                    <a:pt x="0" y="193040"/>
                  </a:moveTo>
                  <a:cubicBezTo>
                    <a:pt x="19896" y="165946"/>
                    <a:pt x="39793" y="138853"/>
                    <a:pt x="45720" y="106680"/>
                  </a:cubicBezTo>
                  <a:cubicBezTo>
                    <a:pt x="51647" y="74507"/>
                    <a:pt x="43603" y="37253"/>
                    <a:pt x="35560" y="0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50" name="任意多边形 349"/>
            <p:cNvSpPr/>
            <p:nvPr/>
          </p:nvSpPr>
          <p:spPr>
            <a:xfrm>
              <a:off x="6929120" y="3489680"/>
              <a:ext cx="193040" cy="218720"/>
            </a:xfrm>
            <a:custGeom>
              <a:avLst/>
              <a:gdLst>
                <a:gd name="connsiteX0" fmla="*/ 193040 w 193040"/>
                <a:gd name="connsiteY0" fmla="*/ 66320 h 218720"/>
                <a:gd name="connsiteX1" fmla="*/ 162560 w 193040"/>
                <a:gd name="connsiteY1" fmla="*/ 280 h 218720"/>
                <a:gd name="connsiteX2" fmla="*/ 81280 w 193040"/>
                <a:gd name="connsiteY2" fmla="*/ 46000 h 218720"/>
                <a:gd name="connsiteX3" fmla="*/ 30480 w 193040"/>
                <a:gd name="connsiteY3" fmla="*/ 127280 h 218720"/>
                <a:gd name="connsiteX4" fmla="*/ 0 w 193040"/>
                <a:gd name="connsiteY4" fmla="*/ 218720 h 21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40" h="218720">
                  <a:moveTo>
                    <a:pt x="193040" y="66320"/>
                  </a:moveTo>
                  <a:cubicBezTo>
                    <a:pt x="187113" y="34993"/>
                    <a:pt x="181187" y="3667"/>
                    <a:pt x="162560" y="280"/>
                  </a:cubicBezTo>
                  <a:cubicBezTo>
                    <a:pt x="143933" y="-3107"/>
                    <a:pt x="103293" y="24833"/>
                    <a:pt x="81280" y="46000"/>
                  </a:cubicBezTo>
                  <a:cubicBezTo>
                    <a:pt x="59267" y="67167"/>
                    <a:pt x="44027" y="98493"/>
                    <a:pt x="30480" y="127280"/>
                  </a:cubicBezTo>
                  <a:cubicBezTo>
                    <a:pt x="16933" y="156067"/>
                    <a:pt x="8466" y="187393"/>
                    <a:pt x="0" y="218720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sp>
        <p:nvSpPr>
          <p:cNvPr id="356" name="文本框 355"/>
          <p:cNvSpPr txBox="1"/>
          <p:nvPr/>
        </p:nvSpPr>
        <p:spPr>
          <a:xfrm>
            <a:off x="3111066" y="5951198"/>
            <a:ext cx="124107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CB4FF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西风漂流</a:t>
            </a:r>
            <a:endParaRPr lang="zh-CN" altLang="en-US" sz="2000" dirty="0">
              <a:solidFill>
                <a:srgbClr val="3CB4FF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357" name="文本框 356"/>
          <p:cNvSpPr txBox="1"/>
          <p:nvPr/>
        </p:nvSpPr>
        <p:spPr>
          <a:xfrm>
            <a:off x="4461732" y="5249256"/>
            <a:ext cx="2107838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CB4FF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西澳大利亚寒流</a:t>
            </a:r>
            <a:endParaRPr lang="zh-CN" altLang="en-US" sz="2000" dirty="0">
              <a:solidFill>
                <a:srgbClr val="3CB4FF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358" name="文本框 357"/>
          <p:cNvSpPr txBox="1"/>
          <p:nvPr/>
        </p:nvSpPr>
        <p:spPr>
          <a:xfrm>
            <a:off x="2848599" y="4151213"/>
            <a:ext cx="2107838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南赤道暖流</a:t>
            </a:r>
            <a:endParaRPr lang="zh-CN" altLang="en-US" sz="20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359" name="文本框 358"/>
          <p:cNvSpPr txBox="1"/>
          <p:nvPr/>
        </p:nvSpPr>
        <p:spPr>
          <a:xfrm>
            <a:off x="873525" y="4823883"/>
            <a:ext cx="2107838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厄加勒斯暖流</a:t>
            </a:r>
            <a:endParaRPr lang="zh-CN" altLang="en-US" sz="20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50900" y="5504465"/>
            <a:ext cx="1373614" cy="646788"/>
            <a:chOff x="850900" y="5504465"/>
            <a:chExt cx="1373614" cy="646788"/>
          </a:xfrm>
        </p:grpSpPr>
        <p:cxnSp>
          <p:nvCxnSpPr>
            <p:cNvPr id="15" name="直接连接符 14"/>
            <p:cNvCxnSpPr>
              <a:stCxn id="150" idx="37"/>
            </p:cNvCxnSpPr>
            <p:nvPr/>
          </p:nvCxnSpPr>
          <p:spPr>
            <a:xfrm flipH="1">
              <a:off x="1943321" y="5504465"/>
              <a:ext cx="281193" cy="646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接连接符 360"/>
            <p:cNvCxnSpPr/>
            <p:nvPr/>
          </p:nvCxnSpPr>
          <p:spPr>
            <a:xfrm>
              <a:off x="850900" y="6146300"/>
              <a:ext cx="10898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6" name="任意多边形 325"/>
          <p:cNvSpPr/>
          <p:nvPr/>
        </p:nvSpPr>
        <p:spPr>
          <a:xfrm>
            <a:off x="2070960" y="5796571"/>
            <a:ext cx="3048188" cy="107171"/>
          </a:xfrm>
          <a:custGeom>
            <a:avLst/>
            <a:gdLst>
              <a:gd name="connsiteX0" fmla="*/ 0 w 2341880"/>
              <a:gd name="connsiteY0" fmla="*/ 26396 h 82338"/>
              <a:gd name="connsiteX1" fmla="*/ 492760 w 2341880"/>
              <a:gd name="connsiteY1" fmla="*/ 996 h 82338"/>
              <a:gd name="connsiteX2" fmla="*/ 1341120 w 2341880"/>
              <a:gd name="connsiteY2" fmla="*/ 56876 h 82338"/>
              <a:gd name="connsiteX3" fmla="*/ 1651000 w 2341880"/>
              <a:gd name="connsiteY3" fmla="*/ 46716 h 82338"/>
              <a:gd name="connsiteX4" fmla="*/ 2057400 w 2341880"/>
              <a:gd name="connsiteY4" fmla="*/ 82276 h 82338"/>
              <a:gd name="connsiteX5" fmla="*/ 2341880 w 2341880"/>
              <a:gd name="connsiteY5" fmla="*/ 36556 h 8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880" h="82338">
                <a:moveTo>
                  <a:pt x="0" y="26396"/>
                </a:moveTo>
                <a:cubicBezTo>
                  <a:pt x="134620" y="11156"/>
                  <a:pt x="269240" y="-4084"/>
                  <a:pt x="492760" y="996"/>
                </a:cubicBezTo>
                <a:cubicBezTo>
                  <a:pt x="716280" y="6076"/>
                  <a:pt x="1148080" y="49256"/>
                  <a:pt x="1341120" y="56876"/>
                </a:cubicBezTo>
                <a:cubicBezTo>
                  <a:pt x="1534160" y="64496"/>
                  <a:pt x="1531620" y="42483"/>
                  <a:pt x="1651000" y="46716"/>
                </a:cubicBezTo>
                <a:cubicBezTo>
                  <a:pt x="1770380" y="50949"/>
                  <a:pt x="1942253" y="83969"/>
                  <a:pt x="2057400" y="82276"/>
                </a:cubicBezTo>
                <a:cubicBezTo>
                  <a:pt x="2172547" y="80583"/>
                  <a:pt x="2257213" y="58569"/>
                  <a:pt x="2341880" y="36556"/>
                </a:cubicBezTo>
              </a:path>
            </a:pathLst>
          </a:custGeom>
          <a:noFill/>
          <a:ln w="38100">
            <a:solidFill>
              <a:srgbClr val="3CB4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3612" y="5832597"/>
            <a:ext cx="139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厄加勒斯角</a:t>
            </a:r>
            <a:endParaRPr lang="zh-CN" altLang="en-US" sz="16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360" name="文本框 359"/>
          <p:cNvSpPr txBox="1"/>
          <p:nvPr/>
        </p:nvSpPr>
        <p:spPr>
          <a:xfrm rot="953899">
            <a:off x="2931763" y="4795057"/>
            <a:ext cx="677108" cy="1209589"/>
          </a:xfrm>
          <a:prstGeom prst="rect">
            <a:avLst/>
          </a:prstGeom>
          <a:noFill/>
          <a:ln w="38100"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马达加斯加暖流</a:t>
            </a:r>
            <a:endParaRPr lang="zh-CN" altLang="en-US" sz="16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 rot="0">
            <a:off x="1417955" y="267335"/>
            <a:ext cx="3526790" cy="734695"/>
            <a:chOff x="1417924" y="267619"/>
            <a:chExt cx="3526838" cy="734453"/>
          </a:xfrm>
        </p:grpSpPr>
        <p:sp>
          <p:nvSpPr>
            <p:cNvPr id="109" name="文本框 108"/>
            <p:cNvSpPr txBox="1"/>
            <p:nvPr/>
          </p:nvSpPr>
          <p:spPr>
            <a:xfrm>
              <a:off x="1417924" y="267619"/>
              <a:ext cx="3526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印度洋洋流分布</a:t>
              </a:r>
              <a:endPara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549158" y="881012"/>
              <a:ext cx="3106574" cy="10523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550732" y="956353"/>
              <a:ext cx="308185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  <p:bldP spid="357" grpId="0"/>
      <p:bldP spid="358" grpId="0"/>
      <p:bldP spid="359" grpId="0"/>
      <p:bldP spid="326" grpId="0" bldLvl="0" animBg="1"/>
      <p:bldP spid="3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4"/>
          <p:cNvGrpSpPr/>
          <p:nvPr/>
        </p:nvGrpSpPr>
        <p:grpSpPr>
          <a:xfrm>
            <a:off x="897459" y="2179595"/>
            <a:ext cx="4307840" cy="3228975"/>
            <a:chOff x="927939" y="960395"/>
            <a:chExt cx="4307840" cy="3228975"/>
          </a:xfrm>
        </p:grpSpPr>
        <p:sp>
          <p:nvSpPr>
            <p:cNvPr id="106" name="矩形 105"/>
            <p:cNvSpPr/>
            <p:nvPr/>
          </p:nvSpPr>
          <p:spPr>
            <a:xfrm>
              <a:off x="964134" y="960395"/>
              <a:ext cx="4257675" cy="3228975"/>
            </a:xfrm>
            <a:prstGeom prst="rect">
              <a:avLst/>
            </a:prstGeom>
            <a:solidFill>
              <a:srgbClr val="00B0F0">
                <a:alpha val="53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7" name="任意多边形 13"/>
            <p:cNvSpPr/>
            <p:nvPr/>
          </p:nvSpPr>
          <p:spPr>
            <a:xfrm>
              <a:off x="5137989" y="3302275"/>
              <a:ext cx="97790" cy="147320"/>
            </a:xfrm>
            <a:custGeom>
              <a:avLst/>
              <a:gdLst>
                <a:gd name="connisteX0" fmla="*/ 93315 w 97760"/>
                <a:gd name="connsiteY0" fmla="*/ 4122 h 147062"/>
                <a:gd name="connisteX1" fmla="*/ 2510 w 97760"/>
                <a:gd name="connsiteY1" fmla="*/ 13647 h 147062"/>
                <a:gd name="connisteX2" fmla="*/ 36165 w 97760"/>
                <a:gd name="connsiteY2" fmla="*/ 122867 h 147062"/>
                <a:gd name="connisteX3" fmla="*/ 74265 w 97760"/>
                <a:gd name="connsiteY3" fmla="*/ 146997 h 147062"/>
                <a:gd name="connisteX4" fmla="*/ 97760 w 97760"/>
                <a:gd name="connsiteY4" fmla="*/ 122867 h 147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97760" h="147062">
                  <a:moveTo>
                    <a:pt x="93315" y="4122"/>
                  </a:moveTo>
                  <a:cubicBezTo>
                    <a:pt x="74265" y="4122"/>
                    <a:pt x="13940" y="-9848"/>
                    <a:pt x="2510" y="13647"/>
                  </a:cubicBezTo>
                  <a:cubicBezTo>
                    <a:pt x="-8920" y="37142"/>
                    <a:pt x="21560" y="96197"/>
                    <a:pt x="36165" y="122867"/>
                  </a:cubicBezTo>
                  <a:cubicBezTo>
                    <a:pt x="50770" y="149537"/>
                    <a:pt x="62200" y="146997"/>
                    <a:pt x="74265" y="146997"/>
                  </a:cubicBezTo>
                  <a:cubicBezTo>
                    <a:pt x="86330" y="146997"/>
                    <a:pt x="93950" y="127947"/>
                    <a:pt x="97760" y="122867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8" name="任意多边形 12"/>
            <p:cNvSpPr/>
            <p:nvPr/>
          </p:nvSpPr>
          <p:spPr>
            <a:xfrm>
              <a:off x="3944189" y="2984140"/>
              <a:ext cx="154940" cy="299720"/>
            </a:xfrm>
            <a:custGeom>
              <a:avLst/>
              <a:gdLst>
                <a:gd name="connisteX0" fmla="*/ 19339 w 154899"/>
                <a:gd name="connsiteY0" fmla="*/ 288251 h 299448"/>
                <a:gd name="connisteX1" fmla="*/ 289 w 154899"/>
                <a:gd name="connsiteY1" fmla="*/ 193001 h 299448"/>
                <a:gd name="connisteX2" fmla="*/ 28864 w 154899"/>
                <a:gd name="connsiteY2" fmla="*/ 2501 h 299448"/>
                <a:gd name="connisteX3" fmla="*/ 114589 w 154899"/>
                <a:gd name="connsiteY3" fmla="*/ 107276 h 299448"/>
                <a:gd name="connisteX4" fmla="*/ 152689 w 154899"/>
                <a:gd name="connsiteY4" fmla="*/ 236181 h 299448"/>
                <a:gd name="connisteX5" fmla="*/ 66964 w 154899"/>
                <a:gd name="connsiteY5" fmla="*/ 288251 h 299448"/>
                <a:gd name="connisteX6" fmla="*/ 19339 w 154899"/>
                <a:gd name="connsiteY6" fmla="*/ 288251 h 2994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4899" h="299448">
                  <a:moveTo>
                    <a:pt x="19340" y="288251"/>
                  </a:moveTo>
                  <a:cubicBezTo>
                    <a:pt x="6005" y="269201"/>
                    <a:pt x="-1615" y="250151"/>
                    <a:pt x="290" y="193001"/>
                  </a:cubicBezTo>
                  <a:cubicBezTo>
                    <a:pt x="2195" y="135851"/>
                    <a:pt x="6005" y="19646"/>
                    <a:pt x="28865" y="2501"/>
                  </a:cubicBezTo>
                  <a:cubicBezTo>
                    <a:pt x="51725" y="-14644"/>
                    <a:pt x="89825" y="60286"/>
                    <a:pt x="114590" y="107276"/>
                  </a:cubicBezTo>
                  <a:cubicBezTo>
                    <a:pt x="139355" y="154266"/>
                    <a:pt x="162215" y="199986"/>
                    <a:pt x="152690" y="236181"/>
                  </a:cubicBezTo>
                  <a:cubicBezTo>
                    <a:pt x="143165" y="272376"/>
                    <a:pt x="93635" y="278091"/>
                    <a:pt x="66965" y="288251"/>
                  </a:cubicBezTo>
                  <a:cubicBezTo>
                    <a:pt x="40295" y="298411"/>
                    <a:pt x="32675" y="307301"/>
                    <a:pt x="19340" y="2882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9" name="任意多边形 11"/>
            <p:cNvSpPr/>
            <p:nvPr/>
          </p:nvSpPr>
          <p:spPr>
            <a:xfrm>
              <a:off x="976834" y="961030"/>
              <a:ext cx="4254500" cy="2136775"/>
            </a:xfrm>
            <a:custGeom>
              <a:avLst/>
              <a:gdLst>
                <a:gd name="connsiteX0" fmla="*/ 5 w 6700"/>
                <a:gd name="connsiteY0" fmla="*/ 10 h 3365"/>
                <a:gd name="connsiteX1" fmla="*/ 0 w 6700"/>
                <a:gd name="connsiteY1" fmla="*/ 1870 h 3365"/>
                <a:gd name="connsiteX2" fmla="*/ 180 w 6700"/>
                <a:gd name="connsiteY2" fmla="*/ 2085 h 3365"/>
                <a:gd name="connsiteX3" fmla="*/ 311 w 6700"/>
                <a:gd name="connsiteY3" fmla="*/ 2537 h 3365"/>
                <a:gd name="connsiteX4" fmla="*/ 467 w 6700"/>
                <a:gd name="connsiteY4" fmla="*/ 2753 h 3365"/>
                <a:gd name="connsiteX5" fmla="*/ 863 w 6700"/>
                <a:gd name="connsiteY5" fmla="*/ 2573 h 3365"/>
                <a:gd name="connsiteX6" fmla="*/ 1343 w 6700"/>
                <a:gd name="connsiteY6" fmla="*/ 2381 h 3365"/>
                <a:gd name="connsiteX7" fmla="*/ 1643 w 6700"/>
                <a:gd name="connsiteY7" fmla="*/ 2261 h 3365"/>
                <a:gd name="connsiteX8" fmla="*/ 1967 w 6700"/>
                <a:gd name="connsiteY8" fmla="*/ 2057 h 3365"/>
                <a:gd name="connsiteX9" fmla="*/ 2291 w 6700"/>
                <a:gd name="connsiteY9" fmla="*/ 1649 h 3365"/>
                <a:gd name="connsiteX10" fmla="*/ 2171 w 6700"/>
                <a:gd name="connsiteY10" fmla="*/ 1445 h 3365"/>
                <a:gd name="connsiteX11" fmla="*/ 1967 w 6700"/>
                <a:gd name="connsiteY11" fmla="*/ 1289 h 3365"/>
                <a:gd name="connsiteX12" fmla="*/ 1927 w 6700"/>
                <a:gd name="connsiteY12" fmla="*/ 1019 h 3365"/>
                <a:gd name="connsiteX13" fmla="*/ 1822 w 6700"/>
                <a:gd name="connsiteY13" fmla="*/ 1024 h 3365"/>
                <a:gd name="connsiteX14" fmla="*/ 1655 w 6700"/>
                <a:gd name="connsiteY14" fmla="*/ 1265 h 3365"/>
                <a:gd name="connsiteX15" fmla="*/ 1367 w 6700"/>
                <a:gd name="connsiteY15" fmla="*/ 1289 h 3365"/>
                <a:gd name="connsiteX16" fmla="*/ 1272 w 6700"/>
                <a:gd name="connsiteY16" fmla="*/ 1039 h 3365"/>
                <a:gd name="connsiteX17" fmla="*/ 1187 w 6700"/>
                <a:gd name="connsiteY17" fmla="*/ 1121 h 3365"/>
                <a:gd name="connsiteX18" fmla="*/ 1055 w 6700"/>
                <a:gd name="connsiteY18" fmla="*/ 845 h 3365"/>
                <a:gd name="connsiteX19" fmla="*/ 959 w 6700"/>
                <a:gd name="connsiteY19" fmla="*/ 653 h 3365"/>
                <a:gd name="connsiteX20" fmla="*/ 923 w 6700"/>
                <a:gd name="connsiteY20" fmla="*/ 509 h 3365"/>
                <a:gd name="connsiteX21" fmla="*/ 1091 w 6700"/>
                <a:gd name="connsiteY21" fmla="*/ 449 h 3365"/>
                <a:gd name="connsiteX22" fmla="*/ 1211 w 6700"/>
                <a:gd name="connsiteY22" fmla="*/ 545 h 3365"/>
                <a:gd name="connsiteX23" fmla="*/ 1391 w 6700"/>
                <a:gd name="connsiteY23" fmla="*/ 785 h 3365"/>
                <a:gd name="connsiteX24" fmla="*/ 1657 w 6700"/>
                <a:gd name="connsiteY24" fmla="*/ 950 h 3365"/>
                <a:gd name="connsiteX25" fmla="*/ 1931 w 6700"/>
                <a:gd name="connsiteY25" fmla="*/ 893 h 3365"/>
                <a:gd name="connsiteX26" fmla="*/ 2171 w 6700"/>
                <a:gd name="connsiteY26" fmla="*/ 1097 h 3365"/>
                <a:gd name="connsiteX27" fmla="*/ 2607 w 6700"/>
                <a:gd name="connsiteY27" fmla="*/ 1120 h 3365"/>
                <a:gd name="connsiteX28" fmla="*/ 3057 w 6700"/>
                <a:gd name="connsiteY28" fmla="*/ 1120 h 3365"/>
                <a:gd name="connsiteX29" fmla="*/ 3272 w 6700"/>
                <a:gd name="connsiteY29" fmla="*/ 1270 h 3365"/>
                <a:gd name="connsiteX30" fmla="*/ 3387 w 6700"/>
                <a:gd name="connsiteY30" fmla="*/ 1390 h 3365"/>
                <a:gd name="connsiteX31" fmla="*/ 3575 w 6700"/>
                <a:gd name="connsiteY31" fmla="*/ 1397 h 3365"/>
                <a:gd name="connsiteX32" fmla="*/ 3551 w 6700"/>
                <a:gd name="connsiteY32" fmla="*/ 1541 h 3365"/>
                <a:gd name="connsiteX33" fmla="*/ 3442 w 6700"/>
                <a:gd name="connsiteY33" fmla="*/ 1585 h 3365"/>
                <a:gd name="connsiteX34" fmla="*/ 3659 w 6700"/>
                <a:gd name="connsiteY34" fmla="*/ 1781 h 3365"/>
                <a:gd name="connsiteX35" fmla="*/ 3807 w 6700"/>
                <a:gd name="connsiteY35" fmla="*/ 1556 h 3365"/>
                <a:gd name="connsiteX36" fmla="*/ 3852 w 6700"/>
                <a:gd name="connsiteY36" fmla="*/ 1821 h 3365"/>
                <a:gd name="connsiteX37" fmla="*/ 3887 w 6700"/>
                <a:gd name="connsiteY37" fmla="*/ 2261 h 3365"/>
                <a:gd name="connsiteX38" fmla="*/ 4043 w 6700"/>
                <a:gd name="connsiteY38" fmla="*/ 2657 h 3365"/>
                <a:gd name="connsiteX39" fmla="*/ 4187 w 6700"/>
                <a:gd name="connsiteY39" fmla="*/ 3041 h 3365"/>
                <a:gd name="connsiteX40" fmla="*/ 4367 w 6700"/>
                <a:gd name="connsiteY40" fmla="*/ 3365 h 3365"/>
                <a:gd name="connsiteX41" fmla="*/ 4643 w 6700"/>
                <a:gd name="connsiteY41" fmla="*/ 3077 h 3365"/>
                <a:gd name="connsiteX42" fmla="*/ 4727 w 6700"/>
                <a:gd name="connsiteY42" fmla="*/ 2681 h 3365"/>
                <a:gd name="connsiteX43" fmla="*/ 4922 w 6700"/>
                <a:gd name="connsiteY43" fmla="*/ 2351 h 3365"/>
                <a:gd name="connsiteX44" fmla="*/ 5159 w 6700"/>
                <a:gd name="connsiteY44" fmla="*/ 2057 h 3365"/>
                <a:gd name="connsiteX45" fmla="*/ 5477 w 6700"/>
                <a:gd name="connsiteY45" fmla="*/ 1886 h 3365"/>
                <a:gd name="connsiteX46" fmla="*/ 5722 w 6700"/>
                <a:gd name="connsiteY46" fmla="*/ 1646 h 3365"/>
                <a:gd name="connsiteX47" fmla="*/ 5919 w 6700"/>
                <a:gd name="connsiteY47" fmla="*/ 1587 h 3365"/>
                <a:gd name="connsiteX48" fmla="*/ 6047 w 6700"/>
                <a:gd name="connsiteY48" fmla="*/ 1493 h 3365"/>
                <a:gd name="connsiteX49" fmla="*/ 6251 w 6700"/>
                <a:gd name="connsiteY49" fmla="*/ 1721 h 3365"/>
                <a:gd name="connsiteX50" fmla="*/ 6369 w 6700"/>
                <a:gd name="connsiteY50" fmla="*/ 1982 h 3365"/>
                <a:gd name="connsiteX51" fmla="*/ 6409 w 6700"/>
                <a:gd name="connsiteY51" fmla="*/ 2312 h 3365"/>
                <a:gd name="connsiteX52" fmla="*/ 6585 w 6700"/>
                <a:gd name="connsiteY52" fmla="*/ 2415 h 3365"/>
                <a:gd name="connsiteX53" fmla="*/ 6700 w 6700"/>
                <a:gd name="connsiteY53" fmla="*/ 2335 h 3365"/>
                <a:gd name="connsiteX54" fmla="*/ 6699 w 6700"/>
                <a:gd name="connsiteY54" fmla="*/ 0 h 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700" h="3365">
                  <a:moveTo>
                    <a:pt x="5" y="10"/>
                  </a:moveTo>
                  <a:cubicBezTo>
                    <a:pt x="41" y="40"/>
                    <a:pt x="-5" y="1845"/>
                    <a:pt x="0" y="1870"/>
                  </a:cubicBezTo>
                  <a:cubicBezTo>
                    <a:pt x="5" y="1895"/>
                    <a:pt x="131" y="1979"/>
                    <a:pt x="180" y="2085"/>
                  </a:cubicBezTo>
                  <a:cubicBezTo>
                    <a:pt x="229" y="2191"/>
                    <a:pt x="263" y="2426"/>
                    <a:pt x="311" y="2537"/>
                  </a:cubicBezTo>
                  <a:cubicBezTo>
                    <a:pt x="369" y="2669"/>
                    <a:pt x="357" y="2746"/>
                    <a:pt x="467" y="2753"/>
                  </a:cubicBezTo>
                  <a:cubicBezTo>
                    <a:pt x="577" y="2760"/>
                    <a:pt x="688" y="2647"/>
                    <a:pt x="863" y="2573"/>
                  </a:cubicBezTo>
                  <a:cubicBezTo>
                    <a:pt x="1038" y="2499"/>
                    <a:pt x="1187" y="2443"/>
                    <a:pt x="1343" y="2381"/>
                  </a:cubicBezTo>
                  <a:cubicBezTo>
                    <a:pt x="1499" y="2319"/>
                    <a:pt x="1518" y="2326"/>
                    <a:pt x="1643" y="2261"/>
                  </a:cubicBezTo>
                  <a:cubicBezTo>
                    <a:pt x="1768" y="2196"/>
                    <a:pt x="1837" y="2179"/>
                    <a:pt x="1967" y="2057"/>
                  </a:cubicBezTo>
                  <a:cubicBezTo>
                    <a:pt x="2097" y="1935"/>
                    <a:pt x="2250" y="1771"/>
                    <a:pt x="2291" y="1649"/>
                  </a:cubicBezTo>
                  <a:cubicBezTo>
                    <a:pt x="2332" y="1527"/>
                    <a:pt x="2236" y="1517"/>
                    <a:pt x="2171" y="1445"/>
                  </a:cubicBezTo>
                  <a:cubicBezTo>
                    <a:pt x="2106" y="1373"/>
                    <a:pt x="2013" y="1368"/>
                    <a:pt x="1967" y="1289"/>
                  </a:cubicBezTo>
                  <a:cubicBezTo>
                    <a:pt x="1921" y="1210"/>
                    <a:pt x="1953" y="1065"/>
                    <a:pt x="1927" y="1019"/>
                  </a:cubicBezTo>
                  <a:cubicBezTo>
                    <a:pt x="1901" y="973"/>
                    <a:pt x="1852" y="993"/>
                    <a:pt x="1822" y="1024"/>
                  </a:cubicBezTo>
                  <a:cubicBezTo>
                    <a:pt x="1792" y="1055"/>
                    <a:pt x="1749" y="1219"/>
                    <a:pt x="1655" y="1265"/>
                  </a:cubicBezTo>
                  <a:cubicBezTo>
                    <a:pt x="1561" y="1311"/>
                    <a:pt x="1434" y="1330"/>
                    <a:pt x="1367" y="1289"/>
                  </a:cubicBezTo>
                  <a:cubicBezTo>
                    <a:pt x="1300" y="1248"/>
                    <a:pt x="1332" y="1049"/>
                    <a:pt x="1272" y="1039"/>
                  </a:cubicBezTo>
                  <a:cubicBezTo>
                    <a:pt x="1212" y="1029"/>
                    <a:pt x="1240" y="1164"/>
                    <a:pt x="1187" y="1121"/>
                  </a:cubicBezTo>
                  <a:cubicBezTo>
                    <a:pt x="1134" y="1078"/>
                    <a:pt x="1101" y="939"/>
                    <a:pt x="1055" y="845"/>
                  </a:cubicBezTo>
                  <a:cubicBezTo>
                    <a:pt x="1009" y="751"/>
                    <a:pt x="985" y="720"/>
                    <a:pt x="959" y="653"/>
                  </a:cubicBezTo>
                  <a:cubicBezTo>
                    <a:pt x="933" y="586"/>
                    <a:pt x="897" y="550"/>
                    <a:pt x="923" y="509"/>
                  </a:cubicBezTo>
                  <a:cubicBezTo>
                    <a:pt x="949" y="468"/>
                    <a:pt x="1033" y="442"/>
                    <a:pt x="1091" y="449"/>
                  </a:cubicBezTo>
                  <a:cubicBezTo>
                    <a:pt x="1149" y="456"/>
                    <a:pt x="1151" y="478"/>
                    <a:pt x="1211" y="545"/>
                  </a:cubicBezTo>
                  <a:cubicBezTo>
                    <a:pt x="1271" y="612"/>
                    <a:pt x="1305" y="711"/>
                    <a:pt x="1391" y="785"/>
                  </a:cubicBezTo>
                  <a:cubicBezTo>
                    <a:pt x="1477" y="859"/>
                    <a:pt x="1549" y="928"/>
                    <a:pt x="1657" y="950"/>
                  </a:cubicBezTo>
                  <a:cubicBezTo>
                    <a:pt x="1765" y="972"/>
                    <a:pt x="1825" y="857"/>
                    <a:pt x="1931" y="893"/>
                  </a:cubicBezTo>
                  <a:cubicBezTo>
                    <a:pt x="2037" y="929"/>
                    <a:pt x="2037" y="1056"/>
                    <a:pt x="2171" y="1097"/>
                  </a:cubicBezTo>
                  <a:cubicBezTo>
                    <a:pt x="2305" y="1138"/>
                    <a:pt x="2422" y="1120"/>
                    <a:pt x="2607" y="1120"/>
                  </a:cubicBezTo>
                  <a:cubicBezTo>
                    <a:pt x="2792" y="1120"/>
                    <a:pt x="2911" y="1084"/>
                    <a:pt x="3057" y="1120"/>
                  </a:cubicBezTo>
                  <a:cubicBezTo>
                    <a:pt x="3203" y="1156"/>
                    <a:pt x="3176" y="1210"/>
                    <a:pt x="3272" y="1270"/>
                  </a:cubicBezTo>
                  <a:cubicBezTo>
                    <a:pt x="3327" y="1315"/>
                    <a:pt x="3337" y="1369"/>
                    <a:pt x="3387" y="1390"/>
                  </a:cubicBezTo>
                  <a:cubicBezTo>
                    <a:pt x="3438" y="1411"/>
                    <a:pt x="3548" y="1372"/>
                    <a:pt x="3575" y="1397"/>
                  </a:cubicBezTo>
                  <a:cubicBezTo>
                    <a:pt x="3618" y="1450"/>
                    <a:pt x="3589" y="1505"/>
                    <a:pt x="3551" y="1541"/>
                  </a:cubicBezTo>
                  <a:cubicBezTo>
                    <a:pt x="3513" y="1577"/>
                    <a:pt x="3452" y="1535"/>
                    <a:pt x="3442" y="1585"/>
                  </a:cubicBezTo>
                  <a:cubicBezTo>
                    <a:pt x="3432" y="1635"/>
                    <a:pt x="3580" y="1788"/>
                    <a:pt x="3659" y="1781"/>
                  </a:cubicBezTo>
                  <a:cubicBezTo>
                    <a:pt x="3738" y="1774"/>
                    <a:pt x="3742" y="1551"/>
                    <a:pt x="3807" y="1556"/>
                  </a:cubicBezTo>
                  <a:cubicBezTo>
                    <a:pt x="3872" y="1561"/>
                    <a:pt x="3852" y="1676"/>
                    <a:pt x="3852" y="1821"/>
                  </a:cubicBezTo>
                  <a:cubicBezTo>
                    <a:pt x="3852" y="1966"/>
                    <a:pt x="3849" y="2059"/>
                    <a:pt x="3887" y="2261"/>
                  </a:cubicBezTo>
                  <a:cubicBezTo>
                    <a:pt x="3925" y="2463"/>
                    <a:pt x="3983" y="2501"/>
                    <a:pt x="4043" y="2657"/>
                  </a:cubicBezTo>
                  <a:cubicBezTo>
                    <a:pt x="4103" y="2813"/>
                    <a:pt x="4122" y="2899"/>
                    <a:pt x="4187" y="3041"/>
                  </a:cubicBezTo>
                  <a:cubicBezTo>
                    <a:pt x="4252" y="3183"/>
                    <a:pt x="4276" y="3358"/>
                    <a:pt x="4367" y="3365"/>
                  </a:cubicBezTo>
                  <a:cubicBezTo>
                    <a:pt x="4458" y="3372"/>
                    <a:pt x="4571" y="3214"/>
                    <a:pt x="4643" y="3077"/>
                  </a:cubicBezTo>
                  <a:cubicBezTo>
                    <a:pt x="4715" y="2940"/>
                    <a:pt x="4679" y="2835"/>
                    <a:pt x="4727" y="2681"/>
                  </a:cubicBezTo>
                  <a:cubicBezTo>
                    <a:pt x="4775" y="2527"/>
                    <a:pt x="4836" y="2476"/>
                    <a:pt x="4922" y="2351"/>
                  </a:cubicBezTo>
                  <a:cubicBezTo>
                    <a:pt x="5008" y="2226"/>
                    <a:pt x="5039" y="2155"/>
                    <a:pt x="5159" y="2057"/>
                  </a:cubicBezTo>
                  <a:cubicBezTo>
                    <a:pt x="5279" y="1959"/>
                    <a:pt x="5343" y="1975"/>
                    <a:pt x="5477" y="1886"/>
                  </a:cubicBezTo>
                  <a:cubicBezTo>
                    <a:pt x="5611" y="1797"/>
                    <a:pt x="5609" y="1711"/>
                    <a:pt x="5722" y="1646"/>
                  </a:cubicBezTo>
                  <a:cubicBezTo>
                    <a:pt x="5796" y="1596"/>
                    <a:pt x="5865" y="1613"/>
                    <a:pt x="5919" y="1587"/>
                  </a:cubicBezTo>
                  <a:cubicBezTo>
                    <a:pt x="5973" y="1562"/>
                    <a:pt x="5992" y="1471"/>
                    <a:pt x="6047" y="1493"/>
                  </a:cubicBezTo>
                  <a:cubicBezTo>
                    <a:pt x="6131" y="1515"/>
                    <a:pt x="6179" y="1620"/>
                    <a:pt x="6251" y="1721"/>
                  </a:cubicBezTo>
                  <a:cubicBezTo>
                    <a:pt x="6323" y="1822"/>
                    <a:pt x="6338" y="1872"/>
                    <a:pt x="6369" y="1982"/>
                  </a:cubicBezTo>
                  <a:cubicBezTo>
                    <a:pt x="6400" y="2092"/>
                    <a:pt x="6371" y="2223"/>
                    <a:pt x="6409" y="2312"/>
                  </a:cubicBezTo>
                  <a:cubicBezTo>
                    <a:pt x="6445" y="2384"/>
                    <a:pt x="6537" y="2411"/>
                    <a:pt x="6585" y="2415"/>
                  </a:cubicBezTo>
                  <a:cubicBezTo>
                    <a:pt x="6634" y="2419"/>
                    <a:pt x="6701" y="2340"/>
                    <a:pt x="6700" y="2335"/>
                  </a:cubicBezTo>
                  <a:cubicBezTo>
                    <a:pt x="6699" y="2330"/>
                    <a:pt x="6681" y="32"/>
                    <a:pt x="6699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10" name="任意多边形 10"/>
            <p:cNvSpPr/>
            <p:nvPr/>
          </p:nvSpPr>
          <p:spPr>
            <a:xfrm>
              <a:off x="968579" y="2520590"/>
              <a:ext cx="788670" cy="1386840"/>
            </a:xfrm>
            <a:custGeom>
              <a:avLst/>
              <a:gdLst>
                <a:gd name="connisteX0" fmla="*/ 22860 w 788791"/>
                <a:gd name="connsiteY0" fmla="*/ 0 h 1386840"/>
                <a:gd name="connisteX1" fmla="*/ 175260 w 788791"/>
                <a:gd name="connsiteY1" fmla="*/ 213360 h 1386840"/>
                <a:gd name="connisteX2" fmla="*/ 182880 w 788791"/>
                <a:gd name="connsiteY2" fmla="*/ 281940 h 1386840"/>
                <a:gd name="connisteX3" fmla="*/ 251460 w 788791"/>
                <a:gd name="connsiteY3" fmla="*/ 381000 h 1386840"/>
                <a:gd name="connisteX4" fmla="*/ 434340 w 788791"/>
                <a:gd name="connsiteY4" fmla="*/ 327660 h 1386840"/>
                <a:gd name="connisteX5" fmla="*/ 579120 w 788791"/>
                <a:gd name="connsiteY5" fmla="*/ 312420 h 1386840"/>
                <a:gd name="connisteX6" fmla="*/ 777240 w 788791"/>
                <a:gd name="connsiteY6" fmla="*/ 251460 h 1386840"/>
                <a:gd name="connisteX7" fmla="*/ 731520 w 788791"/>
                <a:gd name="connsiteY7" fmla="*/ 472440 h 1386840"/>
                <a:gd name="connisteX8" fmla="*/ 571500 w 788791"/>
                <a:gd name="connsiteY8" fmla="*/ 800100 h 1386840"/>
                <a:gd name="connisteX9" fmla="*/ 419100 w 788791"/>
                <a:gd name="connsiteY9" fmla="*/ 967740 h 1386840"/>
                <a:gd name="connisteX10" fmla="*/ 228600 w 788791"/>
                <a:gd name="connsiteY10" fmla="*/ 1112520 h 1386840"/>
                <a:gd name="connisteX11" fmla="*/ 99060 w 788791"/>
                <a:gd name="connsiteY11" fmla="*/ 1264920 h 1386840"/>
                <a:gd name="connisteX12" fmla="*/ 0 w 788791"/>
                <a:gd name="connsiteY12" fmla="*/ 1386840 h 1386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788791" h="1386840">
                  <a:moveTo>
                    <a:pt x="22860" y="0"/>
                  </a:moveTo>
                  <a:cubicBezTo>
                    <a:pt x="53340" y="41275"/>
                    <a:pt x="143510" y="156845"/>
                    <a:pt x="175260" y="213360"/>
                  </a:cubicBezTo>
                  <a:cubicBezTo>
                    <a:pt x="207010" y="269875"/>
                    <a:pt x="167640" y="248285"/>
                    <a:pt x="182880" y="281940"/>
                  </a:cubicBezTo>
                  <a:cubicBezTo>
                    <a:pt x="198120" y="315595"/>
                    <a:pt x="201295" y="372110"/>
                    <a:pt x="251460" y="381000"/>
                  </a:cubicBezTo>
                  <a:cubicBezTo>
                    <a:pt x="301625" y="389890"/>
                    <a:pt x="368935" y="341630"/>
                    <a:pt x="434340" y="327660"/>
                  </a:cubicBezTo>
                  <a:cubicBezTo>
                    <a:pt x="499745" y="313690"/>
                    <a:pt x="510540" y="327660"/>
                    <a:pt x="579120" y="312420"/>
                  </a:cubicBezTo>
                  <a:cubicBezTo>
                    <a:pt x="647700" y="297180"/>
                    <a:pt x="746760" y="219710"/>
                    <a:pt x="777240" y="251460"/>
                  </a:cubicBezTo>
                  <a:cubicBezTo>
                    <a:pt x="807720" y="283210"/>
                    <a:pt x="772795" y="362585"/>
                    <a:pt x="731520" y="472440"/>
                  </a:cubicBezTo>
                  <a:cubicBezTo>
                    <a:pt x="690245" y="582295"/>
                    <a:pt x="633730" y="701040"/>
                    <a:pt x="571500" y="800100"/>
                  </a:cubicBezTo>
                  <a:cubicBezTo>
                    <a:pt x="509270" y="899160"/>
                    <a:pt x="487680" y="905510"/>
                    <a:pt x="419100" y="967740"/>
                  </a:cubicBezTo>
                  <a:cubicBezTo>
                    <a:pt x="350520" y="1029970"/>
                    <a:pt x="292735" y="1052830"/>
                    <a:pt x="228600" y="1112520"/>
                  </a:cubicBezTo>
                  <a:cubicBezTo>
                    <a:pt x="164465" y="1172210"/>
                    <a:pt x="144780" y="1210310"/>
                    <a:pt x="99060" y="1264920"/>
                  </a:cubicBezTo>
                  <a:cubicBezTo>
                    <a:pt x="53340" y="1319530"/>
                    <a:pt x="17145" y="1365250"/>
                    <a:pt x="0" y="138684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11" name="任意多边形 4"/>
            <p:cNvSpPr/>
            <p:nvPr/>
          </p:nvSpPr>
          <p:spPr>
            <a:xfrm>
              <a:off x="964134" y="2520590"/>
              <a:ext cx="788670" cy="1386840"/>
            </a:xfrm>
            <a:custGeom>
              <a:avLst/>
              <a:gdLst>
                <a:gd name="connisteX0" fmla="*/ 22860 w 788791"/>
                <a:gd name="connsiteY0" fmla="*/ 0 h 1386840"/>
                <a:gd name="connisteX1" fmla="*/ 175260 w 788791"/>
                <a:gd name="connsiteY1" fmla="*/ 213360 h 1386840"/>
                <a:gd name="connisteX2" fmla="*/ 182880 w 788791"/>
                <a:gd name="connsiteY2" fmla="*/ 281940 h 1386840"/>
                <a:gd name="connisteX3" fmla="*/ 251460 w 788791"/>
                <a:gd name="connsiteY3" fmla="*/ 381000 h 1386840"/>
                <a:gd name="connisteX4" fmla="*/ 434340 w 788791"/>
                <a:gd name="connsiteY4" fmla="*/ 327660 h 1386840"/>
                <a:gd name="connisteX5" fmla="*/ 579120 w 788791"/>
                <a:gd name="connsiteY5" fmla="*/ 312420 h 1386840"/>
                <a:gd name="connisteX6" fmla="*/ 777240 w 788791"/>
                <a:gd name="connsiteY6" fmla="*/ 251460 h 1386840"/>
                <a:gd name="connisteX7" fmla="*/ 731520 w 788791"/>
                <a:gd name="connsiteY7" fmla="*/ 472440 h 1386840"/>
                <a:gd name="connisteX8" fmla="*/ 571500 w 788791"/>
                <a:gd name="connsiteY8" fmla="*/ 800100 h 1386840"/>
                <a:gd name="connisteX9" fmla="*/ 419100 w 788791"/>
                <a:gd name="connsiteY9" fmla="*/ 967740 h 1386840"/>
                <a:gd name="connisteX10" fmla="*/ 228600 w 788791"/>
                <a:gd name="connsiteY10" fmla="*/ 1112520 h 1386840"/>
                <a:gd name="connisteX11" fmla="*/ 99060 w 788791"/>
                <a:gd name="connsiteY11" fmla="*/ 1264920 h 1386840"/>
                <a:gd name="connisteX12" fmla="*/ 0 w 788791"/>
                <a:gd name="connsiteY12" fmla="*/ 1386840 h 1386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788791" h="1386840">
                  <a:moveTo>
                    <a:pt x="22860" y="0"/>
                  </a:moveTo>
                  <a:cubicBezTo>
                    <a:pt x="53340" y="41275"/>
                    <a:pt x="143510" y="156845"/>
                    <a:pt x="175260" y="213360"/>
                  </a:cubicBezTo>
                  <a:cubicBezTo>
                    <a:pt x="207010" y="269875"/>
                    <a:pt x="167640" y="248285"/>
                    <a:pt x="182880" y="281940"/>
                  </a:cubicBezTo>
                  <a:cubicBezTo>
                    <a:pt x="198120" y="315595"/>
                    <a:pt x="201295" y="372110"/>
                    <a:pt x="251460" y="381000"/>
                  </a:cubicBezTo>
                  <a:cubicBezTo>
                    <a:pt x="301625" y="389890"/>
                    <a:pt x="368935" y="341630"/>
                    <a:pt x="434340" y="327660"/>
                  </a:cubicBezTo>
                  <a:cubicBezTo>
                    <a:pt x="499745" y="313690"/>
                    <a:pt x="510540" y="327660"/>
                    <a:pt x="579120" y="312420"/>
                  </a:cubicBezTo>
                  <a:cubicBezTo>
                    <a:pt x="647700" y="297180"/>
                    <a:pt x="746760" y="219710"/>
                    <a:pt x="777240" y="251460"/>
                  </a:cubicBezTo>
                  <a:cubicBezTo>
                    <a:pt x="807720" y="283210"/>
                    <a:pt x="772795" y="362585"/>
                    <a:pt x="731520" y="472440"/>
                  </a:cubicBezTo>
                  <a:cubicBezTo>
                    <a:pt x="690245" y="582295"/>
                    <a:pt x="633730" y="701040"/>
                    <a:pt x="571500" y="800100"/>
                  </a:cubicBezTo>
                  <a:cubicBezTo>
                    <a:pt x="509270" y="899160"/>
                    <a:pt x="487680" y="905510"/>
                    <a:pt x="419100" y="967740"/>
                  </a:cubicBezTo>
                  <a:cubicBezTo>
                    <a:pt x="350520" y="1029970"/>
                    <a:pt x="292735" y="1052830"/>
                    <a:pt x="228600" y="1112520"/>
                  </a:cubicBezTo>
                  <a:cubicBezTo>
                    <a:pt x="164465" y="1172210"/>
                    <a:pt x="144780" y="1210310"/>
                    <a:pt x="99060" y="1264920"/>
                  </a:cubicBezTo>
                  <a:cubicBezTo>
                    <a:pt x="53340" y="1319530"/>
                    <a:pt x="17145" y="1365250"/>
                    <a:pt x="0" y="138684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12" name="任意多边形 5"/>
            <p:cNvSpPr/>
            <p:nvPr/>
          </p:nvSpPr>
          <p:spPr>
            <a:xfrm>
              <a:off x="968579" y="1237890"/>
              <a:ext cx="4267200" cy="1852295"/>
            </a:xfrm>
            <a:custGeom>
              <a:avLst/>
              <a:gdLst>
                <a:gd name="connsiteX0" fmla="*/ 0 w 6720"/>
                <a:gd name="connsiteY0" fmla="*/ 1453 h 2917"/>
                <a:gd name="connsiteX1" fmla="*/ 192 w 6720"/>
                <a:gd name="connsiteY1" fmla="*/ 1645 h 2917"/>
                <a:gd name="connsiteX2" fmla="*/ 324 w 6720"/>
                <a:gd name="connsiteY2" fmla="*/ 2089 h 2917"/>
                <a:gd name="connsiteX3" fmla="*/ 480 w 6720"/>
                <a:gd name="connsiteY3" fmla="*/ 2305 h 2917"/>
                <a:gd name="connsiteX4" fmla="*/ 876 w 6720"/>
                <a:gd name="connsiteY4" fmla="*/ 2125 h 2917"/>
                <a:gd name="connsiteX5" fmla="*/ 1356 w 6720"/>
                <a:gd name="connsiteY5" fmla="*/ 1933 h 2917"/>
                <a:gd name="connsiteX6" fmla="*/ 1656 w 6720"/>
                <a:gd name="connsiteY6" fmla="*/ 1813 h 2917"/>
                <a:gd name="connsiteX7" fmla="*/ 1980 w 6720"/>
                <a:gd name="connsiteY7" fmla="*/ 1609 h 2917"/>
                <a:gd name="connsiteX8" fmla="*/ 2304 w 6720"/>
                <a:gd name="connsiteY8" fmla="*/ 1201 h 2917"/>
                <a:gd name="connsiteX9" fmla="*/ 2184 w 6720"/>
                <a:gd name="connsiteY9" fmla="*/ 997 h 2917"/>
                <a:gd name="connsiteX10" fmla="*/ 1980 w 6720"/>
                <a:gd name="connsiteY10" fmla="*/ 841 h 2917"/>
                <a:gd name="connsiteX11" fmla="*/ 1940 w 6720"/>
                <a:gd name="connsiteY11" fmla="*/ 571 h 2917"/>
                <a:gd name="connsiteX12" fmla="*/ 1835 w 6720"/>
                <a:gd name="connsiteY12" fmla="*/ 576 h 2917"/>
                <a:gd name="connsiteX13" fmla="*/ 1668 w 6720"/>
                <a:gd name="connsiteY13" fmla="*/ 817 h 2917"/>
                <a:gd name="connsiteX14" fmla="*/ 1380 w 6720"/>
                <a:gd name="connsiteY14" fmla="*/ 841 h 2917"/>
                <a:gd name="connsiteX15" fmla="*/ 1285 w 6720"/>
                <a:gd name="connsiteY15" fmla="*/ 591 h 2917"/>
                <a:gd name="connsiteX16" fmla="*/ 1200 w 6720"/>
                <a:gd name="connsiteY16" fmla="*/ 673 h 2917"/>
                <a:gd name="connsiteX17" fmla="*/ 1068 w 6720"/>
                <a:gd name="connsiteY17" fmla="*/ 397 h 2917"/>
                <a:gd name="connsiteX18" fmla="*/ 972 w 6720"/>
                <a:gd name="connsiteY18" fmla="*/ 205 h 2917"/>
                <a:gd name="connsiteX19" fmla="*/ 936 w 6720"/>
                <a:gd name="connsiteY19" fmla="*/ 61 h 2917"/>
                <a:gd name="connsiteX20" fmla="*/ 1104 w 6720"/>
                <a:gd name="connsiteY20" fmla="*/ 1 h 2917"/>
                <a:gd name="connsiteX21" fmla="*/ 1224 w 6720"/>
                <a:gd name="connsiteY21" fmla="*/ 97 h 2917"/>
                <a:gd name="connsiteX22" fmla="*/ 1404 w 6720"/>
                <a:gd name="connsiteY22" fmla="*/ 337 h 2917"/>
                <a:gd name="connsiteX23" fmla="*/ 1670 w 6720"/>
                <a:gd name="connsiteY23" fmla="*/ 502 h 2917"/>
                <a:gd name="connsiteX24" fmla="*/ 1944 w 6720"/>
                <a:gd name="connsiteY24" fmla="*/ 445 h 2917"/>
                <a:gd name="connsiteX25" fmla="*/ 2184 w 6720"/>
                <a:gd name="connsiteY25" fmla="*/ 649 h 2917"/>
                <a:gd name="connsiteX26" fmla="*/ 2620 w 6720"/>
                <a:gd name="connsiteY26" fmla="*/ 672 h 2917"/>
                <a:gd name="connsiteX27" fmla="*/ 3070 w 6720"/>
                <a:gd name="connsiteY27" fmla="*/ 672 h 2917"/>
                <a:gd name="connsiteX28" fmla="*/ 3285 w 6720"/>
                <a:gd name="connsiteY28" fmla="*/ 822 h 2917"/>
                <a:gd name="connsiteX29" fmla="*/ 3400 w 6720"/>
                <a:gd name="connsiteY29" fmla="*/ 942 h 2917"/>
                <a:gd name="connsiteX30" fmla="*/ 3588 w 6720"/>
                <a:gd name="connsiteY30" fmla="*/ 949 h 2917"/>
                <a:gd name="connsiteX31" fmla="*/ 3564 w 6720"/>
                <a:gd name="connsiteY31" fmla="*/ 1093 h 2917"/>
                <a:gd name="connsiteX32" fmla="*/ 3455 w 6720"/>
                <a:gd name="connsiteY32" fmla="*/ 1137 h 2917"/>
                <a:gd name="connsiteX33" fmla="*/ 3672 w 6720"/>
                <a:gd name="connsiteY33" fmla="*/ 1333 h 2917"/>
                <a:gd name="connsiteX34" fmla="*/ 3820 w 6720"/>
                <a:gd name="connsiteY34" fmla="*/ 1108 h 2917"/>
                <a:gd name="connsiteX35" fmla="*/ 3865 w 6720"/>
                <a:gd name="connsiteY35" fmla="*/ 1373 h 2917"/>
                <a:gd name="connsiteX36" fmla="*/ 3900 w 6720"/>
                <a:gd name="connsiteY36" fmla="*/ 1813 h 2917"/>
                <a:gd name="connsiteX37" fmla="*/ 4056 w 6720"/>
                <a:gd name="connsiteY37" fmla="*/ 2209 h 2917"/>
                <a:gd name="connsiteX38" fmla="*/ 4200 w 6720"/>
                <a:gd name="connsiteY38" fmla="*/ 2593 h 2917"/>
                <a:gd name="connsiteX39" fmla="*/ 4380 w 6720"/>
                <a:gd name="connsiteY39" fmla="*/ 2917 h 2917"/>
                <a:gd name="connsiteX40" fmla="*/ 4656 w 6720"/>
                <a:gd name="connsiteY40" fmla="*/ 2629 h 2917"/>
                <a:gd name="connsiteX41" fmla="*/ 4740 w 6720"/>
                <a:gd name="connsiteY41" fmla="*/ 2233 h 2917"/>
                <a:gd name="connsiteX42" fmla="*/ 4935 w 6720"/>
                <a:gd name="connsiteY42" fmla="*/ 1903 h 2917"/>
                <a:gd name="connsiteX43" fmla="*/ 5172 w 6720"/>
                <a:gd name="connsiteY43" fmla="*/ 1609 h 2917"/>
                <a:gd name="connsiteX44" fmla="*/ 5490 w 6720"/>
                <a:gd name="connsiteY44" fmla="*/ 1438 h 2917"/>
                <a:gd name="connsiteX45" fmla="*/ 5735 w 6720"/>
                <a:gd name="connsiteY45" fmla="*/ 1198 h 2917"/>
                <a:gd name="connsiteX46" fmla="*/ 5932 w 6720"/>
                <a:gd name="connsiteY46" fmla="*/ 1139 h 2917"/>
                <a:gd name="connsiteX47" fmla="*/ 6060 w 6720"/>
                <a:gd name="connsiteY47" fmla="*/ 1045 h 2917"/>
                <a:gd name="connsiteX48" fmla="*/ 6264 w 6720"/>
                <a:gd name="connsiteY48" fmla="*/ 1273 h 2917"/>
                <a:gd name="connsiteX49" fmla="*/ 6382 w 6720"/>
                <a:gd name="connsiteY49" fmla="*/ 1534 h 2917"/>
                <a:gd name="connsiteX50" fmla="*/ 6422 w 6720"/>
                <a:gd name="connsiteY50" fmla="*/ 1864 h 2917"/>
                <a:gd name="connsiteX51" fmla="*/ 6612 w 6720"/>
                <a:gd name="connsiteY51" fmla="*/ 1993 h 2917"/>
                <a:gd name="connsiteX52" fmla="*/ 6720 w 6720"/>
                <a:gd name="connsiteY52" fmla="*/ 1849 h 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720" h="2917">
                  <a:moveTo>
                    <a:pt x="0" y="1453"/>
                  </a:moveTo>
                  <a:cubicBezTo>
                    <a:pt x="36" y="1483"/>
                    <a:pt x="127" y="1518"/>
                    <a:pt x="192" y="1645"/>
                  </a:cubicBezTo>
                  <a:cubicBezTo>
                    <a:pt x="257" y="1772"/>
                    <a:pt x="266" y="1957"/>
                    <a:pt x="324" y="2089"/>
                  </a:cubicBezTo>
                  <a:cubicBezTo>
                    <a:pt x="382" y="2221"/>
                    <a:pt x="370" y="2298"/>
                    <a:pt x="480" y="2305"/>
                  </a:cubicBezTo>
                  <a:cubicBezTo>
                    <a:pt x="590" y="2312"/>
                    <a:pt x="701" y="2199"/>
                    <a:pt x="876" y="2125"/>
                  </a:cubicBezTo>
                  <a:cubicBezTo>
                    <a:pt x="1051" y="2051"/>
                    <a:pt x="1200" y="1995"/>
                    <a:pt x="1356" y="1933"/>
                  </a:cubicBezTo>
                  <a:cubicBezTo>
                    <a:pt x="1512" y="1871"/>
                    <a:pt x="1531" y="1878"/>
                    <a:pt x="1656" y="1813"/>
                  </a:cubicBezTo>
                  <a:cubicBezTo>
                    <a:pt x="1781" y="1748"/>
                    <a:pt x="1850" y="1731"/>
                    <a:pt x="1980" y="1609"/>
                  </a:cubicBezTo>
                  <a:cubicBezTo>
                    <a:pt x="2110" y="1487"/>
                    <a:pt x="2263" y="1323"/>
                    <a:pt x="2304" y="1201"/>
                  </a:cubicBezTo>
                  <a:cubicBezTo>
                    <a:pt x="2345" y="1079"/>
                    <a:pt x="2249" y="1069"/>
                    <a:pt x="2184" y="997"/>
                  </a:cubicBezTo>
                  <a:cubicBezTo>
                    <a:pt x="2119" y="925"/>
                    <a:pt x="2026" y="920"/>
                    <a:pt x="1980" y="841"/>
                  </a:cubicBezTo>
                  <a:cubicBezTo>
                    <a:pt x="1934" y="762"/>
                    <a:pt x="1966" y="617"/>
                    <a:pt x="1940" y="571"/>
                  </a:cubicBezTo>
                  <a:cubicBezTo>
                    <a:pt x="1914" y="525"/>
                    <a:pt x="1865" y="545"/>
                    <a:pt x="1835" y="576"/>
                  </a:cubicBezTo>
                  <a:cubicBezTo>
                    <a:pt x="1805" y="607"/>
                    <a:pt x="1762" y="771"/>
                    <a:pt x="1668" y="817"/>
                  </a:cubicBezTo>
                  <a:cubicBezTo>
                    <a:pt x="1574" y="863"/>
                    <a:pt x="1447" y="882"/>
                    <a:pt x="1380" y="841"/>
                  </a:cubicBezTo>
                  <a:cubicBezTo>
                    <a:pt x="1313" y="800"/>
                    <a:pt x="1345" y="601"/>
                    <a:pt x="1285" y="591"/>
                  </a:cubicBezTo>
                  <a:cubicBezTo>
                    <a:pt x="1225" y="581"/>
                    <a:pt x="1253" y="716"/>
                    <a:pt x="1200" y="673"/>
                  </a:cubicBezTo>
                  <a:cubicBezTo>
                    <a:pt x="1147" y="630"/>
                    <a:pt x="1114" y="491"/>
                    <a:pt x="1068" y="397"/>
                  </a:cubicBezTo>
                  <a:cubicBezTo>
                    <a:pt x="1022" y="303"/>
                    <a:pt x="998" y="272"/>
                    <a:pt x="972" y="205"/>
                  </a:cubicBezTo>
                  <a:cubicBezTo>
                    <a:pt x="946" y="138"/>
                    <a:pt x="910" y="102"/>
                    <a:pt x="936" y="61"/>
                  </a:cubicBezTo>
                  <a:cubicBezTo>
                    <a:pt x="962" y="20"/>
                    <a:pt x="1046" y="-6"/>
                    <a:pt x="1104" y="1"/>
                  </a:cubicBezTo>
                  <a:cubicBezTo>
                    <a:pt x="1162" y="8"/>
                    <a:pt x="1164" y="30"/>
                    <a:pt x="1224" y="97"/>
                  </a:cubicBezTo>
                  <a:cubicBezTo>
                    <a:pt x="1284" y="164"/>
                    <a:pt x="1318" y="263"/>
                    <a:pt x="1404" y="337"/>
                  </a:cubicBezTo>
                  <a:cubicBezTo>
                    <a:pt x="1490" y="411"/>
                    <a:pt x="1562" y="480"/>
                    <a:pt x="1670" y="502"/>
                  </a:cubicBezTo>
                  <a:cubicBezTo>
                    <a:pt x="1778" y="524"/>
                    <a:pt x="1838" y="409"/>
                    <a:pt x="1944" y="445"/>
                  </a:cubicBezTo>
                  <a:cubicBezTo>
                    <a:pt x="2050" y="481"/>
                    <a:pt x="2050" y="608"/>
                    <a:pt x="2184" y="649"/>
                  </a:cubicBezTo>
                  <a:cubicBezTo>
                    <a:pt x="2318" y="690"/>
                    <a:pt x="2435" y="672"/>
                    <a:pt x="2620" y="672"/>
                  </a:cubicBezTo>
                  <a:cubicBezTo>
                    <a:pt x="2805" y="672"/>
                    <a:pt x="2924" y="636"/>
                    <a:pt x="3070" y="672"/>
                  </a:cubicBezTo>
                  <a:cubicBezTo>
                    <a:pt x="3216" y="708"/>
                    <a:pt x="3189" y="762"/>
                    <a:pt x="3285" y="822"/>
                  </a:cubicBezTo>
                  <a:cubicBezTo>
                    <a:pt x="3340" y="867"/>
                    <a:pt x="3350" y="921"/>
                    <a:pt x="3400" y="942"/>
                  </a:cubicBezTo>
                  <a:cubicBezTo>
                    <a:pt x="3451" y="963"/>
                    <a:pt x="3561" y="924"/>
                    <a:pt x="3588" y="949"/>
                  </a:cubicBezTo>
                  <a:cubicBezTo>
                    <a:pt x="3631" y="1002"/>
                    <a:pt x="3602" y="1057"/>
                    <a:pt x="3564" y="1093"/>
                  </a:cubicBezTo>
                  <a:cubicBezTo>
                    <a:pt x="3526" y="1129"/>
                    <a:pt x="3465" y="1087"/>
                    <a:pt x="3455" y="1137"/>
                  </a:cubicBezTo>
                  <a:cubicBezTo>
                    <a:pt x="3445" y="1187"/>
                    <a:pt x="3593" y="1340"/>
                    <a:pt x="3672" y="1333"/>
                  </a:cubicBezTo>
                  <a:cubicBezTo>
                    <a:pt x="3751" y="1326"/>
                    <a:pt x="3755" y="1103"/>
                    <a:pt x="3820" y="1108"/>
                  </a:cubicBezTo>
                  <a:cubicBezTo>
                    <a:pt x="3885" y="1113"/>
                    <a:pt x="3865" y="1228"/>
                    <a:pt x="3865" y="1373"/>
                  </a:cubicBezTo>
                  <a:cubicBezTo>
                    <a:pt x="3865" y="1518"/>
                    <a:pt x="3862" y="1611"/>
                    <a:pt x="3900" y="1813"/>
                  </a:cubicBezTo>
                  <a:cubicBezTo>
                    <a:pt x="3938" y="2015"/>
                    <a:pt x="3996" y="2053"/>
                    <a:pt x="4056" y="2209"/>
                  </a:cubicBezTo>
                  <a:cubicBezTo>
                    <a:pt x="4116" y="2365"/>
                    <a:pt x="4135" y="2451"/>
                    <a:pt x="4200" y="2593"/>
                  </a:cubicBezTo>
                  <a:cubicBezTo>
                    <a:pt x="4265" y="2735"/>
                    <a:pt x="4289" y="2910"/>
                    <a:pt x="4380" y="2917"/>
                  </a:cubicBezTo>
                  <a:cubicBezTo>
                    <a:pt x="4471" y="2924"/>
                    <a:pt x="4584" y="2766"/>
                    <a:pt x="4656" y="2629"/>
                  </a:cubicBezTo>
                  <a:cubicBezTo>
                    <a:pt x="4728" y="2492"/>
                    <a:pt x="4692" y="2387"/>
                    <a:pt x="4740" y="2233"/>
                  </a:cubicBezTo>
                  <a:cubicBezTo>
                    <a:pt x="4788" y="2079"/>
                    <a:pt x="4849" y="2028"/>
                    <a:pt x="4935" y="1903"/>
                  </a:cubicBezTo>
                  <a:cubicBezTo>
                    <a:pt x="5021" y="1778"/>
                    <a:pt x="5052" y="1707"/>
                    <a:pt x="5172" y="1609"/>
                  </a:cubicBezTo>
                  <a:cubicBezTo>
                    <a:pt x="5292" y="1511"/>
                    <a:pt x="5356" y="1527"/>
                    <a:pt x="5490" y="1438"/>
                  </a:cubicBezTo>
                  <a:cubicBezTo>
                    <a:pt x="5624" y="1349"/>
                    <a:pt x="5622" y="1263"/>
                    <a:pt x="5735" y="1198"/>
                  </a:cubicBezTo>
                  <a:cubicBezTo>
                    <a:pt x="5809" y="1148"/>
                    <a:pt x="5878" y="1165"/>
                    <a:pt x="5932" y="1139"/>
                  </a:cubicBezTo>
                  <a:cubicBezTo>
                    <a:pt x="5986" y="1114"/>
                    <a:pt x="6005" y="1023"/>
                    <a:pt x="6060" y="1045"/>
                  </a:cubicBezTo>
                  <a:cubicBezTo>
                    <a:pt x="6144" y="1067"/>
                    <a:pt x="6192" y="1172"/>
                    <a:pt x="6264" y="1273"/>
                  </a:cubicBezTo>
                  <a:cubicBezTo>
                    <a:pt x="6336" y="1374"/>
                    <a:pt x="6351" y="1424"/>
                    <a:pt x="6382" y="1534"/>
                  </a:cubicBezTo>
                  <a:cubicBezTo>
                    <a:pt x="6413" y="1644"/>
                    <a:pt x="6384" y="1775"/>
                    <a:pt x="6422" y="1864"/>
                  </a:cubicBezTo>
                  <a:cubicBezTo>
                    <a:pt x="6460" y="1953"/>
                    <a:pt x="6552" y="1988"/>
                    <a:pt x="6612" y="1993"/>
                  </a:cubicBezTo>
                  <a:cubicBezTo>
                    <a:pt x="6672" y="1998"/>
                    <a:pt x="6702" y="1881"/>
                    <a:pt x="6720" y="184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968579" y="3753125"/>
              <a:ext cx="42576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968579" y="1811295"/>
              <a:ext cx="4260215" cy="209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5" name="任意多边形 8"/>
            <p:cNvSpPr/>
            <p:nvPr/>
          </p:nvSpPr>
          <p:spPr>
            <a:xfrm>
              <a:off x="3944189" y="2984140"/>
              <a:ext cx="154940" cy="299720"/>
            </a:xfrm>
            <a:custGeom>
              <a:avLst/>
              <a:gdLst>
                <a:gd name="connisteX0" fmla="*/ 19339 w 154899"/>
                <a:gd name="connsiteY0" fmla="*/ 288251 h 299448"/>
                <a:gd name="connisteX1" fmla="*/ 289 w 154899"/>
                <a:gd name="connsiteY1" fmla="*/ 193001 h 299448"/>
                <a:gd name="connisteX2" fmla="*/ 28864 w 154899"/>
                <a:gd name="connsiteY2" fmla="*/ 2501 h 299448"/>
                <a:gd name="connisteX3" fmla="*/ 114589 w 154899"/>
                <a:gd name="connsiteY3" fmla="*/ 107276 h 299448"/>
                <a:gd name="connisteX4" fmla="*/ 152689 w 154899"/>
                <a:gd name="connsiteY4" fmla="*/ 236181 h 299448"/>
                <a:gd name="connisteX5" fmla="*/ 66964 w 154899"/>
                <a:gd name="connsiteY5" fmla="*/ 288251 h 299448"/>
                <a:gd name="connisteX6" fmla="*/ 19339 w 154899"/>
                <a:gd name="connsiteY6" fmla="*/ 288251 h 2994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4899" h="299448">
                  <a:moveTo>
                    <a:pt x="19340" y="288251"/>
                  </a:moveTo>
                  <a:cubicBezTo>
                    <a:pt x="6005" y="269201"/>
                    <a:pt x="-1615" y="250151"/>
                    <a:pt x="290" y="193001"/>
                  </a:cubicBezTo>
                  <a:cubicBezTo>
                    <a:pt x="2195" y="135851"/>
                    <a:pt x="6005" y="19646"/>
                    <a:pt x="28865" y="2501"/>
                  </a:cubicBezTo>
                  <a:cubicBezTo>
                    <a:pt x="51725" y="-14644"/>
                    <a:pt x="89825" y="60286"/>
                    <a:pt x="114590" y="107276"/>
                  </a:cubicBezTo>
                  <a:cubicBezTo>
                    <a:pt x="139355" y="154266"/>
                    <a:pt x="162215" y="199986"/>
                    <a:pt x="152690" y="236181"/>
                  </a:cubicBezTo>
                  <a:cubicBezTo>
                    <a:pt x="143165" y="272376"/>
                    <a:pt x="93635" y="278091"/>
                    <a:pt x="66965" y="288251"/>
                  </a:cubicBezTo>
                  <a:cubicBezTo>
                    <a:pt x="40295" y="298411"/>
                    <a:pt x="32675" y="307301"/>
                    <a:pt x="19340" y="288251"/>
                  </a:cubicBez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16" name="任意多边形 9"/>
            <p:cNvSpPr/>
            <p:nvPr/>
          </p:nvSpPr>
          <p:spPr>
            <a:xfrm>
              <a:off x="5136719" y="3302275"/>
              <a:ext cx="97790" cy="147320"/>
            </a:xfrm>
            <a:custGeom>
              <a:avLst/>
              <a:gdLst>
                <a:gd name="connisteX0" fmla="*/ 93315 w 97760"/>
                <a:gd name="connsiteY0" fmla="*/ 4122 h 147062"/>
                <a:gd name="connisteX1" fmla="*/ 2510 w 97760"/>
                <a:gd name="connsiteY1" fmla="*/ 13647 h 147062"/>
                <a:gd name="connisteX2" fmla="*/ 36165 w 97760"/>
                <a:gd name="connsiteY2" fmla="*/ 122867 h 147062"/>
                <a:gd name="connisteX3" fmla="*/ 74265 w 97760"/>
                <a:gd name="connsiteY3" fmla="*/ 146997 h 147062"/>
                <a:gd name="connisteX4" fmla="*/ 97760 w 97760"/>
                <a:gd name="connsiteY4" fmla="*/ 122867 h 147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97760" h="147062">
                  <a:moveTo>
                    <a:pt x="93315" y="4122"/>
                  </a:moveTo>
                  <a:cubicBezTo>
                    <a:pt x="74265" y="4122"/>
                    <a:pt x="13940" y="-9848"/>
                    <a:pt x="2510" y="13647"/>
                  </a:cubicBezTo>
                  <a:cubicBezTo>
                    <a:pt x="-8920" y="37142"/>
                    <a:pt x="21560" y="96197"/>
                    <a:pt x="36165" y="122867"/>
                  </a:cubicBezTo>
                  <a:cubicBezTo>
                    <a:pt x="50770" y="149537"/>
                    <a:pt x="62200" y="146997"/>
                    <a:pt x="74265" y="146997"/>
                  </a:cubicBezTo>
                  <a:cubicBezTo>
                    <a:pt x="86330" y="146997"/>
                    <a:pt x="93950" y="127947"/>
                    <a:pt x="97760" y="1228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976834" y="960395"/>
              <a:ext cx="4257675" cy="3228975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18" name="任意多边形 17"/>
            <p:cNvSpPr/>
            <p:nvPr/>
          </p:nvSpPr>
          <p:spPr>
            <a:xfrm>
              <a:off x="2105229" y="2940960"/>
              <a:ext cx="596900" cy="755650"/>
            </a:xfrm>
            <a:custGeom>
              <a:avLst/>
              <a:gdLst>
                <a:gd name="connisteX0" fmla="*/ 0 w 596900"/>
                <a:gd name="connsiteY0" fmla="*/ 755650 h 755650"/>
                <a:gd name="connisteX1" fmla="*/ 285750 w 596900"/>
                <a:gd name="connsiteY1" fmla="*/ 361950 h 755650"/>
                <a:gd name="connisteX2" fmla="*/ 596900 w 596900"/>
                <a:gd name="connsiteY2" fmla="*/ 0 h 755650"/>
                <a:gd name="connisteX3" fmla="*/ 1035050 w 596900"/>
                <a:gd name="connsiteY3" fmla="*/ -406400 h 7556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96900" h="755650">
                  <a:moveTo>
                    <a:pt x="0" y="755650"/>
                  </a:moveTo>
                  <a:cubicBezTo>
                    <a:pt x="50800" y="683895"/>
                    <a:pt x="166370" y="513080"/>
                    <a:pt x="285750" y="361950"/>
                  </a:cubicBezTo>
                  <a:cubicBezTo>
                    <a:pt x="405130" y="210820"/>
                    <a:pt x="447040" y="153670"/>
                    <a:pt x="59690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19" name="任意多边形 19"/>
            <p:cNvSpPr/>
            <p:nvPr/>
          </p:nvSpPr>
          <p:spPr>
            <a:xfrm>
              <a:off x="2886279" y="1982110"/>
              <a:ext cx="762000" cy="762000"/>
            </a:xfrm>
            <a:custGeom>
              <a:avLst/>
              <a:gdLst>
                <a:gd name="connisteX0" fmla="*/ 0 w 762000"/>
                <a:gd name="connsiteY0" fmla="*/ 762000 h 762000"/>
                <a:gd name="connisteX1" fmla="*/ 425450 w 762000"/>
                <a:gd name="connsiteY1" fmla="*/ 336550 h 762000"/>
                <a:gd name="connisteX2" fmla="*/ 762000 w 762000"/>
                <a:gd name="connsiteY2" fmla="*/ 0 h 7620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62000" h="762000">
                  <a:moveTo>
                    <a:pt x="0" y="762000"/>
                  </a:moveTo>
                  <a:cubicBezTo>
                    <a:pt x="78105" y="683895"/>
                    <a:pt x="273050" y="488950"/>
                    <a:pt x="425450" y="336550"/>
                  </a:cubicBezTo>
                  <a:cubicBezTo>
                    <a:pt x="577850" y="184150"/>
                    <a:pt x="702945" y="59055"/>
                    <a:pt x="7620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0" name="任意多边形 20"/>
            <p:cNvSpPr/>
            <p:nvPr/>
          </p:nvSpPr>
          <p:spPr>
            <a:xfrm>
              <a:off x="2841829" y="3150510"/>
              <a:ext cx="419100" cy="546100"/>
            </a:xfrm>
            <a:custGeom>
              <a:avLst/>
              <a:gdLst>
                <a:gd name="connisteX0" fmla="*/ 0 w 419100"/>
                <a:gd name="connsiteY0" fmla="*/ 546100 h 546100"/>
                <a:gd name="connisteX1" fmla="*/ 196850 w 419100"/>
                <a:gd name="connsiteY1" fmla="*/ 234950 h 546100"/>
                <a:gd name="connisteX2" fmla="*/ 419100 w 419100"/>
                <a:gd name="connsiteY2" fmla="*/ 0 h 546100"/>
                <a:gd name="connisteX3" fmla="*/ 692150 w 419100"/>
                <a:gd name="connsiteY3" fmla="*/ -228600 h 5461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19100" h="546100">
                  <a:moveTo>
                    <a:pt x="0" y="546100"/>
                  </a:moveTo>
                  <a:cubicBezTo>
                    <a:pt x="34925" y="488315"/>
                    <a:pt x="113030" y="344170"/>
                    <a:pt x="196850" y="234950"/>
                  </a:cubicBezTo>
                  <a:cubicBezTo>
                    <a:pt x="280670" y="125730"/>
                    <a:pt x="320040" y="92710"/>
                    <a:pt x="4191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1" name="任意多边形 21"/>
            <p:cNvSpPr/>
            <p:nvPr/>
          </p:nvSpPr>
          <p:spPr>
            <a:xfrm>
              <a:off x="3927679" y="2833010"/>
              <a:ext cx="558800" cy="850900"/>
            </a:xfrm>
            <a:custGeom>
              <a:avLst/>
              <a:gdLst>
                <a:gd name="connisteX0" fmla="*/ 0 w 558800"/>
                <a:gd name="connsiteY0" fmla="*/ 850900 h 850900"/>
                <a:gd name="connisteX1" fmla="*/ 558800 w 558800"/>
                <a:gd name="connsiteY1" fmla="*/ 0 h 8509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558800" h="850900">
                  <a:moveTo>
                    <a:pt x="0" y="850900"/>
                  </a:moveTo>
                  <a:cubicBezTo>
                    <a:pt x="186055" y="567055"/>
                    <a:pt x="372745" y="283845"/>
                    <a:pt x="5588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2" name="任意多边形 22"/>
            <p:cNvSpPr/>
            <p:nvPr/>
          </p:nvSpPr>
          <p:spPr>
            <a:xfrm>
              <a:off x="3394279" y="2471060"/>
              <a:ext cx="723900" cy="488950"/>
            </a:xfrm>
            <a:custGeom>
              <a:avLst/>
              <a:gdLst>
                <a:gd name="connisteX0" fmla="*/ 0 w 723900"/>
                <a:gd name="connsiteY0" fmla="*/ 488950 h 488950"/>
                <a:gd name="connisteX1" fmla="*/ 342900 w 723900"/>
                <a:gd name="connsiteY1" fmla="*/ 203200 h 488950"/>
                <a:gd name="connisteX2" fmla="*/ 723900 w 723900"/>
                <a:gd name="connsiteY2" fmla="*/ 0 h 4889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23900" h="488950">
                  <a:moveTo>
                    <a:pt x="0" y="488950"/>
                  </a:moveTo>
                  <a:cubicBezTo>
                    <a:pt x="60960" y="435610"/>
                    <a:pt x="198120" y="300990"/>
                    <a:pt x="342900" y="203200"/>
                  </a:cubicBezTo>
                  <a:cubicBezTo>
                    <a:pt x="487680" y="105410"/>
                    <a:pt x="654685" y="34925"/>
                    <a:pt x="7239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3" name="任意多边形 23"/>
            <p:cNvSpPr/>
            <p:nvPr/>
          </p:nvSpPr>
          <p:spPr>
            <a:xfrm>
              <a:off x="4321379" y="1683660"/>
              <a:ext cx="389890" cy="927100"/>
            </a:xfrm>
            <a:custGeom>
              <a:avLst/>
              <a:gdLst>
                <a:gd name="connisteX0" fmla="*/ 317500 w 389670"/>
                <a:gd name="connsiteY0" fmla="*/ 927100 h 927100"/>
                <a:gd name="connisteX1" fmla="*/ 368300 w 389670"/>
                <a:gd name="connsiteY1" fmla="*/ 412750 h 927100"/>
                <a:gd name="connisteX2" fmla="*/ 0 w 389670"/>
                <a:gd name="connsiteY2" fmla="*/ 0 h 9271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389671" h="927100">
                  <a:moveTo>
                    <a:pt x="317500" y="927100"/>
                  </a:moveTo>
                  <a:cubicBezTo>
                    <a:pt x="335280" y="832485"/>
                    <a:pt x="431800" y="598170"/>
                    <a:pt x="368300" y="412750"/>
                  </a:cubicBezTo>
                  <a:cubicBezTo>
                    <a:pt x="304800" y="227330"/>
                    <a:pt x="74930" y="72390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1716609" y="3753125"/>
              <a:ext cx="27298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i="1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印度洋</a:t>
              </a:r>
              <a:endParaRPr lang="zh-CN" altLang="en-US" i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2227784" y="1061360"/>
              <a:ext cx="175577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00206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亚洲</a:t>
              </a:r>
              <a:endParaRPr lang="zh-CN" altLang="en-US" sz="2000" dirty="0">
                <a:solidFill>
                  <a:srgbClr val="00206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927939" y="3728995"/>
              <a:ext cx="90170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赤道</a:t>
              </a:r>
              <a:endParaRPr lang="zh-CN" altLang="en-US" sz="160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927939" y="1498240"/>
              <a:ext cx="112903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北回归线</a:t>
              </a:r>
              <a:endPara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6735014" y="2179595"/>
            <a:ext cx="4307840" cy="3228975"/>
            <a:chOff x="927939" y="960395"/>
            <a:chExt cx="4307840" cy="3228975"/>
          </a:xfrm>
        </p:grpSpPr>
        <p:sp>
          <p:nvSpPr>
            <p:cNvPr id="143" name="矩形 142"/>
            <p:cNvSpPr/>
            <p:nvPr/>
          </p:nvSpPr>
          <p:spPr>
            <a:xfrm>
              <a:off x="964134" y="960395"/>
              <a:ext cx="4257675" cy="3228975"/>
            </a:xfrm>
            <a:prstGeom prst="rect">
              <a:avLst/>
            </a:prstGeom>
            <a:solidFill>
              <a:srgbClr val="00B0F0">
                <a:alpha val="53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4" name="任意多边形 13"/>
            <p:cNvSpPr/>
            <p:nvPr/>
          </p:nvSpPr>
          <p:spPr>
            <a:xfrm>
              <a:off x="5137989" y="3302275"/>
              <a:ext cx="97790" cy="147320"/>
            </a:xfrm>
            <a:custGeom>
              <a:avLst/>
              <a:gdLst>
                <a:gd name="connisteX0" fmla="*/ 93315 w 97760"/>
                <a:gd name="connsiteY0" fmla="*/ 4122 h 147062"/>
                <a:gd name="connisteX1" fmla="*/ 2510 w 97760"/>
                <a:gd name="connsiteY1" fmla="*/ 13647 h 147062"/>
                <a:gd name="connisteX2" fmla="*/ 36165 w 97760"/>
                <a:gd name="connsiteY2" fmla="*/ 122867 h 147062"/>
                <a:gd name="connisteX3" fmla="*/ 74265 w 97760"/>
                <a:gd name="connsiteY3" fmla="*/ 146997 h 147062"/>
                <a:gd name="connisteX4" fmla="*/ 97760 w 97760"/>
                <a:gd name="connsiteY4" fmla="*/ 122867 h 147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97760" h="147062">
                  <a:moveTo>
                    <a:pt x="93315" y="4122"/>
                  </a:moveTo>
                  <a:cubicBezTo>
                    <a:pt x="74265" y="4122"/>
                    <a:pt x="13940" y="-9848"/>
                    <a:pt x="2510" y="13647"/>
                  </a:cubicBezTo>
                  <a:cubicBezTo>
                    <a:pt x="-8920" y="37142"/>
                    <a:pt x="21560" y="96197"/>
                    <a:pt x="36165" y="122867"/>
                  </a:cubicBezTo>
                  <a:cubicBezTo>
                    <a:pt x="50770" y="149537"/>
                    <a:pt x="62200" y="146997"/>
                    <a:pt x="74265" y="146997"/>
                  </a:cubicBezTo>
                  <a:cubicBezTo>
                    <a:pt x="86330" y="146997"/>
                    <a:pt x="93950" y="127947"/>
                    <a:pt x="97760" y="122867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6" name="任意多边形 12"/>
            <p:cNvSpPr/>
            <p:nvPr/>
          </p:nvSpPr>
          <p:spPr>
            <a:xfrm>
              <a:off x="3944189" y="2984140"/>
              <a:ext cx="154940" cy="299720"/>
            </a:xfrm>
            <a:custGeom>
              <a:avLst/>
              <a:gdLst>
                <a:gd name="connisteX0" fmla="*/ 19339 w 154899"/>
                <a:gd name="connsiteY0" fmla="*/ 288251 h 299448"/>
                <a:gd name="connisteX1" fmla="*/ 289 w 154899"/>
                <a:gd name="connsiteY1" fmla="*/ 193001 h 299448"/>
                <a:gd name="connisteX2" fmla="*/ 28864 w 154899"/>
                <a:gd name="connsiteY2" fmla="*/ 2501 h 299448"/>
                <a:gd name="connisteX3" fmla="*/ 114589 w 154899"/>
                <a:gd name="connsiteY3" fmla="*/ 107276 h 299448"/>
                <a:gd name="connisteX4" fmla="*/ 152689 w 154899"/>
                <a:gd name="connsiteY4" fmla="*/ 236181 h 299448"/>
                <a:gd name="connisteX5" fmla="*/ 66964 w 154899"/>
                <a:gd name="connsiteY5" fmla="*/ 288251 h 299448"/>
                <a:gd name="connisteX6" fmla="*/ 19339 w 154899"/>
                <a:gd name="connsiteY6" fmla="*/ 288251 h 2994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4899" h="299448">
                  <a:moveTo>
                    <a:pt x="19340" y="288251"/>
                  </a:moveTo>
                  <a:cubicBezTo>
                    <a:pt x="6005" y="269201"/>
                    <a:pt x="-1615" y="250151"/>
                    <a:pt x="290" y="193001"/>
                  </a:cubicBezTo>
                  <a:cubicBezTo>
                    <a:pt x="2195" y="135851"/>
                    <a:pt x="6005" y="19646"/>
                    <a:pt x="28865" y="2501"/>
                  </a:cubicBezTo>
                  <a:cubicBezTo>
                    <a:pt x="51725" y="-14644"/>
                    <a:pt x="89825" y="60286"/>
                    <a:pt x="114590" y="107276"/>
                  </a:cubicBezTo>
                  <a:cubicBezTo>
                    <a:pt x="139355" y="154266"/>
                    <a:pt x="162215" y="199986"/>
                    <a:pt x="152690" y="236181"/>
                  </a:cubicBezTo>
                  <a:cubicBezTo>
                    <a:pt x="143165" y="272376"/>
                    <a:pt x="93635" y="278091"/>
                    <a:pt x="66965" y="288251"/>
                  </a:cubicBezTo>
                  <a:cubicBezTo>
                    <a:pt x="40295" y="298411"/>
                    <a:pt x="32675" y="307301"/>
                    <a:pt x="19340" y="2882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3" name="任意多边形 11"/>
            <p:cNvSpPr/>
            <p:nvPr/>
          </p:nvSpPr>
          <p:spPr>
            <a:xfrm>
              <a:off x="976834" y="961030"/>
              <a:ext cx="4254500" cy="2136775"/>
            </a:xfrm>
            <a:custGeom>
              <a:avLst/>
              <a:gdLst>
                <a:gd name="connsiteX0" fmla="*/ 5 w 6700"/>
                <a:gd name="connsiteY0" fmla="*/ 10 h 3365"/>
                <a:gd name="connsiteX1" fmla="*/ 0 w 6700"/>
                <a:gd name="connsiteY1" fmla="*/ 1870 h 3365"/>
                <a:gd name="connsiteX2" fmla="*/ 180 w 6700"/>
                <a:gd name="connsiteY2" fmla="*/ 2085 h 3365"/>
                <a:gd name="connsiteX3" fmla="*/ 311 w 6700"/>
                <a:gd name="connsiteY3" fmla="*/ 2537 h 3365"/>
                <a:gd name="connsiteX4" fmla="*/ 467 w 6700"/>
                <a:gd name="connsiteY4" fmla="*/ 2753 h 3365"/>
                <a:gd name="connsiteX5" fmla="*/ 863 w 6700"/>
                <a:gd name="connsiteY5" fmla="*/ 2573 h 3365"/>
                <a:gd name="connsiteX6" fmla="*/ 1343 w 6700"/>
                <a:gd name="connsiteY6" fmla="*/ 2381 h 3365"/>
                <a:gd name="connsiteX7" fmla="*/ 1643 w 6700"/>
                <a:gd name="connsiteY7" fmla="*/ 2261 h 3365"/>
                <a:gd name="connsiteX8" fmla="*/ 1967 w 6700"/>
                <a:gd name="connsiteY8" fmla="*/ 2057 h 3365"/>
                <a:gd name="connsiteX9" fmla="*/ 2291 w 6700"/>
                <a:gd name="connsiteY9" fmla="*/ 1649 h 3365"/>
                <a:gd name="connsiteX10" fmla="*/ 2171 w 6700"/>
                <a:gd name="connsiteY10" fmla="*/ 1445 h 3365"/>
                <a:gd name="connsiteX11" fmla="*/ 1967 w 6700"/>
                <a:gd name="connsiteY11" fmla="*/ 1289 h 3365"/>
                <a:gd name="connsiteX12" fmla="*/ 1927 w 6700"/>
                <a:gd name="connsiteY12" fmla="*/ 1019 h 3365"/>
                <a:gd name="connsiteX13" fmla="*/ 1822 w 6700"/>
                <a:gd name="connsiteY13" fmla="*/ 1024 h 3365"/>
                <a:gd name="connsiteX14" fmla="*/ 1655 w 6700"/>
                <a:gd name="connsiteY14" fmla="*/ 1265 h 3365"/>
                <a:gd name="connsiteX15" fmla="*/ 1367 w 6700"/>
                <a:gd name="connsiteY15" fmla="*/ 1289 h 3365"/>
                <a:gd name="connsiteX16" fmla="*/ 1272 w 6700"/>
                <a:gd name="connsiteY16" fmla="*/ 1039 h 3365"/>
                <a:gd name="connsiteX17" fmla="*/ 1187 w 6700"/>
                <a:gd name="connsiteY17" fmla="*/ 1121 h 3365"/>
                <a:gd name="connsiteX18" fmla="*/ 1055 w 6700"/>
                <a:gd name="connsiteY18" fmla="*/ 845 h 3365"/>
                <a:gd name="connsiteX19" fmla="*/ 959 w 6700"/>
                <a:gd name="connsiteY19" fmla="*/ 653 h 3365"/>
                <a:gd name="connsiteX20" fmla="*/ 923 w 6700"/>
                <a:gd name="connsiteY20" fmla="*/ 509 h 3365"/>
                <a:gd name="connsiteX21" fmla="*/ 1091 w 6700"/>
                <a:gd name="connsiteY21" fmla="*/ 449 h 3365"/>
                <a:gd name="connsiteX22" fmla="*/ 1211 w 6700"/>
                <a:gd name="connsiteY22" fmla="*/ 545 h 3365"/>
                <a:gd name="connsiteX23" fmla="*/ 1391 w 6700"/>
                <a:gd name="connsiteY23" fmla="*/ 785 h 3365"/>
                <a:gd name="connsiteX24" fmla="*/ 1657 w 6700"/>
                <a:gd name="connsiteY24" fmla="*/ 950 h 3365"/>
                <a:gd name="connsiteX25" fmla="*/ 1931 w 6700"/>
                <a:gd name="connsiteY25" fmla="*/ 893 h 3365"/>
                <a:gd name="connsiteX26" fmla="*/ 2171 w 6700"/>
                <a:gd name="connsiteY26" fmla="*/ 1097 h 3365"/>
                <a:gd name="connsiteX27" fmla="*/ 2607 w 6700"/>
                <a:gd name="connsiteY27" fmla="*/ 1120 h 3365"/>
                <a:gd name="connsiteX28" fmla="*/ 3057 w 6700"/>
                <a:gd name="connsiteY28" fmla="*/ 1120 h 3365"/>
                <a:gd name="connsiteX29" fmla="*/ 3272 w 6700"/>
                <a:gd name="connsiteY29" fmla="*/ 1270 h 3365"/>
                <a:gd name="connsiteX30" fmla="*/ 3387 w 6700"/>
                <a:gd name="connsiteY30" fmla="*/ 1390 h 3365"/>
                <a:gd name="connsiteX31" fmla="*/ 3575 w 6700"/>
                <a:gd name="connsiteY31" fmla="*/ 1397 h 3365"/>
                <a:gd name="connsiteX32" fmla="*/ 3551 w 6700"/>
                <a:gd name="connsiteY32" fmla="*/ 1541 h 3365"/>
                <a:gd name="connsiteX33" fmla="*/ 3442 w 6700"/>
                <a:gd name="connsiteY33" fmla="*/ 1585 h 3365"/>
                <a:gd name="connsiteX34" fmla="*/ 3659 w 6700"/>
                <a:gd name="connsiteY34" fmla="*/ 1781 h 3365"/>
                <a:gd name="connsiteX35" fmla="*/ 3807 w 6700"/>
                <a:gd name="connsiteY35" fmla="*/ 1556 h 3365"/>
                <a:gd name="connsiteX36" fmla="*/ 3852 w 6700"/>
                <a:gd name="connsiteY36" fmla="*/ 1821 h 3365"/>
                <a:gd name="connsiteX37" fmla="*/ 3887 w 6700"/>
                <a:gd name="connsiteY37" fmla="*/ 2261 h 3365"/>
                <a:gd name="connsiteX38" fmla="*/ 4043 w 6700"/>
                <a:gd name="connsiteY38" fmla="*/ 2657 h 3365"/>
                <a:gd name="connsiteX39" fmla="*/ 4187 w 6700"/>
                <a:gd name="connsiteY39" fmla="*/ 3041 h 3365"/>
                <a:gd name="connsiteX40" fmla="*/ 4367 w 6700"/>
                <a:gd name="connsiteY40" fmla="*/ 3365 h 3365"/>
                <a:gd name="connsiteX41" fmla="*/ 4643 w 6700"/>
                <a:gd name="connsiteY41" fmla="*/ 3077 h 3365"/>
                <a:gd name="connsiteX42" fmla="*/ 4727 w 6700"/>
                <a:gd name="connsiteY42" fmla="*/ 2681 h 3365"/>
                <a:gd name="connsiteX43" fmla="*/ 4922 w 6700"/>
                <a:gd name="connsiteY43" fmla="*/ 2351 h 3365"/>
                <a:gd name="connsiteX44" fmla="*/ 5159 w 6700"/>
                <a:gd name="connsiteY44" fmla="*/ 2057 h 3365"/>
                <a:gd name="connsiteX45" fmla="*/ 5477 w 6700"/>
                <a:gd name="connsiteY45" fmla="*/ 1886 h 3365"/>
                <a:gd name="connsiteX46" fmla="*/ 5722 w 6700"/>
                <a:gd name="connsiteY46" fmla="*/ 1646 h 3365"/>
                <a:gd name="connsiteX47" fmla="*/ 5919 w 6700"/>
                <a:gd name="connsiteY47" fmla="*/ 1587 h 3365"/>
                <a:gd name="connsiteX48" fmla="*/ 6047 w 6700"/>
                <a:gd name="connsiteY48" fmla="*/ 1493 h 3365"/>
                <a:gd name="connsiteX49" fmla="*/ 6251 w 6700"/>
                <a:gd name="connsiteY49" fmla="*/ 1721 h 3365"/>
                <a:gd name="connsiteX50" fmla="*/ 6369 w 6700"/>
                <a:gd name="connsiteY50" fmla="*/ 1982 h 3365"/>
                <a:gd name="connsiteX51" fmla="*/ 6409 w 6700"/>
                <a:gd name="connsiteY51" fmla="*/ 2312 h 3365"/>
                <a:gd name="connsiteX52" fmla="*/ 6585 w 6700"/>
                <a:gd name="connsiteY52" fmla="*/ 2415 h 3365"/>
                <a:gd name="connsiteX53" fmla="*/ 6700 w 6700"/>
                <a:gd name="connsiteY53" fmla="*/ 2335 h 3365"/>
                <a:gd name="connsiteX54" fmla="*/ 6699 w 6700"/>
                <a:gd name="connsiteY54" fmla="*/ 0 h 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700" h="3365">
                  <a:moveTo>
                    <a:pt x="5" y="10"/>
                  </a:moveTo>
                  <a:cubicBezTo>
                    <a:pt x="41" y="40"/>
                    <a:pt x="-5" y="1845"/>
                    <a:pt x="0" y="1870"/>
                  </a:cubicBezTo>
                  <a:cubicBezTo>
                    <a:pt x="5" y="1895"/>
                    <a:pt x="131" y="1979"/>
                    <a:pt x="180" y="2085"/>
                  </a:cubicBezTo>
                  <a:cubicBezTo>
                    <a:pt x="229" y="2191"/>
                    <a:pt x="263" y="2426"/>
                    <a:pt x="311" y="2537"/>
                  </a:cubicBezTo>
                  <a:cubicBezTo>
                    <a:pt x="369" y="2669"/>
                    <a:pt x="357" y="2746"/>
                    <a:pt x="467" y="2753"/>
                  </a:cubicBezTo>
                  <a:cubicBezTo>
                    <a:pt x="577" y="2760"/>
                    <a:pt x="688" y="2647"/>
                    <a:pt x="863" y="2573"/>
                  </a:cubicBezTo>
                  <a:cubicBezTo>
                    <a:pt x="1038" y="2499"/>
                    <a:pt x="1187" y="2443"/>
                    <a:pt x="1343" y="2381"/>
                  </a:cubicBezTo>
                  <a:cubicBezTo>
                    <a:pt x="1499" y="2319"/>
                    <a:pt x="1518" y="2326"/>
                    <a:pt x="1643" y="2261"/>
                  </a:cubicBezTo>
                  <a:cubicBezTo>
                    <a:pt x="1768" y="2196"/>
                    <a:pt x="1837" y="2179"/>
                    <a:pt x="1967" y="2057"/>
                  </a:cubicBezTo>
                  <a:cubicBezTo>
                    <a:pt x="2097" y="1935"/>
                    <a:pt x="2250" y="1771"/>
                    <a:pt x="2291" y="1649"/>
                  </a:cubicBezTo>
                  <a:cubicBezTo>
                    <a:pt x="2332" y="1527"/>
                    <a:pt x="2236" y="1517"/>
                    <a:pt x="2171" y="1445"/>
                  </a:cubicBezTo>
                  <a:cubicBezTo>
                    <a:pt x="2106" y="1373"/>
                    <a:pt x="2013" y="1368"/>
                    <a:pt x="1967" y="1289"/>
                  </a:cubicBezTo>
                  <a:cubicBezTo>
                    <a:pt x="1921" y="1210"/>
                    <a:pt x="1953" y="1065"/>
                    <a:pt x="1927" y="1019"/>
                  </a:cubicBezTo>
                  <a:cubicBezTo>
                    <a:pt x="1901" y="973"/>
                    <a:pt x="1852" y="993"/>
                    <a:pt x="1822" y="1024"/>
                  </a:cubicBezTo>
                  <a:cubicBezTo>
                    <a:pt x="1792" y="1055"/>
                    <a:pt x="1749" y="1219"/>
                    <a:pt x="1655" y="1265"/>
                  </a:cubicBezTo>
                  <a:cubicBezTo>
                    <a:pt x="1561" y="1311"/>
                    <a:pt x="1434" y="1330"/>
                    <a:pt x="1367" y="1289"/>
                  </a:cubicBezTo>
                  <a:cubicBezTo>
                    <a:pt x="1300" y="1248"/>
                    <a:pt x="1332" y="1049"/>
                    <a:pt x="1272" y="1039"/>
                  </a:cubicBezTo>
                  <a:cubicBezTo>
                    <a:pt x="1212" y="1029"/>
                    <a:pt x="1240" y="1164"/>
                    <a:pt x="1187" y="1121"/>
                  </a:cubicBezTo>
                  <a:cubicBezTo>
                    <a:pt x="1134" y="1078"/>
                    <a:pt x="1101" y="939"/>
                    <a:pt x="1055" y="845"/>
                  </a:cubicBezTo>
                  <a:cubicBezTo>
                    <a:pt x="1009" y="751"/>
                    <a:pt x="985" y="720"/>
                    <a:pt x="959" y="653"/>
                  </a:cubicBezTo>
                  <a:cubicBezTo>
                    <a:pt x="933" y="586"/>
                    <a:pt x="897" y="550"/>
                    <a:pt x="923" y="509"/>
                  </a:cubicBezTo>
                  <a:cubicBezTo>
                    <a:pt x="949" y="468"/>
                    <a:pt x="1033" y="442"/>
                    <a:pt x="1091" y="449"/>
                  </a:cubicBezTo>
                  <a:cubicBezTo>
                    <a:pt x="1149" y="456"/>
                    <a:pt x="1151" y="478"/>
                    <a:pt x="1211" y="545"/>
                  </a:cubicBezTo>
                  <a:cubicBezTo>
                    <a:pt x="1271" y="612"/>
                    <a:pt x="1305" y="711"/>
                    <a:pt x="1391" y="785"/>
                  </a:cubicBezTo>
                  <a:cubicBezTo>
                    <a:pt x="1477" y="859"/>
                    <a:pt x="1549" y="928"/>
                    <a:pt x="1657" y="950"/>
                  </a:cubicBezTo>
                  <a:cubicBezTo>
                    <a:pt x="1765" y="972"/>
                    <a:pt x="1825" y="857"/>
                    <a:pt x="1931" y="893"/>
                  </a:cubicBezTo>
                  <a:cubicBezTo>
                    <a:pt x="2037" y="929"/>
                    <a:pt x="2037" y="1056"/>
                    <a:pt x="2171" y="1097"/>
                  </a:cubicBezTo>
                  <a:cubicBezTo>
                    <a:pt x="2305" y="1138"/>
                    <a:pt x="2422" y="1120"/>
                    <a:pt x="2607" y="1120"/>
                  </a:cubicBezTo>
                  <a:cubicBezTo>
                    <a:pt x="2792" y="1120"/>
                    <a:pt x="2911" y="1084"/>
                    <a:pt x="3057" y="1120"/>
                  </a:cubicBezTo>
                  <a:cubicBezTo>
                    <a:pt x="3203" y="1156"/>
                    <a:pt x="3176" y="1210"/>
                    <a:pt x="3272" y="1270"/>
                  </a:cubicBezTo>
                  <a:cubicBezTo>
                    <a:pt x="3327" y="1315"/>
                    <a:pt x="3337" y="1369"/>
                    <a:pt x="3387" y="1390"/>
                  </a:cubicBezTo>
                  <a:cubicBezTo>
                    <a:pt x="3438" y="1411"/>
                    <a:pt x="3548" y="1372"/>
                    <a:pt x="3575" y="1397"/>
                  </a:cubicBezTo>
                  <a:cubicBezTo>
                    <a:pt x="3618" y="1450"/>
                    <a:pt x="3589" y="1505"/>
                    <a:pt x="3551" y="1541"/>
                  </a:cubicBezTo>
                  <a:cubicBezTo>
                    <a:pt x="3513" y="1577"/>
                    <a:pt x="3452" y="1535"/>
                    <a:pt x="3442" y="1585"/>
                  </a:cubicBezTo>
                  <a:cubicBezTo>
                    <a:pt x="3432" y="1635"/>
                    <a:pt x="3580" y="1788"/>
                    <a:pt x="3659" y="1781"/>
                  </a:cubicBezTo>
                  <a:cubicBezTo>
                    <a:pt x="3738" y="1774"/>
                    <a:pt x="3742" y="1551"/>
                    <a:pt x="3807" y="1556"/>
                  </a:cubicBezTo>
                  <a:cubicBezTo>
                    <a:pt x="3872" y="1561"/>
                    <a:pt x="3852" y="1676"/>
                    <a:pt x="3852" y="1821"/>
                  </a:cubicBezTo>
                  <a:cubicBezTo>
                    <a:pt x="3852" y="1966"/>
                    <a:pt x="3849" y="2059"/>
                    <a:pt x="3887" y="2261"/>
                  </a:cubicBezTo>
                  <a:cubicBezTo>
                    <a:pt x="3925" y="2463"/>
                    <a:pt x="3983" y="2501"/>
                    <a:pt x="4043" y="2657"/>
                  </a:cubicBezTo>
                  <a:cubicBezTo>
                    <a:pt x="4103" y="2813"/>
                    <a:pt x="4122" y="2899"/>
                    <a:pt x="4187" y="3041"/>
                  </a:cubicBezTo>
                  <a:cubicBezTo>
                    <a:pt x="4252" y="3183"/>
                    <a:pt x="4276" y="3358"/>
                    <a:pt x="4367" y="3365"/>
                  </a:cubicBezTo>
                  <a:cubicBezTo>
                    <a:pt x="4458" y="3372"/>
                    <a:pt x="4571" y="3214"/>
                    <a:pt x="4643" y="3077"/>
                  </a:cubicBezTo>
                  <a:cubicBezTo>
                    <a:pt x="4715" y="2940"/>
                    <a:pt x="4679" y="2835"/>
                    <a:pt x="4727" y="2681"/>
                  </a:cubicBezTo>
                  <a:cubicBezTo>
                    <a:pt x="4775" y="2527"/>
                    <a:pt x="4836" y="2476"/>
                    <a:pt x="4922" y="2351"/>
                  </a:cubicBezTo>
                  <a:cubicBezTo>
                    <a:pt x="5008" y="2226"/>
                    <a:pt x="5039" y="2155"/>
                    <a:pt x="5159" y="2057"/>
                  </a:cubicBezTo>
                  <a:cubicBezTo>
                    <a:pt x="5279" y="1959"/>
                    <a:pt x="5343" y="1975"/>
                    <a:pt x="5477" y="1886"/>
                  </a:cubicBezTo>
                  <a:cubicBezTo>
                    <a:pt x="5611" y="1797"/>
                    <a:pt x="5609" y="1711"/>
                    <a:pt x="5722" y="1646"/>
                  </a:cubicBezTo>
                  <a:cubicBezTo>
                    <a:pt x="5796" y="1596"/>
                    <a:pt x="5865" y="1613"/>
                    <a:pt x="5919" y="1587"/>
                  </a:cubicBezTo>
                  <a:cubicBezTo>
                    <a:pt x="5973" y="1562"/>
                    <a:pt x="5992" y="1471"/>
                    <a:pt x="6047" y="1493"/>
                  </a:cubicBezTo>
                  <a:cubicBezTo>
                    <a:pt x="6131" y="1515"/>
                    <a:pt x="6179" y="1620"/>
                    <a:pt x="6251" y="1721"/>
                  </a:cubicBezTo>
                  <a:cubicBezTo>
                    <a:pt x="6323" y="1822"/>
                    <a:pt x="6338" y="1872"/>
                    <a:pt x="6369" y="1982"/>
                  </a:cubicBezTo>
                  <a:cubicBezTo>
                    <a:pt x="6400" y="2092"/>
                    <a:pt x="6371" y="2223"/>
                    <a:pt x="6409" y="2312"/>
                  </a:cubicBezTo>
                  <a:cubicBezTo>
                    <a:pt x="6445" y="2384"/>
                    <a:pt x="6537" y="2411"/>
                    <a:pt x="6585" y="2415"/>
                  </a:cubicBezTo>
                  <a:cubicBezTo>
                    <a:pt x="6634" y="2419"/>
                    <a:pt x="6701" y="2340"/>
                    <a:pt x="6700" y="2335"/>
                  </a:cubicBezTo>
                  <a:cubicBezTo>
                    <a:pt x="6699" y="2330"/>
                    <a:pt x="6681" y="32"/>
                    <a:pt x="6699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5" name="任意多边形 10"/>
            <p:cNvSpPr/>
            <p:nvPr/>
          </p:nvSpPr>
          <p:spPr>
            <a:xfrm>
              <a:off x="968579" y="2520590"/>
              <a:ext cx="788670" cy="1386840"/>
            </a:xfrm>
            <a:custGeom>
              <a:avLst/>
              <a:gdLst>
                <a:gd name="connisteX0" fmla="*/ 22860 w 788791"/>
                <a:gd name="connsiteY0" fmla="*/ 0 h 1386840"/>
                <a:gd name="connisteX1" fmla="*/ 175260 w 788791"/>
                <a:gd name="connsiteY1" fmla="*/ 213360 h 1386840"/>
                <a:gd name="connisteX2" fmla="*/ 182880 w 788791"/>
                <a:gd name="connsiteY2" fmla="*/ 281940 h 1386840"/>
                <a:gd name="connisteX3" fmla="*/ 251460 w 788791"/>
                <a:gd name="connsiteY3" fmla="*/ 381000 h 1386840"/>
                <a:gd name="connisteX4" fmla="*/ 434340 w 788791"/>
                <a:gd name="connsiteY4" fmla="*/ 327660 h 1386840"/>
                <a:gd name="connisteX5" fmla="*/ 579120 w 788791"/>
                <a:gd name="connsiteY5" fmla="*/ 312420 h 1386840"/>
                <a:gd name="connisteX6" fmla="*/ 777240 w 788791"/>
                <a:gd name="connsiteY6" fmla="*/ 251460 h 1386840"/>
                <a:gd name="connisteX7" fmla="*/ 731520 w 788791"/>
                <a:gd name="connsiteY7" fmla="*/ 472440 h 1386840"/>
                <a:gd name="connisteX8" fmla="*/ 571500 w 788791"/>
                <a:gd name="connsiteY8" fmla="*/ 800100 h 1386840"/>
                <a:gd name="connisteX9" fmla="*/ 419100 w 788791"/>
                <a:gd name="connsiteY9" fmla="*/ 967740 h 1386840"/>
                <a:gd name="connisteX10" fmla="*/ 228600 w 788791"/>
                <a:gd name="connsiteY10" fmla="*/ 1112520 h 1386840"/>
                <a:gd name="connisteX11" fmla="*/ 99060 w 788791"/>
                <a:gd name="connsiteY11" fmla="*/ 1264920 h 1386840"/>
                <a:gd name="connisteX12" fmla="*/ 0 w 788791"/>
                <a:gd name="connsiteY12" fmla="*/ 1386840 h 1386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788791" h="1386840">
                  <a:moveTo>
                    <a:pt x="22860" y="0"/>
                  </a:moveTo>
                  <a:cubicBezTo>
                    <a:pt x="53340" y="41275"/>
                    <a:pt x="143510" y="156845"/>
                    <a:pt x="175260" y="213360"/>
                  </a:cubicBezTo>
                  <a:cubicBezTo>
                    <a:pt x="207010" y="269875"/>
                    <a:pt x="167640" y="248285"/>
                    <a:pt x="182880" y="281940"/>
                  </a:cubicBezTo>
                  <a:cubicBezTo>
                    <a:pt x="198120" y="315595"/>
                    <a:pt x="201295" y="372110"/>
                    <a:pt x="251460" y="381000"/>
                  </a:cubicBezTo>
                  <a:cubicBezTo>
                    <a:pt x="301625" y="389890"/>
                    <a:pt x="368935" y="341630"/>
                    <a:pt x="434340" y="327660"/>
                  </a:cubicBezTo>
                  <a:cubicBezTo>
                    <a:pt x="499745" y="313690"/>
                    <a:pt x="510540" y="327660"/>
                    <a:pt x="579120" y="312420"/>
                  </a:cubicBezTo>
                  <a:cubicBezTo>
                    <a:pt x="647700" y="297180"/>
                    <a:pt x="746760" y="219710"/>
                    <a:pt x="777240" y="251460"/>
                  </a:cubicBezTo>
                  <a:cubicBezTo>
                    <a:pt x="807720" y="283210"/>
                    <a:pt x="772795" y="362585"/>
                    <a:pt x="731520" y="472440"/>
                  </a:cubicBezTo>
                  <a:cubicBezTo>
                    <a:pt x="690245" y="582295"/>
                    <a:pt x="633730" y="701040"/>
                    <a:pt x="571500" y="800100"/>
                  </a:cubicBezTo>
                  <a:cubicBezTo>
                    <a:pt x="509270" y="899160"/>
                    <a:pt x="487680" y="905510"/>
                    <a:pt x="419100" y="967740"/>
                  </a:cubicBezTo>
                  <a:cubicBezTo>
                    <a:pt x="350520" y="1029970"/>
                    <a:pt x="292735" y="1052830"/>
                    <a:pt x="228600" y="1112520"/>
                  </a:cubicBezTo>
                  <a:cubicBezTo>
                    <a:pt x="164465" y="1172210"/>
                    <a:pt x="144780" y="1210310"/>
                    <a:pt x="99060" y="1264920"/>
                  </a:cubicBezTo>
                  <a:cubicBezTo>
                    <a:pt x="53340" y="1319530"/>
                    <a:pt x="17145" y="1365250"/>
                    <a:pt x="0" y="138684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6" name="任意多边形 4"/>
            <p:cNvSpPr/>
            <p:nvPr/>
          </p:nvSpPr>
          <p:spPr>
            <a:xfrm>
              <a:off x="964134" y="2520590"/>
              <a:ext cx="788670" cy="1386840"/>
            </a:xfrm>
            <a:custGeom>
              <a:avLst/>
              <a:gdLst>
                <a:gd name="connisteX0" fmla="*/ 22860 w 788791"/>
                <a:gd name="connsiteY0" fmla="*/ 0 h 1386840"/>
                <a:gd name="connisteX1" fmla="*/ 175260 w 788791"/>
                <a:gd name="connsiteY1" fmla="*/ 213360 h 1386840"/>
                <a:gd name="connisteX2" fmla="*/ 182880 w 788791"/>
                <a:gd name="connsiteY2" fmla="*/ 281940 h 1386840"/>
                <a:gd name="connisteX3" fmla="*/ 251460 w 788791"/>
                <a:gd name="connsiteY3" fmla="*/ 381000 h 1386840"/>
                <a:gd name="connisteX4" fmla="*/ 434340 w 788791"/>
                <a:gd name="connsiteY4" fmla="*/ 327660 h 1386840"/>
                <a:gd name="connisteX5" fmla="*/ 579120 w 788791"/>
                <a:gd name="connsiteY5" fmla="*/ 312420 h 1386840"/>
                <a:gd name="connisteX6" fmla="*/ 777240 w 788791"/>
                <a:gd name="connsiteY6" fmla="*/ 251460 h 1386840"/>
                <a:gd name="connisteX7" fmla="*/ 731520 w 788791"/>
                <a:gd name="connsiteY7" fmla="*/ 472440 h 1386840"/>
                <a:gd name="connisteX8" fmla="*/ 571500 w 788791"/>
                <a:gd name="connsiteY8" fmla="*/ 800100 h 1386840"/>
                <a:gd name="connisteX9" fmla="*/ 419100 w 788791"/>
                <a:gd name="connsiteY9" fmla="*/ 967740 h 1386840"/>
                <a:gd name="connisteX10" fmla="*/ 228600 w 788791"/>
                <a:gd name="connsiteY10" fmla="*/ 1112520 h 1386840"/>
                <a:gd name="connisteX11" fmla="*/ 99060 w 788791"/>
                <a:gd name="connsiteY11" fmla="*/ 1264920 h 1386840"/>
                <a:gd name="connisteX12" fmla="*/ 0 w 788791"/>
                <a:gd name="connsiteY12" fmla="*/ 1386840 h 1386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788791" h="1386840">
                  <a:moveTo>
                    <a:pt x="22860" y="0"/>
                  </a:moveTo>
                  <a:cubicBezTo>
                    <a:pt x="53340" y="41275"/>
                    <a:pt x="143510" y="156845"/>
                    <a:pt x="175260" y="213360"/>
                  </a:cubicBezTo>
                  <a:cubicBezTo>
                    <a:pt x="207010" y="269875"/>
                    <a:pt x="167640" y="248285"/>
                    <a:pt x="182880" y="281940"/>
                  </a:cubicBezTo>
                  <a:cubicBezTo>
                    <a:pt x="198120" y="315595"/>
                    <a:pt x="201295" y="372110"/>
                    <a:pt x="251460" y="381000"/>
                  </a:cubicBezTo>
                  <a:cubicBezTo>
                    <a:pt x="301625" y="389890"/>
                    <a:pt x="368935" y="341630"/>
                    <a:pt x="434340" y="327660"/>
                  </a:cubicBezTo>
                  <a:cubicBezTo>
                    <a:pt x="499745" y="313690"/>
                    <a:pt x="510540" y="327660"/>
                    <a:pt x="579120" y="312420"/>
                  </a:cubicBezTo>
                  <a:cubicBezTo>
                    <a:pt x="647700" y="297180"/>
                    <a:pt x="746760" y="219710"/>
                    <a:pt x="777240" y="251460"/>
                  </a:cubicBezTo>
                  <a:cubicBezTo>
                    <a:pt x="807720" y="283210"/>
                    <a:pt x="772795" y="362585"/>
                    <a:pt x="731520" y="472440"/>
                  </a:cubicBezTo>
                  <a:cubicBezTo>
                    <a:pt x="690245" y="582295"/>
                    <a:pt x="633730" y="701040"/>
                    <a:pt x="571500" y="800100"/>
                  </a:cubicBezTo>
                  <a:cubicBezTo>
                    <a:pt x="509270" y="899160"/>
                    <a:pt x="487680" y="905510"/>
                    <a:pt x="419100" y="967740"/>
                  </a:cubicBezTo>
                  <a:cubicBezTo>
                    <a:pt x="350520" y="1029970"/>
                    <a:pt x="292735" y="1052830"/>
                    <a:pt x="228600" y="1112520"/>
                  </a:cubicBezTo>
                  <a:cubicBezTo>
                    <a:pt x="164465" y="1172210"/>
                    <a:pt x="144780" y="1210310"/>
                    <a:pt x="99060" y="1264920"/>
                  </a:cubicBezTo>
                  <a:cubicBezTo>
                    <a:pt x="53340" y="1319530"/>
                    <a:pt x="17145" y="1365250"/>
                    <a:pt x="0" y="138684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8" name="任意多边形 5"/>
            <p:cNvSpPr/>
            <p:nvPr/>
          </p:nvSpPr>
          <p:spPr>
            <a:xfrm>
              <a:off x="968579" y="1237890"/>
              <a:ext cx="4267200" cy="1852295"/>
            </a:xfrm>
            <a:custGeom>
              <a:avLst/>
              <a:gdLst>
                <a:gd name="connsiteX0" fmla="*/ 0 w 6720"/>
                <a:gd name="connsiteY0" fmla="*/ 1453 h 2917"/>
                <a:gd name="connsiteX1" fmla="*/ 192 w 6720"/>
                <a:gd name="connsiteY1" fmla="*/ 1645 h 2917"/>
                <a:gd name="connsiteX2" fmla="*/ 324 w 6720"/>
                <a:gd name="connsiteY2" fmla="*/ 2089 h 2917"/>
                <a:gd name="connsiteX3" fmla="*/ 480 w 6720"/>
                <a:gd name="connsiteY3" fmla="*/ 2305 h 2917"/>
                <a:gd name="connsiteX4" fmla="*/ 876 w 6720"/>
                <a:gd name="connsiteY4" fmla="*/ 2125 h 2917"/>
                <a:gd name="connsiteX5" fmla="*/ 1356 w 6720"/>
                <a:gd name="connsiteY5" fmla="*/ 1933 h 2917"/>
                <a:gd name="connsiteX6" fmla="*/ 1656 w 6720"/>
                <a:gd name="connsiteY6" fmla="*/ 1813 h 2917"/>
                <a:gd name="connsiteX7" fmla="*/ 1980 w 6720"/>
                <a:gd name="connsiteY7" fmla="*/ 1609 h 2917"/>
                <a:gd name="connsiteX8" fmla="*/ 2304 w 6720"/>
                <a:gd name="connsiteY8" fmla="*/ 1201 h 2917"/>
                <a:gd name="connsiteX9" fmla="*/ 2184 w 6720"/>
                <a:gd name="connsiteY9" fmla="*/ 997 h 2917"/>
                <a:gd name="connsiteX10" fmla="*/ 1980 w 6720"/>
                <a:gd name="connsiteY10" fmla="*/ 841 h 2917"/>
                <a:gd name="connsiteX11" fmla="*/ 1940 w 6720"/>
                <a:gd name="connsiteY11" fmla="*/ 571 h 2917"/>
                <a:gd name="connsiteX12" fmla="*/ 1835 w 6720"/>
                <a:gd name="connsiteY12" fmla="*/ 576 h 2917"/>
                <a:gd name="connsiteX13" fmla="*/ 1668 w 6720"/>
                <a:gd name="connsiteY13" fmla="*/ 817 h 2917"/>
                <a:gd name="connsiteX14" fmla="*/ 1380 w 6720"/>
                <a:gd name="connsiteY14" fmla="*/ 841 h 2917"/>
                <a:gd name="connsiteX15" fmla="*/ 1285 w 6720"/>
                <a:gd name="connsiteY15" fmla="*/ 591 h 2917"/>
                <a:gd name="connsiteX16" fmla="*/ 1200 w 6720"/>
                <a:gd name="connsiteY16" fmla="*/ 673 h 2917"/>
                <a:gd name="connsiteX17" fmla="*/ 1068 w 6720"/>
                <a:gd name="connsiteY17" fmla="*/ 397 h 2917"/>
                <a:gd name="connsiteX18" fmla="*/ 972 w 6720"/>
                <a:gd name="connsiteY18" fmla="*/ 205 h 2917"/>
                <a:gd name="connsiteX19" fmla="*/ 936 w 6720"/>
                <a:gd name="connsiteY19" fmla="*/ 61 h 2917"/>
                <a:gd name="connsiteX20" fmla="*/ 1104 w 6720"/>
                <a:gd name="connsiteY20" fmla="*/ 1 h 2917"/>
                <a:gd name="connsiteX21" fmla="*/ 1224 w 6720"/>
                <a:gd name="connsiteY21" fmla="*/ 97 h 2917"/>
                <a:gd name="connsiteX22" fmla="*/ 1404 w 6720"/>
                <a:gd name="connsiteY22" fmla="*/ 337 h 2917"/>
                <a:gd name="connsiteX23" fmla="*/ 1670 w 6720"/>
                <a:gd name="connsiteY23" fmla="*/ 502 h 2917"/>
                <a:gd name="connsiteX24" fmla="*/ 1944 w 6720"/>
                <a:gd name="connsiteY24" fmla="*/ 445 h 2917"/>
                <a:gd name="connsiteX25" fmla="*/ 2184 w 6720"/>
                <a:gd name="connsiteY25" fmla="*/ 649 h 2917"/>
                <a:gd name="connsiteX26" fmla="*/ 2620 w 6720"/>
                <a:gd name="connsiteY26" fmla="*/ 672 h 2917"/>
                <a:gd name="connsiteX27" fmla="*/ 3070 w 6720"/>
                <a:gd name="connsiteY27" fmla="*/ 672 h 2917"/>
                <a:gd name="connsiteX28" fmla="*/ 3285 w 6720"/>
                <a:gd name="connsiteY28" fmla="*/ 822 h 2917"/>
                <a:gd name="connsiteX29" fmla="*/ 3400 w 6720"/>
                <a:gd name="connsiteY29" fmla="*/ 942 h 2917"/>
                <a:gd name="connsiteX30" fmla="*/ 3588 w 6720"/>
                <a:gd name="connsiteY30" fmla="*/ 949 h 2917"/>
                <a:gd name="connsiteX31" fmla="*/ 3564 w 6720"/>
                <a:gd name="connsiteY31" fmla="*/ 1093 h 2917"/>
                <a:gd name="connsiteX32" fmla="*/ 3455 w 6720"/>
                <a:gd name="connsiteY32" fmla="*/ 1137 h 2917"/>
                <a:gd name="connsiteX33" fmla="*/ 3672 w 6720"/>
                <a:gd name="connsiteY33" fmla="*/ 1333 h 2917"/>
                <a:gd name="connsiteX34" fmla="*/ 3820 w 6720"/>
                <a:gd name="connsiteY34" fmla="*/ 1108 h 2917"/>
                <a:gd name="connsiteX35" fmla="*/ 3865 w 6720"/>
                <a:gd name="connsiteY35" fmla="*/ 1373 h 2917"/>
                <a:gd name="connsiteX36" fmla="*/ 3900 w 6720"/>
                <a:gd name="connsiteY36" fmla="*/ 1813 h 2917"/>
                <a:gd name="connsiteX37" fmla="*/ 4056 w 6720"/>
                <a:gd name="connsiteY37" fmla="*/ 2209 h 2917"/>
                <a:gd name="connsiteX38" fmla="*/ 4200 w 6720"/>
                <a:gd name="connsiteY38" fmla="*/ 2593 h 2917"/>
                <a:gd name="connsiteX39" fmla="*/ 4380 w 6720"/>
                <a:gd name="connsiteY39" fmla="*/ 2917 h 2917"/>
                <a:gd name="connsiteX40" fmla="*/ 4656 w 6720"/>
                <a:gd name="connsiteY40" fmla="*/ 2629 h 2917"/>
                <a:gd name="connsiteX41" fmla="*/ 4740 w 6720"/>
                <a:gd name="connsiteY41" fmla="*/ 2233 h 2917"/>
                <a:gd name="connsiteX42" fmla="*/ 4935 w 6720"/>
                <a:gd name="connsiteY42" fmla="*/ 1903 h 2917"/>
                <a:gd name="connsiteX43" fmla="*/ 5172 w 6720"/>
                <a:gd name="connsiteY43" fmla="*/ 1609 h 2917"/>
                <a:gd name="connsiteX44" fmla="*/ 5490 w 6720"/>
                <a:gd name="connsiteY44" fmla="*/ 1438 h 2917"/>
                <a:gd name="connsiteX45" fmla="*/ 5735 w 6720"/>
                <a:gd name="connsiteY45" fmla="*/ 1198 h 2917"/>
                <a:gd name="connsiteX46" fmla="*/ 5932 w 6720"/>
                <a:gd name="connsiteY46" fmla="*/ 1139 h 2917"/>
                <a:gd name="connsiteX47" fmla="*/ 6060 w 6720"/>
                <a:gd name="connsiteY47" fmla="*/ 1045 h 2917"/>
                <a:gd name="connsiteX48" fmla="*/ 6264 w 6720"/>
                <a:gd name="connsiteY48" fmla="*/ 1273 h 2917"/>
                <a:gd name="connsiteX49" fmla="*/ 6382 w 6720"/>
                <a:gd name="connsiteY49" fmla="*/ 1534 h 2917"/>
                <a:gd name="connsiteX50" fmla="*/ 6422 w 6720"/>
                <a:gd name="connsiteY50" fmla="*/ 1864 h 2917"/>
                <a:gd name="connsiteX51" fmla="*/ 6612 w 6720"/>
                <a:gd name="connsiteY51" fmla="*/ 1993 h 2917"/>
                <a:gd name="connsiteX52" fmla="*/ 6720 w 6720"/>
                <a:gd name="connsiteY52" fmla="*/ 1849 h 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720" h="2917">
                  <a:moveTo>
                    <a:pt x="0" y="1453"/>
                  </a:moveTo>
                  <a:cubicBezTo>
                    <a:pt x="36" y="1483"/>
                    <a:pt x="127" y="1518"/>
                    <a:pt x="192" y="1645"/>
                  </a:cubicBezTo>
                  <a:cubicBezTo>
                    <a:pt x="257" y="1772"/>
                    <a:pt x="266" y="1957"/>
                    <a:pt x="324" y="2089"/>
                  </a:cubicBezTo>
                  <a:cubicBezTo>
                    <a:pt x="382" y="2221"/>
                    <a:pt x="370" y="2298"/>
                    <a:pt x="480" y="2305"/>
                  </a:cubicBezTo>
                  <a:cubicBezTo>
                    <a:pt x="590" y="2312"/>
                    <a:pt x="701" y="2199"/>
                    <a:pt x="876" y="2125"/>
                  </a:cubicBezTo>
                  <a:cubicBezTo>
                    <a:pt x="1051" y="2051"/>
                    <a:pt x="1200" y="1995"/>
                    <a:pt x="1356" y="1933"/>
                  </a:cubicBezTo>
                  <a:cubicBezTo>
                    <a:pt x="1512" y="1871"/>
                    <a:pt x="1531" y="1878"/>
                    <a:pt x="1656" y="1813"/>
                  </a:cubicBezTo>
                  <a:cubicBezTo>
                    <a:pt x="1781" y="1748"/>
                    <a:pt x="1850" y="1731"/>
                    <a:pt x="1980" y="1609"/>
                  </a:cubicBezTo>
                  <a:cubicBezTo>
                    <a:pt x="2110" y="1487"/>
                    <a:pt x="2263" y="1323"/>
                    <a:pt x="2304" y="1201"/>
                  </a:cubicBezTo>
                  <a:cubicBezTo>
                    <a:pt x="2345" y="1079"/>
                    <a:pt x="2249" y="1069"/>
                    <a:pt x="2184" y="997"/>
                  </a:cubicBezTo>
                  <a:cubicBezTo>
                    <a:pt x="2119" y="925"/>
                    <a:pt x="2026" y="920"/>
                    <a:pt x="1980" y="841"/>
                  </a:cubicBezTo>
                  <a:cubicBezTo>
                    <a:pt x="1934" y="762"/>
                    <a:pt x="1966" y="617"/>
                    <a:pt x="1940" y="571"/>
                  </a:cubicBezTo>
                  <a:cubicBezTo>
                    <a:pt x="1914" y="525"/>
                    <a:pt x="1865" y="545"/>
                    <a:pt x="1835" y="576"/>
                  </a:cubicBezTo>
                  <a:cubicBezTo>
                    <a:pt x="1805" y="607"/>
                    <a:pt x="1762" y="771"/>
                    <a:pt x="1668" y="817"/>
                  </a:cubicBezTo>
                  <a:cubicBezTo>
                    <a:pt x="1574" y="863"/>
                    <a:pt x="1447" y="882"/>
                    <a:pt x="1380" y="841"/>
                  </a:cubicBezTo>
                  <a:cubicBezTo>
                    <a:pt x="1313" y="800"/>
                    <a:pt x="1345" y="601"/>
                    <a:pt x="1285" y="591"/>
                  </a:cubicBezTo>
                  <a:cubicBezTo>
                    <a:pt x="1225" y="581"/>
                    <a:pt x="1253" y="716"/>
                    <a:pt x="1200" y="673"/>
                  </a:cubicBezTo>
                  <a:cubicBezTo>
                    <a:pt x="1147" y="630"/>
                    <a:pt x="1114" y="491"/>
                    <a:pt x="1068" y="397"/>
                  </a:cubicBezTo>
                  <a:cubicBezTo>
                    <a:pt x="1022" y="303"/>
                    <a:pt x="998" y="272"/>
                    <a:pt x="972" y="205"/>
                  </a:cubicBezTo>
                  <a:cubicBezTo>
                    <a:pt x="946" y="138"/>
                    <a:pt x="910" y="102"/>
                    <a:pt x="936" y="61"/>
                  </a:cubicBezTo>
                  <a:cubicBezTo>
                    <a:pt x="962" y="20"/>
                    <a:pt x="1046" y="-6"/>
                    <a:pt x="1104" y="1"/>
                  </a:cubicBezTo>
                  <a:cubicBezTo>
                    <a:pt x="1162" y="8"/>
                    <a:pt x="1164" y="30"/>
                    <a:pt x="1224" y="97"/>
                  </a:cubicBezTo>
                  <a:cubicBezTo>
                    <a:pt x="1284" y="164"/>
                    <a:pt x="1318" y="263"/>
                    <a:pt x="1404" y="337"/>
                  </a:cubicBezTo>
                  <a:cubicBezTo>
                    <a:pt x="1490" y="411"/>
                    <a:pt x="1562" y="480"/>
                    <a:pt x="1670" y="502"/>
                  </a:cubicBezTo>
                  <a:cubicBezTo>
                    <a:pt x="1778" y="524"/>
                    <a:pt x="1838" y="409"/>
                    <a:pt x="1944" y="445"/>
                  </a:cubicBezTo>
                  <a:cubicBezTo>
                    <a:pt x="2050" y="481"/>
                    <a:pt x="2050" y="608"/>
                    <a:pt x="2184" y="649"/>
                  </a:cubicBezTo>
                  <a:cubicBezTo>
                    <a:pt x="2318" y="690"/>
                    <a:pt x="2435" y="672"/>
                    <a:pt x="2620" y="672"/>
                  </a:cubicBezTo>
                  <a:cubicBezTo>
                    <a:pt x="2805" y="672"/>
                    <a:pt x="2924" y="636"/>
                    <a:pt x="3070" y="672"/>
                  </a:cubicBezTo>
                  <a:cubicBezTo>
                    <a:pt x="3216" y="708"/>
                    <a:pt x="3189" y="762"/>
                    <a:pt x="3285" y="822"/>
                  </a:cubicBezTo>
                  <a:cubicBezTo>
                    <a:pt x="3340" y="867"/>
                    <a:pt x="3350" y="921"/>
                    <a:pt x="3400" y="942"/>
                  </a:cubicBezTo>
                  <a:cubicBezTo>
                    <a:pt x="3451" y="963"/>
                    <a:pt x="3561" y="924"/>
                    <a:pt x="3588" y="949"/>
                  </a:cubicBezTo>
                  <a:cubicBezTo>
                    <a:pt x="3631" y="1002"/>
                    <a:pt x="3602" y="1057"/>
                    <a:pt x="3564" y="1093"/>
                  </a:cubicBezTo>
                  <a:cubicBezTo>
                    <a:pt x="3526" y="1129"/>
                    <a:pt x="3465" y="1087"/>
                    <a:pt x="3455" y="1137"/>
                  </a:cubicBezTo>
                  <a:cubicBezTo>
                    <a:pt x="3445" y="1187"/>
                    <a:pt x="3593" y="1340"/>
                    <a:pt x="3672" y="1333"/>
                  </a:cubicBezTo>
                  <a:cubicBezTo>
                    <a:pt x="3751" y="1326"/>
                    <a:pt x="3755" y="1103"/>
                    <a:pt x="3820" y="1108"/>
                  </a:cubicBezTo>
                  <a:cubicBezTo>
                    <a:pt x="3885" y="1113"/>
                    <a:pt x="3865" y="1228"/>
                    <a:pt x="3865" y="1373"/>
                  </a:cubicBezTo>
                  <a:cubicBezTo>
                    <a:pt x="3865" y="1518"/>
                    <a:pt x="3862" y="1611"/>
                    <a:pt x="3900" y="1813"/>
                  </a:cubicBezTo>
                  <a:cubicBezTo>
                    <a:pt x="3938" y="2015"/>
                    <a:pt x="3996" y="2053"/>
                    <a:pt x="4056" y="2209"/>
                  </a:cubicBezTo>
                  <a:cubicBezTo>
                    <a:pt x="4116" y="2365"/>
                    <a:pt x="4135" y="2451"/>
                    <a:pt x="4200" y="2593"/>
                  </a:cubicBezTo>
                  <a:cubicBezTo>
                    <a:pt x="4265" y="2735"/>
                    <a:pt x="4289" y="2910"/>
                    <a:pt x="4380" y="2917"/>
                  </a:cubicBezTo>
                  <a:cubicBezTo>
                    <a:pt x="4471" y="2924"/>
                    <a:pt x="4584" y="2766"/>
                    <a:pt x="4656" y="2629"/>
                  </a:cubicBezTo>
                  <a:cubicBezTo>
                    <a:pt x="4728" y="2492"/>
                    <a:pt x="4692" y="2387"/>
                    <a:pt x="4740" y="2233"/>
                  </a:cubicBezTo>
                  <a:cubicBezTo>
                    <a:pt x="4788" y="2079"/>
                    <a:pt x="4849" y="2028"/>
                    <a:pt x="4935" y="1903"/>
                  </a:cubicBezTo>
                  <a:cubicBezTo>
                    <a:pt x="5021" y="1778"/>
                    <a:pt x="5052" y="1707"/>
                    <a:pt x="5172" y="1609"/>
                  </a:cubicBezTo>
                  <a:cubicBezTo>
                    <a:pt x="5292" y="1511"/>
                    <a:pt x="5356" y="1527"/>
                    <a:pt x="5490" y="1438"/>
                  </a:cubicBezTo>
                  <a:cubicBezTo>
                    <a:pt x="5624" y="1349"/>
                    <a:pt x="5622" y="1263"/>
                    <a:pt x="5735" y="1198"/>
                  </a:cubicBezTo>
                  <a:cubicBezTo>
                    <a:pt x="5809" y="1148"/>
                    <a:pt x="5878" y="1165"/>
                    <a:pt x="5932" y="1139"/>
                  </a:cubicBezTo>
                  <a:cubicBezTo>
                    <a:pt x="5986" y="1114"/>
                    <a:pt x="6005" y="1023"/>
                    <a:pt x="6060" y="1045"/>
                  </a:cubicBezTo>
                  <a:cubicBezTo>
                    <a:pt x="6144" y="1067"/>
                    <a:pt x="6192" y="1172"/>
                    <a:pt x="6264" y="1273"/>
                  </a:cubicBezTo>
                  <a:cubicBezTo>
                    <a:pt x="6336" y="1374"/>
                    <a:pt x="6351" y="1424"/>
                    <a:pt x="6382" y="1534"/>
                  </a:cubicBezTo>
                  <a:cubicBezTo>
                    <a:pt x="6413" y="1644"/>
                    <a:pt x="6384" y="1775"/>
                    <a:pt x="6422" y="1864"/>
                  </a:cubicBezTo>
                  <a:cubicBezTo>
                    <a:pt x="6460" y="1953"/>
                    <a:pt x="6552" y="1988"/>
                    <a:pt x="6612" y="1993"/>
                  </a:cubicBezTo>
                  <a:cubicBezTo>
                    <a:pt x="6672" y="1998"/>
                    <a:pt x="6702" y="1881"/>
                    <a:pt x="6720" y="184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160" name="直接连接符 159"/>
            <p:cNvCxnSpPr/>
            <p:nvPr/>
          </p:nvCxnSpPr>
          <p:spPr>
            <a:xfrm>
              <a:off x="968579" y="3753125"/>
              <a:ext cx="42576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flipV="1">
              <a:off x="968579" y="1811295"/>
              <a:ext cx="4260215" cy="209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3" name="任意多边形 8"/>
            <p:cNvSpPr/>
            <p:nvPr/>
          </p:nvSpPr>
          <p:spPr>
            <a:xfrm>
              <a:off x="3944189" y="2984140"/>
              <a:ext cx="154940" cy="299720"/>
            </a:xfrm>
            <a:custGeom>
              <a:avLst/>
              <a:gdLst>
                <a:gd name="connisteX0" fmla="*/ 19339 w 154899"/>
                <a:gd name="connsiteY0" fmla="*/ 288251 h 299448"/>
                <a:gd name="connisteX1" fmla="*/ 289 w 154899"/>
                <a:gd name="connsiteY1" fmla="*/ 193001 h 299448"/>
                <a:gd name="connisteX2" fmla="*/ 28864 w 154899"/>
                <a:gd name="connsiteY2" fmla="*/ 2501 h 299448"/>
                <a:gd name="connisteX3" fmla="*/ 114589 w 154899"/>
                <a:gd name="connsiteY3" fmla="*/ 107276 h 299448"/>
                <a:gd name="connisteX4" fmla="*/ 152689 w 154899"/>
                <a:gd name="connsiteY4" fmla="*/ 236181 h 299448"/>
                <a:gd name="connisteX5" fmla="*/ 66964 w 154899"/>
                <a:gd name="connsiteY5" fmla="*/ 288251 h 299448"/>
                <a:gd name="connisteX6" fmla="*/ 19339 w 154899"/>
                <a:gd name="connsiteY6" fmla="*/ 288251 h 2994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4899" h="299448">
                  <a:moveTo>
                    <a:pt x="19340" y="288251"/>
                  </a:moveTo>
                  <a:cubicBezTo>
                    <a:pt x="6005" y="269201"/>
                    <a:pt x="-1615" y="250151"/>
                    <a:pt x="290" y="193001"/>
                  </a:cubicBezTo>
                  <a:cubicBezTo>
                    <a:pt x="2195" y="135851"/>
                    <a:pt x="6005" y="19646"/>
                    <a:pt x="28865" y="2501"/>
                  </a:cubicBezTo>
                  <a:cubicBezTo>
                    <a:pt x="51725" y="-14644"/>
                    <a:pt x="89825" y="60286"/>
                    <a:pt x="114590" y="107276"/>
                  </a:cubicBezTo>
                  <a:cubicBezTo>
                    <a:pt x="139355" y="154266"/>
                    <a:pt x="162215" y="199986"/>
                    <a:pt x="152690" y="236181"/>
                  </a:cubicBezTo>
                  <a:cubicBezTo>
                    <a:pt x="143165" y="272376"/>
                    <a:pt x="93635" y="278091"/>
                    <a:pt x="66965" y="288251"/>
                  </a:cubicBezTo>
                  <a:cubicBezTo>
                    <a:pt x="40295" y="298411"/>
                    <a:pt x="32675" y="307301"/>
                    <a:pt x="19340" y="288251"/>
                  </a:cubicBez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4" name="任意多边形 9"/>
            <p:cNvSpPr/>
            <p:nvPr/>
          </p:nvSpPr>
          <p:spPr>
            <a:xfrm>
              <a:off x="5136719" y="3302275"/>
              <a:ext cx="97790" cy="147320"/>
            </a:xfrm>
            <a:custGeom>
              <a:avLst/>
              <a:gdLst>
                <a:gd name="connisteX0" fmla="*/ 93315 w 97760"/>
                <a:gd name="connsiteY0" fmla="*/ 4122 h 147062"/>
                <a:gd name="connisteX1" fmla="*/ 2510 w 97760"/>
                <a:gd name="connsiteY1" fmla="*/ 13647 h 147062"/>
                <a:gd name="connisteX2" fmla="*/ 36165 w 97760"/>
                <a:gd name="connsiteY2" fmla="*/ 122867 h 147062"/>
                <a:gd name="connisteX3" fmla="*/ 74265 w 97760"/>
                <a:gd name="connsiteY3" fmla="*/ 146997 h 147062"/>
                <a:gd name="connisteX4" fmla="*/ 97760 w 97760"/>
                <a:gd name="connsiteY4" fmla="*/ 122867 h 147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97760" h="147062">
                  <a:moveTo>
                    <a:pt x="93315" y="4122"/>
                  </a:moveTo>
                  <a:cubicBezTo>
                    <a:pt x="74265" y="4122"/>
                    <a:pt x="13940" y="-9848"/>
                    <a:pt x="2510" y="13647"/>
                  </a:cubicBezTo>
                  <a:cubicBezTo>
                    <a:pt x="-8920" y="37142"/>
                    <a:pt x="21560" y="96197"/>
                    <a:pt x="36165" y="122867"/>
                  </a:cubicBezTo>
                  <a:cubicBezTo>
                    <a:pt x="50770" y="149537"/>
                    <a:pt x="62200" y="146997"/>
                    <a:pt x="74265" y="146997"/>
                  </a:cubicBezTo>
                  <a:cubicBezTo>
                    <a:pt x="86330" y="146997"/>
                    <a:pt x="93950" y="127947"/>
                    <a:pt x="97760" y="1228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976834" y="960395"/>
              <a:ext cx="4257675" cy="3228975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1716609" y="3753125"/>
              <a:ext cx="27298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i="1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印度洋</a:t>
              </a:r>
              <a:endParaRPr lang="zh-CN" altLang="en-US" i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2227784" y="1061360"/>
              <a:ext cx="175577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00206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亚洲</a:t>
              </a:r>
              <a:endParaRPr lang="zh-CN" altLang="en-US" sz="2000" dirty="0">
                <a:solidFill>
                  <a:srgbClr val="00206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927939" y="3728995"/>
              <a:ext cx="90170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赤道</a:t>
              </a:r>
              <a:endParaRPr lang="zh-CN" altLang="en-US" sz="160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97" name="文本框 196"/>
            <p:cNvSpPr txBox="1"/>
            <p:nvPr/>
          </p:nvSpPr>
          <p:spPr>
            <a:xfrm>
              <a:off x="927939" y="1498240"/>
              <a:ext cx="112903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北回归线</a:t>
              </a:r>
              <a:endPara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05299" y="336885"/>
            <a:ext cx="457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【</a:t>
            </a:r>
            <a:r>
              <a:rPr lang="zh-CN" altLang="en-US" sz="3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北印度洋的季风漂流</a:t>
            </a:r>
            <a:r>
              <a:rPr lang="en-US" altLang="zh-CN" sz="3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】</a:t>
            </a:r>
            <a:endParaRPr lang="zh-CN" altLang="en-US" sz="32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1146803" y="5824555"/>
            <a:ext cx="40690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季风方向</a:t>
            </a:r>
            <a:endParaRPr lang="zh-CN" altLang="en-US" sz="3200" b="1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7039814" y="5812777"/>
            <a:ext cx="40690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洋流方向</a:t>
            </a:r>
            <a:endParaRPr lang="zh-CN" altLang="en-US" sz="3200" b="1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241059" y="3484605"/>
            <a:ext cx="1013255" cy="1643449"/>
          </a:xfrm>
          <a:custGeom>
            <a:avLst/>
            <a:gdLst>
              <a:gd name="connsiteX0" fmla="*/ 0 w 1013255"/>
              <a:gd name="connsiteY0" fmla="*/ 1643449 h 1643449"/>
              <a:gd name="connsiteX1" fmla="*/ 172995 w 1013255"/>
              <a:gd name="connsiteY1" fmla="*/ 1235676 h 1643449"/>
              <a:gd name="connsiteX2" fmla="*/ 333633 w 1013255"/>
              <a:gd name="connsiteY2" fmla="*/ 852617 h 1643449"/>
              <a:gd name="connsiteX3" fmla="*/ 605482 w 1013255"/>
              <a:gd name="connsiteY3" fmla="*/ 481914 h 1643449"/>
              <a:gd name="connsiteX4" fmla="*/ 1013255 w 1013255"/>
              <a:gd name="connsiteY4" fmla="*/ 0 h 164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255" h="1643449">
                <a:moveTo>
                  <a:pt x="0" y="1643449"/>
                </a:moveTo>
                <a:lnTo>
                  <a:pt x="172995" y="1235676"/>
                </a:lnTo>
                <a:cubicBezTo>
                  <a:pt x="228601" y="1103871"/>
                  <a:pt x="261552" y="978244"/>
                  <a:pt x="333633" y="852617"/>
                </a:cubicBezTo>
                <a:cubicBezTo>
                  <a:pt x="405714" y="726990"/>
                  <a:pt x="492212" y="624017"/>
                  <a:pt x="605482" y="481914"/>
                </a:cubicBezTo>
                <a:cubicBezTo>
                  <a:pt x="718752" y="339811"/>
                  <a:pt x="866003" y="169905"/>
                  <a:pt x="1013255" y="0"/>
                </a:cubicBezTo>
              </a:path>
            </a:pathLst>
          </a:custGeom>
          <a:noFill/>
          <a:ln w="38100" cap="rnd">
            <a:solidFill>
              <a:srgbClr val="0D1DB3"/>
            </a:solidFill>
            <a:prstDash val="sysDash"/>
            <a:headEnd type="none" w="med" len="med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8336604" y="3122438"/>
            <a:ext cx="787941" cy="505979"/>
          </a:xfrm>
          <a:custGeom>
            <a:avLst/>
            <a:gdLst>
              <a:gd name="connsiteX0" fmla="*/ 0 w 787941"/>
              <a:gd name="connsiteY0" fmla="*/ 204422 h 505979"/>
              <a:gd name="connsiteX1" fmla="*/ 311285 w 787941"/>
              <a:gd name="connsiteY1" fmla="*/ 141 h 505979"/>
              <a:gd name="connsiteX2" fmla="*/ 622570 w 787941"/>
              <a:gd name="connsiteY2" fmla="*/ 175239 h 505979"/>
              <a:gd name="connsiteX3" fmla="*/ 739302 w 787941"/>
              <a:gd name="connsiteY3" fmla="*/ 350336 h 505979"/>
              <a:gd name="connsiteX4" fmla="*/ 787941 w 787941"/>
              <a:gd name="connsiteY4" fmla="*/ 505979 h 50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941" h="505979">
                <a:moveTo>
                  <a:pt x="0" y="204422"/>
                </a:moveTo>
                <a:cubicBezTo>
                  <a:pt x="103761" y="104713"/>
                  <a:pt x="207523" y="5005"/>
                  <a:pt x="311285" y="141"/>
                </a:cubicBezTo>
                <a:cubicBezTo>
                  <a:pt x="415047" y="-4723"/>
                  <a:pt x="551234" y="116873"/>
                  <a:pt x="622570" y="175239"/>
                </a:cubicBezTo>
                <a:cubicBezTo>
                  <a:pt x="693906" y="233605"/>
                  <a:pt x="711740" y="295213"/>
                  <a:pt x="739302" y="350336"/>
                </a:cubicBezTo>
                <a:cubicBezTo>
                  <a:pt x="766864" y="405459"/>
                  <a:pt x="777402" y="455719"/>
                  <a:pt x="787941" y="505979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472791" y="3793787"/>
            <a:ext cx="1985615" cy="1575881"/>
          </a:xfrm>
          <a:custGeom>
            <a:avLst/>
            <a:gdLst>
              <a:gd name="connsiteX0" fmla="*/ 0 w 1985615"/>
              <a:gd name="connsiteY0" fmla="*/ 0 h 1575881"/>
              <a:gd name="connsiteX1" fmla="*/ 603115 w 1985615"/>
              <a:gd name="connsiteY1" fmla="*/ 184826 h 1575881"/>
              <a:gd name="connsiteX2" fmla="*/ 953311 w 1985615"/>
              <a:gd name="connsiteY2" fmla="*/ 496111 h 1575881"/>
              <a:gd name="connsiteX3" fmla="*/ 1186775 w 1985615"/>
              <a:gd name="connsiteY3" fmla="*/ 749030 h 1575881"/>
              <a:gd name="connsiteX4" fmla="*/ 1527243 w 1985615"/>
              <a:gd name="connsiteY4" fmla="*/ 953311 h 1575881"/>
              <a:gd name="connsiteX5" fmla="*/ 1906622 w 1985615"/>
              <a:gd name="connsiteY5" fmla="*/ 1167319 h 1575881"/>
              <a:gd name="connsiteX6" fmla="*/ 1974715 w 1985615"/>
              <a:gd name="connsiteY6" fmla="*/ 1410511 h 1575881"/>
              <a:gd name="connsiteX7" fmla="*/ 1750979 w 1985615"/>
              <a:gd name="connsiteY7" fmla="*/ 1536970 h 1575881"/>
              <a:gd name="connsiteX8" fmla="*/ 1517515 w 1985615"/>
              <a:gd name="connsiteY8" fmla="*/ 1575881 h 15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615" h="1575881">
                <a:moveTo>
                  <a:pt x="0" y="0"/>
                </a:moveTo>
                <a:cubicBezTo>
                  <a:pt x="222115" y="51070"/>
                  <a:pt x="444230" y="102141"/>
                  <a:pt x="603115" y="184826"/>
                </a:cubicBezTo>
                <a:cubicBezTo>
                  <a:pt x="762000" y="267511"/>
                  <a:pt x="856034" y="402077"/>
                  <a:pt x="953311" y="496111"/>
                </a:cubicBezTo>
                <a:cubicBezTo>
                  <a:pt x="1050588" y="590145"/>
                  <a:pt x="1091120" y="672830"/>
                  <a:pt x="1186775" y="749030"/>
                </a:cubicBezTo>
                <a:cubicBezTo>
                  <a:pt x="1282430" y="825230"/>
                  <a:pt x="1407268" y="883596"/>
                  <a:pt x="1527243" y="953311"/>
                </a:cubicBezTo>
                <a:cubicBezTo>
                  <a:pt x="1647218" y="1023026"/>
                  <a:pt x="1832043" y="1091119"/>
                  <a:pt x="1906622" y="1167319"/>
                </a:cubicBezTo>
                <a:cubicBezTo>
                  <a:pt x="1981201" y="1243519"/>
                  <a:pt x="2000655" y="1348903"/>
                  <a:pt x="1974715" y="1410511"/>
                </a:cubicBezTo>
                <a:cubicBezTo>
                  <a:pt x="1948775" y="1472119"/>
                  <a:pt x="1827179" y="1509408"/>
                  <a:pt x="1750979" y="1536970"/>
                </a:cubicBezTo>
                <a:cubicBezTo>
                  <a:pt x="1674779" y="1564532"/>
                  <a:pt x="1596147" y="1570206"/>
                  <a:pt x="1517515" y="1575881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9961123" y="3438948"/>
            <a:ext cx="901497" cy="617486"/>
          </a:xfrm>
          <a:custGeom>
            <a:avLst/>
            <a:gdLst>
              <a:gd name="connsiteX0" fmla="*/ 0 w 901497"/>
              <a:gd name="connsiteY0" fmla="*/ 510482 h 617486"/>
              <a:gd name="connsiteX1" fmla="*/ 107005 w 901497"/>
              <a:gd name="connsiteY1" fmla="*/ 257563 h 617486"/>
              <a:gd name="connsiteX2" fmla="*/ 408562 w 901497"/>
              <a:gd name="connsiteY2" fmla="*/ 24099 h 617486"/>
              <a:gd name="connsiteX3" fmla="*/ 612843 w 901497"/>
              <a:gd name="connsiteY3" fmla="*/ 33826 h 617486"/>
              <a:gd name="connsiteX4" fmla="*/ 826851 w 901497"/>
              <a:gd name="connsiteY4" fmla="*/ 257563 h 617486"/>
              <a:gd name="connsiteX5" fmla="*/ 894945 w 901497"/>
              <a:gd name="connsiteY5" fmla="*/ 422933 h 617486"/>
              <a:gd name="connsiteX6" fmla="*/ 894945 w 901497"/>
              <a:gd name="connsiteY6" fmla="*/ 617486 h 6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497" h="617486">
                <a:moveTo>
                  <a:pt x="0" y="510482"/>
                </a:moveTo>
                <a:cubicBezTo>
                  <a:pt x="19455" y="424554"/>
                  <a:pt x="38911" y="338627"/>
                  <a:pt x="107005" y="257563"/>
                </a:cubicBezTo>
                <a:cubicBezTo>
                  <a:pt x="175099" y="176499"/>
                  <a:pt x="324256" y="61388"/>
                  <a:pt x="408562" y="24099"/>
                </a:cubicBezTo>
                <a:cubicBezTo>
                  <a:pt x="492868" y="-13190"/>
                  <a:pt x="543128" y="-5085"/>
                  <a:pt x="612843" y="33826"/>
                </a:cubicBezTo>
                <a:cubicBezTo>
                  <a:pt x="682558" y="72737"/>
                  <a:pt x="779834" y="192712"/>
                  <a:pt x="826851" y="257563"/>
                </a:cubicBezTo>
                <a:cubicBezTo>
                  <a:pt x="873868" y="322414"/>
                  <a:pt x="883596" y="362946"/>
                  <a:pt x="894945" y="422933"/>
                </a:cubicBezTo>
                <a:cubicBezTo>
                  <a:pt x="906294" y="482920"/>
                  <a:pt x="900619" y="550203"/>
                  <a:pt x="894945" y="617486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0184860" y="4231532"/>
            <a:ext cx="800867" cy="1031132"/>
          </a:xfrm>
          <a:custGeom>
            <a:avLst/>
            <a:gdLst>
              <a:gd name="connsiteX0" fmla="*/ 0 w 800867"/>
              <a:gd name="connsiteY0" fmla="*/ 0 h 1031132"/>
              <a:gd name="connsiteX1" fmla="*/ 184825 w 800867"/>
              <a:gd name="connsiteY1" fmla="*/ 175098 h 1031132"/>
              <a:gd name="connsiteX2" fmla="*/ 515566 w 800867"/>
              <a:gd name="connsiteY2" fmla="*/ 330740 h 1031132"/>
              <a:gd name="connsiteX3" fmla="*/ 680936 w 800867"/>
              <a:gd name="connsiteY3" fmla="*/ 447472 h 1031132"/>
              <a:gd name="connsiteX4" fmla="*/ 797668 w 800867"/>
              <a:gd name="connsiteY4" fmla="*/ 651753 h 1031132"/>
              <a:gd name="connsiteX5" fmla="*/ 749029 w 800867"/>
              <a:gd name="connsiteY5" fmla="*/ 924128 h 1031132"/>
              <a:gd name="connsiteX6" fmla="*/ 554476 w 800867"/>
              <a:gd name="connsiteY6" fmla="*/ 1031132 h 103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867" h="1031132">
                <a:moveTo>
                  <a:pt x="0" y="0"/>
                </a:moveTo>
                <a:cubicBezTo>
                  <a:pt x="49448" y="59987"/>
                  <a:pt x="98897" y="119975"/>
                  <a:pt x="184825" y="175098"/>
                </a:cubicBezTo>
                <a:cubicBezTo>
                  <a:pt x="270753" y="230221"/>
                  <a:pt x="432881" y="285344"/>
                  <a:pt x="515566" y="330740"/>
                </a:cubicBezTo>
                <a:cubicBezTo>
                  <a:pt x="598251" y="376136"/>
                  <a:pt x="633919" y="393970"/>
                  <a:pt x="680936" y="447472"/>
                </a:cubicBezTo>
                <a:cubicBezTo>
                  <a:pt x="727953" y="500974"/>
                  <a:pt x="786319" y="572310"/>
                  <a:pt x="797668" y="651753"/>
                </a:cubicBezTo>
                <a:cubicBezTo>
                  <a:pt x="809017" y="731196"/>
                  <a:pt x="789561" y="860898"/>
                  <a:pt x="749029" y="924128"/>
                </a:cubicBezTo>
                <a:cubicBezTo>
                  <a:pt x="708497" y="987358"/>
                  <a:pt x="631486" y="1009245"/>
                  <a:pt x="554476" y="1031132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297694" y="4005355"/>
            <a:ext cx="836578" cy="469368"/>
          </a:xfrm>
          <a:custGeom>
            <a:avLst/>
            <a:gdLst>
              <a:gd name="connsiteX0" fmla="*/ 0 w 836578"/>
              <a:gd name="connsiteY0" fmla="*/ 12168 h 469368"/>
              <a:gd name="connsiteX1" fmla="*/ 262646 w 836578"/>
              <a:gd name="connsiteY1" fmla="*/ 12168 h 469368"/>
              <a:gd name="connsiteX2" fmla="*/ 573932 w 836578"/>
              <a:gd name="connsiteY2" fmla="*/ 138628 h 469368"/>
              <a:gd name="connsiteX3" fmla="*/ 768485 w 836578"/>
              <a:gd name="connsiteY3" fmla="*/ 342909 h 469368"/>
              <a:gd name="connsiteX4" fmla="*/ 836578 w 836578"/>
              <a:gd name="connsiteY4" fmla="*/ 469368 h 46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578" h="469368">
                <a:moveTo>
                  <a:pt x="0" y="12168"/>
                </a:moveTo>
                <a:cubicBezTo>
                  <a:pt x="83495" y="1629"/>
                  <a:pt x="166991" y="-8909"/>
                  <a:pt x="262646" y="12168"/>
                </a:cubicBezTo>
                <a:cubicBezTo>
                  <a:pt x="358301" y="33245"/>
                  <a:pt x="489626" y="83505"/>
                  <a:pt x="573932" y="138628"/>
                </a:cubicBezTo>
                <a:cubicBezTo>
                  <a:pt x="658238" y="193751"/>
                  <a:pt x="724711" y="287786"/>
                  <a:pt x="768485" y="342909"/>
                </a:cubicBezTo>
                <a:cubicBezTo>
                  <a:pt x="812259" y="398032"/>
                  <a:pt x="824418" y="433700"/>
                  <a:pt x="836578" y="469368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356060" y="4601183"/>
            <a:ext cx="1176191" cy="695766"/>
          </a:xfrm>
          <a:custGeom>
            <a:avLst/>
            <a:gdLst>
              <a:gd name="connsiteX0" fmla="*/ 963038 w 1176191"/>
              <a:gd name="connsiteY0" fmla="*/ 0 h 695766"/>
              <a:gd name="connsiteX1" fmla="*/ 1128408 w 1176191"/>
              <a:gd name="connsiteY1" fmla="*/ 204281 h 695766"/>
              <a:gd name="connsiteX2" fmla="*/ 1167319 w 1176191"/>
              <a:gd name="connsiteY2" fmla="*/ 379379 h 695766"/>
              <a:gd name="connsiteX3" fmla="*/ 1167319 w 1176191"/>
              <a:gd name="connsiteY3" fmla="*/ 515566 h 695766"/>
              <a:gd name="connsiteX4" fmla="*/ 1070042 w 1176191"/>
              <a:gd name="connsiteY4" fmla="*/ 671208 h 695766"/>
              <a:gd name="connsiteX5" fmla="*/ 836578 w 1176191"/>
              <a:gd name="connsiteY5" fmla="*/ 690664 h 695766"/>
              <a:gd name="connsiteX6" fmla="*/ 583659 w 1176191"/>
              <a:gd name="connsiteY6" fmla="*/ 622570 h 695766"/>
              <a:gd name="connsiteX7" fmla="*/ 340468 w 1176191"/>
              <a:gd name="connsiteY7" fmla="*/ 505838 h 695766"/>
              <a:gd name="connsiteX8" fmla="*/ 77821 w 1176191"/>
              <a:gd name="connsiteY8" fmla="*/ 301557 h 695766"/>
              <a:gd name="connsiteX9" fmla="*/ 0 w 1176191"/>
              <a:gd name="connsiteY9" fmla="*/ 175098 h 69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191" h="695766">
                <a:moveTo>
                  <a:pt x="963038" y="0"/>
                </a:moveTo>
                <a:cubicBezTo>
                  <a:pt x="1028699" y="70525"/>
                  <a:pt x="1094361" y="141051"/>
                  <a:pt x="1128408" y="204281"/>
                </a:cubicBezTo>
                <a:cubicBezTo>
                  <a:pt x="1162455" y="267511"/>
                  <a:pt x="1160834" y="327498"/>
                  <a:pt x="1167319" y="379379"/>
                </a:cubicBezTo>
                <a:cubicBezTo>
                  <a:pt x="1173804" y="431260"/>
                  <a:pt x="1183532" y="466928"/>
                  <a:pt x="1167319" y="515566"/>
                </a:cubicBezTo>
                <a:cubicBezTo>
                  <a:pt x="1151106" y="564204"/>
                  <a:pt x="1125165" y="642025"/>
                  <a:pt x="1070042" y="671208"/>
                </a:cubicBezTo>
                <a:cubicBezTo>
                  <a:pt x="1014919" y="700391"/>
                  <a:pt x="917642" y="698770"/>
                  <a:pt x="836578" y="690664"/>
                </a:cubicBezTo>
                <a:cubicBezTo>
                  <a:pt x="755514" y="682558"/>
                  <a:pt x="666344" y="653374"/>
                  <a:pt x="583659" y="622570"/>
                </a:cubicBezTo>
                <a:cubicBezTo>
                  <a:pt x="500974" y="591766"/>
                  <a:pt x="424774" y="559340"/>
                  <a:pt x="340468" y="505838"/>
                </a:cubicBezTo>
                <a:cubicBezTo>
                  <a:pt x="256162" y="452336"/>
                  <a:pt x="134566" y="356680"/>
                  <a:pt x="77821" y="301557"/>
                </a:cubicBezTo>
                <a:cubicBezTo>
                  <a:pt x="21076" y="246434"/>
                  <a:pt x="10538" y="210766"/>
                  <a:pt x="0" y="175098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7582516" y="4542817"/>
            <a:ext cx="1221016" cy="807396"/>
          </a:xfrm>
          <a:custGeom>
            <a:avLst/>
            <a:gdLst>
              <a:gd name="connsiteX0" fmla="*/ 1221016 w 1221016"/>
              <a:gd name="connsiteY0" fmla="*/ 807396 h 807396"/>
              <a:gd name="connsiteX1" fmla="*/ 627629 w 1221016"/>
              <a:gd name="connsiteY1" fmla="*/ 758757 h 807396"/>
              <a:gd name="connsiteX2" fmla="*/ 112063 w 1221016"/>
              <a:gd name="connsiteY2" fmla="*/ 554477 h 807396"/>
              <a:gd name="connsiteX3" fmla="*/ 5058 w 1221016"/>
              <a:gd name="connsiteY3" fmla="*/ 291830 h 807396"/>
              <a:gd name="connsiteX4" fmla="*/ 209339 w 1221016"/>
              <a:gd name="connsiteY4" fmla="*/ 0 h 80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16" h="807396">
                <a:moveTo>
                  <a:pt x="1221016" y="807396"/>
                </a:moveTo>
                <a:cubicBezTo>
                  <a:pt x="1016735" y="804153"/>
                  <a:pt x="812454" y="800910"/>
                  <a:pt x="627629" y="758757"/>
                </a:cubicBezTo>
                <a:cubicBezTo>
                  <a:pt x="442804" y="716604"/>
                  <a:pt x="215825" y="632298"/>
                  <a:pt x="112063" y="554477"/>
                </a:cubicBezTo>
                <a:cubicBezTo>
                  <a:pt x="8301" y="476656"/>
                  <a:pt x="-11155" y="384243"/>
                  <a:pt x="5058" y="291830"/>
                </a:cubicBezTo>
                <a:cubicBezTo>
                  <a:pt x="21271" y="199417"/>
                  <a:pt x="115305" y="99708"/>
                  <a:pt x="209339" y="0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208018" y="1365178"/>
            <a:ext cx="116791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北半球夏季（</a:t>
            </a:r>
            <a:r>
              <a:rPr lang="en-US" altLang="zh-CN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7</a:t>
            </a:r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月），北印度洋盛行西南风，海水向东流，洋流呈顺时针方向流动。</a:t>
            </a:r>
            <a:endParaRPr lang="zh-CN" altLang="en-US" sz="24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02" name="文本框 201"/>
          <p:cNvSpPr txBox="1"/>
          <p:nvPr/>
        </p:nvSpPr>
        <p:spPr>
          <a:xfrm rot="1632716">
            <a:off x="7069750" y="2958601"/>
            <a:ext cx="492443" cy="2128307"/>
          </a:xfrm>
          <a:prstGeom prst="rect">
            <a:avLst/>
          </a:prstGeom>
          <a:noFill/>
          <a:ln w="38100"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D1DB3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索马里寒流</a:t>
            </a:r>
            <a:endParaRPr lang="zh-CN" altLang="en-US" sz="2000" dirty="0">
              <a:solidFill>
                <a:srgbClr val="0D1DB3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8118310" y="5350209"/>
            <a:ext cx="2341431" cy="400110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南赤道暖流</a:t>
            </a:r>
            <a:endParaRPr lang="zh-CN" altLang="en-US" sz="20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04" name="文本框 203"/>
          <p:cNvSpPr txBox="1"/>
          <p:nvPr/>
        </p:nvSpPr>
        <p:spPr>
          <a:xfrm>
            <a:off x="8986130" y="2570133"/>
            <a:ext cx="888401" cy="830997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季风漂流</a:t>
            </a:r>
            <a:endParaRPr lang="zh-CN" altLang="en-US" sz="24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 rot="0">
            <a:off x="1417955" y="267335"/>
            <a:ext cx="3526790" cy="734695"/>
            <a:chOff x="1417924" y="267619"/>
            <a:chExt cx="3526838" cy="734453"/>
          </a:xfrm>
        </p:grpSpPr>
        <p:sp>
          <p:nvSpPr>
            <p:cNvPr id="66" name="文本框 65"/>
            <p:cNvSpPr txBox="1"/>
            <p:nvPr/>
          </p:nvSpPr>
          <p:spPr>
            <a:xfrm>
              <a:off x="1417924" y="267619"/>
              <a:ext cx="3526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印度洋洋流分布</a:t>
              </a:r>
              <a:endPara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549158" y="881012"/>
              <a:ext cx="3106574" cy="10523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550732" y="956353"/>
              <a:ext cx="308185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6735014" y="2179595"/>
            <a:ext cx="4307840" cy="3228975"/>
            <a:chOff x="927939" y="960395"/>
            <a:chExt cx="4307840" cy="3228975"/>
          </a:xfrm>
        </p:grpSpPr>
        <p:sp>
          <p:nvSpPr>
            <p:cNvPr id="143" name="矩形 142"/>
            <p:cNvSpPr/>
            <p:nvPr/>
          </p:nvSpPr>
          <p:spPr>
            <a:xfrm>
              <a:off x="964134" y="960395"/>
              <a:ext cx="4257675" cy="3228975"/>
            </a:xfrm>
            <a:prstGeom prst="rect">
              <a:avLst/>
            </a:prstGeom>
            <a:solidFill>
              <a:srgbClr val="00B0F0">
                <a:alpha val="53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4" name="任意多边形 13"/>
            <p:cNvSpPr/>
            <p:nvPr/>
          </p:nvSpPr>
          <p:spPr>
            <a:xfrm>
              <a:off x="5137989" y="3302275"/>
              <a:ext cx="97790" cy="147320"/>
            </a:xfrm>
            <a:custGeom>
              <a:avLst/>
              <a:gdLst>
                <a:gd name="connisteX0" fmla="*/ 93315 w 97760"/>
                <a:gd name="connsiteY0" fmla="*/ 4122 h 147062"/>
                <a:gd name="connisteX1" fmla="*/ 2510 w 97760"/>
                <a:gd name="connsiteY1" fmla="*/ 13647 h 147062"/>
                <a:gd name="connisteX2" fmla="*/ 36165 w 97760"/>
                <a:gd name="connsiteY2" fmla="*/ 122867 h 147062"/>
                <a:gd name="connisteX3" fmla="*/ 74265 w 97760"/>
                <a:gd name="connsiteY3" fmla="*/ 146997 h 147062"/>
                <a:gd name="connisteX4" fmla="*/ 97760 w 97760"/>
                <a:gd name="connsiteY4" fmla="*/ 122867 h 147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97760" h="147062">
                  <a:moveTo>
                    <a:pt x="93315" y="4122"/>
                  </a:moveTo>
                  <a:cubicBezTo>
                    <a:pt x="74265" y="4122"/>
                    <a:pt x="13940" y="-9848"/>
                    <a:pt x="2510" y="13647"/>
                  </a:cubicBezTo>
                  <a:cubicBezTo>
                    <a:pt x="-8920" y="37142"/>
                    <a:pt x="21560" y="96197"/>
                    <a:pt x="36165" y="122867"/>
                  </a:cubicBezTo>
                  <a:cubicBezTo>
                    <a:pt x="50770" y="149537"/>
                    <a:pt x="62200" y="146997"/>
                    <a:pt x="74265" y="146997"/>
                  </a:cubicBezTo>
                  <a:cubicBezTo>
                    <a:pt x="86330" y="146997"/>
                    <a:pt x="93950" y="127947"/>
                    <a:pt x="97760" y="122867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6" name="任意多边形 12"/>
            <p:cNvSpPr/>
            <p:nvPr/>
          </p:nvSpPr>
          <p:spPr>
            <a:xfrm>
              <a:off x="3944189" y="2984140"/>
              <a:ext cx="154940" cy="299720"/>
            </a:xfrm>
            <a:custGeom>
              <a:avLst/>
              <a:gdLst>
                <a:gd name="connisteX0" fmla="*/ 19339 w 154899"/>
                <a:gd name="connsiteY0" fmla="*/ 288251 h 299448"/>
                <a:gd name="connisteX1" fmla="*/ 289 w 154899"/>
                <a:gd name="connsiteY1" fmla="*/ 193001 h 299448"/>
                <a:gd name="connisteX2" fmla="*/ 28864 w 154899"/>
                <a:gd name="connsiteY2" fmla="*/ 2501 h 299448"/>
                <a:gd name="connisteX3" fmla="*/ 114589 w 154899"/>
                <a:gd name="connsiteY3" fmla="*/ 107276 h 299448"/>
                <a:gd name="connisteX4" fmla="*/ 152689 w 154899"/>
                <a:gd name="connsiteY4" fmla="*/ 236181 h 299448"/>
                <a:gd name="connisteX5" fmla="*/ 66964 w 154899"/>
                <a:gd name="connsiteY5" fmla="*/ 288251 h 299448"/>
                <a:gd name="connisteX6" fmla="*/ 19339 w 154899"/>
                <a:gd name="connsiteY6" fmla="*/ 288251 h 2994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4899" h="299448">
                  <a:moveTo>
                    <a:pt x="19340" y="288251"/>
                  </a:moveTo>
                  <a:cubicBezTo>
                    <a:pt x="6005" y="269201"/>
                    <a:pt x="-1615" y="250151"/>
                    <a:pt x="290" y="193001"/>
                  </a:cubicBezTo>
                  <a:cubicBezTo>
                    <a:pt x="2195" y="135851"/>
                    <a:pt x="6005" y="19646"/>
                    <a:pt x="28865" y="2501"/>
                  </a:cubicBezTo>
                  <a:cubicBezTo>
                    <a:pt x="51725" y="-14644"/>
                    <a:pt x="89825" y="60286"/>
                    <a:pt x="114590" y="107276"/>
                  </a:cubicBezTo>
                  <a:cubicBezTo>
                    <a:pt x="139355" y="154266"/>
                    <a:pt x="162215" y="199986"/>
                    <a:pt x="152690" y="236181"/>
                  </a:cubicBezTo>
                  <a:cubicBezTo>
                    <a:pt x="143165" y="272376"/>
                    <a:pt x="93635" y="278091"/>
                    <a:pt x="66965" y="288251"/>
                  </a:cubicBezTo>
                  <a:cubicBezTo>
                    <a:pt x="40295" y="298411"/>
                    <a:pt x="32675" y="307301"/>
                    <a:pt x="19340" y="2882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3" name="任意多边形 11"/>
            <p:cNvSpPr/>
            <p:nvPr/>
          </p:nvSpPr>
          <p:spPr>
            <a:xfrm>
              <a:off x="976834" y="961030"/>
              <a:ext cx="4254500" cy="2136775"/>
            </a:xfrm>
            <a:custGeom>
              <a:avLst/>
              <a:gdLst>
                <a:gd name="connsiteX0" fmla="*/ 5 w 6700"/>
                <a:gd name="connsiteY0" fmla="*/ 10 h 3365"/>
                <a:gd name="connsiteX1" fmla="*/ 0 w 6700"/>
                <a:gd name="connsiteY1" fmla="*/ 1870 h 3365"/>
                <a:gd name="connsiteX2" fmla="*/ 180 w 6700"/>
                <a:gd name="connsiteY2" fmla="*/ 2085 h 3365"/>
                <a:gd name="connsiteX3" fmla="*/ 311 w 6700"/>
                <a:gd name="connsiteY3" fmla="*/ 2537 h 3365"/>
                <a:gd name="connsiteX4" fmla="*/ 467 w 6700"/>
                <a:gd name="connsiteY4" fmla="*/ 2753 h 3365"/>
                <a:gd name="connsiteX5" fmla="*/ 863 w 6700"/>
                <a:gd name="connsiteY5" fmla="*/ 2573 h 3365"/>
                <a:gd name="connsiteX6" fmla="*/ 1343 w 6700"/>
                <a:gd name="connsiteY6" fmla="*/ 2381 h 3365"/>
                <a:gd name="connsiteX7" fmla="*/ 1643 w 6700"/>
                <a:gd name="connsiteY7" fmla="*/ 2261 h 3365"/>
                <a:gd name="connsiteX8" fmla="*/ 1967 w 6700"/>
                <a:gd name="connsiteY8" fmla="*/ 2057 h 3365"/>
                <a:gd name="connsiteX9" fmla="*/ 2291 w 6700"/>
                <a:gd name="connsiteY9" fmla="*/ 1649 h 3365"/>
                <a:gd name="connsiteX10" fmla="*/ 2171 w 6700"/>
                <a:gd name="connsiteY10" fmla="*/ 1445 h 3365"/>
                <a:gd name="connsiteX11" fmla="*/ 1967 w 6700"/>
                <a:gd name="connsiteY11" fmla="*/ 1289 h 3365"/>
                <a:gd name="connsiteX12" fmla="*/ 1927 w 6700"/>
                <a:gd name="connsiteY12" fmla="*/ 1019 h 3365"/>
                <a:gd name="connsiteX13" fmla="*/ 1822 w 6700"/>
                <a:gd name="connsiteY13" fmla="*/ 1024 h 3365"/>
                <a:gd name="connsiteX14" fmla="*/ 1655 w 6700"/>
                <a:gd name="connsiteY14" fmla="*/ 1265 h 3365"/>
                <a:gd name="connsiteX15" fmla="*/ 1367 w 6700"/>
                <a:gd name="connsiteY15" fmla="*/ 1289 h 3365"/>
                <a:gd name="connsiteX16" fmla="*/ 1272 w 6700"/>
                <a:gd name="connsiteY16" fmla="*/ 1039 h 3365"/>
                <a:gd name="connsiteX17" fmla="*/ 1187 w 6700"/>
                <a:gd name="connsiteY17" fmla="*/ 1121 h 3365"/>
                <a:gd name="connsiteX18" fmla="*/ 1055 w 6700"/>
                <a:gd name="connsiteY18" fmla="*/ 845 h 3365"/>
                <a:gd name="connsiteX19" fmla="*/ 959 w 6700"/>
                <a:gd name="connsiteY19" fmla="*/ 653 h 3365"/>
                <a:gd name="connsiteX20" fmla="*/ 923 w 6700"/>
                <a:gd name="connsiteY20" fmla="*/ 509 h 3365"/>
                <a:gd name="connsiteX21" fmla="*/ 1091 w 6700"/>
                <a:gd name="connsiteY21" fmla="*/ 449 h 3365"/>
                <a:gd name="connsiteX22" fmla="*/ 1211 w 6700"/>
                <a:gd name="connsiteY22" fmla="*/ 545 h 3365"/>
                <a:gd name="connsiteX23" fmla="*/ 1391 w 6700"/>
                <a:gd name="connsiteY23" fmla="*/ 785 h 3365"/>
                <a:gd name="connsiteX24" fmla="*/ 1657 w 6700"/>
                <a:gd name="connsiteY24" fmla="*/ 950 h 3365"/>
                <a:gd name="connsiteX25" fmla="*/ 1931 w 6700"/>
                <a:gd name="connsiteY25" fmla="*/ 893 h 3365"/>
                <a:gd name="connsiteX26" fmla="*/ 2171 w 6700"/>
                <a:gd name="connsiteY26" fmla="*/ 1097 h 3365"/>
                <a:gd name="connsiteX27" fmla="*/ 2607 w 6700"/>
                <a:gd name="connsiteY27" fmla="*/ 1120 h 3365"/>
                <a:gd name="connsiteX28" fmla="*/ 3057 w 6700"/>
                <a:gd name="connsiteY28" fmla="*/ 1120 h 3365"/>
                <a:gd name="connsiteX29" fmla="*/ 3272 w 6700"/>
                <a:gd name="connsiteY29" fmla="*/ 1270 h 3365"/>
                <a:gd name="connsiteX30" fmla="*/ 3387 w 6700"/>
                <a:gd name="connsiteY30" fmla="*/ 1390 h 3365"/>
                <a:gd name="connsiteX31" fmla="*/ 3575 w 6700"/>
                <a:gd name="connsiteY31" fmla="*/ 1397 h 3365"/>
                <a:gd name="connsiteX32" fmla="*/ 3551 w 6700"/>
                <a:gd name="connsiteY32" fmla="*/ 1541 h 3365"/>
                <a:gd name="connsiteX33" fmla="*/ 3442 w 6700"/>
                <a:gd name="connsiteY33" fmla="*/ 1585 h 3365"/>
                <a:gd name="connsiteX34" fmla="*/ 3659 w 6700"/>
                <a:gd name="connsiteY34" fmla="*/ 1781 h 3365"/>
                <a:gd name="connsiteX35" fmla="*/ 3807 w 6700"/>
                <a:gd name="connsiteY35" fmla="*/ 1556 h 3365"/>
                <a:gd name="connsiteX36" fmla="*/ 3852 w 6700"/>
                <a:gd name="connsiteY36" fmla="*/ 1821 h 3365"/>
                <a:gd name="connsiteX37" fmla="*/ 3887 w 6700"/>
                <a:gd name="connsiteY37" fmla="*/ 2261 h 3365"/>
                <a:gd name="connsiteX38" fmla="*/ 4043 w 6700"/>
                <a:gd name="connsiteY38" fmla="*/ 2657 h 3365"/>
                <a:gd name="connsiteX39" fmla="*/ 4187 w 6700"/>
                <a:gd name="connsiteY39" fmla="*/ 3041 h 3365"/>
                <a:gd name="connsiteX40" fmla="*/ 4367 w 6700"/>
                <a:gd name="connsiteY40" fmla="*/ 3365 h 3365"/>
                <a:gd name="connsiteX41" fmla="*/ 4643 w 6700"/>
                <a:gd name="connsiteY41" fmla="*/ 3077 h 3365"/>
                <a:gd name="connsiteX42" fmla="*/ 4727 w 6700"/>
                <a:gd name="connsiteY42" fmla="*/ 2681 h 3365"/>
                <a:gd name="connsiteX43" fmla="*/ 4922 w 6700"/>
                <a:gd name="connsiteY43" fmla="*/ 2351 h 3365"/>
                <a:gd name="connsiteX44" fmla="*/ 5159 w 6700"/>
                <a:gd name="connsiteY44" fmla="*/ 2057 h 3365"/>
                <a:gd name="connsiteX45" fmla="*/ 5477 w 6700"/>
                <a:gd name="connsiteY45" fmla="*/ 1886 h 3365"/>
                <a:gd name="connsiteX46" fmla="*/ 5722 w 6700"/>
                <a:gd name="connsiteY46" fmla="*/ 1646 h 3365"/>
                <a:gd name="connsiteX47" fmla="*/ 5919 w 6700"/>
                <a:gd name="connsiteY47" fmla="*/ 1587 h 3365"/>
                <a:gd name="connsiteX48" fmla="*/ 6047 w 6700"/>
                <a:gd name="connsiteY48" fmla="*/ 1493 h 3365"/>
                <a:gd name="connsiteX49" fmla="*/ 6251 w 6700"/>
                <a:gd name="connsiteY49" fmla="*/ 1721 h 3365"/>
                <a:gd name="connsiteX50" fmla="*/ 6369 w 6700"/>
                <a:gd name="connsiteY50" fmla="*/ 1982 h 3365"/>
                <a:gd name="connsiteX51" fmla="*/ 6409 w 6700"/>
                <a:gd name="connsiteY51" fmla="*/ 2312 h 3365"/>
                <a:gd name="connsiteX52" fmla="*/ 6585 w 6700"/>
                <a:gd name="connsiteY52" fmla="*/ 2415 h 3365"/>
                <a:gd name="connsiteX53" fmla="*/ 6700 w 6700"/>
                <a:gd name="connsiteY53" fmla="*/ 2335 h 3365"/>
                <a:gd name="connsiteX54" fmla="*/ 6699 w 6700"/>
                <a:gd name="connsiteY54" fmla="*/ 0 h 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700" h="3365">
                  <a:moveTo>
                    <a:pt x="5" y="10"/>
                  </a:moveTo>
                  <a:cubicBezTo>
                    <a:pt x="41" y="40"/>
                    <a:pt x="-5" y="1845"/>
                    <a:pt x="0" y="1870"/>
                  </a:cubicBezTo>
                  <a:cubicBezTo>
                    <a:pt x="5" y="1895"/>
                    <a:pt x="131" y="1979"/>
                    <a:pt x="180" y="2085"/>
                  </a:cubicBezTo>
                  <a:cubicBezTo>
                    <a:pt x="229" y="2191"/>
                    <a:pt x="263" y="2426"/>
                    <a:pt x="311" y="2537"/>
                  </a:cubicBezTo>
                  <a:cubicBezTo>
                    <a:pt x="369" y="2669"/>
                    <a:pt x="357" y="2746"/>
                    <a:pt x="467" y="2753"/>
                  </a:cubicBezTo>
                  <a:cubicBezTo>
                    <a:pt x="577" y="2760"/>
                    <a:pt x="688" y="2647"/>
                    <a:pt x="863" y="2573"/>
                  </a:cubicBezTo>
                  <a:cubicBezTo>
                    <a:pt x="1038" y="2499"/>
                    <a:pt x="1187" y="2443"/>
                    <a:pt x="1343" y="2381"/>
                  </a:cubicBezTo>
                  <a:cubicBezTo>
                    <a:pt x="1499" y="2319"/>
                    <a:pt x="1518" y="2326"/>
                    <a:pt x="1643" y="2261"/>
                  </a:cubicBezTo>
                  <a:cubicBezTo>
                    <a:pt x="1768" y="2196"/>
                    <a:pt x="1837" y="2179"/>
                    <a:pt x="1967" y="2057"/>
                  </a:cubicBezTo>
                  <a:cubicBezTo>
                    <a:pt x="2097" y="1935"/>
                    <a:pt x="2250" y="1771"/>
                    <a:pt x="2291" y="1649"/>
                  </a:cubicBezTo>
                  <a:cubicBezTo>
                    <a:pt x="2332" y="1527"/>
                    <a:pt x="2236" y="1517"/>
                    <a:pt x="2171" y="1445"/>
                  </a:cubicBezTo>
                  <a:cubicBezTo>
                    <a:pt x="2106" y="1373"/>
                    <a:pt x="2013" y="1368"/>
                    <a:pt x="1967" y="1289"/>
                  </a:cubicBezTo>
                  <a:cubicBezTo>
                    <a:pt x="1921" y="1210"/>
                    <a:pt x="1953" y="1065"/>
                    <a:pt x="1927" y="1019"/>
                  </a:cubicBezTo>
                  <a:cubicBezTo>
                    <a:pt x="1901" y="973"/>
                    <a:pt x="1852" y="993"/>
                    <a:pt x="1822" y="1024"/>
                  </a:cubicBezTo>
                  <a:cubicBezTo>
                    <a:pt x="1792" y="1055"/>
                    <a:pt x="1749" y="1219"/>
                    <a:pt x="1655" y="1265"/>
                  </a:cubicBezTo>
                  <a:cubicBezTo>
                    <a:pt x="1561" y="1311"/>
                    <a:pt x="1434" y="1330"/>
                    <a:pt x="1367" y="1289"/>
                  </a:cubicBezTo>
                  <a:cubicBezTo>
                    <a:pt x="1300" y="1248"/>
                    <a:pt x="1332" y="1049"/>
                    <a:pt x="1272" y="1039"/>
                  </a:cubicBezTo>
                  <a:cubicBezTo>
                    <a:pt x="1212" y="1029"/>
                    <a:pt x="1240" y="1164"/>
                    <a:pt x="1187" y="1121"/>
                  </a:cubicBezTo>
                  <a:cubicBezTo>
                    <a:pt x="1134" y="1078"/>
                    <a:pt x="1101" y="939"/>
                    <a:pt x="1055" y="845"/>
                  </a:cubicBezTo>
                  <a:cubicBezTo>
                    <a:pt x="1009" y="751"/>
                    <a:pt x="985" y="720"/>
                    <a:pt x="959" y="653"/>
                  </a:cubicBezTo>
                  <a:cubicBezTo>
                    <a:pt x="933" y="586"/>
                    <a:pt x="897" y="550"/>
                    <a:pt x="923" y="509"/>
                  </a:cubicBezTo>
                  <a:cubicBezTo>
                    <a:pt x="949" y="468"/>
                    <a:pt x="1033" y="442"/>
                    <a:pt x="1091" y="449"/>
                  </a:cubicBezTo>
                  <a:cubicBezTo>
                    <a:pt x="1149" y="456"/>
                    <a:pt x="1151" y="478"/>
                    <a:pt x="1211" y="545"/>
                  </a:cubicBezTo>
                  <a:cubicBezTo>
                    <a:pt x="1271" y="612"/>
                    <a:pt x="1305" y="711"/>
                    <a:pt x="1391" y="785"/>
                  </a:cubicBezTo>
                  <a:cubicBezTo>
                    <a:pt x="1477" y="859"/>
                    <a:pt x="1549" y="928"/>
                    <a:pt x="1657" y="950"/>
                  </a:cubicBezTo>
                  <a:cubicBezTo>
                    <a:pt x="1765" y="972"/>
                    <a:pt x="1825" y="857"/>
                    <a:pt x="1931" y="893"/>
                  </a:cubicBezTo>
                  <a:cubicBezTo>
                    <a:pt x="2037" y="929"/>
                    <a:pt x="2037" y="1056"/>
                    <a:pt x="2171" y="1097"/>
                  </a:cubicBezTo>
                  <a:cubicBezTo>
                    <a:pt x="2305" y="1138"/>
                    <a:pt x="2422" y="1120"/>
                    <a:pt x="2607" y="1120"/>
                  </a:cubicBezTo>
                  <a:cubicBezTo>
                    <a:pt x="2792" y="1120"/>
                    <a:pt x="2911" y="1084"/>
                    <a:pt x="3057" y="1120"/>
                  </a:cubicBezTo>
                  <a:cubicBezTo>
                    <a:pt x="3203" y="1156"/>
                    <a:pt x="3176" y="1210"/>
                    <a:pt x="3272" y="1270"/>
                  </a:cubicBezTo>
                  <a:cubicBezTo>
                    <a:pt x="3327" y="1315"/>
                    <a:pt x="3337" y="1369"/>
                    <a:pt x="3387" y="1390"/>
                  </a:cubicBezTo>
                  <a:cubicBezTo>
                    <a:pt x="3438" y="1411"/>
                    <a:pt x="3548" y="1372"/>
                    <a:pt x="3575" y="1397"/>
                  </a:cubicBezTo>
                  <a:cubicBezTo>
                    <a:pt x="3618" y="1450"/>
                    <a:pt x="3589" y="1505"/>
                    <a:pt x="3551" y="1541"/>
                  </a:cubicBezTo>
                  <a:cubicBezTo>
                    <a:pt x="3513" y="1577"/>
                    <a:pt x="3452" y="1535"/>
                    <a:pt x="3442" y="1585"/>
                  </a:cubicBezTo>
                  <a:cubicBezTo>
                    <a:pt x="3432" y="1635"/>
                    <a:pt x="3580" y="1788"/>
                    <a:pt x="3659" y="1781"/>
                  </a:cubicBezTo>
                  <a:cubicBezTo>
                    <a:pt x="3738" y="1774"/>
                    <a:pt x="3742" y="1551"/>
                    <a:pt x="3807" y="1556"/>
                  </a:cubicBezTo>
                  <a:cubicBezTo>
                    <a:pt x="3872" y="1561"/>
                    <a:pt x="3852" y="1676"/>
                    <a:pt x="3852" y="1821"/>
                  </a:cubicBezTo>
                  <a:cubicBezTo>
                    <a:pt x="3852" y="1966"/>
                    <a:pt x="3849" y="2059"/>
                    <a:pt x="3887" y="2261"/>
                  </a:cubicBezTo>
                  <a:cubicBezTo>
                    <a:pt x="3925" y="2463"/>
                    <a:pt x="3983" y="2501"/>
                    <a:pt x="4043" y="2657"/>
                  </a:cubicBezTo>
                  <a:cubicBezTo>
                    <a:pt x="4103" y="2813"/>
                    <a:pt x="4122" y="2899"/>
                    <a:pt x="4187" y="3041"/>
                  </a:cubicBezTo>
                  <a:cubicBezTo>
                    <a:pt x="4252" y="3183"/>
                    <a:pt x="4276" y="3358"/>
                    <a:pt x="4367" y="3365"/>
                  </a:cubicBezTo>
                  <a:cubicBezTo>
                    <a:pt x="4458" y="3372"/>
                    <a:pt x="4571" y="3214"/>
                    <a:pt x="4643" y="3077"/>
                  </a:cubicBezTo>
                  <a:cubicBezTo>
                    <a:pt x="4715" y="2940"/>
                    <a:pt x="4679" y="2835"/>
                    <a:pt x="4727" y="2681"/>
                  </a:cubicBezTo>
                  <a:cubicBezTo>
                    <a:pt x="4775" y="2527"/>
                    <a:pt x="4836" y="2476"/>
                    <a:pt x="4922" y="2351"/>
                  </a:cubicBezTo>
                  <a:cubicBezTo>
                    <a:pt x="5008" y="2226"/>
                    <a:pt x="5039" y="2155"/>
                    <a:pt x="5159" y="2057"/>
                  </a:cubicBezTo>
                  <a:cubicBezTo>
                    <a:pt x="5279" y="1959"/>
                    <a:pt x="5343" y="1975"/>
                    <a:pt x="5477" y="1886"/>
                  </a:cubicBezTo>
                  <a:cubicBezTo>
                    <a:pt x="5611" y="1797"/>
                    <a:pt x="5609" y="1711"/>
                    <a:pt x="5722" y="1646"/>
                  </a:cubicBezTo>
                  <a:cubicBezTo>
                    <a:pt x="5796" y="1596"/>
                    <a:pt x="5865" y="1613"/>
                    <a:pt x="5919" y="1587"/>
                  </a:cubicBezTo>
                  <a:cubicBezTo>
                    <a:pt x="5973" y="1562"/>
                    <a:pt x="5992" y="1471"/>
                    <a:pt x="6047" y="1493"/>
                  </a:cubicBezTo>
                  <a:cubicBezTo>
                    <a:pt x="6131" y="1515"/>
                    <a:pt x="6179" y="1620"/>
                    <a:pt x="6251" y="1721"/>
                  </a:cubicBezTo>
                  <a:cubicBezTo>
                    <a:pt x="6323" y="1822"/>
                    <a:pt x="6338" y="1872"/>
                    <a:pt x="6369" y="1982"/>
                  </a:cubicBezTo>
                  <a:cubicBezTo>
                    <a:pt x="6400" y="2092"/>
                    <a:pt x="6371" y="2223"/>
                    <a:pt x="6409" y="2312"/>
                  </a:cubicBezTo>
                  <a:cubicBezTo>
                    <a:pt x="6445" y="2384"/>
                    <a:pt x="6537" y="2411"/>
                    <a:pt x="6585" y="2415"/>
                  </a:cubicBezTo>
                  <a:cubicBezTo>
                    <a:pt x="6634" y="2419"/>
                    <a:pt x="6701" y="2340"/>
                    <a:pt x="6700" y="2335"/>
                  </a:cubicBezTo>
                  <a:cubicBezTo>
                    <a:pt x="6699" y="2330"/>
                    <a:pt x="6681" y="32"/>
                    <a:pt x="6699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5" name="任意多边形 10"/>
            <p:cNvSpPr/>
            <p:nvPr/>
          </p:nvSpPr>
          <p:spPr>
            <a:xfrm>
              <a:off x="968579" y="2520590"/>
              <a:ext cx="788670" cy="1386840"/>
            </a:xfrm>
            <a:custGeom>
              <a:avLst/>
              <a:gdLst>
                <a:gd name="connisteX0" fmla="*/ 22860 w 788791"/>
                <a:gd name="connsiteY0" fmla="*/ 0 h 1386840"/>
                <a:gd name="connisteX1" fmla="*/ 175260 w 788791"/>
                <a:gd name="connsiteY1" fmla="*/ 213360 h 1386840"/>
                <a:gd name="connisteX2" fmla="*/ 182880 w 788791"/>
                <a:gd name="connsiteY2" fmla="*/ 281940 h 1386840"/>
                <a:gd name="connisteX3" fmla="*/ 251460 w 788791"/>
                <a:gd name="connsiteY3" fmla="*/ 381000 h 1386840"/>
                <a:gd name="connisteX4" fmla="*/ 434340 w 788791"/>
                <a:gd name="connsiteY4" fmla="*/ 327660 h 1386840"/>
                <a:gd name="connisteX5" fmla="*/ 579120 w 788791"/>
                <a:gd name="connsiteY5" fmla="*/ 312420 h 1386840"/>
                <a:gd name="connisteX6" fmla="*/ 777240 w 788791"/>
                <a:gd name="connsiteY6" fmla="*/ 251460 h 1386840"/>
                <a:gd name="connisteX7" fmla="*/ 731520 w 788791"/>
                <a:gd name="connsiteY7" fmla="*/ 472440 h 1386840"/>
                <a:gd name="connisteX8" fmla="*/ 571500 w 788791"/>
                <a:gd name="connsiteY8" fmla="*/ 800100 h 1386840"/>
                <a:gd name="connisteX9" fmla="*/ 419100 w 788791"/>
                <a:gd name="connsiteY9" fmla="*/ 967740 h 1386840"/>
                <a:gd name="connisteX10" fmla="*/ 228600 w 788791"/>
                <a:gd name="connsiteY10" fmla="*/ 1112520 h 1386840"/>
                <a:gd name="connisteX11" fmla="*/ 99060 w 788791"/>
                <a:gd name="connsiteY11" fmla="*/ 1264920 h 1386840"/>
                <a:gd name="connisteX12" fmla="*/ 0 w 788791"/>
                <a:gd name="connsiteY12" fmla="*/ 1386840 h 1386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788791" h="1386840">
                  <a:moveTo>
                    <a:pt x="22860" y="0"/>
                  </a:moveTo>
                  <a:cubicBezTo>
                    <a:pt x="53340" y="41275"/>
                    <a:pt x="143510" y="156845"/>
                    <a:pt x="175260" y="213360"/>
                  </a:cubicBezTo>
                  <a:cubicBezTo>
                    <a:pt x="207010" y="269875"/>
                    <a:pt x="167640" y="248285"/>
                    <a:pt x="182880" y="281940"/>
                  </a:cubicBezTo>
                  <a:cubicBezTo>
                    <a:pt x="198120" y="315595"/>
                    <a:pt x="201295" y="372110"/>
                    <a:pt x="251460" y="381000"/>
                  </a:cubicBezTo>
                  <a:cubicBezTo>
                    <a:pt x="301625" y="389890"/>
                    <a:pt x="368935" y="341630"/>
                    <a:pt x="434340" y="327660"/>
                  </a:cubicBezTo>
                  <a:cubicBezTo>
                    <a:pt x="499745" y="313690"/>
                    <a:pt x="510540" y="327660"/>
                    <a:pt x="579120" y="312420"/>
                  </a:cubicBezTo>
                  <a:cubicBezTo>
                    <a:pt x="647700" y="297180"/>
                    <a:pt x="746760" y="219710"/>
                    <a:pt x="777240" y="251460"/>
                  </a:cubicBezTo>
                  <a:cubicBezTo>
                    <a:pt x="807720" y="283210"/>
                    <a:pt x="772795" y="362585"/>
                    <a:pt x="731520" y="472440"/>
                  </a:cubicBezTo>
                  <a:cubicBezTo>
                    <a:pt x="690245" y="582295"/>
                    <a:pt x="633730" y="701040"/>
                    <a:pt x="571500" y="800100"/>
                  </a:cubicBezTo>
                  <a:cubicBezTo>
                    <a:pt x="509270" y="899160"/>
                    <a:pt x="487680" y="905510"/>
                    <a:pt x="419100" y="967740"/>
                  </a:cubicBezTo>
                  <a:cubicBezTo>
                    <a:pt x="350520" y="1029970"/>
                    <a:pt x="292735" y="1052830"/>
                    <a:pt x="228600" y="1112520"/>
                  </a:cubicBezTo>
                  <a:cubicBezTo>
                    <a:pt x="164465" y="1172210"/>
                    <a:pt x="144780" y="1210310"/>
                    <a:pt x="99060" y="1264920"/>
                  </a:cubicBezTo>
                  <a:cubicBezTo>
                    <a:pt x="53340" y="1319530"/>
                    <a:pt x="17145" y="1365250"/>
                    <a:pt x="0" y="138684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6" name="任意多边形 4"/>
            <p:cNvSpPr/>
            <p:nvPr/>
          </p:nvSpPr>
          <p:spPr>
            <a:xfrm>
              <a:off x="964134" y="2520590"/>
              <a:ext cx="788670" cy="1386840"/>
            </a:xfrm>
            <a:custGeom>
              <a:avLst/>
              <a:gdLst>
                <a:gd name="connisteX0" fmla="*/ 22860 w 788791"/>
                <a:gd name="connsiteY0" fmla="*/ 0 h 1386840"/>
                <a:gd name="connisteX1" fmla="*/ 175260 w 788791"/>
                <a:gd name="connsiteY1" fmla="*/ 213360 h 1386840"/>
                <a:gd name="connisteX2" fmla="*/ 182880 w 788791"/>
                <a:gd name="connsiteY2" fmla="*/ 281940 h 1386840"/>
                <a:gd name="connisteX3" fmla="*/ 251460 w 788791"/>
                <a:gd name="connsiteY3" fmla="*/ 381000 h 1386840"/>
                <a:gd name="connisteX4" fmla="*/ 434340 w 788791"/>
                <a:gd name="connsiteY4" fmla="*/ 327660 h 1386840"/>
                <a:gd name="connisteX5" fmla="*/ 579120 w 788791"/>
                <a:gd name="connsiteY5" fmla="*/ 312420 h 1386840"/>
                <a:gd name="connisteX6" fmla="*/ 777240 w 788791"/>
                <a:gd name="connsiteY6" fmla="*/ 251460 h 1386840"/>
                <a:gd name="connisteX7" fmla="*/ 731520 w 788791"/>
                <a:gd name="connsiteY7" fmla="*/ 472440 h 1386840"/>
                <a:gd name="connisteX8" fmla="*/ 571500 w 788791"/>
                <a:gd name="connsiteY8" fmla="*/ 800100 h 1386840"/>
                <a:gd name="connisteX9" fmla="*/ 419100 w 788791"/>
                <a:gd name="connsiteY9" fmla="*/ 967740 h 1386840"/>
                <a:gd name="connisteX10" fmla="*/ 228600 w 788791"/>
                <a:gd name="connsiteY10" fmla="*/ 1112520 h 1386840"/>
                <a:gd name="connisteX11" fmla="*/ 99060 w 788791"/>
                <a:gd name="connsiteY11" fmla="*/ 1264920 h 1386840"/>
                <a:gd name="connisteX12" fmla="*/ 0 w 788791"/>
                <a:gd name="connsiteY12" fmla="*/ 1386840 h 1386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788791" h="1386840">
                  <a:moveTo>
                    <a:pt x="22860" y="0"/>
                  </a:moveTo>
                  <a:cubicBezTo>
                    <a:pt x="53340" y="41275"/>
                    <a:pt x="143510" y="156845"/>
                    <a:pt x="175260" y="213360"/>
                  </a:cubicBezTo>
                  <a:cubicBezTo>
                    <a:pt x="207010" y="269875"/>
                    <a:pt x="167640" y="248285"/>
                    <a:pt x="182880" y="281940"/>
                  </a:cubicBezTo>
                  <a:cubicBezTo>
                    <a:pt x="198120" y="315595"/>
                    <a:pt x="201295" y="372110"/>
                    <a:pt x="251460" y="381000"/>
                  </a:cubicBezTo>
                  <a:cubicBezTo>
                    <a:pt x="301625" y="389890"/>
                    <a:pt x="368935" y="341630"/>
                    <a:pt x="434340" y="327660"/>
                  </a:cubicBezTo>
                  <a:cubicBezTo>
                    <a:pt x="499745" y="313690"/>
                    <a:pt x="510540" y="327660"/>
                    <a:pt x="579120" y="312420"/>
                  </a:cubicBezTo>
                  <a:cubicBezTo>
                    <a:pt x="647700" y="297180"/>
                    <a:pt x="746760" y="219710"/>
                    <a:pt x="777240" y="251460"/>
                  </a:cubicBezTo>
                  <a:cubicBezTo>
                    <a:pt x="807720" y="283210"/>
                    <a:pt x="772795" y="362585"/>
                    <a:pt x="731520" y="472440"/>
                  </a:cubicBezTo>
                  <a:cubicBezTo>
                    <a:pt x="690245" y="582295"/>
                    <a:pt x="633730" y="701040"/>
                    <a:pt x="571500" y="800100"/>
                  </a:cubicBezTo>
                  <a:cubicBezTo>
                    <a:pt x="509270" y="899160"/>
                    <a:pt x="487680" y="905510"/>
                    <a:pt x="419100" y="967740"/>
                  </a:cubicBezTo>
                  <a:cubicBezTo>
                    <a:pt x="350520" y="1029970"/>
                    <a:pt x="292735" y="1052830"/>
                    <a:pt x="228600" y="1112520"/>
                  </a:cubicBezTo>
                  <a:cubicBezTo>
                    <a:pt x="164465" y="1172210"/>
                    <a:pt x="144780" y="1210310"/>
                    <a:pt x="99060" y="1264920"/>
                  </a:cubicBezTo>
                  <a:cubicBezTo>
                    <a:pt x="53340" y="1319530"/>
                    <a:pt x="17145" y="1365250"/>
                    <a:pt x="0" y="138684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8" name="任意多边形 5"/>
            <p:cNvSpPr/>
            <p:nvPr/>
          </p:nvSpPr>
          <p:spPr>
            <a:xfrm>
              <a:off x="968579" y="1237890"/>
              <a:ext cx="4267200" cy="1852295"/>
            </a:xfrm>
            <a:custGeom>
              <a:avLst/>
              <a:gdLst>
                <a:gd name="connsiteX0" fmla="*/ 0 w 6720"/>
                <a:gd name="connsiteY0" fmla="*/ 1453 h 2917"/>
                <a:gd name="connsiteX1" fmla="*/ 192 w 6720"/>
                <a:gd name="connsiteY1" fmla="*/ 1645 h 2917"/>
                <a:gd name="connsiteX2" fmla="*/ 324 w 6720"/>
                <a:gd name="connsiteY2" fmla="*/ 2089 h 2917"/>
                <a:gd name="connsiteX3" fmla="*/ 480 w 6720"/>
                <a:gd name="connsiteY3" fmla="*/ 2305 h 2917"/>
                <a:gd name="connsiteX4" fmla="*/ 876 w 6720"/>
                <a:gd name="connsiteY4" fmla="*/ 2125 h 2917"/>
                <a:gd name="connsiteX5" fmla="*/ 1356 w 6720"/>
                <a:gd name="connsiteY5" fmla="*/ 1933 h 2917"/>
                <a:gd name="connsiteX6" fmla="*/ 1656 w 6720"/>
                <a:gd name="connsiteY6" fmla="*/ 1813 h 2917"/>
                <a:gd name="connsiteX7" fmla="*/ 1980 w 6720"/>
                <a:gd name="connsiteY7" fmla="*/ 1609 h 2917"/>
                <a:gd name="connsiteX8" fmla="*/ 2304 w 6720"/>
                <a:gd name="connsiteY8" fmla="*/ 1201 h 2917"/>
                <a:gd name="connsiteX9" fmla="*/ 2184 w 6720"/>
                <a:gd name="connsiteY9" fmla="*/ 997 h 2917"/>
                <a:gd name="connsiteX10" fmla="*/ 1980 w 6720"/>
                <a:gd name="connsiteY10" fmla="*/ 841 h 2917"/>
                <a:gd name="connsiteX11" fmla="*/ 1940 w 6720"/>
                <a:gd name="connsiteY11" fmla="*/ 571 h 2917"/>
                <a:gd name="connsiteX12" fmla="*/ 1835 w 6720"/>
                <a:gd name="connsiteY12" fmla="*/ 576 h 2917"/>
                <a:gd name="connsiteX13" fmla="*/ 1668 w 6720"/>
                <a:gd name="connsiteY13" fmla="*/ 817 h 2917"/>
                <a:gd name="connsiteX14" fmla="*/ 1380 w 6720"/>
                <a:gd name="connsiteY14" fmla="*/ 841 h 2917"/>
                <a:gd name="connsiteX15" fmla="*/ 1285 w 6720"/>
                <a:gd name="connsiteY15" fmla="*/ 591 h 2917"/>
                <a:gd name="connsiteX16" fmla="*/ 1200 w 6720"/>
                <a:gd name="connsiteY16" fmla="*/ 673 h 2917"/>
                <a:gd name="connsiteX17" fmla="*/ 1068 w 6720"/>
                <a:gd name="connsiteY17" fmla="*/ 397 h 2917"/>
                <a:gd name="connsiteX18" fmla="*/ 972 w 6720"/>
                <a:gd name="connsiteY18" fmla="*/ 205 h 2917"/>
                <a:gd name="connsiteX19" fmla="*/ 936 w 6720"/>
                <a:gd name="connsiteY19" fmla="*/ 61 h 2917"/>
                <a:gd name="connsiteX20" fmla="*/ 1104 w 6720"/>
                <a:gd name="connsiteY20" fmla="*/ 1 h 2917"/>
                <a:gd name="connsiteX21" fmla="*/ 1224 w 6720"/>
                <a:gd name="connsiteY21" fmla="*/ 97 h 2917"/>
                <a:gd name="connsiteX22" fmla="*/ 1404 w 6720"/>
                <a:gd name="connsiteY22" fmla="*/ 337 h 2917"/>
                <a:gd name="connsiteX23" fmla="*/ 1670 w 6720"/>
                <a:gd name="connsiteY23" fmla="*/ 502 h 2917"/>
                <a:gd name="connsiteX24" fmla="*/ 1944 w 6720"/>
                <a:gd name="connsiteY24" fmla="*/ 445 h 2917"/>
                <a:gd name="connsiteX25" fmla="*/ 2184 w 6720"/>
                <a:gd name="connsiteY25" fmla="*/ 649 h 2917"/>
                <a:gd name="connsiteX26" fmla="*/ 2620 w 6720"/>
                <a:gd name="connsiteY26" fmla="*/ 672 h 2917"/>
                <a:gd name="connsiteX27" fmla="*/ 3070 w 6720"/>
                <a:gd name="connsiteY27" fmla="*/ 672 h 2917"/>
                <a:gd name="connsiteX28" fmla="*/ 3285 w 6720"/>
                <a:gd name="connsiteY28" fmla="*/ 822 h 2917"/>
                <a:gd name="connsiteX29" fmla="*/ 3400 w 6720"/>
                <a:gd name="connsiteY29" fmla="*/ 942 h 2917"/>
                <a:gd name="connsiteX30" fmla="*/ 3588 w 6720"/>
                <a:gd name="connsiteY30" fmla="*/ 949 h 2917"/>
                <a:gd name="connsiteX31" fmla="*/ 3564 w 6720"/>
                <a:gd name="connsiteY31" fmla="*/ 1093 h 2917"/>
                <a:gd name="connsiteX32" fmla="*/ 3455 w 6720"/>
                <a:gd name="connsiteY32" fmla="*/ 1137 h 2917"/>
                <a:gd name="connsiteX33" fmla="*/ 3672 w 6720"/>
                <a:gd name="connsiteY33" fmla="*/ 1333 h 2917"/>
                <a:gd name="connsiteX34" fmla="*/ 3820 w 6720"/>
                <a:gd name="connsiteY34" fmla="*/ 1108 h 2917"/>
                <a:gd name="connsiteX35" fmla="*/ 3865 w 6720"/>
                <a:gd name="connsiteY35" fmla="*/ 1373 h 2917"/>
                <a:gd name="connsiteX36" fmla="*/ 3900 w 6720"/>
                <a:gd name="connsiteY36" fmla="*/ 1813 h 2917"/>
                <a:gd name="connsiteX37" fmla="*/ 4056 w 6720"/>
                <a:gd name="connsiteY37" fmla="*/ 2209 h 2917"/>
                <a:gd name="connsiteX38" fmla="*/ 4200 w 6720"/>
                <a:gd name="connsiteY38" fmla="*/ 2593 h 2917"/>
                <a:gd name="connsiteX39" fmla="*/ 4380 w 6720"/>
                <a:gd name="connsiteY39" fmla="*/ 2917 h 2917"/>
                <a:gd name="connsiteX40" fmla="*/ 4656 w 6720"/>
                <a:gd name="connsiteY40" fmla="*/ 2629 h 2917"/>
                <a:gd name="connsiteX41" fmla="*/ 4740 w 6720"/>
                <a:gd name="connsiteY41" fmla="*/ 2233 h 2917"/>
                <a:gd name="connsiteX42" fmla="*/ 4935 w 6720"/>
                <a:gd name="connsiteY42" fmla="*/ 1903 h 2917"/>
                <a:gd name="connsiteX43" fmla="*/ 5172 w 6720"/>
                <a:gd name="connsiteY43" fmla="*/ 1609 h 2917"/>
                <a:gd name="connsiteX44" fmla="*/ 5490 w 6720"/>
                <a:gd name="connsiteY44" fmla="*/ 1438 h 2917"/>
                <a:gd name="connsiteX45" fmla="*/ 5735 w 6720"/>
                <a:gd name="connsiteY45" fmla="*/ 1198 h 2917"/>
                <a:gd name="connsiteX46" fmla="*/ 5932 w 6720"/>
                <a:gd name="connsiteY46" fmla="*/ 1139 h 2917"/>
                <a:gd name="connsiteX47" fmla="*/ 6060 w 6720"/>
                <a:gd name="connsiteY47" fmla="*/ 1045 h 2917"/>
                <a:gd name="connsiteX48" fmla="*/ 6264 w 6720"/>
                <a:gd name="connsiteY48" fmla="*/ 1273 h 2917"/>
                <a:gd name="connsiteX49" fmla="*/ 6382 w 6720"/>
                <a:gd name="connsiteY49" fmla="*/ 1534 h 2917"/>
                <a:gd name="connsiteX50" fmla="*/ 6422 w 6720"/>
                <a:gd name="connsiteY50" fmla="*/ 1864 h 2917"/>
                <a:gd name="connsiteX51" fmla="*/ 6612 w 6720"/>
                <a:gd name="connsiteY51" fmla="*/ 1993 h 2917"/>
                <a:gd name="connsiteX52" fmla="*/ 6720 w 6720"/>
                <a:gd name="connsiteY52" fmla="*/ 1849 h 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720" h="2917">
                  <a:moveTo>
                    <a:pt x="0" y="1453"/>
                  </a:moveTo>
                  <a:cubicBezTo>
                    <a:pt x="36" y="1483"/>
                    <a:pt x="127" y="1518"/>
                    <a:pt x="192" y="1645"/>
                  </a:cubicBezTo>
                  <a:cubicBezTo>
                    <a:pt x="257" y="1772"/>
                    <a:pt x="266" y="1957"/>
                    <a:pt x="324" y="2089"/>
                  </a:cubicBezTo>
                  <a:cubicBezTo>
                    <a:pt x="382" y="2221"/>
                    <a:pt x="370" y="2298"/>
                    <a:pt x="480" y="2305"/>
                  </a:cubicBezTo>
                  <a:cubicBezTo>
                    <a:pt x="590" y="2312"/>
                    <a:pt x="701" y="2199"/>
                    <a:pt x="876" y="2125"/>
                  </a:cubicBezTo>
                  <a:cubicBezTo>
                    <a:pt x="1051" y="2051"/>
                    <a:pt x="1200" y="1995"/>
                    <a:pt x="1356" y="1933"/>
                  </a:cubicBezTo>
                  <a:cubicBezTo>
                    <a:pt x="1512" y="1871"/>
                    <a:pt x="1531" y="1878"/>
                    <a:pt x="1656" y="1813"/>
                  </a:cubicBezTo>
                  <a:cubicBezTo>
                    <a:pt x="1781" y="1748"/>
                    <a:pt x="1850" y="1731"/>
                    <a:pt x="1980" y="1609"/>
                  </a:cubicBezTo>
                  <a:cubicBezTo>
                    <a:pt x="2110" y="1487"/>
                    <a:pt x="2263" y="1323"/>
                    <a:pt x="2304" y="1201"/>
                  </a:cubicBezTo>
                  <a:cubicBezTo>
                    <a:pt x="2345" y="1079"/>
                    <a:pt x="2249" y="1069"/>
                    <a:pt x="2184" y="997"/>
                  </a:cubicBezTo>
                  <a:cubicBezTo>
                    <a:pt x="2119" y="925"/>
                    <a:pt x="2026" y="920"/>
                    <a:pt x="1980" y="841"/>
                  </a:cubicBezTo>
                  <a:cubicBezTo>
                    <a:pt x="1934" y="762"/>
                    <a:pt x="1966" y="617"/>
                    <a:pt x="1940" y="571"/>
                  </a:cubicBezTo>
                  <a:cubicBezTo>
                    <a:pt x="1914" y="525"/>
                    <a:pt x="1865" y="545"/>
                    <a:pt x="1835" y="576"/>
                  </a:cubicBezTo>
                  <a:cubicBezTo>
                    <a:pt x="1805" y="607"/>
                    <a:pt x="1762" y="771"/>
                    <a:pt x="1668" y="817"/>
                  </a:cubicBezTo>
                  <a:cubicBezTo>
                    <a:pt x="1574" y="863"/>
                    <a:pt x="1447" y="882"/>
                    <a:pt x="1380" y="841"/>
                  </a:cubicBezTo>
                  <a:cubicBezTo>
                    <a:pt x="1313" y="800"/>
                    <a:pt x="1345" y="601"/>
                    <a:pt x="1285" y="591"/>
                  </a:cubicBezTo>
                  <a:cubicBezTo>
                    <a:pt x="1225" y="581"/>
                    <a:pt x="1253" y="716"/>
                    <a:pt x="1200" y="673"/>
                  </a:cubicBezTo>
                  <a:cubicBezTo>
                    <a:pt x="1147" y="630"/>
                    <a:pt x="1114" y="491"/>
                    <a:pt x="1068" y="397"/>
                  </a:cubicBezTo>
                  <a:cubicBezTo>
                    <a:pt x="1022" y="303"/>
                    <a:pt x="998" y="272"/>
                    <a:pt x="972" y="205"/>
                  </a:cubicBezTo>
                  <a:cubicBezTo>
                    <a:pt x="946" y="138"/>
                    <a:pt x="910" y="102"/>
                    <a:pt x="936" y="61"/>
                  </a:cubicBezTo>
                  <a:cubicBezTo>
                    <a:pt x="962" y="20"/>
                    <a:pt x="1046" y="-6"/>
                    <a:pt x="1104" y="1"/>
                  </a:cubicBezTo>
                  <a:cubicBezTo>
                    <a:pt x="1162" y="8"/>
                    <a:pt x="1164" y="30"/>
                    <a:pt x="1224" y="97"/>
                  </a:cubicBezTo>
                  <a:cubicBezTo>
                    <a:pt x="1284" y="164"/>
                    <a:pt x="1318" y="263"/>
                    <a:pt x="1404" y="337"/>
                  </a:cubicBezTo>
                  <a:cubicBezTo>
                    <a:pt x="1490" y="411"/>
                    <a:pt x="1562" y="480"/>
                    <a:pt x="1670" y="502"/>
                  </a:cubicBezTo>
                  <a:cubicBezTo>
                    <a:pt x="1778" y="524"/>
                    <a:pt x="1838" y="409"/>
                    <a:pt x="1944" y="445"/>
                  </a:cubicBezTo>
                  <a:cubicBezTo>
                    <a:pt x="2050" y="481"/>
                    <a:pt x="2050" y="608"/>
                    <a:pt x="2184" y="649"/>
                  </a:cubicBezTo>
                  <a:cubicBezTo>
                    <a:pt x="2318" y="690"/>
                    <a:pt x="2435" y="672"/>
                    <a:pt x="2620" y="672"/>
                  </a:cubicBezTo>
                  <a:cubicBezTo>
                    <a:pt x="2805" y="672"/>
                    <a:pt x="2924" y="636"/>
                    <a:pt x="3070" y="672"/>
                  </a:cubicBezTo>
                  <a:cubicBezTo>
                    <a:pt x="3216" y="708"/>
                    <a:pt x="3189" y="762"/>
                    <a:pt x="3285" y="822"/>
                  </a:cubicBezTo>
                  <a:cubicBezTo>
                    <a:pt x="3340" y="867"/>
                    <a:pt x="3350" y="921"/>
                    <a:pt x="3400" y="942"/>
                  </a:cubicBezTo>
                  <a:cubicBezTo>
                    <a:pt x="3451" y="963"/>
                    <a:pt x="3561" y="924"/>
                    <a:pt x="3588" y="949"/>
                  </a:cubicBezTo>
                  <a:cubicBezTo>
                    <a:pt x="3631" y="1002"/>
                    <a:pt x="3602" y="1057"/>
                    <a:pt x="3564" y="1093"/>
                  </a:cubicBezTo>
                  <a:cubicBezTo>
                    <a:pt x="3526" y="1129"/>
                    <a:pt x="3465" y="1087"/>
                    <a:pt x="3455" y="1137"/>
                  </a:cubicBezTo>
                  <a:cubicBezTo>
                    <a:pt x="3445" y="1187"/>
                    <a:pt x="3593" y="1340"/>
                    <a:pt x="3672" y="1333"/>
                  </a:cubicBezTo>
                  <a:cubicBezTo>
                    <a:pt x="3751" y="1326"/>
                    <a:pt x="3755" y="1103"/>
                    <a:pt x="3820" y="1108"/>
                  </a:cubicBezTo>
                  <a:cubicBezTo>
                    <a:pt x="3885" y="1113"/>
                    <a:pt x="3865" y="1228"/>
                    <a:pt x="3865" y="1373"/>
                  </a:cubicBezTo>
                  <a:cubicBezTo>
                    <a:pt x="3865" y="1518"/>
                    <a:pt x="3862" y="1611"/>
                    <a:pt x="3900" y="1813"/>
                  </a:cubicBezTo>
                  <a:cubicBezTo>
                    <a:pt x="3938" y="2015"/>
                    <a:pt x="3996" y="2053"/>
                    <a:pt x="4056" y="2209"/>
                  </a:cubicBezTo>
                  <a:cubicBezTo>
                    <a:pt x="4116" y="2365"/>
                    <a:pt x="4135" y="2451"/>
                    <a:pt x="4200" y="2593"/>
                  </a:cubicBezTo>
                  <a:cubicBezTo>
                    <a:pt x="4265" y="2735"/>
                    <a:pt x="4289" y="2910"/>
                    <a:pt x="4380" y="2917"/>
                  </a:cubicBezTo>
                  <a:cubicBezTo>
                    <a:pt x="4471" y="2924"/>
                    <a:pt x="4584" y="2766"/>
                    <a:pt x="4656" y="2629"/>
                  </a:cubicBezTo>
                  <a:cubicBezTo>
                    <a:pt x="4728" y="2492"/>
                    <a:pt x="4692" y="2387"/>
                    <a:pt x="4740" y="2233"/>
                  </a:cubicBezTo>
                  <a:cubicBezTo>
                    <a:pt x="4788" y="2079"/>
                    <a:pt x="4849" y="2028"/>
                    <a:pt x="4935" y="1903"/>
                  </a:cubicBezTo>
                  <a:cubicBezTo>
                    <a:pt x="5021" y="1778"/>
                    <a:pt x="5052" y="1707"/>
                    <a:pt x="5172" y="1609"/>
                  </a:cubicBezTo>
                  <a:cubicBezTo>
                    <a:pt x="5292" y="1511"/>
                    <a:pt x="5356" y="1527"/>
                    <a:pt x="5490" y="1438"/>
                  </a:cubicBezTo>
                  <a:cubicBezTo>
                    <a:pt x="5624" y="1349"/>
                    <a:pt x="5622" y="1263"/>
                    <a:pt x="5735" y="1198"/>
                  </a:cubicBezTo>
                  <a:cubicBezTo>
                    <a:pt x="5809" y="1148"/>
                    <a:pt x="5878" y="1165"/>
                    <a:pt x="5932" y="1139"/>
                  </a:cubicBezTo>
                  <a:cubicBezTo>
                    <a:pt x="5986" y="1114"/>
                    <a:pt x="6005" y="1023"/>
                    <a:pt x="6060" y="1045"/>
                  </a:cubicBezTo>
                  <a:cubicBezTo>
                    <a:pt x="6144" y="1067"/>
                    <a:pt x="6192" y="1172"/>
                    <a:pt x="6264" y="1273"/>
                  </a:cubicBezTo>
                  <a:cubicBezTo>
                    <a:pt x="6336" y="1374"/>
                    <a:pt x="6351" y="1424"/>
                    <a:pt x="6382" y="1534"/>
                  </a:cubicBezTo>
                  <a:cubicBezTo>
                    <a:pt x="6413" y="1644"/>
                    <a:pt x="6384" y="1775"/>
                    <a:pt x="6422" y="1864"/>
                  </a:cubicBezTo>
                  <a:cubicBezTo>
                    <a:pt x="6460" y="1953"/>
                    <a:pt x="6552" y="1988"/>
                    <a:pt x="6612" y="1993"/>
                  </a:cubicBezTo>
                  <a:cubicBezTo>
                    <a:pt x="6672" y="1998"/>
                    <a:pt x="6702" y="1881"/>
                    <a:pt x="6720" y="184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160" name="直接连接符 159"/>
            <p:cNvCxnSpPr/>
            <p:nvPr/>
          </p:nvCxnSpPr>
          <p:spPr>
            <a:xfrm>
              <a:off x="968579" y="3753125"/>
              <a:ext cx="42576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flipV="1">
              <a:off x="968579" y="1811295"/>
              <a:ext cx="4260215" cy="209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3" name="任意多边形 8"/>
            <p:cNvSpPr/>
            <p:nvPr/>
          </p:nvSpPr>
          <p:spPr>
            <a:xfrm>
              <a:off x="3944189" y="2984140"/>
              <a:ext cx="154940" cy="299720"/>
            </a:xfrm>
            <a:custGeom>
              <a:avLst/>
              <a:gdLst>
                <a:gd name="connisteX0" fmla="*/ 19339 w 154899"/>
                <a:gd name="connsiteY0" fmla="*/ 288251 h 299448"/>
                <a:gd name="connisteX1" fmla="*/ 289 w 154899"/>
                <a:gd name="connsiteY1" fmla="*/ 193001 h 299448"/>
                <a:gd name="connisteX2" fmla="*/ 28864 w 154899"/>
                <a:gd name="connsiteY2" fmla="*/ 2501 h 299448"/>
                <a:gd name="connisteX3" fmla="*/ 114589 w 154899"/>
                <a:gd name="connsiteY3" fmla="*/ 107276 h 299448"/>
                <a:gd name="connisteX4" fmla="*/ 152689 w 154899"/>
                <a:gd name="connsiteY4" fmla="*/ 236181 h 299448"/>
                <a:gd name="connisteX5" fmla="*/ 66964 w 154899"/>
                <a:gd name="connsiteY5" fmla="*/ 288251 h 299448"/>
                <a:gd name="connisteX6" fmla="*/ 19339 w 154899"/>
                <a:gd name="connsiteY6" fmla="*/ 288251 h 2994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4899" h="299448">
                  <a:moveTo>
                    <a:pt x="19340" y="288251"/>
                  </a:moveTo>
                  <a:cubicBezTo>
                    <a:pt x="6005" y="269201"/>
                    <a:pt x="-1615" y="250151"/>
                    <a:pt x="290" y="193001"/>
                  </a:cubicBezTo>
                  <a:cubicBezTo>
                    <a:pt x="2195" y="135851"/>
                    <a:pt x="6005" y="19646"/>
                    <a:pt x="28865" y="2501"/>
                  </a:cubicBezTo>
                  <a:cubicBezTo>
                    <a:pt x="51725" y="-14644"/>
                    <a:pt x="89825" y="60286"/>
                    <a:pt x="114590" y="107276"/>
                  </a:cubicBezTo>
                  <a:cubicBezTo>
                    <a:pt x="139355" y="154266"/>
                    <a:pt x="162215" y="199986"/>
                    <a:pt x="152690" y="236181"/>
                  </a:cubicBezTo>
                  <a:cubicBezTo>
                    <a:pt x="143165" y="272376"/>
                    <a:pt x="93635" y="278091"/>
                    <a:pt x="66965" y="288251"/>
                  </a:cubicBezTo>
                  <a:cubicBezTo>
                    <a:pt x="40295" y="298411"/>
                    <a:pt x="32675" y="307301"/>
                    <a:pt x="19340" y="288251"/>
                  </a:cubicBez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4" name="任意多边形 9"/>
            <p:cNvSpPr/>
            <p:nvPr/>
          </p:nvSpPr>
          <p:spPr>
            <a:xfrm>
              <a:off x="5136719" y="3302275"/>
              <a:ext cx="97790" cy="147320"/>
            </a:xfrm>
            <a:custGeom>
              <a:avLst/>
              <a:gdLst>
                <a:gd name="connisteX0" fmla="*/ 93315 w 97760"/>
                <a:gd name="connsiteY0" fmla="*/ 4122 h 147062"/>
                <a:gd name="connisteX1" fmla="*/ 2510 w 97760"/>
                <a:gd name="connsiteY1" fmla="*/ 13647 h 147062"/>
                <a:gd name="connisteX2" fmla="*/ 36165 w 97760"/>
                <a:gd name="connsiteY2" fmla="*/ 122867 h 147062"/>
                <a:gd name="connisteX3" fmla="*/ 74265 w 97760"/>
                <a:gd name="connsiteY3" fmla="*/ 146997 h 147062"/>
                <a:gd name="connisteX4" fmla="*/ 97760 w 97760"/>
                <a:gd name="connsiteY4" fmla="*/ 122867 h 147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97760" h="147062">
                  <a:moveTo>
                    <a:pt x="93315" y="4122"/>
                  </a:moveTo>
                  <a:cubicBezTo>
                    <a:pt x="74265" y="4122"/>
                    <a:pt x="13940" y="-9848"/>
                    <a:pt x="2510" y="13647"/>
                  </a:cubicBezTo>
                  <a:cubicBezTo>
                    <a:pt x="-8920" y="37142"/>
                    <a:pt x="21560" y="96197"/>
                    <a:pt x="36165" y="122867"/>
                  </a:cubicBezTo>
                  <a:cubicBezTo>
                    <a:pt x="50770" y="149537"/>
                    <a:pt x="62200" y="146997"/>
                    <a:pt x="74265" y="146997"/>
                  </a:cubicBezTo>
                  <a:cubicBezTo>
                    <a:pt x="86330" y="146997"/>
                    <a:pt x="93950" y="127947"/>
                    <a:pt x="97760" y="1228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976834" y="960395"/>
              <a:ext cx="4257675" cy="3228975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1716609" y="3753125"/>
              <a:ext cx="27298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i="1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印度洋</a:t>
              </a:r>
              <a:endParaRPr lang="zh-CN" altLang="en-US" i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2227784" y="1061360"/>
              <a:ext cx="175577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00206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亚洲</a:t>
              </a:r>
              <a:endParaRPr lang="zh-CN" altLang="en-US" sz="2000" dirty="0">
                <a:solidFill>
                  <a:srgbClr val="00206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927939" y="3728995"/>
              <a:ext cx="90170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赤道</a:t>
              </a:r>
              <a:endParaRPr lang="zh-CN" altLang="en-US" sz="160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97" name="文本框 196"/>
            <p:cNvSpPr txBox="1"/>
            <p:nvPr/>
          </p:nvSpPr>
          <p:spPr>
            <a:xfrm>
              <a:off x="927939" y="1498240"/>
              <a:ext cx="112903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北回归线</a:t>
              </a:r>
              <a:endPara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05299" y="336885"/>
            <a:ext cx="457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【</a:t>
            </a:r>
            <a:r>
              <a:rPr lang="zh-CN" altLang="en-US" sz="3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北印度洋的季风漂流</a:t>
            </a:r>
            <a:r>
              <a:rPr lang="en-US" altLang="zh-CN" sz="3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】</a:t>
            </a:r>
            <a:endParaRPr lang="zh-CN" altLang="en-US" sz="32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1146803" y="5824555"/>
            <a:ext cx="40690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季风方向</a:t>
            </a:r>
            <a:endParaRPr lang="zh-CN" altLang="en-US" sz="3200" b="1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7039814" y="5812777"/>
            <a:ext cx="40690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洋流方向</a:t>
            </a:r>
            <a:endParaRPr lang="zh-CN" altLang="en-US" sz="3200" b="1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208018" y="1365178"/>
            <a:ext cx="116791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北半球冬季（</a:t>
            </a:r>
            <a:r>
              <a:rPr lang="en-US" altLang="zh-CN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12</a:t>
            </a:r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月），北印度洋盛行东北风，海水向西流，洋流呈逆时针方向流动</a:t>
            </a:r>
            <a:endParaRPr lang="zh-CN" altLang="en-US" sz="24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166590" y="2179595"/>
            <a:ext cx="4307840" cy="3228975"/>
            <a:chOff x="6713424" y="999130"/>
            <a:chExt cx="4307840" cy="3228975"/>
          </a:xfrm>
        </p:grpSpPr>
        <p:sp>
          <p:nvSpPr>
            <p:cNvPr id="85" name="矩形 84"/>
            <p:cNvSpPr/>
            <p:nvPr/>
          </p:nvSpPr>
          <p:spPr>
            <a:xfrm>
              <a:off x="6749619" y="999130"/>
              <a:ext cx="4257675" cy="3228975"/>
            </a:xfrm>
            <a:prstGeom prst="rect">
              <a:avLst/>
            </a:prstGeom>
            <a:solidFill>
              <a:srgbClr val="00B0F0">
                <a:alpha val="53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10923474" y="3341010"/>
              <a:ext cx="97790" cy="147320"/>
            </a:xfrm>
            <a:custGeom>
              <a:avLst/>
              <a:gdLst>
                <a:gd name="connisteX0" fmla="*/ 93315 w 97760"/>
                <a:gd name="connsiteY0" fmla="*/ 4122 h 147062"/>
                <a:gd name="connisteX1" fmla="*/ 2510 w 97760"/>
                <a:gd name="connsiteY1" fmla="*/ 13647 h 147062"/>
                <a:gd name="connisteX2" fmla="*/ 36165 w 97760"/>
                <a:gd name="connsiteY2" fmla="*/ 122867 h 147062"/>
                <a:gd name="connisteX3" fmla="*/ 74265 w 97760"/>
                <a:gd name="connsiteY3" fmla="*/ 146997 h 147062"/>
                <a:gd name="connisteX4" fmla="*/ 97760 w 97760"/>
                <a:gd name="connsiteY4" fmla="*/ 122867 h 147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97760" h="147062">
                  <a:moveTo>
                    <a:pt x="93315" y="4122"/>
                  </a:moveTo>
                  <a:cubicBezTo>
                    <a:pt x="74265" y="4122"/>
                    <a:pt x="13940" y="-9848"/>
                    <a:pt x="2510" y="13647"/>
                  </a:cubicBezTo>
                  <a:cubicBezTo>
                    <a:pt x="-8920" y="37142"/>
                    <a:pt x="21560" y="96197"/>
                    <a:pt x="36165" y="122867"/>
                  </a:cubicBezTo>
                  <a:cubicBezTo>
                    <a:pt x="50770" y="149537"/>
                    <a:pt x="62200" y="146997"/>
                    <a:pt x="74265" y="146997"/>
                  </a:cubicBezTo>
                  <a:cubicBezTo>
                    <a:pt x="86330" y="146997"/>
                    <a:pt x="93950" y="127947"/>
                    <a:pt x="97760" y="122867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9729674" y="3022875"/>
              <a:ext cx="154940" cy="299720"/>
            </a:xfrm>
            <a:custGeom>
              <a:avLst/>
              <a:gdLst>
                <a:gd name="connisteX0" fmla="*/ 19339 w 154899"/>
                <a:gd name="connsiteY0" fmla="*/ 288251 h 299448"/>
                <a:gd name="connisteX1" fmla="*/ 289 w 154899"/>
                <a:gd name="connsiteY1" fmla="*/ 193001 h 299448"/>
                <a:gd name="connisteX2" fmla="*/ 28864 w 154899"/>
                <a:gd name="connsiteY2" fmla="*/ 2501 h 299448"/>
                <a:gd name="connisteX3" fmla="*/ 114589 w 154899"/>
                <a:gd name="connsiteY3" fmla="*/ 107276 h 299448"/>
                <a:gd name="connisteX4" fmla="*/ 152689 w 154899"/>
                <a:gd name="connsiteY4" fmla="*/ 236181 h 299448"/>
                <a:gd name="connisteX5" fmla="*/ 66964 w 154899"/>
                <a:gd name="connsiteY5" fmla="*/ 288251 h 299448"/>
                <a:gd name="connisteX6" fmla="*/ 19339 w 154899"/>
                <a:gd name="connsiteY6" fmla="*/ 288251 h 2994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4899" h="299448">
                  <a:moveTo>
                    <a:pt x="19340" y="288251"/>
                  </a:moveTo>
                  <a:cubicBezTo>
                    <a:pt x="6005" y="269201"/>
                    <a:pt x="-1615" y="250151"/>
                    <a:pt x="290" y="193001"/>
                  </a:cubicBezTo>
                  <a:cubicBezTo>
                    <a:pt x="2195" y="135851"/>
                    <a:pt x="6005" y="19646"/>
                    <a:pt x="28865" y="2501"/>
                  </a:cubicBezTo>
                  <a:cubicBezTo>
                    <a:pt x="51725" y="-14644"/>
                    <a:pt x="89825" y="60286"/>
                    <a:pt x="114590" y="107276"/>
                  </a:cubicBezTo>
                  <a:cubicBezTo>
                    <a:pt x="139355" y="154266"/>
                    <a:pt x="162215" y="199986"/>
                    <a:pt x="152690" y="236181"/>
                  </a:cubicBezTo>
                  <a:cubicBezTo>
                    <a:pt x="143165" y="272376"/>
                    <a:pt x="93635" y="278091"/>
                    <a:pt x="66965" y="288251"/>
                  </a:cubicBezTo>
                  <a:cubicBezTo>
                    <a:pt x="40295" y="298411"/>
                    <a:pt x="32675" y="307301"/>
                    <a:pt x="19340" y="2882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6762319" y="999765"/>
              <a:ext cx="4254500" cy="2136775"/>
            </a:xfrm>
            <a:custGeom>
              <a:avLst/>
              <a:gdLst>
                <a:gd name="connsiteX0" fmla="*/ 5 w 6700"/>
                <a:gd name="connsiteY0" fmla="*/ 10 h 3365"/>
                <a:gd name="connsiteX1" fmla="*/ 0 w 6700"/>
                <a:gd name="connsiteY1" fmla="*/ 1870 h 3365"/>
                <a:gd name="connsiteX2" fmla="*/ 180 w 6700"/>
                <a:gd name="connsiteY2" fmla="*/ 2085 h 3365"/>
                <a:gd name="connsiteX3" fmla="*/ 311 w 6700"/>
                <a:gd name="connsiteY3" fmla="*/ 2537 h 3365"/>
                <a:gd name="connsiteX4" fmla="*/ 467 w 6700"/>
                <a:gd name="connsiteY4" fmla="*/ 2753 h 3365"/>
                <a:gd name="connsiteX5" fmla="*/ 863 w 6700"/>
                <a:gd name="connsiteY5" fmla="*/ 2573 h 3365"/>
                <a:gd name="connsiteX6" fmla="*/ 1343 w 6700"/>
                <a:gd name="connsiteY6" fmla="*/ 2381 h 3365"/>
                <a:gd name="connsiteX7" fmla="*/ 1643 w 6700"/>
                <a:gd name="connsiteY7" fmla="*/ 2261 h 3365"/>
                <a:gd name="connsiteX8" fmla="*/ 1967 w 6700"/>
                <a:gd name="connsiteY8" fmla="*/ 2057 h 3365"/>
                <a:gd name="connsiteX9" fmla="*/ 2291 w 6700"/>
                <a:gd name="connsiteY9" fmla="*/ 1649 h 3365"/>
                <a:gd name="connsiteX10" fmla="*/ 2171 w 6700"/>
                <a:gd name="connsiteY10" fmla="*/ 1445 h 3365"/>
                <a:gd name="connsiteX11" fmla="*/ 1967 w 6700"/>
                <a:gd name="connsiteY11" fmla="*/ 1289 h 3365"/>
                <a:gd name="connsiteX12" fmla="*/ 1927 w 6700"/>
                <a:gd name="connsiteY12" fmla="*/ 1019 h 3365"/>
                <a:gd name="connsiteX13" fmla="*/ 1822 w 6700"/>
                <a:gd name="connsiteY13" fmla="*/ 1024 h 3365"/>
                <a:gd name="connsiteX14" fmla="*/ 1655 w 6700"/>
                <a:gd name="connsiteY14" fmla="*/ 1265 h 3365"/>
                <a:gd name="connsiteX15" fmla="*/ 1367 w 6700"/>
                <a:gd name="connsiteY15" fmla="*/ 1289 h 3365"/>
                <a:gd name="connsiteX16" fmla="*/ 1272 w 6700"/>
                <a:gd name="connsiteY16" fmla="*/ 1039 h 3365"/>
                <a:gd name="connsiteX17" fmla="*/ 1187 w 6700"/>
                <a:gd name="connsiteY17" fmla="*/ 1121 h 3365"/>
                <a:gd name="connsiteX18" fmla="*/ 1055 w 6700"/>
                <a:gd name="connsiteY18" fmla="*/ 845 h 3365"/>
                <a:gd name="connsiteX19" fmla="*/ 959 w 6700"/>
                <a:gd name="connsiteY19" fmla="*/ 653 h 3365"/>
                <a:gd name="connsiteX20" fmla="*/ 923 w 6700"/>
                <a:gd name="connsiteY20" fmla="*/ 509 h 3365"/>
                <a:gd name="connsiteX21" fmla="*/ 1091 w 6700"/>
                <a:gd name="connsiteY21" fmla="*/ 449 h 3365"/>
                <a:gd name="connsiteX22" fmla="*/ 1211 w 6700"/>
                <a:gd name="connsiteY22" fmla="*/ 545 h 3365"/>
                <a:gd name="connsiteX23" fmla="*/ 1391 w 6700"/>
                <a:gd name="connsiteY23" fmla="*/ 785 h 3365"/>
                <a:gd name="connsiteX24" fmla="*/ 1657 w 6700"/>
                <a:gd name="connsiteY24" fmla="*/ 950 h 3365"/>
                <a:gd name="connsiteX25" fmla="*/ 1931 w 6700"/>
                <a:gd name="connsiteY25" fmla="*/ 893 h 3365"/>
                <a:gd name="connsiteX26" fmla="*/ 2171 w 6700"/>
                <a:gd name="connsiteY26" fmla="*/ 1097 h 3365"/>
                <a:gd name="connsiteX27" fmla="*/ 2607 w 6700"/>
                <a:gd name="connsiteY27" fmla="*/ 1120 h 3365"/>
                <a:gd name="connsiteX28" fmla="*/ 3057 w 6700"/>
                <a:gd name="connsiteY28" fmla="*/ 1120 h 3365"/>
                <a:gd name="connsiteX29" fmla="*/ 3272 w 6700"/>
                <a:gd name="connsiteY29" fmla="*/ 1270 h 3365"/>
                <a:gd name="connsiteX30" fmla="*/ 3387 w 6700"/>
                <a:gd name="connsiteY30" fmla="*/ 1390 h 3365"/>
                <a:gd name="connsiteX31" fmla="*/ 3575 w 6700"/>
                <a:gd name="connsiteY31" fmla="*/ 1397 h 3365"/>
                <a:gd name="connsiteX32" fmla="*/ 3551 w 6700"/>
                <a:gd name="connsiteY32" fmla="*/ 1541 h 3365"/>
                <a:gd name="connsiteX33" fmla="*/ 3442 w 6700"/>
                <a:gd name="connsiteY33" fmla="*/ 1585 h 3365"/>
                <a:gd name="connsiteX34" fmla="*/ 3659 w 6700"/>
                <a:gd name="connsiteY34" fmla="*/ 1781 h 3365"/>
                <a:gd name="connsiteX35" fmla="*/ 3807 w 6700"/>
                <a:gd name="connsiteY35" fmla="*/ 1556 h 3365"/>
                <a:gd name="connsiteX36" fmla="*/ 3852 w 6700"/>
                <a:gd name="connsiteY36" fmla="*/ 1821 h 3365"/>
                <a:gd name="connsiteX37" fmla="*/ 3887 w 6700"/>
                <a:gd name="connsiteY37" fmla="*/ 2261 h 3365"/>
                <a:gd name="connsiteX38" fmla="*/ 4043 w 6700"/>
                <a:gd name="connsiteY38" fmla="*/ 2657 h 3365"/>
                <a:gd name="connsiteX39" fmla="*/ 4187 w 6700"/>
                <a:gd name="connsiteY39" fmla="*/ 3041 h 3365"/>
                <a:gd name="connsiteX40" fmla="*/ 4367 w 6700"/>
                <a:gd name="connsiteY40" fmla="*/ 3365 h 3365"/>
                <a:gd name="connsiteX41" fmla="*/ 4643 w 6700"/>
                <a:gd name="connsiteY41" fmla="*/ 3077 h 3365"/>
                <a:gd name="connsiteX42" fmla="*/ 4727 w 6700"/>
                <a:gd name="connsiteY42" fmla="*/ 2681 h 3365"/>
                <a:gd name="connsiteX43" fmla="*/ 4922 w 6700"/>
                <a:gd name="connsiteY43" fmla="*/ 2351 h 3365"/>
                <a:gd name="connsiteX44" fmla="*/ 5159 w 6700"/>
                <a:gd name="connsiteY44" fmla="*/ 2057 h 3365"/>
                <a:gd name="connsiteX45" fmla="*/ 5477 w 6700"/>
                <a:gd name="connsiteY45" fmla="*/ 1886 h 3365"/>
                <a:gd name="connsiteX46" fmla="*/ 5722 w 6700"/>
                <a:gd name="connsiteY46" fmla="*/ 1646 h 3365"/>
                <a:gd name="connsiteX47" fmla="*/ 5919 w 6700"/>
                <a:gd name="connsiteY47" fmla="*/ 1587 h 3365"/>
                <a:gd name="connsiteX48" fmla="*/ 6047 w 6700"/>
                <a:gd name="connsiteY48" fmla="*/ 1493 h 3365"/>
                <a:gd name="connsiteX49" fmla="*/ 6251 w 6700"/>
                <a:gd name="connsiteY49" fmla="*/ 1721 h 3365"/>
                <a:gd name="connsiteX50" fmla="*/ 6369 w 6700"/>
                <a:gd name="connsiteY50" fmla="*/ 1982 h 3365"/>
                <a:gd name="connsiteX51" fmla="*/ 6409 w 6700"/>
                <a:gd name="connsiteY51" fmla="*/ 2312 h 3365"/>
                <a:gd name="connsiteX52" fmla="*/ 6585 w 6700"/>
                <a:gd name="connsiteY52" fmla="*/ 2415 h 3365"/>
                <a:gd name="connsiteX53" fmla="*/ 6700 w 6700"/>
                <a:gd name="connsiteY53" fmla="*/ 2335 h 3365"/>
                <a:gd name="connsiteX54" fmla="*/ 6699 w 6700"/>
                <a:gd name="connsiteY54" fmla="*/ 0 h 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700" h="3365">
                  <a:moveTo>
                    <a:pt x="5" y="10"/>
                  </a:moveTo>
                  <a:cubicBezTo>
                    <a:pt x="41" y="40"/>
                    <a:pt x="-5" y="1845"/>
                    <a:pt x="0" y="1870"/>
                  </a:cubicBezTo>
                  <a:cubicBezTo>
                    <a:pt x="5" y="1895"/>
                    <a:pt x="131" y="1979"/>
                    <a:pt x="180" y="2085"/>
                  </a:cubicBezTo>
                  <a:cubicBezTo>
                    <a:pt x="229" y="2191"/>
                    <a:pt x="263" y="2426"/>
                    <a:pt x="311" y="2537"/>
                  </a:cubicBezTo>
                  <a:cubicBezTo>
                    <a:pt x="369" y="2669"/>
                    <a:pt x="357" y="2746"/>
                    <a:pt x="467" y="2753"/>
                  </a:cubicBezTo>
                  <a:cubicBezTo>
                    <a:pt x="577" y="2760"/>
                    <a:pt x="688" y="2647"/>
                    <a:pt x="863" y="2573"/>
                  </a:cubicBezTo>
                  <a:cubicBezTo>
                    <a:pt x="1038" y="2499"/>
                    <a:pt x="1187" y="2443"/>
                    <a:pt x="1343" y="2381"/>
                  </a:cubicBezTo>
                  <a:cubicBezTo>
                    <a:pt x="1499" y="2319"/>
                    <a:pt x="1518" y="2326"/>
                    <a:pt x="1643" y="2261"/>
                  </a:cubicBezTo>
                  <a:cubicBezTo>
                    <a:pt x="1768" y="2196"/>
                    <a:pt x="1837" y="2179"/>
                    <a:pt x="1967" y="2057"/>
                  </a:cubicBezTo>
                  <a:cubicBezTo>
                    <a:pt x="2097" y="1935"/>
                    <a:pt x="2250" y="1771"/>
                    <a:pt x="2291" y="1649"/>
                  </a:cubicBezTo>
                  <a:cubicBezTo>
                    <a:pt x="2332" y="1527"/>
                    <a:pt x="2236" y="1517"/>
                    <a:pt x="2171" y="1445"/>
                  </a:cubicBezTo>
                  <a:cubicBezTo>
                    <a:pt x="2106" y="1373"/>
                    <a:pt x="2013" y="1368"/>
                    <a:pt x="1967" y="1289"/>
                  </a:cubicBezTo>
                  <a:cubicBezTo>
                    <a:pt x="1921" y="1210"/>
                    <a:pt x="1953" y="1065"/>
                    <a:pt x="1927" y="1019"/>
                  </a:cubicBezTo>
                  <a:cubicBezTo>
                    <a:pt x="1901" y="973"/>
                    <a:pt x="1852" y="993"/>
                    <a:pt x="1822" y="1024"/>
                  </a:cubicBezTo>
                  <a:cubicBezTo>
                    <a:pt x="1792" y="1055"/>
                    <a:pt x="1749" y="1219"/>
                    <a:pt x="1655" y="1265"/>
                  </a:cubicBezTo>
                  <a:cubicBezTo>
                    <a:pt x="1561" y="1311"/>
                    <a:pt x="1434" y="1330"/>
                    <a:pt x="1367" y="1289"/>
                  </a:cubicBezTo>
                  <a:cubicBezTo>
                    <a:pt x="1300" y="1248"/>
                    <a:pt x="1332" y="1049"/>
                    <a:pt x="1272" y="1039"/>
                  </a:cubicBezTo>
                  <a:cubicBezTo>
                    <a:pt x="1212" y="1029"/>
                    <a:pt x="1240" y="1164"/>
                    <a:pt x="1187" y="1121"/>
                  </a:cubicBezTo>
                  <a:cubicBezTo>
                    <a:pt x="1134" y="1078"/>
                    <a:pt x="1101" y="939"/>
                    <a:pt x="1055" y="845"/>
                  </a:cubicBezTo>
                  <a:cubicBezTo>
                    <a:pt x="1009" y="751"/>
                    <a:pt x="985" y="720"/>
                    <a:pt x="959" y="653"/>
                  </a:cubicBezTo>
                  <a:cubicBezTo>
                    <a:pt x="933" y="586"/>
                    <a:pt x="897" y="550"/>
                    <a:pt x="923" y="509"/>
                  </a:cubicBezTo>
                  <a:cubicBezTo>
                    <a:pt x="949" y="468"/>
                    <a:pt x="1033" y="442"/>
                    <a:pt x="1091" y="449"/>
                  </a:cubicBezTo>
                  <a:cubicBezTo>
                    <a:pt x="1149" y="456"/>
                    <a:pt x="1151" y="478"/>
                    <a:pt x="1211" y="545"/>
                  </a:cubicBezTo>
                  <a:cubicBezTo>
                    <a:pt x="1271" y="612"/>
                    <a:pt x="1305" y="711"/>
                    <a:pt x="1391" y="785"/>
                  </a:cubicBezTo>
                  <a:cubicBezTo>
                    <a:pt x="1477" y="859"/>
                    <a:pt x="1549" y="928"/>
                    <a:pt x="1657" y="950"/>
                  </a:cubicBezTo>
                  <a:cubicBezTo>
                    <a:pt x="1765" y="972"/>
                    <a:pt x="1825" y="857"/>
                    <a:pt x="1931" y="893"/>
                  </a:cubicBezTo>
                  <a:cubicBezTo>
                    <a:pt x="2037" y="929"/>
                    <a:pt x="2037" y="1056"/>
                    <a:pt x="2171" y="1097"/>
                  </a:cubicBezTo>
                  <a:cubicBezTo>
                    <a:pt x="2305" y="1138"/>
                    <a:pt x="2422" y="1120"/>
                    <a:pt x="2607" y="1120"/>
                  </a:cubicBezTo>
                  <a:cubicBezTo>
                    <a:pt x="2792" y="1120"/>
                    <a:pt x="2911" y="1084"/>
                    <a:pt x="3057" y="1120"/>
                  </a:cubicBezTo>
                  <a:cubicBezTo>
                    <a:pt x="3203" y="1156"/>
                    <a:pt x="3176" y="1210"/>
                    <a:pt x="3272" y="1270"/>
                  </a:cubicBezTo>
                  <a:cubicBezTo>
                    <a:pt x="3327" y="1315"/>
                    <a:pt x="3337" y="1369"/>
                    <a:pt x="3387" y="1390"/>
                  </a:cubicBezTo>
                  <a:cubicBezTo>
                    <a:pt x="3438" y="1411"/>
                    <a:pt x="3548" y="1372"/>
                    <a:pt x="3575" y="1397"/>
                  </a:cubicBezTo>
                  <a:cubicBezTo>
                    <a:pt x="3618" y="1450"/>
                    <a:pt x="3589" y="1505"/>
                    <a:pt x="3551" y="1541"/>
                  </a:cubicBezTo>
                  <a:cubicBezTo>
                    <a:pt x="3513" y="1577"/>
                    <a:pt x="3452" y="1535"/>
                    <a:pt x="3442" y="1585"/>
                  </a:cubicBezTo>
                  <a:cubicBezTo>
                    <a:pt x="3432" y="1635"/>
                    <a:pt x="3580" y="1788"/>
                    <a:pt x="3659" y="1781"/>
                  </a:cubicBezTo>
                  <a:cubicBezTo>
                    <a:pt x="3738" y="1774"/>
                    <a:pt x="3742" y="1551"/>
                    <a:pt x="3807" y="1556"/>
                  </a:cubicBezTo>
                  <a:cubicBezTo>
                    <a:pt x="3872" y="1561"/>
                    <a:pt x="3852" y="1676"/>
                    <a:pt x="3852" y="1821"/>
                  </a:cubicBezTo>
                  <a:cubicBezTo>
                    <a:pt x="3852" y="1966"/>
                    <a:pt x="3849" y="2059"/>
                    <a:pt x="3887" y="2261"/>
                  </a:cubicBezTo>
                  <a:cubicBezTo>
                    <a:pt x="3925" y="2463"/>
                    <a:pt x="3983" y="2501"/>
                    <a:pt x="4043" y="2657"/>
                  </a:cubicBezTo>
                  <a:cubicBezTo>
                    <a:pt x="4103" y="2813"/>
                    <a:pt x="4122" y="2899"/>
                    <a:pt x="4187" y="3041"/>
                  </a:cubicBezTo>
                  <a:cubicBezTo>
                    <a:pt x="4252" y="3183"/>
                    <a:pt x="4276" y="3358"/>
                    <a:pt x="4367" y="3365"/>
                  </a:cubicBezTo>
                  <a:cubicBezTo>
                    <a:pt x="4458" y="3372"/>
                    <a:pt x="4571" y="3214"/>
                    <a:pt x="4643" y="3077"/>
                  </a:cubicBezTo>
                  <a:cubicBezTo>
                    <a:pt x="4715" y="2940"/>
                    <a:pt x="4679" y="2835"/>
                    <a:pt x="4727" y="2681"/>
                  </a:cubicBezTo>
                  <a:cubicBezTo>
                    <a:pt x="4775" y="2527"/>
                    <a:pt x="4836" y="2476"/>
                    <a:pt x="4922" y="2351"/>
                  </a:cubicBezTo>
                  <a:cubicBezTo>
                    <a:pt x="5008" y="2226"/>
                    <a:pt x="5039" y="2155"/>
                    <a:pt x="5159" y="2057"/>
                  </a:cubicBezTo>
                  <a:cubicBezTo>
                    <a:pt x="5279" y="1959"/>
                    <a:pt x="5343" y="1975"/>
                    <a:pt x="5477" y="1886"/>
                  </a:cubicBezTo>
                  <a:cubicBezTo>
                    <a:pt x="5611" y="1797"/>
                    <a:pt x="5609" y="1711"/>
                    <a:pt x="5722" y="1646"/>
                  </a:cubicBezTo>
                  <a:cubicBezTo>
                    <a:pt x="5796" y="1596"/>
                    <a:pt x="5865" y="1613"/>
                    <a:pt x="5919" y="1587"/>
                  </a:cubicBezTo>
                  <a:cubicBezTo>
                    <a:pt x="5973" y="1562"/>
                    <a:pt x="5992" y="1471"/>
                    <a:pt x="6047" y="1493"/>
                  </a:cubicBezTo>
                  <a:cubicBezTo>
                    <a:pt x="6131" y="1515"/>
                    <a:pt x="6179" y="1620"/>
                    <a:pt x="6251" y="1721"/>
                  </a:cubicBezTo>
                  <a:cubicBezTo>
                    <a:pt x="6323" y="1822"/>
                    <a:pt x="6338" y="1872"/>
                    <a:pt x="6369" y="1982"/>
                  </a:cubicBezTo>
                  <a:cubicBezTo>
                    <a:pt x="6400" y="2092"/>
                    <a:pt x="6371" y="2223"/>
                    <a:pt x="6409" y="2312"/>
                  </a:cubicBezTo>
                  <a:cubicBezTo>
                    <a:pt x="6445" y="2384"/>
                    <a:pt x="6537" y="2411"/>
                    <a:pt x="6585" y="2415"/>
                  </a:cubicBezTo>
                  <a:cubicBezTo>
                    <a:pt x="6634" y="2419"/>
                    <a:pt x="6701" y="2340"/>
                    <a:pt x="6700" y="2335"/>
                  </a:cubicBezTo>
                  <a:cubicBezTo>
                    <a:pt x="6699" y="2330"/>
                    <a:pt x="6681" y="32"/>
                    <a:pt x="6699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6754064" y="2559325"/>
              <a:ext cx="788670" cy="1386840"/>
            </a:xfrm>
            <a:custGeom>
              <a:avLst/>
              <a:gdLst>
                <a:gd name="connisteX0" fmla="*/ 22860 w 788791"/>
                <a:gd name="connsiteY0" fmla="*/ 0 h 1386840"/>
                <a:gd name="connisteX1" fmla="*/ 175260 w 788791"/>
                <a:gd name="connsiteY1" fmla="*/ 213360 h 1386840"/>
                <a:gd name="connisteX2" fmla="*/ 182880 w 788791"/>
                <a:gd name="connsiteY2" fmla="*/ 281940 h 1386840"/>
                <a:gd name="connisteX3" fmla="*/ 251460 w 788791"/>
                <a:gd name="connsiteY3" fmla="*/ 381000 h 1386840"/>
                <a:gd name="connisteX4" fmla="*/ 434340 w 788791"/>
                <a:gd name="connsiteY4" fmla="*/ 327660 h 1386840"/>
                <a:gd name="connisteX5" fmla="*/ 579120 w 788791"/>
                <a:gd name="connsiteY5" fmla="*/ 312420 h 1386840"/>
                <a:gd name="connisteX6" fmla="*/ 777240 w 788791"/>
                <a:gd name="connsiteY6" fmla="*/ 251460 h 1386840"/>
                <a:gd name="connisteX7" fmla="*/ 731520 w 788791"/>
                <a:gd name="connsiteY7" fmla="*/ 472440 h 1386840"/>
                <a:gd name="connisteX8" fmla="*/ 571500 w 788791"/>
                <a:gd name="connsiteY8" fmla="*/ 800100 h 1386840"/>
                <a:gd name="connisteX9" fmla="*/ 419100 w 788791"/>
                <a:gd name="connsiteY9" fmla="*/ 967740 h 1386840"/>
                <a:gd name="connisteX10" fmla="*/ 228600 w 788791"/>
                <a:gd name="connsiteY10" fmla="*/ 1112520 h 1386840"/>
                <a:gd name="connisteX11" fmla="*/ 99060 w 788791"/>
                <a:gd name="connsiteY11" fmla="*/ 1264920 h 1386840"/>
                <a:gd name="connisteX12" fmla="*/ 0 w 788791"/>
                <a:gd name="connsiteY12" fmla="*/ 1386840 h 1386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788791" h="1386840">
                  <a:moveTo>
                    <a:pt x="22860" y="0"/>
                  </a:moveTo>
                  <a:cubicBezTo>
                    <a:pt x="53340" y="41275"/>
                    <a:pt x="143510" y="156845"/>
                    <a:pt x="175260" y="213360"/>
                  </a:cubicBezTo>
                  <a:cubicBezTo>
                    <a:pt x="207010" y="269875"/>
                    <a:pt x="167640" y="248285"/>
                    <a:pt x="182880" y="281940"/>
                  </a:cubicBezTo>
                  <a:cubicBezTo>
                    <a:pt x="198120" y="315595"/>
                    <a:pt x="201295" y="372110"/>
                    <a:pt x="251460" y="381000"/>
                  </a:cubicBezTo>
                  <a:cubicBezTo>
                    <a:pt x="301625" y="389890"/>
                    <a:pt x="368935" y="341630"/>
                    <a:pt x="434340" y="327660"/>
                  </a:cubicBezTo>
                  <a:cubicBezTo>
                    <a:pt x="499745" y="313690"/>
                    <a:pt x="510540" y="327660"/>
                    <a:pt x="579120" y="312420"/>
                  </a:cubicBezTo>
                  <a:cubicBezTo>
                    <a:pt x="647700" y="297180"/>
                    <a:pt x="746760" y="219710"/>
                    <a:pt x="777240" y="251460"/>
                  </a:cubicBezTo>
                  <a:cubicBezTo>
                    <a:pt x="807720" y="283210"/>
                    <a:pt x="772795" y="362585"/>
                    <a:pt x="731520" y="472440"/>
                  </a:cubicBezTo>
                  <a:cubicBezTo>
                    <a:pt x="690245" y="582295"/>
                    <a:pt x="633730" y="701040"/>
                    <a:pt x="571500" y="800100"/>
                  </a:cubicBezTo>
                  <a:cubicBezTo>
                    <a:pt x="509270" y="899160"/>
                    <a:pt x="487680" y="905510"/>
                    <a:pt x="419100" y="967740"/>
                  </a:cubicBezTo>
                  <a:cubicBezTo>
                    <a:pt x="350520" y="1029970"/>
                    <a:pt x="292735" y="1052830"/>
                    <a:pt x="228600" y="1112520"/>
                  </a:cubicBezTo>
                  <a:cubicBezTo>
                    <a:pt x="164465" y="1172210"/>
                    <a:pt x="144780" y="1210310"/>
                    <a:pt x="99060" y="1264920"/>
                  </a:cubicBezTo>
                  <a:cubicBezTo>
                    <a:pt x="53340" y="1319530"/>
                    <a:pt x="17145" y="1365250"/>
                    <a:pt x="0" y="138684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6749619" y="2559325"/>
              <a:ext cx="788670" cy="1386840"/>
            </a:xfrm>
            <a:custGeom>
              <a:avLst/>
              <a:gdLst>
                <a:gd name="connisteX0" fmla="*/ 22860 w 788791"/>
                <a:gd name="connsiteY0" fmla="*/ 0 h 1386840"/>
                <a:gd name="connisteX1" fmla="*/ 175260 w 788791"/>
                <a:gd name="connsiteY1" fmla="*/ 213360 h 1386840"/>
                <a:gd name="connisteX2" fmla="*/ 182880 w 788791"/>
                <a:gd name="connsiteY2" fmla="*/ 281940 h 1386840"/>
                <a:gd name="connisteX3" fmla="*/ 251460 w 788791"/>
                <a:gd name="connsiteY3" fmla="*/ 381000 h 1386840"/>
                <a:gd name="connisteX4" fmla="*/ 434340 w 788791"/>
                <a:gd name="connsiteY4" fmla="*/ 327660 h 1386840"/>
                <a:gd name="connisteX5" fmla="*/ 579120 w 788791"/>
                <a:gd name="connsiteY5" fmla="*/ 312420 h 1386840"/>
                <a:gd name="connisteX6" fmla="*/ 777240 w 788791"/>
                <a:gd name="connsiteY6" fmla="*/ 251460 h 1386840"/>
                <a:gd name="connisteX7" fmla="*/ 731520 w 788791"/>
                <a:gd name="connsiteY7" fmla="*/ 472440 h 1386840"/>
                <a:gd name="connisteX8" fmla="*/ 571500 w 788791"/>
                <a:gd name="connsiteY8" fmla="*/ 800100 h 1386840"/>
                <a:gd name="connisteX9" fmla="*/ 419100 w 788791"/>
                <a:gd name="connsiteY9" fmla="*/ 967740 h 1386840"/>
                <a:gd name="connisteX10" fmla="*/ 228600 w 788791"/>
                <a:gd name="connsiteY10" fmla="*/ 1112520 h 1386840"/>
                <a:gd name="connisteX11" fmla="*/ 99060 w 788791"/>
                <a:gd name="connsiteY11" fmla="*/ 1264920 h 1386840"/>
                <a:gd name="connisteX12" fmla="*/ 0 w 788791"/>
                <a:gd name="connsiteY12" fmla="*/ 1386840 h 1386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788791" h="1386840">
                  <a:moveTo>
                    <a:pt x="22860" y="0"/>
                  </a:moveTo>
                  <a:cubicBezTo>
                    <a:pt x="53340" y="41275"/>
                    <a:pt x="143510" y="156845"/>
                    <a:pt x="175260" y="213360"/>
                  </a:cubicBezTo>
                  <a:cubicBezTo>
                    <a:pt x="207010" y="269875"/>
                    <a:pt x="167640" y="248285"/>
                    <a:pt x="182880" y="281940"/>
                  </a:cubicBezTo>
                  <a:cubicBezTo>
                    <a:pt x="198120" y="315595"/>
                    <a:pt x="201295" y="372110"/>
                    <a:pt x="251460" y="381000"/>
                  </a:cubicBezTo>
                  <a:cubicBezTo>
                    <a:pt x="301625" y="389890"/>
                    <a:pt x="368935" y="341630"/>
                    <a:pt x="434340" y="327660"/>
                  </a:cubicBezTo>
                  <a:cubicBezTo>
                    <a:pt x="499745" y="313690"/>
                    <a:pt x="510540" y="327660"/>
                    <a:pt x="579120" y="312420"/>
                  </a:cubicBezTo>
                  <a:cubicBezTo>
                    <a:pt x="647700" y="297180"/>
                    <a:pt x="746760" y="219710"/>
                    <a:pt x="777240" y="251460"/>
                  </a:cubicBezTo>
                  <a:cubicBezTo>
                    <a:pt x="807720" y="283210"/>
                    <a:pt x="772795" y="362585"/>
                    <a:pt x="731520" y="472440"/>
                  </a:cubicBezTo>
                  <a:cubicBezTo>
                    <a:pt x="690245" y="582295"/>
                    <a:pt x="633730" y="701040"/>
                    <a:pt x="571500" y="800100"/>
                  </a:cubicBezTo>
                  <a:cubicBezTo>
                    <a:pt x="509270" y="899160"/>
                    <a:pt x="487680" y="905510"/>
                    <a:pt x="419100" y="967740"/>
                  </a:cubicBezTo>
                  <a:cubicBezTo>
                    <a:pt x="350520" y="1029970"/>
                    <a:pt x="292735" y="1052830"/>
                    <a:pt x="228600" y="1112520"/>
                  </a:cubicBezTo>
                  <a:cubicBezTo>
                    <a:pt x="164465" y="1172210"/>
                    <a:pt x="144780" y="1210310"/>
                    <a:pt x="99060" y="1264920"/>
                  </a:cubicBezTo>
                  <a:cubicBezTo>
                    <a:pt x="53340" y="1319530"/>
                    <a:pt x="17145" y="1365250"/>
                    <a:pt x="0" y="138684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6754064" y="1276625"/>
              <a:ext cx="4267200" cy="1852295"/>
            </a:xfrm>
            <a:custGeom>
              <a:avLst/>
              <a:gdLst>
                <a:gd name="connsiteX0" fmla="*/ 0 w 6720"/>
                <a:gd name="connsiteY0" fmla="*/ 1453 h 2917"/>
                <a:gd name="connsiteX1" fmla="*/ 192 w 6720"/>
                <a:gd name="connsiteY1" fmla="*/ 1645 h 2917"/>
                <a:gd name="connsiteX2" fmla="*/ 324 w 6720"/>
                <a:gd name="connsiteY2" fmla="*/ 2089 h 2917"/>
                <a:gd name="connsiteX3" fmla="*/ 480 w 6720"/>
                <a:gd name="connsiteY3" fmla="*/ 2305 h 2917"/>
                <a:gd name="connsiteX4" fmla="*/ 876 w 6720"/>
                <a:gd name="connsiteY4" fmla="*/ 2125 h 2917"/>
                <a:gd name="connsiteX5" fmla="*/ 1356 w 6720"/>
                <a:gd name="connsiteY5" fmla="*/ 1933 h 2917"/>
                <a:gd name="connsiteX6" fmla="*/ 1656 w 6720"/>
                <a:gd name="connsiteY6" fmla="*/ 1813 h 2917"/>
                <a:gd name="connsiteX7" fmla="*/ 1980 w 6720"/>
                <a:gd name="connsiteY7" fmla="*/ 1609 h 2917"/>
                <a:gd name="connsiteX8" fmla="*/ 2304 w 6720"/>
                <a:gd name="connsiteY8" fmla="*/ 1201 h 2917"/>
                <a:gd name="connsiteX9" fmla="*/ 2184 w 6720"/>
                <a:gd name="connsiteY9" fmla="*/ 997 h 2917"/>
                <a:gd name="connsiteX10" fmla="*/ 1980 w 6720"/>
                <a:gd name="connsiteY10" fmla="*/ 841 h 2917"/>
                <a:gd name="connsiteX11" fmla="*/ 1940 w 6720"/>
                <a:gd name="connsiteY11" fmla="*/ 571 h 2917"/>
                <a:gd name="connsiteX12" fmla="*/ 1835 w 6720"/>
                <a:gd name="connsiteY12" fmla="*/ 576 h 2917"/>
                <a:gd name="connsiteX13" fmla="*/ 1668 w 6720"/>
                <a:gd name="connsiteY13" fmla="*/ 817 h 2917"/>
                <a:gd name="connsiteX14" fmla="*/ 1380 w 6720"/>
                <a:gd name="connsiteY14" fmla="*/ 841 h 2917"/>
                <a:gd name="connsiteX15" fmla="*/ 1285 w 6720"/>
                <a:gd name="connsiteY15" fmla="*/ 591 h 2917"/>
                <a:gd name="connsiteX16" fmla="*/ 1200 w 6720"/>
                <a:gd name="connsiteY16" fmla="*/ 673 h 2917"/>
                <a:gd name="connsiteX17" fmla="*/ 1068 w 6720"/>
                <a:gd name="connsiteY17" fmla="*/ 397 h 2917"/>
                <a:gd name="connsiteX18" fmla="*/ 972 w 6720"/>
                <a:gd name="connsiteY18" fmla="*/ 205 h 2917"/>
                <a:gd name="connsiteX19" fmla="*/ 936 w 6720"/>
                <a:gd name="connsiteY19" fmla="*/ 61 h 2917"/>
                <a:gd name="connsiteX20" fmla="*/ 1104 w 6720"/>
                <a:gd name="connsiteY20" fmla="*/ 1 h 2917"/>
                <a:gd name="connsiteX21" fmla="*/ 1224 w 6720"/>
                <a:gd name="connsiteY21" fmla="*/ 97 h 2917"/>
                <a:gd name="connsiteX22" fmla="*/ 1404 w 6720"/>
                <a:gd name="connsiteY22" fmla="*/ 337 h 2917"/>
                <a:gd name="connsiteX23" fmla="*/ 1670 w 6720"/>
                <a:gd name="connsiteY23" fmla="*/ 502 h 2917"/>
                <a:gd name="connsiteX24" fmla="*/ 1944 w 6720"/>
                <a:gd name="connsiteY24" fmla="*/ 445 h 2917"/>
                <a:gd name="connsiteX25" fmla="*/ 2184 w 6720"/>
                <a:gd name="connsiteY25" fmla="*/ 649 h 2917"/>
                <a:gd name="connsiteX26" fmla="*/ 2620 w 6720"/>
                <a:gd name="connsiteY26" fmla="*/ 672 h 2917"/>
                <a:gd name="connsiteX27" fmla="*/ 3070 w 6720"/>
                <a:gd name="connsiteY27" fmla="*/ 672 h 2917"/>
                <a:gd name="connsiteX28" fmla="*/ 3285 w 6720"/>
                <a:gd name="connsiteY28" fmla="*/ 822 h 2917"/>
                <a:gd name="connsiteX29" fmla="*/ 3400 w 6720"/>
                <a:gd name="connsiteY29" fmla="*/ 942 h 2917"/>
                <a:gd name="connsiteX30" fmla="*/ 3588 w 6720"/>
                <a:gd name="connsiteY30" fmla="*/ 949 h 2917"/>
                <a:gd name="connsiteX31" fmla="*/ 3564 w 6720"/>
                <a:gd name="connsiteY31" fmla="*/ 1093 h 2917"/>
                <a:gd name="connsiteX32" fmla="*/ 3455 w 6720"/>
                <a:gd name="connsiteY32" fmla="*/ 1137 h 2917"/>
                <a:gd name="connsiteX33" fmla="*/ 3672 w 6720"/>
                <a:gd name="connsiteY33" fmla="*/ 1333 h 2917"/>
                <a:gd name="connsiteX34" fmla="*/ 3820 w 6720"/>
                <a:gd name="connsiteY34" fmla="*/ 1108 h 2917"/>
                <a:gd name="connsiteX35" fmla="*/ 3865 w 6720"/>
                <a:gd name="connsiteY35" fmla="*/ 1373 h 2917"/>
                <a:gd name="connsiteX36" fmla="*/ 3900 w 6720"/>
                <a:gd name="connsiteY36" fmla="*/ 1813 h 2917"/>
                <a:gd name="connsiteX37" fmla="*/ 4056 w 6720"/>
                <a:gd name="connsiteY37" fmla="*/ 2209 h 2917"/>
                <a:gd name="connsiteX38" fmla="*/ 4200 w 6720"/>
                <a:gd name="connsiteY38" fmla="*/ 2593 h 2917"/>
                <a:gd name="connsiteX39" fmla="*/ 4380 w 6720"/>
                <a:gd name="connsiteY39" fmla="*/ 2917 h 2917"/>
                <a:gd name="connsiteX40" fmla="*/ 4656 w 6720"/>
                <a:gd name="connsiteY40" fmla="*/ 2629 h 2917"/>
                <a:gd name="connsiteX41" fmla="*/ 4740 w 6720"/>
                <a:gd name="connsiteY41" fmla="*/ 2233 h 2917"/>
                <a:gd name="connsiteX42" fmla="*/ 4935 w 6720"/>
                <a:gd name="connsiteY42" fmla="*/ 1903 h 2917"/>
                <a:gd name="connsiteX43" fmla="*/ 5172 w 6720"/>
                <a:gd name="connsiteY43" fmla="*/ 1609 h 2917"/>
                <a:gd name="connsiteX44" fmla="*/ 5490 w 6720"/>
                <a:gd name="connsiteY44" fmla="*/ 1438 h 2917"/>
                <a:gd name="connsiteX45" fmla="*/ 5735 w 6720"/>
                <a:gd name="connsiteY45" fmla="*/ 1198 h 2917"/>
                <a:gd name="connsiteX46" fmla="*/ 5932 w 6720"/>
                <a:gd name="connsiteY46" fmla="*/ 1139 h 2917"/>
                <a:gd name="connsiteX47" fmla="*/ 6060 w 6720"/>
                <a:gd name="connsiteY47" fmla="*/ 1045 h 2917"/>
                <a:gd name="connsiteX48" fmla="*/ 6264 w 6720"/>
                <a:gd name="connsiteY48" fmla="*/ 1273 h 2917"/>
                <a:gd name="connsiteX49" fmla="*/ 6382 w 6720"/>
                <a:gd name="connsiteY49" fmla="*/ 1534 h 2917"/>
                <a:gd name="connsiteX50" fmla="*/ 6422 w 6720"/>
                <a:gd name="connsiteY50" fmla="*/ 1864 h 2917"/>
                <a:gd name="connsiteX51" fmla="*/ 6612 w 6720"/>
                <a:gd name="connsiteY51" fmla="*/ 1993 h 2917"/>
                <a:gd name="connsiteX52" fmla="*/ 6720 w 6720"/>
                <a:gd name="connsiteY52" fmla="*/ 1849 h 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720" h="2917">
                  <a:moveTo>
                    <a:pt x="0" y="1453"/>
                  </a:moveTo>
                  <a:cubicBezTo>
                    <a:pt x="36" y="1483"/>
                    <a:pt x="127" y="1518"/>
                    <a:pt x="192" y="1645"/>
                  </a:cubicBezTo>
                  <a:cubicBezTo>
                    <a:pt x="257" y="1772"/>
                    <a:pt x="266" y="1957"/>
                    <a:pt x="324" y="2089"/>
                  </a:cubicBezTo>
                  <a:cubicBezTo>
                    <a:pt x="382" y="2221"/>
                    <a:pt x="370" y="2298"/>
                    <a:pt x="480" y="2305"/>
                  </a:cubicBezTo>
                  <a:cubicBezTo>
                    <a:pt x="590" y="2312"/>
                    <a:pt x="701" y="2199"/>
                    <a:pt x="876" y="2125"/>
                  </a:cubicBezTo>
                  <a:cubicBezTo>
                    <a:pt x="1051" y="2051"/>
                    <a:pt x="1200" y="1995"/>
                    <a:pt x="1356" y="1933"/>
                  </a:cubicBezTo>
                  <a:cubicBezTo>
                    <a:pt x="1512" y="1871"/>
                    <a:pt x="1531" y="1878"/>
                    <a:pt x="1656" y="1813"/>
                  </a:cubicBezTo>
                  <a:cubicBezTo>
                    <a:pt x="1781" y="1748"/>
                    <a:pt x="1850" y="1731"/>
                    <a:pt x="1980" y="1609"/>
                  </a:cubicBezTo>
                  <a:cubicBezTo>
                    <a:pt x="2110" y="1487"/>
                    <a:pt x="2263" y="1323"/>
                    <a:pt x="2304" y="1201"/>
                  </a:cubicBezTo>
                  <a:cubicBezTo>
                    <a:pt x="2345" y="1079"/>
                    <a:pt x="2249" y="1069"/>
                    <a:pt x="2184" y="997"/>
                  </a:cubicBezTo>
                  <a:cubicBezTo>
                    <a:pt x="2119" y="925"/>
                    <a:pt x="2026" y="920"/>
                    <a:pt x="1980" y="841"/>
                  </a:cubicBezTo>
                  <a:cubicBezTo>
                    <a:pt x="1934" y="762"/>
                    <a:pt x="1966" y="617"/>
                    <a:pt x="1940" y="571"/>
                  </a:cubicBezTo>
                  <a:cubicBezTo>
                    <a:pt x="1914" y="525"/>
                    <a:pt x="1865" y="545"/>
                    <a:pt x="1835" y="576"/>
                  </a:cubicBezTo>
                  <a:cubicBezTo>
                    <a:pt x="1805" y="607"/>
                    <a:pt x="1762" y="771"/>
                    <a:pt x="1668" y="817"/>
                  </a:cubicBezTo>
                  <a:cubicBezTo>
                    <a:pt x="1574" y="863"/>
                    <a:pt x="1447" y="882"/>
                    <a:pt x="1380" y="841"/>
                  </a:cubicBezTo>
                  <a:cubicBezTo>
                    <a:pt x="1313" y="800"/>
                    <a:pt x="1345" y="601"/>
                    <a:pt x="1285" y="591"/>
                  </a:cubicBezTo>
                  <a:cubicBezTo>
                    <a:pt x="1225" y="581"/>
                    <a:pt x="1253" y="716"/>
                    <a:pt x="1200" y="673"/>
                  </a:cubicBezTo>
                  <a:cubicBezTo>
                    <a:pt x="1147" y="630"/>
                    <a:pt x="1114" y="491"/>
                    <a:pt x="1068" y="397"/>
                  </a:cubicBezTo>
                  <a:cubicBezTo>
                    <a:pt x="1022" y="303"/>
                    <a:pt x="998" y="272"/>
                    <a:pt x="972" y="205"/>
                  </a:cubicBezTo>
                  <a:cubicBezTo>
                    <a:pt x="946" y="138"/>
                    <a:pt x="910" y="102"/>
                    <a:pt x="936" y="61"/>
                  </a:cubicBezTo>
                  <a:cubicBezTo>
                    <a:pt x="962" y="20"/>
                    <a:pt x="1046" y="-6"/>
                    <a:pt x="1104" y="1"/>
                  </a:cubicBezTo>
                  <a:cubicBezTo>
                    <a:pt x="1162" y="8"/>
                    <a:pt x="1164" y="30"/>
                    <a:pt x="1224" y="97"/>
                  </a:cubicBezTo>
                  <a:cubicBezTo>
                    <a:pt x="1284" y="164"/>
                    <a:pt x="1318" y="263"/>
                    <a:pt x="1404" y="337"/>
                  </a:cubicBezTo>
                  <a:cubicBezTo>
                    <a:pt x="1490" y="411"/>
                    <a:pt x="1562" y="480"/>
                    <a:pt x="1670" y="502"/>
                  </a:cubicBezTo>
                  <a:cubicBezTo>
                    <a:pt x="1778" y="524"/>
                    <a:pt x="1838" y="409"/>
                    <a:pt x="1944" y="445"/>
                  </a:cubicBezTo>
                  <a:cubicBezTo>
                    <a:pt x="2050" y="481"/>
                    <a:pt x="2050" y="608"/>
                    <a:pt x="2184" y="649"/>
                  </a:cubicBezTo>
                  <a:cubicBezTo>
                    <a:pt x="2318" y="690"/>
                    <a:pt x="2435" y="672"/>
                    <a:pt x="2620" y="672"/>
                  </a:cubicBezTo>
                  <a:cubicBezTo>
                    <a:pt x="2805" y="672"/>
                    <a:pt x="2924" y="636"/>
                    <a:pt x="3070" y="672"/>
                  </a:cubicBezTo>
                  <a:cubicBezTo>
                    <a:pt x="3216" y="708"/>
                    <a:pt x="3189" y="762"/>
                    <a:pt x="3285" y="822"/>
                  </a:cubicBezTo>
                  <a:cubicBezTo>
                    <a:pt x="3340" y="867"/>
                    <a:pt x="3350" y="921"/>
                    <a:pt x="3400" y="942"/>
                  </a:cubicBezTo>
                  <a:cubicBezTo>
                    <a:pt x="3451" y="963"/>
                    <a:pt x="3561" y="924"/>
                    <a:pt x="3588" y="949"/>
                  </a:cubicBezTo>
                  <a:cubicBezTo>
                    <a:pt x="3631" y="1002"/>
                    <a:pt x="3602" y="1057"/>
                    <a:pt x="3564" y="1093"/>
                  </a:cubicBezTo>
                  <a:cubicBezTo>
                    <a:pt x="3526" y="1129"/>
                    <a:pt x="3465" y="1087"/>
                    <a:pt x="3455" y="1137"/>
                  </a:cubicBezTo>
                  <a:cubicBezTo>
                    <a:pt x="3445" y="1187"/>
                    <a:pt x="3593" y="1340"/>
                    <a:pt x="3672" y="1333"/>
                  </a:cubicBezTo>
                  <a:cubicBezTo>
                    <a:pt x="3751" y="1326"/>
                    <a:pt x="3755" y="1103"/>
                    <a:pt x="3820" y="1108"/>
                  </a:cubicBezTo>
                  <a:cubicBezTo>
                    <a:pt x="3885" y="1113"/>
                    <a:pt x="3865" y="1228"/>
                    <a:pt x="3865" y="1373"/>
                  </a:cubicBezTo>
                  <a:cubicBezTo>
                    <a:pt x="3865" y="1518"/>
                    <a:pt x="3862" y="1611"/>
                    <a:pt x="3900" y="1813"/>
                  </a:cubicBezTo>
                  <a:cubicBezTo>
                    <a:pt x="3938" y="2015"/>
                    <a:pt x="3996" y="2053"/>
                    <a:pt x="4056" y="2209"/>
                  </a:cubicBezTo>
                  <a:cubicBezTo>
                    <a:pt x="4116" y="2365"/>
                    <a:pt x="4135" y="2451"/>
                    <a:pt x="4200" y="2593"/>
                  </a:cubicBezTo>
                  <a:cubicBezTo>
                    <a:pt x="4265" y="2735"/>
                    <a:pt x="4289" y="2910"/>
                    <a:pt x="4380" y="2917"/>
                  </a:cubicBezTo>
                  <a:cubicBezTo>
                    <a:pt x="4471" y="2924"/>
                    <a:pt x="4584" y="2766"/>
                    <a:pt x="4656" y="2629"/>
                  </a:cubicBezTo>
                  <a:cubicBezTo>
                    <a:pt x="4728" y="2492"/>
                    <a:pt x="4692" y="2387"/>
                    <a:pt x="4740" y="2233"/>
                  </a:cubicBezTo>
                  <a:cubicBezTo>
                    <a:pt x="4788" y="2079"/>
                    <a:pt x="4849" y="2028"/>
                    <a:pt x="4935" y="1903"/>
                  </a:cubicBezTo>
                  <a:cubicBezTo>
                    <a:pt x="5021" y="1778"/>
                    <a:pt x="5052" y="1707"/>
                    <a:pt x="5172" y="1609"/>
                  </a:cubicBezTo>
                  <a:cubicBezTo>
                    <a:pt x="5292" y="1511"/>
                    <a:pt x="5356" y="1527"/>
                    <a:pt x="5490" y="1438"/>
                  </a:cubicBezTo>
                  <a:cubicBezTo>
                    <a:pt x="5624" y="1349"/>
                    <a:pt x="5622" y="1263"/>
                    <a:pt x="5735" y="1198"/>
                  </a:cubicBezTo>
                  <a:cubicBezTo>
                    <a:pt x="5809" y="1148"/>
                    <a:pt x="5878" y="1165"/>
                    <a:pt x="5932" y="1139"/>
                  </a:cubicBezTo>
                  <a:cubicBezTo>
                    <a:pt x="5986" y="1114"/>
                    <a:pt x="6005" y="1023"/>
                    <a:pt x="6060" y="1045"/>
                  </a:cubicBezTo>
                  <a:cubicBezTo>
                    <a:pt x="6144" y="1067"/>
                    <a:pt x="6192" y="1172"/>
                    <a:pt x="6264" y="1273"/>
                  </a:cubicBezTo>
                  <a:cubicBezTo>
                    <a:pt x="6336" y="1374"/>
                    <a:pt x="6351" y="1424"/>
                    <a:pt x="6382" y="1534"/>
                  </a:cubicBezTo>
                  <a:cubicBezTo>
                    <a:pt x="6413" y="1644"/>
                    <a:pt x="6384" y="1775"/>
                    <a:pt x="6422" y="1864"/>
                  </a:cubicBezTo>
                  <a:cubicBezTo>
                    <a:pt x="6460" y="1953"/>
                    <a:pt x="6552" y="1988"/>
                    <a:pt x="6612" y="1993"/>
                  </a:cubicBezTo>
                  <a:cubicBezTo>
                    <a:pt x="6672" y="1998"/>
                    <a:pt x="6702" y="1881"/>
                    <a:pt x="6720" y="184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6754064" y="3791860"/>
              <a:ext cx="42576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6754064" y="1850030"/>
              <a:ext cx="4260215" cy="209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4" name="任意多边形 93"/>
            <p:cNvSpPr/>
            <p:nvPr/>
          </p:nvSpPr>
          <p:spPr>
            <a:xfrm>
              <a:off x="9729674" y="3022875"/>
              <a:ext cx="154940" cy="299720"/>
            </a:xfrm>
            <a:custGeom>
              <a:avLst/>
              <a:gdLst>
                <a:gd name="connisteX0" fmla="*/ 19339 w 154899"/>
                <a:gd name="connsiteY0" fmla="*/ 288251 h 299448"/>
                <a:gd name="connisteX1" fmla="*/ 289 w 154899"/>
                <a:gd name="connsiteY1" fmla="*/ 193001 h 299448"/>
                <a:gd name="connisteX2" fmla="*/ 28864 w 154899"/>
                <a:gd name="connsiteY2" fmla="*/ 2501 h 299448"/>
                <a:gd name="connisteX3" fmla="*/ 114589 w 154899"/>
                <a:gd name="connsiteY3" fmla="*/ 107276 h 299448"/>
                <a:gd name="connisteX4" fmla="*/ 152689 w 154899"/>
                <a:gd name="connsiteY4" fmla="*/ 236181 h 299448"/>
                <a:gd name="connisteX5" fmla="*/ 66964 w 154899"/>
                <a:gd name="connsiteY5" fmla="*/ 288251 h 299448"/>
                <a:gd name="connisteX6" fmla="*/ 19339 w 154899"/>
                <a:gd name="connsiteY6" fmla="*/ 288251 h 2994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4899" h="299448">
                  <a:moveTo>
                    <a:pt x="19340" y="288251"/>
                  </a:moveTo>
                  <a:cubicBezTo>
                    <a:pt x="6005" y="269201"/>
                    <a:pt x="-1615" y="250151"/>
                    <a:pt x="290" y="193001"/>
                  </a:cubicBezTo>
                  <a:cubicBezTo>
                    <a:pt x="2195" y="135851"/>
                    <a:pt x="6005" y="19646"/>
                    <a:pt x="28865" y="2501"/>
                  </a:cubicBezTo>
                  <a:cubicBezTo>
                    <a:pt x="51725" y="-14644"/>
                    <a:pt x="89825" y="60286"/>
                    <a:pt x="114590" y="107276"/>
                  </a:cubicBezTo>
                  <a:cubicBezTo>
                    <a:pt x="139355" y="154266"/>
                    <a:pt x="162215" y="199986"/>
                    <a:pt x="152690" y="236181"/>
                  </a:cubicBezTo>
                  <a:cubicBezTo>
                    <a:pt x="143165" y="272376"/>
                    <a:pt x="93635" y="278091"/>
                    <a:pt x="66965" y="288251"/>
                  </a:cubicBezTo>
                  <a:cubicBezTo>
                    <a:pt x="40295" y="298411"/>
                    <a:pt x="32675" y="307301"/>
                    <a:pt x="19340" y="288251"/>
                  </a:cubicBez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10922204" y="3341010"/>
              <a:ext cx="97790" cy="147320"/>
            </a:xfrm>
            <a:custGeom>
              <a:avLst/>
              <a:gdLst>
                <a:gd name="connisteX0" fmla="*/ 93315 w 97760"/>
                <a:gd name="connsiteY0" fmla="*/ 4122 h 147062"/>
                <a:gd name="connisteX1" fmla="*/ 2510 w 97760"/>
                <a:gd name="connsiteY1" fmla="*/ 13647 h 147062"/>
                <a:gd name="connisteX2" fmla="*/ 36165 w 97760"/>
                <a:gd name="connsiteY2" fmla="*/ 122867 h 147062"/>
                <a:gd name="connisteX3" fmla="*/ 74265 w 97760"/>
                <a:gd name="connsiteY3" fmla="*/ 146997 h 147062"/>
                <a:gd name="connisteX4" fmla="*/ 97760 w 97760"/>
                <a:gd name="connsiteY4" fmla="*/ 122867 h 147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97760" h="147062">
                  <a:moveTo>
                    <a:pt x="93315" y="4122"/>
                  </a:moveTo>
                  <a:cubicBezTo>
                    <a:pt x="74265" y="4122"/>
                    <a:pt x="13940" y="-9848"/>
                    <a:pt x="2510" y="13647"/>
                  </a:cubicBezTo>
                  <a:cubicBezTo>
                    <a:pt x="-8920" y="37142"/>
                    <a:pt x="21560" y="96197"/>
                    <a:pt x="36165" y="122867"/>
                  </a:cubicBezTo>
                  <a:cubicBezTo>
                    <a:pt x="50770" y="149537"/>
                    <a:pt x="62200" y="146997"/>
                    <a:pt x="74265" y="146997"/>
                  </a:cubicBezTo>
                  <a:cubicBezTo>
                    <a:pt x="86330" y="146997"/>
                    <a:pt x="93950" y="127947"/>
                    <a:pt x="97760" y="1228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6762319" y="999130"/>
              <a:ext cx="4257675" cy="3228975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7502094" y="3791860"/>
              <a:ext cx="27298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i="1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印度洋</a:t>
              </a:r>
              <a:endParaRPr lang="zh-CN" altLang="en-US" i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8013269" y="1100095"/>
              <a:ext cx="175577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000">
                  <a:solidFill>
                    <a:srgbClr val="002060"/>
                  </a:solidFill>
                  <a:latin typeface="思源宋体 CN Heavy" panose="02020900000000000000" charset="-122"/>
                  <a:ea typeface="思源宋体 CN Heavy" panose="02020900000000000000" charset="-122"/>
                </a:defRPr>
              </a:lvl1pPr>
            </a:lstStyle>
            <a:p>
              <a:r>
                <a:rPr lang="zh-CN" alt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亚洲</a:t>
              </a:r>
              <a:endPara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6713424" y="3767730"/>
              <a:ext cx="90170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赤道</a:t>
              </a:r>
              <a:endParaRPr lang="zh-CN" altLang="en-US" sz="160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713424" y="1536975"/>
              <a:ext cx="112903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北回归线</a:t>
              </a:r>
              <a:endPara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1" name="任意多边形 54"/>
            <p:cNvSpPr/>
            <p:nvPr/>
          </p:nvSpPr>
          <p:spPr>
            <a:xfrm>
              <a:off x="8603184" y="1733190"/>
              <a:ext cx="426720" cy="731520"/>
            </a:xfrm>
            <a:custGeom>
              <a:avLst/>
              <a:gdLst>
                <a:gd name="connisteX0" fmla="*/ 426720 w 426720"/>
                <a:gd name="connsiteY0" fmla="*/ 0 h 731520"/>
                <a:gd name="connisteX1" fmla="*/ 0 w 426720"/>
                <a:gd name="connsiteY1" fmla="*/ 731520 h 7315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426720" h="731520">
                  <a:moveTo>
                    <a:pt x="426720" y="0"/>
                  </a:moveTo>
                  <a:cubicBezTo>
                    <a:pt x="284480" y="243840"/>
                    <a:pt x="142240" y="487680"/>
                    <a:pt x="0" y="73152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2" name="任意多边形 55"/>
            <p:cNvSpPr/>
            <p:nvPr/>
          </p:nvSpPr>
          <p:spPr>
            <a:xfrm>
              <a:off x="9417254" y="2068470"/>
              <a:ext cx="297180" cy="601980"/>
            </a:xfrm>
            <a:custGeom>
              <a:avLst/>
              <a:gdLst>
                <a:gd name="connisteX0" fmla="*/ 297180 w 297180"/>
                <a:gd name="connsiteY0" fmla="*/ 0 h 601980"/>
                <a:gd name="connisteX1" fmla="*/ 0 w 297180"/>
                <a:gd name="connsiteY1" fmla="*/ 601980 h 6019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297180" h="601980">
                  <a:moveTo>
                    <a:pt x="297180" y="0"/>
                  </a:moveTo>
                  <a:cubicBezTo>
                    <a:pt x="198120" y="200660"/>
                    <a:pt x="99060" y="401320"/>
                    <a:pt x="0" y="6019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3" name="任意多边形 56"/>
            <p:cNvSpPr/>
            <p:nvPr/>
          </p:nvSpPr>
          <p:spPr>
            <a:xfrm>
              <a:off x="7794194" y="2807610"/>
              <a:ext cx="586740" cy="807720"/>
            </a:xfrm>
            <a:custGeom>
              <a:avLst/>
              <a:gdLst>
                <a:gd name="connisteX0" fmla="*/ 586740 w 586740"/>
                <a:gd name="connsiteY0" fmla="*/ 0 h 807720"/>
                <a:gd name="connisteX1" fmla="*/ 0 w 586740"/>
                <a:gd name="connsiteY1" fmla="*/ 807720 h 807720"/>
                <a:gd name="connisteX2" fmla="*/ 0 w 586740"/>
                <a:gd name="connsiteY2" fmla="*/ 792480 h 8077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86740" h="807720">
                  <a:moveTo>
                    <a:pt x="586740" y="0"/>
                  </a:moveTo>
                  <a:cubicBezTo>
                    <a:pt x="469265" y="161925"/>
                    <a:pt x="117475" y="648970"/>
                    <a:pt x="0" y="80772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4" name="任意多边形 57"/>
            <p:cNvSpPr/>
            <p:nvPr/>
          </p:nvSpPr>
          <p:spPr>
            <a:xfrm>
              <a:off x="8685734" y="2960010"/>
              <a:ext cx="525780" cy="685800"/>
            </a:xfrm>
            <a:custGeom>
              <a:avLst/>
              <a:gdLst>
                <a:gd name="connisteX0" fmla="*/ 525780 w 525780"/>
                <a:gd name="connsiteY0" fmla="*/ 0 h 685800"/>
                <a:gd name="connisteX1" fmla="*/ 0 w 525780"/>
                <a:gd name="connsiteY1" fmla="*/ 685800 h 6858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525780" h="685800">
                  <a:moveTo>
                    <a:pt x="525780" y="0"/>
                  </a:moveTo>
                  <a:cubicBezTo>
                    <a:pt x="350520" y="228600"/>
                    <a:pt x="175260" y="457200"/>
                    <a:pt x="0" y="6858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8" name="任意多边形 58"/>
            <p:cNvSpPr/>
            <p:nvPr/>
          </p:nvSpPr>
          <p:spPr>
            <a:xfrm>
              <a:off x="10263074" y="1817010"/>
              <a:ext cx="311785" cy="883920"/>
            </a:xfrm>
            <a:custGeom>
              <a:avLst/>
              <a:gdLst>
                <a:gd name="connisteX0" fmla="*/ 0 w 312043"/>
                <a:gd name="connsiteY0" fmla="*/ 0 h 883920"/>
                <a:gd name="connisteX1" fmla="*/ 304800 w 312043"/>
                <a:gd name="connsiteY1" fmla="*/ 426720 h 883920"/>
                <a:gd name="connisteX2" fmla="*/ 190500 w 312043"/>
                <a:gd name="connsiteY2" fmla="*/ 883920 h 8839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312044" h="883920">
                  <a:moveTo>
                    <a:pt x="0" y="0"/>
                  </a:moveTo>
                  <a:cubicBezTo>
                    <a:pt x="63500" y="76200"/>
                    <a:pt x="266700" y="250190"/>
                    <a:pt x="304800" y="426720"/>
                  </a:cubicBezTo>
                  <a:cubicBezTo>
                    <a:pt x="342900" y="603250"/>
                    <a:pt x="219710" y="800735"/>
                    <a:pt x="190500" y="88392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9" name="任意多边形 59"/>
            <p:cNvSpPr/>
            <p:nvPr/>
          </p:nvSpPr>
          <p:spPr>
            <a:xfrm>
              <a:off x="9805874" y="2929530"/>
              <a:ext cx="502920" cy="754380"/>
            </a:xfrm>
            <a:custGeom>
              <a:avLst/>
              <a:gdLst>
                <a:gd name="connisteX0" fmla="*/ 502920 w 502920"/>
                <a:gd name="connsiteY0" fmla="*/ 0 h 754380"/>
                <a:gd name="connisteX1" fmla="*/ 0 w 502920"/>
                <a:gd name="connsiteY1" fmla="*/ 754380 h 754380"/>
                <a:gd name="connisteX2" fmla="*/ -274320 w 502920"/>
                <a:gd name="connsiteY2" fmla="*/ 1135380 h 7543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02920" h="754380">
                  <a:moveTo>
                    <a:pt x="502920" y="0"/>
                  </a:moveTo>
                  <a:cubicBezTo>
                    <a:pt x="407670" y="143510"/>
                    <a:pt x="155575" y="527050"/>
                    <a:pt x="0" y="7543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sp>
        <p:nvSpPr>
          <p:cNvPr id="20" name="任意多边形 19"/>
          <p:cNvSpPr/>
          <p:nvPr/>
        </p:nvSpPr>
        <p:spPr>
          <a:xfrm>
            <a:off x="7147560" y="3977640"/>
            <a:ext cx="1097280" cy="1264920"/>
          </a:xfrm>
          <a:custGeom>
            <a:avLst/>
            <a:gdLst>
              <a:gd name="connsiteX0" fmla="*/ 1097280 w 1097280"/>
              <a:gd name="connsiteY0" fmla="*/ 0 h 1264920"/>
              <a:gd name="connsiteX1" fmla="*/ 365760 w 1097280"/>
              <a:gd name="connsiteY1" fmla="*/ 487680 h 1264920"/>
              <a:gd name="connsiteX2" fmla="*/ 0 w 1097280"/>
              <a:gd name="connsiteY2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1264920">
                <a:moveTo>
                  <a:pt x="1097280" y="0"/>
                </a:moveTo>
                <a:cubicBezTo>
                  <a:pt x="822960" y="138430"/>
                  <a:pt x="548640" y="276860"/>
                  <a:pt x="365760" y="487680"/>
                </a:cubicBezTo>
                <a:cubicBezTo>
                  <a:pt x="182880" y="698500"/>
                  <a:pt x="91440" y="981710"/>
                  <a:pt x="0" y="1264920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220200" y="3962400"/>
            <a:ext cx="441960" cy="731520"/>
          </a:xfrm>
          <a:custGeom>
            <a:avLst/>
            <a:gdLst>
              <a:gd name="connsiteX0" fmla="*/ 441960 w 441960"/>
              <a:gd name="connsiteY0" fmla="*/ 731520 h 731520"/>
              <a:gd name="connsiteX1" fmla="*/ 106680 w 441960"/>
              <a:gd name="connsiteY1" fmla="*/ 441960 h 731520"/>
              <a:gd name="connsiteX2" fmla="*/ 0 w 441960"/>
              <a:gd name="connsiteY2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960" h="731520">
                <a:moveTo>
                  <a:pt x="441960" y="731520"/>
                </a:moveTo>
                <a:cubicBezTo>
                  <a:pt x="311150" y="647700"/>
                  <a:pt x="180340" y="563880"/>
                  <a:pt x="106680" y="441960"/>
                </a:cubicBezTo>
                <a:cubicBezTo>
                  <a:pt x="33020" y="320040"/>
                  <a:pt x="16510" y="160020"/>
                  <a:pt x="0" y="0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7940040" y="3124061"/>
            <a:ext cx="1173480" cy="624979"/>
          </a:xfrm>
          <a:custGeom>
            <a:avLst/>
            <a:gdLst>
              <a:gd name="connsiteX0" fmla="*/ 1173480 w 1173480"/>
              <a:gd name="connsiteY0" fmla="*/ 594499 h 624979"/>
              <a:gd name="connsiteX1" fmla="*/ 1097280 w 1173480"/>
              <a:gd name="connsiteY1" fmla="*/ 228739 h 624979"/>
              <a:gd name="connsiteX2" fmla="*/ 777240 w 1173480"/>
              <a:gd name="connsiteY2" fmla="*/ 139 h 624979"/>
              <a:gd name="connsiteX3" fmla="*/ 381000 w 1173480"/>
              <a:gd name="connsiteY3" fmla="*/ 259219 h 624979"/>
              <a:gd name="connsiteX4" fmla="*/ 0 w 1173480"/>
              <a:gd name="connsiteY4" fmla="*/ 624979 h 62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80" h="624979">
                <a:moveTo>
                  <a:pt x="1173480" y="594499"/>
                </a:moveTo>
                <a:cubicBezTo>
                  <a:pt x="1168400" y="461149"/>
                  <a:pt x="1163320" y="327799"/>
                  <a:pt x="1097280" y="228739"/>
                </a:cubicBezTo>
                <a:cubicBezTo>
                  <a:pt x="1031240" y="129679"/>
                  <a:pt x="896620" y="-4941"/>
                  <a:pt x="777240" y="139"/>
                </a:cubicBezTo>
                <a:cubicBezTo>
                  <a:pt x="657860" y="5219"/>
                  <a:pt x="510540" y="155079"/>
                  <a:pt x="381000" y="259219"/>
                </a:cubicBezTo>
                <a:cubicBezTo>
                  <a:pt x="251460" y="363359"/>
                  <a:pt x="125730" y="494169"/>
                  <a:pt x="0" y="624979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7559040" y="5303520"/>
            <a:ext cx="929640" cy="168252"/>
          </a:xfrm>
          <a:custGeom>
            <a:avLst/>
            <a:gdLst>
              <a:gd name="connsiteX0" fmla="*/ 0 w 929640"/>
              <a:gd name="connsiteY0" fmla="*/ 0 h 168252"/>
              <a:gd name="connsiteX1" fmla="*/ 350520 w 929640"/>
              <a:gd name="connsiteY1" fmla="*/ 167640 h 168252"/>
              <a:gd name="connsiteX2" fmla="*/ 929640 w 929640"/>
              <a:gd name="connsiteY2" fmla="*/ 45720 h 1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640" h="168252">
                <a:moveTo>
                  <a:pt x="0" y="0"/>
                </a:moveTo>
                <a:cubicBezTo>
                  <a:pt x="97790" y="80010"/>
                  <a:pt x="195580" y="160020"/>
                  <a:pt x="350520" y="167640"/>
                </a:cubicBezTo>
                <a:cubicBezTo>
                  <a:pt x="505460" y="175260"/>
                  <a:pt x="717550" y="110490"/>
                  <a:pt x="929640" y="45720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1" name="任意多边形 130"/>
          <p:cNvSpPr/>
          <p:nvPr/>
        </p:nvSpPr>
        <p:spPr>
          <a:xfrm>
            <a:off x="8662454" y="5208281"/>
            <a:ext cx="929640" cy="168252"/>
          </a:xfrm>
          <a:custGeom>
            <a:avLst/>
            <a:gdLst>
              <a:gd name="connsiteX0" fmla="*/ 0 w 929640"/>
              <a:gd name="connsiteY0" fmla="*/ 0 h 168252"/>
              <a:gd name="connsiteX1" fmla="*/ 350520 w 929640"/>
              <a:gd name="connsiteY1" fmla="*/ 167640 h 168252"/>
              <a:gd name="connsiteX2" fmla="*/ 929640 w 929640"/>
              <a:gd name="connsiteY2" fmla="*/ 45720 h 1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640" h="168252">
                <a:moveTo>
                  <a:pt x="0" y="0"/>
                </a:moveTo>
                <a:cubicBezTo>
                  <a:pt x="97790" y="80010"/>
                  <a:pt x="195580" y="160020"/>
                  <a:pt x="350520" y="167640"/>
                </a:cubicBezTo>
                <a:cubicBezTo>
                  <a:pt x="505460" y="175260"/>
                  <a:pt x="717550" y="110490"/>
                  <a:pt x="929640" y="45720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2" name="任意多边形 131"/>
          <p:cNvSpPr/>
          <p:nvPr/>
        </p:nvSpPr>
        <p:spPr>
          <a:xfrm>
            <a:off x="9807456" y="5271919"/>
            <a:ext cx="929640" cy="168252"/>
          </a:xfrm>
          <a:custGeom>
            <a:avLst/>
            <a:gdLst>
              <a:gd name="connsiteX0" fmla="*/ 0 w 929640"/>
              <a:gd name="connsiteY0" fmla="*/ 0 h 168252"/>
              <a:gd name="connsiteX1" fmla="*/ 350520 w 929640"/>
              <a:gd name="connsiteY1" fmla="*/ 167640 h 168252"/>
              <a:gd name="connsiteX2" fmla="*/ 929640 w 929640"/>
              <a:gd name="connsiteY2" fmla="*/ 45720 h 1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640" h="168252">
                <a:moveTo>
                  <a:pt x="0" y="0"/>
                </a:moveTo>
                <a:cubicBezTo>
                  <a:pt x="97790" y="80010"/>
                  <a:pt x="195580" y="160020"/>
                  <a:pt x="350520" y="167640"/>
                </a:cubicBezTo>
                <a:cubicBezTo>
                  <a:pt x="505460" y="175260"/>
                  <a:pt x="717550" y="110490"/>
                  <a:pt x="929640" y="45720"/>
                </a:cubicBezTo>
              </a:path>
            </a:pathLst>
          </a:custGeom>
          <a:noFill/>
          <a:ln w="38100" cap="rnd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0728960" y="4450080"/>
            <a:ext cx="183433" cy="731520"/>
          </a:xfrm>
          <a:custGeom>
            <a:avLst/>
            <a:gdLst>
              <a:gd name="connsiteX0" fmla="*/ 45720 w 183433"/>
              <a:gd name="connsiteY0" fmla="*/ 731520 h 731520"/>
              <a:gd name="connsiteX1" fmla="*/ 182880 w 183433"/>
              <a:gd name="connsiteY1" fmla="*/ 350520 h 731520"/>
              <a:gd name="connsiteX2" fmla="*/ 0 w 183433"/>
              <a:gd name="connsiteY2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433" h="731520">
                <a:moveTo>
                  <a:pt x="45720" y="731520"/>
                </a:moveTo>
                <a:cubicBezTo>
                  <a:pt x="118110" y="601980"/>
                  <a:pt x="190500" y="472440"/>
                  <a:pt x="182880" y="350520"/>
                </a:cubicBezTo>
                <a:cubicBezTo>
                  <a:pt x="175260" y="228600"/>
                  <a:pt x="87630" y="11430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10104120" y="4328160"/>
            <a:ext cx="413228" cy="701040"/>
          </a:xfrm>
          <a:custGeom>
            <a:avLst/>
            <a:gdLst>
              <a:gd name="connsiteX0" fmla="*/ 411480 w 413228"/>
              <a:gd name="connsiteY0" fmla="*/ 701040 h 701040"/>
              <a:gd name="connsiteX1" fmla="*/ 350520 w 413228"/>
              <a:gd name="connsiteY1" fmla="*/ 167640 h 701040"/>
              <a:gd name="connsiteX2" fmla="*/ 0 w 413228"/>
              <a:gd name="connsiteY2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228" h="701040">
                <a:moveTo>
                  <a:pt x="411480" y="701040"/>
                </a:moveTo>
                <a:cubicBezTo>
                  <a:pt x="415290" y="492760"/>
                  <a:pt x="419100" y="284480"/>
                  <a:pt x="350520" y="167640"/>
                </a:cubicBezTo>
                <a:cubicBezTo>
                  <a:pt x="281940" y="50800"/>
                  <a:pt x="140970" y="2540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8270464" y="5488178"/>
            <a:ext cx="2341431" cy="400110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赤道逆流</a:t>
            </a:r>
            <a:endParaRPr lang="zh-CN" altLang="en-US" sz="20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 rot="1445956">
            <a:off x="6890306" y="3281527"/>
            <a:ext cx="492443" cy="2084951"/>
          </a:xfrm>
          <a:prstGeom prst="rect">
            <a:avLst/>
          </a:prstGeom>
          <a:noFill/>
          <a:ln w="38100"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索马里暖流</a:t>
            </a:r>
            <a:endParaRPr lang="zh-CN" altLang="en-US" sz="20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8986130" y="2570133"/>
            <a:ext cx="888401" cy="830997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季风漂流</a:t>
            </a:r>
            <a:endParaRPr lang="zh-CN" altLang="en-US" sz="24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 rot="0">
            <a:off x="1417955" y="267335"/>
            <a:ext cx="3526790" cy="734695"/>
            <a:chOff x="1417924" y="267619"/>
            <a:chExt cx="3526838" cy="734453"/>
          </a:xfrm>
        </p:grpSpPr>
        <p:sp>
          <p:nvSpPr>
            <p:cNvPr id="66" name="文本框 65"/>
            <p:cNvSpPr txBox="1"/>
            <p:nvPr/>
          </p:nvSpPr>
          <p:spPr>
            <a:xfrm>
              <a:off x="1417924" y="267619"/>
              <a:ext cx="3526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印度洋洋流分布</a:t>
              </a:r>
              <a:endPara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549158" y="881012"/>
              <a:ext cx="3106574" cy="10523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550732" y="956353"/>
              <a:ext cx="308185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52801" y="1690094"/>
            <a:ext cx="8837327" cy="1046690"/>
            <a:chOff x="2552801" y="1690094"/>
            <a:chExt cx="8837327" cy="1046690"/>
          </a:xfrm>
        </p:grpSpPr>
        <p:sp>
          <p:nvSpPr>
            <p:cNvPr id="294" name="矩形 293"/>
            <p:cNvSpPr/>
            <p:nvPr/>
          </p:nvSpPr>
          <p:spPr>
            <a:xfrm>
              <a:off x="2552801" y="1690094"/>
              <a:ext cx="8835924" cy="104669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9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3820918" y="2725451"/>
              <a:ext cx="75692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>
              <a:off x="2631343" y="1695181"/>
              <a:ext cx="87573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文本框 294"/>
            <p:cNvSpPr txBox="1"/>
            <p:nvPr/>
          </p:nvSpPr>
          <p:spPr>
            <a:xfrm>
              <a:off x="4795306" y="1979370"/>
              <a:ext cx="5991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北半球副极地环流（逆时针方向）</a:t>
              </a:r>
              <a:endPara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21732" y="4235586"/>
            <a:ext cx="9568396" cy="742893"/>
            <a:chOff x="1821732" y="4235586"/>
            <a:chExt cx="9568396" cy="742893"/>
          </a:xfrm>
        </p:grpSpPr>
        <p:sp>
          <p:nvSpPr>
            <p:cNvPr id="63" name="矩形 62"/>
            <p:cNvSpPr/>
            <p:nvPr/>
          </p:nvSpPr>
          <p:spPr>
            <a:xfrm>
              <a:off x="1821732" y="4235586"/>
              <a:ext cx="9566993" cy="738648"/>
            </a:xfrm>
            <a:prstGeom prst="rect">
              <a:avLst/>
            </a:prstGeom>
            <a:solidFill>
              <a:schemeClr val="bg2">
                <a:alpha val="49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284" name="直接连接符 283"/>
            <p:cNvCxnSpPr/>
            <p:nvPr/>
          </p:nvCxnSpPr>
          <p:spPr>
            <a:xfrm>
              <a:off x="3717478" y="4974234"/>
              <a:ext cx="7672650" cy="42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>
              <a:off x="4075530" y="4235586"/>
              <a:ext cx="731319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文本框 291"/>
            <p:cNvSpPr txBox="1"/>
            <p:nvPr/>
          </p:nvSpPr>
          <p:spPr>
            <a:xfrm>
              <a:off x="4782916" y="4386595"/>
              <a:ext cx="5991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南半球副热带环流（逆时针方向）</a:t>
              </a:r>
              <a:endPara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21731" y="2741871"/>
            <a:ext cx="9566994" cy="738648"/>
            <a:chOff x="1821731" y="2741871"/>
            <a:chExt cx="9566994" cy="738648"/>
          </a:xfrm>
        </p:grpSpPr>
        <p:sp>
          <p:nvSpPr>
            <p:cNvPr id="291" name="矩形 290"/>
            <p:cNvSpPr/>
            <p:nvPr/>
          </p:nvSpPr>
          <p:spPr>
            <a:xfrm>
              <a:off x="1821731" y="2741871"/>
              <a:ext cx="9566993" cy="738648"/>
            </a:xfrm>
            <a:prstGeom prst="rect">
              <a:avLst/>
            </a:prstGeom>
            <a:solidFill>
              <a:schemeClr val="bg2">
                <a:alpha val="49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283" name="直接连接符 282"/>
            <p:cNvCxnSpPr/>
            <p:nvPr/>
          </p:nvCxnSpPr>
          <p:spPr>
            <a:xfrm>
              <a:off x="4075530" y="3468004"/>
              <a:ext cx="731319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4782916" y="2849290"/>
              <a:ext cx="5991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北半球副热带环流（顺时针方向）</a:t>
              </a:r>
              <a:endPara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cxnSp>
        <p:nvCxnSpPr>
          <p:cNvPr id="68" name="直接箭头连接符 67"/>
          <p:cNvCxnSpPr/>
          <p:nvPr/>
        </p:nvCxnSpPr>
        <p:spPr>
          <a:xfrm flipV="1">
            <a:off x="11001375" y="2464522"/>
            <a:ext cx="0" cy="147991"/>
          </a:xfrm>
          <a:prstGeom prst="straightConnector1">
            <a:avLst/>
          </a:prstGeom>
          <a:ln>
            <a:solidFill>
              <a:schemeClr val="tx1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箭头连接符 297"/>
          <p:cNvCxnSpPr/>
          <p:nvPr/>
        </p:nvCxnSpPr>
        <p:spPr>
          <a:xfrm>
            <a:off x="10431780" y="2471246"/>
            <a:ext cx="0" cy="147991"/>
          </a:xfrm>
          <a:prstGeom prst="straightConnector1">
            <a:avLst/>
          </a:prstGeom>
          <a:ln>
            <a:solidFill>
              <a:schemeClr val="tx1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任意多边形 289"/>
          <p:cNvSpPr/>
          <p:nvPr/>
        </p:nvSpPr>
        <p:spPr>
          <a:xfrm>
            <a:off x="1112636" y="1695181"/>
            <a:ext cx="2961185" cy="4222047"/>
          </a:xfrm>
          <a:custGeom>
            <a:avLst/>
            <a:gdLst>
              <a:gd name="connsiteX0" fmla="*/ 1480593 w 2961185"/>
              <a:gd name="connsiteY0" fmla="*/ 0 h 4222047"/>
              <a:gd name="connsiteX1" fmla="*/ 1587950 w 2961185"/>
              <a:gd name="connsiteY1" fmla="*/ 39293 h 4222047"/>
              <a:gd name="connsiteX2" fmla="*/ 2961185 w 2961185"/>
              <a:gd name="connsiteY2" fmla="*/ 2111023 h 4222047"/>
              <a:gd name="connsiteX3" fmla="*/ 1587950 w 2961185"/>
              <a:gd name="connsiteY3" fmla="*/ 4182753 h 4222047"/>
              <a:gd name="connsiteX4" fmla="*/ 1480593 w 2961185"/>
              <a:gd name="connsiteY4" fmla="*/ 4222047 h 4222047"/>
              <a:gd name="connsiteX5" fmla="*/ 1373235 w 2961185"/>
              <a:gd name="connsiteY5" fmla="*/ 4182753 h 4222047"/>
              <a:gd name="connsiteX6" fmla="*/ 0 w 2961185"/>
              <a:gd name="connsiteY6" fmla="*/ 2111023 h 4222047"/>
              <a:gd name="connsiteX7" fmla="*/ 1373235 w 2961185"/>
              <a:gd name="connsiteY7" fmla="*/ 39293 h 422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185" h="4222047">
                <a:moveTo>
                  <a:pt x="1480593" y="0"/>
                </a:moveTo>
                <a:lnTo>
                  <a:pt x="1587950" y="39293"/>
                </a:lnTo>
                <a:cubicBezTo>
                  <a:pt x="2394943" y="380622"/>
                  <a:pt x="2961185" y="1179696"/>
                  <a:pt x="2961185" y="2111023"/>
                </a:cubicBezTo>
                <a:cubicBezTo>
                  <a:pt x="2961185" y="3042350"/>
                  <a:pt x="2394943" y="3841424"/>
                  <a:pt x="1587950" y="4182753"/>
                </a:cubicBezTo>
                <a:lnTo>
                  <a:pt x="1480593" y="4222047"/>
                </a:lnTo>
                <a:lnTo>
                  <a:pt x="1373235" y="4182753"/>
                </a:lnTo>
                <a:cubicBezTo>
                  <a:pt x="566243" y="3841424"/>
                  <a:pt x="0" y="3042350"/>
                  <a:pt x="0" y="2111023"/>
                </a:cubicBezTo>
                <a:cubicBezTo>
                  <a:pt x="0" y="1179696"/>
                  <a:pt x="566243" y="380622"/>
                  <a:pt x="1373235" y="3929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67199" y="267619"/>
            <a:ext cx="312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全球洋流模式</a:t>
            </a:r>
            <a:endParaRPr lang="zh-CN" altLang="en-US" sz="36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2399956" y="6008269"/>
            <a:ext cx="84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90°S</a:t>
            </a:r>
            <a:endParaRPr lang="zh-CN" altLang="en-US" sz="20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40" name="任意多边形 139"/>
          <p:cNvSpPr/>
          <p:nvPr/>
        </p:nvSpPr>
        <p:spPr>
          <a:xfrm rot="10800000">
            <a:off x="1268821" y="4579817"/>
            <a:ext cx="2687212" cy="705371"/>
          </a:xfrm>
          <a:custGeom>
            <a:avLst/>
            <a:gdLst>
              <a:gd name="connsiteX0" fmla="*/ 393002 w 2721180"/>
              <a:gd name="connsiteY0" fmla="*/ 0 h 705371"/>
              <a:gd name="connsiteX1" fmla="*/ 2328177 w 2721180"/>
              <a:gd name="connsiteY1" fmla="*/ 0 h 705371"/>
              <a:gd name="connsiteX2" fmla="*/ 2361625 w 2721180"/>
              <a:gd name="connsiteY2" fmla="*/ 39558 h 705371"/>
              <a:gd name="connsiteX3" fmla="*/ 2685224 w 2721180"/>
              <a:gd name="connsiteY3" fmla="*/ 603265 h 705371"/>
              <a:gd name="connsiteX4" fmla="*/ 2721180 w 2721180"/>
              <a:gd name="connsiteY4" fmla="*/ 705371 h 705371"/>
              <a:gd name="connsiteX5" fmla="*/ 0 w 2721180"/>
              <a:gd name="connsiteY5" fmla="*/ 705371 h 705371"/>
              <a:gd name="connsiteX6" fmla="*/ 35955 w 2721180"/>
              <a:gd name="connsiteY6" fmla="*/ 603265 h 705371"/>
              <a:gd name="connsiteX7" fmla="*/ 359555 w 2721180"/>
              <a:gd name="connsiteY7" fmla="*/ 39558 h 70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180" h="705371">
                <a:moveTo>
                  <a:pt x="393002" y="0"/>
                </a:moveTo>
                <a:lnTo>
                  <a:pt x="2328177" y="0"/>
                </a:lnTo>
                <a:lnTo>
                  <a:pt x="2361625" y="39558"/>
                </a:lnTo>
                <a:cubicBezTo>
                  <a:pt x="2495134" y="209447"/>
                  <a:pt x="2604695" y="399045"/>
                  <a:pt x="2685224" y="603265"/>
                </a:cubicBezTo>
                <a:lnTo>
                  <a:pt x="2721180" y="705371"/>
                </a:lnTo>
                <a:lnTo>
                  <a:pt x="0" y="705371"/>
                </a:lnTo>
                <a:lnTo>
                  <a:pt x="35955" y="603265"/>
                </a:lnTo>
                <a:cubicBezTo>
                  <a:pt x="116484" y="399045"/>
                  <a:pt x="226046" y="209447"/>
                  <a:pt x="359555" y="39558"/>
                </a:cubicBezTo>
                <a:close/>
              </a:path>
            </a:pathLst>
          </a:cu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43" name="任意多边形 142"/>
          <p:cNvSpPr/>
          <p:nvPr/>
        </p:nvSpPr>
        <p:spPr>
          <a:xfrm>
            <a:off x="1235751" y="2378499"/>
            <a:ext cx="2721180" cy="705371"/>
          </a:xfrm>
          <a:custGeom>
            <a:avLst/>
            <a:gdLst>
              <a:gd name="connsiteX0" fmla="*/ 393002 w 2721180"/>
              <a:gd name="connsiteY0" fmla="*/ 0 h 705371"/>
              <a:gd name="connsiteX1" fmla="*/ 2328177 w 2721180"/>
              <a:gd name="connsiteY1" fmla="*/ 0 h 705371"/>
              <a:gd name="connsiteX2" fmla="*/ 2361625 w 2721180"/>
              <a:gd name="connsiteY2" fmla="*/ 39558 h 705371"/>
              <a:gd name="connsiteX3" fmla="*/ 2685224 w 2721180"/>
              <a:gd name="connsiteY3" fmla="*/ 603265 h 705371"/>
              <a:gd name="connsiteX4" fmla="*/ 2721180 w 2721180"/>
              <a:gd name="connsiteY4" fmla="*/ 705371 h 705371"/>
              <a:gd name="connsiteX5" fmla="*/ 0 w 2721180"/>
              <a:gd name="connsiteY5" fmla="*/ 705371 h 705371"/>
              <a:gd name="connsiteX6" fmla="*/ 35955 w 2721180"/>
              <a:gd name="connsiteY6" fmla="*/ 603265 h 705371"/>
              <a:gd name="connsiteX7" fmla="*/ 359555 w 2721180"/>
              <a:gd name="connsiteY7" fmla="*/ 39558 h 70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180" h="705371">
                <a:moveTo>
                  <a:pt x="393002" y="0"/>
                </a:moveTo>
                <a:lnTo>
                  <a:pt x="2328177" y="0"/>
                </a:lnTo>
                <a:lnTo>
                  <a:pt x="2361625" y="39558"/>
                </a:lnTo>
                <a:cubicBezTo>
                  <a:pt x="2495134" y="209447"/>
                  <a:pt x="2604695" y="399045"/>
                  <a:pt x="2685224" y="603265"/>
                </a:cubicBezTo>
                <a:lnTo>
                  <a:pt x="2721180" y="705371"/>
                </a:lnTo>
                <a:lnTo>
                  <a:pt x="0" y="705371"/>
                </a:lnTo>
                <a:lnTo>
                  <a:pt x="35955" y="603265"/>
                </a:lnTo>
                <a:cubicBezTo>
                  <a:pt x="116484" y="399045"/>
                  <a:pt x="226046" y="209447"/>
                  <a:pt x="359555" y="39558"/>
                </a:cubicBezTo>
                <a:close/>
              </a:path>
            </a:pathLst>
          </a:cu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cxnSp>
        <p:nvCxnSpPr>
          <p:cNvPr id="144" name="直接连接符 143"/>
          <p:cNvCxnSpPr/>
          <p:nvPr/>
        </p:nvCxnSpPr>
        <p:spPr>
          <a:xfrm>
            <a:off x="1115748" y="3806204"/>
            <a:ext cx="29611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1246982" y="4584905"/>
            <a:ext cx="2698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1257653" y="3083870"/>
            <a:ext cx="2698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/>
          <p:cNvSpPr txBox="1"/>
          <p:nvPr/>
        </p:nvSpPr>
        <p:spPr>
          <a:xfrm>
            <a:off x="309082" y="4448151"/>
            <a:ext cx="84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30°S</a:t>
            </a:r>
            <a:endParaRPr lang="zh-CN" altLang="en-US" sz="20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744690" y="5251219"/>
            <a:ext cx="84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60°S</a:t>
            </a:r>
            <a:endParaRPr lang="zh-CN" altLang="en-US" sz="20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508077" y="3645083"/>
            <a:ext cx="84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0°</a:t>
            </a:r>
            <a:endParaRPr lang="zh-CN" altLang="en-US" sz="20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309082" y="2882368"/>
            <a:ext cx="84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30°N</a:t>
            </a:r>
            <a:endParaRPr lang="zh-CN" altLang="en-US" sz="20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744690" y="2144048"/>
            <a:ext cx="84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60°N</a:t>
            </a:r>
            <a:endParaRPr lang="zh-CN" altLang="en-US" sz="20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2172174" y="1249024"/>
            <a:ext cx="84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90°N</a:t>
            </a:r>
            <a:endParaRPr lang="zh-CN" altLang="en-US" sz="20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1870498" y="5276805"/>
            <a:ext cx="1457041" cy="640423"/>
            <a:chOff x="9757198" y="5128552"/>
            <a:chExt cx="1457041" cy="640423"/>
          </a:xfrm>
        </p:grpSpPr>
        <p:cxnSp>
          <p:nvCxnSpPr>
            <p:cNvPr id="255" name="直接连接符 254"/>
            <p:cNvCxnSpPr/>
            <p:nvPr/>
          </p:nvCxnSpPr>
          <p:spPr>
            <a:xfrm flipH="1">
              <a:off x="9757198" y="5136936"/>
              <a:ext cx="113951" cy="16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/>
            <p:cNvCxnSpPr/>
            <p:nvPr/>
          </p:nvCxnSpPr>
          <p:spPr>
            <a:xfrm flipH="1">
              <a:off x="9909694" y="5142024"/>
              <a:ext cx="193444" cy="287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flipH="1">
              <a:off x="10038211" y="5128552"/>
              <a:ext cx="278938" cy="414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flipH="1">
              <a:off x="10198637" y="5147728"/>
              <a:ext cx="319406" cy="474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flipH="1">
              <a:off x="10336201" y="5141308"/>
              <a:ext cx="380159" cy="564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flipH="1">
              <a:off x="10483041" y="5147728"/>
              <a:ext cx="414911" cy="621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flipH="1">
              <a:off x="10720316" y="5133061"/>
              <a:ext cx="341349" cy="5111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 flipH="1">
              <a:off x="10951441" y="5133061"/>
              <a:ext cx="262798" cy="3934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直接箭头连接符 2"/>
          <p:cNvCxnSpPr/>
          <p:nvPr/>
        </p:nvCxnSpPr>
        <p:spPr>
          <a:xfrm>
            <a:off x="3849931" y="5594395"/>
            <a:ext cx="5715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接箭头连接符 266"/>
          <p:cNvCxnSpPr/>
          <p:nvPr/>
        </p:nvCxnSpPr>
        <p:spPr>
          <a:xfrm>
            <a:off x="3849931" y="6181646"/>
            <a:ext cx="571500" cy="0"/>
          </a:xfrm>
          <a:prstGeom prst="straightConnector1">
            <a:avLst/>
          </a:prstGeom>
          <a:ln w="28575">
            <a:solidFill>
              <a:srgbClr val="00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618859" y="5363562"/>
            <a:ext cx="83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暖流</a:t>
            </a:r>
            <a:endParaRPr lang="zh-CN" altLang="en-US" sz="24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4618859" y="5942657"/>
            <a:ext cx="83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寒流</a:t>
            </a:r>
            <a:endParaRPr lang="zh-CN" altLang="en-US" sz="24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cxnSp>
        <p:nvCxnSpPr>
          <p:cNvPr id="269" name="直接箭头连接符 268"/>
          <p:cNvCxnSpPr/>
          <p:nvPr/>
        </p:nvCxnSpPr>
        <p:spPr>
          <a:xfrm flipH="1">
            <a:off x="1646213" y="3472375"/>
            <a:ext cx="185804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接连接符 270"/>
          <p:cNvCxnSpPr/>
          <p:nvPr/>
        </p:nvCxnSpPr>
        <p:spPr>
          <a:xfrm>
            <a:off x="1685394" y="5285189"/>
            <a:ext cx="18218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连接符 271"/>
          <p:cNvCxnSpPr/>
          <p:nvPr/>
        </p:nvCxnSpPr>
        <p:spPr>
          <a:xfrm>
            <a:off x="1643018" y="2378499"/>
            <a:ext cx="19004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箭头连接符 272"/>
          <p:cNvCxnSpPr/>
          <p:nvPr/>
        </p:nvCxnSpPr>
        <p:spPr>
          <a:xfrm>
            <a:off x="1945267" y="2731157"/>
            <a:ext cx="134309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箭头连接符 273"/>
          <p:cNvCxnSpPr/>
          <p:nvPr/>
        </p:nvCxnSpPr>
        <p:spPr>
          <a:xfrm>
            <a:off x="1945267" y="4978479"/>
            <a:ext cx="1519645" cy="0"/>
          </a:xfrm>
          <a:prstGeom prst="straightConnector1">
            <a:avLst/>
          </a:prstGeom>
          <a:ln w="28575">
            <a:solidFill>
              <a:srgbClr val="00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箭头连接符 274"/>
          <p:cNvCxnSpPr/>
          <p:nvPr/>
        </p:nvCxnSpPr>
        <p:spPr>
          <a:xfrm flipV="1">
            <a:off x="1477198" y="2731157"/>
            <a:ext cx="354118" cy="74121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箭头连接符 275"/>
          <p:cNvCxnSpPr/>
          <p:nvPr/>
        </p:nvCxnSpPr>
        <p:spPr>
          <a:xfrm>
            <a:off x="3358742" y="2725451"/>
            <a:ext cx="358736" cy="742553"/>
          </a:xfrm>
          <a:prstGeom prst="straightConnector1">
            <a:avLst/>
          </a:prstGeom>
          <a:ln w="28575">
            <a:solidFill>
              <a:srgbClr val="00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接箭头连接符 276"/>
          <p:cNvCxnSpPr/>
          <p:nvPr/>
        </p:nvCxnSpPr>
        <p:spPr>
          <a:xfrm flipH="1">
            <a:off x="1654257" y="4238058"/>
            <a:ext cx="185804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接箭头连接符 277"/>
          <p:cNvCxnSpPr/>
          <p:nvPr/>
        </p:nvCxnSpPr>
        <p:spPr>
          <a:xfrm>
            <a:off x="1637965" y="3806204"/>
            <a:ext cx="185804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接箭头连接符 278"/>
          <p:cNvCxnSpPr/>
          <p:nvPr/>
        </p:nvCxnSpPr>
        <p:spPr>
          <a:xfrm>
            <a:off x="1533779" y="4350186"/>
            <a:ext cx="287953" cy="59603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接箭头连接符 279"/>
          <p:cNvCxnSpPr/>
          <p:nvPr/>
        </p:nvCxnSpPr>
        <p:spPr>
          <a:xfrm flipV="1">
            <a:off x="3512948" y="4263862"/>
            <a:ext cx="186406" cy="654998"/>
          </a:xfrm>
          <a:prstGeom prst="straightConnector1">
            <a:avLst/>
          </a:prstGeom>
          <a:ln w="28575">
            <a:solidFill>
              <a:srgbClr val="00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箭头连接符 280"/>
          <p:cNvCxnSpPr/>
          <p:nvPr/>
        </p:nvCxnSpPr>
        <p:spPr>
          <a:xfrm flipH="1">
            <a:off x="1927473" y="1916181"/>
            <a:ext cx="636678" cy="643058"/>
          </a:xfrm>
          <a:prstGeom prst="straightConnector1">
            <a:avLst/>
          </a:prstGeom>
          <a:ln w="28575">
            <a:solidFill>
              <a:srgbClr val="00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箭头连接符 281"/>
          <p:cNvCxnSpPr/>
          <p:nvPr/>
        </p:nvCxnSpPr>
        <p:spPr>
          <a:xfrm flipH="1" flipV="1">
            <a:off x="2639581" y="1916182"/>
            <a:ext cx="668285" cy="6413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文本框 295"/>
          <p:cNvSpPr txBox="1"/>
          <p:nvPr/>
        </p:nvSpPr>
        <p:spPr>
          <a:xfrm>
            <a:off x="10413421" y="3898269"/>
            <a:ext cx="71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o</a:t>
            </a:r>
            <a:endParaRPr lang="zh-CN" altLang="en-US" sz="72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cxnSp>
        <p:nvCxnSpPr>
          <p:cNvPr id="297" name="直接箭头连接符 296"/>
          <p:cNvCxnSpPr/>
          <p:nvPr/>
        </p:nvCxnSpPr>
        <p:spPr>
          <a:xfrm flipV="1">
            <a:off x="10431780" y="2849290"/>
            <a:ext cx="0" cy="147991"/>
          </a:xfrm>
          <a:prstGeom prst="straightConnector1">
            <a:avLst/>
          </a:prstGeom>
          <a:ln>
            <a:solidFill>
              <a:schemeClr val="tx1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接箭头连接符 298"/>
          <p:cNvCxnSpPr/>
          <p:nvPr/>
        </p:nvCxnSpPr>
        <p:spPr>
          <a:xfrm>
            <a:off x="11026140" y="2849289"/>
            <a:ext cx="0" cy="147991"/>
          </a:xfrm>
          <a:prstGeom prst="straightConnector1">
            <a:avLst/>
          </a:prstGeom>
          <a:ln>
            <a:solidFill>
              <a:schemeClr val="tx1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接箭头连接符 299"/>
          <p:cNvCxnSpPr/>
          <p:nvPr/>
        </p:nvCxnSpPr>
        <p:spPr>
          <a:xfrm flipH="1">
            <a:off x="10452639" y="4313653"/>
            <a:ext cx="121381" cy="147991"/>
          </a:xfrm>
          <a:prstGeom prst="straightConnector1">
            <a:avLst/>
          </a:prstGeom>
          <a:ln>
            <a:solidFill>
              <a:schemeClr val="tx1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V="1">
            <a:off x="10955805" y="4700772"/>
            <a:ext cx="140670" cy="152061"/>
          </a:xfrm>
          <a:prstGeom prst="straightConnector1">
            <a:avLst/>
          </a:prstGeom>
          <a:ln>
            <a:solidFill>
              <a:schemeClr val="tx1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0357821" y="2147332"/>
            <a:ext cx="61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8</a:t>
            </a:r>
            <a:endParaRPr lang="zh-CN" altLang="en-US" sz="72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607"/>
            <a:ext cx="5518100" cy="3678733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0199" y="1495892"/>
            <a:ext cx="245105" cy="2451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97492" y="2228212"/>
            <a:ext cx="568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Q:</a:t>
            </a:r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散落的塑料小黄鸭为什么会漂流？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5869" y="3100118"/>
            <a:ext cx="5869876" cy="114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散落的塑料小黄鸭会随海水的运动（洋流）而产生漂流。</a:t>
            </a:r>
            <a:endParaRPr lang="zh-CN" altLang="en-US" sz="2400" b="1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5514184" cy="3452991"/>
          </a:xfrm>
          <a:prstGeom prst="rect">
            <a:avLst/>
          </a:prstGeom>
        </p:spPr>
      </p:pic>
      <p:grpSp>
        <p:nvGrpSpPr>
          <p:cNvPr id="131" name="组合 130"/>
          <p:cNvGrpSpPr/>
          <p:nvPr/>
        </p:nvGrpSpPr>
        <p:grpSpPr>
          <a:xfrm>
            <a:off x="1625600" y="77867"/>
            <a:ext cx="3415069" cy="2665333"/>
            <a:chOff x="1625600" y="77867"/>
            <a:chExt cx="3415069" cy="266533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22" name="任意多边形 121"/>
            <p:cNvSpPr/>
            <p:nvPr/>
          </p:nvSpPr>
          <p:spPr>
            <a:xfrm>
              <a:off x="1767840" y="298340"/>
              <a:ext cx="914400" cy="971660"/>
            </a:xfrm>
            <a:custGeom>
              <a:avLst/>
              <a:gdLst>
                <a:gd name="connsiteX0" fmla="*/ 0 w 914400"/>
                <a:gd name="connsiteY0" fmla="*/ 971660 h 971660"/>
                <a:gd name="connsiteX1" fmla="*/ 304800 w 914400"/>
                <a:gd name="connsiteY1" fmla="*/ 565260 h 971660"/>
                <a:gd name="connsiteX2" fmla="*/ 457200 w 914400"/>
                <a:gd name="connsiteY2" fmla="*/ 189340 h 971660"/>
                <a:gd name="connsiteX3" fmla="*/ 701040 w 914400"/>
                <a:gd name="connsiteY3" fmla="*/ 16620 h 971660"/>
                <a:gd name="connsiteX4" fmla="*/ 914400 w 914400"/>
                <a:gd name="connsiteY4" fmla="*/ 16620 h 97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71660">
                  <a:moveTo>
                    <a:pt x="0" y="971660"/>
                  </a:moveTo>
                  <a:cubicBezTo>
                    <a:pt x="114300" y="833653"/>
                    <a:pt x="228600" y="695647"/>
                    <a:pt x="304800" y="565260"/>
                  </a:cubicBezTo>
                  <a:cubicBezTo>
                    <a:pt x="381000" y="434873"/>
                    <a:pt x="391160" y="280780"/>
                    <a:pt x="457200" y="189340"/>
                  </a:cubicBezTo>
                  <a:cubicBezTo>
                    <a:pt x="523240" y="97900"/>
                    <a:pt x="624840" y="45407"/>
                    <a:pt x="701040" y="16620"/>
                  </a:cubicBezTo>
                  <a:cubicBezTo>
                    <a:pt x="777240" y="-12167"/>
                    <a:pt x="845820" y="2226"/>
                    <a:pt x="914400" y="166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3" name="任意多边形 122"/>
            <p:cNvSpPr/>
            <p:nvPr/>
          </p:nvSpPr>
          <p:spPr>
            <a:xfrm>
              <a:off x="3200400" y="77867"/>
              <a:ext cx="1219200" cy="105013"/>
            </a:xfrm>
            <a:custGeom>
              <a:avLst/>
              <a:gdLst>
                <a:gd name="connsiteX0" fmla="*/ 0 w 1219200"/>
                <a:gd name="connsiteY0" fmla="*/ 105013 h 105013"/>
                <a:gd name="connsiteX1" fmla="*/ 680720 w 1219200"/>
                <a:gd name="connsiteY1" fmla="*/ 3413 h 105013"/>
                <a:gd name="connsiteX2" fmla="*/ 1219200 w 1219200"/>
                <a:gd name="connsiteY2" fmla="*/ 33893 h 10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105013">
                  <a:moveTo>
                    <a:pt x="0" y="105013"/>
                  </a:moveTo>
                  <a:cubicBezTo>
                    <a:pt x="238760" y="60139"/>
                    <a:pt x="477520" y="15266"/>
                    <a:pt x="680720" y="3413"/>
                  </a:cubicBezTo>
                  <a:cubicBezTo>
                    <a:pt x="883920" y="-8440"/>
                    <a:pt x="1051560" y="12726"/>
                    <a:pt x="1219200" y="3389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1625600" y="2275840"/>
              <a:ext cx="178201" cy="416560"/>
            </a:xfrm>
            <a:custGeom>
              <a:avLst/>
              <a:gdLst>
                <a:gd name="connsiteX0" fmla="*/ 162560 w 178201"/>
                <a:gd name="connsiteY0" fmla="*/ 0 h 416560"/>
                <a:gd name="connsiteX1" fmla="*/ 162560 w 178201"/>
                <a:gd name="connsiteY1" fmla="*/ 223520 h 416560"/>
                <a:gd name="connsiteX2" fmla="*/ 0 w 178201"/>
                <a:gd name="connsiteY2" fmla="*/ 41656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201" h="416560">
                  <a:moveTo>
                    <a:pt x="162560" y="0"/>
                  </a:moveTo>
                  <a:cubicBezTo>
                    <a:pt x="176106" y="77047"/>
                    <a:pt x="189653" y="154094"/>
                    <a:pt x="162560" y="223520"/>
                  </a:cubicBezTo>
                  <a:cubicBezTo>
                    <a:pt x="135467" y="292946"/>
                    <a:pt x="67733" y="354753"/>
                    <a:pt x="0" y="41656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5" name="任意多边形 124"/>
            <p:cNvSpPr/>
            <p:nvPr/>
          </p:nvSpPr>
          <p:spPr>
            <a:xfrm>
              <a:off x="1991360" y="2204720"/>
              <a:ext cx="1446560" cy="538480"/>
            </a:xfrm>
            <a:custGeom>
              <a:avLst/>
              <a:gdLst>
                <a:gd name="connsiteX0" fmla="*/ 0 w 1446560"/>
                <a:gd name="connsiteY0" fmla="*/ 0 h 538480"/>
                <a:gd name="connsiteX1" fmla="*/ 690880 w 1446560"/>
                <a:gd name="connsiteY1" fmla="*/ 142240 h 538480"/>
                <a:gd name="connsiteX2" fmla="*/ 1259840 w 1446560"/>
                <a:gd name="connsiteY2" fmla="*/ 193040 h 538480"/>
                <a:gd name="connsiteX3" fmla="*/ 1422400 w 1446560"/>
                <a:gd name="connsiteY3" fmla="*/ 355600 h 538480"/>
                <a:gd name="connsiteX4" fmla="*/ 1442720 w 1446560"/>
                <a:gd name="connsiteY4" fmla="*/ 53848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60" h="538480">
                  <a:moveTo>
                    <a:pt x="0" y="0"/>
                  </a:moveTo>
                  <a:cubicBezTo>
                    <a:pt x="240453" y="55033"/>
                    <a:pt x="480907" y="110067"/>
                    <a:pt x="690880" y="142240"/>
                  </a:cubicBezTo>
                  <a:cubicBezTo>
                    <a:pt x="900853" y="174413"/>
                    <a:pt x="1137920" y="157480"/>
                    <a:pt x="1259840" y="193040"/>
                  </a:cubicBezTo>
                  <a:cubicBezTo>
                    <a:pt x="1381760" y="228600"/>
                    <a:pt x="1391920" y="298027"/>
                    <a:pt x="1422400" y="355600"/>
                  </a:cubicBezTo>
                  <a:cubicBezTo>
                    <a:pt x="1452880" y="413173"/>
                    <a:pt x="1447800" y="475826"/>
                    <a:pt x="1442720" y="5384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4287520" y="406400"/>
              <a:ext cx="753149" cy="904240"/>
            </a:xfrm>
            <a:custGeom>
              <a:avLst/>
              <a:gdLst>
                <a:gd name="connsiteX0" fmla="*/ 690880 w 753149"/>
                <a:gd name="connsiteY0" fmla="*/ 0 h 904240"/>
                <a:gd name="connsiteX1" fmla="*/ 741680 w 753149"/>
                <a:gd name="connsiteY1" fmla="*/ 243840 h 904240"/>
                <a:gd name="connsiteX2" fmla="*/ 497840 w 753149"/>
                <a:gd name="connsiteY2" fmla="*/ 436880 h 904240"/>
                <a:gd name="connsiteX3" fmla="*/ 0 w 753149"/>
                <a:gd name="connsiteY3" fmla="*/ 904240 h 9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49" h="904240">
                  <a:moveTo>
                    <a:pt x="690880" y="0"/>
                  </a:moveTo>
                  <a:cubicBezTo>
                    <a:pt x="732366" y="85513"/>
                    <a:pt x="773853" y="171027"/>
                    <a:pt x="741680" y="243840"/>
                  </a:cubicBezTo>
                  <a:cubicBezTo>
                    <a:pt x="709507" y="316653"/>
                    <a:pt x="621453" y="326813"/>
                    <a:pt x="497840" y="436880"/>
                  </a:cubicBezTo>
                  <a:cubicBezTo>
                    <a:pt x="374227" y="546947"/>
                    <a:pt x="187113" y="725593"/>
                    <a:pt x="0" y="904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3906486" y="1422400"/>
              <a:ext cx="66073" cy="477520"/>
            </a:xfrm>
            <a:custGeom>
              <a:avLst/>
              <a:gdLst>
                <a:gd name="connsiteX0" fmla="*/ 40640 w 40640"/>
                <a:gd name="connsiteY0" fmla="*/ 0 h 416560"/>
                <a:gd name="connsiteX1" fmla="*/ 0 w 40640"/>
                <a:gd name="connsiteY1" fmla="*/ 416560 h 416560"/>
                <a:gd name="connsiteX0-1" fmla="*/ 7081 w 7081"/>
                <a:gd name="connsiteY0-2" fmla="*/ 0 h 477520"/>
                <a:gd name="connsiteX1-3" fmla="*/ 0 w 7081"/>
                <a:gd name="connsiteY1-4" fmla="*/ 477520 h 477520"/>
                <a:gd name="connsiteX0-5" fmla="*/ 18130 w 18130"/>
                <a:gd name="connsiteY0-6" fmla="*/ 0 h 10000"/>
                <a:gd name="connsiteX1-7" fmla="*/ 8130 w 18130"/>
                <a:gd name="connsiteY1-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130" h="10000">
                  <a:moveTo>
                    <a:pt x="18130" y="0"/>
                  </a:moveTo>
                  <a:cubicBezTo>
                    <a:pt x="14797" y="3333"/>
                    <a:pt x="-13627" y="3476"/>
                    <a:pt x="8130" y="100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29" name="任意多边形 128"/>
            <p:cNvSpPr/>
            <p:nvPr/>
          </p:nvSpPr>
          <p:spPr>
            <a:xfrm>
              <a:off x="4003040" y="1056640"/>
              <a:ext cx="924560" cy="932800"/>
            </a:xfrm>
            <a:custGeom>
              <a:avLst/>
              <a:gdLst>
                <a:gd name="connsiteX0" fmla="*/ 0 w 924560"/>
                <a:gd name="connsiteY0" fmla="*/ 894080 h 932800"/>
                <a:gd name="connsiteX1" fmla="*/ 436880 w 924560"/>
                <a:gd name="connsiteY1" fmla="*/ 828040 h 932800"/>
                <a:gd name="connsiteX2" fmla="*/ 924560 w 924560"/>
                <a:gd name="connsiteY2" fmla="*/ 0 h 93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560" h="932800">
                  <a:moveTo>
                    <a:pt x="0" y="894080"/>
                  </a:moveTo>
                  <a:cubicBezTo>
                    <a:pt x="141393" y="935566"/>
                    <a:pt x="282787" y="977053"/>
                    <a:pt x="436880" y="828040"/>
                  </a:cubicBezTo>
                  <a:cubicBezTo>
                    <a:pt x="590973" y="679027"/>
                    <a:pt x="757766" y="339513"/>
                    <a:pt x="92456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cxnSp>
        <p:nvCxnSpPr>
          <p:cNvPr id="133" name="直接连接符 132"/>
          <p:cNvCxnSpPr/>
          <p:nvPr/>
        </p:nvCxnSpPr>
        <p:spPr>
          <a:xfrm>
            <a:off x="5514185" y="-2"/>
            <a:ext cx="0" cy="685800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/>
        </p:nvSpPr>
        <p:spPr>
          <a:xfrm>
            <a:off x="2011671" y="1859897"/>
            <a:ext cx="128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太  平  洋</a:t>
            </a:r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4330565" y="1064342"/>
            <a:ext cx="481586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大</a:t>
            </a:r>
            <a:endParaRPr lang="en-US" altLang="zh-CN" b="1" i="1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  <a:p>
            <a:endParaRPr lang="en-US" altLang="zh-CN" b="1" i="1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  <a:p>
            <a:r>
              <a:rPr lang="zh-CN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      西</a:t>
            </a:r>
            <a:endParaRPr lang="en-US" altLang="zh-CN" b="1" i="1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  <a:p>
            <a:endParaRPr lang="en-US" altLang="zh-CN" b="1" i="1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  <a:p>
            <a:r>
              <a:rPr lang="zh-CN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      洋</a:t>
            </a:r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299802" y="29985"/>
            <a:ext cx="128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北  冰  洋</a:t>
            </a:r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94854" y="2188022"/>
            <a:ext cx="48158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印度洋</a:t>
            </a:r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98" y="1505646"/>
            <a:ext cx="672171" cy="6721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003" y="2782701"/>
            <a:ext cx="356138" cy="35613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035" y="2239688"/>
            <a:ext cx="245105" cy="24510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88" y="1714300"/>
            <a:ext cx="245105" cy="24510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769" y="1714300"/>
            <a:ext cx="245105" cy="24510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6008" y="1102319"/>
            <a:ext cx="382701" cy="38270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939" y="680887"/>
            <a:ext cx="219769" cy="21976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4283" y="308666"/>
            <a:ext cx="219769" cy="219769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7591" y="308666"/>
            <a:ext cx="341233" cy="34123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2339" y="97365"/>
            <a:ext cx="219769" cy="219769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8646" y="64935"/>
            <a:ext cx="335448" cy="335448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3418" y="179548"/>
            <a:ext cx="219769" cy="219769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0528" y="1310640"/>
            <a:ext cx="283497" cy="283497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1877" y="1597721"/>
            <a:ext cx="219769" cy="2197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198" y="2780792"/>
            <a:ext cx="219769" cy="219769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2413" y="2958104"/>
            <a:ext cx="188095" cy="18809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592" y="3358943"/>
            <a:ext cx="188095" cy="18809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096" y="3358943"/>
            <a:ext cx="188095" cy="18809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784" y="3358943"/>
            <a:ext cx="188095" cy="18809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72" y="3358943"/>
            <a:ext cx="188095" cy="18809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60" y="3358943"/>
            <a:ext cx="188095" cy="18809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848" y="3358943"/>
            <a:ext cx="188095" cy="18809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1536" y="3358943"/>
            <a:ext cx="188095" cy="188095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7224" y="3358943"/>
            <a:ext cx="188095" cy="18809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2912" y="3358943"/>
            <a:ext cx="188095" cy="188095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8600" y="3358943"/>
            <a:ext cx="188095" cy="188095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4288" y="3358943"/>
            <a:ext cx="188095" cy="188095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9976" y="3358943"/>
            <a:ext cx="188095" cy="188095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664" y="3358943"/>
            <a:ext cx="188095" cy="188095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1352" y="3358943"/>
            <a:ext cx="188095" cy="188095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7040" y="3358943"/>
            <a:ext cx="188095" cy="188095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2728" y="3358943"/>
            <a:ext cx="188095" cy="188095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8416" y="3358943"/>
            <a:ext cx="188095" cy="188095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4104" y="3358943"/>
            <a:ext cx="188095" cy="188095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792" y="3358943"/>
            <a:ext cx="188095" cy="188095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5480" y="3358943"/>
            <a:ext cx="188095" cy="18809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1168" y="3358943"/>
            <a:ext cx="188095" cy="188095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6856" y="3358943"/>
            <a:ext cx="188095" cy="188095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2544" y="3358943"/>
            <a:ext cx="188095" cy="188095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8232" y="3358943"/>
            <a:ext cx="188095" cy="188095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920" y="3358943"/>
            <a:ext cx="188095" cy="188095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5737525" y="4590463"/>
            <a:ext cx="5604607" cy="188095"/>
            <a:chOff x="-82592" y="3358943"/>
            <a:chExt cx="5604607" cy="188095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592" y="3358943"/>
              <a:ext cx="188095" cy="188095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096" y="3358943"/>
              <a:ext cx="188095" cy="188095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784" y="3358943"/>
              <a:ext cx="188095" cy="188095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472" y="3358943"/>
              <a:ext cx="188095" cy="188095"/>
            </a:xfrm>
            <a:prstGeom prst="rect">
              <a:avLst/>
            </a:prstGeom>
          </p:spPr>
        </p:pic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0160" y="3358943"/>
              <a:ext cx="188095" cy="188095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848" y="3358943"/>
              <a:ext cx="188095" cy="188095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1536" y="3358943"/>
              <a:ext cx="188095" cy="188095"/>
            </a:xfrm>
            <a:prstGeom prst="rect">
              <a:avLst/>
            </a:prstGeom>
          </p:spPr>
        </p:pic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7224" y="3358943"/>
              <a:ext cx="188095" cy="188095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2912" y="3358943"/>
              <a:ext cx="188095" cy="188095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8600" y="3358943"/>
              <a:ext cx="188095" cy="188095"/>
            </a:xfrm>
            <a:prstGeom prst="rect">
              <a:avLst/>
            </a:pr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4288" y="3358943"/>
              <a:ext cx="188095" cy="188095"/>
            </a:xfrm>
            <a:prstGeom prst="rect">
              <a:avLst/>
            </a:prstGeom>
          </p:spPr>
        </p:pic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99976" y="3358943"/>
              <a:ext cx="188095" cy="188095"/>
            </a:xfrm>
            <a:prstGeom prst="rect">
              <a:avLst/>
            </a:pr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5664" y="3358943"/>
              <a:ext cx="188095" cy="188095"/>
            </a:xfrm>
            <a:prstGeom prst="rect">
              <a:avLst/>
            </a:prstGeom>
          </p:spPr>
        </p:pic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51352" y="3358943"/>
              <a:ext cx="188095" cy="188095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77040" y="3358943"/>
              <a:ext cx="188095" cy="188095"/>
            </a:xfrm>
            <a:prstGeom prst="rect">
              <a:avLst/>
            </a:pr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02728" y="3358943"/>
              <a:ext cx="188095" cy="188095"/>
            </a:xfrm>
            <a:prstGeom prst="rect">
              <a:avLst/>
            </a:pr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28416" y="3358943"/>
              <a:ext cx="188095" cy="188095"/>
            </a:xfrm>
            <a:prstGeom prst="rect">
              <a:avLst/>
            </a:pr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54104" y="3358943"/>
              <a:ext cx="188095" cy="188095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79792" y="3358943"/>
              <a:ext cx="188095" cy="188095"/>
            </a:xfrm>
            <a:prstGeom prst="rect">
              <a:avLst/>
            </a:pr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5480" y="3358943"/>
              <a:ext cx="188095" cy="188095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1168" y="3358943"/>
              <a:ext cx="188095" cy="188095"/>
            </a:xfrm>
            <a:prstGeom prst="rect">
              <a:avLst/>
            </a:prstGeom>
          </p:spPr>
        </p:pic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56856" y="3358943"/>
              <a:ext cx="188095" cy="188095"/>
            </a:xfrm>
            <a:prstGeom prst="rect">
              <a:avLst/>
            </a:prstGeom>
          </p:spPr>
        </p:pic>
        <p:pic>
          <p:nvPicPr>
            <p:cNvPr id="132" name="图片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82544" y="3358943"/>
              <a:ext cx="188095" cy="188095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8232" y="3358943"/>
              <a:ext cx="188095" cy="188095"/>
            </a:xfrm>
            <a:prstGeom prst="rect">
              <a:avLst/>
            </a:prstGeom>
          </p:spPr>
        </p:pic>
        <p:pic>
          <p:nvPicPr>
            <p:cNvPr id="139" name="图片 1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3920" y="3358943"/>
              <a:ext cx="188095" cy="188095"/>
            </a:xfrm>
            <a:prstGeom prst="rect">
              <a:avLst/>
            </a:prstGeom>
          </p:spPr>
        </p:pic>
      </p:grpSp>
      <p:grpSp>
        <p:nvGrpSpPr>
          <p:cNvPr id="140" name="组合 139"/>
          <p:cNvGrpSpPr/>
          <p:nvPr/>
        </p:nvGrpSpPr>
        <p:grpSpPr>
          <a:xfrm>
            <a:off x="5737525" y="1740997"/>
            <a:ext cx="5604607" cy="188095"/>
            <a:chOff x="-82592" y="3358943"/>
            <a:chExt cx="5604607" cy="188095"/>
          </a:xfrm>
        </p:grpSpPr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592" y="3358943"/>
              <a:ext cx="188095" cy="188095"/>
            </a:xfrm>
            <a:prstGeom prst="rect">
              <a:avLst/>
            </a:prstGeom>
          </p:spPr>
        </p:pic>
        <p:pic>
          <p:nvPicPr>
            <p:cNvPr id="142" name="图片 1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096" y="3358943"/>
              <a:ext cx="188095" cy="18809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784" y="3358943"/>
              <a:ext cx="188095" cy="188095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472" y="3358943"/>
              <a:ext cx="188095" cy="188095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0160" y="3358943"/>
              <a:ext cx="188095" cy="188095"/>
            </a:xfrm>
            <a:prstGeom prst="rect">
              <a:avLst/>
            </a:prstGeom>
          </p:spPr>
        </p:pic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848" y="3358943"/>
              <a:ext cx="188095" cy="188095"/>
            </a:xfrm>
            <a:prstGeom prst="rect">
              <a:avLst/>
            </a:prstGeom>
          </p:spPr>
        </p:pic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1536" y="3358943"/>
              <a:ext cx="188095" cy="18809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7224" y="3358943"/>
              <a:ext cx="188095" cy="188095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2912" y="3358943"/>
              <a:ext cx="188095" cy="188095"/>
            </a:xfrm>
            <a:prstGeom prst="rect">
              <a:avLst/>
            </a:prstGeom>
          </p:spPr>
        </p:pic>
        <p:pic>
          <p:nvPicPr>
            <p:cNvPr id="150" name="图片 14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8600" y="3358943"/>
              <a:ext cx="188095" cy="188095"/>
            </a:xfrm>
            <a:prstGeom prst="rect">
              <a:avLst/>
            </a:prstGeom>
          </p:spPr>
        </p:pic>
        <p:pic>
          <p:nvPicPr>
            <p:cNvPr id="151" name="图片 15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4288" y="3358943"/>
              <a:ext cx="188095" cy="188095"/>
            </a:xfrm>
            <a:prstGeom prst="rect">
              <a:avLst/>
            </a:prstGeom>
          </p:spPr>
        </p:pic>
        <p:pic>
          <p:nvPicPr>
            <p:cNvPr id="152" name="图片 15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99976" y="3358943"/>
              <a:ext cx="188095" cy="188095"/>
            </a:xfrm>
            <a:prstGeom prst="rect">
              <a:avLst/>
            </a:prstGeom>
          </p:spPr>
        </p:pic>
        <p:pic>
          <p:nvPicPr>
            <p:cNvPr id="153" name="图片 15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5664" y="3358943"/>
              <a:ext cx="188095" cy="188095"/>
            </a:xfrm>
            <a:prstGeom prst="rect">
              <a:avLst/>
            </a:prstGeom>
          </p:spPr>
        </p:pic>
        <p:pic>
          <p:nvPicPr>
            <p:cNvPr id="154" name="图片 15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51352" y="3358943"/>
              <a:ext cx="188095" cy="188095"/>
            </a:xfrm>
            <a:prstGeom prst="rect">
              <a:avLst/>
            </a:prstGeom>
          </p:spPr>
        </p:pic>
        <p:pic>
          <p:nvPicPr>
            <p:cNvPr id="155" name="图片 15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77040" y="3358943"/>
              <a:ext cx="188095" cy="188095"/>
            </a:xfrm>
            <a:prstGeom prst="rect">
              <a:avLst/>
            </a:prstGeom>
          </p:spPr>
        </p:pic>
        <p:pic>
          <p:nvPicPr>
            <p:cNvPr id="156" name="图片 1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02728" y="3358943"/>
              <a:ext cx="188095" cy="188095"/>
            </a:xfrm>
            <a:prstGeom prst="rect">
              <a:avLst/>
            </a:prstGeom>
          </p:spPr>
        </p:pic>
        <p:pic>
          <p:nvPicPr>
            <p:cNvPr id="157" name="图片 15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28416" y="3358943"/>
              <a:ext cx="188095" cy="188095"/>
            </a:xfrm>
            <a:prstGeom prst="rect">
              <a:avLst/>
            </a:prstGeom>
          </p:spPr>
        </p:pic>
        <p:pic>
          <p:nvPicPr>
            <p:cNvPr id="158" name="图片 1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54104" y="3358943"/>
              <a:ext cx="188095" cy="188095"/>
            </a:xfrm>
            <a:prstGeom prst="rect">
              <a:avLst/>
            </a:prstGeom>
          </p:spPr>
        </p:pic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79792" y="3358943"/>
              <a:ext cx="188095" cy="188095"/>
            </a:xfrm>
            <a:prstGeom prst="rect">
              <a:avLst/>
            </a:prstGeom>
          </p:spPr>
        </p:pic>
        <p:pic>
          <p:nvPicPr>
            <p:cNvPr id="160" name="图片 1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5480" y="3358943"/>
              <a:ext cx="188095" cy="188095"/>
            </a:xfrm>
            <a:prstGeom prst="rect">
              <a:avLst/>
            </a:prstGeom>
          </p:spPr>
        </p:pic>
        <p:pic>
          <p:nvPicPr>
            <p:cNvPr id="161" name="图片 16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1168" y="3358943"/>
              <a:ext cx="188095" cy="188095"/>
            </a:xfrm>
            <a:prstGeom prst="rect">
              <a:avLst/>
            </a:prstGeom>
          </p:spPr>
        </p:pic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56856" y="3358943"/>
              <a:ext cx="188095" cy="188095"/>
            </a:xfrm>
            <a:prstGeom prst="rect">
              <a:avLst/>
            </a:prstGeom>
          </p:spPr>
        </p:pic>
        <p:pic>
          <p:nvPicPr>
            <p:cNvPr id="163" name="图片 16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82544" y="3358943"/>
              <a:ext cx="188095" cy="188095"/>
            </a:xfrm>
            <a:prstGeom prst="rect">
              <a:avLst/>
            </a:prstGeom>
          </p:spPr>
        </p:pic>
        <p:pic>
          <p:nvPicPr>
            <p:cNvPr id="164" name="图片 16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8232" y="3358943"/>
              <a:ext cx="188095" cy="188095"/>
            </a:xfrm>
            <a:prstGeom prst="rect">
              <a:avLst/>
            </a:prstGeom>
          </p:spPr>
        </p:pic>
        <p:pic>
          <p:nvPicPr>
            <p:cNvPr id="165" name="图片 16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3920" y="3358943"/>
              <a:ext cx="188095" cy="188095"/>
            </a:xfrm>
            <a:prstGeom prst="rect">
              <a:avLst/>
            </a:prstGeom>
          </p:spPr>
        </p:pic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3767" y="267619"/>
            <a:ext cx="124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+mn-ea"/>
                <a:cs typeface="黑体" panose="02010609060101010101" charset="-122"/>
                <a:sym typeface="+mn-ea"/>
              </a:rPr>
              <a:t>活动</a:t>
            </a:r>
            <a:endParaRPr lang="zh-CN" altLang="en-US" sz="3600" b="1" dirty="0">
              <a:latin typeface="+mn-ea"/>
              <a:cs typeface="黑体" panose="0201060906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35001" y="880482"/>
            <a:ext cx="895119" cy="130835"/>
            <a:chOff x="1335001" y="880482"/>
            <a:chExt cx="2129912" cy="130835"/>
          </a:xfrm>
        </p:grpSpPr>
        <p:sp>
          <p:nvSpPr>
            <p:cNvPr id="4" name="矩形 3"/>
            <p:cNvSpPr/>
            <p:nvPr/>
          </p:nvSpPr>
          <p:spPr>
            <a:xfrm>
              <a:off x="1335001" y="880482"/>
              <a:ext cx="2129911" cy="10576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59725" y="939692"/>
              <a:ext cx="2105188" cy="71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rot="5400000">
            <a:off x="547593" y="363340"/>
            <a:ext cx="489773" cy="454888"/>
            <a:chOff x="504733" y="364567"/>
            <a:chExt cx="622327" cy="57800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526896" y="342404"/>
              <a:ext cx="578001" cy="622327"/>
            </a:xfrm>
            <a:prstGeom prst="triangle">
              <a:avLst/>
            </a:prstGeom>
            <a:solidFill>
              <a:srgbClr val="089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8" name="直接连接符 7"/>
            <p:cNvCxnSpPr>
              <a:stCxn id="7" idx="0"/>
              <a:endCxn id="7" idx="4"/>
            </p:cNvCxnSpPr>
            <p:nvPr/>
          </p:nvCxnSpPr>
          <p:spPr>
            <a:xfrm flipH="1">
              <a:off x="504733" y="653568"/>
              <a:ext cx="622327" cy="289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0"/>
              <a:endCxn id="7" idx="2"/>
            </p:cNvCxnSpPr>
            <p:nvPr/>
          </p:nvCxnSpPr>
          <p:spPr>
            <a:xfrm flipH="1" flipV="1">
              <a:off x="504733" y="364567"/>
              <a:ext cx="622327" cy="2890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4"/>
              <a:endCxn id="7" idx="2"/>
            </p:cNvCxnSpPr>
            <p:nvPr/>
          </p:nvCxnSpPr>
          <p:spPr>
            <a:xfrm flipV="1">
              <a:off x="504733" y="364567"/>
              <a:ext cx="0" cy="5780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9649"/>
            <a:ext cx="5167104" cy="500605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92479" y="1758295"/>
            <a:ext cx="4206241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/>
              <a:t>1．对照全球风带模式图，在世界洋流模式图中加注箭头,标明洋流运动方向。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2.阅读图4.11，说明全球风带和全球洋流系统之间的关系。</a:t>
            </a:r>
            <a:endParaRPr lang="zh-CN" altLang="en-US" sz="2400" dirty="0"/>
          </a:p>
        </p:txBody>
      </p:sp>
      <p:sp>
        <p:nvSpPr>
          <p:cNvPr id="15" name="箭头: V 形 14"/>
          <p:cNvSpPr/>
          <p:nvPr/>
        </p:nvSpPr>
        <p:spPr>
          <a:xfrm>
            <a:off x="10093960" y="2077720"/>
            <a:ext cx="121920" cy="13208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/>
          <p:cNvSpPr/>
          <p:nvPr/>
        </p:nvSpPr>
        <p:spPr>
          <a:xfrm rot="12919358">
            <a:off x="10106784" y="1740122"/>
            <a:ext cx="142145" cy="15399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箭头: V 形 16"/>
          <p:cNvSpPr/>
          <p:nvPr/>
        </p:nvSpPr>
        <p:spPr>
          <a:xfrm rot="6560464">
            <a:off x="9491009" y="1938523"/>
            <a:ext cx="142145" cy="15399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箭头: V 形 17"/>
          <p:cNvSpPr/>
          <p:nvPr/>
        </p:nvSpPr>
        <p:spPr>
          <a:xfrm flipH="1">
            <a:off x="9269095" y="3182620"/>
            <a:ext cx="121920" cy="13208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箭头: V 形 18"/>
          <p:cNvSpPr/>
          <p:nvPr/>
        </p:nvSpPr>
        <p:spPr>
          <a:xfrm rot="8156717" flipH="1">
            <a:off x="9351082" y="2535973"/>
            <a:ext cx="121920" cy="13208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箭头: V 形 19"/>
          <p:cNvSpPr/>
          <p:nvPr/>
        </p:nvSpPr>
        <p:spPr>
          <a:xfrm>
            <a:off x="10231747" y="2472055"/>
            <a:ext cx="121920" cy="13208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箭头: V 形 20"/>
          <p:cNvSpPr/>
          <p:nvPr/>
        </p:nvSpPr>
        <p:spPr>
          <a:xfrm rot="16200000" flipH="1" flipV="1">
            <a:off x="10625156" y="3032039"/>
            <a:ext cx="121920" cy="13208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箭头: V 形 21"/>
          <p:cNvSpPr/>
          <p:nvPr/>
        </p:nvSpPr>
        <p:spPr>
          <a:xfrm flipH="1">
            <a:off x="9269095" y="3525520"/>
            <a:ext cx="121920" cy="13208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箭头: V 形 22"/>
          <p:cNvSpPr/>
          <p:nvPr/>
        </p:nvSpPr>
        <p:spPr>
          <a:xfrm rot="2303717">
            <a:off x="9319943" y="4150358"/>
            <a:ext cx="142145" cy="15399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箭头: V 形 23"/>
          <p:cNvSpPr/>
          <p:nvPr/>
        </p:nvSpPr>
        <p:spPr>
          <a:xfrm rot="15831310" flipV="1">
            <a:off x="10617590" y="3655679"/>
            <a:ext cx="142145" cy="15399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箭头: V 形 24"/>
          <p:cNvSpPr/>
          <p:nvPr/>
        </p:nvSpPr>
        <p:spPr>
          <a:xfrm>
            <a:off x="10231747" y="4240647"/>
            <a:ext cx="121920" cy="13208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箭头: V 形 25"/>
          <p:cNvSpPr/>
          <p:nvPr/>
        </p:nvSpPr>
        <p:spPr>
          <a:xfrm>
            <a:off x="10143482" y="4596238"/>
            <a:ext cx="121920" cy="13208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箭头: V 形 26"/>
          <p:cNvSpPr/>
          <p:nvPr/>
        </p:nvSpPr>
        <p:spPr>
          <a:xfrm rot="8431134">
            <a:off x="10059472" y="4944805"/>
            <a:ext cx="142145" cy="15399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箭头: V 形 27"/>
          <p:cNvSpPr/>
          <p:nvPr/>
        </p:nvSpPr>
        <p:spPr>
          <a:xfrm rot="12549981">
            <a:off x="9686781" y="4977472"/>
            <a:ext cx="142145" cy="15399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箭头: V 形 28"/>
          <p:cNvSpPr/>
          <p:nvPr/>
        </p:nvSpPr>
        <p:spPr>
          <a:xfrm rot="9669900">
            <a:off x="9733855" y="1644305"/>
            <a:ext cx="142145" cy="153990"/>
          </a:xfrm>
          <a:prstGeom prst="chevron">
            <a:avLst/>
          </a:prstGeom>
          <a:solidFill>
            <a:srgbClr val="08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87029" y="2371809"/>
            <a:ext cx="6617943" cy="1311339"/>
            <a:chOff x="2602256" y="2371809"/>
            <a:chExt cx="6617943" cy="131133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725377" y="2430314"/>
              <a:ext cx="0" cy="118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602256" y="2599392"/>
              <a:ext cx="10305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壹</a:t>
              </a:r>
              <a:endParaRPr lang="zh-CN" altLang="en-US" sz="60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12540" y="2371809"/>
              <a:ext cx="5107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洋流的基本知识</a:t>
              </a:r>
              <a:endParaRPr lang="zh-CN" altLang="en-US" sz="5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32161" y="3247259"/>
              <a:ext cx="4528385" cy="4358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MV Boli" panose="02000500030200090000" pitchFamily="2" charset="0"/>
                  <a:sym typeface="思源黑体 CN Heavy" panose="020B0A00000000000000" pitchFamily="34" charset="-122"/>
                </a:rPr>
                <a:t>Basic knowledge of ocean current </a:t>
              </a:r>
              <a:endParaRPr lang="zh-CN" altLang="en-US" b="1" i="1" spc="3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MV Boli" panose="02000500030200090000" pitchFamily="2" charset="0"/>
                <a:sym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03767" y="267619"/>
            <a:ext cx="296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什么是洋流？</a:t>
            </a:r>
            <a:endParaRPr lang="zh-CN" altLang="en-US" sz="36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1339192"/>
            <a:ext cx="12192000" cy="925514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7593" y="363340"/>
            <a:ext cx="2917320" cy="647977"/>
            <a:chOff x="547593" y="363340"/>
            <a:chExt cx="2917320" cy="647977"/>
          </a:xfrm>
        </p:grpSpPr>
        <p:sp>
          <p:nvSpPr>
            <p:cNvPr id="6" name="矩形 5"/>
            <p:cNvSpPr/>
            <p:nvPr/>
          </p:nvSpPr>
          <p:spPr>
            <a:xfrm>
              <a:off x="1335001" y="880482"/>
              <a:ext cx="2129911" cy="10576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59725" y="939692"/>
              <a:ext cx="2105188" cy="71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47593" y="363340"/>
              <a:ext cx="489773" cy="454888"/>
              <a:chOff x="504733" y="364567"/>
              <a:chExt cx="622327" cy="578001"/>
            </a:xfrm>
          </p:grpSpPr>
          <p:sp>
            <p:nvSpPr>
              <p:cNvPr id="13" name="等腰三角形 12"/>
              <p:cNvSpPr/>
              <p:nvPr/>
            </p:nvSpPr>
            <p:spPr>
              <a:xfrm rot="5400000">
                <a:off x="526896" y="342404"/>
                <a:ext cx="578001" cy="622327"/>
              </a:xfrm>
              <a:prstGeom prst="triangle">
                <a:avLst/>
              </a:prstGeom>
              <a:solidFill>
                <a:srgbClr val="089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cxnSp>
            <p:nvCxnSpPr>
              <p:cNvPr id="14" name="直接连接符 13"/>
              <p:cNvCxnSpPr>
                <a:stCxn id="13" idx="0"/>
                <a:endCxn id="13" idx="4"/>
              </p:cNvCxnSpPr>
              <p:nvPr/>
            </p:nvCxnSpPr>
            <p:spPr>
              <a:xfrm flipH="1">
                <a:off x="504733" y="653568"/>
                <a:ext cx="622327" cy="289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3" idx="0"/>
                <a:endCxn id="13" idx="2"/>
              </p:cNvCxnSpPr>
              <p:nvPr/>
            </p:nvCxnSpPr>
            <p:spPr>
              <a:xfrm flipH="1" flipV="1">
                <a:off x="504733" y="364567"/>
                <a:ext cx="622327" cy="289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13" idx="4"/>
                <a:endCxn id="13" idx="2"/>
              </p:cNvCxnSpPr>
              <p:nvPr/>
            </p:nvCxnSpPr>
            <p:spPr>
              <a:xfrm flipV="1">
                <a:off x="504733" y="364567"/>
                <a:ext cx="0" cy="578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792479" y="1566636"/>
            <a:ext cx="10887457" cy="783701"/>
            <a:chOff x="792480" y="1741485"/>
            <a:chExt cx="10887457" cy="783701"/>
          </a:xfrm>
        </p:grpSpPr>
        <p:sp>
          <p:nvSpPr>
            <p:cNvPr id="11" name="文本框 10"/>
            <p:cNvSpPr txBox="1"/>
            <p:nvPr/>
          </p:nvSpPr>
          <p:spPr>
            <a:xfrm>
              <a:off x="792480" y="1741485"/>
              <a:ext cx="1027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海洋中具有</a:t>
              </a:r>
              <a:r>
                <a:rPr lang="zh-CN" altLang="en-US" sz="28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相对稳定</a:t>
              </a:r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的流速和流向的</a:t>
              </a:r>
              <a:r>
                <a:rPr lang="zh-CN" altLang="en-US" sz="28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大规模</a:t>
              </a:r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海水运动，称为洋流。</a:t>
              </a:r>
              <a:endPara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192512" y="2155854"/>
              <a:ext cx="1127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·</a:t>
              </a:r>
              <a:endPara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552176" y="2155854"/>
              <a:ext cx="1127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·</a:t>
              </a:r>
              <a:endPara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1037366" y="3483663"/>
            <a:ext cx="1965960" cy="196596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12396" y="5708975"/>
            <a:ext cx="101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潮汐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90491" y="3483663"/>
            <a:ext cx="1965960" cy="196596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65521" y="5708975"/>
            <a:ext cx="101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波浪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343616" y="3483663"/>
            <a:ext cx="1965960" cy="19659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18646" y="5708975"/>
            <a:ext cx="101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海啸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996741" y="3483663"/>
            <a:ext cx="1965960" cy="19659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471771" y="5708975"/>
            <a:ext cx="101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湾流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367896" y="2492150"/>
            <a:ext cx="545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思考：下列现象属于洋流？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3" grpId="0"/>
      <p:bldP spid="18" grpId="0" bldLvl="0" animBg="1"/>
      <p:bldP spid="24" grpId="0"/>
      <p:bldP spid="19" grpId="0" bldLvl="0" animBg="1"/>
      <p:bldP spid="25" grpId="0"/>
      <p:bldP spid="26" grpId="0" bldLvl="0" animBg="1"/>
      <p:bldP spid="27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203767" y="267619"/>
            <a:ext cx="541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洋流的分类</a:t>
            </a:r>
            <a:r>
              <a:rPr lang="en-US" altLang="zh-CN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——</a:t>
            </a:r>
            <a:r>
              <a:rPr lang="zh-CN" altLang="en-US" sz="3600" dirty="0">
                <a:latin typeface="+mn-ea"/>
                <a:cs typeface="黑体" panose="02010609060101010101" charset="-122"/>
              </a:rPr>
              <a:t>按成因分</a:t>
            </a:r>
            <a:endParaRPr lang="zh-CN" altLang="en-US" sz="36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7593" y="363340"/>
            <a:ext cx="2917320" cy="647977"/>
            <a:chOff x="547593" y="363340"/>
            <a:chExt cx="2917320" cy="647977"/>
          </a:xfrm>
        </p:grpSpPr>
        <p:sp>
          <p:nvSpPr>
            <p:cNvPr id="14" name="矩形 13"/>
            <p:cNvSpPr/>
            <p:nvPr/>
          </p:nvSpPr>
          <p:spPr>
            <a:xfrm>
              <a:off x="1335001" y="880482"/>
              <a:ext cx="2129911" cy="10576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59725" y="939692"/>
              <a:ext cx="2105188" cy="71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47593" y="363340"/>
              <a:ext cx="489773" cy="454888"/>
              <a:chOff x="504733" y="364567"/>
              <a:chExt cx="622327" cy="578001"/>
            </a:xfrm>
          </p:grpSpPr>
          <p:sp>
            <p:nvSpPr>
              <p:cNvPr id="17" name="等腰三角形 16"/>
              <p:cNvSpPr/>
              <p:nvPr/>
            </p:nvSpPr>
            <p:spPr>
              <a:xfrm rot="5400000">
                <a:off x="526896" y="342404"/>
                <a:ext cx="578001" cy="622327"/>
              </a:xfrm>
              <a:prstGeom prst="triangle">
                <a:avLst/>
              </a:prstGeom>
              <a:solidFill>
                <a:srgbClr val="089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cxnSp>
            <p:nvCxnSpPr>
              <p:cNvPr id="18" name="直接连接符 17"/>
              <p:cNvCxnSpPr>
                <a:stCxn id="17" idx="0"/>
                <a:endCxn id="17" idx="4"/>
              </p:cNvCxnSpPr>
              <p:nvPr/>
            </p:nvCxnSpPr>
            <p:spPr>
              <a:xfrm flipH="1">
                <a:off x="504733" y="653568"/>
                <a:ext cx="622327" cy="289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0"/>
                <a:endCxn id="17" idx="2"/>
              </p:cNvCxnSpPr>
              <p:nvPr/>
            </p:nvCxnSpPr>
            <p:spPr>
              <a:xfrm flipH="1" flipV="1">
                <a:off x="504733" y="364567"/>
                <a:ext cx="622327" cy="289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7" idx="4"/>
                <a:endCxn id="17" idx="2"/>
              </p:cNvCxnSpPr>
              <p:nvPr/>
            </p:nvCxnSpPr>
            <p:spPr>
              <a:xfrm flipV="1">
                <a:off x="504733" y="364567"/>
                <a:ext cx="0" cy="578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558002" y="1787719"/>
            <a:ext cx="3268085" cy="2968012"/>
            <a:chOff x="627096" y="3029498"/>
            <a:chExt cx="3268085" cy="2968012"/>
          </a:xfrm>
        </p:grpSpPr>
        <p:grpSp>
          <p:nvGrpSpPr>
            <p:cNvPr id="24" name="组合 23"/>
            <p:cNvGrpSpPr/>
            <p:nvPr/>
          </p:nvGrpSpPr>
          <p:grpSpPr>
            <a:xfrm>
              <a:off x="1203767" y="3277066"/>
              <a:ext cx="2691414" cy="1480129"/>
              <a:chOff x="2134721" y="2352976"/>
              <a:chExt cx="5889459" cy="2324444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927919" y="3908109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2134721" y="2352976"/>
                <a:ext cx="5876912" cy="2324444"/>
                <a:chOff x="2134721" y="2352976"/>
                <a:chExt cx="5876912" cy="2324444"/>
              </a:xfrm>
            </p:grpSpPr>
            <p:sp>
              <p:nvSpPr>
                <p:cNvPr id="75" name="平行四边形 2"/>
                <p:cNvSpPr/>
                <p:nvPr/>
              </p:nvSpPr>
              <p:spPr>
                <a:xfrm>
                  <a:off x="2134721" y="3978326"/>
                  <a:ext cx="5869078" cy="699094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  <a:gd name="connsiteX0-81" fmla="*/ 3426 w 4840887"/>
                    <a:gd name="connsiteY0-82" fmla="*/ 2305492 h 2354001"/>
                    <a:gd name="connsiteX1-83" fmla="*/ 0 w 4840887"/>
                    <a:gd name="connsiteY1-84" fmla="*/ 668078 h 2354001"/>
                    <a:gd name="connsiteX2-85" fmla="*/ 1024152 w 4840887"/>
                    <a:gd name="connsiteY2-86" fmla="*/ 0 h 2354001"/>
                    <a:gd name="connsiteX3-87" fmla="*/ 4840887 w 4840887"/>
                    <a:gd name="connsiteY3-88" fmla="*/ 2354001 h 2354001"/>
                    <a:gd name="connsiteX4-89" fmla="*/ 3426 w 4840887"/>
                    <a:gd name="connsiteY4-90" fmla="*/ 2305492 h 2354001"/>
                    <a:gd name="connsiteX0-91" fmla="*/ 3426 w 4840887"/>
                    <a:gd name="connsiteY0-92" fmla="*/ 2341346 h 2354001"/>
                    <a:gd name="connsiteX1-93" fmla="*/ 0 w 4840887"/>
                    <a:gd name="connsiteY1-94" fmla="*/ 668078 h 2354001"/>
                    <a:gd name="connsiteX2-95" fmla="*/ 1024152 w 4840887"/>
                    <a:gd name="connsiteY2-96" fmla="*/ 0 h 2354001"/>
                    <a:gd name="connsiteX3-97" fmla="*/ 4840887 w 4840887"/>
                    <a:gd name="connsiteY3-98" fmla="*/ 2354001 h 2354001"/>
                    <a:gd name="connsiteX4-99" fmla="*/ 3426 w 4840887"/>
                    <a:gd name="connsiteY4-100" fmla="*/ 2341346 h 2354001"/>
                    <a:gd name="connsiteX0-101" fmla="*/ 0 w 4837461"/>
                    <a:gd name="connsiteY0-102" fmla="*/ 2341346 h 2354001"/>
                    <a:gd name="connsiteX1-103" fmla="*/ 1032894 w 4837461"/>
                    <a:gd name="connsiteY1-104" fmla="*/ 1098331 h 2354001"/>
                    <a:gd name="connsiteX2-105" fmla="*/ 1020726 w 4837461"/>
                    <a:gd name="connsiteY2-106" fmla="*/ 0 h 2354001"/>
                    <a:gd name="connsiteX3-107" fmla="*/ 4837461 w 4837461"/>
                    <a:gd name="connsiteY3-108" fmla="*/ 2354001 h 2354001"/>
                    <a:gd name="connsiteX4-109" fmla="*/ 0 w 4837461"/>
                    <a:gd name="connsiteY4-110" fmla="*/ 2341346 h 2354001"/>
                    <a:gd name="connsiteX0-111" fmla="*/ 0 w 5064406"/>
                    <a:gd name="connsiteY0-112" fmla="*/ 1243015 h 1255670"/>
                    <a:gd name="connsiteX1-113" fmla="*/ 1032894 w 5064406"/>
                    <a:gd name="connsiteY1-114" fmla="*/ 0 h 1255670"/>
                    <a:gd name="connsiteX2-115" fmla="*/ 5064406 w 5064406"/>
                    <a:gd name="connsiteY2-116" fmla="*/ 31086 h 1255670"/>
                    <a:gd name="connsiteX3-117" fmla="*/ 4837461 w 5064406"/>
                    <a:gd name="connsiteY3-118" fmla="*/ 1255670 h 1255670"/>
                    <a:gd name="connsiteX4-119" fmla="*/ 0 w 5064406"/>
                    <a:gd name="connsiteY4-120" fmla="*/ 1243015 h 1255670"/>
                    <a:gd name="connsiteX0-121" fmla="*/ 0 w 5872126"/>
                    <a:gd name="connsiteY0-122" fmla="*/ 1243015 h 1255670"/>
                    <a:gd name="connsiteX1-123" fmla="*/ 1032894 w 5872126"/>
                    <a:gd name="connsiteY1-124" fmla="*/ 0 h 1255670"/>
                    <a:gd name="connsiteX2-125" fmla="*/ 5872126 w 5872126"/>
                    <a:gd name="connsiteY2-126" fmla="*/ 49014 h 1255670"/>
                    <a:gd name="connsiteX3-127" fmla="*/ 4837461 w 5872126"/>
                    <a:gd name="connsiteY3-128" fmla="*/ 1255670 h 1255670"/>
                    <a:gd name="connsiteX4-129" fmla="*/ 0 w 5872126"/>
                    <a:gd name="connsiteY4-130" fmla="*/ 1243015 h 1255670"/>
                    <a:gd name="connsiteX0-131" fmla="*/ 0 w 5887366"/>
                    <a:gd name="connsiteY0-132" fmla="*/ 1243015 h 1255670"/>
                    <a:gd name="connsiteX1-133" fmla="*/ 1032894 w 5887366"/>
                    <a:gd name="connsiteY1-134" fmla="*/ 0 h 1255670"/>
                    <a:gd name="connsiteX2-135" fmla="*/ 5887366 w 5887366"/>
                    <a:gd name="connsiteY2-136" fmla="*/ 40050 h 1255670"/>
                    <a:gd name="connsiteX3-137" fmla="*/ 4837461 w 5887366"/>
                    <a:gd name="connsiteY3-138" fmla="*/ 1255670 h 1255670"/>
                    <a:gd name="connsiteX4-139" fmla="*/ 0 w 5887366"/>
                    <a:gd name="connsiteY4-140" fmla="*/ 1243015 h 1255670"/>
                    <a:gd name="connsiteX0-141" fmla="*/ 0 w 5867046"/>
                    <a:gd name="connsiteY0-142" fmla="*/ 1243015 h 1255670"/>
                    <a:gd name="connsiteX1-143" fmla="*/ 1032894 w 5867046"/>
                    <a:gd name="connsiteY1-144" fmla="*/ 0 h 1255670"/>
                    <a:gd name="connsiteX2-145" fmla="*/ 5867046 w 5867046"/>
                    <a:gd name="connsiteY2-146" fmla="*/ 31087 h 1255670"/>
                    <a:gd name="connsiteX3-147" fmla="*/ 4837461 w 5867046"/>
                    <a:gd name="connsiteY3-148" fmla="*/ 1255670 h 1255670"/>
                    <a:gd name="connsiteX4-149" fmla="*/ 0 w 5867046"/>
                    <a:gd name="connsiteY4-150" fmla="*/ 1243015 h 1255670"/>
                    <a:gd name="connsiteX0-151" fmla="*/ 0 w 5856886"/>
                    <a:gd name="connsiteY0-152" fmla="*/ 1243015 h 1255670"/>
                    <a:gd name="connsiteX1-153" fmla="*/ 1032894 w 5856886"/>
                    <a:gd name="connsiteY1-154" fmla="*/ 0 h 1255670"/>
                    <a:gd name="connsiteX2-155" fmla="*/ 5856886 w 5856886"/>
                    <a:gd name="connsiteY2-156" fmla="*/ 49014 h 1255670"/>
                    <a:gd name="connsiteX3-157" fmla="*/ 4837461 w 5856886"/>
                    <a:gd name="connsiteY3-158" fmla="*/ 1255670 h 1255670"/>
                    <a:gd name="connsiteX4-159" fmla="*/ 0 w 5856886"/>
                    <a:gd name="connsiteY4-160" fmla="*/ 1243015 h 1255670"/>
                    <a:gd name="connsiteX0-161" fmla="*/ 0 w 5856886"/>
                    <a:gd name="connsiteY0-162" fmla="*/ 1243015 h 1255670"/>
                    <a:gd name="connsiteX1-163" fmla="*/ 1032894 w 5856886"/>
                    <a:gd name="connsiteY1-164" fmla="*/ 0 h 1255670"/>
                    <a:gd name="connsiteX2-165" fmla="*/ 5856886 w 5856886"/>
                    <a:gd name="connsiteY2-166" fmla="*/ 40050 h 1255670"/>
                    <a:gd name="connsiteX3-167" fmla="*/ 4837461 w 5856886"/>
                    <a:gd name="connsiteY3-168" fmla="*/ 1255670 h 1255670"/>
                    <a:gd name="connsiteX4-169" fmla="*/ 0 w 5856886"/>
                    <a:gd name="connsiteY4-170" fmla="*/ 1243015 h 1255670"/>
                    <a:gd name="connsiteX0-171" fmla="*/ 0 w 5856886"/>
                    <a:gd name="connsiteY0-172" fmla="*/ 1243015 h 1255670"/>
                    <a:gd name="connsiteX1-173" fmla="*/ 1032894 w 5856886"/>
                    <a:gd name="connsiteY1-174" fmla="*/ 0 h 1255670"/>
                    <a:gd name="connsiteX2-175" fmla="*/ 5856886 w 5856886"/>
                    <a:gd name="connsiteY2-176" fmla="*/ 22123 h 1255670"/>
                    <a:gd name="connsiteX3-177" fmla="*/ 4837461 w 5856886"/>
                    <a:gd name="connsiteY3-178" fmla="*/ 1255670 h 1255670"/>
                    <a:gd name="connsiteX4-179" fmla="*/ 0 w 5856886"/>
                    <a:gd name="connsiteY4-180" fmla="*/ 1243015 h 1255670"/>
                    <a:gd name="connsiteX0-181" fmla="*/ 0 w 5869078"/>
                    <a:gd name="connsiteY0-182" fmla="*/ 1243015 h 1255670"/>
                    <a:gd name="connsiteX1-183" fmla="*/ 1032894 w 5869078"/>
                    <a:gd name="connsiteY1-184" fmla="*/ 0 h 1255670"/>
                    <a:gd name="connsiteX2-185" fmla="*/ 5869078 w 5869078"/>
                    <a:gd name="connsiteY2-186" fmla="*/ 22123 h 1255670"/>
                    <a:gd name="connsiteX3-187" fmla="*/ 4837461 w 5869078"/>
                    <a:gd name="connsiteY3-188" fmla="*/ 1255670 h 1255670"/>
                    <a:gd name="connsiteX4-189" fmla="*/ 0 w 5869078"/>
                    <a:gd name="connsiteY4-190" fmla="*/ 1243015 h 1255670"/>
                    <a:gd name="connsiteX0-191" fmla="*/ 0 w 5869078"/>
                    <a:gd name="connsiteY0-192" fmla="*/ 1243015 h 1255670"/>
                    <a:gd name="connsiteX1-193" fmla="*/ 1032894 w 5869078"/>
                    <a:gd name="connsiteY1-194" fmla="*/ 0 h 1255670"/>
                    <a:gd name="connsiteX2-195" fmla="*/ 5869078 w 5869078"/>
                    <a:gd name="connsiteY2-196" fmla="*/ 22123 h 1255670"/>
                    <a:gd name="connsiteX3-197" fmla="*/ 4837461 w 5869078"/>
                    <a:gd name="connsiteY3-198" fmla="*/ 1255670 h 1255670"/>
                    <a:gd name="connsiteX4-199" fmla="*/ 0 w 5869078"/>
                    <a:gd name="connsiteY4-200" fmla="*/ 1243015 h 1255670"/>
                    <a:gd name="connsiteX0-201" fmla="*/ 0 w 5869078"/>
                    <a:gd name="connsiteY0-202" fmla="*/ 1220892 h 1233547"/>
                    <a:gd name="connsiteX1-203" fmla="*/ 1030354 w 5869078"/>
                    <a:gd name="connsiteY1-204" fmla="*/ 125777 h 1233547"/>
                    <a:gd name="connsiteX2-205" fmla="*/ 5869078 w 5869078"/>
                    <a:gd name="connsiteY2-206" fmla="*/ 0 h 1233547"/>
                    <a:gd name="connsiteX3-207" fmla="*/ 4837461 w 5869078"/>
                    <a:gd name="connsiteY3-208" fmla="*/ 1233547 h 1233547"/>
                    <a:gd name="connsiteX4-209" fmla="*/ 0 w 5869078"/>
                    <a:gd name="connsiteY4-210" fmla="*/ 1220892 h 1233547"/>
                    <a:gd name="connsiteX0-211" fmla="*/ 0 w 5869078"/>
                    <a:gd name="connsiteY0-212" fmla="*/ 1220892 h 1233547"/>
                    <a:gd name="connsiteX1-213" fmla="*/ 1032894 w 5869078"/>
                    <a:gd name="connsiteY1-214" fmla="*/ 13731 h 1233547"/>
                    <a:gd name="connsiteX2-215" fmla="*/ 5869078 w 5869078"/>
                    <a:gd name="connsiteY2-216" fmla="*/ 0 h 1233547"/>
                    <a:gd name="connsiteX3-217" fmla="*/ 4837461 w 5869078"/>
                    <a:gd name="connsiteY3-218" fmla="*/ 1233547 h 1233547"/>
                    <a:gd name="connsiteX4-219" fmla="*/ 0 w 5869078"/>
                    <a:gd name="connsiteY4-220" fmla="*/ 1220892 h 12335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5869078" h="1233547">
                      <a:moveTo>
                        <a:pt x="0" y="1220892"/>
                      </a:moveTo>
                      <a:lnTo>
                        <a:pt x="1032894" y="13731"/>
                      </a:lnTo>
                      <a:lnTo>
                        <a:pt x="5869078" y="0"/>
                      </a:lnTo>
                      <a:lnTo>
                        <a:pt x="4837461" y="1233547"/>
                      </a:lnTo>
                      <a:lnTo>
                        <a:pt x="0" y="122089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3168502" y="2352976"/>
                  <a:ext cx="4837814" cy="162678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77" name="平行四边形 2"/>
                <p:cNvSpPr/>
                <p:nvPr/>
              </p:nvSpPr>
              <p:spPr>
                <a:xfrm>
                  <a:off x="2134721" y="2352976"/>
                  <a:ext cx="1030887" cy="2305492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30887" h="2305492">
                      <a:moveTo>
                        <a:pt x="3426" y="2305492"/>
                      </a:moveTo>
                      <a:lnTo>
                        <a:pt x="0" y="668078"/>
                      </a:lnTo>
                      <a:lnTo>
                        <a:pt x="1024152" y="0"/>
                      </a:lnTo>
                      <a:lnTo>
                        <a:pt x="1030887" y="1618984"/>
                      </a:lnTo>
                      <a:lnTo>
                        <a:pt x="3426" y="230549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78" name="平行四边形 2"/>
                <p:cNvSpPr/>
                <p:nvPr/>
              </p:nvSpPr>
              <p:spPr>
                <a:xfrm>
                  <a:off x="6980746" y="2368226"/>
                  <a:ext cx="1030887" cy="2305492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30887" h="2305492">
                      <a:moveTo>
                        <a:pt x="3426" y="2305492"/>
                      </a:moveTo>
                      <a:lnTo>
                        <a:pt x="0" y="668078"/>
                      </a:lnTo>
                      <a:lnTo>
                        <a:pt x="1024152" y="0"/>
                      </a:lnTo>
                      <a:lnTo>
                        <a:pt x="1030887" y="1618984"/>
                      </a:lnTo>
                      <a:lnTo>
                        <a:pt x="3426" y="230549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2137144" y="3040912"/>
                  <a:ext cx="4837814" cy="162678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3047622" y="3155293"/>
                <a:ext cx="2475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057879" y="3354015"/>
                <a:ext cx="2475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039411" y="3547260"/>
                <a:ext cx="2475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046963" y="3741687"/>
                <a:ext cx="2475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3369935">
                <a:off x="2910893" y="3971412"/>
                <a:ext cx="2475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3369935">
                <a:off x="2747063" y="4086814"/>
                <a:ext cx="2475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3369935">
                <a:off x="2583232" y="4198966"/>
                <a:ext cx="2475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 rot="3369935">
                <a:off x="2417497" y="4311118"/>
                <a:ext cx="2475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 rot="3369935">
                <a:off x="2264786" y="4423271"/>
                <a:ext cx="2475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 rot="3369935">
                <a:off x="2153222" y="4518532"/>
                <a:ext cx="144419" cy="102717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3234290" y="3923933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417338" y="3951240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606186" y="3926843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789234" y="3929383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972282" y="3923933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155330" y="3929383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4338378" y="3904830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4521426" y="3932137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4710274" y="3907740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893322" y="3910280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5076370" y="3904830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259418" y="3910280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5451935" y="3915552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634983" y="3942859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5823831" y="3918462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6006879" y="3921002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6189927" y="3915552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6372975" y="3921002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556023" y="3905199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739071" y="3932506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7110967" y="3910649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7294015" y="3905199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477063" y="3910649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7667378" y="3929382"/>
                <a:ext cx="95148" cy="117673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7835588" y="3911914"/>
                <a:ext cx="89421" cy="11059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2142564" y="3120194"/>
                <a:ext cx="5881616" cy="1547750"/>
                <a:chOff x="2126887" y="3120194"/>
                <a:chExt cx="5881616" cy="1547750"/>
              </a:xfrm>
            </p:grpSpPr>
            <p:sp>
              <p:nvSpPr>
                <p:cNvPr id="72" name="平行四边形 2"/>
                <p:cNvSpPr/>
                <p:nvPr/>
              </p:nvSpPr>
              <p:spPr>
                <a:xfrm>
                  <a:off x="2126887" y="3120194"/>
                  <a:ext cx="5869078" cy="699094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  <a:gd name="connsiteX0-81" fmla="*/ 3426 w 4840887"/>
                    <a:gd name="connsiteY0-82" fmla="*/ 2305492 h 2354001"/>
                    <a:gd name="connsiteX1-83" fmla="*/ 0 w 4840887"/>
                    <a:gd name="connsiteY1-84" fmla="*/ 668078 h 2354001"/>
                    <a:gd name="connsiteX2-85" fmla="*/ 1024152 w 4840887"/>
                    <a:gd name="connsiteY2-86" fmla="*/ 0 h 2354001"/>
                    <a:gd name="connsiteX3-87" fmla="*/ 4840887 w 4840887"/>
                    <a:gd name="connsiteY3-88" fmla="*/ 2354001 h 2354001"/>
                    <a:gd name="connsiteX4-89" fmla="*/ 3426 w 4840887"/>
                    <a:gd name="connsiteY4-90" fmla="*/ 2305492 h 2354001"/>
                    <a:gd name="connsiteX0-91" fmla="*/ 3426 w 4840887"/>
                    <a:gd name="connsiteY0-92" fmla="*/ 2341346 h 2354001"/>
                    <a:gd name="connsiteX1-93" fmla="*/ 0 w 4840887"/>
                    <a:gd name="connsiteY1-94" fmla="*/ 668078 h 2354001"/>
                    <a:gd name="connsiteX2-95" fmla="*/ 1024152 w 4840887"/>
                    <a:gd name="connsiteY2-96" fmla="*/ 0 h 2354001"/>
                    <a:gd name="connsiteX3-97" fmla="*/ 4840887 w 4840887"/>
                    <a:gd name="connsiteY3-98" fmla="*/ 2354001 h 2354001"/>
                    <a:gd name="connsiteX4-99" fmla="*/ 3426 w 4840887"/>
                    <a:gd name="connsiteY4-100" fmla="*/ 2341346 h 2354001"/>
                    <a:gd name="connsiteX0-101" fmla="*/ 0 w 4837461"/>
                    <a:gd name="connsiteY0-102" fmla="*/ 2341346 h 2354001"/>
                    <a:gd name="connsiteX1-103" fmla="*/ 1032894 w 4837461"/>
                    <a:gd name="connsiteY1-104" fmla="*/ 1098331 h 2354001"/>
                    <a:gd name="connsiteX2-105" fmla="*/ 1020726 w 4837461"/>
                    <a:gd name="connsiteY2-106" fmla="*/ 0 h 2354001"/>
                    <a:gd name="connsiteX3-107" fmla="*/ 4837461 w 4837461"/>
                    <a:gd name="connsiteY3-108" fmla="*/ 2354001 h 2354001"/>
                    <a:gd name="connsiteX4-109" fmla="*/ 0 w 4837461"/>
                    <a:gd name="connsiteY4-110" fmla="*/ 2341346 h 2354001"/>
                    <a:gd name="connsiteX0-111" fmla="*/ 0 w 5064406"/>
                    <a:gd name="connsiteY0-112" fmla="*/ 1243015 h 1255670"/>
                    <a:gd name="connsiteX1-113" fmla="*/ 1032894 w 5064406"/>
                    <a:gd name="connsiteY1-114" fmla="*/ 0 h 1255670"/>
                    <a:gd name="connsiteX2-115" fmla="*/ 5064406 w 5064406"/>
                    <a:gd name="connsiteY2-116" fmla="*/ 31086 h 1255670"/>
                    <a:gd name="connsiteX3-117" fmla="*/ 4837461 w 5064406"/>
                    <a:gd name="connsiteY3-118" fmla="*/ 1255670 h 1255670"/>
                    <a:gd name="connsiteX4-119" fmla="*/ 0 w 5064406"/>
                    <a:gd name="connsiteY4-120" fmla="*/ 1243015 h 1255670"/>
                    <a:gd name="connsiteX0-121" fmla="*/ 0 w 5872126"/>
                    <a:gd name="connsiteY0-122" fmla="*/ 1243015 h 1255670"/>
                    <a:gd name="connsiteX1-123" fmla="*/ 1032894 w 5872126"/>
                    <a:gd name="connsiteY1-124" fmla="*/ 0 h 1255670"/>
                    <a:gd name="connsiteX2-125" fmla="*/ 5872126 w 5872126"/>
                    <a:gd name="connsiteY2-126" fmla="*/ 49014 h 1255670"/>
                    <a:gd name="connsiteX3-127" fmla="*/ 4837461 w 5872126"/>
                    <a:gd name="connsiteY3-128" fmla="*/ 1255670 h 1255670"/>
                    <a:gd name="connsiteX4-129" fmla="*/ 0 w 5872126"/>
                    <a:gd name="connsiteY4-130" fmla="*/ 1243015 h 1255670"/>
                    <a:gd name="connsiteX0-131" fmla="*/ 0 w 5887366"/>
                    <a:gd name="connsiteY0-132" fmla="*/ 1243015 h 1255670"/>
                    <a:gd name="connsiteX1-133" fmla="*/ 1032894 w 5887366"/>
                    <a:gd name="connsiteY1-134" fmla="*/ 0 h 1255670"/>
                    <a:gd name="connsiteX2-135" fmla="*/ 5887366 w 5887366"/>
                    <a:gd name="connsiteY2-136" fmla="*/ 40050 h 1255670"/>
                    <a:gd name="connsiteX3-137" fmla="*/ 4837461 w 5887366"/>
                    <a:gd name="connsiteY3-138" fmla="*/ 1255670 h 1255670"/>
                    <a:gd name="connsiteX4-139" fmla="*/ 0 w 5887366"/>
                    <a:gd name="connsiteY4-140" fmla="*/ 1243015 h 1255670"/>
                    <a:gd name="connsiteX0-141" fmla="*/ 0 w 5867046"/>
                    <a:gd name="connsiteY0-142" fmla="*/ 1243015 h 1255670"/>
                    <a:gd name="connsiteX1-143" fmla="*/ 1032894 w 5867046"/>
                    <a:gd name="connsiteY1-144" fmla="*/ 0 h 1255670"/>
                    <a:gd name="connsiteX2-145" fmla="*/ 5867046 w 5867046"/>
                    <a:gd name="connsiteY2-146" fmla="*/ 31087 h 1255670"/>
                    <a:gd name="connsiteX3-147" fmla="*/ 4837461 w 5867046"/>
                    <a:gd name="connsiteY3-148" fmla="*/ 1255670 h 1255670"/>
                    <a:gd name="connsiteX4-149" fmla="*/ 0 w 5867046"/>
                    <a:gd name="connsiteY4-150" fmla="*/ 1243015 h 1255670"/>
                    <a:gd name="connsiteX0-151" fmla="*/ 0 w 5856886"/>
                    <a:gd name="connsiteY0-152" fmla="*/ 1243015 h 1255670"/>
                    <a:gd name="connsiteX1-153" fmla="*/ 1032894 w 5856886"/>
                    <a:gd name="connsiteY1-154" fmla="*/ 0 h 1255670"/>
                    <a:gd name="connsiteX2-155" fmla="*/ 5856886 w 5856886"/>
                    <a:gd name="connsiteY2-156" fmla="*/ 49014 h 1255670"/>
                    <a:gd name="connsiteX3-157" fmla="*/ 4837461 w 5856886"/>
                    <a:gd name="connsiteY3-158" fmla="*/ 1255670 h 1255670"/>
                    <a:gd name="connsiteX4-159" fmla="*/ 0 w 5856886"/>
                    <a:gd name="connsiteY4-160" fmla="*/ 1243015 h 1255670"/>
                    <a:gd name="connsiteX0-161" fmla="*/ 0 w 5856886"/>
                    <a:gd name="connsiteY0-162" fmla="*/ 1243015 h 1255670"/>
                    <a:gd name="connsiteX1-163" fmla="*/ 1032894 w 5856886"/>
                    <a:gd name="connsiteY1-164" fmla="*/ 0 h 1255670"/>
                    <a:gd name="connsiteX2-165" fmla="*/ 5856886 w 5856886"/>
                    <a:gd name="connsiteY2-166" fmla="*/ 40050 h 1255670"/>
                    <a:gd name="connsiteX3-167" fmla="*/ 4837461 w 5856886"/>
                    <a:gd name="connsiteY3-168" fmla="*/ 1255670 h 1255670"/>
                    <a:gd name="connsiteX4-169" fmla="*/ 0 w 5856886"/>
                    <a:gd name="connsiteY4-170" fmla="*/ 1243015 h 1255670"/>
                    <a:gd name="connsiteX0-171" fmla="*/ 0 w 5856886"/>
                    <a:gd name="connsiteY0-172" fmla="*/ 1243015 h 1255670"/>
                    <a:gd name="connsiteX1-173" fmla="*/ 1032894 w 5856886"/>
                    <a:gd name="connsiteY1-174" fmla="*/ 0 h 1255670"/>
                    <a:gd name="connsiteX2-175" fmla="*/ 5856886 w 5856886"/>
                    <a:gd name="connsiteY2-176" fmla="*/ 22123 h 1255670"/>
                    <a:gd name="connsiteX3-177" fmla="*/ 4837461 w 5856886"/>
                    <a:gd name="connsiteY3-178" fmla="*/ 1255670 h 1255670"/>
                    <a:gd name="connsiteX4-179" fmla="*/ 0 w 5856886"/>
                    <a:gd name="connsiteY4-180" fmla="*/ 1243015 h 1255670"/>
                    <a:gd name="connsiteX0-181" fmla="*/ 0 w 5869078"/>
                    <a:gd name="connsiteY0-182" fmla="*/ 1243015 h 1255670"/>
                    <a:gd name="connsiteX1-183" fmla="*/ 1032894 w 5869078"/>
                    <a:gd name="connsiteY1-184" fmla="*/ 0 h 1255670"/>
                    <a:gd name="connsiteX2-185" fmla="*/ 5869078 w 5869078"/>
                    <a:gd name="connsiteY2-186" fmla="*/ 22123 h 1255670"/>
                    <a:gd name="connsiteX3-187" fmla="*/ 4837461 w 5869078"/>
                    <a:gd name="connsiteY3-188" fmla="*/ 1255670 h 1255670"/>
                    <a:gd name="connsiteX4-189" fmla="*/ 0 w 5869078"/>
                    <a:gd name="connsiteY4-190" fmla="*/ 1243015 h 1255670"/>
                    <a:gd name="connsiteX0-191" fmla="*/ 0 w 5869078"/>
                    <a:gd name="connsiteY0-192" fmla="*/ 1243015 h 1255670"/>
                    <a:gd name="connsiteX1-193" fmla="*/ 1032894 w 5869078"/>
                    <a:gd name="connsiteY1-194" fmla="*/ 0 h 1255670"/>
                    <a:gd name="connsiteX2-195" fmla="*/ 5869078 w 5869078"/>
                    <a:gd name="connsiteY2-196" fmla="*/ 22123 h 1255670"/>
                    <a:gd name="connsiteX3-197" fmla="*/ 4837461 w 5869078"/>
                    <a:gd name="connsiteY3-198" fmla="*/ 1255670 h 1255670"/>
                    <a:gd name="connsiteX4-199" fmla="*/ 0 w 5869078"/>
                    <a:gd name="connsiteY4-200" fmla="*/ 1243015 h 1255670"/>
                    <a:gd name="connsiteX0-201" fmla="*/ 0 w 5869078"/>
                    <a:gd name="connsiteY0-202" fmla="*/ 1220892 h 1233547"/>
                    <a:gd name="connsiteX1-203" fmla="*/ 1030354 w 5869078"/>
                    <a:gd name="connsiteY1-204" fmla="*/ 125777 h 1233547"/>
                    <a:gd name="connsiteX2-205" fmla="*/ 5869078 w 5869078"/>
                    <a:gd name="connsiteY2-206" fmla="*/ 0 h 1233547"/>
                    <a:gd name="connsiteX3-207" fmla="*/ 4837461 w 5869078"/>
                    <a:gd name="connsiteY3-208" fmla="*/ 1233547 h 1233547"/>
                    <a:gd name="connsiteX4-209" fmla="*/ 0 w 5869078"/>
                    <a:gd name="connsiteY4-210" fmla="*/ 1220892 h 1233547"/>
                    <a:gd name="connsiteX0-211" fmla="*/ 0 w 5869078"/>
                    <a:gd name="connsiteY0-212" fmla="*/ 1220892 h 1233547"/>
                    <a:gd name="connsiteX1-213" fmla="*/ 1032894 w 5869078"/>
                    <a:gd name="connsiteY1-214" fmla="*/ 13731 h 1233547"/>
                    <a:gd name="connsiteX2-215" fmla="*/ 5869078 w 5869078"/>
                    <a:gd name="connsiteY2-216" fmla="*/ 0 h 1233547"/>
                    <a:gd name="connsiteX3-217" fmla="*/ 4837461 w 5869078"/>
                    <a:gd name="connsiteY3-218" fmla="*/ 1233547 h 1233547"/>
                    <a:gd name="connsiteX4-219" fmla="*/ 0 w 5869078"/>
                    <a:gd name="connsiteY4-220" fmla="*/ 1220892 h 12335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5869078" h="1233547">
                      <a:moveTo>
                        <a:pt x="0" y="1220892"/>
                      </a:moveTo>
                      <a:lnTo>
                        <a:pt x="1032894" y="13731"/>
                      </a:lnTo>
                      <a:lnTo>
                        <a:pt x="5869078" y="0"/>
                      </a:lnTo>
                      <a:lnTo>
                        <a:pt x="4837461" y="1233547"/>
                      </a:lnTo>
                      <a:lnTo>
                        <a:pt x="0" y="1220892"/>
                      </a:lnTo>
                      <a:close/>
                    </a:path>
                  </a:pathLst>
                </a:custGeom>
                <a:solidFill>
                  <a:srgbClr val="00B0F0">
                    <a:alpha val="32000"/>
                  </a:srgb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2126887" y="3810000"/>
                  <a:ext cx="4837814" cy="857944"/>
                </a:xfrm>
                <a:prstGeom prst="rect">
                  <a:avLst/>
                </a:prstGeom>
                <a:solidFill>
                  <a:srgbClr val="00B0F0">
                    <a:alpha val="32000"/>
                  </a:srgb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74" name="平行四边形 2"/>
                <p:cNvSpPr/>
                <p:nvPr/>
              </p:nvSpPr>
              <p:spPr>
                <a:xfrm>
                  <a:off x="6972536" y="3121659"/>
                  <a:ext cx="1035967" cy="1546033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  <a:gd name="connsiteX0-81" fmla="*/ 3426 w 1031772"/>
                    <a:gd name="connsiteY0-82" fmla="*/ 3013466 h 3013466"/>
                    <a:gd name="connsiteX1-83" fmla="*/ 0 w 1031772"/>
                    <a:gd name="connsiteY1-84" fmla="*/ 1376052 h 3013466"/>
                    <a:gd name="connsiteX2-85" fmla="*/ 1031772 w 1031772"/>
                    <a:gd name="connsiteY2-86" fmla="*/ 0 h 3013466"/>
                    <a:gd name="connsiteX3-87" fmla="*/ 1030887 w 1031772"/>
                    <a:gd name="connsiteY3-88" fmla="*/ 2326958 h 3013466"/>
                    <a:gd name="connsiteX4-89" fmla="*/ 3426 w 1031772"/>
                    <a:gd name="connsiteY4-90" fmla="*/ 3013466 h 3013466"/>
                    <a:gd name="connsiteX0-91" fmla="*/ 3426 w 1035967"/>
                    <a:gd name="connsiteY0-92" fmla="*/ 3013466 h 3013466"/>
                    <a:gd name="connsiteX1-93" fmla="*/ 0 w 1035967"/>
                    <a:gd name="connsiteY1-94" fmla="*/ 1376052 h 3013466"/>
                    <a:gd name="connsiteX2-95" fmla="*/ 1031772 w 1035967"/>
                    <a:gd name="connsiteY2-96" fmla="*/ 0 h 3013466"/>
                    <a:gd name="connsiteX3-97" fmla="*/ 1035967 w 1035967"/>
                    <a:gd name="connsiteY3-98" fmla="*/ 1678395 h 3013466"/>
                    <a:gd name="connsiteX4-99" fmla="*/ 3426 w 1035967"/>
                    <a:gd name="connsiteY4-100" fmla="*/ 3013466 h 301346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35967" h="3013466">
                      <a:moveTo>
                        <a:pt x="3426" y="3013466"/>
                      </a:moveTo>
                      <a:lnTo>
                        <a:pt x="0" y="1376052"/>
                      </a:lnTo>
                      <a:lnTo>
                        <a:pt x="1031772" y="0"/>
                      </a:lnTo>
                      <a:cubicBezTo>
                        <a:pt x="1033170" y="559465"/>
                        <a:pt x="1034569" y="1118930"/>
                        <a:pt x="1035967" y="1678395"/>
                      </a:cubicBezTo>
                      <a:lnTo>
                        <a:pt x="3426" y="3013466"/>
                      </a:lnTo>
                      <a:close/>
                    </a:path>
                  </a:pathLst>
                </a:custGeom>
                <a:solidFill>
                  <a:srgbClr val="00B0F0">
                    <a:alpha val="32000"/>
                  </a:srgb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</p:grpSp>
        </p:grpSp>
        <p:sp>
          <p:nvSpPr>
            <p:cNvPr id="25" name="任意多边形 20"/>
            <p:cNvSpPr/>
            <p:nvPr/>
          </p:nvSpPr>
          <p:spPr>
            <a:xfrm>
              <a:off x="707749" y="3029498"/>
              <a:ext cx="537600" cy="360098"/>
            </a:xfrm>
            <a:custGeom>
              <a:avLst/>
              <a:gdLst>
                <a:gd name="connsiteX0" fmla="*/ 0 w 861691"/>
                <a:gd name="connsiteY0" fmla="*/ 0 h 577183"/>
                <a:gd name="connsiteX1" fmla="*/ 254643 w 861691"/>
                <a:gd name="connsiteY1" fmla="*/ 462988 h 577183"/>
                <a:gd name="connsiteX2" fmla="*/ 787079 w 861691"/>
                <a:gd name="connsiteY2" fmla="*/ 567160 h 577183"/>
                <a:gd name="connsiteX3" fmla="*/ 844952 w 861691"/>
                <a:gd name="connsiteY3" fmla="*/ 567160 h 5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691" h="577183">
                  <a:moveTo>
                    <a:pt x="0" y="0"/>
                  </a:moveTo>
                  <a:cubicBezTo>
                    <a:pt x="61731" y="184230"/>
                    <a:pt x="123463" y="368461"/>
                    <a:pt x="254643" y="462988"/>
                  </a:cubicBezTo>
                  <a:cubicBezTo>
                    <a:pt x="385823" y="557515"/>
                    <a:pt x="688694" y="549798"/>
                    <a:pt x="787079" y="567160"/>
                  </a:cubicBezTo>
                  <a:cubicBezTo>
                    <a:pt x="885464" y="584522"/>
                    <a:pt x="865208" y="575841"/>
                    <a:pt x="844952" y="567160"/>
                  </a:cubicBezTo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26" name="任意多边形 75"/>
            <p:cNvSpPr/>
            <p:nvPr/>
          </p:nvSpPr>
          <p:spPr>
            <a:xfrm>
              <a:off x="627096" y="3343133"/>
              <a:ext cx="537600" cy="360098"/>
            </a:xfrm>
            <a:custGeom>
              <a:avLst/>
              <a:gdLst>
                <a:gd name="connsiteX0" fmla="*/ 0 w 861691"/>
                <a:gd name="connsiteY0" fmla="*/ 0 h 577183"/>
                <a:gd name="connsiteX1" fmla="*/ 254643 w 861691"/>
                <a:gd name="connsiteY1" fmla="*/ 462988 h 577183"/>
                <a:gd name="connsiteX2" fmla="*/ 787079 w 861691"/>
                <a:gd name="connsiteY2" fmla="*/ 567160 h 577183"/>
                <a:gd name="connsiteX3" fmla="*/ 844952 w 861691"/>
                <a:gd name="connsiteY3" fmla="*/ 567160 h 5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691" h="577183">
                  <a:moveTo>
                    <a:pt x="0" y="0"/>
                  </a:moveTo>
                  <a:cubicBezTo>
                    <a:pt x="61731" y="184230"/>
                    <a:pt x="123463" y="368461"/>
                    <a:pt x="254643" y="462988"/>
                  </a:cubicBezTo>
                  <a:cubicBezTo>
                    <a:pt x="385823" y="557515"/>
                    <a:pt x="688694" y="549798"/>
                    <a:pt x="787079" y="567160"/>
                  </a:cubicBezTo>
                  <a:cubicBezTo>
                    <a:pt x="885464" y="584522"/>
                    <a:pt x="865208" y="575841"/>
                    <a:pt x="844952" y="567160"/>
                  </a:cubicBezTo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620456" y="3819646"/>
              <a:ext cx="2030275" cy="312516"/>
              <a:chOff x="1620456" y="3819646"/>
              <a:chExt cx="2030275" cy="312516"/>
            </a:xfrm>
          </p:grpSpPr>
          <p:sp>
            <p:nvSpPr>
              <p:cNvPr id="30" name="任意多边形 25"/>
              <p:cNvSpPr/>
              <p:nvPr/>
            </p:nvSpPr>
            <p:spPr>
              <a:xfrm>
                <a:off x="1620456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1" name="任意多边形 77"/>
              <p:cNvSpPr/>
              <p:nvPr/>
            </p:nvSpPr>
            <p:spPr>
              <a:xfrm>
                <a:off x="2065252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2" name="任意多边形 78"/>
              <p:cNvSpPr/>
              <p:nvPr/>
            </p:nvSpPr>
            <p:spPr>
              <a:xfrm>
                <a:off x="2498377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33" name="任意多边形 79"/>
              <p:cNvSpPr/>
              <p:nvPr/>
            </p:nvSpPr>
            <p:spPr>
              <a:xfrm>
                <a:off x="2986767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426814" y="5474290"/>
              <a:ext cx="2378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盛行风吹拂</a:t>
              </a:r>
              <a:endPara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2043511" y="3538355"/>
              <a:ext cx="1097089" cy="0"/>
            </a:xfrm>
            <a:prstGeom prst="straightConnector1">
              <a:avLst/>
            </a:prstGeom>
            <a:ln w="28575">
              <a:solidFill>
                <a:srgbClr val="056DD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文本框 79"/>
          <p:cNvSpPr txBox="1"/>
          <p:nvPr/>
        </p:nvSpPr>
        <p:spPr>
          <a:xfrm>
            <a:off x="1520563" y="5382553"/>
            <a:ext cx="146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风海流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81" name="下箭头 1024"/>
          <p:cNvSpPr/>
          <p:nvPr/>
        </p:nvSpPr>
        <p:spPr>
          <a:xfrm>
            <a:off x="2068094" y="4872470"/>
            <a:ext cx="380736" cy="37039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769717" y="2044998"/>
            <a:ext cx="2749183" cy="2720444"/>
            <a:chOff x="5008786" y="3277066"/>
            <a:chExt cx="2749183" cy="2720444"/>
          </a:xfrm>
        </p:grpSpPr>
        <p:grpSp>
          <p:nvGrpSpPr>
            <p:cNvPr id="83" name="组合 82"/>
            <p:cNvGrpSpPr/>
            <p:nvPr/>
          </p:nvGrpSpPr>
          <p:grpSpPr>
            <a:xfrm rot="400737">
              <a:off x="5301651" y="3728449"/>
              <a:ext cx="2030275" cy="312516"/>
              <a:chOff x="1620456" y="3819646"/>
              <a:chExt cx="2030275" cy="312516"/>
            </a:xfrm>
          </p:grpSpPr>
          <p:sp>
            <p:nvSpPr>
              <p:cNvPr id="133" name="任意多边形 139"/>
              <p:cNvSpPr/>
              <p:nvPr/>
            </p:nvSpPr>
            <p:spPr>
              <a:xfrm>
                <a:off x="1620456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34" name="任意多边形 140"/>
              <p:cNvSpPr/>
              <p:nvPr/>
            </p:nvSpPr>
            <p:spPr>
              <a:xfrm>
                <a:off x="2065252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35" name="任意多边形 141"/>
              <p:cNvSpPr/>
              <p:nvPr/>
            </p:nvSpPr>
            <p:spPr>
              <a:xfrm>
                <a:off x="2498377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36" name="任意多边形 142"/>
              <p:cNvSpPr/>
              <p:nvPr/>
            </p:nvSpPr>
            <p:spPr>
              <a:xfrm>
                <a:off x="2986767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5008786" y="3277066"/>
              <a:ext cx="2706674" cy="1480129"/>
              <a:chOff x="5008786" y="3277066"/>
              <a:chExt cx="2706674" cy="1480129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7220216" y="4267323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5029780" y="3277066"/>
                <a:ext cx="2685680" cy="1480129"/>
                <a:chOff x="2134721" y="2352976"/>
                <a:chExt cx="5876912" cy="2324444"/>
              </a:xfrm>
            </p:grpSpPr>
            <p:sp>
              <p:nvSpPr>
                <p:cNvPr id="128" name="平行四边形 2"/>
                <p:cNvSpPr/>
                <p:nvPr/>
              </p:nvSpPr>
              <p:spPr>
                <a:xfrm>
                  <a:off x="2134721" y="3978326"/>
                  <a:ext cx="5869078" cy="699094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  <a:gd name="connsiteX0-81" fmla="*/ 3426 w 4840887"/>
                    <a:gd name="connsiteY0-82" fmla="*/ 2305492 h 2354001"/>
                    <a:gd name="connsiteX1-83" fmla="*/ 0 w 4840887"/>
                    <a:gd name="connsiteY1-84" fmla="*/ 668078 h 2354001"/>
                    <a:gd name="connsiteX2-85" fmla="*/ 1024152 w 4840887"/>
                    <a:gd name="connsiteY2-86" fmla="*/ 0 h 2354001"/>
                    <a:gd name="connsiteX3-87" fmla="*/ 4840887 w 4840887"/>
                    <a:gd name="connsiteY3-88" fmla="*/ 2354001 h 2354001"/>
                    <a:gd name="connsiteX4-89" fmla="*/ 3426 w 4840887"/>
                    <a:gd name="connsiteY4-90" fmla="*/ 2305492 h 2354001"/>
                    <a:gd name="connsiteX0-91" fmla="*/ 3426 w 4840887"/>
                    <a:gd name="connsiteY0-92" fmla="*/ 2341346 h 2354001"/>
                    <a:gd name="connsiteX1-93" fmla="*/ 0 w 4840887"/>
                    <a:gd name="connsiteY1-94" fmla="*/ 668078 h 2354001"/>
                    <a:gd name="connsiteX2-95" fmla="*/ 1024152 w 4840887"/>
                    <a:gd name="connsiteY2-96" fmla="*/ 0 h 2354001"/>
                    <a:gd name="connsiteX3-97" fmla="*/ 4840887 w 4840887"/>
                    <a:gd name="connsiteY3-98" fmla="*/ 2354001 h 2354001"/>
                    <a:gd name="connsiteX4-99" fmla="*/ 3426 w 4840887"/>
                    <a:gd name="connsiteY4-100" fmla="*/ 2341346 h 2354001"/>
                    <a:gd name="connsiteX0-101" fmla="*/ 0 w 4837461"/>
                    <a:gd name="connsiteY0-102" fmla="*/ 2341346 h 2354001"/>
                    <a:gd name="connsiteX1-103" fmla="*/ 1032894 w 4837461"/>
                    <a:gd name="connsiteY1-104" fmla="*/ 1098331 h 2354001"/>
                    <a:gd name="connsiteX2-105" fmla="*/ 1020726 w 4837461"/>
                    <a:gd name="connsiteY2-106" fmla="*/ 0 h 2354001"/>
                    <a:gd name="connsiteX3-107" fmla="*/ 4837461 w 4837461"/>
                    <a:gd name="connsiteY3-108" fmla="*/ 2354001 h 2354001"/>
                    <a:gd name="connsiteX4-109" fmla="*/ 0 w 4837461"/>
                    <a:gd name="connsiteY4-110" fmla="*/ 2341346 h 2354001"/>
                    <a:gd name="connsiteX0-111" fmla="*/ 0 w 5064406"/>
                    <a:gd name="connsiteY0-112" fmla="*/ 1243015 h 1255670"/>
                    <a:gd name="connsiteX1-113" fmla="*/ 1032894 w 5064406"/>
                    <a:gd name="connsiteY1-114" fmla="*/ 0 h 1255670"/>
                    <a:gd name="connsiteX2-115" fmla="*/ 5064406 w 5064406"/>
                    <a:gd name="connsiteY2-116" fmla="*/ 31086 h 1255670"/>
                    <a:gd name="connsiteX3-117" fmla="*/ 4837461 w 5064406"/>
                    <a:gd name="connsiteY3-118" fmla="*/ 1255670 h 1255670"/>
                    <a:gd name="connsiteX4-119" fmla="*/ 0 w 5064406"/>
                    <a:gd name="connsiteY4-120" fmla="*/ 1243015 h 1255670"/>
                    <a:gd name="connsiteX0-121" fmla="*/ 0 w 5872126"/>
                    <a:gd name="connsiteY0-122" fmla="*/ 1243015 h 1255670"/>
                    <a:gd name="connsiteX1-123" fmla="*/ 1032894 w 5872126"/>
                    <a:gd name="connsiteY1-124" fmla="*/ 0 h 1255670"/>
                    <a:gd name="connsiteX2-125" fmla="*/ 5872126 w 5872126"/>
                    <a:gd name="connsiteY2-126" fmla="*/ 49014 h 1255670"/>
                    <a:gd name="connsiteX3-127" fmla="*/ 4837461 w 5872126"/>
                    <a:gd name="connsiteY3-128" fmla="*/ 1255670 h 1255670"/>
                    <a:gd name="connsiteX4-129" fmla="*/ 0 w 5872126"/>
                    <a:gd name="connsiteY4-130" fmla="*/ 1243015 h 1255670"/>
                    <a:gd name="connsiteX0-131" fmla="*/ 0 w 5887366"/>
                    <a:gd name="connsiteY0-132" fmla="*/ 1243015 h 1255670"/>
                    <a:gd name="connsiteX1-133" fmla="*/ 1032894 w 5887366"/>
                    <a:gd name="connsiteY1-134" fmla="*/ 0 h 1255670"/>
                    <a:gd name="connsiteX2-135" fmla="*/ 5887366 w 5887366"/>
                    <a:gd name="connsiteY2-136" fmla="*/ 40050 h 1255670"/>
                    <a:gd name="connsiteX3-137" fmla="*/ 4837461 w 5887366"/>
                    <a:gd name="connsiteY3-138" fmla="*/ 1255670 h 1255670"/>
                    <a:gd name="connsiteX4-139" fmla="*/ 0 w 5887366"/>
                    <a:gd name="connsiteY4-140" fmla="*/ 1243015 h 1255670"/>
                    <a:gd name="connsiteX0-141" fmla="*/ 0 w 5867046"/>
                    <a:gd name="connsiteY0-142" fmla="*/ 1243015 h 1255670"/>
                    <a:gd name="connsiteX1-143" fmla="*/ 1032894 w 5867046"/>
                    <a:gd name="connsiteY1-144" fmla="*/ 0 h 1255670"/>
                    <a:gd name="connsiteX2-145" fmla="*/ 5867046 w 5867046"/>
                    <a:gd name="connsiteY2-146" fmla="*/ 31087 h 1255670"/>
                    <a:gd name="connsiteX3-147" fmla="*/ 4837461 w 5867046"/>
                    <a:gd name="connsiteY3-148" fmla="*/ 1255670 h 1255670"/>
                    <a:gd name="connsiteX4-149" fmla="*/ 0 w 5867046"/>
                    <a:gd name="connsiteY4-150" fmla="*/ 1243015 h 1255670"/>
                    <a:gd name="connsiteX0-151" fmla="*/ 0 w 5856886"/>
                    <a:gd name="connsiteY0-152" fmla="*/ 1243015 h 1255670"/>
                    <a:gd name="connsiteX1-153" fmla="*/ 1032894 w 5856886"/>
                    <a:gd name="connsiteY1-154" fmla="*/ 0 h 1255670"/>
                    <a:gd name="connsiteX2-155" fmla="*/ 5856886 w 5856886"/>
                    <a:gd name="connsiteY2-156" fmla="*/ 49014 h 1255670"/>
                    <a:gd name="connsiteX3-157" fmla="*/ 4837461 w 5856886"/>
                    <a:gd name="connsiteY3-158" fmla="*/ 1255670 h 1255670"/>
                    <a:gd name="connsiteX4-159" fmla="*/ 0 w 5856886"/>
                    <a:gd name="connsiteY4-160" fmla="*/ 1243015 h 1255670"/>
                    <a:gd name="connsiteX0-161" fmla="*/ 0 w 5856886"/>
                    <a:gd name="connsiteY0-162" fmla="*/ 1243015 h 1255670"/>
                    <a:gd name="connsiteX1-163" fmla="*/ 1032894 w 5856886"/>
                    <a:gd name="connsiteY1-164" fmla="*/ 0 h 1255670"/>
                    <a:gd name="connsiteX2-165" fmla="*/ 5856886 w 5856886"/>
                    <a:gd name="connsiteY2-166" fmla="*/ 40050 h 1255670"/>
                    <a:gd name="connsiteX3-167" fmla="*/ 4837461 w 5856886"/>
                    <a:gd name="connsiteY3-168" fmla="*/ 1255670 h 1255670"/>
                    <a:gd name="connsiteX4-169" fmla="*/ 0 w 5856886"/>
                    <a:gd name="connsiteY4-170" fmla="*/ 1243015 h 1255670"/>
                    <a:gd name="connsiteX0-171" fmla="*/ 0 w 5856886"/>
                    <a:gd name="connsiteY0-172" fmla="*/ 1243015 h 1255670"/>
                    <a:gd name="connsiteX1-173" fmla="*/ 1032894 w 5856886"/>
                    <a:gd name="connsiteY1-174" fmla="*/ 0 h 1255670"/>
                    <a:gd name="connsiteX2-175" fmla="*/ 5856886 w 5856886"/>
                    <a:gd name="connsiteY2-176" fmla="*/ 22123 h 1255670"/>
                    <a:gd name="connsiteX3-177" fmla="*/ 4837461 w 5856886"/>
                    <a:gd name="connsiteY3-178" fmla="*/ 1255670 h 1255670"/>
                    <a:gd name="connsiteX4-179" fmla="*/ 0 w 5856886"/>
                    <a:gd name="connsiteY4-180" fmla="*/ 1243015 h 1255670"/>
                    <a:gd name="connsiteX0-181" fmla="*/ 0 w 5869078"/>
                    <a:gd name="connsiteY0-182" fmla="*/ 1243015 h 1255670"/>
                    <a:gd name="connsiteX1-183" fmla="*/ 1032894 w 5869078"/>
                    <a:gd name="connsiteY1-184" fmla="*/ 0 h 1255670"/>
                    <a:gd name="connsiteX2-185" fmla="*/ 5869078 w 5869078"/>
                    <a:gd name="connsiteY2-186" fmla="*/ 22123 h 1255670"/>
                    <a:gd name="connsiteX3-187" fmla="*/ 4837461 w 5869078"/>
                    <a:gd name="connsiteY3-188" fmla="*/ 1255670 h 1255670"/>
                    <a:gd name="connsiteX4-189" fmla="*/ 0 w 5869078"/>
                    <a:gd name="connsiteY4-190" fmla="*/ 1243015 h 1255670"/>
                    <a:gd name="connsiteX0-191" fmla="*/ 0 w 5869078"/>
                    <a:gd name="connsiteY0-192" fmla="*/ 1243015 h 1255670"/>
                    <a:gd name="connsiteX1-193" fmla="*/ 1032894 w 5869078"/>
                    <a:gd name="connsiteY1-194" fmla="*/ 0 h 1255670"/>
                    <a:gd name="connsiteX2-195" fmla="*/ 5869078 w 5869078"/>
                    <a:gd name="connsiteY2-196" fmla="*/ 22123 h 1255670"/>
                    <a:gd name="connsiteX3-197" fmla="*/ 4837461 w 5869078"/>
                    <a:gd name="connsiteY3-198" fmla="*/ 1255670 h 1255670"/>
                    <a:gd name="connsiteX4-199" fmla="*/ 0 w 5869078"/>
                    <a:gd name="connsiteY4-200" fmla="*/ 1243015 h 1255670"/>
                    <a:gd name="connsiteX0-201" fmla="*/ 0 w 5869078"/>
                    <a:gd name="connsiteY0-202" fmla="*/ 1220892 h 1233547"/>
                    <a:gd name="connsiteX1-203" fmla="*/ 1030354 w 5869078"/>
                    <a:gd name="connsiteY1-204" fmla="*/ 125777 h 1233547"/>
                    <a:gd name="connsiteX2-205" fmla="*/ 5869078 w 5869078"/>
                    <a:gd name="connsiteY2-206" fmla="*/ 0 h 1233547"/>
                    <a:gd name="connsiteX3-207" fmla="*/ 4837461 w 5869078"/>
                    <a:gd name="connsiteY3-208" fmla="*/ 1233547 h 1233547"/>
                    <a:gd name="connsiteX4-209" fmla="*/ 0 w 5869078"/>
                    <a:gd name="connsiteY4-210" fmla="*/ 1220892 h 1233547"/>
                    <a:gd name="connsiteX0-211" fmla="*/ 0 w 5869078"/>
                    <a:gd name="connsiteY0-212" fmla="*/ 1220892 h 1233547"/>
                    <a:gd name="connsiteX1-213" fmla="*/ 1032894 w 5869078"/>
                    <a:gd name="connsiteY1-214" fmla="*/ 13731 h 1233547"/>
                    <a:gd name="connsiteX2-215" fmla="*/ 5869078 w 5869078"/>
                    <a:gd name="connsiteY2-216" fmla="*/ 0 h 1233547"/>
                    <a:gd name="connsiteX3-217" fmla="*/ 4837461 w 5869078"/>
                    <a:gd name="connsiteY3-218" fmla="*/ 1233547 h 1233547"/>
                    <a:gd name="connsiteX4-219" fmla="*/ 0 w 5869078"/>
                    <a:gd name="connsiteY4-220" fmla="*/ 1220892 h 12335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5869078" h="1233547">
                      <a:moveTo>
                        <a:pt x="0" y="1220892"/>
                      </a:moveTo>
                      <a:lnTo>
                        <a:pt x="1032894" y="13731"/>
                      </a:lnTo>
                      <a:lnTo>
                        <a:pt x="5869078" y="0"/>
                      </a:lnTo>
                      <a:lnTo>
                        <a:pt x="4837461" y="1233547"/>
                      </a:lnTo>
                      <a:lnTo>
                        <a:pt x="0" y="122089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3168502" y="2352976"/>
                  <a:ext cx="4837814" cy="162678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130" name="平行四边形 2"/>
                <p:cNvSpPr/>
                <p:nvPr/>
              </p:nvSpPr>
              <p:spPr>
                <a:xfrm>
                  <a:off x="2134721" y="2352976"/>
                  <a:ext cx="1030887" cy="2305492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30887" h="2305492">
                      <a:moveTo>
                        <a:pt x="3426" y="2305492"/>
                      </a:moveTo>
                      <a:lnTo>
                        <a:pt x="0" y="668078"/>
                      </a:lnTo>
                      <a:lnTo>
                        <a:pt x="1024152" y="0"/>
                      </a:lnTo>
                      <a:lnTo>
                        <a:pt x="1030887" y="1618984"/>
                      </a:lnTo>
                      <a:lnTo>
                        <a:pt x="3426" y="230549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131" name="平行四边形 2"/>
                <p:cNvSpPr/>
                <p:nvPr/>
              </p:nvSpPr>
              <p:spPr>
                <a:xfrm>
                  <a:off x="6980746" y="2368226"/>
                  <a:ext cx="1030887" cy="2305492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30887" h="2305492">
                      <a:moveTo>
                        <a:pt x="3426" y="2305492"/>
                      </a:moveTo>
                      <a:lnTo>
                        <a:pt x="0" y="668078"/>
                      </a:lnTo>
                      <a:lnTo>
                        <a:pt x="1024152" y="0"/>
                      </a:lnTo>
                      <a:lnTo>
                        <a:pt x="1030887" y="1618984"/>
                      </a:lnTo>
                      <a:lnTo>
                        <a:pt x="3426" y="230549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>
                <a:xfrm>
                  <a:off x="2137144" y="3040912"/>
                  <a:ext cx="4837814" cy="162678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89" name="矩形 88"/>
              <p:cNvSpPr/>
              <p:nvPr/>
            </p:nvSpPr>
            <p:spPr>
              <a:xfrm>
                <a:off x="5446965" y="3787955"/>
                <a:ext cx="113127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5451652" y="3914495"/>
                <a:ext cx="113127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5443213" y="4037547"/>
                <a:ext cx="113127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5446664" y="4161351"/>
                <a:ext cx="113127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 rot="3369935">
                <a:off x="5362230" y="4318210"/>
                <a:ext cx="157630" cy="53775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 rot="3369935">
                <a:off x="5287361" y="4391694"/>
                <a:ext cx="157630" cy="53775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 rot="3369935">
                <a:off x="5212492" y="4463109"/>
                <a:ext cx="157630" cy="53775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 rot="3369935">
                <a:off x="5136753" y="4534524"/>
                <a:ext cx="157630" cy="53775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 rot="3369935">
                <a:off x="5066966" y="4605939"/>
                <a:ext cx="157630" cy="53775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 rot="3369935">
                <a:off x="5025253" y="4665254"/>
                <a:ext cx="91961" cy="4694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5532270" y="4277399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5615921" y="4294788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5702222" y="4279252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5785873" y="4280870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5869524" y="4277399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5953175" y="4280870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6036826" y="4265235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6120476" y="4282623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6206778" y="4267088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6290428" y="4268706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6374079" y="4265235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6457730" y="4268706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6545708" y="4272063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6629359" y="4289451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6715660" y="4273916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6799311" y="4275533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6882962" y="4272063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6966613" y="4275533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7050263" y="4265470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7133914" y="4282858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7303866" y="4268941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7387517" y="4265470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7471168" y="4268941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7558140" y="4280869"/>
                <a:ext cx="43482" cy="7493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7635010" y="4269746"/>
                <a:ext cx="40864" cy="70420"/>
              </a:xfrm>
              <a:prstGeom prst="rect">
                <a:avLst/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grpSp>
            <p:nvGrpSpPr>
              <p:cNvPr id="124" name="组合 123"/>
              <p:cNvGrpSpPr/>
              <p:nvPr/>
            </p:nvGrpSpPr>
            <p:grpSpPr>
              <a:xfrm>
                <a:off x="5008786" y="3538355"/>
                <a:ext cx="2687830" cy="1201632"/>
                <a:chOff x="2126887" y="2780862"/>
                <a:chExt cx="5881616" cy="1887082"/>
              </a:xfrm>
            </p:grpSpPr>
            <p:sp>
              <p:nvSpPr>
                <p:cNvPr id="125" name="平行四边形 2"/>
                <p:cNvSpPr/>
                <p:nvPr/>
              </p:nvSpPr>
              <p:spPr>
                <a:xfrm>
                  <a:off x="2147102" y="2780862"/>
                  <a:ext cx="5835729" cy="1050313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  <a:gd name="connsiteX0-81" fmla="*/ 3426 w 4840887"/>
                    <a:gd name="connsiteY0-82" fmla="*/ 2305492 h 2354001"/>
                    <a:gd name="connsiteX1-83" fmla="*/ 0 w 4840887"/>
                    <a:gd name="connsiteY1-84" fmla="*/ 668078 h 2354001"/>
                    <a:gd name="connsiteX2-85" fmla="*/ 1024152 w 4840887"/>
                    <a:gd name="connsiteY2-86" fmla="*/ 0 h 2354001"/>
                    <a:gd name="connsiteX3-87" fmla="*/ 4840887 w 4840887"/>
                    <a:gd name="connsiteY3-88" fmla="*/ 2354001 h 2354001"/>
                    <a:gd name="connsiteX4-89" fmla="*/ 3426 w 4840887"/>
                    <a:gd name="connsiteY4-90" fmla="*/ 2305492 h 2354001"/>
                    <a:gd name="connsiteX0-91" fmla="*/ 3426 w 4840887"/>
                    <a:gd name="connsiteY0-92" fmla="*/ 2341346 h 2354001"/>
                    <a:gd name="connsiteX1-93" fmla="*/ 0 w 4840887"/>
                    <a:gd name="connsiteY1-94" fmla="*/ 668078 h 2354001"/>
                    <a:gd name="connsiteX2-95" fmla="*/ 1024152 w 4840887"/>
                    <a:gd name="connsiteY2-96" fmla="*/ 0 h 2354001"/>
                    <a:gd name="connsiteX3-97" fmla="*/ 4840887 w 4840887"/>
                    <a:gd name="connsiteY3-98" fmla="*/ 2354001 h 2354001"/>
                    <a:gd name="connsiteX4-99" fmla="*/ 3426 w 4840887"/>
                    <a:gd name="connsiteY4-100" fmla="*/ 2341346 h 2354001"/>
                    <a:gd name="connsiteX0-101" fmla="*/ 0 w 4837461"/>
                    <a:gd name="connsiteY0-102" fmla="*/ 2341346 h 2354001"/>
                    <a:gd name="connsiteX1-103" fmla="*/ 1032894 w 4837461"/>
                    <a:gd name="connsiteY1-104" fmla="*/ 1098331 h 2354001"/>
                    <a:gd name="connsiteX2-105" fmla="*/ 1020726 w 4837461"/>
                    <a:gd name="connsiteY2-106" fmla="*/ 0 h 2354001"/>
                    <a:gd name="connsiteX3-107" fmla="*/ 4837461 w 4837461"/>
                    <a:gd name="connsiteY3-108" fmla="*/ 2354001 h 2354001"/>
                    <a:gd name="connsiteX4-109" fmla="*/ 0 w 4837461"/>
                    <a:gd name="connsiteY4-110" fmla="*/ 2341346 h 2354001"/>
                    <a:gd name="connsiteX0-111" fmla="*/ 0 w 5064406"/>
                    <a:gd name="connsiteY0-112" fmla="*/ 1243015 h 1255670"/>
                    <a:gd name="connsiteX1-113" fmla="*/ 1032894 w 5064406"/>
                    <a:gd name="connsiteY1-114" fmla="*/ 0 h 1255670"/>
                    <a:gd name="connsiteX2-115" fmla="*/ 5064406 w 5064406"/>
                    <a:gd name="connsiteY2-116" fmla="*/ 31086 h 1255670"/>
                    <a:gd name="connsiteX3-117" fmla="*/ 4837461 w 5064406"/>
                    <a:gd name="connsiteY3-118" fmla="*/ 1255670 h 1255670"/>
                    <a:gd name="connsiteX4-119" fmla="*/ 0 w 5064406"/>
                    <a:gd name="connsiteY4-120" fmla="*/ 1243015 h 1255670"/>
                    <a:gd name="connsiteX0-121" fmla="*/ 0 w 5872126"/>
                    <a:gd name="connsiteY0-122" fmla="*/ 1243015 h 1255670"/>
                    <a:gd name="connsiteX1-123" fmla="*/ 1032894 w 5872126"/>
                    <a:gd name="connsiteY1-124" fmla="*/ 0 h 1255670"/>
                    <a:gd name="connsiteX2-125" fmla="*/ 5872126 w 5872126"/>
                    <a:gd name="connsiteY2-126" fmla="*/ 49014 h 1255670"/>
                    <a:gd name="connsiteX3-127" fmla="*/ 4837461 w 5872126"/>
                    <a:gd name="connsiteY3-128" fmla="*/ 1255670 h 1255670"/>
                    <a:gd name="connsiteX4-129" fmla="*/ 0 w 5872126"/>
                    <a:gd name="connsiteY4-130" fmla="*/ 1243015 h 1255670"/>
                    <a:gd name="connsiteX0-131" fmla="*/ 0 w 5887366"/>
                    <a:gd name="connsiteY0-132" fmla="*/ 1243015 h 1255670"/>
                    <a:gd name="connsiteX1-133" fmla="*/ 1032894 w 5887366"/>
                    <a:gd name="connsiteY1-134" fmla="*/ 0 h 1255670"/>
                    <a:gd name="connsiteX2-135" fmla="*/ 5887366 w 5887366"/>
                    <a:gd name="connsiteY2-136" fmla="*/ 40050 h 1255670"/>
                    <a:gd name="connsiteX3-137" fmla="*/ 4837461 w 5887366"/>
                    <a:gd name="connsiteY3-138" fmla="*/ 1255670 h 1255670"/>
                    <a:gd name="connsiteX4-139" fmla="*/ 0 w 5887366"/>
                    <a:gd name="connsiteY4-140" fmla="*/ 1243015 h 1255670"/>
                    <a:gd name="connsiteX0-141" fmla="*/ 0 w 5867046"/>
                    <a:gd name="connsiteY0-142" fmla="*/ 1243015 h 1255670"/>
                    <a:gd name="connsiteX1-143" fmla="*/ 1032894 w 5867046"/>
                    <a:gd name="connsiteY1-144" fmla="*/ 0 h 1255670"/>
                    <a:gd name="connsiteX2-145" fmla="*/ 5867046 w 5867046"/>
                    <a:gd name="connsiteY2-146" fmla="*/ 31087 h 1255670"/>
                    <a:gd name="connsiteX3-147" fmla="*/ 4837461 w 5867046"/>
                    <a:gd name="connsiteY3-148" fmla="*/ 1255670 h 1255670"/>
                    <a:gd name="connsiteX4-149" fmla="*/ 0 w 5867046"/>
                    <a:gd name="connsiteY4-150" fmla="*/ 1243015 h 1255670"/>
                    <a:gd name="connsiteX0-151" fmla="*/ 0 w 5856886"/>
                    <a:gd name="connsiteY0-152" fmla="*/ 1243015 h 1255670"/>
                    <a:gd name="connsiteX1-153" fmla="*/ 1032894 w 5856886"/>
                    <a:gd name="connsiteY1-154" fmla="*/ 0 h 1255670"/>
                    <a:gd name="connsiteX2-155" fmla="*/ 5856886 w 5856886"/>
                    <a:gd name="connsiteY2-156" fmla="*/ 49014 h 1255670"/>
                    <a:gd name="connsiteX3-157" fmla="*/ 4837461 w 5856886"/>
                    <a:gd name="connsiteY3-158" fmla="*/ 1255670 h 1255670"/>
                    <a:gd name="connsiteX4-159" fmla="*/ 0 w 5856886"/>
                    <a:gd name="connsiteY4-160" fmla="*/ 1243015 h 1255670"/>
                    <a:gd name="connsiteX0-161" fmla="*/ 0 w 5856886"/>
                    <a:gd name="connsiteY0-162" fmla="*/ 1243015 h 1255670"/>
                    <a:gd name="connsiteX1-163" fmla="*/ 1032894 w 5856886"/>
                    <a:gd name="connsiteY1-164" fmla="*/ 0 h 1255670"/>
                    <a:gd name="connsiteX2-165" fmla="*/ 5856886 w 5856886"/>
                    <a:gd name="connsiteY2-166" fmla="*/ 40050 h 1255670"/>
                    <a:gd name="connsiteX3-167" fmla="*/ 4837461 w 5856886"/>
                    <a:gd name="connsiteY3-168" fmla="*/ 1255670 h 1255670"/>
                    <a:gd name="connsiteX4-169" fmla="*/ 0 w 5856886"/>
                    <a:gd name="connsiteY4-170" fmla="*/ 1243015 h 1255670"/>
                    <a:gd name="connsiteX0-171" fmla="*/ 0 w 5856886"/>
                    <a:gd name="connsiteY0-172" fmla="*/ 1243015 h 1255670"/>
                    <a:gd name="connsiteX1-173" fmla="*/ 1032894 w 5856886"/>
                    <a:gd name="connsiteY1-174" fmla="*/ 0 h 1255670"/>
                    <a:gd name="connsiteX2-175" fmla="*/ 5856886 w 5856886"/>
                    <a:gd name="connsiteY2-176" fmla="*/ 22123 h 1255670"/>
                    <a:gd name="connsiteX3-177" fmla="*/ 4837461 w 5856886"/>
                    <a:gd name="connsiteY3-178" fmla="*/ 1255670 h 1255670"/>
                    <a:gd name="connsiteX4-179" fmla="*/ 0 w 5856886"/>
                    <a:gd name="connsiteY4-180" fmla="*/ 1243015 h 1255670"/>
                    <a:gd name="connsiteX0-181" fmla="*/ 0 w 5869078"/>
                    <a:gd name="connsiteY0-182" fmla="*/ 1243015 h 1255670"/>
                    <a:gd name="connsiteX1-183" fmla="*/ 1032894 w 5869078"/>
                    <a:gd name="connsiteY1-184" fmla="*/ 0 h 1255670"/>
                    <a:gd name="connsiteX2-185" fmla="*/ 5869078 w 5869078"/>
                    <a:gd name="connsiteY2-186" fmla="*/ 22123 h 1255670"/>
                    <a:gd name="connsiteX3-187" fmla="*/ 4837461 w 5869078"/>
                    <a:gd name="connsiteY3-188" fmla="*/ 1255670 h 1255670"/>
                    <a:gd name="connsiteX4-189" fmla="*/ 0 w 5869078"/>
                    <a:gd name="connsiteY4-190" fmla="*/ 1243015 h 1255670"/>
                    <a:gd name="connsiteX0-191" fmla="*/ 0 w 5869078"/>
                    <a:gd name="connsiteY0-192" fmla="*/ 1243015 h 1255670"/>
                    <a:gd name="connsiteX1-193" fmla="*/ 1032894 w 5869078"/>
                    <a:gd name="connsiteY1-194" fmla="*/ 0 h 1255670"/>
                    <a:gd name="connsiteX2-195" fmla="*/ 5869078 w 5869078"/>
                    <a:gd name="connsiteY2-196" fmla="*/ 22123 h 1255670"/>
                    <a:gd name="connsiteX3-197" fmla="*/ 4837461 w 5869078"/>
                    <a:gd name="connsiteY3-198" fmla="*/ 1255670 h 1255670"/>
                    <a:gd name="connsiteX4-199" fmla="*/ 0 w 5869078"/>
                    <a:gd name="connsiteY4-200" fmla="*/ 1243015 h 1255670"/>
                    <a:gd name="connsiteX0-201" fmla="*/ 0 w 5869078"/>
                    <a:gd name="connsiteY0-202" fmla="*/ 1220892 h 1233547"/>
                    <a:gd name="connsiteX1-203" fmla="*/ 1030354 w 5869078"/>
                    <a:gd name="connsiteY1-204" fmla="*/ 125777 h 1233547"/>
                    <a:gd name="connsiteX2-205" fmla="*/ 5869078 w 5869078"/>
                    <a:gd name="connsiteY2-206" fmla="*/ 0 h 1233547"/>
                    <a:gd name="connsiteX3-207" fmla="*/ 4837461 w 5869078"/>
                    <a:gd name="connsiteY3-208" fmla="*/ 1233547 h 1233547"/>
                    <a:gd name="connsiteX4-209" fmla="*/ 0 w 5869078"/>
                    <a:gd name="connsiteY4-210" fmla="*/ 1220892 h 1233547"/>
                    <a:gd name="connsiteX0-211" fmla="*/ 0 w 5869078"/>
                    <a:gd name="connsiteY0-212" fmla="*/ 1220892 h 1233547"/>
                    <a:gd name="connsiteX1-213" fmla="*/ 1032894 w 5869078"/>
                    <a:gd name="connsiteY1-214" fmla="*/ 13731 h 1233547"/>
                    <a:gd name="connsiteX2-215" fmla="*/ 5869078 w 5869078"/>
                    <a:gd name="connsiteY2-216" fmla="*/ 0 h 1233547"/>
                    <a:gd name="connsiteX3-217" fmla="*/ 4837461 w 5869078"/>
                    <a:gd name="connsiteY3-218" fmla="*/ 1233547 h 1233547"/>
                    <a:gd name="connsiteX4-219" fmla="*/ 0 w 5869078"/>
                    <a:gd name="connsiteY4-220" fmla="*/ 1220892 h 1233547"/>
                    <a:gd name="connsiteX0-221" fmla="*/ 0 w 5835729"/>
                    <a:gd name="connsiteY0-222" fmla="*/ 601513 h 1233547"/>
                    <a:gd name="connsiteX1-223" fmla="*/ 999545 w 5835729"/>
                    <a:gd name="connsiteY1-224" fmla="*/ 13731 h 1233547"/>
                    <a:gd name="connsiteX2-225" fmla="*/ 5835729 w 5835729"/>
                    <a:gd name="connsiteY2-226" fmla="*/ 0 h 1233547"/>
                    <a:gd name="connsiteX3-227" fmla="*/ 4804112 w 5835729"/>
                    <a:gd name="connsiteY3-228" fmla="*/ 1233547 h 1233547"/>
                    <a:gd name="connsiteX4-229" fmla="*/ 0 w 5835729"/>
                    <a:gd name="connsiteY4-230" fmla="*/ 601513 h 1233547"/>
                    <a:gd name="connsiteX0-231" fmla="*/ 0 w 5835729"/>
                    <a:gd name="connsiteY0-232" fmla="*/ 1221238 h 1853272"/>
                    <a:gd name="connsiteX1-233" fmla="*/ 1032893 w 5835729"/>
                    <a:gd name="connsiteY1-234" fmla="*/ 0 h 1853272"/>
                    <a:gd name="connsiteX2-235" fmla="*/ 5835729 w 5835729"/>
                    <a:gd name="connsiteY2-236" fmla="*/ 619725 h 1853272"/>
                    <a:gd name="connsiteX3-237" fmla="*/ 4804112 w 5835729"/>
                    <a:gd name="connsiteY3-238" fmla="*/ 1853272 h 1853272"/>
                    <a:gd name="connsiteX4-239" fmla="*/ 0 w 5835729"/>
                    <a:gd name="connsiteY4-240" fmla="*/ 1221238 h 185327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5835729" h="1853272">
                      <a:moveTo>
                        <a:pt x="0" y="1221238"/>
                      </a:moveTo>
                      <a:lnTo>
                        <a:pt x="1032893" y="0"/>
                      </a:lnTo>
                      <a:lnTo>
                        <a:pt x="5835729" y="619725"/>
                      </a:lnTo>
                      <a:lnTo>
                        <a:pt x="4804112" y="1853272"/>
                      </a:lnTo>
                      <a:lnTo>
                        <a:pt x="0" y="1221238"/>
                      </a:lnTo>
                      <a:close/>
                    </a:path>
                  </a:pathLst>
                </a:custGeom>
                <a:solidFill>
                  <a:srgbClr val="00B0F0">
                    <a:alpha val="32000"/>
                  </a:srgb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126" name="矩形 129"/>
                <p:cNvSpPr/>
                <p:nvPr/>
              </p:nvSpPr>
              <p:spPr>
                <a:xfrm>
                  <a:off x="2126887" y="3466954"/>
                  <a:ext cx="4837815" cy="1200990"/>
                </a:xfrm>
                <a:custGeom>
                  <a:avLst/>
                  <a:gdLst>
                    <a:gd name="connsiteX0" fmla="*/ 0 w 2210825"/>
                    <a:gd name="connsiteY0" fmla="*/ 0 h 546311"/>
                    <a:gd name="connsiteX1" fmla="*/ 2210825 w 2210825"/>
                    <a:gd name="connsiteY1" fmla="*/ 0 h 546311"/>
                    <a:gd name="connsiteX2" fmla="*/ 2210825 w 2210825"/>
                    <a:gd name="connsiteY2" fmla="*/ 546311 h 546311"/>
                    <a:gd name="connsiteX3" fmla="*/ 0 w 2210825"/>
                    <a:gd name="connsiteY3" fmla="*/ 546311 h 546311"/>
                    <a:gd name="connsiteX4" fmla="*/ 0 w 2210825"/>
                    <a:gd name="connsiteY4" fmla="*/ 0 h 546311"/>
                    <a:gd name="connsiteX0-1" fmla="*/ 5080 w 2210825"/>
                    <a:gd name="connsiteY0-2" fmla="*/ 0 h 764751"/>
                    <a:gd name="connsiteX1-3" fmla="*/ 2210825 w 2210825"/>
                    <a:gd name="connsiteY1-4" fmla="*/ 218440 h 764751"/>
                    <a:gd name="connsiteX2-5" fmla="*/ 2210825 w 2210825"/>
                    <a:gd name="connsiteY2-6" fmla="*/ 764751 h 764751"/>
                    <a:gd name="connsiteX3-7" fmla="*/ 0 w 2210825"/>
                    <a:gd name="connsiteY3-8" fmla="*/ 764751 h 764751"/>
                    <a:gd name="connsiteX4-9" fmla="*/ 5080 w 2210825"/>
                    <a:gd name="connsiteY4-10" fmla="*/ 0 h 76475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210825" h="764751">
                      <a:moveTo>
                        <a:pt x="5080" y="0"/>
                      </a:moveTo>
                      <a:lnTo>
                        <a:pt x="2210825" y="218440"/>
                      </a:lnTo>
                      <a:lnTo>
                        <a:pt x="2210825" y="764751"/>
                      </a:lnTo>
                      <a:lnTo>
                        <a:pt x="0" y="764751"/>
                      </a:lnTo>
                      <a:cubicBezTo>
                        <a:pt x="1693" y="509834"/>
                        <a:pt x="3387" y="254917"/>
                        <a:pt x="5080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2000"/>
                  </a:srgb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  <p:sp>
              <p:nvSpPr>
                <p:cNvPr id="127" name="平行四边形 2"/>
                <p:cNvSpPr/>
                <p:nvPr/>
              </p:nvSpPr>
              <p:spPr>
                <a:xfrm>
                  <a:off x="6972536" y="3121659"/>
                  <a:ext cx="1035967" cy="1546033"/>
                </a:xfrm>
                <a:custGeom>
                  <a:avLst/>
                  <a:gdLst>
                    <a:gd name="connsiteX0" fmla="*/ 0 w 1988289"/>
                    <a:gd name="connsiteY0" fmla="*/ 1467293 h 1467293"/>
                    <a:gd name="connsiteX1" fmla="*/ 366823 w 1988289"/>
                    <a:gd name="connsiteY1" fmla="*/ 0 h 1467293"/>
                    <a:gd name="connsiteX2" fmla="*/ 1988289 w 1988289"/>
                    <a:gd name="connsiteY2" fmla="*/ 0 h 1467293"/>
                    <a:gd name="connsiteX3" fmla="*/ 1621466 w 1988289"/>
                    <a:gd name="connsiteY3" fmla="*/ 1467293 h 1467293"/>
                    <a:gd name="connsiteX4" fmla="*/ 0 w 1988289"/>
                    <a:gd name="connsiteY4" fmla="*/ 1467293 h 1467293"/>
                    <a:gd name="connsiteX0-1" fmla="*/ 0 w 1621466"/>
                    <a:gd name="connsiteY0-2" fmla="*/ 2200939 h 2200939"/>
                    <a:gd name="connsiteX1-3" fmla="*/ 366823 w 1621466"/>
                    <a:gd name="connsiteY1-4" fmla="*/ 733646 h 2200939"/>
                    <a:gd name="connsiteX2-5" fmla="*/ 999461 w 1621466"/>
                    <a:gd name="connsiteY2-6" fmla="*/ 0 h 2200939"/>
                    <a:gd name="connsiteX3-7" fmla="*/ 1621466 w 1621466"/>
                    <a:gd name="connsiteY3-8" fmla="*/ 2200939 h 2200939"/>
                    <a:gd name="connsiteX4-9" fmla="*/ 0 w 1621466"/>
                    <a:gd name="connsiteY4-10" fmla="*/ 2200939 h 2200939"/>
                    <a:gd name="connsiteX0-11" fmla="*/ 0 w 1621466"/>
                    <a:gd name="connsiteY0-12" fmla="*/ 2200939 h 2200939"/>
                    <a:gd name="connsiteX1-13" fmla="*/ 15949 w 1621466"/>
                    <a:gd name="connsiteY1-14" fmla="*/ 744278 h 2200939"/>
                    <a:gd name="connsiteX2-15" fmla="*/ 999461 w 1621466"/>
                    <a:gd name="connsiteY2-16" fmla="*/ 0 h 2200939"/>
                    <a:gd name="connsiteX3-17" fmla="*/ 1621466 w 1621466"/>
                    <a:gd name="connsiteY3-18" fmla="*/ 2200939 h 2200939"/>
                    <a:gd name="connsiteX4-19" fmla="*/ 0 w 1621466"/>
                    <a:gd name="connsiteY4-20" fmla="*/ 2200939 h 2200939"/>
                    <a:gd name="connsiteX0-21" fmla="*/ 0 w 1642731"/>
                    <a:gd name="connsiteY0-22" fmla="*/ 2381692 h 2381692"/>
                    <a:gd name="connsiteX1-23" fmla="*/ 37214 w 1642731"/>
                    <a:gd name="connsiteY1-24" fmla="*/ 744278 h 2381692"/>
                    <a:gd name="connsiteX2-25" fmla="*/ 1020726 w 1642731"/>
                    <a:gd name="connsiteY2-26" fmla="*/ 0 h 2381692"/>
                    <a:gd name="connsiteX3-27" fmla="*/ 1642731 w 1642731"/>
                    <a:gd name="connsiteY3-28" fmla="*/ 2200939 h 2381692"/>
                    <a:gd name="connsiteX4-29" fmla="*/ 0 w 1642731"/>
                    <a:gd name="connsiteY4-30" fmla="*/ 2381692 h 2381692"/>
                    <a:gd name="connsiteX0-31" fmla="*/ 0 w 1020726"/>
                    <a:gd name="connsiteY0-32" fmla="*/ 2381692 h 2381692"/>
                    <a:gd name="connsiteX1-33" fmla="*/ 37214 w 1020726"/>
                    <a:gd name="connsiteY1-34" fmla="*/ 744278 h 2381692"/>
                    <a:gd name="connsiteX2-35" fmla="*/ 1020726 w 1020726"/>
                    <a:gd name="connsiteY2-36" fmla="*/ 0 h 2381692"/>
                    <a:gd name="connsiteX3-37" fmla="*/ 940983 w 1020726"/>
                    <a:gd name="connsiteY3-38" fmla="*/ 1605516 h 2381692"/>
                    <a:gd name="connsiteX4-39" fmla="*/ 0 w 1020726"/>
                    <a:gd name="connsiteY4-40" fmla="*/ 2381692 h 2381692"/>
                    <a:gd name="connsiteX0-41" fmla="*/ 0 w 1057941"/>
                    <a:gd name="connsiteY0-42" fmla="*/ 2381692 h 2381692"/>
                    <a:gd name="connsiteX1-43" fmla="*/ 37214 w 1057941"/>
                    <a:gd name="connsiteY1-44" fmla="*/ 744278 h 2381692"/>
                    <a:gd name="connsiteX2-45" fmla="*/ 1020726 w 1057941"/>
                    <a:gd name="connsiteY2-46" fmla="*/ 0 h 2381692"/>
                    <a:gd name="connsiteX3-47" fmla="*/ 1057941 w 1057941"/>
                    <a:gd name="connsiteY3-48" fmla="*/ 1679944 h 2381692"/>
                    <a:gd name="connsiteX4-49" fmla="*/ 0 w 1057941"/>
                    <a:gd name="connsiteY4-50" fmla="*/ 2381692 h 2381692"/>
                    <a:gd name="connsiteX0-51" fmla="*/ 0 w 1057941"/>
                    <a:gd name="connsiteY0-52" fmla="*/ 2320732 h 2320732"/>
                    <a:gd name="connsiteX1-53" fmla="*/ 37214 w 1057941"/>
                    <a:gd name="connsiteY1-54" fmla="*/ 683318 h 2320732"/>
                    <a:gd name="connsiteX2-55" fmla="*/ 1051206 w 1057941"/>
                    <a:gd name="connsiteY2-56" fmla="*/ 0 h 2320732"/>
                    <a:gd name="connsiteX3-57" fmla="*/ 1057941 w 1057941"/>
                    <a:gd name="connsiteY3-58" fmla="*/ 1618984 h 2320732"/>
                    <a:gd name="connsiteX4-59" fmla="*/ 0 w 1057941"/>
                    <a:gd name="connsiteY4-60" fmla="*/ 2320732 h 2320732"/>
                    <a:gd name="connsiteX0-61" fmla="*/ 0 w 1057941"/>
                    <a:gd name="connsiteY0-62" fmla="*/ 2320732 h 2320732"/>
                    <a:gd name="connsiteX1-63" fmla="*/ 27054 w 1057941"/>
                    <a:gd name="connsiteY1-64" fmla="*/ 668078 h 2320732"/>
                    <a:gd name="connsiteX2-65" fmla="*/ 1051206 w 1057941"/>
                    <a:gd name="connsiteY2-66" fmla="*/ 0 h 2320732"/>
                    <a:gd name="connsiteX3-67" fmla="*/ 1057941 w 1057941"/>
                    <a:gd name="connsiteY3-68" fmla="*/ 1618984 h 2320732"/>
                    <a:gd name="connsiteX4-69" fmla="*/ 0 w 1057941"/>
                    <a:gd name="connsiteY4-70" fmla="*/ 2320732 h 2320732"/>
                    <a:gd name="connsiteX0-71" fmla="*/ 3426 w 1030887"/>
                    <a:gd name="connsiteY0-72" fmla="*/ 2305492 h 2305492"/>
                    <a:gd name="connsiteX1-73" fmla="*/ 0 w 1030887"/>
                    <a:gd name="connsiteY1-74" fmla="*/ 668078 h 2305492"/>
                    <a:gd name="connsiteX2-75" fmla="*/ 1024152 w 1030887"/>
                    <a:gd name="connsiteY2-76" fmla="*/ 0 h 2305492"/>
                    <a:gd name="connsiteX3-77" fmla="*/ 1030887 w 1030887"/>
                    <a:gd name="connsiteY3-78" fmla="*/ 1618984 h 2305492"/>
                    <a:gd name="connsiteX4-79" fmla="*/ 3426 w 1030887"/>
                    <a:gd name="connsiteY4-80" fmla="*/ 2305492 h 2305492"/>
                    <a:gd name="connsiteX0-81" fmla="*/ 3426 w 1031772"/>
                    <a:gd name="connsiteY0-82" fmla="*/ 3013466 h 3013466"/>
                    <a:gd name="connsiteX1-83" fmla="*/ 0 w 1031772"/>
                    <a:gd name="connsiteY1-84" fmla="*/ 1376052 h 3013466"/>
                    <a:gd name="connsiteX2-85" fmla="*/ 1031772 w 1031772"/>
                    <a:gd name="connsiteY2-86" fmla="*/ 0 h 3013466"/>
                    <a:gd name="connsiteX3-87" fmla="*/ 1030887 w 1031772"/>
                    <a:gd name="connsiteY3-88" fmla="*/ 2326958 h 3013466"/>
                    <a:gd name="connsiteX4-89" fmla="*/ 3426 w 1031772"/>
                    <a:gd name="connsiteY4-90" fmla="*/ 3013466 h 3013466"/>
                    <a:gd name="connsiteX0-91" fmla="*/ 3426 w 1035967"/>
                    <a:gd name="connsiteY0-92" fmla="*/ 3013466 h 3013466"/>
                    <a:gd name="connsiteX1-93" fmla="*/ 0 w 1035967"/>
                    <a:gd name="connsiteY1-94" fmla="*/ 1376052 h 3013466"/>
                    <a:gd name="connsiteX2-95" fmla="*/ 1031772 w 1035967"/>
                    <a:gd name="connsiteY2-96" fmla="*/ 0 h 3013466"/>
                    <a:gd name="connsiteX3-97" fmla="*/ 1035967 w 1035967"/>
                    <a:gd name="connsiteY3-98" fmla="*/ 1678395 h 3013466"/>
                    <a:gd name="connsiteX4-99" fmla="*/ 3426 w 1035967"/>
                    <a:gd name="connsiteY4-100" fmla="*/ 3013466 h 301346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35967" h="3013466">
                      <a:moveTo>
                        <a:pt x="3426" y="3013466"/>
                      </a:moveTo>
                      <a:lnTo>
                        <a:pt x="0" y="1376052"/>
                      </a:lnTo>
                      <a:lnTo>
                        <a:pt x="1031772" y="0"/>
                      </a:lnTo>
                      <a:cubicBezTo>
                        <a:pt x="1033170" y="559465"/>
                        <a:pt x="1034569" y="1118930"/>
                        <a:pt x="1035967" y="1678395"/>
                      </a:cubicBezTo>
                      <a:lnTo>
                        <a:pt x="3426" y="3013466"/>
                      </a:lnTo>
                      <a:close/>
                    </a:path>
                  </a:pathLst>
                </a:custGeom>
                <a:solidFill>
                  <a:srgbClr val="00B0F0">
                    <a:alpha val="32000"/>
                  </a:srgb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思源黑体 CN Heavy" panose="020B0A00000000000000" pitchFamily="34" charset="-122"/>
                  </a:endParaRPr>
                </a:p>
              </p:txBody>
            </p:sp>
          </p:grpSp>
        </p:grpSp>
        <p:sp>
          <p:nvSpPr>
            <p:cNvPr id="85" name="文本框 84"/>
            <p:cNvSpPr txBox="1"/>
            <p:nvPr/>
          </p:nvSpPr>
          <p:spPr>
            <a:xfrm>
              <a:off x="5379914" y="5474290"/>
              <a:ext cx="2378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势能差异</a:t>
              </a:r>
              <a:endPara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86" name="直接箭头连接符 85"/>
            <p:cNvCxnSpPr/>
            <p:nvPr/>
          </p:nvCxnSpPr>
          <p:spPr>
            <a:xfrm>
              <a:off x="5873012" y="3432505"/>
              <a:ext cx="1220908" cy="141461"/>
            </a:xfrm>
            <a:prstGeom prst="straightConnector1">
              <a:avLst/>
            </a:prstGeom>
            <a:ln w="28575">
              <a:solidFill>
                <a:srgbClr val="056DD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文本框 136"/>
          <p:cNvSpPr txBox="1"/>
          <p:nvPr/>
        </p:nvSpPr>
        <p:spPr>
          <a:xfrm>
            <a:off x="9249156" y="5395088"/>
            <a:ext cx="143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补偿流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38" name="下箭头 269"/>
          <p:cNvSpPr/>
          <p:nvPr/>
        </p:nvSpPr>
        <p:spPr>
          <a:xfrm>
            <a:off x="9755187" y="4882181"/>
            <a:ext cx="380736" cy="37039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4650414" y="2044998"/>
            <a:ext cx="3390068" cy="2716908"/>
            <a:chOff x="8371560" y="3280602"/>
            <a:chExt cx="3390068" cy="2716908"/>
          </a:xfrm>
        </p:grpSpPr>
        <p:sp>
          <p:nvSpPr>
            <p:cNvPr id="140" name="文本框 139"/>
            <p:cNvSpPr txBox="1"/>
            <p:nvPr/>
          </p:nvSpPr>
          <p:spPr>
            <a:xfrm>
              <a:off x="8371560" y="5474290"/>
              <a:ext cx="3390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海水温度、盐度不同</a:t>
              </a:r>
              <a:endPara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10872272" y="4270859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8681836" y="3280602"/>
              <a:ext cx="2685680" cy="1480129"/>
              <a:chOff x="2134721" y="2352976"/>
              <a:chExt cx="5876912" cy="2324444"/>
            </a:xfrm>
          </p:grpSpPr>
          <p:sp>
            <p:nvSpPr>
              <p:cNvPr id="195" name="平行四边形 2"/>
              <p:cNvSpPr/>
              <p:nvPr/>
            </p:nvSpPr>
            <p:spPr>
              <a:xfrm>
                <a:off x="2134721" y="3978326"/>
                <a:ext cx="5869078" cy="699094"/>
              </a:xfrm>
              <a:custGeom>
                <a:avLst/>
                <a:gdLst>
                  <a:gd name="connsiteX0" fmla="*/ 0 w 1988289"/>
                  <a:gd name="connsiteY0" fmla="*/ 1467293 h 1467293"/>
                  <a:gd name="connsiteX1" fmla="*/ 366823 w 1988289"/>
                  <a:gd name="connsiteY1" fmla="*/ 0 h 1467293"/>
                  <a:gd name="connsiteX2" fmla="*/ 1988289 w 1988289"/>
                  <a:gd name="connsiteY2" fmla="*/ 0 h 1467293"/>
                  <a:gd name="connsiteX3" fmla="*/ 1621466 w 1988289"/>
                  <a:gd name="connsiteY3" fmla="*/ 1467293 h 1467293"/>
                  <a:gd name="connsiteX4" fmla="*/ 0 w 1988289"/>
                  <a:gd name="connsiteY4" fmla="*/ 1467293 h 1467293"/>
                  <a:gd name="connsiteX0-1" fmla="*/ 0 w 1621466"/>
                  <a:gd name="connsiteY0-2" fmla="*/ 2200939 h 2200939"/>
                  <a:gd name="connsiteX1-3" fmla="*/ 366823 w 1621466"/>
                  <a:gd name="connsiteY1-4" fmla="*/ 733646 h 2200939"/>
                  <a:gd name="connsiteX2-5" fmla="*/ 999461 w 1621466"/>
                  <a:gd name="connsiteY2-6" fmla="*/ 0 h 2200939"/>
                  <a:gd name="connsiteX3-7" fmla="*/ 1621466 w 1621466"/>
                  <a:gd name="connsiteY3-8" fmla="*/ 2200939 h 2200939"/>
                  <a:gd name="connsiteX4-9" fmla="*/ 0 w 1621466"/>
                  <a:gd name="connsiteY4-10" fmla="*/ 2200939 h 2200939"/>
                  <a:gd name="connsiteX0-11" fmla="*/ 0 w 1621466"/>
                  <a:gd name="connsiteY0-12" fmla="*/ 2200939 h 2200939"/>
                  <a:gd name="connsiteX1-13" fmla="*/ 15949 w 1621466"/>
                  <a:gd name="connsiteY1-14" fmla="*/ 744278 h 2200939"/>
                  <a:gd name="connsiteX2-15" fmla="*/ 999461 w 1621466"/>
                  <a:gd name="connsiteY2-16" fmla="*/ 0 h 2200939"/>
                  <a:gd name="connsiteX3-17" fmla="*/ 1621466 w 1621466"/>
                  <a:gd name="connsiteY3-18" fmla="*/ 2200939 h 2200939"/>
                  <a:gd name="connsiteX4-19" fmla="*/ 0 w 1621466"/>
                  <a:gd name="connsiteY4-20" fmla="*/ 2200939 h 2200939"/>
                  <a:gd name="connsiteX0-21" fmla="*/ 0 w 1642731"/>
                  <a:gd name="connsiteY0-22" fmla="*/ 2381692 h 2381692"/>
                  <a:gd name="connsiteX1-23" fmla="*/ 37214 w 1642731"/>
                  <a:gd name="connsiteY1-24" fmla="*/ 744278 h 2381692"/>
                  <a:gd name="connsiteX2-25" fmla="*/ 1020726 w 1642731"/>
                  <a:gd name="connsiteY2-26" fmla="*/ 0 h 2381692"/>
                  <a:gd name="connsiteX3-27" fmla="*/ 1642731 w 1642731"/>
                  <a:gd name="connsiteY3-28" fmla="*/ 2200939 h 2381692"/>
                  <a:gd name="connsiteX4-29" fmla="*/ 0 w 1642731"/>
                  <a:gd name="connsiteY4-30" fmla="*/ 2381692 h 2381692"/>
                  <a:gd name="connsiteX0-31" fmla="*/ 0 w 1020726"/>
                  <a:gd name="connsiteY0-32" fmla="*/ 2381692 h 2381692"/>
                  <a:gd name="connsiteX1-33" fmla="*/ 37214 w 1020726"/>
                  <a:gd name="connsiteY1-34" fmla="*/ 744278 h 2381692"/>
                  <a:gd name="connsiteX2-35" fmla="*/ 1020726 w 1020726"/>
                  <a:gd name="connsiteY2-36" fmla="*/ 0 h 2381692"/>
                  <a:gd name="connsiteX3-37" fmla="*/ 940983 w 1020726"/>
                  <a:gd name="connsiteY3-38" fmla="*/ 1605516 h 2381692"/>
                  <a:gd name="connsiteX4-39" fmla="*/ 0 w 1020726"/>
                  <a:gd name="connsiteY4-40" fmla="*/ 2381692 h 2381692"/>
                  <a:gd name="connsiteX0-41" fmla="*/ 0 w 1057941"/>
                  <a:gd name="connsiteY0-42" fmla="*/ 2381692 h 2381692"/>
                  <a:gd name="connsiteX1-43" fmla="*/ 37214 w 1057941"/>
                  <a:gd name="connsiteY1-44" fmla="*/ 744278 h 2381692"/>
                  <a:gd name="connsiteX2-45" fmla="*/ 1020726 w 1057941"/>
                  <a:gd name="connsiteY2-46" fmla="*/ 0 h 2381692"/>
                  <a:gd name="connsiteX3-47" fmla="*/ 1057941 w 1057941"/>
                  <a:gd name="connsiteY3-48" fmla="*/ 1679944 h 2381692"/>
                  <a:gd name="connsiteX4-49" fmla="*/ 0 w 1057941"/>
                  <a:gd name="connsiteY4-50" fmla="*/ 2381692 h 2381692"/>
                  <a:gd name="connsiteX0-51" fmla="*/ 0 w 1057941"/>
                  <a:gd name="connsiteY0-52" fmla="*/ 2320732 h 2320732"/>
                  <a:gd name="connsiteX1-53" fmla="*/ 37214 w 1057941"/>
                  <a:gd name="connsiteY1-54" fmla="*/ 683318 h 2320732"/>
                  <a:gd name="connsiteX2-55" fmla="*/ 1051206 w 1057941"/>
                  <a:gd name="connsiteY2-56" fmla="*/ 0 h 2320732"/>
                  <a:gd name="connsiteX3-57" fmla="*/ 1057941 w 1057941"/>
                  <a:gd name="connsiteY3-58" fmla="*/ 1618984 h 2320732"/>
                  <a:gd name="connsiteX4-59" fmla="*/ 0 w 1057941"/>
                  <a:gd name="connsiteY4-60" fmla="*/ 2320732 h 2320732"/>
                  <a:gd name="connsiteX0-61" fmla="*/ 0 w 1057941"/>
                  <a:gd name="connsiteY0-62" fmla="*/ 2320732 h 2320732"/>
                  <a:gd name="connsiteX1-63" fmla="*/ 27054 w 1057941"/>
                  <a:gd name="connsiteY1-64" fmla="*/ 668078 h 2320732"/>
                  <a:gd name="connsiteX2-65" fmla="*/ 1051206 w 1057941"/>
                  <a:gd name="connsiteY2-66" fmla="*/ 0 h 2320732"/>
                  <a:gd name="connsiteX3-67" fmla="*/ 1057941 w 1057941"/>
                  <a:gd name="connsiteY3-68" fmla="*/ 1618984 h 2320732"/>
                  <a:gd name="connsiteX4-69" fmla="*/ 0 w 1057941"/>
                  <a:gd name="connsiteY4-70" fmla="*/ 2320732 h 2320732"/>
                  <a:gd name="connsiteX0-71" fmla="*/ 3426 w 1030887"/>
                  <a:gd name="connsiteY0-72" fmla="*/ 2305492 h 2305492"/>
                  <a:gd name="connsiteX1-73" fmla="*/ 0 w 1030887"/>
                  <a:gd name="connsiteY1-74" fmla="*/ 668078 h 2305492"/>
                  <a:gd name="connsiteX2-75" fmla="*/ 1024152 w 1030887"/>
                  <a:gd name="connsiteY2-76" fmla="*/ 0 h 2305492"/>
                  <a:gd name="connsiteX3-77" fmla="*/ 1030887 w 1030887"/>
                  <a:gd name="connsiteY3-78" fmla="*/ 1618984 h 2305492"/>
                  <a:gd name="connsiteX4-79" fmla="*/ 3426 w 1030887"/>
                  <a:gd name="connsiteY4-80" fmla="*/ 2305492 h 2305492"/>
                  <a:gd name="connsiteX0-81" fmla="*/ 3426 w 4840887"/>
                  <a:gd name="connsiteY0-82" fmla="*/ 2305492 h 2354001"/>
                  <a:gd name="connsiteX1-83" fmla="*/ 0 w 4840887"/>
                  <a:gd name="connsiteY1-84" fmla="*/ 668078 h 2354001"/>
                  <a:gd name="connsiteX2-85" fmla="*/ 1024152 w 4840887"/>
                  <a:gd name="connsiteY2-86" fmla="*/ 0 h 2354001"/>
                  <a:gd name="connsiteX3-87" fmla="*/ 4840887 w 4840887"/>
                  <a:gd name="connsiteY3-88" fmla="*/ 2354001 h 2354001"/>
                  <a:gd name="connsiteX4-89" fmla="*/ 3426 w 4840887"/>
                  <a:gd name="connsiteY4-90" fmla="*/ 2305492 h 2354001"/>
                  <a:gd name="connsiteX0-91" fmla="*/ 3426 w 4840887"/>
                  <a:gd name="connsiteY0-92" fmla="*/ 2341346 h 2354001"/>
                  <a:gd name="connsiteX1-93" fmla="*/ 0 w 4840887"/>
                  <a:gd name="connsiteY1-94" fmla="*/ 668078 h 2354001"/>
                  <a:gd name="connsiteX2-95" fmla="*/ 1024152 w 4840887"/>
                  <a:gd name="connsiteY2-96" fmla="*/ 0 h 2354001"/>
                  <a:gd name="connsiteX3-97" fmla="*/ 4840887 w 4840887"/>
                  <a:gd name="connsiteY3-98" fmla="*/ 2354001 h 2354001"/>
                  <a:gd name="connsiteX4-99" fmla="*/ 3426 w 4840887"/>
                  <a:gd name="connsiteY4-100" fmla="*/ 2341346 h 2354001"/>
                  <a:gd name="connsiteX0-101" fmla="*/ 0 w 4837461"/>
                  <a:gd name="connsiteY0-102" fmla="*/ 2341346 h 2354001"/>
                  <a:gd name="connsiteX1-103" fmla="*/ 1032894 w 4837461"/>
                  <a:gd name="connsiteY1-104" fmla="*/ 1098331 h 2354001"/>
                  <a:gd name="connsiteX2-105" fmla="*/ 1020726 w 4837461"/>
                  <a:gd name="connsiteY2-106" fmla="*/ 0 h 2354001"/>
                  <a:gd name="connsiteX3-107" fmla="*/ 4837461 w 4837461"/>
                  <a:gd name="connsiteY3-108" fmla="*/ 2354001 h 2354001"/>
                  <a:gd name="connsiteX4-109" fmla="*/ 0 w 4837461"/>
                  <a:gd name="connsiteY4-110" fmla="*/ 2341346 h 2354001"/>
                  <a:gd name="connsiteX0-111" fmla="*/ 0 w 5064406"/>
                  <a:gd name="connsiteY0-112" fmla="*/ 1243015 h 1255670"/>
                  <a:gd name="connsiteX1-113" fmla="*/ 1032894 w 5064406"/>
                  <a:gd name="connsiteY1-114" fmla="*/ 0 h 1255670"/>
                  <a:gd name="connsiteX2-115" fmla="*/ 5064406 w 5064406"/>
                  <a:gd name="connsiteY2-116" fmla="*/ 31086 h 1255670"/>
                  <a:gd name="connsiteX3-117" fmla="*/ 4837461 w 5064406"/>
                  <a:gd name="connsiteY3-118" fmla="*/ 1255670 h 1255670"/>
                  <a:gd name="connsiteX4-119" fmla="*/ 0 w 5064406"/>
                  <a:gd name="connsiteY4-120" fmla="*/ 1243015 h 1255670"/>
                  <a:gd name="connsiteX0-121" fmla="*/ 0 w 5872126"/>
                  <a:gd name="connsiteY0-122" fmla="*/ 1243015 h 1255670"/>
                  <a:gd name="connsiteX1-123" fmla="*/ 1032894 w 5872126"/>
                  <a:gd name="connsiteY1-124" fmla="*/ 0 h 1255670"/>
                  <a:gd name="connsiteX2-125" fmla="*/ 5872126 w 5872126"/>
                  <a:gd name="connsiteY2-126" fmla="*/ 49014 h 1255670"/>
                  <a:gd name="connsiteX3-127" fmla="*/ 4837461 w 5872126"/>
                  <a:gd name="connsiteY3-128" fmla="*/ 1255670 h 1255670"/>
                  <a:gd name="connsiteX4-129" fmla="*/ 0 w 5872126"/>
                  <a:gd name="connsiteY4-130" fmla="*/ 1243015 h 1255670"/>
                  <a:gd name="connsiteX0-131" fmla="*/ 0 w 5887366"/>
                  <a:gd name="connsiteY0-132" fmla="*/ 1243015 h 1255670"/>
                  <a:gd name="connsiteX1-133" fmla="*/ 1032894 w 5887366"/>
                  <a:gd name="connsiteY1-134" fmla="*/ 0 h 1255670"/>
                  <a:gd name="connsiteX2-135" fmla="*/ 5887366 w 5887366"/>
                  <a:gd name="connsiteY2-136" fmla="*/ 40050 h 1255670"/>
                  <a:gd name="connsiteX3-137" fmla="*/ 4837461 w 5887366"/>
                  <a:gd name="connsiteY3-138" fmla="*/ 1255670 h 1255670"/>
                  <a:gd name="connsiteX4-139" fmla="*/ 0 w 5887366"/>
                  <a:gd name="connsiteY4-140" fmla="*/ 1243015 h 1255670"/>
                  <a:gd name="connsiteX0-141" fmla="*/ 0 w 5867046"/>
                  <a:gd name="connsiteY0-142" fmla="*/ 1243015 h 1255670"/>
                  <a:gd name="connsiteX1-143" fmla="*/ 1032894 w 5867046"/>
                  <a:gd name="connsiteY1-144" fmla="*/ 0 h 1255670"/>
                  <a:gd name="connsiteX2-145" fmla="*/ 5867046 w 5867046"/>
                  <a:gd name="connsiteY2-146" fmla="*/ 31087 h 1255670"/>
                  <a:gd name="connsiteX3-147" fmla="*/ 4837461 w 5867046"/>
                  <a:gd name="connsiteY3-148" fmla="*/ 1255670 h 1255670"/>
                  <a:gd name="connsiteX4-149" fmla="*/ 0 w 5867046"/>
                  <a:gd name="connsiteY4-150" fmla="*/ 1243015 h 1255670"/>
                  <a:gd name="connsiteX0-151" fmla="*/ 0 w 5856886"/>
                  <a:gd name="connsiteY0-152" fmla="*/ 1243015 h 1255670"/>
                  <a:gd name="connsiteX1-153" fmla="*/ 1032894 w 5856886"/>
                  <a:gd name="connsiteY1-154" fmla="*/ 0 h 1255670"/>
                  <a:gd name="connsiteX2-155" fmla="*/ 5856886 w 5856886"/>
                  <a:gd name="connsiteY2-156" fmla="*/ 49014 h 1255670"/>
                  <a:gd name="connsiteX3-157" fmla="*/ 4837461 w 5856886"/>
                  <a:gd name="connsiteY3-158" fmla="*/ 1255670 h 1255670"/>
                  <a:gd name="connsiteX4-159" fmla="*/ 0 w 5856886"/>
                  <a:gd name="connsiteY4-160" fmla="*/ 1243015 h 1255670"/>
                  <a:gd name="connsiteX0-161" fmla="*/ 0 w 5856886"/>
                  <a:gd name="connsiteY0-162" fmla="*/ 1243015 h 1255670"/>
                  <a:gd name="connsiteX1-163" fmla="*/ 1032894 w 5856886"/>
                  <a:gd name="connsiteY1-164" fmla="*/ 0 h 1255670"/>
                  <a:gd name="connsiteX2-165" fmla="*/ 5856886 w 5856886"/>
                  <a:gd name="connsiteY2-166" fmla="*/ 40050 h 1255670"/>
                  <a:gd name="connsiteX3-167" fmla="*/ 4837461 w 5856886"/>
                  <a:gd name="connsiteY3-168" fmla="*/ 1255670 h 1255670"/>
                  <a:gd name="connsiteX4-169" fmla="*/ 0 w 5856886"/>
                  <a:gd name="connsiteY4-170" fmla="*/ 1243015 h 1255670"/>
                  <a:gd name="connsiteX0-171" fmla="*/ 0 w 5856886"/>
                  <a:gd name="connsiteY0-172" fmla="*/ 1243015 h 1255670"/>
                  <a:gd name="connsiteX1-173" fmla="*/ 1032894 w 5856886"/>
                  <a:gd name="connsiteY1-174" fmla="*/ 0 h 1255670"/>
                  <a:gd name="connsiteX2-175" fmla="*/ 5856886 w 5856886"/>
                  <a:gd name="connsiteY2-176" fmla="*/ 22123 h 1255670"/>
                  <a:gd name="connsiteX3-177" fmla="*/ 4837461 w 5856886"/>
                  <a:gd name="connsiteY3-178" fmla="*/ 1255670 h 1255670"/>
                  <a:gd name="connsiteX4-179" fmla="*/ 0 w 5856886"/>
                  <a:gd name="connsiteY4-180" fmla="*/ 1243015 h 1255670"/>
                  <a:gd name="connsiteX0-181" fmla="*/ 0 w 5869078"/>
                  <a:gd name="connsiteY0-182" fmla="*/ 1243015 h 1255670"/>
                  <a:gd name="connsiteX1-183" fmla="*/ 1032894 w 5869078"/>
                  <a:gd name="connsiteY1-184" fmla="*/ 0 h 1255670"/>
                  <a:gd name="connsiteX2-185" fmla="*/ 5869078 w 5869078"/>
                  <a:gd name="connsiteY2-186" fmla="*/ 22123 h 1255670"/>
                  <a:gd name="connsiteX3-187" fmla="*/ 4837461 w 5869078"/>
                  <a:gd name="connsiteY3-188" fmla="*/ 1255670 h 1255670"/>
                  <a:gd name="connsiteX4-189" fmla="*/ 0 w 5869078"/>
                  <a:gd name="connsiteY4-190" fmla="*/ 1243015 h 1255670"/>
                  <a:gd name="connsiteX0-191" fmla="*/ 0 w 5869078"/>
                  <a:gd name="connsiteY0-192" fmla="*/ 1243015 h 1255670"/>
                  <a:gd name="connsiteX1-193" fmla="*/ 1032894 w 5869078"/>
                  <a:gd name="connsiteY1-194" fmla="*/ 0 h 1255670"/>
                  <a:gd name="connsiteX2-195" fmla="*/ 5869078 w 5869078"/>
                  <a:gd name="connsiteY2-196" fmla="*/ 22123 h 1255670"/>
                  <a:gd name="connsiteX3-197" fmla="*/ 4837461 w 5869078"/>
                  <a:gd name="connsiteY3-198" fmla="*/ 1255670 h 1255670"/>
                  <a:gd name="connsiteX4-199" fmla="*/ 0 w 5869078"/>
                  <a:gd name="connsiteY4-200" fmla="*/ 1243015 h 1255670"/>
                  <a:gd name="connsiteX0-201" fmla="*/ 0 w 5869078"/>
                  <a:gd name="connsiteY0-202" fmla="*/ 1220892 h 1233547"/>
                  <a:gd name="connsiteX1-203" fmla="*/ 1030354 w 5869078"/>
                  <a:gd name="connsiteY1-204" fmla="*/ 125777 h 1233547"/>
                  <a:gd name="connsiteX2-205" fmla="*/ 5869078 w 5869078"/>
                  <a:gd name="connsiteY2-206" fmla="*/ 0 h 1233547"/>
                  <a:gd name="connsiteX3-207" fmla="*/ 4837461 w 5869078"/>
                  <a:gd name="connsiteY3-208" fmla="*/ 1233547 h 1233547"/>
                  <a:gd name="connsiteX4-209" fmla="*/ 0 w 5869078"/>
                  <a:gd name="connsiteY4-210" fmla="*/ 1220892 h 1233547"/>
                  <a:gd name="connsiteX0-211" fmla="*/ 0 w 5869078"/>
                  <a:gd name="connsiteY0-212" fmla="*/ 1220892 h 1233547"/>
                  <a:gd name="connsiteX1-213" fmla="*/ 1032894 w 5869078"/>
                  <a:gd name="connsiteY1-214" fmla="*/ 13731 h 1233547"/>
                  <a:gd name="connsiteX2-215" fmla="*/ 5869078 w 5869078"/>
                  <a:gd name="connsiteY2-216" fmla="*/ 0 h 1233547"/>
                  <a:gd name="connsiteX3-217" fmla="*/ 4837461 w 5869078"/>
                  <a:gd name="connsiteY3-218" fmla="*/ 1233547 h 1233547"/>
                  <a:gd name="connsiteX4-219" fmla="*/ 0 w 5869078"/>
                  <a:gd name="connsiteY4-220" fmla="*/ 1220892 h 1233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869078" h="1233547">
                    <a:moveTo>
                      <a:pt x="0" y="1220892"/>
                    </a:moveTo>
                    <a:lnTo>
                      <a:pt x="1032894" y="13731"/>
                    </a:lnTo>
                    <a:lnTo>
                      <a:pt x="5869078" y="0"/>
                    </a:lnTo>
                    <a:lnTo>
                      <a:pt x="4837461" y="1233547"/>
                    </a:lnTo>
                    <a:lnTo>
                      <a:pt x="0" y="1220892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3168502" y="2352976"/>
                <a:ext cx="4837814" cy="16267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7" name="平行四边形 2"/>
              <p:cNvSpPr/>
              <p:nvPr/>
            </p:nvSpPr>
            <p:spPr>
              <a:xfrm>
                <a:off x="2134721" y="2352976"/>
                <a:ext cx="1030887" cy="2305492"/>
              </a:xfrm>
              <a:custGeom>
                <a:avLst/>
                <a:gdLst>
                  <a:gd name="connsiteX0" fmla="*/ 0 w 1988289"/>
                  <a:gd name="connsiteY0" fmla="*/ 1467293 h 1467293"/>
                  <a:gd name="connsiteX1" fmla="*/ 366823 w 1988289"/>
                  <a:gd name="connsiteY1" fmla="*/ 0 h 1467293"/>
                  <a:gd name="connsiteX2" fmla="*/ 1988289 w 1988289"/>
                  <a:gd name="connsiteY2" fmla="*/ 0 h 1467293"/>
                  <a:gd name="connsiteX3" fmla="*/ 1621466 w 1988289"/>
                  <a:gd name="connsiteY3" fmla="*/ 1467293 h 1467293"/>
                  <a:gd name="connsiteX4" fmla="*/ 0 w 1988289"/>
                  <a:gd name="connsiteY4" fmla="*/ 1467293 h 1467293"/>
                  <a:gd name="connsiteX0-1" fmla="*/ 0 w 1621466"/>
                  <a:gd name="connsiteY0-2" fmla="*/ 2200939 h 2200939"/>
                  <a:gd name="connsiteX1-3" fmla="*/ 366823 w 1621466"/>
                  <a:gd name="connsiteY1-4" fmla="*/ 733646 h 2200939"/>
                  <a:gd name="connsiteX2-5" fmla="*/ 999461 w 1621466"/>
                  <a:gd name="connsiteY2-6" fmla="*/ 0 h 2200939"/>
                  <a:gd name="connsiteX3-7" fmla="*/ 1621466 w 1621466"/>
                  <a:gd name="connsiteY3-8" fmla="*/ 2200939 h 2200939"/>
                  <a:gd name="connsiteX4-9" fmla="*/ 0 w 1621466"/>
                  <a:gd name="connsiteY4-10" fmla="*/ 2200939 h 2200939"/>
                  <a:gd name="connsiteX0-11" fmla="*/ 0 w 1621466"/>
                  <a:gd name="connsiteY0-12" fmla="*/ 2200939 h 2200939"/>
                  <a:gd name="connsiteX1-13" fmla="*/ 15949 w 1621466"/>
                  <a:gd name="connsiteY1-14" fmla="*/ 744278 h 2200939"/>
                  <a:gd name="connsiteX2-15" fmla="*/ 999461 w 1621466"/>
                  <a:gd name="connsiteY2-16" fmla="*/ 0 h 2200939"/>
                  <a:gd name="connsiteX3-17" fmla="*/ 1621466 w 1621466"/>
                  <a:gd name="connsiteY3-18" fmla="*/ 2200939 h 2200939"/>
                  <a:gd name="connsiteX4-19" fmla="*/ 0 w 1621466"/>
                  <a:gd name="connsiteY4-20" fmla="*/ 2200939 h 2200939"/>
                  <a:gd name="connsiteX0-21" fmla="*/ 0 w 1642731"/>
                  <a:gd name="connsiteY0-22" fmla="*/ 2381692 h 2381692"/>
                  <a:gd name="connsiteX1-23" fmla="*/ 37214 w 1642731"/>
                  <a:gd name="connsiteY1-24" fmla="*/ 744278 h 2381692"/>
                  <a:gd name="connsiteX2-25" fmla="*/ 1020726 w 1642731"/>
                  <a:gd name="connsiteY2-26" fmla="*/ 0 h 2381692"/>
                  <a:gd name="connsiteX3-27" fmla="*/ 1642731 w 1642731"/>
                  <a:gd name="connsiteY3-28" fmla="*/ 2200939 h 2381692"/>
                  <a:gd name="connsiteX4-29" fmla="*/ 0 w 1642731"/>
                  <a:gd name="connsiteY4-30" fmla="*/ 2381692 h 2381692"/>
                  <a:gd name="connsiteX0-31" fmla="*/ 0 w 1020726"/>
                  <a:gd name="connsiteY0-32" fmla="*/ 2381692 h 2381692"/>
                  <a:gd name="connsiteX1-33" fmla="*/ 37214 w 1020726"/>
                  <a:gd name="connsiteY1-34" fmla="*/ 744278 h 2381692"/>
                  <a:gd name="connsiteX2-35" fmla="*/ 1020726 w 1020726"/>
                  <a:gd name="connsiteY2-36" fmla="*/ 0 h 2381692"/>
                  <a:gd name="connsiteX3-37" fmla="*/ 940983 w 1020726"/>
                  <a:gd name="connsiteY3-38" fmla="*/ 1605516 h 2381692"/>
                  <a:gd name="connsiteX4-39" fmla="*/ 0 w 1020726"/>
                  <a:gd name="connsiteY4-40" fmla="*/ 2381692 h 2381692"/>
                  <a:gd name="connsiteX0-41" fmla="*/ 0 w 1057941"/>
                  <a:gd name="connsiteY0-42" fmla="*/ 2381692 h 2381692"/>
                  <a:gd name="connsiteX1-43" fmla="*/ 37214 w 1057941"/>
                  <a:gd name="connsiteY1-44" fmla="*/ 744278 h 2381692"/>
                  <a:gd name="connsiteX2-45" fmla="*/ 1020726 w 1057941"/>
                  <a:gd name="connsiteY2-46" fmla="*/ 0 h 2381692"/>
                  <a:gd name="connsiteX3-47" fmla="*/ 1057941 w 1057941"/>
                  <a:gd name="connsiteY3-48" fmla="*/ 1679944 h 2381692"/>
                  <a:gd name="connsiteX4-49" fmla="*/ 0 w 1057941"/>
                  <a:gd name="connsiteY4-50" fmla="*/ 2381692 h 2381692"/>
                  <a:gd name="connsiteX0-51" fmla="*/ 0 w 1057941"/>
                  <a:gd name="connsiteY0-52" fmla="*/ 2320732 h 2320732"/>
                  <a:gd name="connsiteX1-53" fmla="*/ 37214 w 1057941"/>
                  <a:gd name="connsiteY1-54" fmla="*/ 683318 h 2320732"/>
                  <a:gd name="connsiteX2-55" fmla="*/ 1051206 w 1057941"/>
                  <a:gd name="connsiteY2-56" fmla="*/ 0 h 2320732"/>
                  <a:gd name="connsiteX3-57" fmla="*/ 1057941 w 1057941"/>
                  <a:gd name="connsiteY3-58" fmla="*/ 1618984 h 2320732"/>
                  <a:gd name="connsiteX4-59" fmla="*/ 0 w 1057941"/>
                  <a:gd name="connsiteY4-60" fmla="*/ 2320732 h 2320732"/>
                  <a:gd name="connsiteX0-61" fmla="*/ 0 w 1057941"/>
                  <a:gd name="connsiteY0-62" fmla="*/ 2320732 h 2320732"/>
                  <a:gd name="connsiteX1-63" fmla="*/ 27054 w 1057941"/>
                  <a:gd name="connsiteY1-64" fmla="*/ 668078 h 2320732"/>
                  <a:gd name="connsiteX2-65" fmla="*/ 1051206 w 1057941"/>
                  <a:gd name="connsiteY2-66" fmla="*/ 0 h 2320732"/>
                  <a:gd name="connsiteX3-67" fmla="*/ 1057941 w 1057941"/>
                  <a:gd name="connsiteY3-68" fmla="*/ 1618984 h 2320732"/>
                  <a:gd name="connsiteX4-69" fmla="*/ 0 w 1057941"/>
                  <a:gd name="connsiteY4-70" fmla="*/ 2320732 h 2320732"/>
                  <a:gd name="connsiteX0-71" fmla="*/ 3426 w 1030887"/>
                  <a:gd name="connsiteY0-72" fmla="*/ 2305492 h 2305492"/>
                  <a:gd name="connsiteX1-73" fmla="*/ 0 w 1030887"/>
                  <a:gd name="connsiteY1-74" fmla="*/ 668078 h 2305492"/>
                  <a:gd name="connsiteX2-75" fmla="*/ 1024152 w 1030887"/>
                  <a:gd name="connsiteY2-76" fmla="*/ 0 h 2305492"/>
                  <a:gd name="connsiteX3-77" fmla="*/ 1030887 w 1030887"/>
                  <a:gd name="connsiteY3-78" fmla="*/ 1618984 h 2305492"/>
                  <a:gd name="connsiteX4-79" fmla="*/ 3426 w 1030887"/>
                  <a:gd name="connsiteY4-80" fmla="*/ 2305492 h 2305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30887" h="2305492">
                    <a:moveTo>
                      <a:pt x="3426" y="2305492"/>
                    </a:moveTo>
                    <a:lnTo>
                      <a:pt x="0" y="668078"/>
                    </a:lnTo>
                    <a:lnTo>
                      <a:pt x="1024152" y="0"/>
                    </a:lnTo>
                    <a:lnTo>
                      <a:pt x="1030887" y="1618984"/>
                    </a:lnTo>
                    <a:lnTo>
                      <a:pt x="3426" y="2305492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8" name="平行四边形 2"/>
              <p:cNvSpPr/>
              <p:nvPr/>
            </p:nvSpPr>
            <p:spPr>
              <a:xfrm>
                <a:off x="6980746" y="2368226"/>
                <a:ext cx="1030887" cy="2305492"/>
              </a:xfrm>
              <a:custGeom>
                <a:avLst/>
                <a:gdLst>
                  <a:gd name="connsiteX0" fmla="*/ 0 w 1988289"/>
                  <a:gd name="connsiteY0" fmla="*/ 1467293 h 1467293"/>
                  <a:gd name="connsiteX1" fmla="*/ 366823 w 1988289"/>
                  <a:gd name="connsiteY1" fmla="*/ 0 h 1467293"/>
                  <a:gd name="connsiteX2" fmla="*/ 1988289 w 1988289"/>
                  <a:gd name="connsiteY2" fmla="*/ 0 h 1467293"/>
                  <a:gd name="connsiteX3" fmla="*/ 1621466 w 1988289"/>
                  <a:gd name="connsiteY3" fmla="*/ 1467293 h 1467293"/>
                  <a:gd name="connsiteX4" fmla="*/ 0 w 1988289"/>
                  <a:gd name="connsiteY4" fmla="*/ 1467293 h 1467293"/>
                  <a:gd name="connsiteX0-1" fmla="*/ 0 w 1621466"/>
                  <a:gd name="connsiteY0-2" fmla="*/ 2200939 h 2200939"/>
                  <a:gd name="connsiteX1-3" fmla="*/ 366823 w 1621466"/>
                  <a:gd name="connsiteY1-4" fmla="*/ 733646 h 2200939"/>
                  <a:gd name="connsiteX2-5" fmla="*/ 999461 w 1621466"/>
                  <a:gd name="connsiteY2-6" fmla="*/ 0 h 2200939"/>
                  <a:gd name="connsiteX3-7" fmla="*/ 1621466 w 1621466"/>
                  <a:gd name="connsiteY3-8" fmla="*/ 2200939 h 2200939"/>
                  <a:gd name="connsiteX4-9" fmla="*/ 0 w 1621466"/>
                  <a:gd name="connsiteY4-10" fmla="*/ 2200939 h 2200939"/>
                  <a:gd name="connsiteX0-11" fmla="*/ 0 w 1621466"/>
                  <a:gd name="connsiteY0-12" fmla="*/ 2200939 h 2200939"/>
                  <a:gd name="connsiteX1-13" fmla="*/ 15949 w 1621466"/>
                  <a:gd name="connsiteY1-14" fmla="*/ 744278 h 2200939"/>
                  <a:gd name="connsiteX2-15" fmla="*/ 999461 w 1621466"/>
                  <a:gd name="connsiteY2-16" fmla="*/ 0 h 2200939"/>
                  <a:gd name="connsiteX3-17" fmla="*/ 1621466 w 1621466"/>
                  <a:gd name="connsiteY3-18" fmla="*/ 2200939 h 2200939"/>
                  <a:gd name="connsiteX4-19" fmla="*/ 0 w 1621466"/>
                  <a:gd name="connsiteY4-20" fmla="*/ 2200939 h 2200939"/>
                  <a:gd name="connsiteX0-21" fmla="*/ 0 w 1642731"/>
                  <a:gd name="connsiteY0-22" fmla="*/ 2381692 h 2381692"/>
                  <a:gd name="connsiteX1-23" fmla="*/ 37214 w 1642731"/>
                  <a:gd name="connsiteY1-24" fmla="*/ 744278 h 2381692"/>
                  <a:gd name="connsiteX2-25" fmla="*/ 1020726 w 1642731"/>
                  <a:gd name="connsiteY2-26" fmla="*/ 0 h 2381692"/>
                  <a:gd name="connsiteX3-27" fmla="*/ 1642731 w 1642731"/>
                  <a:gd name="connsiteY3-28" fmla="*/ 2200939 h 2381692"/>
                  <a:gd name="connsiteX4-29" fmla="*/ 0 w 1642731"/>
                  <a:gd name="connsiteY4-30" fmla="*/ 2381692 h 2381692"/>
                  <a:gd name="connsiteX0-31" fmla="*/ 0 w 1020726"/>
                  <a:gd name="connsiteY0-32" fmla="*/ 2381692 h 2381692"/>
                  <a:gd name="connsiteX1-33" fmla="*/ 37214 w 1020726"/>
                  <a:gd name="connsiteY1-34" fmla="*/ 744278 h 2381692"/>
                  <a:gd name="connsiteX2-35" fmla="*/ 1020726 w 1020726"/>
                  <a:gd name="connsiteY2-36" fmla="*/ 0 h 2381692"/>
                  <a:gd name="connsiteX3-37" fmla="*/ 940983 w 1020726"/>
                  <a:gd name="connsiteY3-38" fmla="*/ 1605516 h 2381692"/>
                  <a:gd name="connsiteX4-39" fmla="*/ 0 w 1020726"/>
                  <a:gd name="connsiteY4-40" fmla="*/ 2381692 h 2381692"/>
                  <a:gd name="connsiteX0-41" fmla="*/ 0 w 1057941"/>
                  <a:gd name="connsiteY0-42" fmla="*/ 2381692 h 2381692"/>
                  <a:gd name="connsiteX1-43" fmla="*/ 37214 w 1057941"/>
                  <a:gd name="connsiteY1-44" fmla="*/ 744278 h 2381692"/>
                  <a:gd name="connsiteX2-45" fmla="*/ 1020726 w 1057941"/>
                  <a:gd name="connsiteY2-46" fmla="*/ 0 h 2381692"/>
                  <a:gd name="connsiteX3-47" fmla="*/ 1057941 w 1057941"/>
                  <a:gd name="connsiteY3-48" fmla="*/ 1679944 h 2381692"/>
                  <a:gd name="connsiteX4-49" fmla="*/ 0 w 1057941"/>
                  <a:gd name="connsiteY4-50" fmla="*/ 2381692 h 2381692"/>
                  <a:gd name="connsiteX0-51" fmla="*/ 0 w 1057941"/>
                  <a:gd name="connsiteY0-52" fmla="*/ 2320732 h 2320732"/>
                  <a:gd name="connsiteX1-53" fmla="*/ 37214 w 1057941"/>
                  <a:gd name="connsiteY1-54" fmla="*/ 683318 h 2320732"/>
                  <a:gd name="connsiteX2-55" fmla="*/ 1051206 w 1057941"/>
                  <a:gd name="connsiteY2-56" fmla="*/ 0 h 2320732"/>
                  <a:gd name="connsiteX3-57" fmla="*/ 1057941 w 1057941"/>
                  <a:gd name="connsiteY3-58" fmla="*/ 1618984 h 2320732"/>
                  <a:gd name="connsiteX4-59" fmla="*/ 0 w 1057941"/>
                  <a:gd name="connsiteY4-60" fmla="*/ 2320732 h 2320732"/>
                  <a:gd name="connsiteX0-61" fmla="*/ 0 w 1057941"/>
                  <a:gd name="connsiteY0-62" fmla="*/ 2320732 h 2320732"/>
                  <a:gd name="connsiteX1-63" fmla="*/ 27054 w 1057941"/>
                  <a:gd name="connsiteY1-64" fmla="*/ 668078 h 2320732"/>
                  <a:gd name="connsiteX2-65" fmla="*/ 1051206 w 1057941"/>
                  <a:gd name="connsiteY2-66" fmla="*/ 0 h 2320732"/>
                  <a:gd name="connsiteX3-67" fmla="*/ 1057941 w 1057941"/>
                  <a:gd name="connsiteY3-68" fmla="*/ 1618984 h 2320732"/>
                  <a:gd name="connsiteX4-69" fmla="*/ 0 w 1057941"/>
                  <a:gd name="connsiteY4-70" fmla="*/ 2320732 h 2320732"/>
                  <a:gd name="connsiteX0-71" fmla="*/ 3426 w 1030887"/>
                  <a:gd name="connsiteY0-72" fmla="*/ 2305492 h 2305492"/>
                  <a:gd name="connsiteX1-73" fmla="*/ 0 w 1030887"/>
                  <a:gd name="connsiteY1-74" fmla="*/ 668078 h 2305492"/>
                  <a:gd name="connsiteX2-75" fmla="*/ 1024152 w 1030887"/>
                  <a:gd name="connsiteY2-76" fmla="*/ 0 h 2305492"/>
                  <a:gd name="connsiteX3-77" fmla="*/ 1030887 w 1030887"/>
                  <a:gd name="connsiteY3-78" fmla="*/ 1618984 h 2305492"/>
                  <a:gd name="connsiteX4-79" fmla="*/ 3426 w 1030887"/>
                  <a:gd name="connsiteY4-80" fmla="*/ 2305492 h 2305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30887" h="2305492">
                    <a:moveTo>
                      <a:pt x="3426" y="2305492"/>
                    </a:moveTo>
                    <a:lnTo>
                      <a:pt x="0" y="668078"/>
                    </a:lnTo>
                    <a:lnTo>
                      <a:pt x="1024152" y="0"/>
                    </a:lnTo>
                    <a:lnTo>
                      <a:pt x="1030887" y="1618984"/>
                    </a:lnTo>
                    <a:lnTo>
                      <a:pt x="3426" y="2305492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2137144" y="3040912"/>
                <a:ext cx="4837814" cy="16267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</p:grpSp>
        <p:sp>
          <p:nvSpPr>
            <p:cNvPr id="143" name="矩形 142"/>
            <p:cNvSpPr/>
            <p:nvPr/>
          </p:nvSpPr>
          <p:spPr>
            <a:xfrm>
              <a:off x="9099021" y="3791491"/>
              <a:ext cx="113127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9103708" y="3918031"/>
              <a:ext cx="113127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9095269" y="4041083"/>
              <a:ext cx="113127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9098720" y="4164887"/>
              <a:ext cx="113127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 rot="3369935">
              <a:off x="9014286" y="4321746"/>
              <a:ext cx="157630" cy="53775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 rot="3369935">
              <a:off x="8939417" y="4395230"/>
              <a:ext cx="157630" cy="53775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 rot="3369935">
              <a:off x="8864548" y="4466645"/>
              <a:ext cx="157630" cy="53775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 rot="3369935">
              <a:off x="8788809" y="4538060"/>
              <a:ext cx="157630" cy="53775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 rot="3369935">
              <a:off x="8719022" y="4609475"/>
              <a:ext cx="157630" cy="53775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 rot="3369935">
              <a:off x="8677309" y="4668790"/>
              <a:ext cx="91961" cy="4694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9184326" y="4280935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267977" y="4298324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9354278" y="4282788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9437929" y="4284406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521580" y="4280935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9605231" y="4284406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9688882" y="4268771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772532" y="4286159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9858834" y="4270624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9942484" y="4272242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10026135" y="4268771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4" name="矩形 163"/>
            <p:cNvSpPr/>
            <p:nvPr/>
          </p:nvSpPr>
          <p:spPr>
            <a:xfrm>
              <a:off x="10109786" y="4272242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10197764" y="4275599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6" name="矩形 165"/>
            <p:cNvSpPr/>
            <p:nvPr/>
          </p:nvSpPr>
          <p:spPr>
            <a:xfrm>
              <a:off x="10281415" y="4292987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10367716" y="4277452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8" name="矩形 167"/>
            <p:cNvSpPr/>
            <p:nvPr/>
          </p:nvSpPr>
          <p:spPr>
            <a:xfrm>
              <a:off x="10451367" y="4279069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9" name="矩形 168"/>
            <p:cNvSpPr/>
            <p:nvPr/>
          </p:nvSpPr>
          <p:spPr>
            <a:xfrm>
              <a:off x="10535018" y="4275599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70" name="矩形 169"/>
            <p:cNvSpPr/>
            <p:nvPr/>
          </p:nvSpPr>
          <p:spPr>
            <a:xfrm>
              <a:off x="10618669" y="4279069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10702319" y="4269006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>
              <a:off x="10785970" y="4286394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10955922" y="4272477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11039573" y="4269006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11123224" y="4272477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11210196" y="4284405"/>
              <a:ext cx="43482" cy="7493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11287066" y="4273282"/>
              <a:ext cx="40864" cy="70420"/>
            </a:xfrm>
            <a:prstGeom prst="rect">
              <a:avLst/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grpSp>
          <p:nvGrpSpPr>
            <p:cNvPr id="178" name="组合 177"/>
            <p:cNvGrpSpPr/>
            <p:nvPr/>
          </p:nvGrpSpPr>
          <p:grpSpPr>
            <a:xfrm>
              <a:off x="8669076" y="3759175"/>
              <a:ext cx="1653721" cy="981743"/>
              <a:chOff x="2123423" y="3126181"/>
              <a:chExt cx="6804459" cy="1541763"/>
            </a:xfrm>
            <a:solidFill>
              <a:srgbClr val="3366FF">
                <a:alpha val="34000"/>
              </a:srgbClr>
            </a:solidFill>
          </p:grpSpPr>
          <p:sp>
            <p:nvSpPr>
              <p:cNvPr id="192" name="平行四边形 2"/>
              <p:cNvSpPr/>
              <p:nvPr/>
            </p:nvSpPr>
            <p:spPr>
              <a:xfrm>
                <a:off x="2123423" y="3128552"/>
                <a:ext cx="6804459" cy="681740"/>
              </a:xfrm>
              <a:custGeom>
                <a:avLst/>
                <a:gdLst>
                  <a:gd name="connsiteX0" fmla="*/ 0 w 1988289"/>
                  <a:gd name="connsiteY0" fmla="*/ 1467293 h 1467293"/>
                  <a:gd name="connsiteX1" fmla="*/ 366823 w 1988289"/>
                  <a:gd name="connsiteY1" fmla="*/ 0 h 1467293"/>
                  <a:gd name="connsiteX2" fmla="*/ 1988289 w 1988289"/>
                  <a:gd name="connsiteY2" fmla="*/ 0 h 1467293"/>
                  <a:gd name="connsiteX3" fmla="*/ 1621466 w 1988289"/>
                  <a:gd name="connsiteY3" fmla="*/ 1467293 h 1467293"/>
                  <a:gd name="connsiteX4" fmla="*/ 0 w 1988289"/>
                  <a:gd name="connsiteY4" fmla="*/ 1467293 h 1467293"/>
                  <a:gd name="connsiteX0-1" fmla="*/ 0 w 1621466"/>
                  <a:gd name="connsiteY0-2" fmla="*/ 2200939 h 2200939"/>
                  <a:gd name="connsiteX1-3" fmla="*/ 366823 w 1621466"/>
                  <a:gd name="connsiteY1-4" fmla="*/ 733646 h 2200939"/>
                  <a:gd name="connsiteX2-5" fmla="*/ 999461 w 1621466"/>
                  <a:gd name="connsiteY2-6" fmla="*/ 0 h 2200939"/>
                  <a:gd name="connsiteX3-7" fmla="*/ 1621466 w 1621466"/>
                  <a:gd name="connsiteY3-8" fmla="*/ 2200939 h 2200939"/>
                  <a:gd name="connsiteX4-9" fmla="*/ 0 w 1621466"/>
                  <a:gd name="connsiteY4-10" fmla="*/ 2200939 h 2200939"/>
                  <a:gd name="connsiteX0-11" fmla="*/ 0 w 1621466"/>
                  <a:gd name="connsiteY0-12" fmla="*/ 2200939 h 2200939"/>
                  <a:gd name="connsiteX1-13" fmla="*/ 15949 w 1621466"/>
                  <a:gd name="connsiteY1-14" fmla="*/ 744278 h 2200939"/>
                  <a:gd name="connsiteX2-15" fmla="*/ 999461 w 1621466"/>
                  <a:gd name="connsiteY2-16" fmla="*/ 0 h 2200939"/>
                  <a:gd name="connsiteX3-17" fmla="*/ 1621466 w 1621466"/>
                  <a:gd name="connsiteY3-18" fmla="*/ 2200939 h 2200939"/>
                  <a:gd name="connsiteX4-19" fmla="*/ 0 w 1621466"/>
                  <a:gd name="connsiteY4-20" fmla="*/ 2200939 h 2200939"/>
                  <a:gd name="connsiteX0-21" fmla="*/ 0 w 1642731"/>
                  <a:gd name="connsiteY0-22" fmla="*/ 2381692 h 2381692"/>
                  <a:gd name="connsiteX1-23" fmla="*/ 37214 w 1642731"/>
                  <a:gd name="connsiteY1-24" fmla="*/ 744278 h 2381692"/>
                  <a:gd name="connsiteX2-25" fmla="*/ 1020726 w 1642731"/>
                  <a:gd name="connsiteY2-26" fmla="*/ 0 h 2381692"/>
                  <a:gd name="connsiteX3-27" fmla="*/ 1642731 w 1642731"/>
                  <a:gd name="connsiteY3-28" fmla="*/ 2200939 h 2381692"/>
                  <a:gd name="connsiteX4-29" fmla="*/ 0 w 1642731"/>
                  <a:gd name="connsiteY4-30" fmla="*/ 2381692 h 2381692"/>
                  <a:gd name="connsiteX0-31" fmla="*/ 0 w 1020726"/>
                  <a:gd name="connsiteY0-32" fmla="*/ 2381692 h 2381692"/>
                  <a:gd name="connsiteX1-33" fmla="*/ 37214 w 1020726"/>
                  <a:gd name="connsiteY1-34" fmla="*/ 744278 h 2381692"/>
                  <a:gd name="connsiteX2-35" fmla="*/ 1020726 w 1020726"/>
                  <a:gd name="connsiteY2-36" fmla="*/ 0 h 2381692"/>
                  <a:gd name="connsiteX3-37" fmla="*/ 940983 w 1020726"/>
                  <a:gd name="connsiteY3-38" fmla="*/ 1605516 h 2381692"/>
                  <a:gd name="connsiteX4-39" fmla="*/ 0 w 1020726"/>
                  <a:gd name="connsiteY4-40" fmla="*/ 2381692 h 2381692"/>
                  <a:gd name="connsiteX0-41" fmla="*/ 0 w 1057941"/>
                  <a:gd name="connsiteY0-42" fmla="*/ 2381692 h 2381692"/>
                  <a:gd name="connsiteX1-43" fmla="*/ 37214 w 1057941"/>
                  <a:gd name="connsiteY1-44" fmla="*/ 744278 h 2381692"/>
                  <a:gd name="connsiteX2-45" fmla="*/ 1020726 w 1057941"/>
                  <a:gd name="connsiteY2-46" fmla="*/ 0 h 2381692"/>
                  <a:gd name="connsiteX3-47" fmla="*/ 1057941 w 1057941"/>
                  <a:gd name="connsiteY3-48" fmla="*/ 1679944 h 2381692"/>
                  <a:gd name="connsiteX4-49" fmla="*/ 0 w 1057941"/>
                  <a:gd name="connsiteY4-50" fmla="*/ 2381692 h 2381692"/>
                  <a:gd name="connsiteX0-51" fmla="*/ 0 w 1057941"/>
                  <a:gd name="connsiteY0-52" fmla="*/ 2320732 h 2320732"/>
                  <a:gd name="connsiteX1-53" fmla="*/ 37214 w 1057941"/>
                  <a:gd name="connsiteY1-54" fmla="*/ 683318 h 2320732"/>
                  <a:gd name="connsiteX2-55" fmla="*/ 1051206 w 1057941"/>
                  <a:gd name="connsiteY2-56" fmla="*/ 0 h 2320732"/>
                  <a:gd name="connsiteX3-57" fmla="*/ 1057941 w 1057941"/>
                  <a:gd name="connsiteY3-58" fmla="*/ 1618984 h 2320732"/>
                  <a:gd name="connsiteX4-59" fmla="*/ 0 w 1057941"/>
                  <a:gd name="connsiteY4-60" fmla="*/ 2320732 h 2320732"/>
                  <a:gd name="connsiteX0-61" fmla="*/ 0 w 1057941"/>
                  <a:gd name="connsiteY0-62" fmla="*/ 2320732 h 2320732"/>
                  <a:gd name="connsiteX1-63" fmla="*/ 27054 w 1057941"/>
                  <a:gd name="connsiteY1-64" fmla="*/ 668078 h 2320732"/>
                  <a:gd name="connsiteX2-65" fmla="*/ 1051206 w 1057941"/>
                  <a:gd name="connsiteY2-66" fmla="*/ 0 h 2320732"/>
                  <a:gd name="connsiteX3-67" fmla="*/ 1057941 w 1057941"/>
                  <a:gd name="connsiteY3-68" fmla="*/ 1618984 h 2320732"/>
                  <a:gd name="connsiteX4-69" fmla="*/ 0 w 1057941"/>
                  <a:gd name="connsiteY4-70" fmla="*/ 2320732 h 2320732"/>
                  <a:gd name="connsiteX0-71" fmla="*/ 3426 w 1030887"/>
                  <a:gd name="connsiteY0-72" fmla="*/ 2305492 h 2305492"/>
                  <a:gd name="connsiteX1-73" fmla="*/ 0 w 1030887"/>
                  <a:gd name="connsiteY1-74" fmla="*/ 668078 h 2305492"/>
                  <a:gd name="connsiteX2-75" fmla="*/ 1024152 w 1030887"/>
                  <a:gd name="connsiteY2-76" fmla="*/ 0 h 2305492"/>
                  <a:gd name="connsiteX3-77" fmla="*/ 1030887 w 1030887"/>
                  <a:gd name="connsiteY3-78" fmla="*/ 1618984 h 2305492"/>
                  <a:gd name="connsiteX4-79" fmla="*/ 3426 w 1030887"/>
                  <a:gd name="connsiteY4-80" fmla="*/ 2305492 h 2305492"/>
                  <a:gd name="connsiteX0-81" fmla="*/ 3426 w 4840887"/>
                  <a:gd name="connsiteY0-82" fmla="*/ 2305492 h 2354001"/>
                  <a:gd name="connsiteX1-83" fmla="*/ 0 w 4840887"/>
                  <a:gd name="connsiteY1-84" fmla="*/ 668078 h 2354001"/>
                  <a:gd name="connsiteX2-85" fmla="*/ 1024152 w 4840887"/>
                  <a:gd name="connsiteY2-86" fmla="*/ 0 h 2354001"/>
                  <a:gd name="connsiteX3-87" fmla="*/ 4840887 w 4840887"/>
                  <a:gd name="connsiteY3-88" fmla="*/ 2354001 h 2354001"/>
                  <a:gd name="connsiteX4-89" fmla="*/ 3426 w 4840887"/>
                  <a:gd name="connsiteY4-90" fmla="*/ 2305492 h 2354001"/>
                  <a:gd name="connsiteX0-91" fmla="*/ 3426 w 4840887"/>
                  <a:gd name="connsiteY0-92" fmla="*/ 2341346 h 2354001"/>
                  <a:gd name="connsiteX1-93" fmla="*/ 0 w 4840887"/>
                  <a:gd name="connsiteY1-94" fmla="*/ 668078 h 2354001"/>
                  <a:gd name="connsiteX2-95" fmla="*/ 1024152 w 4840887"/>
                  <a:gd name="connsiteY2-96" fmla="*/ 0 h 2354001"/>
                  <a:gd name="connsiteX3-97" fmla="*/ 4840887 w 4840887"/>
                  <a:gd name="connsiteY3-98" fmla="*/ 2354001 h 2354001"/>
                  <a:gd name="connsiteX4-99" fmla="*/ 3426 w 4840887"/>
                  <a:gd name="connsiteY4-100" fmla="*/ 2341346 h 2354001"/>
                  <a:gd name="connsiteX0-101" fmla="*/ 0 w 4837461"/>
                  <a:gd name="connsiteY0-102" fmla="*/ 2341346 h 2354001"/>
                  <a:gd name="connsiteX1-103" fmla="*/ 1032894 w 4837461"/>
                  <a:gd name="connsiteY1-104" fmla="*/ 1098331 h 2354001"/>
                  <a:gd name="connsiteX2-105" fmla="*/ 1020726 w 4837461"/>
                  <a:gd name="connsiteY2-106" fmla="*/ 0 h 2354001"/>
                  <a:gd name="connsiteX3-107" fmla="*/ 4837461 w 4837461"/>
                  <a:gd name="connsiteY3-108" fmla="*/ 2354001 h 2354001"/>
                  <a:gd name="connsiteX4-109" fmla="*/ 0 w 4837461"/>
                  <a:gd name="connsiteY4-110" fmla="*/ 2341346 h 2354001"/>
                  <a:gd name="connsiteX0-111" fmla="*/ 0 w 5064406"/>
                  <a:gd name="connsiteY0-112" fmla="*/ 1243015 h 1255670"/>
                  <a:gd name="connsiteX1-113" fmla="*/ 1032894 w 5064406"/>
                  <a:gd name="connsiteY1-114" fmla="*/ 0 h 1255670"/>
                  <a:gd name="connsiteX2-115" fmla="*/ 5064406 w 5064406"/>
                  <a:gd name="connsiteY2-116" fmla="*/ 31086 h 1255670"/>
                  <a:gd name="connsiteX3-117" fmla="*/ 4837461 w 5064406"/>
                  <a:gd name="connsiteY3-118" fmla="*/ 1255670 h 1255670"/>
                  <a:gd name="connsiteX4-119" fmla="*/ 0 w 5064406"/>
                  <a:gd name="connsiteY4-120" fmla="*/ 1243015 h 1255670"/>
                  <a:gd name="connsiteX0-121" fmla="*/ 0 w 5872126"/>
                  <a:gd name="connsiteY0-122" fmla="*/ 1243015 h 1255670"/>
                  <a:gd name="connsiteX1-123" fmla="*/ 1032894 w 5872126"/>
                  <a:gd name="connsiteY1-124" fmla="*/ 0 h 1255670"/>
                  <a:gd name="connsiteX2-125" fmla="*/ 5872126 w 5872126"/>
                  <a:gd name="connsiteY2-126" fmla="*/ 49014 h 1255670"/>
                  <a:gd name="connsiteX3-127" fmla="*/ 4837461 w 5872126"/>
                  <a:gd name="connsiteY3-128" fmla="*/ 1255670 h 1255670"/>
                  <a:gd name="connsiteX4-129" fmla="*/ 0 w 5872126"/>
                  <a:gd name="connsiteY4-130" fmla="*/ 1243015 h 1255670"/>
                  <a:gd name="connsiteX0-131" fmla="*/ 0 w 5887366"/>
                  <a:gd name="connsiteY0-132" fmla="*/ 1243015 h 1255670"/>
                  <a:gd name="connsiteX1-133" fmla="*/ 1032894 w 5887366"/>
                  <a:gd name="connsiteY1-134" fmla="*/ 0 h 1255670"/>
                  <a:gd name="connsiteX2-135" fmla="*/ 5887366 w 5887366"/>
                  <a:gd name="connsiteY2-136" fmla="*/ 40050 h 1255670"/>
                  <a:gd name="connsiteX3-137" fmla="*/ 4837461 w 5887366"/>
                  <a:gd name="connsiteY3-138" fmla="*/ 1255670 h 1255670"/>
                  <a:gd name="connsiteX4-139" fmla="*/ 0 w 5887366"/>
                  <a:gd name="connsiteY4-140" fmla="*/ 1243015 h 1255670"/>
                  <a:gd name="connsiteX0-141" fmla="*/ 0 w 5867046"/>
                  <a:gd name="connsiteY0-142" fmla="*/ 1243015 h 1255670"/>
                  <a:gd name="connsiteX1-143" fmla="*/ 1032894 w 5867046"/>
                  <a:gd name="connsiteY1-144" fmla="*/ 0 h 1255670"/>
                  <a:gd name="connsiteX2-145" fmla="*/ 5867046 w 5867046"/>
                  <a:gd name="connsiteY2-146" fmla="*/ 31087 h 1255670"/>
                  <a:gd name="connsiteX3-147" fmla="*/ 4837461 w 5867046"/>
                  <a:gd name="connsiteY3-148" fmla="*/ 1255670 h 1255670"/>
                  <a:gd name="connsiteX4-149" fmla="*/ 0 w 5867046"/>
                  <a:gd name="connsiteY4-150" fmla="*/ 1243015 h 1255670"/>
                  <a:gd name="connsiteX0-151" fmla="*/ 0 w 5856886"/>
                  <a:gd name="connsiteY0-152" fmla="*/ 1243015 h 1255670"/>
                  <a:gd name="connsiteX1-153" fmla="*/ 1032894 w 5856886"/>
                  <a:gd name="connsiteY1-154" fmla="*/ 0 h 1255670"/>
                  <a:gd name="connsiteX2-155" fmla="*/ 5856886 w 5856886"/>
                  <a:gd name="connsiteY2-156" fmla="*/ 49014 h 1255670"/>
                  <a:gd name="connsiteX3-157" fmla="*/ 4837461 w 5856886"/>
                  <a:gd name="connsiteY3-158" fmla="*/ 1255670 h 1255670"/>
                  <a:gd name="connsiteX4-159" fmla="*/ 0 w 5856886"/>
                  <a:gd name="connsiteY4-160" fmla="*/ 1243015 h 1255670"/>
                  <a:gd name="connsiteX0-161" fmla="*/ 0 w 5856886"/>
                  <a:gd name="connsiteY0-162" fmla="*/ 1243015 h 1255670"/>
                  <a:gd name="connsiteX1-163" fmla="*/ 1032894 w 5856886"/>
                  <a:gd name="connsiteY1-164" fmla="*/ 0 h 1255670"/>
                  <a:gd name="connsiteX2-165" fmla="*/ 5856886 w 5856886"/>
                  <a:gd name="connsiteY2-166" fmla="*/ 40050 h 1255670"/>
                  <a:gd name="connsiteX3-167" fmla="*/ 4837461 w 5856886"/>
                  <a:gd name="connsiteY3-168" fmla="*/ 1255670 h 1255670"/>
                  <a:gd name="connsiteX4-169" fmla="*/ 0 w 5856886"/>
                  <a:gd name="connsiteY4-170" fmla="*/ 1243015 h 1255670"/>
                  <a:gd name="connsiteX0-171" fmla="*/ 0 w 5856886"/>
                  <a:gd name="connsiteY0-172" fmla="*/ 1243015 h 1255670"/>
                  <a:gd name="connsiteX1-173" fmla="*/ 1032894 w 5856886"/>
                  <a:gd name="connsiteY1-174" fmla="*/ 0 h 1255670"/>
                  <a:gd name="connsiteX2-175" fmla="*/ 5856886 w 5856886"/>
                  <a:gd name="connsiteY2-176" fmla="*/ 22123 h 1255670"/>
                  <a:gd name="connsiteX3-177" fmla="*/ 4837461 w 5856886"/>
                  <a:gd name="connsiteY3-178" fmla="*/ 1255670 h 1255670"/>
                  <a:gd name="connsiteX4-179" fmla="*/ 0 w 5856886"/>
                  <a:gd name="connsiteY4-180" fmla="*/ 1243015 h 1255670"/>
                  <a:gd name="connsiteX0-181" fmla="*/ 0 w 5869078"/>
                  <a:gd name="connsiteY0-182" fmla="*/ 1243015 h 1255670"/>
                  <a:gd name="connsiteX1-183" fmla="*/ 1032894 w 5869078"/>
                  <a:gd name="connsiteY1-184" fmla="*/ 0 h 1255670"/>
                  <a:gd name="connsiteX2-185" fmla="*/ 5869078 w 5869078"/>
                  <a:gd name="connsiteY2-186" fmla="*/ 22123 h 1255670"/>
                  <a:gd name="connsiteX3-187" fmla="*/ 4837461 w 5869078"/>
                  <a:gd name="connsiteY3-188" fmla="*/ 1255670 h 1255670"/>
                  <a:gd name="connsiteX4-189" fmla="*/ 0 w 5869078"/>
                  <a:gd name="connsiteY4-190" fmla="*/ 1243015 h 1255670"/>
                  <a:gd name="connsiteX0-191" fmla="*/ 0 w 5869078"/>
                  <a:gd name="connsiteY0-192" fmla="*/ 1243015 h 1255670"/>
                  <a:gd name="connsiteX1-193" fmla="*/ 1032894 w 5869078"/>
                  <a:gd name="connsiteY1-194" fmla="*/ 0 h 1255670"/>
                  <a:gd name="connsiteX2-195" fmla="*/ 5869078 w 5869078"/>
                  <a:gd name="connsiteY2-196" fmla="*/ 22123 h 1255670"/>
                  <a:gd name="connsiteX3-197" fmla="*/ 4837461 w 5869078"/>
                  <a:gd name="connsiteY3-198" fmla="*/ 1255670 h 1255670"/>
                  <a:gd name="connsiteX4-199" fmla="*/ 0 w 5869078"/>
                  <a:gd name="connsiteY4-200" fmla="*/ 1243015 h 1255670"/>
                  <a:gd name="connsiteX0-201" fmla="*/ 0 w 5869078"/>
                  <a:gd name="connsiteY0-202" fmla="*/ 1220892 h 1233547"/>
                  <a:gd name="connsiteX1-203" fmla="*/ 1030354 w 5869078"/>
                  <a:gd name="connsiteY1-204" fmla="*/ 125777 h 1233547"/>
                  <a:gd name="connsiteX2-205" fmla="*/ 5869078 w 5869078"/>
                  <a:gd name="connsiteY2-206" fmla="*/ 0 h 1233547"/>
                  <a:gd name="connsiteX3-207" fmla="*/ 4837461 w 5869078"/>
                  <a:gd name="connsiteY3-208" fmla="*/ 1233547 h 1233547"/>
                  <a:gd name="connsiteX4-209" fmla="*/ 0 w 5869078"/>
                  <a:gd name="connsiteY4-210" fmla="*/ 1220892 h 1233547"/>
                  <a:gd name="connsiteX0-211" fmla="*/ 0 w 5869078"/>
                  <a:gd name="connsiteY0-212" fmla="*/ 1220892 h 1233547"/>
                  <a:gd name="connsiteX1-213" fmla="*/ 1032894 w 5869078"/>
                  <a:gd name="connsiteY1-214" fmla="*/ 13731 h 1233547"/>
                  <a:gd name="connsiteX2-215" fmla="*/ 5869078 w 5869078"/>
                  <a:gd name="connsiteY2-216" fmla="*/ 0 h 1233547"/>
                  <a:gd name="connsiteX3-217" fmla="*/ 4837461 w 5869078"/>
                  <a:gd name="connsiteY3-218" fmla="*/ 1233547 h 1233547"/>
                  <a:gd name="connsiteX4-219" fmla="*/ 0 w 5869078"/>
                  <a:gd name="connsiteY4-220" fmla="*/ 1220892 h 1233547"/>
                  <a:gd name="connsiteX0-221" fmla="*/ 0 w 5869078"/>
                  <a:gd name="connsiteY0-222" fmla="*/ 1220892 h 1233547"/>
                  <a:gd name="connsiteX1-223" fmla="*/ 1860625 w 5869078"/>
                  <a:gd name="connsiteY1-224" fmla="*/ 47515 h 1233547"/>
                  <a:gd name="connsiteX2-225" fmla="*/ 5869078 w 5869078"/>
                  <a:gd name="connsiteY2-226" fmla="*/ 0 h 1233547"/>
                  <a:gd name="connsiteX3-227" fmla="*/ 4837461 w 5869078"/>
                  <a:gd name="connsiteY3-228" fmla="*/ 1233547 h 1233547"/>
                  <a:gd name="connsiteX4-229" fmla="*/ 0 w 5869078"/>
                  <a:gd name="connsiteY4-230" fmla="*/ 1220892 h 1233547"/>
                  <a:gd name="connsiteX0-231" fmla="*/ 0 w 5869078"/>
                  <a:gd name="connsiteY0-232" fmla="*/ 1220892 h 1233547"/>
                  <a:gd name="connsiteX1-233" fmla="*/ 1960957 w 5869078"/>
                  <a:gd name="connsiteY1-234" fmla="*/ 30623 h 1233547"/>
                  <a:gd name="connsiteX2-235" fmla="*/ 5869078 w 5869078"/>
                  <a:gd name="connsiteY2-236" fmla="*/ 0 h 1233547"/>
                  <a:gd name="connsiteX3-237" fmla="*/ 4837461 w 5869078"/>
                  <a:gd name="connsiteY3-238" fmla="*/ 1233547 h 1233547"/>
                  <a:gd name="connsiteX4-239" fmla="*/ 0 w 5869078"/>
                  <a:gd name="connsiteY4-240" fmla="*/ 1220892 h 1233547"/>
                  <a:gd name="connsiteX0-241" fmla="*/ 0 w 5869078"/>
                  <a:gd name="connsiteY0-242" fmla="*/ 1190269 h 1202924"/>
                  <a:gd name="connsiteX1-243" fmla="*/ 1960957 w 5869078"/>
                  <a:gd name="connsiteY1-244" fmla="*/ 0 h 1202924"/>
                  <a:gd name="connsiteX2-245" fmla="*/ 5869078 w 5869078"/>
                  <a:gd name="connsiteY2-246" fmla="*/ 53838 h 1202924"/>
                  <a:gd name="connsiteX3-247" fmla="*/ 4837461 w 5869078"/>
                  <a:gd name="connsiteY3-248" fmla="*/ 1202924 h 1202924"/>
                  <a:gd name="connsiteX4-249" fmla="*/ 0 w 5869078"/>
                  <a:gd name="connsiteY4-250" fmla="*/ 1190269 h 1202924"/>
                  <a:gd name="connsiteX0-251" fmla="*/ 0 w 6600660"/>
                  <a:gd name="connsiteY0-252" fmla="*/ 1192738 h 1205393"/>
                  <a:gd name="connsiteX1-253" fmla="*/ 1960957 w 6600660"/>
                  <a:gd name="connsiteY1-254" fmla="*/ 2469 h 1205393"/>
                  <a:gd name="connsiteX2-255" fmla="*/ 6600660 w 6600660"/>
                  <a:gd name="connsiteY2-256" fmla="*/ 0 h 1205393"/>
                  <a:gd name="connsiteX3-257" fmla="*/ 4837461 w 6600660"/>
                  <a:gd name="connsiteY3-258" fmla="*/ 1205393 h 1205393"/>
                  <a:gd name="connsiteX4-259" fmla="*/ 0 w 6600660"/>
                  <a:gd name="connsiteY4-260" fmla="*/ 1192738 h 1205393"/>
                  <a:gd name="connsiteX0-261" fmla="*/ 0 w 6804458"/>
                  <a:gd name="connsiteY0-262" fmla="*/ 1190269 h 1202924"/>
                  <a:gd name="connsiteX1-263" fmla="*/ 1960957 w 6804458"/>
                  <a:gd name="connsiteY1-264" fmla="*/ 0 h 1202924"/>
                  <a:gd name="connsiteX2-265" fmla="*/ 6804458 w 6804458"/>
                  <a:gd name="connsiteY2-266" fmla="*/ 8089 h 1202924"/>
                  <a:gd name="connsiteX3-267" fmla="*/ 4837461 w 6804458"/>
                  <a:gd name="connsiteY3-268" fmla="*/ 1202924 h 1202924"/>
                  <a:gd name="connsiteX4-269" fmla="*/ 0 w 6804458"/>
                  <a:gd name="connsiteY4-270" fmla="*/ 1190269 h 12029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804458" h="1202924">
                    <a:moveTo>
                      <a:pt x="0" y="1190269"/>
                    </a:moveTo>
                    <a:lnTo>
                      <a:pt x="1960957" y="0"/>
                    </a:lnTo>
                    <a:lnTo>
                      <a:pt x="6804458" y="8089"/>
                    </a:lnTo>
                    <a:lnTo>
                      <a:pt x="4837461" y="1202924"/>
                    </a:lnTo>
                    <a:lnTo>
                      <a:pt x="0" y="1190269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2126887" y="3810000"/>
                <a:ext cx="4837814" cy="857944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4" name="平行四边形 2"/>
              <p:cNvSpPr/>
              <p:nvPr/>
            </p:nvSpPr>
            <p:spPr>
              <a:xfrm>
                <a:off x="6954425" y="3126181"/>
                <a:ext cx="1956727" cy="1540050"/>
              </a:xfrm>
              <a:custGeom>
                <a:avLst/>
                <a:gdLst>
                  <a:gd name="connsiteX0" fmla="*/ 0 w 1988289"/>
                  <a:gd name="connsiteY0" fmla="*/ 1467293 h 1467293"/>
                  <a:gd name="connsiteX1" fmla="*/ 366823 w 1988289"/>
                  <a:gd name="connsiteY1" fmla="*/ 0 h 1467293"/>
                  <a:gd name="connsiteX2" fmla="*/ 1988289 w 1988289"/>
                  <a:gd name="connsiteY2" fmla="*/ 0 h 1467293"/>
                  <a:gd name="connsiteX3" fmla="*/ 1621466 w 1988289"/>
                  <a:gd name="connsiteY3" fmla="*/ 1467293 h 1467293"/>
                  <a:gd name="connsiteX4" fmla="*/ 0 w 1988289"/>
                  <a:gd name="connsiteY4" fmla="*/ 1467293 h 1467293"/>
                  <a:gd name="connsiteX0-1" fmla="*/ 0 w 1621466"/>
                  <a:gd name="connsiteY0-2" fmla="*/ 2200939 h 2200939"/>
                  <a:gd name="connsiteX1-3" fmla="*/ 366823 w 1621466"/>
                  <a:gd name="connsiteY1-4" fmla="*/ 733646 h 2200939"/>
                  <a:gd name="connsiteX2-5" fmla="*/ 999461 w 1621466"/>
                  <a:gd name="connsiteY2-6" fmla="*/ 0 h 2200939"/>
                  <a:gd name="connsiteX3-7" fmla="*/ 1621466 w 1621466"/>
                  <a:gd name="connsiteY3-8" fmla="*/ 2200939 h 2200939"/>
                  <a:gd name="connsiteX4-9" fmla="*/ 0 w 1621466"/>
                  <a:gd name="connsiteY4-10" fmla="*/ 2200939 h 2200939"/>
                  <a:gd name="connsiteX0-11" fmla="*/ 0 w 1621466"/>
                  <a:gd name="connsiteY0-12" fmla="*/ 2200939 h 2200939"/>
                  <a:gd name="connsiteX1-13" fmla="*/ 15949 w 1621466"/>
                  <a:gd name="connsiteY1-14" fmla="*/ 744278 h 2200939"/>
                  <a:gd name="connsiteX2-15" fmla="*/ 999461 w 1621466"/>
                  <a:gd name="connsiteY2-16" fmla="*/ 0 h 2200939"/>
                  <a:gd name="connsiteX3-17" fmla="*/ 1621466 w 1621466"/>
                  <a:gd name="connsiteY3-18" fmla="*/ 2200939 h 2200939"/>
                  <a:gd name="connsiteX4-19" fmla="*/ 0 w 1621466"/>
                  <a:gd name="connsiteY4-20" fmla="*/ 2200939 h 2200939"/>
                  <a:gd name="connsiteX0-21" fmla="*/ 0 w 1642731"/>
                  <a:gd name="connsiteY0-22" fmla="*/ 2381692 h 2381692"/>
                  <a:gd name="connsiteX1-23" fmla="*/ 37214 w 1642731"/>
                  <a:gd name="connsiteY1-24" fmla="*/ 744278 h 2381692"/>
                  <a:gd name="connsiteX2-25" fmla="*/ 1020726 w 1642731"/>
                  <a:gd name="connsiteY2-26" fmla="*/ 0 h 2381692"/>
                  <a:gd name="connsiteX3-27" fmla="*/ 1642731 w 1642731"/>
                  <a:gd name="connsiteY3-28" fmla="*/ 2200939 h 2381692"/>
                  <a:gd name="connsiteX4-29" fmla="*/ 0 w 1642731"/>
                  <a:gd name="connsiteY4-30" fmla="*/ 2381692 h 2381692"/>
                  <a:gd name="connsiteX0-31" fmla="*/ 0 w 1020726"/>
                  <a:gd name="connsiteY0-32" fmla="*/ 2381692 h 2381692"/>
                  <a:gd name="connsiteX1-33" fmla="*/ 37214 w 1020726"/>
                  <a:gd name="connsiteY1-34" fmla="*/ 744278 h 2381692"/>
                  <a:gd name="connsiteX2-35" fmla="*/ 1020726 w 1020726"/>
                  <a:gd name="connsiteY2-36" fmla="*/ 0 h 2381692"/>
                  <a:gd name="connsiteX3-37" fmla="*/ 940983 w 1020726"/>
                  <a:gd name="connsiteY3-38" fmla="*/ 1605516 h 2381692"/>
                  <a:gd name="connsiteX4-39" fmla="*/ 0 w 1020726"/>
                  <a:gd name="connsiteY4-40" fmla="*/ 2381692 h 2381692"/>
                  <a:gd name="connsiteX0-41" fmla="*/ 0 w 1057941"/>
                  <a:gd name="connsiteY0-42" fmla="*/ 2381692 h 2381692"/>
                  <a:gd name="connsiteX1-43" fmla="*/ 37214 w 1057941"/>
                  <a:gd name="connsiteY1-44" fmla="*/ 744278 h 2381692"/>
                  <a:gd name="connsiteX2-45" fmla="*/ 1020726 w 1057941"/>
                  <a:gd name="connsiteY2-46" fmla="*/ 0 h 2381692"/>
                  <a:gd name="connsiteX3-47" fmla="*/ 1057941 w 1057941"/>
                  <a:gd name="connsiteY3-48" fmla="*/ 1679944 h 2381692"/>
                  <a:gd name="connsiteX4-49" fmla="*/ 0 w 1057941"/>
                  <a:gd name="connsiteY4-50" fmla="*/ 2381692 h 2381692"/>
                  <a:gd name="connsiteX0-51" fmla="*/ 0 w 1057941"/>
                  <a:gd name="connsiteY0-52" fmla="*/ 2320732 h 2320732"/>
                  <a:gd name="connsiteX1-53" fmla="*/ 37214 w 1057941"/>
                  <a:gd name="connsiteY1-54" fmla="*/ 683318 h 2320732"/>
                  <a:gd name="connsiteX2-55" fmla="*/ 1051206 w 1057941"/>
                  <a:gd name="connsiteY2-56" fmla="*/ 0 h 2320732"/>
                  <a:gd name="connsiteX3-57" fmla="*/ 1057941 w 1057941"/>
                  <a:gd name="connsiteY3-58" fmla="*/ 1618984 h 2320732"/>
                  <a:gd name="connsiteX4-59" fmla="*/ 0 w 1057941"/>
                  <a:gd name="connsiteY4-60" fmla="*/ 2320732 h 2320732"/>
                  <a:gd name="connsiteX0-61" fmla="*/ 0 w 1057941"/>
                  <a:gd name="connsiteY0-62" fmla="*/ 2320732 h 2320732"/>
                  <a:gd name="connsiteX1-63" fmla="*/ 27054 w 1057941"/>
                  <a:gd name="connsiteY1-64" fmla="*/ 668078 h 2320732"/>
                  <a:gd name="connsiteX2-65" fmla="*/ 1051206 w 1057941"/>
                  <a:gd name="connsiteY2-66" fmla="*/ 0 h 2320732"/>
                  <a:gd name="connsiteX3-67" fmla="*/ 1057941 w 1057941"/>
                  <a:gd name="connsiteY3-68" fmla="*/ 1618984 h 2320732"/>
                  <a:gd name="connsiteX4-69" fmla="*/ 0 w 1057941"/>
                  <a:gd name="connsiteY4-70" fmla="*/ 2320732 h 2320732"/>
                  <a:gd name="connsiteX0-71" fmla="*/ 3426 w 1030887"/>
                  <a:gd name="connsiteY0-72" fmla="*/ 2305492 h 2305492"/>
                  <a:gd name="connsiteX1-73" fmla="*/ 0 w 1030887"/>
                  <a:gd name="connsiteY1-74" fmla="*/ 668078 h 2305492"/>
                  <a:gd name="connsiteX2-75" fmla="*/ 1024152 w 1030887"/>
                  <a:gd name="connsiteY2-76" fmla="*/ 0 h 2305492"/>
                  <a:gd name="connsiteX3-77" fmla="*/ 1030887 w 1030887"/>
                  <a:gd name="connsiteY3-78" fmla="*/ 1618984 h 2305492"/>
                  <a:gd name="connsiteX4-79" fmla="*/ 3426 w 1030887"/>
                  <a:gd name="connsiteY4-80" fmla="*/ 2305492 h 2305492"/>
                  <a:gd name="connsiteX0-81" fmla="*/ 3426 w 1031772"/>
                  <a:gd name="connsiteY0-82" fmla="*/ 3013466 h 3013466"/>
                  <a:gd name="connsiteX1-83" fmla="*/ 0 w 1031772"/>
                  <a:gd name="connsiteY1-84" fmla="*/ 1376052 h 3013466"/>
                  <a:gd name="connsiteX2-85" fmla="*/ 1031772 w 1031772"/>
                  <a:gd name="connsiteY2-86" fmla="*/ 0 h 3013466"/>
                  <a:gd name="connsiteX3-87" fmla="*/ 1030887 w 1031772"/>
                  <a:gd name="connsiteY3-88" fmla="*/ 2326958 h 3013466"/>
                  <a:gd name="connsiteX4-89" fmla="*/ 3426 w 1031772"/>
                  <a:gd name="connsiteY4-90" fmla="*/ 3013466 h 3013466"/>
                  <a:gd name="connsiteX0-91" fmla="*/ 3426 w 1035967"/>
                  <a:gd name="connsiteY0-92" fmla="*/ 3013466 h 3013466"/>
                  <a:gd name="connsiteX1-93" fmla="*/ 0 w 1035967"/>
                  <a:gd name="connsiteY1-94" fmla="*/ 1376052 h 3013466"/>
                  <a:gd name="connsiteX2-95" fmla="*/ 1031772 w 1035967"/>
                  <a:gd name="connsiteY2-96" fmla="*/ 0 h 3013466"/>
                  <a:gd name="connsiteX3-97" fmla="*/ 1035967 w 1035967"/>
                  <a:gd name="connsiteY3-98" fmla="*/ 1678395 h 3013466"/>
                  <a:gd name="connsiteX4-99" fmla="*/ 3426 w 1035967"/>
                  <a:gd name="connsiteY4-100" fmla="*/ 3013466 h 3013466"/>
                  <a:gd name="connsiteX0-101" fmla="*/ 3426 w 1815609"/>
                  <a:gd name="connsiteY0-102" fmla="*/ 2885178 h 2885178"/>
                  <a:gd name="connsiteX1-103" fmla="*/ 0 w 1815609"/>
                  <a:gd name="connsiteY1-104" fmla="*/ 1247764 h 2885178"/>
                  <a:gd name="connsiteX2-105" fmla="*/ 1815609 w 1815609"/>
                  <a:gd name="connsiteY2-106" fmla="*/ 0 h 2885178"/>
                  <a:gd name="connsiteX3-107" fmla="*/ 1035967 w 1815609"/>
                  <a:gd name="connsiteY3-108" fmla="*/ 1550107 h 2885178"/>
                  <a:gd name="connsiteX4-109" fmla="*/ 3426 w 1815609"/>
                  <a:gd name="connsiteY4-110" fmla="*/ 2885178 h 2885178"/>
                  <a:gd name="connsiteX0-111" fmla="*/ 3426 w 1815613"/>
                  <a:gd name="connsiteY0-112" fmla="*/ 2885178 h 2885178"/>
                  <a:gd name="connsiteX1-113" fmla="*/ 0 w 1815613"/>
                  <a:gd name="connsiteY1-114" fmla="*/ 1247764 h 2885178"/>
                  <a:gd name="connsiteX2-115" fmla="*/ 1815609 w 1815613"/>
                  <a:gd name="connsiteY2-116" fmla="*/ 0 h 2885178"/>
                  <a:gd name="connsiteX3-117" fmla="*/ 1600331 w 1815613"/>
                  <a:gd name="connsiteY3-118" fmla="*/ 1608420 h 2885178"/>
                  <a:gd name="connsiteX4-119" fmla="*/ 3426 w 1815613"/>
                  <a:gd name="connsiteY4-120" fmla="*/ 2885178 h 2885178"/>
                  <a:gd name="connsiteX0-121" fmla="*/ 3426 w 1835483"/>
                  <a:gd name="connsiteY0-122" fmla="*/ 2885178 h 2885178"/>
                  <a:gd name="connsiteX1-123" fmla="*/ 0 w 1835483"/>
                  <a:gd name="connsiteY1-124" fmla="*/ 1247764 h 2885178"/>
                  <a:gd name="connsiteX2-125" fmla="*/ 1815609 w 1835483"/>
                  <a:gd name="connsiteY2-126" fmla="*/ 0 h 2885178"/>
                  <a:gd name="connsiteX3-127" fmla="*/ 1835483 w 1835483"/>
                  <a:gd name="connsiteY3-128" fmla="*/ 1643408 h 2885178"/>
                  <a:gd name="connsiteX4-129" fmla="*/ 3426 w 1835483"/>
                  <a:gd name="connsiteY4-130" fmla="*/ 2885178 h 2885178"/>
                  <a:gd name="connsiteX0-131" fmla="*/ 3426 w 1941036"/>
                  <a:gd name="connsiteY0-132" fmla="*/ 3001803 h 3001803"/>
                  <a:gd name="connsiteX1-133" fmla="*/ 0 w 1941036"/>
                  <a:gd name="connsiteY1-134" fmla="*/ 1364389 h 3001803"/>
                  <a:gd name="connsiteX2-135" fmla="*/ 1941023 w 1941036"/>
                  <a:gd name="connsiteY2-136" fmla="*/ 0 h 3001803"/>
                  <a:gd name="connsiteX3-137" fmla="*/ 1835483 w 1941036"/>
                  <a:gd name="connsiteY3-138" fmla="*/ 1760033 h 3001803"/>
                  <a:gd name="connsiteX4-139" fmla="*/ 3426 w 1941036"/>
                  <a:gd name="connsiteY4-140" fmla="*/ 3001803 h 3001803"/>
                  <a:gd name="connsiteX0-141" fmla="*/ 3426 w 1960897"/>
                  <a:gd name="connsiteY0-142" fmla="*/ 3001803 h 3001803"/>
                  <a:gd name="connsiteX1-143" fmla="*/ 0 w 1960897"/>
                  <a:gd name="connsiteY1-144" fmla="*/ 1364389 h 3001803"/>
                  <a:gd name="connsiteX2-145" fmla="*/ 1941023 w 1960897"/>
                  <a:gd name="connsiteY2-146" fmla="*/ 0 h 3001803"/>
                  <a:gd name="connsiteX3-147" fmla="*/ 1960897 w 1960897"/>
                  <a:gd name="connsiteY3-148" fmla="*/ 1678395 h 3001803"/>
                  <a:gd name="connsiteX4-149" fmla="*/ 3426 w 1960897"/>
                  <a:gd name="connsiteY4-150" fmla="*/ 3001803 h 3001803"/>
                  <a:gd name="connsiteX0-151" fmla="*/ 3426 w 1941052"/>
                  <a:gd name="connsiteY0-152" fmla="*/ 3001803 h 3001803"/>
                  <a:gd name="connsiteX1-153" fmla="*/ 0 w 1941052"/>
                  <a:gd name="connsiteY1-154" fmla="*/ 1364389 h 3001803"/>
                  <a:gd name="connsiteX2-155" fmla="*/ 1941023 w 1941052"/>
                  <a:gd name="connsiteY2-156" fmla="*/ 0 h 3001803"/>
                  <a:gd name="connsiteX3-157" fmla="*/ 1898190 w 1941052"/>
                  <a:gd name="connsiteY3-158" fmla="*/ 1678395 h 3001803"/>
                  <a:gd name="connsiteX4-159" fmla="*/ 3426 w 1941052"/>
                  <a:gd name="connsiteY4-160" fmla="*/ 3001803 h 3001803"/>
                  <a:gd name="connsiteX0-161" fmla="*/ 19103 w 1956729"/>
                  <a:gd name="connsiteY0-162" fmla="*/ 3001803 h 3001803"/>
                  <a:gd name="connsiteX1-163" fmla="*/ 0 w 1956729"/>
                  <a:gd name="connsiteY1-164" fmla="*/ 1329401 h 3001803"/>
                  <a:gd name="connsiteX2-165" fmla="*/ 1956700 w 1956729"/>
                  <a:gd name="connsiteY2-166" fmla="*/ 0 h 3001803"/>
                  <a:gd name="connsiteX3-167" fmla="*/ 1913867 w 1956729"/>
                  <a:gd name="connsiteY3-168" fmla="*/ 1678395 h 3001803"/>
                  <a:gd name="connsiteX4-169" fmla="*/ 19103 w 1956729"/>
                  <a:gd name="connsiteY4-170" fmla="*/ 3001803 h 30018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56729" h="3001803">
                    <a:moveTo>
                      <a:pt x="19103" y="3001803"/>
                    </a:moveTo>
                    <a:lnTo>
                      <a:pt x="0" y="1329401"/>
                    </a:lnTo>
                    <a:lnTo>
                      <a:pt x="1956700" y="0"/>
                    </a:lnTo>
                    <a:cubicBezTo>
                      <a:pt x="1958098" y="559465"/>
                      <a:pt x="1912469" y="1118930"/>
                      <a:pt x="1913867" y="1678395"/>
                    </a:cubicBezTo>
                    <a:lnTo>
                      <a:pt x="19103" y="3001803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9849520" y="3768429"/>
              <a:ext cx="1515185" cy="987131"/>
              <a:chOff x="2123423" y="3128552"/>
              <a:chExt cx="6234434" cy="1550225"/>
            </a:xfrm>
            <a:solidFill>
              <a:srgbClr val="00B0F0">
                <a:alpha val="32000"/>
              </a:srgbClr>
            </a:solidFill>
          </p:grpSpPr>
          <p:sp>
            <p:nvSpPr>
              <p:cNvPr id="189" name="平行四边形 2"/>
              <p:cNvSpPr/>
              <p:nvPr/>
            </p:nvSpPr>
            <p:spPr>
              <a:xfrm>
                <a:off x="2123423" y="3128552"/>
                <a:ext cx="6208742" cy="681740"/>
              </a:xfrm>
              <a:custGeom>
                <a:avLst/>
                <a:gdLst>
                  <a:gd name="connsiteX0" fmla="*/ 0 w 1988289"/>
                  <a:gd name="connsiteY0" fmla="*/ 1467293 h 1467293"/>
                  <a:gd name="connsiteX1" fmla="*/ 366823 w 1988289"/>
                  <a:gd name="connsiteY1" fmla="*/ 0 h 1467293"/>
                  <a:gd name="connsiteX2" fmla="*/ 1988289 w 1988289"/>
                  <a:gd name="connsiteY2" fmla="*/ 0 h 1467293"/>
                  <a:gd name="connsiteX3" fmla="*/ 1621466 w 1988289"/>
                  <a:gd name="connsiteY3" fmla="*/ 1467293 h 1467293"/>
                  <a:gd name="connsiteX4" fmla="*/ 0 w 1988289"/>
                  <a:gd name="connsiteY4" fmla="*/ 1467293 h 1467293"/>
                  <a:gd name="connsiteX0-1" fmla="*/ 0 w 1621466"/>
                  <a:gd name="connsiteY0-2" fmla="*/ 2200939 h 2200939"/>
                  <a:gd name="connsiteX1-3" fmla="*/ 366823 w 1621466"/>
                  <a:gd name="connsiteY1-4" fmla="*/ 733646 h 2200939"/>
                  <a:gd name="connsiteX2-5" fmla="*/ 999461 w 1621466"/>
                  <a:gd name="connsiteY2-6" fmla="*/ 0 h 2200939"/>
                  <a:gd name="connsiteX3-7" fmla="*/ 1621466 w 1621466"/>
                  <a:gd name="connsiteY3-8" fmla="*/ 2200939 h 2200939"/>
                  <a:gd name="connsiteX4-9" fmla="*/ 0 w 1621466"/>
                  <a:gd name="connsiteY4-10" fmla="*/ 2200939 h 2200939"/>
                  <a:gd name="connsiteX0-11" fmla="*/ 0 w 1621466"/>
                  <a:gd name="connsiteY0-12" fmla="*/ 2200939 h 2200939"/>
                  <a:gd name="connsiteX1-13" fmla="*/ 15949 w 1621466"/>
                  <a:gd name="connsiteY1-14" fmla="*/ 744278 h 2200939"/>
                  <a:gd name="connsiteX2-15" fmla="*/ 999461 w 1621466"/>
                  <a:gd name="connsiteY2-16" fmla="*/ 0 h 2200939"/>
                  <a:gd name="connsiteX3-17" fmla="*/ 1621466 w 1621466"/>
                  <a:gd name="connsiteY3-18" fmla="*/ 2200939 h 2200939"/>
                  <a:gd name="connsiteX4-19" fmla="*/ 0 w 1621466"/>
                  <a:gd name="connsiteY4-20" fmla="*/ 2200939 h 2200939"/>
                  <a:gd name="connsiteX0-21" fmla="*/ 0 w 1642731"/>
                  <a:gd name="connsiteY0-22" fmla="*/ 2381692 h 2381692"/>
                  <a:gd name="connsiteX1-23" fmla="*/ 37214 w 1642731"/>
                  <a:gd name="connsiteY1-24" fmla="*/ 744278 h 2381692"/>
                  <a:gd name="connsiteX2-25" fmla="*/ 1020726 w 1642731"/>
                  <a:gd name="connsiteY2-26" fmla="*/ 0 h 2381692"/>
                  <a:gd name="connsiteX3-27" fmla="*/ 1642731 w 1642731"/>
                  <a:gd name="connsiteY3-28" fmla="*/ 2200939 h 2381692"/>
                  <a:gd name="connsiteX4-29" fmla="*/ 0 w 1642731"/>
                  <a:gd name="connsiteY4-30" fmla="*/ 2381692 h 2381692"/>
                  <a:gd name="connsiteX0-31" fmla="*/ 0 w 1020726"/>
                  <a:gd name="connsiteY0-32" fmla="*/ 2381692 h 2381692"/>
                  <a:gd name="connsiteX1-33" fmla="*/ 37214 w 1020726"/>
                  <a:gd name="connsiteY1-34" fmla="*/ 744278 h 2381692"/>
                  <a:gd name="connsiteX2-35" fmla="*/ 1020726 w 1020726"/>
                  <a:gd name="connsiteY2-36" fmla="*/ 0 h 2381692"/>
                  <a:gd name="connsiteX3-37" fmla="*/ 940983 w 1020726"/>
                  <a:gd name="connsiteY3-38" fmla="*/ 1605516 h 2381692"/>
                  <a:gd name="connsiteX4-39" fmla="*/ 0 w 1020726"/>
                  <a:gd name="connsiteY4-40" fmla="*/ 2381692 h 2381692"/>
                  <a:gd name="connsiteX0-41" fmla="*/ 0 w 1057941"/>
                  <a:gd name="connsiteY0-42" fmla="*/ 2381692 h 2381692"/>
                  <a:gd name="connsiteX1-43" fmla="*/ 37214 w 1057941"/>
                  <a:gd name="connsiteY1-44" fmla="*/ 744278 h 2381692"/>
                  <a:gd name="connsiteX2-45" fmla="*/ 1020726 w 1057941"/>
                  <a:gd name="connsiteY2-46" fmla="*/ 0 h 2381692"/>
                  <a:gd name="connsiteX3-47" fmla="*/ 1057941 w 1057941"/>
                  <a:gd name="connsiteY3-48" fmla="*/ 1679944 h 2381692"/>
                  <a:gd name="connsiteX4-49" fmla="*/ 0 w 1057941"/>
                  <a:gd name="connsiteY4-50" fmla="*/ 2381692 h 2381692"/>
                  <a:gd name="connsiteX0-51" fmla="*/ 0 w 1057941"/>
                  <a:gd name="connsiteY0-52" fmla="*/ 2320732 h 2320732"/>
                  <a:gd name="connsiteX1-53" fmla="*/ 37214 w 1057941"/>
                  <a:gd name="connsiteY1-54" fmla="*/ 683318 h 2320732"/>
                  <a:gd name="connsiteX2-55" fmla="*/ 1051206 w 1057941"/>
                  <a:gd name="connsiteY2-56" fmla="*/ 0 h 2320732"/>
                  <a:gd name="connsiteX3-57" fmla="*/ 1057941 w 1057941"/>
                  <a:gd name="connsiteY3-58" fmla="*/ 1618984 h 2320732"/>
                  <a:gd name="connsiteX4-59" fmla="*/ 0 w 1057941"/>
                  <a:gd name="connsiteY4-60" fmla="*/ 2320732 h 2320732"/>
                  <a:gd name="connsiteX0-61" fmla="*/ 0 w 1057941"/>
                  <a:gd name="connsiteY0-62" fmla="*/ 2320732 h 2320732"/>
                  <a:gd name="connsiteX1-63" fmla="*/ 27054 w 1057941"/>
                  <a:gd name="connsiteY1-64" fmla="*/ 668078 h 2320732"/>
                  <a:gd name="connsiteX2-65" fmla="*/ 1051206 w 1057941"/>
                  <a:gd name="connsiteY2-66" fmla="*/ 0 h 2320732"/>
                  <a:gd name="connsiteX3-67" fmla="*/ 1057941 w 1057941"/>
                  <a:gd name="connsiteY3-68" fmla="*/ 1618984 h 2320732"/>
                  <a:gd name="connsiteX4-69" fmla="*/ 0 w 1057941"/>
                  <a:gd name="connsiteY4-70" fmla="*/ 2320732 h 2320732"/>
                  <a:gd name="connsiteX0-71" fmla="*/ 3426 w 1030887"/>
                  <a:gd name="connsiteY0-72" fmla="*/ 2305492 h 2305492"/>
                  <a:gd name="connsiteX1-73" fmla="*/ 0 w 1030887"/>
                  <a:gd name="connsiteY1-74" fmla="*/ 668078 h 2305492"/>
                  <a:gd name="connsiteX2-75" fmla="*/ 1024152 w 1030887"/>
                  <a:gd name="connsiteY2-76" fmla="*/ 0 h 2305492"/>
                  <a:gd name="connsiteX3-77" fmla="*/ 1030887 w 1030887"/>
                  <a:gd name="connsiteY3-78" fmla="*/ 1618984 h 2305492"/>
                  <a:gd name="connsiteX4-79" fmla="*/ 3426 w 1030887"/>
                  <a:gd name="connsiteY4-80" fmla="*/ 2305492 h 2305492"/>
                  <a:gd name="connsiteX0-81" fmla="*/ 3426 w 4840887"/>
                  <a:gd name="connsiteY0-82" fmla="*/ 2305492 h 2354001"/>
                  <a:gd name="connsiteX1-83" fmla="*/ 0 w 4840887"/>
                  <a:gd name="connsiteY1-84" fmla="*/ 668078 h 2354001"/>
                  <a:gd name="connsiteX2-85" fmla="*/ 1024152 w 4840887"/>
                  <a:gd name="connsiteY2-86" fmla="*/ 0 h 2354001"/>
                  <a:gd name="connsiteX3-87" fmla="*/ 4840887 w 4840887"/>
                  <a:gd name="connsiteY3-88" fmla="*/ 2354001 h 2354001"/>
                  <a:gd name="connsiteX4-89" fmla="*/ 3426 w 4840887"/>
                  <a:gd name="connsiteY4-90" fmla="*/ 2305492 h 2354001"/>
                  <a:gd name="connsiteX0-91" fmla="*/ 3426 w 4840887"/>
                  <a:gd name="connsiteY0-92" fmla="*/ 2341346 h 2354001"/>
                  <a:gd name="connsiteX1-93" fmla="*/ 0 w 4840887"/>
                  <a:gd name="connsiteY1-94" fmla="*/ 668078 h 2354001"/>
                  <a:gd name="connsiteX2-95" fmla="*/ 1024152 w 4840887"/>
                  <a:gd name="connsiteY2-96" fmla="*/ 0 h 2354001"/>
                  <a:gd name="connsiteX3-97" fmla="*/ 4840887 w 4840887"/>
                  <a:gd name="connsiteY3-98" fmla="*/ 2354001 h 2354001"/>
                  <a:gd name="connsiteX4-99" fmla="*/ 3426 w 4840887"/>
                  <a:gd name="connsiteY4-100" fmla="*/ 2341346 h 2354001"/>
                  <a:gd name="connsiteX0-101" fmla="*/ 0 w 4837461"/>
                  <a:gd name="connsiteY0-102" fmla="*/ 2341346 h 2354001"/>
                  <a:gd name="connsiteX1-103" fmla="*/ 1032894 w 4837461"/>
                  <a:gd name="connsiteY1-104" fmla="*/ 1098331 h 2354001"/>
                  <a:gd name="connsiteX2-105" fmla="*/ 1020726 w 4837461"/>
                  <a:gd name="connsiteY2-106" fmla="*/ 0 h 2354001"/>
                  <a:gd name="connsiteX3-107" fmla="*/ 4837461 w 4837461"/>
                  <a:gd name="connsiteY3-108" fmla="*/ 2354001 h 2354001"/>
                  <a:gd name="connsiteX4-109" fmla="*/ 0 w 4837461"/>
                  <a:gd name="connsiteY4-110" fmla="*/ 2341346 h 2354001"/>
                  <a:gd name="connsiteX0-111" fmla="*/ 0 w 5064406"/>
                  <a:gd name="connsiteY0-112" fmla="*/ 1243015 h 1255670"/>
                  <a:gd name="connsiteX1-113" fmla="*/ 1032894 w 5064406"/>
                  <a:gd name="connsiteY1-114" fmla="*/ 0 h 1255670"/>
                  <a:gd name="connsiteX2-115" fmla="*/ 5064406 w 5064406"/>
                  <a:gd name="connsiteY2-116" fmla="*/ 31086 h 1255670"/>
                  <a:gd name="connsiteX3-117" fmla="*/ 4837461 w 5064406"/>
                  <a:gd name="connsiteY3-118" fmla="*/ 1255670 h 1255670"/>
                  <a:gd name="connsiteX4-119" fmla="*/ 0 w 5064406"/>
                  <a:gd name="connsiteY4-120" fmla="*/ 1243015 h 1255670"/>
                  <a:gd name="connsiteX0-121" fmla="*/ 0 w 5872126"/>
                  <a:gd name="connsiteY0-122" fmla="*/ 1243015 h 1255670"/>
                  <a:gd name="connsiteX1-123" fmla="*/ 1032894 w 5872126"/>
                  <a:gd name="connsiteY1-124" fmla="*/ 0 h 1255670"/>
                  <a:gd name="connsiteX2-125" fmla="*/ 5872126 w 5872126"/>
                  <a:gd name="connsiteY2-126" fmla="*/ 49014 h 1255670"/>
                  <a:gd name="connsiteX3-127" fmla="*/ 4837461 w 5872126"/>
                  <a:gd name="connsiteY3-128" fmla="*/ 1255670 h 1255670"/>
                  <a:gd name="connsiteX4-129" fmla="*/ 0 w 5872126"/>
                  <a:gd name="connsiteY4-130" fmla="*/ 1243015 h 1255670"/>
                  <a:gd name="connsiteX0-131" fmla="*/ 0 w 5887366"/>
                  <a:gd name="connsiteY0-132" fmla="*/ 1243015 h 1255670"/>
                  <a:gd name="connsiteX1-133" fmla="*/ 1032894 w 5887366"/>
                  <a:gd name="connsiteY1-134" fmla="*/ 0 h 1255670"/>
                  <a:gd name="connsiteX2-135" fmla="*/ 5887366 w 5887366"/>
                  <a:gd name="connsiteY2-136" fmla="*/ 40050 h 1255670"/>
                  <a:gd name="connsiteX3-137" fmla="*/ 4837461 w 5887366"/>
                  <a:gd name="connsiteY3-138" fmla="*/ 1255670 h 1255670"/>
                  <a:gd name="connsiteX4-139" fmla="*/ 0 w 5887366"/>
                  <a:gd name="connsiteY4-140" fmla="*/ 1243015 h 1255670"/>
                  <a:gd name="connsiteX0-141" fmla="*/ 0 w 5867046"/>
                  <a:gd name="connsiteY0-142" fmla="*/ 1243015 h 1255670"/>
                  <a:gd name="connsiteX1-143" fmla="*/ 1032894 w 5867046"/>
                  <a:gd name="connsiteY1-144" fmla="*/ 0 h 1255670"/>
                  <a:gd name="connsiteX2-145" fmla="*/ 5867046 w 5867046"/>
                  <a:gd name="connsiteY2-146" fmla="*/ 31087 h 1255670"/>
                  <a:gd name="connsiteX3-147" fmla="*/ 4837461 w 5867046"/>
                  <a:gd name="connsiteY3-148" fmla="*/ 1255670 h 1255670"/>
                  <a:gd name="connsiteX4-149" fmla="*/ 0 w 5867046"/>
                  <a:gd name="connsiteY4-150" fmla="*/ 1243015 h 1255670"/>
                  <a:gd name="connsiteX0-151" fmla="*/ 0 w 5856886"/>
                  <a:gd name="connsiteY0-152" fmla="*/ 1243015 h 1255670"/>
                  <a:gd name="connsiteX1-153" fmla="*/ 1032894 w 5856886"/>
                  <a:gd name="connsiteY1-154" fmla="*/ 0 h 1255670"/>
                  <a:gd name="connsiteX2-155" fmla="*/ 5856886 w 5856886"/>
                  <a:gd name="connsiteY2-156" fmla="*/ 49014 h 1255670"/>
                  <a:gd name="connsiteX3-157" fmla="*/ 4837461 w 5856886"/>
                  <a:gd name="connsiteY3-158" fmla="*/ 1255670 h 1255670"/>
                  <a:gd name="connsiteX4-159" fmla="*/ 0 w 5856886"/>
                  <a:gd name="connsiteY4-160" fmla="*/ 1243015 h 1255670"/>
                  <a:gd name="connsiteX0-161" fmla="*/ 0 w 5856886"/>
                  <a:gd name="connsiteY0-162" fmla="*/ 1243015 h 1255670"/>
                  <a:gd name="connsiteX1-163" fmla="*/ 1032894 w 5856886"/>
                  <a:gd name="connsiteY1-164" fmla="*/ 0 h 1255670"/>
                  <a:gd name="connsiteX2-165" fmla="*/ 5856886 w 5856886"/>
                  <a:gd name="connsiteY2-166" fmla="*/ 40050 h 1255670"/>
                  <a:gd name="connsiteX3-167" fmla="*/ 4837461 w 5856886"/>
                  <a:gd name="connsiteY3-168" fmla="*/ 1255670 h 1255670"/>
                  <a:gd name="connsiteX4-169" fmla="*/ 0 w 5856886"/>
                  <a:gd name="connsiteY4-170" fmla="*/ 1243015 h 1255670"/>
                  <a:gd name="connsiteX0-171" fmla="*/ 0 w 5856886"/>
                  <a:gd name="connsiteY0-172" fmla="*/ 1243015 h 1255670"/>
                  <a:gd name="connsiteX1-173" fmla="*/ 1032894 w 5856886"/>
                  <a:gd name="connsiteY1-174" fmla="*/ 0 h 1255670"/>
                  <a:gd name="connsiteX2-175" fmla="*/ 5856886 w 5856886"/>
                  <a:gd name="connsiteY2-176" fmla="*/ 22123 h 1255670"/>
                  <a:gd name="connsiteX3-177" fmla="*/ 4837461 w 5856886"/>
                  <a:gd name="connsiteY3-178" fmla="*/ 1255670 h 1255670"/>
                  <a:gd name="connsiteX4-179" fmla="*/ 0 w 5856886"/>
                  <a:gd name="connsiteY4-180" fmla="*/ 1243015 h 1255670"/>
                  <a:gd name="connsiteX0-181" fmla="*/ 0 w 5869078"/>
                  <a:gd name="connsiteY0-182" fmla="*/ 1243015 h 1255670"/>
                  <a:gd name="connsiteX1-183" fmla="*/ 1032894 w 5869078"/>
                  <a:gd name="connsiteY1-184" fmla="*/ 0 h 1255670"/>
                  <a:gd name="connsiteX2-185" fmla="*/ 5869078 w 5869078"/>
                  <a:gd name="connsiteY2-186" fmla="*/ 22123 h 1255670"/>
                  <a:gd name="connsiteX3-187" fmla="*/ 4837461 w 5869078"/>
                  <a:gd name="connsiteY3-188" fmla="*/ 1255670 h 1255670"/>
                  <a:gd name="connsiteX4-189" fmla="*/ 0 w 5869078"/>
                  <a:gd name="connsiteY4-190" fmla="*/ 1243015 h 1255670"/>
                  <a:gd name="connsiteX0-191" fmla="*/ 0 w 5869078"/>
                  <a:gd name="connsiteY0-192" fmla="*/ 1243015 h 1255670"/>
                  <a:gd name="connsiteX1-193" fmla="*/ 1032894 w 5869078"/>
                  <a:gd name="connsiteY1-194" fmla="*/ 0 h 1255670"/>
                  <a:gd name="connsiteX2-195" fmla="*/ 5869078 w 5869078"/>
                  <a:gd name="connsiteY2-196" fmla="*/ 22123 h 1255670"/>
                  <a:gd name="connsiteX3-197" fmla="*/ 4837461 w 5869078"/>
                  <a:gd name="connsiteY3-198" fmla="*/ 1255670 h 1255670"/>
                  <a:gd name="connsiteX4-199" fmla="*/ 0 w 5869078"/>
                  <a:gd name="connsiteY4-200" fmla="*/ 1243015 h 1255670"/>
                  <a:gd name="connsiteX0-201" fmla="*/ 0 w 5869078"/>
                  <a:gd name="connsiteY0-202" fmla="*/ 1220892 h 1233547"/>
                  <a:gd name="connsiteX1-203" fmla="*/ 1030354 w 5869078"/>
                  <a:gd name="connsiteY1-204" fmla="*/ 125777 h 1233547"/>
                  <a:gd name="connsiteX2-205" fmla="*/ 5869078 w 5869078"/>
                  <a:gd name="connsiteY2-206" fmla="*/ 0 h 1233547"/>
                  <a:gd name="connsiteX3-207" fmla="*/ 4837461 w 5869078"/>
                  <a:gd name="connsiteY3-208" fmla="*/ 1233547 h 1233547"/>
                  <a:gd name="connsiteX4-209" fmla="*/ 0 w 5869078"/>
                  <a:gd name="connsiteY4-210" fmla="*/ 1220892 h 1233547"/>
                  <a:gd name="connsiteX0-211" fmla="*/ 0 w 5869078"/>
                  <a:gd name="connsiteY0-212" fmla="*/ 1220892 h 1233547"/>
                  <a:gd name="connsiteX1-213" fmla="*/ 1032894 w 5869078"/>
                  <a:gd name="connsiteY1-214" fmla="*/ 13731 h 1233547"/>
                  <a:gd name="connsiteX2-215" fmla="*/ 5869078 w 5869078"/>
                  <a:gd name="connsiteY2-216" fmla="*/ 0 h 1233547"/>
                  <a:gd name="connsiteX3-217" fmla="*/ 4837461 w 5869078"/>
                  <a:gd name="connsiteY3-218" fmla="*/ 1233547 h 1233547"/>
                  <a:gd name="connsiteX4-219" fmla="*/ 0 w 5869078"/>
                  <a:gd name="connsiteY4-220" fmla="*/ 1220892 h 1233547"/>
                  <a:gd name="connsiteX0-221" fmla="*/ 0 w 5869078"/>
                  <a:gd name="connsiteY0-222" fmla="*/ 1220892 h 1233547"/>
                  <a:gd name="connsiteX1-223" fmla="*/ 1860625 w 5869078"/>
                  <a:gd name="connsiteY1-224" fmla="*/ 47515 h 1233547"/>
                  <a:gd name="connsiteX2-225" fmla="*/ 5869078 w 5869078"/>
                  <a:gd name="connsiteY2-226" fmla="*/ 0 h 1233547"/>
                  <a:gd name="connsiteX3-227" fmla="*/ 4837461 w 5869078"/>
                  <a:gd name="connsiteY3-228" fmla="*/ 1233547 h 1233547"/>
                  <a:gd name="connsiteX4-229" fmla="*/ 0 w 5869078"/>
                  <a:gd name="connsiteY4-230" fmla="*/ 1220892 h 1233547"/>
                  <a:gd name="connsiteX0-231" fmla="*/ 0 w 5869078"/>
                  <a:gd name="connsiteY0-232" fmla="*/ 1220892 h 1233547"/>
                  <a:gd name="connsiteX1-233" fmla="*/ 1960957 w 5869078"/>
                  <a:gd name="connsiteY1-234" fmla="*/ 30623 h 1233547"/>
                  <a:gd name="connsiteX2-235" fmla="*/ 5869078 w 5869078"/>
                  <a:gd name="connsiteY2-236" fmla="*/ 0 h 1233547"/>
                  <a:gd name="connsiteX3-237" fmla="*/ 4837461 w 5869078"/>
                  <a:gd name="connsiteY3-238" fmla="*/ 1233547 h 1233547"/>
                  <a:gd name="connsiteX4-239" fmla="*/ 0 w 5869078"/>
                  <a:gd name="connsiteY4-240" fmla="*/ 1220892 h 1233547"/>
                  <a:gd name="connsiteX0-241" fmla="*/ 0 w 5869078"/>
                  <a:gd name="connsiteY0-242" fmla="*/ 1190269 h 1202924"/>
                  <a:gd name="connsiteX1-243" fmla="*/ 1960957 w 5869078"/>
                  <a:gd name="connsiteY1-244" fmla="*/ 0 h 1202924"/>
                  <a:gd name="connsiteX2-245" fmla="*/ 5869078 w 5869078"/>
                  <a:gd name="connsiteY2-246" fmla="*/ 53838 h 1202924"/>
                  <a:gd name="connsiteX3-247" fmla="*/ 4837461 w 5869078"/>
                  <a:gd name="connsiteY3-248" fmla="*/ 1202924 h 1202924"/>
                  <a:gd name="connsiteX4-249" fmla="*/ 0 w 5869078"/>
                  <a:gd name="connsiteY4-250" fmla="*/ 1190269 h 1202924"/>
                  <a:gd name="connsiteX0-251" fmla="*/ 0 w 6600660"/>
                  <a:gd name="connsiteY0-252" fmla="*/ 1192738 h 1205393"/>
                  <a:gd name="connsiteX1-253" fmla="*/ 1960957 w 6600660"/>
                  <a:gd name="connsiteY1-254" fmla="*/ 2469 h 1205393"/>
                  <a:gd name="connsiteX2-255" fmla="*/ 6600660 w 6600660"/>
                  <a:gd name="connsiteY2-256" fmla="*/ 0 h 1205393"/>
                  <a:gd name="connsiteX3-257" fmla="*/ 4837461 w 6600660"/>
                  <a:gd name="connsiteY3-258" fmla="*/ 1205393 h 1205393"/>
                  <a:gd name="connsiteX4-259" fmla="*/ 0 w 6600660"/>
                  <a:gd name="connsiteY4-260" fmla="*/ 1192738 h 1205393"/>
                  <a:gd name="connsiteX0-261" fmla="*/ 0 w 6804458"/>
                  <a:gd name="connsiteY0-262" fmla="*/ 1190269 h 1202924"/>
                  <a:gd name="connsiteX1-263" fmla="*/ 1960957 w 6804458"/>
                  <a:gd name="connsiteY1-264" fmla="*/ 0 h 1202924"/>
                  <a:gd name="connsiteX2-265" fmla="*/ 6804458 w 6804458"/>
                  <a:gd name="connsiteY2-266" fmla="*/ 8089 h 1202924"/>
                  <a:gd name="connsiteX3-267" fmla="*/ 4837461 w 6804458"/>
                  <a:gd name="connsiteY3-268" fmla="*/ 1202924 h 1202924"/>
                  <a:gd name="connsiteX4-269" fmla="*/ 0 w 6804458"/>
                  <a:gd name="connsiteY4-270" fmla="*/ 1190269 h 1202924"/>
                  <a:gd name="connsiteX0-271" fmla="*/ 0 w 6804458"/>
                  <a:gd name="connsiteY0-272" fmla="*/ 1190269 h 1202924"/>
                  <a:gd name="connsiteX1-273" fmla="*/ 1929603 w 6804458"/>
                  <a:gd name="connsiteY1-274" fmla="*/ 0 h 1202924"/>
                  <a:gd name="connsiteX2-275" fmla="*/ 6804458 w 6804458"/>
                  <a:gd name="connsiteY2-276" fmla="*/ 8089 h 1202924"/>
                  <a:gd name="connsiteX3-277" fmla="*/ 4837461 w 6804458"/>
                  <a:gd name="connsiteY3-278" fmla="*/ 1202924 h 1202924"/>
                  <a:gd name="connsiteX4-279" fmla="*/ 0 w 6804458"/>
                  <a:gd name="connsiteY4-280" fmla="*/ 1190269 h 1202924"/>
                  <a:gd name="connsiteX0-281" fmla="*/ 0 w 6208741"/>
                  <a:gd name="connsiteY0-282" fmla="*/ 1190269 h 1202924"/>
                  <a:gd name="connsiteX1-283" fmla="*/ 1929603 w 6208741"/>
                  <a:gd name="connsiteY1-284" fmla="*/ 0 h 1202924"/>
                  <a:gd name="connsiteX2-285" fmla="*/ 6208741 w 6208741"/>
                  <a:gd name="connsiteY2-286" fmla="*/ 8089 h 1202924"/>
                  <a:gd name="connsiteX3-287" fmla="*/ 4837461 w 6208741"/>
                  <a:gd name="connsiteY3-288" fmla="*/ 1202924 h 1202924"/>
                  <a:gd name="connsiteX4-289" fmla="*/ 0 w 6208741"/>
                  <a:gd name="connsiteY4-290" fmla="*/ 1190269 h 1202924"/>
                  <a:gd name="connsiteX0-291" fmla="*/ 0 w 6208741"/>
                  <a:gd name="connsiteY0-292" fmla="*/ 1190269 h 1202924"/>
                  <a:gd name="connsiteX1-293" fmla="*/ 1929603 w 6208741"/>
                  <a:gd name="connsiteY1-294" fmla="*/ 0 h 1202924"/>
                  <a:gd name="connsiteX2-295" fmla="*/ 6208741 w 6208741"/>
                  <a:gd name="connsiteY2-296" fmla="*/ 8089 h 1202924"/>
                  <a:gd name="connsiteX3-297" fmla="*/ 4288774 w 6208741"/>
                  <a:gd name="connsiteY3-298" fmla="*/ 1202924 h 1202924"/>
                  <a:gd name="connsiteX4-299" fmla="*/ 0 w 6208741"/>
                  <a:gd name="connsiteY4-300" fmla="*/ 1190269 h 12029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208741" h="1202924">
                    <a:moveTo>
                      <a:pt x="0" y="1190269"/>
                    </a:moveTo>
                    <a:lnTo>
                      <a:pt x="1929603" y="0"/>
                    </a:lnTo>
                    <a:lnTo>
                      <a:pt x="6208741" y="8089"/>
                    </a:lnTo>
                    <a:lnTo>
                      <a:pt x="4288774" y="1202924"/>
                    </a:lnTo>
                    <a:lnTo>
                      <a:pt x="0" y="1190269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2126888" y="3810000"/>
                <a:ext cx="4297786" cy="857944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91" name="平行四边形 2"/>
              <p:cNvSpPr/>
              <p:nvPr/>
            </p:nvSpPr>
            <p:spPr>
              <a:xfrm>
                <a:off x="6401130" y="3138727"/>
                <a:ext cx="1956727" cy="1540050"/>
              </a:xfrm>
              <a:custGeom>
                <a:avLst/>
                <a:gdLst>
                  <a:gd name="connsiteX0" fmla="*/ 0 w 1988289"/>
                  <a:gd name="connsiteY0" fmla="*/ 1467293 h 1467293"/>
                  <a:gd name="connsiteX1" fmla="*/ 366823 w 1988289"/>
                  <a:gd name="connsiteY1" fmla="*/ 0 h 1467293"/>
                  <a:gd name="connsiteX2" fmla="*/ 1988289 w 1988289"/>
                  <a:gd name="connsiteY2" fmla="*/ 0 h 1467293"/>
                  <a:gd name="connsiteX3" fmla="*/ 1621466 w 1988289"/>
                  <a:gd name="connsiteY3" fmla="*/ 1467293 h 1467293"/>
                  <a:gd name="connsiteX4" fmla="*/ 0 w 1988289"/>
                  <a:gd name="connsiteY4" fmla="*/ 1467293 h 1467293"/>
                  <a:gd name="connsiteX0-1" fmla="*/ 0 w 1621466"/>
                  <a:gd name="connsiteY0-2" fmla="*/ 2200939 h 2200939"/>
                  <a:gd name="connsiteX1-3" fmla="*/ 366823 w 1621466"/>
                  <a:gd name="connsiteY1-4" fmla="*/ 733646 h 2200939"/>
                  <a:gd name="connsiteX2-5" fmla="*/ 999461 w 1621466"/>
                  <a:gd name="connsiteY2-6" fmla="*/ 0 h 2200939"/>
                  <a:gd name="connsiteX3-7" fmla="*/ 1621466 w 1621466"/>
                  <a:gd name="connsiteY3-8" fmla="*/ 2200939 h 2200939"/>
                  <a:gd name="connsiteX4-9" fmla="*/ 0 w 1621466"/>
                  <a:gd name="connsiteY4-10" fmla="*/ 2200939 h 2200939"/>
                  <a:gd name="connsiteX0-11" fmla="*/ 0 w 1621466"/>
                  <a:gd name="connsiteY0-12" fmla="*/ 2200939 h 2200939"/>
                  <a:gd name="connsiteX1-13" fmla="*/ 15949 w 1621466"/>
                  <a:gd name="connsiteY1-14" fmla="*/ 744278 h 2200939"/>
                  <a:gd name="connsiteX2-15" fmla="*/ 999461 w 1621466"/>
                  <a:gd name="connsiteY2-16" fmla="*/ 0 h 2200939"/>
                  <a:gd name="connsiteX3-17" fmla="*/ 1621466 w 1621466"/>
                  <a:gd name="connsiteY3-18" fmla="*/ 2200939 h 2200939"/>
                  <a:gd name="connsiteX4-19" fmla="*/ 0 w 1621466"/>
                  <a:gd name="connsiteY4-20" fmla="*/ 2200939 h 2200939"/>
                  <a:gd name="connsiteX0-21" fmla="*/ 0 w 1642731"/>
                  <a:gd name="connsiteY0-22" fmla="*/ 2381692 h 2381692"/>
                  <a:gd name="connsiteX1-23" fmla="*/ 37214 w 1642731"/>
                  <a:gd name="connsiteY1-24" fmla="*/ 744278 h 2381692"/>
                  <a:gd name="connsiteX2-25" fmla="*/ 1020726 w 1642731"/>
                  <a:gd name="connsiteY2-26" fmla="*/ 0 h 2381692"/>
                  <a:gd name="connsiteX3-27" fmla="*/ 1642731 w 1642731"/>
                  <a:gd name="connsiteY3-28" fmla="*/ 2200939 h 2381692"/>
                  <a:gd name="connsiteX4-29" fmla="*/ 0 w 1642731"/>
                  <a:gd name="connsiteY4-30" fmla="*/ 2381692 h 2381692"/>
                  <a:gd name="connsiteX0-31" fmla="*/ 0 w 1020726"/>
                  <a:gd name="connsiteY0-32" fmla="*/ 2381692 h 2381692"/>
                  <a:gd name="connsiteX1-33" fmla="*/ 37214 w 1020726"/>
                  <a:gd name="connsiteY1-34" fmla="*/ 744278 h 2381692"/>
                  <a:gd name="connsiteX2-35" fmla="*/ 1020726 w 1020726"/>
                  <a:gd name="connsiteY2-36" fmla="*/ 0 h 2381692"/>
                  <a:gd name="connsiteX3-37" fmla="*/ 940983 w 1020726"/>
                  <a:gd name="connsiteY3-38" fmla="*/ 1605516 h 2381692"/>
                  <a:gd name="connsiteX4-39" fmla="*/ 0 w 1020726"/>
                  <a:gd name="connsiteY4-40" fmla="*/ 2381692 h 2381692"/>
                  <a:gd name="connsiteX0-41" fmla="*/ 0 w 1057941"/>
                  <a:gd name="connsiteY0-42" fmla="*/ 2381692 h 2381692"/>
                  <a:gd name="connsiteX1-43" fmla="*/ 37214 w 1057941"/>
                  <a:gd name="connsiteY1-44" fmla="*/ 744278 h 2381692"/>
                  <a:gd name="connsiteX2-45" fmla="*/ 1020726 w 1057941"/>
                  <a:gd name="connsiteY2-46" fmla="*/ 0 h 2381692"/>
                  <a:gd name="connsiteX3-47" fmla="*/ 1057941 w 1057941"/>
                  <a:gd name="connsiteY3-48" fmla="*/ 1679944 h 2381692"/>
                  <a:gd name="connsiteX4-49" fmla="*/ 0 w 1057941"/>
                  <a:gd name="connsiteY4-50" fmla="*/ 2381692 h 2381692"/>
                  <a:gd name="connsiteX0-51" fmla="*/ 0 w 1057941"/>
                  <a:gd name="connsiteY0-52" fmla="*/ 2320732 h 2320732"/>
                  <a:gd name="connsiteX1-53" fmla="*/ 37214 w 1057941"/>
                  <a:gd name="connsiteY1-54" fmla="*/ 683318 h 2320732"/>
                  <a:gd name="connsiteX2-55" fmla="*/ 1051206 w 1057941"/>
                  <a:gd name="connsiteY2-56" fmla="*/ 0 h 2320732"/>
                  <a:gd name="connsiteX3-57" fmla="*/ 1057941 w 1057941"/>
                  <a:gd name="connsiteY3-58" fmla="*/ 1618984 h 2320732"/>
                  <a:gd name="connsiteX4-59" fmla="*/ 0 w 1057941"/>
                  <a:gd name="connsiteY4-60" fmla="*/ 2320732 h 2320732"/>
                  <a:gd name="connsiteX0-61" fmla="*/ 0 w 1057941"/>
                  <a:gd name="connsiteY0-62" fmla="*/ 2320732 h 2320732"/>
                  <a:gd name="connsiteX1-63" fmla="*/ 27054 w 1057941"/>
                  <a:gd name="connsiteY1-64" fmla="*/ 668078 h 2320732"/>
                  <a:gd name="connsiteX2-65" fmla="*/ 1051206 w 1057941"/>
                  <a:gd name="connsiteY2-66" fmla="*/ 0 h 2320732"/>
                  <a:gd name="connsiteX3-67" fmla="*/ 1057941 w 1057941"/>
                  <a:gd name="connsiteY3-68" fmla="*/ 1618984 h 2320732"/>
                  <a:gd name="connsiteX4-69" fmla="*/ 0 w 1057941"/>
                  <a:gd name="connsiteY4-70" fmla="*/ 2320732 h 2320732"/>
                  <a:gd name="connsiteX0-71" fmla="*/ 3426 w 1030887"/>
                  <a:gd name="connsiteY0-72" fmla="*/ 2305492 h 2305492"/>
                  <a:gd name="connsiteX1-73" fmla="*/ 0 w 1030887"/>
                  <a:gd name="connsiteY1-74" fmla="*/ 668078 h 2305492"/>
                  <a:gd name="connsiteX2-75" fmla="*/ 1024152 w 1030887"/>
                  <a:gd name="connsiteY2-76" fmla="*/ 0 h 2305492"/>
                  <a:gd name="connsiteX3-77" fmla="*/ 1030887 w 1030887"/>
                  <a:gd name="connsiteY3-78" fmla="*/ 1618984 h 2305492"/>
                  <a:gd name="connsiteX4-79" fmla="*/ 3426 w 1030887"/>
                  <a:gd name="connsiteY4-80" fmla="*/ 2305492 h 2305492"/>
                  <a:gd name="connsiteX0-81" fmla="*/ 3426 w 1031772"/>
                  <a:gd name="connsiteY0-82" fmla="*/ 3013466 h 3013466"/>
                  <a:gd name="connsiteX1-83" fmla="*/ 0 w 1031772"/>
                  <a:gd name="connsiteY1-84" fmla="*/ 1376052 h 3013466"/>
                  <a:gd name="connsiteX2-85" fmla="*/ 1031772 w 1031772"/>
                  <a:gd name="connsiteY2-86" fmla="*/ 0 h 3013466"/>
                  <a:gd name="connsiteX3-87" fmla="*/ 1030887 w 1031772"/>
                  <a:gd name="connsiteY3-88" fmla="*/ 2326958 h 3013466"/>
                  <a:gd name="connsiteX4-89" fmla="*/ 3426 w 1031772"/>
                  <a:gd name="connsiteY4-90" fmla="*/ 3013466 h 3013466"/>
                  <a:gd name="connsiteX0-91" fmla="*/ 3426 w 1035967"/>
                  <a:gd name="connsiteY0-92" fmla="*/ 3013466 h 3013466"/>
                  <a:gd name="connsiteX1-93" fmla="*/ 0 w 1035967"/>
                  <a:gd name="connsiteY1-94" fmla="*/ 1376052 h 3013466"/>
                  <a:gd name="connsiteX2-95" fmla="*/ 1031772 w 1035967"/>
                  <a:gd name="connsiteY2-96" fmla="*/ 0 h 3013466"/>
                  <a:gd name="connsiteX3-97" fmla="*/ 1035967 w 1035967"/>
                  <a:gd name="connsiteY3-98" fmla="*/ 1678395 h 3013466"/>
                  <a:gd name="connsiteX4-99" fmla="*/ 3426 w 1035967"/>
                  <a:gd name="connsiteY4-100" fmla="*/ 3013466 h 3013466"/>
                  <a:gd name="connsiteX0-101" fmla="*/ 3426 w 1815609"/>
                  <a:gd name="connsiteY0-102" fmla="*/ 2885178 h 2885178"/>
                  <a:gd name="connsiteX1-103" fmla="*/ 0 w 1815609"/>
                  <a:gd name="connsiteY1-104" fmla="*/ 1247764 h 2885178"/>
                  <a:gd name="connsiteX2-105" fmla="*/ 1815609 w 1815609"/>
                  <a:gd name="connsiteY2-106" fmla="*/ 0 h 2885178"/>
                  <a:gd name="connsiteX3-107" fmla="*/ 1035967 w 1815609"/>
                  <a:gd name="connsiteY3-108" fmla="*/ 1550107 h 2885178"/>
                  <a:gd name="connsiteX4-109" fmla="*/ 3426 w 1815609"/>
                  <a:gd name="connsiteY4-110" fmla="*/ 2885178 h 2885178"/>
                  <a:gd name="connsiteX0-111" fmla="*/ 3426 w 1815613"/>
                  <a:gd name="connsiteY0-112" fmla="*/ 2885178 h 2885178"/>
                  <a:gd name="connsiteX1-113" fmla="*/ 0 w 1815613"/>
                  <a:gd name="connsiteY1-114" fmla="*/ 1247764 h 2885178"/>
                  <a:gd name="connsiteX2-115" fmla="*/ 1815609 w 1815613"/>
                  <a:gd name="connsiteY2-116" fmla="*/ 0 h 2885178"/>
                  <a:gd name="connsiteX3-117" fmla="*/ 1600331 w 1815613"/>
                  <a:gd name="connsiteY3-118" fmla="*/ 1608420 h 2885178"/>
                  <a:gd name="connsiteX4-119" fmla="*/ 3426 w 1815613"/>
                  <a:gd name="connsiteY4-120" fmla="*/ 2885178 h 2885178"/>
                  <a:gd name="connsiteX0-121" fmla="*/ 3426 w 1835483"/>
                  <a:gd name="connsiteY0-122" fmla="*/ 2885178 h 2885178"/>
                  <a:gd name="connsiteX1-123" fmla="*/ 0 w 1835483"/>
                  <a:gd name="connsiteY1-124" fmla="*/ 1247764 h 2885178"/>
                  <a:gd name="connsiteX2-125" fmla="*/ 1815609 w 1835483"/>
                  <a:gd name="connsiteY2-126" fmla="*/ 0 h 2885178"/>
                  <a:gd name="connsiteX3-127" fmla="*/ 1835483 w 1835483"/>
                  <a:gd name="connsiteY3-128" fmla="*/ 1643408 h 2885178"/>
                  <a:gd name="connsiteX4-129" fmla="*/ 3426 w 1835483"/>
                  <a:gd name="connsiteY4-130" fmla="*/ 2885178 h 2885178"/>
                  <a:gd name="connsiteX0-131" fmla="*/ 3426 w 1941036"/>
                  <a:gd name="connsiteY0-132" fmla="*/ 3001803 h 3001803"/>
                  <a:gd name="connsiteX1-133" fmla="*/ 0 w 1941036"/>
                  <a:gd name="connsiteY1-134" fmla="*/ 1364389 h 3001803"/>
                  <a:gd name="connsiteX2-135" fmla="*/ 1941023 w 1941036"/>
                  <a:gd name="connsiteY2-136" fmla="*/ 0 h 3001803"/>
                  <a:gd name="connsiteX3-137" fmla="*/ 1835483 w 1941036"/>
                  <a:gd name="connsiteY3-138" fmla="*/ 1760033 h 3001803"/>
                  <a:gd name="connsiteX4-139" fmla="*/ 3426 w 1941036"/>
                  <a:gd name="connsiteY4-140" fmla="*/ 3001803 h 3001803"/>
                  <a:gd name="connsiteX0-141" fmla="*/ 3426 w 1960897"/>
                  <a:gd name="connsiteY0-142" fmla="*/ 3001803 h 3001803"/>
                  <a:gd name="connsiteX1-143" fmla="*/ 0 w 1960897"/>
                  <a:gd name="connsiteY1-144" fmla="*/ 1364389 h 3001803"/>
                  <a:gd name="connsiteX2-145" fmla="*/ 1941023 w 1960897"/>
                  <a:gd name="connsiteY2-146" fmla="*/ 0 h 3001803"/>
                  <a:gd name="connsiteX3-147" fmla="*/ 1960897 w 1960897"/>
                  <a:gd name="connsiteY3-148" fmla="*/ 1678395 h 3001803"/>
                  <a:gd name="connsiteX4-149" fmla="*/ 3426 w 1960897"/>
                  <a:gd name="connsiteY4-150" fmla="*/ 3001803 h 3001803"/>
                  <a:gd name="connsiteX0-151" fmla="*/ 3426 w 1941052"/>
                  <a:gd name="connsiteY0-152" fmla="*/ 3001803 h 3001803"/>
                  <a:gd name="connsiteX1-153" fmla="*/ 0 w 1941052"/>
                  <a:gd name="connsiteY1-154" fmla="*/ 1364389 h 3001803"/>
                  <a:gd name="connsiteX2-155" fmla="*/ 1941023 w 1941052"/>
                  <a:gd name="connsiteY2-156" fmla="*/ 0 h 3001803"/>
                  <a:gd name="connsiteX3-157" fmla="*/ 1898190 w 1941052"/>
                  <a:gd name="connsiteY3-158" fmla="*/ 1678395 h 3001803"/>
                  <a:gd name="connsiteX4-159" fmla="*/ 3426 w 1941052"/>
                  <a:gd name="connsiteY4-160" fmla="*/ 3001803 h 3001803"/>
                  <a:gd name="connsiteX0-161" fmla="*/ 19103 w 1956729"/>
                  <a:gd name="connsiteY0-162" fmla="*/ 3001803 h 3001803"/>
                  <a:gd name="connsiteX1-163" fmla="*/ 0 w 1956729"/>
                  <a:gd name="connsiteY1-164" fmla="*/ 1329401 h 3001803"/>
                  <a:gd name="connsiteX2-165" fmla="*/ 1956700 w 1956729"/>
                  <a:gd name="connsiteY2-166" fmla="*/ 0 h 3001803"/>
                  <a:gd name="connsiteX3-167" fmla="*/ 1913867 w 1956729"/>
                  <a:gd name="connsiteY3-168" fmla="*/ 1678395 h 3001803"/>
                  <a:gd name="connsiteX4-169" fmla="*/ 19103 w 1956729"/>
                  <a:gd name="connsiteY4-170" fmla="*/ 3001803 h 30018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56729" h="3001803">
                    <a:moveTo>
                      <a:pt x="19103" y="3001803"/>
                    </a:moveTo>
                    <a:lnTo>
                      <a:pt x="0" y="1329401"/>
                    </a:lnTo>
                    <a:lnTo>
                      <a:pt x="1956700" y="0"/>
                    </a:lnTo>
                    <a:cubicBezTo>
                      <a:pt x="1958098" y="559465"/>
                      <a:pt x="1912469" y="1118930"/>
                      <a:pt x="1913867" y="1678395"/>
                    </a:cubicBezTo>
                    <a:lnTo>
                      <a:pt x="19103" y="3001803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>
              <a:off x="9064344" y="3821481"/>
              <a:ext cx="2030275" cy="312516"/>
              <a:chOff x="1620456" y="3819646"/>
              <a:chExt cx="2030275" cy="312516"/>
            </a:xfrm>
          </p:grpSpPr>
          <p:sp>
            <p:nvSpPr>
              <p:cNvPr id="185" name="任意多边形 253"/>
              <p:cNvSpPr/>
              <p:nvPr/>
            </p:nvSpPr>
            <p:spPr>
              <a:xfrm>
                <a:off x="1620456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6" name="任意多边形 254"/>
              <p:cNvSpPr/>
              <p:nvPr/>
            </p:nvSpPr>
            <p:spPr>
              <a:xfrm>
                <a:off x="2065252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7" name="任意多边形 255"/>
              <p:cNvSpPr/>
              <p:nvPr/>
            </p:nvSpPr>
            <p:spPr>
              <a:xfrm>
                <a:off x="2498377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sp>
            <p:nvSpPr>
              <p:cNvPr id="188" name="任意多边形 256"/>
              <p:cNvSpPr/>
              <p:nvPr/>
            </p:nvSpPr>
            <p:spPr>
              <a:xfrm>
                <a:off x="2986767" y="3819646"/>
                <a:ext cx="663964" cy="312516"/>
              </a:xfrm>
              <a:custGeom>
                <a:avLst/>
                <a:gdLst>
                  <a:gd name="connsiteX0" fmla="*/ 231493 w 663964"/>
                  <a:gd name="connsiteY0" fmla="*/ 0 h 312516"/>
                  <a:gd name="connsiteX1" fmla="*/ 659757 w 663964"/>
                  <a:gd name="connsiteY1" fmla="*/ 104172 h 312516"/>
                  <a:gd name="connsiteX2" fmla="*/ 0 w 663964"/>
                  <a:gd name="connsiteY2" fmla="*/ 312516 h 3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964" h="312516">
                    <a:moveTo>
                      <a:pt x="231493" y="0"/>
                    </a:moveTo>
                    <a:cubicBezTo>
                      <a:pt x="464916" y="26043"/>
                      <a:pt x="698339" y="52086"/>
                      <a:pt x="659757" y="104172"/>
                    </a:cubicBezTo>
                    <a:cubicBezTo>
                      <a:pt x="621175" y="156258"/>
                      <a:pt x="310587" y="234387"/>
                      <a:pt x="0" y="3125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</p:grpSp>
        <p:cxnSp>
          <p:nvCxnSpPr>
            <p:cNvPr id="181" name="直接箭头连接符 180"/>
            <p:cNvCxnSpPr/>
            <p:nvPr/>
          </p:nvCxnSpPr>
          <p:spPr>
            <a:xfrm>
              <a:off x="9604723" y="3503235"/>
              <a:ext cx="1097089" cy="0"/>
            </a:xfrm>
            <a:prstGeom prst="straightConnector1">
              <a:avLst/>
            </a:prstGeom>
            <a:ln w="28575">
              <a:solidFill>
                <a:srgbClr val="056DD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文本框 181"/>
            <p:cNvSpPr txBox="1"/>
            <p:nvPr/>
          </p:nvSpPr>
          <p:spPr>
            <a:xfrm>
              <a:off x="8670462" y="4860225"/>
              <a:ext cx="128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密度较低</a:t>
              </a:r>
              <a:endPara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9853852" y="4862243"/>
              <a:ext cx="128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密度较高</a:t>
              </a:r>
              <a:endPara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184" name="直接箭头连接符 183"/>
            <p:cNvCxnSpPr/>
            <p:nvPr/>
          </p:nvCxnSpPr>
          <p:spPr>
            <a:xfrm rot="10800000">
              <a:off x="9397759" y="4632826"/>
              <a:ext cx="1097089" cy="0"/>
            </a:xfrm>
            <a:prstGeom prst="straightConnector1">
              <a:avLst/>
            </a:prstGeom>
            <a:ln w="28575">
              <a:solidFill>
                <a:srgbClr val="056DD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文本框 199"/>
          <p:cNvSpPr txBox="1"/>
          <p:nvPr/>
        </p:nvSpPr>
        <p:spPr>
          <a:xfrm>
            <a:off x="5470277" y="5394958"/>
            <a:ext cx="143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密度流</a:t>
            </a:r>
            <a:endParaRPr lang="zh-CN" altLang="en-US" sz="28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01" name="下箭头 270"/>
          <p:cNvSpPr/>
          <p:nvPr/>
        </p:nvSpPr>
        <p:spPr>
          <a:xfrm>
            <a:off x="5964712" y="4884875"/>
            <a:ext cx="380736" cy="37039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bldLvl="0" animBg="1"/>
      <p:bldP spid="137" grpId="0"/>
      <p:bldP spid="138" grpId="0" bldLvl="0" animBg="1"/>
      <p:bldP spid="200" grpId="0"/>
      <p:bldP spid="20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03767" y="267619"/>
            <a:ext cx="530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洋流的分类</a:t>
            </a:r>
            <a:r>
              <a:rPr lang="en-US" altLang="zh-CN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——</a:t>
            </a:r>
            <a:r>
              <a: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按水温分</a:t>
            </a:r>
            <a:endParaRPr lang="zh-CN" altLang="en-US" sz="36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1148" y="1555501"/>
            <a:ext cx="113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暖流</a:t>
            </a:r>
            <a:endParaRPr lang="zh-CN" altLang="en-US" sz="36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674601" y="1555501"/>
            <a:ext cx="110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寒流</a:t>
            </a:r>
            <a:endParaRPr lang="zh-CN" altLang="en-US" sz="36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88284" y="1192192"/>
            <a:ext cx="0" cy="54516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-7716" y="2245435"/>
            <a:ext cx="12199716" cy="925514"/>
            <a:chOff x="-7716" y="2245435"/>
            <a:chExt cx="12199716" cy="925514"/>
          </a:xfrm>
        </p:grpSpPr>
        <p:sp>
          <p:nvSpPr>
            <p:cNvPr id="98" name="矩形 97"/>
            <p:cNvSpPr/>
            <p:nvPr/>
          </p:nvSpPr>
          <p:spPr>
            <a:xfrm>
              <a:off x="-7716" y="2245435"/>
              <a:ext cx="12192000" cy="925514"/>
            </a:xfrm>
            <a:prstGeom prst="rect">
              <a:avLst/>
            </a:prstGeom>
            <a:solidFill>
              <a:schemeClr val="bg2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0833" y="2507258"/>
              <a:ext cx="58389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一般情况：低纬流向高纬，水温高于流经海区</a:t>
              </a:r>
              <a:endParaRPr lang="zh-CN" altLang="en-US" sz="2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6262979" y="2502081"/>
              <a:ext cx="59290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一般情况：高纬流向低纬，水温低于流经海区</a:t>
              </a:r>
              <a:endParaRPr lang="zh-CN" altLang="en-US" sz="22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209799" y="5339477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20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209799" y="4818358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15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204013" y="4302016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10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1432703" y="3596599"/>
            <a:ext cx="0" cy="2275788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>
          <a:xfrm>
            <a:off x="754283" y="4372288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754284" y="3844575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754283" y="4997470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3994" y="6122886"/>
            <a:ext cx="183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北半球暖流</a:t>
            </a:r>
            <a:endParaRPr lang="zh-CN" altLang="en-US" sz="24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4822896" y="3642805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20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4819443" y="4269936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15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821369" y="4812804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10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cxnSp>
        <p:nvCxnSpPr>
          <p:cNvPr id="117" name="直接箭头连接符 116"/>
          <p:cNvCxnSpPr/>
          <p:nvPr/>
        </p:nvCxnSpPr>
        <p:spPr>
          <a:xfrm rot="10800000" flipV="1">
            <a:off x="4030030" y="3596599"/>
            <a:ext cx="0" cy="2275788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任意多边形 118"/>
          <p:cNvSpPr/>
          <p:nvPr/>
        </p:nvSpPr>
        <p:spPr>
          <a:xfrm rot="10800000">
            <a:off x="3407556" y="3846229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148831" y="6128716"/>
            <a:ext cx="211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南半球暖流</a:t>
            </a:r>
            <a:endParaRPr lang="zh-CN" altLang="en-US" sz="24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22" name="任意多边形 121"/>
          <p:cNvSpPr/>
          <p:nvPr/>
        </p:nvSpPr>
        <p:spPr>
          <a:xfrm rot="10800000">
            <a:off x="3397797" y="4454602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23" name="任意多边形 122"/>
          <p:cNvSpPr/>
          <p:nvPr/>
        </p:nvSpPr>
        <p:spPr>
          <a:xfrm rot="10800000">
            <a:off x="3421284" y="4997470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11451558" y="5346773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10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11451558" y="4825654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15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1445772" y="4309312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20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cxnSp>
        <p:nvCxnSpPr>
          <p:cNvPr id="144" name="直接箭头连接符 143"/>
          <p:cNvCxnSpPr/>
          <p:nvPr/>
        </p:nvCxnSpPr>
        <p:spPr>
          <a:xfrm flipV="1">
            <a:off x="10674462" y="3596599"/>
            <a:ext cx="0" cy="2275788"/>
          </a:xfrm>
          <a:prstGeom prst="straightConnector1">
            <a:avLst/>
          </a:prstGeom>
          <a:ln w="57150" cap="rnd">
            <a:solidFill>
              <a:srgbClr val="3366FF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任意多边形 144"/>
          <p:cNvSpPr/>
          <p:nvPr/>
        </p:nvSpPr>
        <p:spPr>
          <a:xfrm>
            <a:off x="9996042" y="4379584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9996043" y="3851871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47" name="任意多边形 146"/>
          <p:cNvSpPr/>
          <p:nvPr/>
        </p:nvSpPr>
        <p:spPr>
          <a:xfrm>
            <a:off x="9996042" y="5004766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9921326" y="6127659"/>
            <a:ext cx="211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南半球寒流</a:t>
            </a:r>
            <a:endParaRPr lang="zh-CN" altLang="en-US" sz="24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8317935" y="3642805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10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8314482" y="4269936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15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8316408" y="4812804"/>
            <a:ext cx="8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20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℃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cxnSp>
        <p:nvCxnSpPr>
          <p:cNvPr id="156" name="直接箭头连接符 155"/>
          <p:cNvCxnSpPr/>
          <p:nvPr/>
        </p:nvCxnSpPr>
        <p:spPr>
          <a:xfrm rot="10800000" flipV="1">
            <a:off x="7525069" y="3596599"/>
            <a:ext cx="0" cy="2275788"/>
          </a:xfrm>
          <a:prstGeom prst="straightConnector1">
            <a:avLst/>
          </a:prstGeom>
          <a:ln w="57150" cap="rnd">
            <a:solidFill>
              <a:srgbClr val="3366FF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任意多边形 156"/>
          <p:cNvSpPr/>
          <p:nvPr/>
        </p:nvSpPr>
        <p:spPr>
          <a:xfrm rot="10800000">
            <a:off x="6902595" y="3846229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6701515" y="6125419"/>
            <a:ext cx="211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北半球寒流</a:t>
            </a:r>
            <a:endParaRPr lang="zh-CN" altLang="en-US" sz="24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51" name="任意多边形 150"/>
          <p:cNvSpPr/>
          <p:nvPr/>
        </p:nvSpPr>
        <p:spPr>
          <a:xfrm rot="10800000">
            <a:off x="6892836" y="4454602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sp>
        <p:nvSpPr>
          <p:cNvPr id="152" name="任意多边形 151"/>
          <p:cNvSpPr/>
          <p:nvPr/>
        </p:nvSpPr>
        <p:spPr>
          <a:xfrm rot="10800000">
            <a:off x="6916323" y="4997470"/>
            <a:ext cx="1319513" cy="625182"/>
          </a:xfrm>
          <a:custGeom>
            <a:avLst/>
            <a:gdLst>
              <a:gd name="connsiteX0" fmla="*/ 0 w 1319513"/>
              <a:gd name="connsiteY0" fmla="*/ 625182 h 625182"/>
              <a:gd name="connsiteX1" fmla="*/ 717630 w 1319513"/>
              <a:gd name="connsiteY1" fmla="*/ 149 h 625182"/>
              <a:gd name="connsiteX2" fmla="*/ 1319513 w 1319513"/>
              <a:gd name="connsiteY2" fmla="*/ 578883 h 62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513" h="625182">
                <a:moveTo>
                  <a:pt x="0" y="625182"/>
                </a:moveTo>
                <a:cubicBezTo>
                  <a:pt x="248855" y="316523"/>
                  <a:pt x="497711" y="7865"/>
                  <a:pt x="717630" y="149"/>
                </a:cubicBezTo>
                <a:cubicBezTo>
                  <a:pt x="937549" y="-7567"/>
                  <a:pt x="1128531" y="285658"/>
                  <a:pt x="1319513" y="57888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47593" y="363340"/>
            <a:ext cx="2917320" cy="647977"/>
            <a:chOff x="547593" y="363340"/>
            <a:chExt cx="2917320" cy="647977"/>
          </a:xfrm>
        </p:grpSpPr>
        <p:sp>
          <p:nvSpPr>
            <p:cNvPr id="50" name="矩形 49"/>
            <p:cNvSpPr/>
            <p:nvPr/>
          </p:nvSpPr>
          <p:spPr>
            <a:xfrm>
              <a:off x="1335001" y="880482"/>
              <a:ext cx="2129911" cy="10576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59725" y="939692"/>
              <a:ext cx="2105188" cy="71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47593" y="363340"/>
              <a:ext cx="489773" cy="454888"/>
              <a:chOff x="504733" y="364567"/>
              <a:chExt cx="622327" cy="578001"/>
            </a:xfrm>
          </p:grpSpPr>
          <p:sp>
            <p:nvSpPr>
              <p:cNvPr id="53" name="等腰三角形 52"/>
              <p:cNvSpPr/>
              <p:nvPr/>
            </p:nvSpPr>
            <p:spPr>
              <a:xfrm rot="5400000">
                <a:off x="526896" y="342404"/>
                <a:ext cx="578001" cy="622327"/>
              </a:xfrm>
              <a:prstGeom prst="triangle">
                <a:avLst/>
              </a:prstGeom>
              <a:solidFill>
                <a:srgbClr val="089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cxnSp>
            <p:nvCxnSpPr>
              <p:cNvPr id="54" name="直接连接符 53"/>
              <p:cNvCxnSpPr>
                <a:stCxn id="53" idx="0"/>
                <a:endCxn id="53" idx="4"/>
              </p:cNvCxnSpPr>
              <p:nvPr/>
            </p:nvCxnSpPr>
            <p:spPr>
              <a:xfrm flipH="1">
                <a:off x="504733" y="653568"/>
                <a:ext cx="622327" cy="289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>
                <a:stCxn id="53" idx="0"/>
                <a:endCxn id="53" idx="2"/>
              </p:cNvCxnSpPr>
              <p:nvPr/>
            </p:nvCxnSpPr>
            <p:spPr>
              <a:xfrm flipH="1" flipV="1">
                <a:off x="504733" y="364567"/>
                <a:ext cx="622327" cy="289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>
                <a:stCxn id="53" idx="4"/>
                <a:endCxn id="53" idx="2"/>
              </p:cNvCxnSpPr>
              <p:nvPr/>
            </p:nvCxnSpPr>
            <p:spPr>
              <a:xfrm flipV="1">
                <a:off x="504733" y="364567"/>
                <a:ext cx="0" cy="578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7" grpId="0"/>
      <p:bldP spid="17" grpId="0"/>
      <p:bldP spid="102" grpId="0"/>
      <p:bldP spid="103" grpId="0"/>
      <p:bldP spid="20" grpId="0" bldLvl="0" animBg="1"/>
      <p:bldP spid="111" grpId="0" bldLvl="0" animBg="1"/>
      <p:bldP spid="112" grpId="0" bldLvl="0" animBg="1"/>
      <p:bldP spid="22" grpId="0"/>
      <p:bldP spid="114" grpId="0"/>
      <p:bldP spid="115" grpId="0"/>
      <p:bldP spid="116" grpId="0"/>
      <p:bldP spid="119" grpId="0" bldLvl="0" animBg="1"/>
      <p:bldP spid="121" grpId="0"/>
      <p:bldP spid="122" grpId="0" bldLvl="0" animBg="1"/>
      <p:bldP spid="123" grpId="0" bldLvl="0" animBg="1"/>
      <p:bldP spid="141" grpId="0"/>
      <p:bldP spid="142" grpId="0"/>
      <p:bldP spid="143" grpId="0"/>
      <p:bldP spid="145" grpId="0" bldLvl="0" animBg="1"/>
      <p:bldP spid="146" grpId="0" bldLvl="0" animBg="1"/>
      <p:bldP spid="147" grpId="0" bldLvl="0" animBg="1"/>
      <p:bldP spid="148" grpId="0"/>
      <p:bldP spid="153" grpId="0"/>
      <p:bldP spid="154" grpId="0"/>
      <p:bldP spid="155" grpId="0"/>
      <p:bldP spid="157" grpId="0" bldLvl="0" animBg="1"/>
      <p:bldP spid="158" grpId="0"/>
      <p:bldP spid="151" grpId="0" bldLvl="0" animBg="1"/>
      <p:bldP spid="15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22190" y="256894"/>
            <a:ext cx="472437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latin typeface="+mn-ea"/>
                <a:cs typeface="黑体" panose="02010609060101010101" charset="-122"/>
                <a:sym typeface="+mn-ea"/>
              </a:rPr>
              <a:t>洋流的成因</a:t>
            </a:r>
            <a:r>
              <a:rPr lang="en-US" altLang="zh-CN" sz="3600" b="1" dirty="0">
                <a:latin typeface="+mn-ea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3600" b="1" dirty="0">
                <a:latin typeface="+mn-ea"/>
                <a:cs typeface="黑体" panose="02010609060101010101" charset="-122"/>
                <a:sym typeface="+mn-ea"/>
              </a:rPr>
              <a:t>盛行风</a:t>
            </a:r>
            <a:endParaRPr lang="zh-CN" altLang="en-US" sz="3600" b="1" dirty="0">
              <a:latin typeface="+mn-ea"/>
              <a:cs typeface="黑体" panose="02010609060101010101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7593" y="363340"/>
            <a:ext cx="2917320" cy="647977"/>
            <a:chOff x="547593" y="363340"/>
            <a:chExt cx="2917320" cy="647977"/>
          </a:xfrm>
        </p:grpSpPr>
        <p:sp>
          <p:nvSpPr>
            <p:cNvPr id="12" name="矩形 11"/>
            <p:cNvSpPr/>
            <p:nvPr/>
          </p:nvSpPr>
          <p:spPr>
            <a:xfrm>
              <a:off x="1335001" y="880482"/>
              <a:ext cx="2129911" cy="10576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59725" y="939692"/>
              <a:ext cx="2105188" cy="71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47593" y="363340"/>
              <a:ext cx="489773" cy="454888"/>
              <a:chOff x="504733" y="364567"/>
              <a:chExt cx="622327" cy="578001"/>
            </a:xfrm>
          </p:grpSpPr>
          <p:sp>
            <p:nvSpPr>
              <p:cNvPr id="15" name="等腰三角形 14"/>
              <p:cNvSpPr/>
              <p:nvPr/>
            </p:nvSpPr>
            <p:spPr>
              <a:xfrm rot="5400000">
                <a:off x="526896" y="342404"/>
                <a:ext cx="578001" cy="622327"/>
              </a:xfrm>
              <a:prstGeom prst="triangle">
                <a:avLst/>
              </a:prstGeom>
              <a:solidFill>
                <a:srgbClr val="089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cxnSp>
            <p:nvCxnSpPr>
              <p:cNvPr id="16" name="直接连接符 15"/>
              <p:cNvCxnSpPr>
                <a:stCxn id="15" idx="0"/>
                <a:endCxn id="15" idx="4"/>
              </p:cNvCxnSpPr>
              <p:nvPr/>
            </p:nvCxnSpPr>
            <p:spPr>
              <a:xfrm flipH="1">
                <a:off x="504733" y="653568"/>
                <a:ext cx="622327" cy="289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15" idx="0"/>
                <a:endCxn id="15" idx="2"/>
              </p:cNvCxnSpPr>
              <p:nvPr/>
            </p:nvCxnSpPr>
            <p:spPr>
              <a:xfrm flipH="1" flipV="1">
                <a:off x="504733" y="364567"/>
                <a:ext cx="622327" cy="289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4"/>
                <a:endCxn id="15" idx="2"/>
              </p:cNvCxnSpPr>
              <p:nvPr/>
            </p:nvCxnSpPr>
            <p:spPr>
              <a:xfrm flipV="1">
                <a:off x="504733" y="364567"/>
                <a:ext cx="0" cy="578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860007" y="4354019"/>
            <a:ext cx="6276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  <a:ea typeface="+mn-ea"/>
                <a:cs typeface="黑体" panose="02010609060101010101" charset="-122"/>
              </a:rPr>
              <a:t>例如：东北信风  北赤道暖流 西风带 西风漂流</a:t>
            </a:r>
            <a:endParaRPr kumimoji="1" lang="zh-CN" altLang="en-US" sz="2400" b="1" dirty="0">
              <a:latin typeface="+mn-ea"/>
              <a:ea typeface="+mn-ea"/>
              <a:cs typeface="黑体" panose="02010609060101010101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146018" y="1419206"/>
            <a:ext cx="4187687" cy="4620643"/>
            <a:chOff x="1813755" y="1600410"/>
            <a:chExt cx="4187687" cy="4620643"/>
          </a:xfrm>
        </p:grpSpPr>
        <p:cxnSp>
          <p:nvCxnSpPr>
            <p:cNvPr id="47" name="地轴"/>
            <p:cNvCxnSpPr/>
            <p:nvPr/>
          </p:nvCxnSpPr>
          <p:spPr>
            <a:xfrm>
              <a:off x="4280383" y="1704771"/>
              <a:ext cx="0" cy="50118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地球"/>
            <p:cNvSpPr/>
            <p:nvPr/>
          </p:nvSpPr>
          <p:spPr>
            <a:xfrm>
              <a:off x="2594224" y="2192817"/>
              <a:ext cx="3372640" cy="33726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C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3827063" y="2192818"/>
              <a:ext cx="906962" cy="63477"/>
            </a:xfrm>
            <a:custGeom>
              <a:avLst/>
              <a:gdLst>
                <a:gd name="connsiteX0" fmla="*/ 453481 w 906962"/>
                <a:gd name="connsiteY0" fmla="*/ 0 h 63477"/>
                <a:gd name="connsiteX1" fmla="*/ 793334 w 906962"/>
                <a:gd name="connsiteY1" fmla="*/ 34260 h 63477"/>
                <a:gd name="connsiteX2" fmla="*/ 906962 w 906962"/>
                <a:gd name="connsiteY2" fmla="*/ 63477 h 63477"/>
                <a:gd name="connsiteX3" fmla="*/ 0 w 906962"/>
                <a:gd name="connsiteY3" fmla="*/ 63477 h 63477"/>
                <a:gd name="connsiteX4" fmla="*/ 113629 w 906962"/>
                <a:gd name="connsiteY4" fmla="*/ 34260 h 63477"/>
                <a:gd name="connsiteX5" fmla="*/ 453481 w 906962"/>
                <a:gd name="connsiteY5" fmla="*/ 0 h 6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962" h="63477">
                  <a:moveTo>
                    <a:pt x="453481" y="0"/>
                  </a:moveTo>
                  <a:cubicBezTo>
                    <a:pt x="569897" y="0"/>
                    <a:pt x="683558" y="11797"/>
                    <a:pt x="793334" y="34260"/>
                  </a:cubicBezTo>
                  <a:lnTo>
                    <a:pt x="906962" y="63477"/>
                  </a:lnTo>
                  <a:lnTo>
                    <a:pt x="0" y="63477"/>
                  </a:lnTo>
                  <a:lnTo>
                    <a:pt x="113629" y="34260"/>
                  </a:lnTo>
                  <a:cubicBezTo>
                    <a:pt x="223404" y="11797"/>
                    <a:pt x="337065" y="0"/>
                    <a:pt x="453481" y="0"/>
                  </a:cubicBezTo>
                  <a:close/>
                </a:path>
              </a:pathLst>
            </a:custGeom>
            <a:solidFill>
              <a:srgbClr val="C3DEAF"/>
            </a:solidFill>
            <a:ln w="12700">
              <a:solidFill>
                <a:srgbClr val="41C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3055368" y="2506760"/>
              <a:ext cx="2450355" cy="216024"/>
            </a:xfrm>
            <a:custGeom>
              <a:avLst/>
              <a:gdLst>
                <a:gd name="connsiteX0" fmla="*/ 247642 w 2450355"/>
                <a:gd name="connsiteY0" fmla="*/ 0 h 216024"/>
                <a:gd name="connsiteX1" fmla="*/ 2202712 w 2450355"/>
                <a:gd name="connsiteY1" fmla="*/ 0 h 216024"/>
                <a:gd name="connsiteX2" fmla="*/ 2297833 w 2450355"/>
                <a:gd name="connsiteY2" fmla="*/ 71131 h 216024"/>
                <a:gd name="connsiteX3" fmla="*/ 2417586 w 2450355"/>
                <a:gd name="connsiteY3" fmla="*/ 179969 h 216024"/>
                <a:gd name="connsiteX4" fmla="*/ 2450355 w 2450355"/>
                <a:gd name="connsiteY4" fmla="*/ 216024 h 216024"/>
                <a:gd name="connsiteX5" fmla="*/ 0 w 2450355"/>
                <a:gd name="connsiteY5" fmla="*/ 216024 h 216024"/>
                <a:gd name="connsiteX6" fmla="*/ 32769 w 2450355"/>
                <a:gd name="connsiteY6" fmla="*/ 179969 h 216024"/>
                <a:gd name="connsiteX7" fmla="*/ 152521 w 2450355"/>
                <a:gd name="connsiteY7" fmla="*/ 71131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0355" h="216024">
                  <a:moveTo>
                    <a:pt x="247642" y="0"/>
                  </a:moveTo>
                  <a:lnTo>
                    <a:pt x="2202712" y="0"/>
                  </a:lnTo>
                  <a:lnTo>
                    <a:pt x="2297833" y="71131"/>
                  </a:lnTo>
                  <a:cubicBezTo>
                    <a:pt x="2339476" y="105497"/>
                    <a:pt x="2379440" y="141823"/>
                    <a:pt x="2417586" y="179969"/>
                  </a:cubicBezTo>
                  <a:lnTo>
                    <a:pt x="2450355" y="216024"/>
                  </a:lnTo>
                  <a:lnTo>
                    <a:pt x="0" y="216024"/>
                  </a:lnTo>
                  <a:lnTo>
                    <a:pt x="32769" y="179969"/>
                  </a:lnTo>
                  <a:cubicBezTo>
                    <a:pt x="70914" y="141823"/>
                    <a:pt x="110879" y="105497"/>
                    <a:pt x="152521" y="71131"/>
                  </a:cubicBezTo>
                  <a:close/>
                </a:path>
              </a:pathLst>
            </a:custGeom>
            <a:solidFill>
              <a:srgbClr val="DFC3DC"/>
            </a:solidFill>
            <a:ln w="12700">
              <a:solidFill>
                <a:srgbClr val="41C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2695913" y="3090960"/>
              <a:ext cx="3169265" cy="216024"/>
            </a:xfrm>
            <a:custGeom>
              <a:avLst/>
              <a:gdLst>
                <a:gd name="connsiteX0" fmla="*/ 94316 w 3169265"/>
                <a:gd name="connsiteY0" fmla="*/ 0 h 216024"/>
                <a:gd name="connsiteX1" fmla="*/ 3074949 w 3169265"/>
                <a:gd name="connsiteY1" fmla="*/ 0 h 216024"/>
                <a:gd name="connsiteX2" fmla="*/ 3138433 w 3169265"/>
                <a:gd name="connsiteY2" fmla="*/ 131785 h 216024"/>
                <a:gd name="connsiteX3" fmla="*/ 3169265 w 3169265"/>
                <a:gd name="connsiteY3" fmla="*/ 216024 h 216024"/>
                <a:gd name="connsiteX4" fmla="*/ 0 w 3169265"/>
                <a:gd name="connsiteY4" fmla="*/ 216024 h 216024"/>
                <a:gd name="connsiteX5" fmla="*/ 30832 w 3169265"/>
                <a:gd name="connsiteY5" fmla="*/ 13178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9265" h="216024">
                  <a:moveTo>
                    <a:pt x="94316" y="0"/>
                  </a:moveTo>
                  <a:lnTo>
                    <a:pt x="3074949" y="0"/>
                  </a:lnTo>
                  <a:lnTo>
                    <a:pt x="3138433" y="131785"/>
                  </a:lnTo>
                  <a:lnTo>
                    <a:pt x="3169265" y="216024"/>
                  </a:lnTo>
                  <a:lnTo>
                    <a:pt x="0" y="216024"/>
                  </a:lnTo>
                  <a:lnTo>
                    <a:pt x="30832" y="131785"/>
                  </a:lnTo>
                  <a:close/>
                </a:path>
              </a:pathLst>
            </a:custGeom>
            <a:solidFill>
              <a:srgbClr val="C3DEAF"/>
            </a:solidFill>
            <a:ln w="12700">
              <a:solidFill>
                <a:srgbClr val="41C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2594224" y="3767235"/>
              <a:ext cx="3372640" cy="216024"/>
            </a:xfrm>
            <a:custGeom>
              <a:avLst/>
              <a:gdLst>
                <a:gd name="connsiteX0" fmla="*/ 5651 w 3372640"/>
                <a:gd name="connsiteY0" fmla="*/ 0 h 216024"/>
                <a:gd name="connsiteX1" fmla="*/ 3366990 w 3372640"/>
                <a:gd name="connsiteY1" fmla="*/ 0 h 216024"/>
                <a:gd name="connsiteX2" fmla="*/ 3372640 w 3372640"/>
                <a:gd name="connsiteY2" fmla="*/ 111902 h 216024"/>
                <a:gd name="connsiteX3" fmla="*/ 3367383 w 3372640"/>
                <a:gd name="connsiteY3" fmla="*/ 216024 h 216024"/>
                <a:gd name="connsiteX4" fmla="*/ 5258 w 3372640"/>
                <a:gd name="connsiteY4" fmla="*/ 216024 h 216024"/>
                <a:gd name="connsiteX5" fmla="*/ 0 w 3372640"/>
                <a:gd name="connsiteY5" fmla="*/ 111902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640" h="216024">
                  <a:moveTo>
                    <a:pt x="5651" y="0"/>
                  </a:moveTo>
                  <a:lnTo>
                    <a:pt x="3366990" y="0"/>
                  </a:lnTo>
                  <a:lnTo>
                    <a:pt x="3372640" y="111902"/>
                  </a:lnTo>
                  <a:lnTo>
                    <a:pt x="3367383" y="216024"/>
                  </a:lnTo>
                  <a:lnTo>
                    <a:pt x="5258" y="216024"/>
                  </a:lnTo>
                  <a:lnTo>
                    <a:pt x="0" y="111902"/>
                  </a:lnTo>
                  <a:close/>
                </a:path>
              </a:pathLst>
            </a:custGeom>
            <a:solidFill>
              <a:srgbClr val="DFC3DC"/>
            </a:solidFill>
            <a:ln w="12700">
              <a:solidFill>
                <a:srgbClr val="41C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2697133" y="4454623"/>
              <a:ext cx="3166825" cy="216024"/>
            </a:xfrm>
            <a:custGeom>
              <a:avLst/>
              <a:gdLst>
                <a:gd name="connsiteX0" fmla="*/ 0 w 3166825"/>
                <a:gd name="connsiteY0" fmla="*/ 0 h 216024"/>
                <a:gd name="connsiteX1" fmla="*/ 3166825 w 3166825"/>
                <a:gd name="connsiteY1" fmla="*/ 0 h 216024"/>
                <a:gd name="connsiteX2" fmla="*/ 3137213 w 3166825"/>
                <a:gd name="connsiteY2" fmla="*/ 80906 h 216024"/>
                <a:gd name="connsiteX3" fmla="*/ 3072123 w 3166825"/>
                <a:gd name="connsiteY3" fmla="*/ 216024 h 216024"/>
                <a:gd name="connsiteX4" fmla="*/ 94701 w 3166825"/>
                <a:gd name="connsiteY4" fmla="*/ 216024 h 216024"/>
                <a:gd name="connsiteX5" fmla="*/ 29612 w 3166825"/>
                <a:gd name="connsiteY5" fmla="*/ 80906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6825" h="216024">
                  <a:moveTo>
                    <a:pt x="0" y="0"/>
                  </a:moveTo>
                  <a:lnTo>
                    <a:pt x="3166825" y="0"/>
                  </a:lnTo>
                  <a:lnTo>
                    <a:pt x="3137213" y="80906"/>
                  </a:lnTo>
                  <a:lnTo>
                    <a:pt x="3072123" y="216024"/>
                  </a:lnTo>
                  <a:lnTo>
                    <a:pt x="94701" y="216024"/>
                  </a:lnTo>
                  <a:lnTo>
                    <a:pt x="29612" y="80906"/>
                  </a:lnTo>
                  <a:close/>
                </a:path>
              </a:pathLst>
            </a:custGeom>
            <a:solidFill>
              <a:srgbClr val="C3DEAF"/>
            </a:solidFill>
            <a:ln w="12700">
              <a:solidFill>
                <a:srgbClr val="41C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3054068" y="5034060"/>
              <a:ext cx="2452955" cy="216024"/>
            </a:xfrm>
            <a:custGeom>
              <a:avLst/>
              <a:gdLst>
                <a:gd name="connsiteX0" fmla="*/ 0 w 2452955"/>
                <a:gd name="connsiteY0" fmla="*/ 0 h 216024"/>
                <a:gd name="connsiteX1" fmla="*/ 2452955 w 2452955"/>
                <a:gd name="connsiteY1" fmla="*/ 0 h 216024"/>
                <a:gd name="connsiteX2" fmla="*/ 2418886 w 2452955"/>
                <a:gd name="connsiteY2" fmla="*/ 37486 h 216024"/>
                <a:gd name="connsiteX3" fmla="*/ 2299133 w 2452955"/>
                <a:gd name="connsiteY3" fmla="*/ 146324 h 216024"/>
                <a:gd name="connsiteX4" fmla="*/ 2205924 w 2452955"/>
                <a:gd name="connsiteY4" fmla="*/ 216024 h 216024"/>
                <a:gd name="connsiteX5" fmla="*/ 247030 w 2452955"/>
                <a:gd name="connsiteY5" fmla="*/ 216024 h 216024"/>
                <a:gd name="connsiteX6" fmla="*/ 153821 w 2452955"/>
                <a:gd name="connsiteY6" fmla="*/ 146324 h 216024"/>
                <a:gd name="connsiteX7" fmla="*/ 34069 w 2452955"/>
                <a:gd name="connsiteY7" fmla="*/ 37486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2955" h="216024">
                  <a:moveTo>
                    <a:pt x="0" y="0"/>
                  </a:moveTo>
                  <a:lnTo>
                    <a:pt x="2452955" y="0"/>
                  </a:lnTo>
                  <a:lnTo>
                    <a:pt x="2418886" y="37486"/>
                  </a:lnTo>
                  <a:cubicBezTo>
                    <a:pt x="2380740" y="75631"/>
                    <a:pt x="2340776" y="111958"/>
                    <a:pt x="2299133" y="146324"/>
                  </a:cubicBezTo>
                  <a:lnTo>
                    <a:pt x="2205924" y="216024"/>
                  </a:lnTo>
                  <a:lnTo>
                    <a:pt x="247030" y="216024"/>
                  </a:lnTo>
                  <a:lnTo>
                    <a:pt x="153821" y="146324"/>
                  </a:lnTo>
                  <a:cubicBezTo>
                    <a:pt x="112179" y="111958"/>
                    <a:pt x="72214" y="75631"/>
                    <a:pt x="34069" y="37486"/>
                  </a:cubicBezTo>
                  <a:close/>
                </a:path>
              </a:pathLst>
            </a:custGeom>
            <a:solidFill>
              <a:srgbClr val="DFC3DC"/>
            </a:solidFill>
            <a:ln w="12700">
              <a:solidFill>
                <a:srgbClr val="41C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3822415" y="5500785"/>
              <a:ext cx="916258" cy="64672"/>
            </a:xfrm>
            <a:custGeom>
              <a:avLst/>
              <a:gdLst>
                <a:gd name="connsiteX0" fmla="*/ 0 w 916258"/>
                <a:gd name="connsiteY0" fmla="*/ 0 h 64672"/>
                <a:gd name="connsiteX1" fmla="*/ 916258 w 916258"/>
                <a:gd name="connsiteY1" fmla="*/ 0 h 64672"/>
                <a:gd name="connsiteX2" fmla="*/ 797982 w 916258"/>
                <a:gd name="connsiteY2" fmla="*/ 30412 h 64672"/>
                <a:gd name="connsiteX3" fmla="*/ 458129 w 916258"/>
                <a:gd name="connsiteY3" fmla="*/ 64672 h 64672"/>
                <a:gd name="connsiteX4" fmla="*/ 118277 w 916258"/>
                <a:gd name="connsiteY4" fmla="*/ 30412 h 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58" h="64672">
                  <a:moveTo>
                    <a:pt x="0" y="0"/>
                  </a:moveTo>
                  <a:lnTo>
                    <a:pt x="916258" y="0"/>
                  </a:lnTo>
                  <a:lnTo>
                    <a:pt x="797982" y="30412"/>
                  </a:lnTo>
                  <a:cubicBezTo>
                    <a:pt x="688206" y="52875"/>
                    <a:pt x="574545" y="64672"/>
                    <a:pt x="458129" y="64672"/>
                  </a:cubicBezTo>
                  <a:cubicBezTo>
                    <a:pt x="341713" y="64672"/>
                    <a:pt x="228052" y="52875"/>
                    <a:pt x="118277" y="30412"/>
                  </a:cubicBezTo>
                  <a:close/>
                </a:path>
              </a:pathLst>
            </a:custGeom>
            <a:solidFill>
              <a:srgbClr val="C3DEAF"/>
            </a:solidFill>
            <a:ln w="12700">
              <a:solidFill>
                <a:srgbClr val="41C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11029" y="2290847"/>
              <a:ext cx="247650" cy="150019"/>
            </a:xfrm>
            <a:custGeom>
              <a:avLst/>
              <a:gdLst>
                <a:gd name="connsiteX0" fmla="*/ 247650 w 247650"/>
                <a:gd name="connsiteY0" fmla="*/ 0 h 150019"/>
                <a:gd name="connsiteX1" fmla="*/ 0 w 247650"/>
                <a:gd name="connsiteY1" fmla="*/ 150019 h 150019"/>
                <a:gd name="connsiteX0-1" fmla="*/ 247650 w 247650"/>
                <a:gd name="connsiteY0-2" fmla="*/ 0 h 150019"/>
                <a:gd name="connsiteX1-3" fmla="*/ 0 w 247650"/>
                <a:gd name="connsiteY1-4" fmla="*/ 150019 h 150019"/>
                <a:gd name="connsiteX0-5" fmla="*/ 247650 w 247650"/>
                <a:gd name="connsiteY0-6" fmla="*/ 0 h 150019"/>
                <a:gd name="connsiteX1-7" fmla="*/ 0 w 247650"/>
                <a:gd name="connsiteY1-8" fmla="*/ 150019 h 150019"/>
                <a:gd name="connsiteX0-9" fmla="*/ 247650 w 247650"/>
                <a:gd name="connsiteY0-10" fmla="*/ 0 h 150019"/>
                <a:gd name="connsiteX1-11" fmla="*/ 0 w 247650"/>
                <a:gd name="connsiteY1-12" fmla="*/ 150019 h 150019"/>
                <a:gd name="connsiteX0-13" fmla="*/ 247650 w 247650"/>
                <a:gd name="connsiteY0-14" fmla="*/ 0 h 150019"/>
                <a:gd name="connsiteX1-15" fmla="*/ 0 w 247650"/>
                <a:gd name="connsiteY1-16" fmla="*/ 150019 h 1500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7650" h="150019">
                  <a:moveTo>
                    <a:pt x="247650" y="0"/>
                  </a:moveTo>
                  <a:cubicBezTo>
                    <a:pt x="172243" y="59531"/>
                    <a:pt x="151607" y="88106"/>
                    <a:pt x="0" y="150019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3930030" y="2290847"/>
              <a:ext cx="247650" cy="150019"/>
            </a:xfrm>
            <a:custGeom>
              <a:avLst/>
              <a:gdLst>
                <a:gd name="connsiteX0" fmla="*/ 247650 w 247650"/>
                <a:gd name="connsiteY0" fmla="*/ 0 h 150019"/>
                <a:gd name="connsiteX1" fmla="*/ 0 w 247650"/>
                <a:gd name="connsiteY1" fmla="*/ 150019 h 150019"/>
                <a:gd name="connsiteX0-1" fmla="*/ 247650 w 247650"/>
                <a:gd name="connsiteY0-2" fmla="*/ 0 h 150019"/>
                <a:gd name="connsiteX1-3" fmla="*/ 0 w 247650"/>
                <a:gd name="connsiteY1-4" fmla="*/ 150019 h 150019"/>
                <a:gd name="connsiteX0-5" fmla="*/ 247650 w 247650"/>
                <a:gd name="connsiteY0-6" fmla="*/ 0 h 150019"/>
                <a:gd name="connsiteX1-7" fmla="*/ 0 w 247650"/>
                <a:gd name="connsiteY1-8" fmla="*/ 150019 h 150019"/>
                <a:gd name="connsiteX0-9" fmla="*/ 247650 w 247650"/>
                <a:gd name="connsiteY0-10" fmla="*/ 0 h 150019"/>
                <a:gd name="connsiteX1-11" fmla="*/ 0 w 247650"/>
                <a:gd name="connsiteY1-12" fmla="*/ 150019 h 150019"/>
                <a:gd name="connsiteX0-13" fmla="*/ 247650 w 247650"/>
                <a:gd name="connsiteY0-14" fmla="*/ 0 h 150019"/>
                <a:gd name="connsiteX1-15" fmla="*/ 0 w 247650"/>
                <a:gd name="connsiteY1-16" fmla="*/ 150019 h 1500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7650" h="150019">
                  <a:moveTo>
                    <a:pt x="247650" y="0"/>
                  </a:moveTo>
                  <a:cubicBezTo>
                    <a:pt x="172243" y="59531"/>
                    <a:pt x="151607" y="88106"/>
                    <a:pt x="0" y="150019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4137124" y="2290847"/>
              <a:ext cx="247650" cy="150019"/>
            </a:xfrm>
            <a:custGeom>
              <a:avLst/>
              <a:gdLst>
                <a:gd name="connsiteX0" fmla="*/ 247650 w 247650"/>
                <a:gd name="connsiteY0" fmla="*/ 0 h 150019"/>
                <a:gd name="connsiteX1" fmla="*/ 0 w 247650"/>
                <a:gd name="connsiteY1" fmla="*/ 150019 h 150019"/>
                <a:gd name="connsiteX0-1" fmla="*/ 247650 w 247650"/>
                <a:gd name="connsiteY0-2" fmla="*/ 0 h 150019"/>
                <a:gd name="connsiteX1-3" fmla="*/ 0 w 247650"/>
                <a:gd name="connsiteY1-4" fmla="*/ 150019 h 150019"/>
                <a:gd name="connsiteX0-5" fmla="*/ 247650 w 247650"/>
                <a:gd name="connsiteY0-6" fmla="*/ 0 h 150019"/>
                <a:gd name="connsiteX1-7" fmla="*/ 0 w 247650"/>
                <a:gd name="connsiteY1-8" fmla="*/ 150019 h 150019"/>
                <a:gd name="connsiteX0-9" fmla="*/ 247650 w 247650"/>
                <a:gd name="connsiteY0-10" fmla="*/ 0 h 150019"/>
                <a:gd name="connsiteX1-11" fmla="*/ 0 w 247650"/>
                <a:gd name="connsiteY1-12" fmla="*/ 150019 h 150019"/>
                <a:gd name="connsiteX0-13" fmla="*/ 247650 w 247650"/>
                <a:gd name="connsiteY0-14" fmla="*/ 0 h 150019"/>
                <a:gd name="connsiteX1-15" fmla="*/ 0 w 247650"/>
                <a:gd name="connsiteY1-16" fmla="*/ 150019 h 1500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7650" h="150019">
                  <a:moveTo>
                    <a:pt x="247650" y="0"/>
                  </a:moveTo>
                  <a:cubicBezTo>
                    <a:pt x="172243" y="59531"/>
                    <a:pt x="151607" y="88106"/>
                    <a:pt x="0" y="150019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3541961" y="2814722"/>
              <a:ext cx="283368" cy="216694"/>
            </a:xfrm>
            <a:custGeom>
              <a:avLst/>
              <a:gdLst>
                <a:gd name="connsiteX0" fmla="*/ 0 w 283368"/>
                <a:gd name="connsiteY0" fmla="*/ 216694 h 216694"/>
                <a:gd name="connsiteX1" fmla="*/ 283368 w 283368"/>
                <a:gd name="connsiteY1" fmla="*/ 0 h 216694"/>
                <a:gd name="connsiteX0-1" fmla="*/ 0 w 283368"/>
                <a:gd name="connsiteY0-2" fmla="*/ 216694 h 216694"/>
                <a:gd name="connsiteX1-3" fmla="*/ 283368 w 283368"/>
                <a:gd name="connsiteY1-4" fmla="*/ 0 h 216694"/>
                <a:gd name="connsiteX0-5" fmla="*/ 0 w 283368"/>
                <a:gd name="connsiteY0-6" fmla="*/ 216694 h 216694"/>
                <a:gd name="connsiteX1-7" fmla="*/ 283368 w 283368"/>
                <a:gd name="connsiteY1-8" fmla="*/ 0 h 216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3368" h="216694">
                  <a:moveTo>
                    <a:pt x="0" y="216694"/>
                  </a:moveTo>
                  <a:cubicBezTo>
                    <a:pt x="92075" y="118270"/>
                    <a:pt x="172243" y="50799"/>
                    <a:pt x="283368" y="0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4101406" y="2814722"/>
              <a:ext cx="283368" cy="216694"/>
            </a:xfrm>
            <a:custGeom>
              <a:avLst/>
              <a:gdLst>
                <a:gd name="connsiteX0" fmla="*/ 0 w 283368"/>
                <a:gd name="connsiteY0" fmla="*/ 216694 h 216694"/>
                <a:gd name="connsiteX1" fmla="*/ 283368 w 283368"/>
                <a:gd name="connsiteY1" fmla="*/ 0 h 216694"/>
                <a:gd name="connsiteX0-1" fmla="*/ 0 w 283368"/>
                <a:gd name="connsiteY0-2" fmla="*/ 216694 h 216694"/>
                <a:gd name="connsiteX1-3" fmla="*/ 283368 w 283368"/>
                <a:gd name="connsiteY1-4" fmla="*/ 0 h 216694"/>
                <a:gd name="connsiteX0-5" fmla="*/ 0 w 283368"/>
                <a:gd name="connsiteY0-6" fmla="*/ 216694 h 216694"/>
                <a:gd name="connsiteX1-7" fmla="*/ 283368 w 283368"/>
                <a:gd name="connsiteY1-8" fmla="*/ 0 h 216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3368" h="216694">
                  <a:moveTo>
                    <a:pt x="0" y="216694"/>
                  </a:moveTo>
                  <a:cubicBezTo>
                    <a:pt x="92075" y="118270"/>
                    <a:pt x="172243" y="50799"/>
                    <a:pt x="283368" y="0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4580087" y="2814722"/>
              <a:ext cx="283368" cy="216694"/>
            </a:xfrm>
            <a:custGeom>
              <a:avLst/>
              <a:gdLst>
                <a:gd name="connsiteX0" fmla="*/ 0 w 283368"/>
                <a:gd name="connsiteY0" fmla="*/ 216694 h 216694"/>
                <a:gd name="connsiteX1" fmla="*/ 283368 w 283368"/>
                <a:gd name="connsiteY1" fmla="*/ 0 h 216694"/>
                <a:gd name="connsiteX0-1" fmla="*/ 0 w 283368"/>
                <a:gd name="connsiteY0-2" fmla="*/ 216694 h 216694"/>
                <a:gd name="connsiteX1-3" fmla="*/ 283368 w 283368"/>
                <a:gd name="connsiteY1-4" fmla="*/ 0 h 216694"/>
                <a:gd name="connsiteX0-5" fmla="*/ 0 w 283368"/>
                <a:gd name="connsiteY0-6" fmla="*/ 216694 h 216694"/>
                <a:gd name="connsiteX1-7" fmla="*/ 283368 w 283368"/>
                <a:gd name="connsiteY1-8" fmla="*/ 0 h 216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3368" h="216694">
                  <a:moveTo>
                    <a:pt x="0" y="216694"/>
                  </a:moveTo>
                  <a:cubicBezTo>
                    <a:pt x="92075" y="118270"/>
                    <a:pt x="172243" y="50799"/>
                    <a:pt x="283368" y="0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3301454" y="3371934"/>
              <a:ext cx="395288" cy="269082"/>
            </a:xfrm>
            <a:custGeom>
              <a:avLst/>
              <a:gdLst>
                <a:gd name="connsiteX0" fmla="*/ 395288 w 395288"/>
                <a:gd name="connsiteY0" fmla="*/ 0 h 269082"/>
                <a:gd name="connsiteX1" fmla="*/ 0 w 395288"/>
                <a:gd name="connsiteY1" fmla="*/ 269082 h 269082"/>
                <a:gd name="connsiteX0-1" fmla="*/ 395288 w 395288"/>
                <a:gd name="connsiteY0-2" fmla="*/ 0 h 269082"/>
                <a:gd name="connsiteX1-3" fmla="*/ 0 w 395288"/>
                <a:gd name="connsiteY1-4" fmla="*/ 269082 h 269082"/>
                <a:gd name="connsiteX0-5" fmla="*/ 395288 w 395288"/>
                <a:gd name="connsiteY0-6" fmla="*/ 0 h 269082"/>
                <a:gd name="connsiteX1-7" fmla="*/ 0 w 395288"/>
                <a:gd name="connsiteY1-8" fmla="*/ 269082 h 269082"/>
                <a:gd name="connsiteX0-9" fmla="*/ 395288 w 395288"/>
                <a:gd name="connsiteY0-10" fmla="*/ 0 h 269082"/>
                <a:gd name="connsiteX1-11" fmla="*/ 0 w 395288"/>
                <a:gd name="connsiteY1-12" fmla="*/ 269082 h 269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5288" h="269082">
                  <a:moveTo>
                    <a:pt x="395288" y="0"/>
                  </a:moveTo>
                  <a:cubicBezTo>
                    <a:pt x="230187" y="146844"/>
                    <a:pt x="134145" y="198438"/>
                    <a:pt x="0" y="269082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3822415" y="3371934"/>
              <a:ext cx="395288" cy="269082"/>
            </a:xfrm>
            <a:custGeom>
              <a:avLst/>
              <a:gdLst>
                <a:gd name="connsiteX0" fmla="*/ 395288 w 395288"/>
                <a:gd name="connsiteY0" fmla="*/ 0 h 269082"/>
                <a:gd name="connsiteX1" fmla="*/ 0 w 395288"/>
                <a:gd name="connsiteY1" fmla="*/ 269082 h 269082"/>
                <a:gd name="connsiteX0-1" fmla="*/ 395288 w 395288"/>
                <a:gd name="connsiteY0-2" fmla="*/ 0 h 269082"/>
                <a:gd name="connsiteX1-3" fmla="*/ 0 w 395288"/>
                <a:gd name="connsiteY1-4" fmla="*/ 269082 h 269082"/>
                <a:gd name="connsiteX0-5" fmla="*/ 395288 w 395288"/>
                <a:gd name="connsiteY0-6" fmla="*/ 0 h 269082"/>
                <a:gd name="connsiteX1-7" fmla="*/ 0 w 395288"/>
                <a:gd name="connsiteY1-8" fmla="*/ 269082 h 269082"/>
                <a:gd name="connsiteX0-9" fmla="*/ 395288 w 395288"/>
                <a:gd name="connsiteY0-10" fmla="*/ 0 h 269082"/>
                <a:gd name="connsiteX1-11" fmla="*/ 0 w 395288"/>
                <a:gd name="connsiteY1-12" fmla="*/ 269082 h 269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5288" h="269082">
                  <a:moveTo>
                    <a:pt x="395288" y="0"/>
                  </a:moveTo>
                  <a:cubicBezTo>
                    <a:pt x="230187" y="146844"/>
                    <a:pt x="134145" y="198438"/>
                    <a:pt x="0" y="269082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4395540" y="3371934"/>
              <a:ext cx="395288" cy="269082"/>
            </a:xfrm>
            <a:custGeom>
              <a:avLst/>
              <a:gdLst>
                <a:gd name="connsiteX0" fmla="*/ 395288 w 395288"/>
                <a:gd name="connsiteY0" fmla="*/ 0 h 269082"/>
                <a:gd name="connsiteX1" fmla="*/ 0 w 395288"/>
                <a:gd name="connsiteY1" fmla="*/ 269082 h 269082"/>
                <a:gd name="connsiteX0-1" fmla="*/ 395288 w 395288"/>
                <a:gd name="connsiteY0-2" fmla="*/ 0 h 269082"/>
                <a:gd name="connsiteX1-3" fmla="*/ 0 w 395288"/>
                <a:gd name="connsiteY1-4" fmla="*/ 269082 h 269082"/>
                <a:gd name="connsiteX0-5" fmla="*/ 395288 w 395288"/>
                <a:gd name="connsiteY0-6" fmla="*/ 0 h 269082"/>
                <a:gd name="connsiteX1-7" fmla="*/ 0 w 395288"/>
                <a:gd name="connsiteY1-8" fmla="*/ 269082 h 269082"/>
                <a:gd name="connsiteX0-9" fmla="*/ 395288 w 395288"/>
                <a:gd name="connsiteY0-10" fmla="*/ 0 h 269082"/>
                <a:gd name="connsiteX1-11" fmla="*/ 0 w 395288"/>
                <a:gd name="connsiteY1-12" fmla="*/ 269082 h 269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5288" h="269082">
                  <a:moveTo>
                    <a:pt x="395288" y="0"/>
                  </a:moveTo>
                  <a:cubicBezTo>
                    <a:pt x="230187" y="146844"/>
                    <a:pt x="134145" y="198438"/>
                    <a:pt x="0" y="269082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 flipV="1">
              <a:off x="3705822" y="5319126"/>
              <a:ext cx="247650" cy="150019"/>
            </a:xfrm>
            <a:custGeom>
              <a:avLst/>
              <a:gdLst>
                <a:gd name="connsiteX0" fmla="*/ 247650 w 247650"/>
                <a:gd name="connsiteY0" fmla="*/ 0 h 150019"/>
                <a:gd name="connsiteX1" fmla="*/ 0 w 247650"/>
                <a:gd name="connsiteY1" fmla="*/ 150019 h 150019"/>
                <a:gd name="connsiteX0-1" fmla="*/ 247650 w 247650"/>
                <a:gd name="connsiteY0-2" fmla="*/ 0 h 150019"/>
                <a:gd name="connsiteX1-3" fmla="*/ 0 w 247650"/>
                <a:gd name="connsiteY1-4" fmla="*/ 150019 h 150019"/>
                <a:gd name="connsiteX0-5" fmla="*/ 247650 w 247650"/>
                <a:gd name="connsiteY0-6" fmla="*/ 0 h 150019"/>
                <a:gd name="connsiteX1-7" fmla="*/ 0 w 247650"/>
                <a:gd name="connsiteY1-8" fmla="*/ 150019 h 150019"/>
                <a:gd name="connsiteX0-9" fmla="*/ 247650 w 247650"/>
                <a:gd name="connsiteY0-10" fmla="*/ 0 h 150019"/>
                <a:gd name="connsiteX1-11" fmla="*/ 0 w 247650"/>
                <a:gd name="connsiteY1-12" fmla="*/ 150019 h 150019"/>
                <a:gd name="connsiteX0-13" fmla="*/ 247650 w 247650"/>
                <a:gd name="connsiteY0-14" fmla="*/ 0 h 150019"/>
                <a:gd name="connsiteX1-15" fmla="*/ 0 w 247650"/>
                <a:gd name="connsiteY1-16" fmla="*/ 150019 h 1500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7650" h="150019">
                  <a:moveTo>
                    <a:pt x="247650" y="0"/>
                  </a:moveTo>
                  <a:cubicBezTo>
                    <a:pt x="172243" y="59531"/>
                    <a:pt x="151607" y="88106"/>
                    <a:pt x="0" y="150019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66" name="任意多边形: 形状 65"/>
            <p:cNvSpPr/>
            <p:nvPr/>
          </p:nvSpPr>
          <p:spPr>
            <a:xfrm flipV="1">
              <a:off x="3924823" y="5319126"/>
              <a:ext cx="247650" cy="150019"/>
            </a:xfrm>
            <a:custGeom>
              <a:avLst/>
              <a:gdLst>
                <a:gd name="connsiteX0" fmla="*/ 247650 w 247650"/>
                <a:gd name="connsiteY0" fmla="*/ 0 h 150019"/>
                <a:gd name="connsiteX1" fmla="*/ 0 w 247650"/>
                <a:gd name="connsiteY1" fmla="*/ 150019 h 150019"/>
                <a:gd name="connsiteX0-1" fmla="*/ 247650 w 247650"/>
                <a:gd name="connsiteY0-2" fmla="*/ 0 h 150019"/>
                <a:gd name="connsiteX1-3" fmla="*/ 0 w 247650"/>
                <a:gd name="connsiteY1-4" fmla="*/ 150019 h 150019"/>
                <a:gd name="connsiteX0-5" fmla="*/ 247650 w 247650"/>
                <a:gd name="connsiteY0-6" fmla="*/ 0 h 150019"/>
                <a:gd name="connsiteX1-7" fmla="*/ 0 w 247650"/>
                <a:gd name="connsiteY1-8" fmla="*/ 150019 h 150019"/>
                <a:gd name="connsiteX0-9" fmla="*/ 247650 w 247650"/>
                <a:gd name="connsiteY0-10" fmla="*/ 0 h 150019"/>
                <a:gd name="connsiteX1-11" fmla="*/ 0 w 247650"/>
                <a:gd name="connsiteY1-12" fmla="*/ 150019 h 150019"/>
                <a:gd name="connsiteX0-13" fmla="*/ 247650 w 247650"/>
                <a:gd name="connsiteY0-14" fmla="*/ 0 h 150019"/>
                <a:gd name="connsiteX1-15" fmla="*/ 0 w 247650"/>
                <a:gd name="connsiteY1-16" fmla="*/ 150019 h 1500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7650" h="150019">
                  <a:moveTo>
                    <a:pt x="247650" y="0"/>
                  </a:moveTo>
                  <a:cubicBezTo>
                    <a:pt x="172243" y="59531"/>
                    <a:pt x="151607" y="88106"/>
                    <a:pt x="0" y="150019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67" name="任意多边形: 形状 66"/>
            <p:cNvSpPr/>
            <p:nvPr/>
          </p:nvSpPr>
          <p:spPr>
            <a:xfrm flipV="1">
              <a:off x="4131917" y="5319126"/>
              <a:ext cx="247650" cy="150019"/>
            </a:xfrm>
            <a:custGeom>
              <a:avLst/>
              <a:gdLst>
                <a:gd name="connsiteX0" fmla="*/ 247650 w 247650"/>
                <a:gd name="connsiteY0" fmla="*/ 0 h 150019"/>
                <a:gd name="connsiteX1" fmla="*/ 0 w 247650"/>
                <a:gd name="connsiteY1" fmla="*/ 150019 h 150019"/>
                <a:gd name="connsiteX0-1" fmla="*/ 247650 w 247650"/>
                <a:gd name="connsiteY0-2" fmla="*/ 0 h 150019"/>
                <a:gd name="connsiteX1-3" fmla="*/ 0 w 247650"/>
                <a:gd name="connsiteY1-4" fmla="*/ 150019 h 150019"/>
                <a:gd name="connsiteX0-5" fmla="*/ 247650 w 247650"/>
                <a:gd name="connsiteY0-6" fmla="*/ 0 h 150019"/>
                <a:gd name="connsiteX1-7" fmla="*/ 0 w 247650"/>
                <a:gd name="connsiteY1-8" fmla="*/ 150019 h 150019"/>
                <a:gd name="connsiteX0-9" fmla="*/ 247650 w 247650"/>
                <a:gd name="connsiteY0-10" fmla="*/ 0 h 150019"/>
                <a:gd name="connsiteX1-11" fmla="*/ 0 w 247650"/>
                <a:gd name="connsiteY1-12" fmla="*/ 150019 h 150019"/>
                <a:gd name="connsiteX0-13" fmla="*/ 247650 w 247650"/>
                <a:gd name="connsiteY0-14" fmla="*/ 0 h 150019"/>
                <a:gd name="connsiteX1-15" fmla="*/ 0 w 247650"/>
                <a:gd name="connsiteY1-16" fmla="*/ 150019 h 1500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7650" h="150019">
                  <a:moveTo>
                    <a:pt x="247650" y="0"/>
                  </a:moveTo>
                  <a:cubicBezTo>
                    <a:pt x="172243" y="59531"/>
                    <a:pt x="151607" y="88106"/>
                    <a:pt x="0" y="150019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 flipV="1">
              <a:off x="3536754" y="4728576"/>
              <a:ext cx="283368" cy="216694"/>
            </a:xfrm>
            <a:custGeom>
              <a:avLst/>
              <a:gdLst>
                <a:gd name="connsiteX0" fmla="*/ 0 w 283368"/>
                <a:gd name="connsiteY0" fmla="*/ 216694 h 216694"/>
                <a:gd name="connsiteX1" fmla="*/ 283368 w 283368"/>
                <a:gd name="connsiteY1" fmla="*/ 0 h 216694"/>
                <a:gd name="connsiteX0-1" fmla="*/ 0 w 283368"/>
                <a:gd name="connsiteY0-2" fmla="*/ 216694 h 216694"/>
                <a:gd name="connsiteX1-3" fmla="*/ 283368 w 283368"/>
                <a:gd name="connsiteY1-4" fmla="*/ 0 h 216694"/>
                <a:gd name="connsiteX0-5" fmla="*/ 0 w 283368"/>
                <a:gd name="connsiteY0-6" fmla="*/ 216694 h 216694"/>
                <a:gd name="connsiteX1-7" fmla="*/ 283368 w 283368"/>
                <a:gd name="connsiteY1-8" fmla="*/ 0 h 216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3368" h="216694">
                  <a:moveTo>
                    <a:pt x="0" y="216694"/>
                  </a:moveTo>
                  <a:cubicBezTo>
                    <a:pt x="92075" y="118270"/>
                    <a:pt x="172243" y="50799"/>
                    <a:pt x="283368" y="0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69" name="任意多边形: 形状 68"/>
            <p:cNvSpPr/>
            <p:nvPr/>
          </p:nvSpPr>
          <p:spPr>
            <a:xfrm flipV="1">
              <a:off x="4096199" y="4728576"/>
              <a:ext cx="283368" cy="216694"/>
            </a:xfrm>
            <a:custGeom>
              <a:avLst/>
              <a:gdLst>
                <a:gd name="connsiteX0" fmla="*/ 0 w 283368"/>
                <a:gd name="connsiteY0" fmla="*/ 216694 h 216694"/>
                <a:gd name="connsiteX1" fmla="*/ 283368 w 283368"/>
                <a:gd name="connsiteY1" fmla="*/ 0 h 216694"/>
                <a:gd name="connsiteX0-1" fmla="*/ 0 w 283368"/>
                <a:gd name="connsiteY0-2" fmla="*/ 216694 h 216694"/>
                <a:gd name="connsiteX1-3" fmla="*/ 283368 w 283368"/>
                <a:gd name="connsiteY1-4" fmla="*/ 0 h 216694"/>
                <a:gd name="connsiteX0-5" fmla="*/ 0 w 283368"/>
                <a:gd name="connsiteY0-6" fmla="*/ 216694 h 216694"/>
                <a:gd name="connsiteX1-7" fmla="*/ 283368 w 283368"/>
                <a:gd name="connsiteY1-8" fmla="*/ 0 h 216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3368" h="216694">
                  <a:moveTo>
                    <a:pt x="0" y="216694"/>
                  </a:moveTo>
                  <a:cubicBezTo>
                    <a:pt x="92075" y="118270"/>
                    <a:pt x="172243" y="50799"/>
                    <a:pt x="283368" y="0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70" name="任意多边形: 形状 69"/>
            <p:cNvSpPr/>
            <p:nvPr/>
          </p:nvSpPr>
          <p:spPr>
            <a:xfrm flipV="1">
              <a:off x="4574880" y="4728576"/>
              <a:ext cx="283368" cy="216694"/>
            </a:xfrm>
            <a:custGeom>
              <a:avLst/>
              <a:gdLst>
                <a:gd name="connsiteX0" fmla="*/ 0 w 283368"/>
                <a:gd name="connsiteY0" fmla="*/ 216694 h 216694"/>
                <a:gd name="connsiteX1" fmla="*/ 283368 w 283368"/>
                <a:gd name="connsiteY1" fmla="*/ 0 h 216694"/>
                <a:gd name="connsiteX0-1" fmla="*/ 0 w 283368"/>
                <a:gd name="connsiteY0-2" fmla="*/ 216694 h 216694"/>
                <a:gd name="connsiteX1-3" fmla="*/ 283368 w 283368"/>
                <a:gd name="connsiteY1-4" fmla="*/ 0 h 216694"/>
                <a:gd name="connsiteX0-5" fmla="*/ 0 w 283368"/>
                <a:gd name="connsiteY0-6" fmla="*/ 216694 h 216694"/>
                <a:gd name="connsiteX1-7" fmla="*/ 283368 w 283368"/>
                <a:gd name="connsiteY1-8" fmla="*/ 0 h 216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83368" h="216694">
                  <a:moveTo>
                    <a:pt x="0" y="216694"/>
                  </a:moveTo>
                  <a:cubicBezTo>
                    <a:pt x="92075" y="118270"/>
                    <a:pt x="172243" y="50799"/>
                    <a:pt x="283368" y="0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71" name="任意多边形: 形状 70"/>
            <p:cNvSpPr/>
            <p:nvPr/>
          </p:nvSpPr>
          <p:spPr>
            <a:xfrm flipV="1">
              <a:off x="3296247" y="4118976"/>
              <a:ext cx="395288" cy="269082"/>
            </a:xfrm>
            <a:custGeom>
              <a:avLst/>
              <a:gdLst>
                <a:gd name="connsiteX0" fmla="*/ 395288 w 395288"/>
                <a:gd name="connsiteY0" fmla="*/ 0 h 269082"/>
                <a:gd name="connsiteX1" fmla="*/ 0 w 395288"/>
                <a:gd name="connsiteY1" fmla="*/ 269082 h 269082"/>
                <a:gd name="connsiteX0-1" fmla="*/ 395288 w 395288"/>
                <a:gd name="connsiteY0-2" fmla="*/ 0 h 269082"/>
                <a:gd name="connsiteX1-3" fmla="*/ 0 w 395288"/>
                <a:gd name="connsiteY1-4" fmla="*/ 269082 h 269082"/>
                <a:gd name="connsiteX0-5" fmla="*/ 395288 w 395288"/>
                <a:gd name="connsiteY0-6" fmla="*/ 0 h 269082"/>
                <a:gd name="connsiteX1-7" fmla="*/ 0 w 395288"/>
                <a:gd name="connsiteY1-8" fmla="*/ 269082 h 269082"/>
                <a:gd name="connsiteX0-9" fmla="*/ 395288 w 395288"/>
                <a:gd name="connsiteY0-10" fmla="*/ 0 h 269082"/>
                <a:gd name="connsiteX1-11" fmla="*/ 0 w 395288"/>
                <a:gd name="connsiteY1-12" fmla="*/ 269082 h 269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5288" h="269082">
                  <a:moveTo>
                    <a:pt x="395288" y="0"/>
                  </a:moveTo>
                  <a:cubicBezTo>
                    <a:pt x="230187" y="146844"/>
                    <a:pt x="134145" y="198438"/>
                    <a:pt x="0" y="269082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72" name="任意多边形: 形状 71"/>
            <p:cNvSpPr/>
            <p:nvPr/>
          </p:nvSpPr>
          <p:spPr>
            <a:xfrm flipV="1">
              <a:off x="3817208" y="4118976"/>
              <a:ext cx="395288" cy="269082"/>
            </a:xfrm>
            <a:custGeom>
              <a:avLst/>
              <a:gdLst>
                <a:gd name="connsiteX0" fmla="*/ 395288 w 395288"/>
                <a:gd name="connsiteY0" fmla="*/ 0 h 269082"/>
                <a:gd name="connsiteX1" fmla="*/ 0 w 395288"/>
                <a:gd name="connsiteY1" fmla="*/ 269082 h 269082"/>
                <a:gd name="connsiteX0-1" fmla="*/ 395288 w 395288"/>
                <a:gd name="connsiteY0-2" fmla="*/ 0 h 269082"/>
                <a:gd name="connsiteX1-3" fmla="*/ 0 w 395288"/>
                <a:gd name="connsiteY1-4" fmla="*/ 269082 h 269082"/>
                <a:gd name="connsiteX0-5" fmla="*/ 395288 w 395288"/>
                <a:gd name="connsiteY0-6" fmla="*/ 0 h 269082"/>
                <a:gd name="connsiteX1-7" fmla="*/ 0 w 395288"/>
                <a:gd name="connsiteY1-8" fmla="*/ 269082 h 269082"/>
                <a:gd name="connsiteX0-9" fmla="*/ 395288 w 395288"/>
                <a:gd name="connsiteY0-10" fmla="*/ 0 h 269082"/>
                <a:gd name="connsiteX1-11" fmla="*/ 0 w 395288"/>
                <a:gd name="connsiteY1-12" fmla="*/ 269082 h 269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5288" h="269082">
                  <a:moveTo>
                    <a:pt x="395288" y="0"/>
                  </a:moveTo>
                  <a:cubicBezTo>
                    <a:pt x="230187" y="146844"/>
                    <a:pt x="134145" y="198438"/>
                    <a:pt x="0" y="269082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73" name="任意多边形: 形状 72"/>
            <p:cNvSpPr/>
            <p:nvPr/>
          </p:nvSpPr>
          <p:spPr>
            <a:xfrm flipV="1">
              <a:off x="4390333" y="4118976"/>
              <a:ext cx="395288" cy="269082"/>
            </a:xfrm>
            <a:custGeom>
              <a:avLst/>
              <a:gdLst>
                <a:gd name="connsiteX0" fmla="*/ 395288 w 395288"/>
                <a:gd name="connsiteY0" fmla="*/ 0 h 269082"/>
                <a:gd name="connsiteX1" fmla="*/ 0 w 395288"/>
                <a:gd name="connsiteY1" fmla="*/ 269082 h 269082"/>
                <a:gd name="connsiteX0-1" fmla="*/ 395288 w 395288"/>
                <a:gd name="connsiteY0-2" fmla="*/ 0 h 269082"/>
                <a:gd name="connsiteX1-3" fmla="*/ 0 w 395288"/>
                <a:gd name="connsiteY1-4" fmla="*/ 269082 h 269082"/>
                <a:gd name="connsiteX0-5" fmla="*/ 395288 w 395288"/>
                <a:gd name="connsiteY0-6" fmla="*/ 0 h 269082"/>
                <a:gd name="connsiteX1-7" fmla="*/ 0 w 395288"/>
                <a:gd name="connsiteY1-8" fmla="*/ 269082 h 269082"/>
                <a:gd name="connsiteX0-9" fmla="*/ 395288 w 395288"/>
                <a:gd name="connsiteY0-10" fmla="*/ 0 h 269082"/>
                <a:gd name="connsiteX1-11" fmla="*/ 0 w 395288"/>
                <a:gd name="connsiteY1-12" fmla="*/ 269082 h 269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5288" h="269082">
                  <a:moveTo>
                    <a:pt x="395288" y="0"/>
                  </a:moveTo>
                  <a:cubicBezTo>
                    <a:pt x="230187" y="146844"/>
                    <a:pt x="134145" y="198438"/>
                    <a:pt x="0" y="269082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74" name="极地高气压带"/>
            <p:cNvSpPr txBox="1"/>
            <p:nvPr/>
          </p:nvSpPr>
          <p:spPr>
            <a:xfrm>
              <a:off x="4074046" y="1943853"/>
              <a:ext cx="17389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极地高气压带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75" name="极地东风"/>
            <p:cNvSpPr txBox="1"/>
            <p:nvPr/>
          </p:nvSpPr>
          <p:spPr>
            <a:xfrm>
              <a:off x="4212497" y="2230906"/>
              <a:ext cx="96458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极地东风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76" name="盛行西风"/>
            <p:cNvSpPr txBox="1"/>
            <p:nvPr/>
          </p:nvSpPr>
          <p:spPr>
            <a:xfrm>
              <a:off x="4801220" y="2764173"/>
              <a:ext cx="100465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盛行西风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77" name="东北信风"/>
            <p:cNvSpPr txBox="1"/>
            <p:nvPr/>
          </p:nvSpPr>
          <p:spPr>
            <a:xfrm>
              <a:off x="5019253" y="3393023"/>
              <a:ext cx="9017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东北信风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78" name="东南信风"/>
            <p:cNvSpPr txBox="1"/>
            <p:nvPr/>
          </p:nvSpPr>
          <p:spPr>
            <a:xfrm>
              <a:off x="5034319" y="4078688"/>
              <a:ext cx="8716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东南信风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79" name="盛行西风"/>
            <p:cNvSpPr txBox="1"/>
            <p:nvPr/>
          </p:nvSpPr>
          <p:spPr>
            <a:xfrm>
              <a:off x="4835893" y="4718687"/>
              <a:ext cx="9353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盛行西风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80" name="极地东风"/>
            <p:cNvSpPr txBox="1"/>
            <p:nvPr/>
          </p:nvSpPr>
          <p:spPr>
            <a:xfrm>
              <a:off x="4271968" y="5247315"/>
              <a:ext cx="84564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极地东风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81" name="极地高气压带"/>
            <p:cNvSpPr txBox="1"/>
            <p:nvPr/>
          </p:nvSpPr>
          <p:spPr>
            <a:xfrm>
              <a:off x="4423872" y="5571343"/>
              <a:ext cx="11943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极地高气压带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82" name="副极地低气压带"/>
            <p:cNvSpPr txBox="1"/>
            <p:nvPr/>
          </p:nvSpPr>
          <p:spPr>
            <a:xfrm>
              <a:off x="3589040" y="2477069"/>
              <a:ext cx="137178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副极地低气压带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83" name="副热带高气压带"/>
            <p:cNvSpPr txBox="1"/>
            <p:nvPr/>
          </p:nvSpPr>
          <p:spPr>
            <a:xfrm>
              <a:off x="3589040" y="3062005"/>
              <a:ext cx="137178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副热带高气压带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84" name="赤道低气压带"/>
            <p:cNvSpPr txBox="1"/>
            <p:nvPr/>
          </p:nvSpPr>
          <p:spPr>
            <a:xfrm>
              <a:off x="3589040" y="3735483"/>
              <a:ext cx="137178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赤道低气压带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85" name="副热带高气压带"/>
            <p:cNvSpPr txBox="1"/>
            <p:nvPr/>
          </p:nvSpPr>
          <p:spPr>
            <a:xfrm>
              <a:off x="3589040" y="4433605"/>
              <a:ext cx="137178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副热带高气压带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sp>
          <p:nvSpPr>
            <p:cNvPr id="86" name="副极地低气压带"/>
            <p:cNvSpPr txBox="1"/>
            <p:nvPr/>
          </p:nvSpPr>
          <p:spPr>
            <a:xfrm>
              <a:off x="3589040" y="5010719"/>
              <a:ext cx="137178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>
                  <a:ea typeface="微软雅黑" panose="020B0503020204020204" charset="-122"/>
                </a:rPr>
                <a:t>副极地低气压带</a:t>
              </a:r>
              <a:endParaRPr lang="zh-CN" altLang="en-US" sz="1300" dirty="0">
                <a:ea typeface="微软雅黑" panose="020B0503020204020204" charset="-122"/>
              </a:endParaRPr>
            </a:p>
          </p:txBody>
        </p:sp>
        <p:cxnSp>
          <p:nvCxnSpPr>
            <p:cNvPr id="87" name="直接连接符 86"/>
            <p:cNvCxnSpPr/>
            <p:nvPr/>
          </p:nvCxnSpPr>
          <p:spPr>
            <a:xfrm flipV="1">
              <a:off x="2741858" y="3198599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2741858" y="4560674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3168102" y="2612812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3175246" y="5148843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5292177" y="5148843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5725565" y="4560674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5863015" y="3877256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5717325" y="3198599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5290293" y="2612812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本框 95"/>
            <p:cNvSpPr txBox="1"/>
            <p:nvPr/>
          </p:nvSpPr>
          <p:spPr>
            <a:xfrm>
              <a:off x="5038565" y="2495791"/>
              <a:ext cx="3595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60°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171530" y="2495791"/>
              <a:ext cx="3595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60°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2739514" y="3083130"/>
              <a:ext cx="3595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30°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2583930" y="3761446"/>
              <a:ext cx="359563" cy="2308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738501" y="4447629"/>
              <a:ext cx="359563" cy="2308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30°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180150" y="5036734"/>
              <a:ext cx="359563" cy="2308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60°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5032607" y="5036734"/>
              <a:ext cx="359563" cy="2308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60°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481503" y="4447629"/>
              <a:ext cx="359563" cy="2308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30°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5641879" y="3761446"/>
              <a:ext cx="359563" cy="2308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5475111" y="3083130"/>
              <a:ext cx="3595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rgbClr val="41C7F5"/>
                  </a:solidFill>
                  <a:ea typeface="微软雅黑" panose="020B0503020204020204" charset="-122"/>
                </a:rPr>
                <a:t>30°</a:t>
              </a:r>
              <a:endParaRPr lang="zh-CN" altLang="en-US" sz="9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044492" y="5549091"/>
              <a:ext cx="547092" cy="2308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900" spc="200" dirty="0">
                  <a:solidFill>
                    <a:srgbClr val="41C7F5"/>
                  </a:solidFill>
                  <a:ea typeface="微软雅黑" panose="020B0503020204020204" charset="-122"/>
                </a:rPr>
                <a:t>90°</a:t>
              </a:r>
              <a:endParaRPr lang="zh-CN" altLang="en-US" sz="900" spc="2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4051962" y="2006517"/>
              <a:ext cx="547092" cy="2308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900" spc="200" dirty="0">
                  <a:solidFill>
                    <a:srgbClr val="41C7F5"/>
                  </a:solidFill>
                  <a:ea typeface="微软雅黑" panose="020B0503020204020204" charset="-122"/>
                </a:rPr>
                <a:t>90°</a:t>
              </a:r>
              <a:endParaRPr lang="zh-CN" altLang="en-US" sz="900" spc="200" dirty="0">
                <a:solidFill>
                  <a:srgbClr val="41C7F5"/>
                </a:solidFill>
                <a:ea typeface="微软雅黑" panose="020B0503020204020204" charset="-122"/>
              </a:endParaRPr>
            </a:p>
          </p:txBody>
        </p:sp>
        <p:sp>
          <p:nvSpPr>
            <p:cNvPr id="108" name="下沉"/>
            <p:cNvSpPr txBox="1"/>
            <p:nvPr/>
          </p:nvSpPr>
          <p:spPr>
            <a:xfrm>
              <a:off x="4186359" y="5578491"/>
              <a:ext cx="353943" cy="6425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100" spc="300" dirty="0">
                  <a:ea typeface="微软雅黑" panose="020B0503020204020204" charset="-122"/>
                </a:rPr>
                <a:t>下沉</a:t>
              </a:r>
              <a:endParaRPr lang="zh-CN" altLang="en-US" sz="1100" spc="300" dirty="0">
                <a:ea typeface="微软雅黑" panose="020B0503020204020204" charset="-122"/>
              </a:endParaRPr>
            </a:p>
          </p:txBody>
        </p:sp>
        <p:sp>
          <p:nvSpPr>
            <p:cNvPr id="109" name="下沉"/>
            <p:cNvSpPr txBox="1"/>
            <p:nvPr/>
          </p:nvSpPr>
          <p:spPr>
            <a:xfrm>
              <a:off x="1963604" y="2760186"/>
              <a:ext cx="608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ea typeface="微软雅黑" panose="020B0503020204020204" charset="-122"/>
                </a:rPr>
                <a:t>下沉</a:t>
              </a:r>
              <a:endParaRPr lang="zh-CN" altLang="en-US" sz="1100" dirty="0">
                <a:ea typeface="微软雅黑" panose="020B0503020204020204" charset="-122"/>
              </a:endParaRPr>
            </a:p>
          </p:txBody>
        </p:sp>
        <p:sp>
          <p:nvSpPr>
            <p:cNvPr id="110" name="下沉"/>
            <p:cNvSpPr txBox="1"/>
            <p:nvPr/>
          </p:nvSpPr>
          <p:spPr>
            <a:xfrm>
              <a:off x="1963604" y="4749109"/>
              <a:ext cx="608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ea typeface="微软雅黑" panose="020B0503020204020204" charset="-122"/>
                </a:rPr>
                <a:t>下沉</a:t>
              </a:r>
              <a:endParaRPr lang="zh-CN" altLang="en-US" sz="1100" dirty="0">
                <a:ea typeface="微软雅黑" panose="020B0503020204020204" charset="-122"/>
              </a:endParaRPr>
            </a:p>
          </p:txBody>
        </p:sp>
        <p:sp>
          <p:nvSpPr>
            <p:cNvPr id="111" name="上升"/>
            <p:cNvSpPr txBox="1"/>
            <p:nvPr/>
          </p:nvSpPr>
          <p:spPr>
            <a:xfrm>
              <a:off x="2108062" y="3735231"/>
              <a:ext cx="608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ea typeface="微软雅黑" panose="020B0503020204020204" charset="-122"/>
                </a:rPr>
                <a:t>上升</a:t>
              </a:r>
              <a:endParaRPr lang="zh-CN" altLang="en-US" sz="1100" dirty="0">
                <a:ea typeface="微软雅黑" panose="020B0503020204020204" charset="-122"/>
              </a:endParaRPr>
            </a:p>
          </p:txBody>
        </p:sp>
        <p:sp>
          <p:nvSpPr>
            <p:cNvPr id="112" name="爬升"/>
            <p:cNvSpPr txBox="1"/>
            <p:nvPr/>
          </p:nvSpPr>
          <p:spPr>
            <a:xfrm>
              <a:off x="2572882" y="1860711"/>
              <a:ext cx="608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rgbClr val="EC008B"/>
                  </a:solidFill>
                  <a:ea typeface="微软雅黑" panose="020B0503020204020204" charset="-122"/>
                </a:rPr>
                <a:t>爬升</a:t>
              </a:r>
              <a:endParaRPr lang="zh-CN" altLang="en-US" sz="1100" dirty="0">
                <a:solidFill>
                  <a:srgbClr val="EC008B"/>
                </a:solidFill>
                <a:ea typeface="微软雅黑" panose="020B0503020204020204" charset="-122"/>
              </a:endParaRPr>
            </a:p>
          </p:txBody>
        </p:sp>
        <p:sp>
          <p:nvSpPr>
            <p:cNvPr id="113" name="爬升"/>
            <p:cNvSpPr txBox="1"/>
            <p:nvPr/>
          </p:nvSpPr>
          <p:spPr>
            <a:xfrm>
              <a:off x="2572882" y="5533121"/>
              <a:ext cx="608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rgbClr val="EC008B"/>
                  </a:solidFill>
                  <a:ea typeface="微软雅黑" panose="020B0503020204020204" charset="-122"/>
                </a:rPr>
                <a:t>爬升</a:t>
              </a:r>
              <a:endParaRPr lang="zh-CN" altLang="en-US" sz="1100" dirty="0">
                <a:solidFill>
                  <a:srgbClr val="EC008B"/>
                </a:solidFill>
                <a:ea typeface="微软雅黑" panose="020B0503020204020204" charset="-122"/>
              </a:endParaRPr>
            </a:p>
          </p:txBody>
        </p:sp>
        <p:sp>
          <p:nvSpPr>
            <p:cNvPr id="114" name="任意多边形: 形状 113"/>
            <p:cNvSpPr/>
            <p:nvPr/>
          </p:nvSpPr>
          <p:spPr>
            <a:xfrm rot="18742196">
              <a:off x="1809109" y="3638610"/>
              <a:ext cx="618506" cy="609213"/>
            </a:xfrm>
            <a:custGeom>
              <a:avLst/>
              <a:gdLst>
                <a:gd name="connsiteX0" fmla="*/ 48543 w 582283"/>
                <a:gd name="connsiteY0" fmla="*/ 393541 h 556453"/>
                <a:gd name="connsiteX1" fmla="*/ 918 w 582283"/>
                <a:gd name="connsiteY1" fmla="*/ 317341 h 556453"/>
                <a:gd name="connsiteX2" fmla="*/ 100931 w 582283"/>
                <a:gd name="connsiteY2" fmla="*/ 200659 h 556453"/>
                <a:gd name="connsiteX3" fmla="*/ 100931 w 582283"/>
                <a:gd name="connsiteY3" fmla="*/ 157797 h 556453"/>
                <a:gd name="connsiteX4" fmla="*/ 119981 w 582283"/>
                <a:gd name="connsiteY4" fmla="*/ 64928 h 556453"/>
                <a:gd name="connsiteX5" fmla="*/ 186656 w 582283"/>
                <a:gd name="connsiteY5" fmla="*/ 29209 h 556453"/>
                <a:gd name="connsiteX6" fmla="*/ 248568 w 582283"/>
                <a:gd name="connsiteY6" fmla="*/ 29209 h 556453"/>
                <a:gd name="connsiteX7" fmla="*/ 305718 w 582283"/>
                <a:gd name="connsiteY7" fmla="*/ 5397 h 556453"/>
                <a:gd name="connsiteX8" fmla="*/ 362868 w 582283"/>
                <a:gd name="connsiteY8" fmla="*/ 3016 h 556453"/>
                <a:gd name="connsiteX9" fmla="*/ 405731 w 582283"/>
                <a:gd name="connsiteY9" fmla="*/ 41116 h 556453"/>
                <a:gd name="connsiteX10" fmla="*/ 420018 w 582283"/>
                <a:gd name="connsiteY10" fmla="*/ 60166 h 556453"/>
                <a:gd name="connsiteX11" fmla="*/ 491456 w 582283"/>
                <a:gd name="connsiteY11" fmla="*/ 72072 h 556453"/>
                <a:gd name="connsiteX12" fmla="*/ 503362 w 582283"/>
                <a:gd name="connsiteY12" fmla="*/ 122078 h 556453"/>
                <a:gd name="connsiteX13" fmla="*/ 562893 w 582283"/>
                <a:gd name="connsiteY13" fmla="*/ 131603 h 556453"/>
                <a:gd name="connsiteX14" fmla="*/ 579562 w 582283"/>
                <a:gd name="connsiteY14" fmla="*/ 160178 h 556453"/>
                <a:gd name="connsiteX15" fmla="*/ 512887 w 582283"/>
                <a:gd name="connsiteY15" fmla="*/ 226853 h 556453"/>
                <a:gd name="connsiteX16" fmla="*/ 431925 w 582283"/>
                <a:gd name="connsiteY16" fmla="*/ 314959 h 556453"/>
                <a:gd name="connsiteX17" fmla="*/ 398587 w 582283"/>
                <a:gd name="connsiteY17" fmla="*/ 381634 h 556453"/>
                <a:gd name="connsiteX18" fmla="*/ 284287 w 582283"/>
                <a:gd name="connsiteY18" fmla="*/ 429259 h 556453"/>
                <a:gd name="connsiteX19" fmla="*/ 258093 w 582283"/>
                <a:gd name="connsiteY19" fmla="*/ 426878 h 556453"/>
                <a:gd name="connsiteX20" fmla="*/ 241425 w 582283"/>
                <a:gd name="connsiteY20" fmla="*/ 464978 h 556453"/>
                <a:gd name="connsiteX21" fmla="*/ 205706 w 582283"/>
                <a:gd name="connsiteY21" fmla="*/ 517366 h 556453"/>
                <a:gd name="connsiteX22" fmla="*/ 136650 w 582283"/>
                <a:gd name="connsiteY22" fmla="*/ 550703 h 556453"/>
                <a:gd name="connsiteX23" fmla="*/ 41400 w 582283"/>
                <a:gd name="connsiteY23" fmla="*/ 550703 h 556453"/>
                <a:gd name="connsiteX24" fmla="*/ 918 w 582283"/>
                <a:gd name="connsiteY24" fmla="*/ 493553 h 556453"/>
                <a:gd name="connsiteX25" fmla="*/ 48543 w 582283"/>
                <a:gd name="connsiteY25" fmla="*/ 393541 h 55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2283" h="556453">
                  <a:moveTo>
                    <a:pt x="48543" y="393541"/>
                  </a:moveTo>
                  <a:cubicBezTo>
                    <a:pt x="48543" y="364172"/>
                    <a:pt x="-7813" y="349488"/>
                    <a:pt x="918" y="317341"/>
                  </a:cubicBezTo>
                  <a:cubicBezTo>
                    <a:pt x="9649" y="285194"/>
                    <a:pt x="84262" y="227250"/>
                    <a:pt x="100931" y="200659"/>
                  </a:cubicBezTo>
                  <a:cubicBezTo>
                    <a:pt x="117600" y="174068"/>
                    <a:pt x="97756" y="180419"/>
                    <a:pt x="100931" y="157797"/>
                  </a:cubicBezTo>
                  <a:cubicBezTo>
                    <a:pt x="104106" y="135175"/>
                    <a:pt x="105694" y="86359"/>
                    <a:pt x="119981" y="64928"/>
                  </a:cubicBezTo>
                  <a:cubicBezTo>
                    <a:pt x="134268" y="43497"/>
                    <a:pt x="165225" y="35162"/>
                    <a:pt x="186656" y="29209"/>
                  </a:cubicBezTo>
                  <a:cubicBezTo>
                    <a:pt x="208087" y="23256"/>
                    <a:pt x="228724" y="33178"/>
                    <a:pt x="248568" y="29209"/>
                  </a:cubicBezTo>
                  <a:cubicBezTo>
                    <a:pt x="268412" y="25240"/>
                    <a:pt x="286668" y="9762"/>
                    <a:pt x="305718" y="5397"/>
                  </a:cubicBezTo>
                  <a:cubicBezTo>
                    <a:pt x="324768" y="1032"/>
                    <a:pt x="346199" y="-2937"/>
                    <a:pt x="362868" y="3016"/>
                  </a:cubicBezTo>
                  <a:cubicBezTo>
                    <a:pt x="379537" y="8969"/>
                    <a:pt x="396206" y="31591"/>
                    <a:pt x="405731" y="41116"/>
                  </a:cubicBezTo>
                  <a:cubicBezTo>
                    <a:pt x="415256" y="50641"/>
                    <a:pt x="405731" y="55007"/>
                    <a:pt x="420018" y="60166"/>
                  </a:cubicBezTo>
                  <a:cubicBezTo>
                    <a:pt x="434305" y="65325"/>
                    <a:pt x="477565" y="61753"/>
                    <a:pt x="491456" y="72072"/>
                  </a:cubicBezTo>
                  <a:cubicBezTo>
                    <a:pt x="505347" y="82391"/>
                    <a:pt x="491456" y="112156"/>
                    <a:pt x="503362" y="122078"/>
                  </a:cubicBezTo>
                  <a:cubicBezTo>
                    <a:pt x="515268" y="132000"/>
                    <a:pt x="550193" y="125253"/>
                    <a:pt x="562893" y="131603"/>
                  </a:cubicBezTo>
                  <a:cubicBezTo>
                    <a:pt x="575593" y="137953"/>
                    <a:pt x="587896" y="144303"/>
                    <a:pt x="579562" y="160178"/>
                  </a:cubicBezTo>
                  <a:cubicBezTo>
                    <a:pt x="571228" y="176053"/>
                    <a:pt x="537493" y="201056"/>
                    <a:pt x="512887" y="226853"/>
                  </a:cubicBezTo>
                  <a:cubicBezTo>
                    <a:pt x="488281" y="252650"/>
                    <a:pt x="450975" y="289162"/>
                    <a:pt x="431925" y="314959"/>
                  </a:cubicBezTo>
                  <a:cubicBezTo>
                    <a:pt x="412875" y="340756"/>
                    <a:pt x="423193" y="362584"/>
                    <a:pt x="398587" y="381634"/>
                  </a:cubicBezTo>
                  <a:cubicBezTo>
                    <a:pt x="373981" y="400684"/>
                    <a:pt x="307703" y="421718"/>
                    <a:pt x="284287" y="429259"/>
                  </a:cubicBezTo>
                  <a:cubicBezTo>
                    <a:pt x="260871" y="436800"/>
                    <a:pt x="262855" y="427275"/>
                    <a:pt x="258093" y="426878"/>
                  </a:cubicBezTo>
                  <a:cubicBezTo>
                    <a:pt x="252537" y="439578"/>
                    <a:pt x="250156" y="449897"/>
                    <a:pt x="241425" y="464978"/>
                  </a:cubicBezTo>
                  <a:cubicBezTo>
                    <a:pt x="232694" y="480059"/>
                    <a:pt x="223168" y="503079"/>
                    <a:pt x="205706" y="517366"/>
                  </a:cubicBezTo>
                  <a:cubicBezTo>
                    <a:pt x="188244" y="531653"/>
                    <a:pt x="164034" y="545147"/>
                    <a:pt x="136650" y="550703"/>
                  </a:cubicBezTo>
                  <a:cubicBezTo>
                    <a:pt x="109266" y="556259"/>
                    <a:pt x="64022" y="560228"/>
                    <a:pt x="41400" y="550703"/>
                  </a:cubicBezTo>
                  <a:cubicBezTo>
                    <a:pt x="18778" y="541178"/>
                    <a:pt x="124" y="519350"/>
                    <a:pt x="918" y="493553"/>
                  </a:cubicBezTo>
                  <a:cubicBezTo>
                    <a:pt x="1712" y="467756"/>
                    <a:pt x="48543" y="422910"/>
                    <a:pt x="48543" y="39354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rgbClr val="41C7F5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C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15" name="任意多边形: 形状 114"/>
            <p:cNvSpPr/>
            <p:nvPr/>
          </p:nvSpPr>
          <p:spPr>
            <a:xfrm rot="18742196">
              <a:off x="1956076" y="3435372"/>
              <a:ext cx="371144" cy="365568"/>
            </a:xfrm>
            <a:custGeom>
              <a:avLst/>
              <a:gdLst>
                <a:gd name="connsiteX0" fmla="*/ 48543 w 582283"/>
                <a:gd name="connsiteY0" fmla="*/ 393541 h 556453"/>
                <a:gd name="connsiteX1" fmla="*/ 918 w 582283"/>
                <a:gd name="connsiteY1" fmla="*/ 317341 h 556453"/>
                <a:gd name="connsiteX2" fmla="*/ 100931 w 582283"/>
                <a:gd name="connsiteY2" fmla="*/ 200659 h 556453"/>
                <a:gd name="connsiteX3" fmla="*/ 100931 w 582283"/>
                <a:gd name="connsiteY3" fmla="*/ 157797 h 556453"/>
                <a:gd name="connsiteX4" fmla="*/ 119981 w 582283"/>
                <a:gd name="connsiteY4" fmla="*/ 64928 h 556453"/>
                <a:gd name="connsiteX5" fmla="*/ 186656 w 582283"/>
                <a:gd name="connsiteY5" fmla="*/ 29209 h 556453"/>
                <a:gd name="connsiteX6" fmla="*/ 248568 w 582283"/>
                <a:gd name="connsiteY6" fmla="*/ 29209 h 556453"/>
                <a:gd name="connsiteX7" fmla="*/ 305718 w 582283"/>
                <a:gd name="connsiteY7" fmla="*/ 5397 h 556453"/>
                <a:gd name="connsiteX8" fmla="*/ 362868 w 582283"/>
                <a:gd name="connsiteY8" fmla="*/ 3016 h 556453"/>
                <a:gd name="connsiteX9" fmla="*/ 405731 w 582283"/>
                <a:gd name="connsiteY9" fmla="*/ 41116 h 556453"/>
                <a:gd name="connsiteX10" fmla="*/ 420018 w 582283"/>
                <a:gd name="connsiteY10" fmla="*/ 60166 h 556453"/>
                <a:gd name="connsiteX11" fmla="*/ 491456 w 582283"/>
                <a:gd name="connsiteY11" fmla="*/ 72072 h 556453"/>
                <a:gd name="connsiteX12" fmla="*/ 503362 w 582283"/>
                <a:gd name="connsiteY12" fmla="*/ 122078 h 556453"/>
                <a:gd name="connsiteX13" fmla="*/ 562893 w 582283"/>
                <a:gd name="connsiteY13" fmla="*/ 131603 h 556453"/>
                <a:gd name="connsiteX14" fmla="*/ 579562 w 582283"/>
                <a:gd name="connsiteY14" fmla="*/ 160178 h 556453"/>
                <a:gd name="connsiteX15" fmla="*/ 512887 w 582283"/>
                <a:gd name="connsiteY15" fmla="*/ 226853 h 556453"/>
                <a:gd name="connsiteX16" fmla="*/ 431925 w 582283"/>
                <a:gd name="connsiteY16" fmla="*/ 314959 h 556453"/>
                <a:gd name="connsiteX17" fmla="*/ 398587 w 582283"/>
                <a:gd name="connsiteY17" fmla="*/ 381634 h 556453"/>
                <a:gd name="connsiteX18" fmla="*/ 284287 w 582283"/>
                <a:gd name="connsiteY18" fmla="*/ 429259 h 556453"/>
                <a:gd name="connsiteX19" fmla="*/ 258093 w 582283"/>
                <a:gd name="connsiteY19" fmla="*/ 426878 h 556453"/>
                <a:gd name="connsiteX20" fmla="*/ 241425 w 582283"/>
                <a:gd name="connsiteY20" fmla="*/ 464978 h 556453"/>
                <a:gd name="connsiteX21" fmla="*/ 205706 w 582283"/>
                <a:gd name="connsiteY21" fmla="*/ 517366 h 556453"/>
                <a:gd name="connsiteX22" fmla="*/ 136650 w 582283"/>
                <a:gd name="connsiteY22" fmla="*/ 550703 h 556453"/>
                <a:gd name="connsiteX23" fmla="*/ 41400 w 582283"/>
                <a:gd name="connsiteY23" fmla="*/ 550703 h 556453"/>
                <a:gd name="connsiteX24" fmla="*/ 918 w 582283"/>
                <a:gd name="connsiteY24" fmla="*/ 493553 h 556453"/>
                <a:gd name="connsiteX25" fmla="*/ 48543 w 582283"/>
                <a:gd name="connsiteY25" fmla="*/ 393541 h 55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2283" h="556453">
                  <a:moveTo>
                    <a:pt x="48543" y="393541"/>
                  </a:moveTo>
                  <a:cubicBezTo>
                    <a:pt x="48543" y="364172"/>
                    <a:pt x="-7813" y="349488"/>
                    <a:pt x="918" y="317341"/>
                  </a:cubicBezTo>
                  <a:cubicBezTo>
                    <a:pt x="9649" y="285194"/>
                    <a:pt x="84262" y="227250"/>
                    <a:pt x="100931" y="200659"/>
                  </a:cubicBezTo>
                  <a:cubicBezTo>
                    <a:pt x="117600" y="174068"/>
                    <a:pt x="97756" y="180419"/>
                    <a:pt x="100931" y="157797"/>
                  </a:cubicBezTo>
                  <a:cubicBezTo>
                    <a:pt x="104106" y="135175"/>
                    <a:pt x="105694" y="86359"/>
                    <a:pt x="119981" y="64928"/>
                  </a:cubicBezTo>
                  <a:cubicBezTo>
                    <a:pt x="134268" y="43497"/>
                    <a:pt x="165225" y="35162"/>
                    <a:pt x="186656" y="29209"/>
                  </a:cubicBezTo>
                  <a:cubicBezTo>
                    <a:pt x="208087" y="23256"/>
                    <a:pt x="228724" y="33178"/>
                    <a:pt x="248568" y="29209"/>
                  </a:cubicBezTo>
                  <a:cubicBezTo>
                    <a:pt x="268412" y="25240"/>
                    <a:pt x="286668" y="9762"/>
                    <a:pt x="305718" y="5397"/>
                  </a:cubicBezTo>
                  <a:cubicBezTo>
                    <a:pt x="324768" y="1032"/>
                    <a:pt x="346199" y="-2937"/>
                    <a:pt x="362868" y="3016"/>
                  </a:cubicBezTo>
                  <a:cubicBezTo>
                    <a:pt x="379537" y="8969"/>
                    <a:pt x="396206" y="31591"/>
                    <a:pt x="405731" y="41116"/>
                  </a:cubicBezTo>
                  <a:cubicBezTo>
                    <a:pt x="415256" y="50641"/>
                    <a:pt x="405731" y="55007"/>
                    <a:pt x="420018" y="60166"/>
                  </a:cubicBezTo>
                  <a:cubicBezTo>
                    <a:pt x="434305" y="65325"/>
                    <a:pt x="477565" y="61753"/>
                    <a:pt x="491456" y="72072"/>
                  </a:cubicBezTo>
                  <a:cubicBezTo>
                    <a:pt x="505347" y="82391"/>
                    <a:pt x="491456" y="112156"/>
                    <a:pt x="503362" y="122078"/>
                  </a:cubicBezTo>
                  <a:cubicBezTo>
                    <a:pt x="515268" y="132000"/>
                    <a:pt x="550193" y="125253"/>
                    <a:pt x="562893" y="131603"/>
                  </a:cubicBezTo>
                  <a:cubicBezTo>
                    <a:pt x="575593" y="137953"/>
                    <a:pt x="587896" y="144303"/>
                    <a:pt x="579562" y="160178"/>
                  </a:cubicBezTo>
                  <a:cubicBezTo>
                    <a:pt x="571228" y="176053"/>
                    <a:pt x="537493" y="201056"/>
                    <a:pt x="512887" y="226853"/>
                  </a:cubicBezTo>
                  <a:cubicBezTo>
                    <a:pt x="488281" y="252650"/>
                    <a:pt x="450975" y="289162"/>
                    <a:pt x="431925" y="314959"/>
                  </a:cubicBezTo>
                  <a:cubicBezTo>
                    <a:pt x="412875" y="340756"/>
                    <a:pt x="423193" y="362584"/>
                    <a:pt x="398587" y="381634"/>
                  </a:cubicBezTo>
                  <a:cubicBezTo>
                    <a:pt x="373981" y="400684"/>
                    <a:pt x="307703" y="421718"/>
                    <a:pt x="284287" y="429259"/>
                  </a:cubicBezTo>
                  <a:cubicBezTo>
                    <a:pt x="260871" y="436800"/>
                    <a:pt x="262855" y="427275"/>
                    <a:pt x="258093" y="426878"/>
                  </a:cubicBezTo>
                  <a:cubicBezTo>
                    <a:pt x="252537" y="439578"/>
                    <a:pt x="250156" y="449897"/>
                    <a:pt x="241425" y="464978"/>
                  </a:cubicBezTo>
                  <a:cubicBezTo>
                    <a:pt x="232694" y="480059"/>
                    <a:pt x="223168" y="503079"/>
                    <a:pt x="205706" y="517366"/>
                  </a:cubicBezTo>
                  <a:cubicBezTo>
                    <a:pt x="188244" y="531653"/>
                    <a:pt x="164034" y="545147"/>
                    <a:pt x="136650" y="550703"/>
                  </a:cubicBezTo>
                  <a:cubicBezTo>
                    <a:pt x="109266" y="556259"/>
                    <a:pt x="64022" y="560228"/>
                    <a:pt x="41400" y="550703"/>
                  </a:cubicBezTo>
                  <a:cubicBezTo>
                    <a:pt x="18778" y="541178"/>
                    <a:pt x="124" y="519350"/>
                    <a:pt x="918" y="493553"/>
                  </a:cubicBezTo>
                  <a:cubicBezTo>
                    <a:pt x="1712" y="467756"/>
                    <a:pt x="48543" y="422910"/>
                    <a:pt x="48543" y="39354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rgbClr val="41C7F5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C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3035908" y="1602028"/>
              <a:ext cx="783511" cy="4583184"/>
              <a:chOff x="3272799" y="1202652"/>
              <a:chExt cx="783511" cy="4583184"/>
            </a:xfrm>
          </p:grpSpPr>
          <p:sp>
            <p:nvSpPr>
              <p:cNvPr id="143" name="极锋"/>
              <p:cNvSpPr txBox="1"/>
              <p:nvPr/>
            </p:nvSpPr>
            <p:spPr>
              <a:xfrm>
                <a:off x="3447396" y="5524226"/>
                <a:ext cx="6089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100" dirty="0">
                    <a:ea typeface="微软雅黑" panose="020B0503020204020204" charset="-122"/>
                  </a:rPr>
                  <a:t>极锋</a:t>
                </a:r>
                <a:endParaRPr lang="zh-CN" altLang="en-US" sz="1100" dirty="0">
                  <a:ea typeface="微软雅黑" panose="020B0503020204020204" charset="-122"/>
                </a:endParaRPr>
              </a:p>
            </p:txBody>
          </p:sp>
          <p:sp>
            <p:nvSpPr>
              <p:cNvPr id="144" name="极锋"/>
              <p:cNvSpPr txBox="1"/>
              <p:nvPr/>
            </p:nvSpPr>
            <p:spPr>
              <a:xfrm>
                <a:off x="3447396" y="1202652"/>
                <a:ext cx="6089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100" dirty="0">
                    <a:ea typeface="微软雅黑" panose="020B0503020204020204" charset="-122"/>
                  </a:rPr>
                  <a:t>极锋</a:t>
                </a:r>
                <a:endParaRPr lang="zh-CN" altLang="en-US" sz="1100" dirty="0">
                  <a:ea typeface="微软雅黑" panose="020B0503020204020204" charset="-122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3272799" y="1351087"/>
                <a:ext cx="714165" cy="4271803"/>
                <a:chOff x="3272799" y="1351087"/>
                <a:chExt cx="714165" cy="4271803"/>
              </a:xfrm>
            </p:grpSpPr>
            <p:sp>
              <p:nvSpPr>
                <p:cNvPr id="146" name="任意多边形: 形状 145"/>
                <p:cNvSpPr/>
                <p:nvPr/>
              </p:nvSpPr>
              <p:spPr>
                <a:xfrm>
                  <a:off x="3280252" y="1505074"/>
                  <a:ext cx="582283" cy="556453"/>
                </a:xfrm>
                <a:custGeom>
                  <a:avLst/>
                  <a:gdLst>
                    <a:gd name="connsiteX0" fmla="*/ 48543 w 582283"/>
                    <a:gd name="connsiteY0" fmla="*/ 393541 h 556453"/>
                    <a:gd name="connsiteX1" fmla="*/ 918 w 582283"/>
                    <a:gd name="connsiteY1" fmla="*/ 317341 h 556453"/>
                    <a:gd name="connsiteX2" fmla="*/ 100931 w 582283"/>
                    <a:gd name="connsiteY2" fmla="*/ 200659 h 556453"/>
                    <a:gd name="connsiteX3" fmla="*/ 100931 w 582283"/>
                    <a:gd name="connsiteY3" fmla="*/ 157797 h 556453"/>
                    <a:gd name="connsiteX4" fmla="*/ 119981 w 582283"/>
                    <a:gd name="connsiteY4" fmla="*/ 64928 h 556453"/>
                    <a:gd name="connsiteX5" fmla="*/ 186656 w 582283"/>
                    <a:gd name="connsiteY5" fmla="*/ 29209 h 556453"/>
                    <a:gd name="connsiteX6" fmla="*/ 248568 w 582283"/>
                    <a:gd name="connsiteY6" fmla="*/ 29209 h 556453"/>
                    <a:gd name="connsiteX7" fmla="*/ 305718 w 582283"/>
                    <a:gd name="connsiteY7" fmla="*/ 5397 h 556453"/>
                    <a:gd name="connsiteX8" fmla="*/ 362868 w 582283"/>
                    <a:gd name="connsiteY8" fmla="*/ 3016 h 556453"/>
                    <a:gd name="connsiteX9" fmla="*/ 405731 w 582283"/>
                    <a:gd name="connsiteY9" fmla="*/ 41116 h 556453"/>
                    <a:gd name="connsiteX10" fmla="*/ 420018 w 582283"/>
                    <a:gd name="connsiteY10" fmla="*/ 60166 h 556453"/>
                    <a:gd name="connsiteX11" fmla="*/ 491456 w 582283"/>
                    <a:gd name="connsiteY11" fmla="*/ 72072 h 556453"/>
                    <a:gd name="connsiteX12" fmla="*/ 503362 w 582283"/>
                    <a:gd name="connsiteY12" fmla="*/ 122078 h 556453"/>
                    <a:gd name="connsiteX13" fmla="*/ 562893 w 582283"/>
                    <a:gd name="connsiteY13" fmla="*/ 131603 h 556453"/>
                    <a:gd name="connsiteX14" fmla="*/ 579562 w 582283"/>
                    <a:gd name="connsiteY14" fmla="*/ 160178 h 556453"/>
                    <a:gd name="connsiteX15" fmla="*/ 512887 w 582283"/>
                    <a:gd name="connsiteY15" fmla="*/ 226853 h 556453"/>
                    <a:gd name="connsiteX16" fmla="*/ 431925 w 582283"/>
                    <a:gd name="connsiteY16" fmla="*/ 314959 h 556453"/>
                    <a:gd name="connsiteX17" fmla="*/ 398587 w 582283"/>
                    <a:gd name="connsiteY17" fmla="*/ 381634 h 556453"/>
                    <a:gd name="connsiteX18" fmla="*/ 284287 w 582283"/>
                    <a:gd name="connsiteY18" fmla="*/ 429259 h 556453"/>
                    <a:gd name="connsiteX19" fmla="*/ 258093 w 582283"/>
                    <a:gd name="connsiteY19" fmla="*/ 426878 h 556453"/>
                    <a:gd name="connsiteX20" fmla="*/ 241425 w 582283"/>
                    <a:gd name="connsiteY20" fmla="*/ 464978 h 556453"/>
                    <a:gd name="connsiteX21" fmla="*/ 205706 w 582283"/>
                    <a:gd name="connsiteY21" fmla="*/ 517366 h 556453"/>
                    <a:gd name="connsiteX22" fmla="*/ 136650 w 582283"/>
                    <a:gd name="connsiteY22" fmla="*/ 550703 h 556453"/>
                    <a:gd name="connsiteX23" fmla="*/ 41400 w 582283"/>
                    <a:gd name="connsiteY23" fmla="*/ 550703 h 556453"/>
                    <a:gd name="connsiteX24" fmla="*/ 918 w 582283"/>
                    <a:gd name="connsiteY24" fmla="*/ 493553 h 556453"/>
                    <a:gd name="connsiteX25" fmla="*/ 48543 w 582283"/>
                    <a:gd name="connsiteY25" fmla="*/ 393541 h 55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82283" h="556453">
                      <a:moveTo>
                        <a:pt x="48543" y="393541"/>
                      </a:moveTo>
                      <a:cubicBezTo>
                        <a:pt x="48543" y="364172"/>
                        <a:pt x="-7813" y="349488"/>
                        <a:pt x="918" y="317341"/>
                      </a:cubicBezTo>
                      <a:cubicBezTo>
                        <a:pt x="9649" y="285194"/>
                        <a:pt x="84262" y="227250"/>
                        <a:pt x="100931" y="200659"/>
                      </a:cubicBezTo>
                      <a:cubicBezTo>
                        <a:pt x="117600" y="174068"/>
                        <a:pt x="97756" y="180419"/>
                        <a:pt x="100931" y="157797"/>
                      </a:cubicBezTo>
                      <a:cubicBezTo>
                        <a:pt x="104106" y="135175"/>
                        <a:pt x="105694" y="86359"/>
                        <a:pt x="119981" y="64928"/>
                      </a:cubicBezTo>
                      <a:cubicBezTo>
                        <a:pt x="134268" y="43497"/>
                        <a:pt x="165225" y="35162"/>
                        <a:pt x="186656" y="29209"/>
                      </a:cubicBezTo>
                      <a:cubicBezTo>
                        <a:pt x="208087" y="23256"/>
                        <a:pt x="228724" y="33178"/>
                        <a:pt x="248568" y="29209"/>
                      </a:cubicBezTo>
                      <a:cubicBezTo>
                        <a:pt x="268412" y="25240"/>
                        <a:pt x="286668" y="9762"/>
                        <a:pt x="305718" y="5397"/>
                      </a:cubicBezTo>
                      <a:cubicBezTo>
                        <a:pt x="324768" y="1032"/>
                        <a:pt x="346199" y="-2937"/>
                        <a:pt x="362868" y="3016"/>
                      </a:cubicBezTo>
                      <a:cubicBezTo>
                        <a:pt x="379537" y="8969"/>
                        <a:pt x="396206" y="31591"/>
                        <a:pt x="405731" y="41116"/>
                      </a:cubicBezTo>
                      <a:cubicBezTo>
                        <a:pt x="415256" y="50641"/>
                        <a:pt x="405731" y="55007"/>
                        <a:pt x="420018" y="60166"/>
                      </a:cubicBezTo>
                      <a:cubicBezTo>
                        <a:pt x="434305" y="65325"/>
                        <a:pt x="477565" y="61753"/>
                        <a:pt x="491456" y="72072"/>
                      </a:cubicBezTo>
                      <a:cubicBezTo>
                        <a:pt x="505347" y="82391"/>
                        <a:pt x="491456" y="112156"/>
                        <a:pt x="503362" y="122078"/>
                      </a:cubicBezTo>
                      <a:cubicBezTo>
                        <a:pt x="515268" y="132000"/>
                        <a:pt x="550193" y="125253"/>
                        <a:pt x="562893" y="131603"/>
                      </a:cubicBezTo>
                      <a:cubicBezTo>
                        <a:pt x="575593" y="137953"/>
                        <a:pt x="587896" y="144303"/>
                        <a:pt x="579562" y="160178"/>
                      </a:cubicBezTo>
                      <a:cubicBezTo>
                        <a:pt x="571228" y="176053"/>
                        <a:pt x="537493" y="201056"/>
                        <a:pt x="512887" y="226853"/>
                      </a:cubicBezTo>
                      <a:cubicBezTo>
                        <a:pt x="488281" y="252650"/>
                        <a:pt x="450975" y="289162"/>
                        <a:pt x="431925" y="314959"/>
                      </a:cubicBezTo>
                      <a:cubicBezTo>
                        <a:pt x="412875" y="340756"/>
                        <a:pt x="423193" y="362584"/>
                        <a:pt x="398587" y="381634"/>
                      </a:cubicBezTo>
                      <a:cubicBezTo>
                        <a:pt x="373981" y="400684"/>
                        <a:pt x="307703" y="421718"/>
                        <a:pt x="284287" y="429259"/>
                      </a:cubicBezTo>
                      <a:cubicBezTo>
                        <a:pt x="260871" y="436800"/>
                        <a:pt x="262855" y="427275"/>
                        <a:pt x="258093" y="426878"/>
                      </a:cubicBezTo>
                      <a:cubicBezTo>
                        <a:pt x="252537" y="439578"/>
                        <a:pt x="250156" y="449897"/>
                        <a:pt x="241425" y="464978"/>
                      </a:cubicBezTo>
                      <a:cubicBezTo>
                        <a:pt x="232694" y="480059"/>
                        <a:pt x="223168" y="503079"/>
                        <a:pt x="205706" y="517366"/>
                      </a:cubicBezTo>
                      <a:cubicBezTo>
                        <a:pt x="188244" y="531653"/>
                        <a:pt x="164034" y="545147"/>
                        <a:pt x="136650" y="550703"/>
                      </a:cubicBezTo>
                      <a:cubicBezTo>
                        <a:pt x="109266" y="556259"/>
                        <a:pt x="64022" y="560228"/>
                        <a:pt x="41400" y="550703"/>
                      </a:cubicBezTo>
                      <a:cubicBezTo>
                        <a:pt x="18778" y="541178"/>
                        <a:pt x="124" y="519350"/>
                        <a:pt x="918" y="493553"/>
                      </a:cubicBezTo>
                      <a:cubicBezTo>
                        <a:pt x="1712" y="467756"/>
                        <a:pt x="48543" y="422910"/>
                        <a:pt x="48543" y="3935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41C7F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>
                  <a:solidFill>
                    <a:srgbClr val="0CAF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charset="-122"/>
                  </a:endParaRPr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>
                <a:xfrm>
                  <a:off x="3637556" y="1431969"/>
                  <a:ext cx="349408" cy="333908"/>
                </a:xfrm>
                <a:custGeom>
                  <a:avLst/>
                  <a:gdLst>
                    <a:gd name="connsiteX0" fmla="*/ 48543 w 582283"/>
                    <a:gd name="connsiteY0" fmla="*/ 393541 h 556453"/>
                    <a:gd name="connsiteX1" fmla="*/ 918 w 582283"/>
                    <a:gd name="connsiteY1" fmla="*/ 317341 h 556453"/>
                    <a:gd name="connsiteX2" fmla="*/ 100931 w 582283"/>
                    <a:gd name="connsiteY2" fmla="*/ 200659 h 556453"/>
                    <a:gd name="connsiteX3" fmla="*/ 100931 w 582283"/>
                    <a:gd name="connsiteY3" fmla="*/ 157797 h 556453"/>
                    <a:gd name="connsiteX4" fmla="*/ 119981 w 582283"/>
                    <a:gd name="connsiteY4" fmla="*/ 64928 h 556453"/>
                    <a:gd name="connsiteX5" fmla="*/ 186656 w 582283"/>
                    <a:gd name="connsiteY5" fmla="*/ 29209 h 556453"/>
                    <a:gd name="connsiteX6" fmla="*/ 248568 w 582283"/>
                    <a:gd name="connsiteY6" fmla="*/ 29209 h 556453"/>
                    <a:gd name="connsiteX7" fmla="*/ 305718 w 582283"/>
                    <a:gd name="connsiteY7" fmla="*/ 5397 h 556453"/>
                    <a:gd name="connsiteX8" fmla="*/ 362868 w 582283"/>
                    <a:gd name="connsiteY8" fmla="*/ 3016 h 556453"/>
                    <a:gd name="connsiteX9" fmla="*/ 405731 w 582283"/>
                    <a:gd name="connsiteY9" fmla="*/ 41116 h 556453"/>
                    <a:gd name="connsiteX10" fmla="*/ 420018 w 582283"/>
                    <a:gd name="connsiteY10" fmla="*/ 60166 h 556453"/>
                    <a:gd name="connsiteX11" fmla="*/ 491456 w 582283"/>
                    <a:gd name="connsiteY11" fmla="*/ 72072 h 556453"/>
                    <a:gd name="connsiteX12" fmla="*/ 503362 w 582283"/>
                    <a:gd name="connsiteY12" fmla="*/ 122078 h 556453"/>
                    <a:gd name="connsiteX13" fmla="*/ 562893 w 582283"/>
                    <a:gd name="connsiteY13" fmla="*/ 131603 h 556453"/>
                    <a:gd name="connsiteX14" fmla="*/ 579562 w 582283"/>
                    <a:gd name="connsiteY14" fmla="*/ 160178 h 556453"/>
                    <a:gd name="connsiteX15" fmla="*/ 512887 w 582283"/>
                    <a:gd name="connsiteY15" fmla="*/ 226853 h 556453"/>
                    <a:gd name="connsiteX16" fmla="*/ 431925 w 582283"/>
                    <a:gd name="connsiteY16" fmla="*/ 314959 h 556453"/>
                    <a:gd name="connsiteX17" fmla="*/ 398587 w 582283"/>
                    <a:gd name="connsiteY17" fmla="*/ 381634 h 556453"/>
                    <a:gd name="connsiteX18" fmla="*/ 284287 w 582283"/>
                    <a:gd name="connsiteY18" fmla="*/ 429259 h 556453"/>
                    <a:gd name="connsiteX19" fmla="*/ 258093 w 582283"/>
                    <a:gd name="connsiteY19" fmla="*/ 426878 h 556453"/>
                    <a:gd name="connsiteX20" fmla="*/ 241425 w 582283"/>
                    <a:gd name="connsiteY20" fmla="*/ 464978 h 556453"/>
                    <a:gd name="connsiteX21" fmla="*/ 205706 w 582283"/>
                    <a:gd name="connsiteY21" fmla="*/ 517366 h 556453"/>
                    <a:gd name="connsiteX22" fmla="*/ 136650 w 582283"/>
                    <a:gd name="connsiteY22" fmla="*/ 550703 h 556453"/>
                    <a:gd name="connsiteX23" fmla="*/ 41400 w 582283"/>
                    <a:gd name="connsiteY23" fmla="*/ 550703 h 556453"/>
                    <a:gd name="connsiteX24" fmla="*/ 918 w 582283"/>
                    <a:gd name="connsiteY24" fmla="*/ 493553 h 556453"/>
                    <a:gd name="connsiteX25" fmla="*/ 48543 w 582283"/>
                    <a:gd name="connsiteY25" fmla="*/ 393541 h 55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82283" h="556453">
                      <a:moveTo>
                        <a:pt x="48543" y="393541"/>
                      </a:moveTo>
                      <a:cubicBezTo>
                        <a:pt x="48543" y="364172"/>
                        <a:pt x="-7813" y="349488"/>
                        <a:pt x="918" y="317341"/>
                      </a:cubicBezTo>
                      <a:cubicBezTo>
                        <a:pt x="9649" y="285194"/>
                        <a:pt x="84262" y="227250"/>
                        <a:pt x="100931" y="200659"/>
                      </a:cubicBezTo>
                      <a:cubicBezTo>
                        <a:pt x="117600" y="174068"/>
                        <a:pt x="97756" y="180419"/>
                        <a:pt x="100931" y="157797"/>
                      </a:cubicBezTo>
                      <a:cubicBezTo>
                        <a:pt x="104106" y="135175"/>
                        <a:pt x="105694" y="86359"/>
                        <a:pt x="119981" y="64928"/>
                      </a:cubicBezTo>
                      <a:cubicBezTo>
                        <a:pt x="134268" y="43497"/>
                        <a:pt x="165225" y="35162"/>
                        <a:pt x="186656" y="29209"/>
                      </a:cubicBezTo>
                      <a:cubicBezTo>
                        <a:pt x="208087" y="23256"/>
                        <a:pt x="228724" y="33178"/>
                        <a:pt x="248568" y="29209"/>
                      </a:cubicBezTo>
                      <a:cubicBezTo>
                        <a:pt x="268412" y="25240"/>
                        <a:pt x="286668" y="9762"/>
                        <a:pt x="305718" y="5397"/>
                      </a:cubicBezTo>
                      <a:cubicBezTo>
                        <a:pt x="324768" y="1032"/>
                        <a:pt x="346199" y="-2937"/>
                        <a:pt x="362868" y="3016"/>
                      </a:cubicBezTo>
                      <a:cubicBezTo>
                        <a:pt x="379537" y="8969"/>
                        <a:pt x="396206" y="31591"/>
                        <a:pt x="405731" y="41116"/>
                      </a:cubicBezTo>
                      <a:cubicBezTo>
                        <a:pt x="415256" y="50641"/>
                        <a:pt x="405731" y="55007"/>
                        <a:pt x="420018" y="60166"/>
                      </a:cubicBezTo>
                      <a:cubicBezTo>
                        <a:pt x="434305" y="65325"/>
                        <a:pt x="477565" y="61753"/>
                        <a:pt x="491456" y="72072"/>
                      </a:cubicBezTo>
                      <a:cubicBezTo>
                        <a:pt x="505347" y="82391"/>
                        <a:pt x="491456" y="112156"/>
                        <a:pt x="503362" y="122078"/>
                      </a:cubicBezTo>
                      <a:cubicBezTo>
                        <a:pt x="515268" y="132000"/>
                        <a:pt x="550193" y="125253"/>
                        <a:pt x="562893" y="131603"/>
                      </a:cubicBezTo>
                      <a:cubicBezTo>
                        <a:pt x="575593" y="137953"/>
                        <a:pt x="587896" y="144303"/>
                        <a:pt x="579562" y="160178"/>
                      </a:cubicBezTo>
                      <a:cubicBezTo>
                        <a:pt x="571228" y="176053"/>
                        <a:pt x="537493" y="201056"/>
                        <a:pt x="512887" y="226853"/>
                      </a:cubicBezTo>
                      <a:cubicBezTo>
                        <a:pt x="488281" y="252650"/>
                        <a:pt x="450975" y="289162"/>
                        <a:pt x="431925" y="314959"/>
                      </a:cubicBezTo>
                      <a:cubicBezTo>
                        <a:pt x="412875" y="340756"/>
                        <a:pt x="423193" y="362584"/>
                        <a:pt x="398587" y="381634"/>
                      </a:cubicBezTo>
                      <a:cubicBezTo>
                        <a:pt x="373981" y="400684"/>
                        <a:pt x="307703" y="421718"/>
                        <a:pt x="284287" y="429259"/>
                      </a:cubicBezTo>
                      <a:cubicBezTo>
                        <a:pt x="260871" y="436800"/>
                        <a:pt x="262855" y="427275"/>
                        <a:pt x="258093" y="426878"/>
                      </a:cubicBezTo>
                      <a:cubicBezTo>
                        <a:pt x="252537" y="439578"/>
                        <a:pt x="250156" y="449897"/>
                        <a:pt x="241425" y="464978"/>
                      </a:cubicBezTo>
                      <a:cubicBezTo>
                        <a:pt x="232694" y="480059"/>
                        <a:pt x="223168" y="503079"/>
                        <a:pt x="205706" y="517366"/>
                      </a:cubicBezTo>
                      <a:cubicBezTo>
                        <a:pt x="188244" y="531653"/>
                        <a:pt x="164034" y="545147"/>
                        <a:pt x="136650" y="550703"/>
                      </a:cubicBezTo>
                      <a:cubicBezTo>
                        <a:pt x="109266" y="556259"/>
                        <a:pt x="64022" y="560228"/>
                        <a:pt x="41400" y="550703"/>
                      </a:cubicBezTo>
                      <a:cubicBezTo>
                        <a:pt x="18778" y="541178"/>
                        <a:pt x="124" y="519350"/>
                        <a:pt x="918" y="493553"/>
                      </a:cubicBezTo>
                      <a:cubicBezTo>
                        <a:pt x="1712" y="467756"/>
                        <a:pt x="48543" y="422910"/>
                        <a:pt x="48543" y="3935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41C7F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>
                  <a:solidFill>
                    <a:srgbClr val="0CAF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charset="-122"/>
                  </a:endParaRPr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>
                <a:xfrm flipV="1">
                  <a:off x="3272799" y="4925446"/>
                  <a:ext cx="582283" cy="556453"/>
                </a:xfrm>
                <a:custGeom>
                  <a:avLst/>
                  <a:gdLst>
                    <a:gd name="connsiteX0" fmla="*/ 48543 w 582283"/>
                    <a:gd name="connsiteY0" fmla="*/ 393541 h 556453"/>
                    <a:gd name="connsiteX1" fmla="*/ 918 w 582283"/>
                    <a:gd name="connsiteY1" fmla="*/ 317341 h 556453"/>
                    <a:gd name="connsiteX2" fmla="*/ 100931 w 582283"/>
                    <a:gd name="connsiteY2" fmla="*/ 200659 h 556453"/>
                    <a:gd name="connsiteX3" fmla="*/ 100931 w 582283"/>
                    <a:gd name="connsiteY3" fmla="*/ 157797 h 556453"/>
                    <a:gd name="connsiteX4" fmla="*/ 119981 w 582283"/>
                    <a:gd name="connsiteY4" fmla="*/ 64928 h 556453"/>
                    <a:gd name="connsiteX5" fmla="*/ 186656 w 582283"/>
                    <a:gd name="connsiteY5" fmla="*/ 29209 h 556453"/>
                    <a:gd name="connsiteX6" fmla="*/ 248568 w 582283"/>
                    <a:gd name="connsiteY6" fmla="*/ 29209 h 556453"/>
                    <a:gd name="connsiteX7" fmla="*/ 305718 w 582283"/>
                    <a:gd name="connsiteY7" fmla="*/ 5397 h 556453"/>
                    <a:gd name="connsiteX8" fmla="*/ 362868 w 582283"/>
                    <a:gd name="connsiteY8" fmla="*/ 3016 h 556453"/>
                    <a:gd name="connsiteX9" fmla="*/ 405731 w 582283"/>
                    <a:gd name="connsiteY9" fmla="*/ 41116 h 556453"/>
                    <a:gd name="connsiteX10" fmla="*/ 420018 w 582283"/>
                    <a:gd name="connsiteY10" fmla="*/ 60166 h 556453"/>
                    <a:gd name="connsiteX11" fmla="*/ 491456 w 582283"/>
                    <a:gd name="connsiteY11" fmla="*/ 72072 h 556453"/>
                    <a:gd name="connsiteX12" fmla="*/ 503362 w 582283"/>
                    <a:gd name="connsiteY12" fmla="*/ 122078 h 556453"/>
                    <a:gd name="connsiteX13" fmla="*/ 562893 w 582283"/>
                    <a:gd name="connsiteY13" fmla="*/ 131603 h 556453"/>
                    <a:gd name="connsiteX14" fmla="*/ 579562 w 582283"/>
                    <a:gd name="connsiteY14" fmla="*/ 160178 h 556453"/>
                    <a:gd name="connsiteX15" fmla="*/ 512887 w 582283"/>
                    <a:gd name="connsiteY15" fmla="*/ 226853 h 556453"/>
                    <a:gd name="connsiteX16" fmla="*/ 431925 w 582283"/>
                    <a:gd name="connsiteY16" fmla="*/ 314959 h 556453"/>
                    <a:gd name="connsiteX17" fmla="*/ 398587 w 582283"/>
                    <a:gd name="connsiteY17" fmla="*/ 381634 h 556453"/>
                    <a:gd name="connsiteX18" fmla="*/ 284287 w 582283"/>
                    <a:gd name="connsiteY18" fmla="*/ 429259 h 556453"/>
                    <a:gd name="connsiteX19" fmla="*/ 258093 w 582283"/>
                    <a:gd name="connsiteY19" fmla="*/ 426878 h 556453"/>
                    <a:gd name="connsiteX20" fmla="*/ 241425 w 582283"/>
                    <a:gd name="connsiteY20" fmla="*/ 464978 h 556453"/>
                    <a:gd name="connsiteX21" fmla="*/ 205706 w 582283"/>
                    <a:gd name="connsiteY21" fmla="*/ 517366 h 556453"/>
                    <a:gd name="connsiteX22" fmla="*/ 136650 w 582283"/>
                    <a:gd name="connsiteY22" fmla="*/ 550703 h 556453"/>
                    <a:gd name="connsiteX23" fmla="*/ 41400 w 582283"/>
                    <a:gd name="connsiteY23" fmla="*/ 550703 h 556453"/>
                    <a:gd name="connsiteX24" fmla="*/ 918 w 582283"/>
                    <a:gd name="connsiteY24" fmla="*/ 493553 h 556453"/>
                    <a:gd name="connsiteX25" fmla="*/ 48543 w 582283"/>
                    <a:gd name="connsiteY25" fmla="*/ 393541 h 55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82283" h="556453">
                      <a:moveTo>
                        <a:pt x="48543" y="393541"/>
                      </a:moveTo>
                      <a:cubicBezTo>
                        <a:pt x="48543" y="364172"/>
                        <a:pt x="-7813" y="349488"/>
                        <a:pt x="918" y="317341"/>
                      </a:cubicBezTo>
                      <a:cubicBezTo>
                        <a:pt x="9649" y="285194"/>
                        <a:pt x="84262" y="227250"/>
                        <a:pt x="100931" y="200659"/>
                      </a:cubicBezTo>
                      <a:cubicBezTo>
                        <a:pt x="117600" y="174068"/>
                        <a:pt x="97756" y="180419"/>
                        <a:pt x="100931" y="157797"/>
                      </a:cubicBezTo>
                      <a:cubicBezTo>
                        <a:pt x="104106" y="135175"/>
                        <a:pt x="105694" y="86359"/>
                        <a:pt x="119981" y="64928"/>
                      </a:cubicBezTo>
                      <a:cubicBezTo>
                        <a:pt x="134268" y="43497"/>
                        <a:pt x="165225" y="35162"/>
                        <a:pt x="186656" y="29209"/>
                      </a:cubicBezTo>
                      <a:cubicBezTo>
                        <a:pt x="208087" y="23256"/>
                        <a:pt x="228724" y="33178"/>
                        <a:pt x="248568" y="29209"/>
                      </a:cubicBezTo>
                      <a:cubicBezTo>
                        <a:pt x="268412" y="25240"/>
                        <a:pt x="286668" y="9762"/>
                        <a:pt x="305718" y="5397"/>
                      </a:cubicBezTo>
                      <a:cubicBezTo>
                        <a:pt x="324768" y="1032"/>
                        <a:pt x="346199" y="-2937"/>
                        <a:pt x="362868" y="3016"/>
                      </a:cubicBezTo>
                      <a:cubicBezTo>
                        <a:pt x="379537" y="8969"/>
                        <a:pt x="396206" y="31591"/>
                        <a:pt x="405731" y="41116"/>
                      </a:cubicBezTo>
                      <a:cubicBezTo>
                        <a:pt x="415256" y="50641"/>
                        <a:pt x="405731" y="55007"/>
                        <a:pt x="420018" y="60166"/>
                      </a:cubicBezTo>
                      <a:cubicBezTo>
                        <a:pt x="434305" y="65325"/>
                        <a:pt x="477565" y="61753"/>
                        <a:pt x="491456" y="72072"/>
                      </a:cubicBezTo>
                      <a:cubicBezTo>
                        <a:pt x="505347" y="82391"/>
                        <a:pt x="491456" y="112156"/>
                        <a:pt x="503362" y="122078"/>
                      </a:cubicBezTo>
                      <a:cubicBezTo>
                        <a:pt x="515268" y="132000"/>
                        <a:pt x="550193" y="125253"/>
                        <a:pt x="562893" y="131603"/>
                      </a:cubicBezTo>
                      <a:cubicBezTo>
                        <a:pt x="575593" y="137953"/>
                        <a:pt x="587896" y="144303"/>
                        <a:pt x="579562" y="160178"/>
                      </a:cubicBezTo>
                      <a:cubicBezTo>
                        <a:pt x="571228" y="176053"/>
                        <a:pt x="537493" y="201056"/>
                        <a:pt x="512887" y="226853"/>
                      </a:cubicBezTo>
                      <a:cubicBezTo>
                        <a:pt x="488281" y="252650"/>
                        <a:pt x="450975" y="289162"/>
                        <a:pt x="431925" y="314959"/>
                      </a:cubicBezTo>
                      <a:cubicBezTo>
                        <a:pt x="412875" y="340756"/>
                        <a:pt x="423193" y="362584"/>
                        <a:pt x="398587" y="381634"/>
                      </a:cubicBezTo>
                      <a:cubicBezTo>
                        <a:pt x="373981" y="400684"/>
                        <a:pt x="307703" y="421718"/>
                        <a:pt x="284287" y="429259"/>
                      </a:cubicBezTo>
                      <a:cubicBezTo>
                        <a:pt x="260871" y="436800"/>
                        <a:pt x="262855" y="427275"/>
                        <a:pt x="258093" y="426878"/>
                      </a:cubicBezTo>
                      <a:cubicBezTo>
                        <a:pt x="252537" y="439578"/>
                        <a:pt x="250156" y="449897"/>
                        <a:pt x="241425" y="464978"/>
                      </a:cubicBezTo>
                      <a:cubicBezTo>
                        <a:pt x="232694" y="480059"/>
                        <a:pt x="223168" y="503079"/>
                        <a:pt x="205706" y="517366"/>
                      </a:cubicBezTo>
                      <a:cubicBezTo>
                        <a:pt x="188244" y="531653"/>
                        <a:pt x="164034" y="545147"/>
                        <a:pt x="136650" y="550703"/>
                      </a:cubicBezTo>
                      <a:cubicBezTo>
                        <a:pt x="109266" y="556259"/>
                        <a:pt x="64022" y="560228"/>
                        <a:pt x="41400" y="550703"/>
                      </a:cubicBezTo>
                      <a:cubicBezTo>
                        <a:pt x="18778" y="541178"/>
                        <a:pt x="124" y="519350"/>
                        <a:pt x="918" y="493553"/>
                      </a:cubicBezTo>
                      <a:cubicBezTo>
                        <a:pt x="1712" y="467756"/>
                        <a:pt x="48543" y="422910"/>
                        <a:pt x="48543" y="3935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41C7F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>
                  <a:solidFill>
                    <a:srgbClr val="0CAF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charset="-122"/>
                  </a:endParaRPr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>
                <a:xfrm flipV="1">
                  <a:off x="3630103" y="5221096"/>
                  <a:ext cx="349408" cy="333908"/>
                </a:xfrm>
                <a:custGeom>
                  <a:avLst/>
                  <a:gdLst>
                    <a:gd name="connsiteX0" fmla="*/ 48543 w 582283"/>
                    <a:gd name="connsiteY0" fmla="*/ 393541 h 556453"/>
                    <a:gd name="connsiteX1" fmla="*/ 918 w 582283"/>
                    <a:gd name="connsiteY1" fmla="*/ 317341 h 556453"/>
                    <a:gd name="connsiteX2" fmla="*/ 100931 w 582283"/>
                    <a:gd name="connsiteY2" fmla="*/ 200659 h 556453"/>
                    <a:gd name="connsiteX3" fmla="*/ 100931 w 582283"/>
                    <a:gd name="connsiteY3" fmla="*/ 157797 h 556453"/>
                    <a:gd name="connsiteX4" fmla="*/ 119981 w 582283"/>
                    <a:gd name="connsiteY4" fmla="*/ 64928 h 556453"/>
                    <a:gd name="connsiteX5" fmla="*/ 186656 w 582283"/>
                    <a:gd name="connsiteY5" fmla="*/ 29209 h 556453"/>
                    <a:gd name="connsiteX6" fmla="*/ 248568 w 582283"/>
                    <a:gd name="connsiteY6" fmla="*/ 29209 h 556453"/>
                    <a:gd name="connsiteX7" fmla="*/ 305718 w 582283"/>
                    <a:gd name="connsiteY7" fmla="*/ 5397 h 556453"/>
                    <a:gd name="connsiteX8" fmla="*/ 362868 w 582283"/>
                    <a:gd name="connsiteY8" fmla="*/ 3016 h 556453"/>
                    <a:gd name="connsiteX9" fmla="*/ 405731 w 582283"/>
                    <a:gd name="connsiteY9" fmla="*/ 41116 h 556453"/>
                    <a:gd name="connsiteX10" fmla="*/ 420018 w 582283"/>
                    <a:gd name="connsiteY10" fmla="*/ 60166 h 556453"/>
                    <a:gd name="connsiteX11" fmla="*/ 491456 w 582283"/>
                    <a:gd name="connsiteY11" fmla="*/ 72072 h 556453"/>
                    <a:gd name="connsiteX12" fmla="*/ 503362 w 582283"/>
                    <a:gd name="connsiteY12" fmla="*/ 122078 h 556453"/>
                    <a:gd name="connsiteX13" fmla="*/ 562893 w 582283"/>
                    <a:gd name="connsiteY13" fmla="*/ 131603 h 556453"/>
                    <a:gd name="connsiteX14" fmla="*/ 579562 w 582283"/>
                    <a:gd name="connsiteY14" fmla="*/ 160178 h 556453"/>
                    <a:gd name="connsiteX15" fmla="*/ 512887 w 582283"/>
                    <a:gd name="connsiteY15" fmla="*/ 226853 h 556453"/>
                    <a:gd name="connsiteX16" fmla="*/ 431925 w 582283"/>
                    <a:gd name="connsiteY16" fmla="*/ 314959 h 556453"/>
                    <a:gd name="connsiteX17" fmla="*/ 398587 w 582283"/>
                    <a:gd name="connsiteY17" fmla="*/ 381634 h 556453"/>
                    <a:gd name="connsiteX18" fmla="*/ 284287 w 582283"/>
                    <a:gd name="connsiteY18" fmla="*/ 429259 h 556453"/>
                    <a:gd name="connsiteX19" fmla="*/ 258093 w 582283"/>
                    <a:gd name="connsiteY19" fmla="*/ 426878 h 556453"/>
                    <a:gd name="connsiteX20" fmla="*/ 241425 w 582283"/>
                    <a:gd name="connsiteY20" fmla="*/ 464978 h 556453"/>
                    <a:gd name="connsiteX21" fmla="*/ 205706 w 582283"/>
                    <a:gd name="connsiteY21" fmla="*/ 517366 h 556453"/>
                    <a:gd name="connsiteX22" fmla="*/ 136650 w 582283"/>
                    <a:gd name="connsiteY22" fmla="*/ 550703 h 556453"/>
                    <a:gd name="connsiteX23" fmla="*/ 41400 w 582283"/>
                    <a:gd name="connsiteY23" fmla="*/ 550703 h 556453"/>
                    <a:gd name="connsiteX24" fmla="*/ 918 w 582283"/>
                    <a:gd name="connsiteY24" fmla="*/ 493553 h 556453"/>
                    <a:gd name="connsiteX25" fmla="*/ 48543 w 582283"/>
                    <a:gd name="connsiteY25" fmla="*/ 393541 h 55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82283" h="556453">
                      <a:moveTo>
                        <a:pt x="48543" y="393541"/>
                      </a:moveTo>
                      <a:cubicBezTo>
                        <a:pt x="48543" y="364172"/>
                        <a:pt x="-7813" y="349488"/>
                        <a:pt x="918" y="317341"/>
                      </a:cubicBezTo>
                      <a:cubicBezTo>
                        <a:pt x="9649" y="285194"/>
                        <a:pt x="84262" y="227250"/>
                        <a:pt x="100931" y="200659"/>
                      </a:cubicBezTo>
                      <a:cubicBezTo>
                        <a:pt x="117600" y="174068"/>
                        <a:pt x="97756" y="180419"/>
                        <a:pt x="100931" y="157797"/>
                      </a:cubicBezTo>
                      <a:cubicBezTo>
                        <a:pt x="104106" y="135175"/>
                        <a:pt x="105694" y="86359"/>
                        <a:pt x="119981" y="64928"/>
                      </a:cubicBezTo>
                      <a:cubicBezTo>
                        <a:pt x="134268" y="43497"/>
                        <a:pt x="165225" y="35162"/>
                        <a:pt x="186656" y="29209"/>
                      </a:cubicBezTo>
                      <a:cubicBezTo>
                        <a:pt x="208087" y="23256"/>
                        <a:pt x="228724" y="33178"/>
                        <a:pt x="248568" y="29209"/>
                      </a:cubicBezTo>
                      <a:cubicBezTo>
                        <a:pt x="268412" y="25240"/>
                        <a:pt x="286668" y="9762"/>
                        <a:pt x="305718" y="5397"/>
                      </a:cubicBezTo>
                      <a:cubicBezTo>
                        <a:pt x="324768" y="1032"/>
                        <a:pt x="346199" y="-2937"/>
                        <a:pt x="362868" y="3016"/>
                      </a:cubicBezTo>
                      <a:cubicBezTo>
                        <a:pt x="379537" y="8969"/>
                        <a:pt x="396206" y="31591"/>
                        <a:pt x="405731" y="41116"/>
                      </a:cubicBezTo>
                      <a:cubicBezTo>
                        <a:pt x="415256" y="50641"/>
                        <a:pt x="405731" y="55007"/>
                        <a:pt x="420018" y="60166"/>
                      </a:cubicBezTo>
                      <a:cubicBezTo>
                        <a:pt x="434305" y="65325"/>
                        <a:pt x="477565" y="61753"/>
                        <a:pt x="491456" y="72072"/>
                      </a:cubicBezTo>
                      <a:cubicBezTo>
                        <a:pt x="505347" y="82391"/>
                        <a:pt x="491456" y="112156"/>
                        <a:pt x="503362" y="122078"/>
                      </a:cubicBezTo>
                      <a:cubicBezTo>
                        <a:pt x="515268" y="132000"/>
                        <a:pt x="550193" y="125253"/>
                        <a:pt x="562893" y="131603"/>
                      </a:cubicBezTo>
                      <a:cubicBezTo>
                        <a:pt x="575593" y="137953"/>
                        <a:pt x="587896" y="144303"/>
                        <a:pt x="579562" y="160178"/>
                      </a:cubicBezTo>
                      <a:cubicBezTo>
                        <a:pt x="571228" y="176053"/>
                        <a:pt x="537493" y="201056"/>
                        <a:pt x="512887" y="226853"/>
                      </a:cubicBezTo>
                      <a:cubicBezTo>
                        <a:pt x="488281" y="252650"/>
                        <a:pt x="450975" y="289162"/>
                        <a:pt x="431925" y="314959"/>
                      </a:cubicBezTo>
                      <a:cubicBezTo>
                        <a:pt x="412875" y="340756"/>
                        <a:pt x="423193" y="362584"/>
                        <a:pt x="398587" y="381634"/>
                      </a:cubicBezTo>
                      <a:cubicBezTo>
                        <a:pt x="373981" y="400684"/>
                        <a:pt x="307703" y="421718"/>
                        <a:pt x="284287" y="429259"/>
                      </a:cubicBezTo>
                      <a:cubicBezTo>
                        <a:pt x="260871" y="436800"/>
                        <a:pt x="262855" y="427275"/>
                        <a:pt x="258093" y="426878"/>
                      </a:cubicBezTo>
                      <a:cubicBezTo>
                        <a:pt x="252537" y="439578"/>
                        <a:pt x="250156" y="449897"/>
                        <a:pt x="241425" y="464978"/>
                      </a:cubicBezTo>
                      <a:cubicBezTo>
                        <a:pt x="232694" y="480059"/>
                        <a:pt x="223168" y="503079"/>
                        <a:pt x="205706" y="517366"/>
                      </a:cubicBezTo>
                      <a:cubicBezTo>
                        <a:pt x="188244" y="531653"/>
                        <a:pt x="164034" y="545147"/>
                        <a:pt x="136650" y="550703"/>
                      </a:cubicBezTo>
                      <a:cubicBezTo>
                        <a:pt x="109266" y="556259"/>
                        <a:pt x="64022" y="560228"/>
                        <a:pt x="41400" y="550703"/>
                      </a:cubicBezTo>
                      <a:cubicBezTo>
                        <a:pt x="18778" y="541178"/>
                        <a:pt x="124" y="519350"/>
                        <a:pt x="918" y="493553"/>
                      </a:cubicBezTo>
                      <a:cubicBezTo>
                        <a:pt x="1712" y="467756"/>
                        <a:pt x="48543" y="422910"/>
                        <a:pt x="48543" y="3935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41C7F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>
                  <a:solidFill>
                    <a:srgbClr val="0CAF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150" name="直接连接符 149"/>
                <p:cNvCxnSpPr/>
                <p:nvPr/>
              </p:nvCxnSpPr>
              <p:spPr>
                <a:xfrm flipH="1">
                  <a:off x="3584483" y="1351087"/>
                  <a:ext cx="316707" cy="681037"/>
                </a:xfrm>
                <a:prstGeom prst="line">
                  <a:avLst/>
                </a:prstGeom>
                <a:ln w="12700">
                  <a:solidFill>
                    <a:srgbClr val="0095D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/>
                <p:cNvCxnSpPr/>
                <p:nvPr/>
              </p:nvCxnSpPr>
              <p:spPr>
                <a:xfrm>
                  <a:off x="3583589" y="4929946"/>
                  <a:ext cx="323850" cy="692944"/>
                </a:xfrm>
                <a:prstGeom prst="line">
                  <a:avLst/>
                </a:prstGeom>
                <a:ln w="12700">
                  <a:solidFill>
                    <a:srgbClr val="0095D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任意多边形: 形状 116"/>
            <p:cNvSpPr/>
            <p:nvPr/>
          </p:nvSpPr>
          <p:spPr>
            <a:xfrm>
              <a:off x="2004840" y="3290178"/>
              <a:ext cx="104935" cy="406400"/>
            </a:xfrm>
            <a:custGeom>
              <a:avLst/>
              <a:gdLst>
                <a:gd name="connsiteX0" fmla="*/ 85885 w 104935"/>
                <a:gd name="connsiteY0" fmla="*/ 406400 h 406400"/>
                <a:gd name="connsiteX1" fmla="*/ 160 w 104935"/>
                <a:gd name="connsiteY1" fmla="*/ 238125 h 406400"/>
                <a:gd name="connsiteX2" fmla="*/ 104935 w 104935"/>
                <a:gd name="connsiteY2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35" h="406400">
                  <a:moveTo>
                    <a:pt x="85885" y="406400"/>
                  </a:moveTo>
                  <a:cubicBezTo>
                    <a:pt x="41435" y="356129"/>
                    <a:pt x="-3015" y="305858"/>
                    <a:pt x="160" y="238125"/>
                  </a:cubicBezTo>
                  <a:cubicBezTo>
                    <a:pt x="3335" y="170392"/>
                    <a:pt x="54135" y="85196"/>
                    <a:pt x="104935" y="0"/>
                  </a:cubicBezTo>
                </a:path>
              </a:pathLst>
            </a:custGeom>
            <a:noFill/>
            <a:ln w="38100">
              <a:solidFill>
                <a:srgbClr val="01A0E4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18" name="任意多边形: 形状 117"/>
            <p:cNvSpPr/>
            <p:nvPr/>
          </p:nvSpPr>
          <p:spPr>
            <a:xfrm>
              <a:off x="2138350" y="3037114"/>
              <a:ext cx="371475" cy="192739"/>
            </a:xfrm>
            <a:custGeom>
              <a:avLst/>
              <a:gdLst>
                <a:gd name="connsiteX0" fmla="*/ 0 w 371475"/>
                <a:gd name="connsiteY0" fmla="*/ 192739 h 192739"/>
                <a:gd name="connsiteX1" fmla="*/ 174625 w 371475"/>
                <a:gd name="connsiteY1" fmla="*/ 5414 h 192739"/>
                <a:gd name="connsiteX2" fmla="*/ 371475 w 371475"/>
                <a:gd name="connsiteY2" fmla="*/ 68914 h 19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192739">
                  <a:moveTo>
                    <a:pt x="0" y="192739"/>
                  </a:moveTo>
                  <a:cubicBezTo>
                    <a:pt x="56356" y="109395"/>
                    <a:pt x="112713" y="26051"/>
                    <a:pt x="174625" y="5414"/>
                  </a:cubicBezTo>
                  <a:cubicBezTo>
                    <a:pt x="236537" y="-15223"/>
                    <a:pt x="304006" y="26845"/>
                    <a:pt x="371475" y="68914"/>
                  </a:cubicBezTo>
                </a:path>
              </a:pathLst>
            </a:custGeom>
            <a:noFill/>
            <a:ln w="38100">
              <a:gradFill flip="none" rotWithShape="1">
                <a:gsLst>
                  <a:gs pos="100000">
                    <a:srgbClr val="009FDD"/>
                  </a:gs>
                  <a:gs pos="49000">
                    <a:srgbClr val="EC008B"/>
                  </a:gs>
                </a:gsLst>
                <a:lin ang="10800000" scaled="1"/>
                <a:tileRect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19" name="任意多边形: 形状 118"/>
            <p:cNvSpPr/>
            <p:nvPr/>
          </p:nvSpPr>
          <p:spPr>
            <a:xfrm>
              <a:off x="2490775" y="3125078"/>
              <a:ext cx="94339" cy="438150"/>
            </a:xfrm>
            <a:custGeom>
              <a:avLst/>
              <a:gdLst>
                <a:gd name="connsiteX0" fmla="*/ 57150 w 94339"/>
                <a:gd name="connsiteY0" fmla="*/ 0 h 438150"/>
                <a:gd name="connsiteX1" fmla="*/ 92075 w 94339"/>
                <a:gd name="connsiteY1" fmla="*/ 76200 h 438150"/>
                <a:gd name="connsiteX2" fmla="*/ 0 w 94339"/>
                <a:gd name="connsiteY2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339" h="438150">
                  <a:moveTo>
                    <a:pt x="57150" y="0"/>
                  </a:moveTo>
                  <a:cubicBezTo>
                    <a:pt x="79375" y="1587"/>
                    <a:pt x="101600" y="3175"/>
                    <a:pt x="92075" y="76200"/>
                  </a:cubicBezTo>
                  <a:cubicBezTo>
                    <a:pt x="82550" y="149225"/>
                    <a:pt x="41275" y="293687"/>
                    <a:pt x="0" y="438150"/>
                  </a:cubicBezTo>
                </a:path>
              </a:pathLst>
            </a:custGeom>
            <a:noFill/>
            <a:ln w="38100">
              <a:solidFill>
                <a:srgbClr val="EC008B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0" name="任意多边形: 形状 119"/>
            <p:cNvSpPr/>
            <p:nvPr/>
          </p:nvSpPr>
          <p:spPr>
            <a:xfrm>
              <a:off x="2138350" y="3633078"/>
              <a:ext cx="330200" cy="121156"/>
            </a:xfrm>
            <a:custGeom>
              <a:avLst/>
              <a:gdLst>
                <a:gd name="connsiteX0" fmla="*/ 330200 w 330200"/>
                <a:gd name="connsiteY0" fmla="*/ 0 h 121156"/>
                <a:gd name="connsiteX1" fmla="*/ 219075 w 330200"/>
                <a:gd name="connsiteY1" fmla="*/ 114300 h 121156"/>
                <a:gd name="connsiteX2" fmla="*/ 0 w 330200"/>
                <a:gd name="connsiteY2" fmla="*/ 98425 h 1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121156">
                  <a:moveTo>
                    <a:pt x="330200" y="0"/>
                  </a:moveTo>
                  <a:cubicBezTo>
                    <a:pt x="302154" y="48948"/>
                    <a:pt x="274108" y="97896"/>
                    <a:pt x="219075" y="114300"/>
                  </a:cubicBezTo>
                  <a:cubicBezTo>
                    <a:pt x="164042" y="130704"/>
                    <a:pt x="82021" y="114564"/>
                    <a:pt x="0" y="98425"/>
                  </a:cubicBezTo>
                </a:path>
              </a:pathLst>
            </a:custGeom>
            <a:noFill/>
            <a:ln w="38100">
              <a:gradFill flip="none" rotWithShape="1">
                <a:gsLst>
                  <a:gs pos="46000">
                    <a:srgbClr val="009FDD"/>
                  </a:gs>
                  <a:gs pos="87000">
                    <a:srgbClr val="EC008B"/>
                  </a:gs>
                </a:gsLst>
                <a:lin ang="0" scaled="1"/>
                <a:tileRect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1" name="任意多边形: 形状 120"/>
            <p:cNvSpPr/>
            <p:nvPr/>
          </p:nvSpPr>
          <p:spPr>
            <a:xfrm>
              <a:off x="2472023" y="2626603"/>
              <a:ext cx="358477" cy="320768"/>
            </a:xfrm>
            <a:custGeom>
              <a:avLst/>
              <a:gdLst>
                <a:gd name="connsiteX0" fmla="*/ 9227 w 358477"/>
                <a:gd name="connsiteY0" fmla="*/ 0 h 320768"/>
                <a:gd name="connsiteX1" fmla="*/ 18752 w 358477"/>
                <a:gd name="connsiteY1" fmla="*/ 215900 h 320768"/>
                <a:gd name="connsiteX2" fmla="*/ 177502 w 358477"/>
                <a:gd name="connsiteY2" fmla="*/ 320675 h 320768"/>
                <a:gd name="connsiteX3" fmla="*/ 358477 w 358477"/>
                <a:gd name="connsiteY3" fmla="*/ 200025 h 32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477" h="320768">
                  <a:moveTo>
                    <a:pt x="9227" y="0"/>
                  </a:moveTo>
                  <a:cubicBezTo>
                    <a:pt x="-34" y="81227"/>
                    <a:pt x="-9294" y="162454"/>
                    <a:pt x="18752" y="215900"/>
                  </a:cubicBezTo>
                  <a:cubicBezTo>
                    <a:pt x="46798" y="269346"/>
                    <a:pt x="120881" y="323321"/>
                    <a:pt x="177502" y="320675"/>
                  </a:cubicBezTo>
                  <a:cubicBezTo>
                    <a:pt x="234123" y="318029"/>
                    <a:pt x="296300" y="259027"/>
                    <a:pt x="358477" y="20002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EC008B"/>
                  </a:gs>
                  <a:gs pos="100000">
                    <a:srgbClr val="009FDD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2" name="任意多边形: 形状 121"/>
            <p:cNvSpPr/>
            <p:nvPr/>
          </p:nvSpPr>
          <p:spPr>
            <a:xfrm>
              <a:off x="2878125" y="2394828"/>
              <a:ext cx="317500" cy="368300"/>
            </a:xfrm>
            <a:custGeom>
              <a:avLst/>
              <a:gdLst>
                <a:gd name="connsiteX0" fmla="*/ 0 w 317500"/>
                <a:gd name="connsiteY0" fmla="*/ 368300 h 368300"/>
                <a:gd name="connsiteX1" fmla="*/ 317500 w 317500"/>
                <a:gd name="connsiteY1" fmla="*/ 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" h="368300">
                  <a:moveTo>
                    <a:pt x="0" y="368300"/>
                  </a:moveTo>
                  <a:lnTo>
                    <a:pt x="317500" y="0"/>
                  </a:lnTo>
                </a:path>
              </a:pathLst>
            </a:custGeom>
            <a:noFill/>
            <a:ln w="38100">
              <a:solidFill>
                <a:srgbClr val="EC008B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3" name="任意多边形: 形状 122"/>
            <p:cNvSpPr/>
            <p:nvPr/>
          </p:nvSpPr>
          <p:spPr>
            <a:xfrm>
              <a:off x="3249600" y="1988428"/>
              <a:ext cx="269875" cy="330200"/>
            </a:xfrm>
            <a:custGeom>
              <a:avLst/>
              <a:gdLst>
                <a:gd name="connsiteX0" fmla="*/ 0 w 269875"/>
                <a:gd name="connsiteY0" fmla="*/ 330200 h 330200"/>
                <a:gd name="connsiteX1" fmla="*/ 269875 w 269875"/>
                <a:gd name="connsiteY1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875" h="330200">
                  <a:moveTo>
                    <a:pt x="0" y="330200"/>
                  </a:moveTo>
                  <a:lnTo>
                    <a:pt x="269875" y="0"/>
                  </a:lnTo>
                </a:path>
              </a:pathLst>
            </a:custGeom>
            <a:noFill/>
            <a:ln w="38100">
              <a:gradFill>
                <a:gsLst>
                  <a:gs pos="100000">
                    <a:srgbClr val="EC008B"/>
                  </a:gs>
                  <a:gs pos="7000">
                    <a:srgbClr val="009FDD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4" name="任意多边形: 形状 123"/>
            <p:cNvSpPr/>
            <p:nvPr/>
          </p:nvSpPr>
          <p:spPr>
            <a:xfrm>
              <a:off x="3675050" y="1712511"/>
              <a:ext cx="396875" cy="129867"/>
            </a:xfrm>
            <a:custGeom>
              <a:avLst/>
              <a:gdLst>
                <a:gd name="connsiteX0" fmla="*/ 0 w 396875"/>
                <a:gd name="connsiteY0" fmla="*/ 129867 h 129867"/>
                <a:gd name="connsiteX1" fmla="*/ 203200 w 396875"/>
                <a:gd name="connsiteY1" fmla="*/ 12392 h 129867"/>
                <a:gd name="connsiteX2" fmla="*/ 396875 w 396875"/>
                <a:gd name="connsiteY2" fmla="*/ 9217 h 12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75" h="129867">
                  <a:moveTo>
                    <a:pt x="0" y="129867"/>
                  </a:moveTo>
                  <a:cubicBezTo>
                    <a:pt x="68527" y="81183"/>
                    <a:pt x="137054" y="32500"/>
                    <a:pt x="203200" y="12392"/>
                  </a:cubicBezTo>
                  <a:cubicBezTo>
                    <a:pt x="269346" y="-7716"/>
                    <a:pt x="333110" y="750"/>
                    <a:pt x="396875" y="9217"/>
                  </a:cubicBezTo>
                </a:path>
              </a:pathLst>
            </a:custGeom>
            <a:noFill/>
            <a:ln w="38100">
              <a:solidFill>
                <a:srgbClr val="01A0E4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5" name="任意多边形: 形状 124"/>
            <p:cNvSpPr/>
            <p:nvPr/>
          </p:nvSpPr>
          <p:spPr>
            <a:xfrm>
              <a:off x="3913175" y="1737603"/>
              <a:ext cx="273184" cy="377825"/>
            </a:xfrm>
            <a:custGeom>
              <a:avLst/>
              <a:gdLst>
                <a:gd name="connsiteX0" fmla="*/ 209550 w 273184"/>
                <a:gd name="connsiteY0" fmla="*/ 0 h 377825"/>
                <a:gd name="connsiteX1" fmla="*/ 260350 w 273184"/>
                <a:gd name="connsiteY1" fmla="*/ 190500 h 377825"/>
                <a:gd name="connsiteX2" fmla="*/ 0 w 273184"/>
                <a:gd name="connsiteY2" fmla="*/ 377825 h 37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184" h="377825">
                  <a:moveTo>
                    <a:pt x="209550" y="0"/>
                  </a:moveTo>
                  <a:cubicBezTo>
                    <a:pt x="252412" y="63764"/>
                    <a:pt x="295275" y="127529"/>
                    <a:pt x="260350" y="190500"/>
                  </a:cubicBezTo>
                  <a:cubicBezTo>
                    <a:pt x="225425" y="253471"/>
                    <a:pt x="112712" y="315648"/>
                    <a:pt x="0" y="377825"/>
                  </a:cubicBezTo>
                </a:path>
              </a:pathLst>
            </a:custGeom>
            <a:noFill/>
            <a:ln w="38100">
              <a:solidFill>
                <a:srgbClr val="01A0E4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6" name="任意多边形: 形状 125"/>
            <p:cNvSpPr/>
            <p:nvPr/>
          </p:nvSpPr>
          <p:spPr>
            <a:xfrm>
              <a:off x="3446450" y="2124953"/>
              <a:ext cx="400050" cy="174625"/>
            </a:xfrm>
            <a:custGeom>
              <a:avLst/>
              <a:gdLst>
                <a:gd name="connsiteX0" fmla="*/ 400050 w 400050"/>
                <a:gd name="connsiteY0" fmla="*/ 0 h 174625"/>
                <a:gd name="connsiteX1" fmla="*/ 193675 w 400050"/>
                <a:gd name="connsiteY1" fmla="*/ 60325 h 174625"/>
                <a:gd name="connsiteX2" fmla="*/ 0 w 400050"/>
                <a:gd name="connsiteY2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174625">
                  <a:moveTo>
                    <a:pt x="400050" y="0"/>
                  </a:moveTo>
                  <a:cubicBezTo>
                    <a:pt x="330200" y="15610"/>
                    <a:pt x="260350" y="31221"/>
                    <a:pt x="193675" y="60325"/>
                  </a:cubicBezTo>
                  <a:cubicBezTo>
                    <a:pt x="127000" y="89429"/>
                    <a:pt x="63500" y="132027"/>
                    <a:pt x="0" y="174625"/>
                  </a:cubicBezTo>
                </a:path>
              </a:pathLst>
            </a:custGeom>
            <a:noFill/>
            <a:ln w="38100">
              <a:gradFill flip="none" rotWithShape="1">
                <a:gsLst>
                  <a:gs pos="0">
                    <a:srgbClr val="EC008B"/>
                  </a:gs>
                  <a:gs pos="100000">
                    <a:srgbClr val="009FDD"/>
                  </a:gs>
                </a:gsLst>
                <a:lin ang="0" scaled="1"/>
                <a:tileRect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7" name="任意多边形: 形状 126"/>
            <p:cNvSpPr/>
            <p:nvPr/>
          </p:nvSpPr>
          <p:spPr>
            <a:xfrm>
              <a:off x="2506650" y="2213853"/>
              <a:ext cx="688975" cy="339725"/>
            </a:xfrm>
            <a:custGeom>
              <a:avLst/>
              <a:gdLst>
                <a:gd name="connsiteX0" fmla="*/ 688975 w 688975"/>
                <a:gd name="connsiteY0" fmla="*/ 0 h 339725"/>
                <a:gd name="connsiteX1" fmla="*/ 292100 w 688975"/>
                <a:gd name="connsiteY1" fmla="*/ 123825 h 339725"/>
                <a:gd name="connsiteX2" fmla="*/ 0 w 688975"/>
                <a:gd name="connsiteY2" fmla="*/ 339725 h 3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975" h="339725">
                  <a:moveTo>
                    <a:pt x="688975" y="0"/>
                  </a:moveTo>
                  <a:cubicBezTo>
                    <a:pt x="547952" y="33602"/>
                    <a:pt x="406929" y="67204"/>
                    <a:pt x="292100" y="123825"/>
                  </a:cubicBezTo>
                  <a:cubicBezTo>
                    <a:pt x="177271" y="180446"/>
                    <a:pt x="88635" y="260085"/>
                    <a:pt x="0" y="339725"/>
                  </a:cubicBezTo>
                </a:path>
              </a:pathLst>
            </a:custGeom>
            <a:noFill/>
            <a:ln w="38100">
              <a:solidFill>
                <a:srgbClr val="01A0E4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8" name="任意多边形: 形状 127"/>
            <p:cNvSpPr/>
            <p:nvPr/>
          </p:nvSpPr>
          <p:spPr>
            <a:xfrm flipV="1">
              <a:off x="2010705" y="4067088"/>
              <a:ext cx="104935" cy="406400"/>
            </a:xfrm>
            <a:custGeom>
              <a:avLst/>
              <a:gdLst>
                <a:gd name="connsiteX0" fmla="*/ 85885 w 104935"/>
                <a:gd name="connsiteY0" fmla="*/ 406400 h 406400"/>
                <a:gd name="connsiteX1" fmla="*/ 160 w 104935"/>
                <a:gd name="connsiteY1" fmla="*/ 238125 h 406400"/>
                <a:gd name="connsiteX2" fmla="*/ 104935 w 104935"/>
                <a:gd name="connsiteY2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35" h="406400">
                  <a:moveTo>
                    <a:pt x="85885" y="406400"/>
                  </a:moveTo>
                  <a:cubicBezTo>
                    <a:pt x="41435" y="356129"/>
                    <a:pt x="-3015" y="305858"/>
                    <a:pt x="160" y="238125"/>
                  </a:cubicBezTo>
                  <a:cubicBezTo>
                    <a:pt x="3335" y="170392"/>
                    <a:pt x="54135" y="85196"/>
                    <a:pt x="104935" y="0"/>
                  </a:cubicBezTo>
                </a:path>
              </a:pathLst>
            </a:custGeom>
            <a:noFill/>
            <a:ln w="38100">
              <a:solidFill>
                <a:srgbClr val="01A0E4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29" name="任意多边形: 形状 128"/>
            <p:cNvSpPr/>
            <p:nvPr/>
          </p:nvSpPr>
          <p:spPr>
            <a:xfrm flipV="1">
              <a:off x="2144215" y="4533813"/>
              <a:ext cx="371475" cy="192739"/>
            </a:xfrm>
            <a:custGeom>
              <a:avLst/>
              <a:gdLst>
                <a:gd name="connsiteX0" fmla="*/ 0 w 371475"/>
                <a:gd name="connsiteY0" fmla="*/ 192739 h 192739"/>
                <a:gd name="connsiteX1" fmla="*/ 174625 w 371475"/>
                <a:gd name="connsiteY1" fmla="*/ 5414 h 192739"/>
                <a:gd name="connsiteX2" fmla="*/ 371475 w 371475"/>
                <a:gd name="connsiteY2" fmla="*/ 68914 h 19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192739">
                  <a:moveTo>
                    <a:pt x="0" y="192739"/>
                  </a:moveTo>
                  <a:cubicBezTo>
                    <a:pt x="56356" y="109395"/>
                    <a:pt x="112713" y="26051"/>
                    <a:pt x="174625" y="5414"/>
                  </a:cubicBezTo>
                  <a:cubicBezTo>
                    <a:pt x="236537" y="-15223"/>
                    <a:pt x="304006" y="26845"/>
                    <a:pt x="371475" y="68914"/>
                  </a:cubicBezTo>
                </a:path>
              </a:pathLst>
            </a:custGeom>
            <a:noFill/>
            <a:ln w="38100">
              <a:gradFill flip="none" rotWithShape="1">
                <a:gsLst>
                  <a:gs pos="100000">
                    <a:srgbClr val="009FDD"/>
                  </a:gs>
                  <a:gs pos="49000">
                    <a:srgbClr val="EC008B"/>
                  </a:gs>
                </a:gsLst>
                <a:lin ang="10800000" scaled="1"/>
                <a:tileRect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0" name="任意多边形: 形状 129"/>
            <p:cNvSpPr/>
            <p:nvPr/>
          </p:nvSpPr>
          <p:spPr>
            <a:xfrm flipV="1">
              <a:off x="2496640" y="4200438"/>
              <a:ext cx="94339" cy="438150"/>
            </a:xfrm>
            <a:custGeom>
              <a:avLst/>
              <a:gdLst>
                <a:gd name="connsiteX0" fmla="*/ 57150 w 94339"/>
                <a:gd name="connsiteY0" fmla="*/ 0 h 438150"/>
                <a:gd name="connsiteX1" fmla="*/ 92075 w 94339"/>
                <a:gd name="connsiteY1" fmla="*/ 76200 h 438150"/>
                <a:gd name="connsiteX2" fmla="*/ 0 w 94339"/>
                <a:gd name="connsiteY2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339" h="438150">
                  <a:moveTo>
                    <a:pt x="57150" y="0"/>
                  </a:moveTo>
                  <a:cubicBezTo>
                    <a:pt x="79375" y="1587"/>
                    <a:pt x="101600" y="3175"/>
                    <a:pt x="92075" y="76200"/>
                  </a:cubicBezTo>
                  <a:cubicBezTo>
                    <a:pt x="82550" y="149225"/>
                    <a:pt x="41275" y="293687"/>
                    <a:pt x="0" y="438150"/>
                  </a:cubicBezTo>
                </a:path>
              </a:pathLst>
            </a:custGeom>
            <a:noFill/>
            <a:ln w="38100">
              <a:solidFill>
                <a:srgbClr val="EC008B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1" name="任意多边形: 形状 130"/>
            <p:cNvSpPr/>
            <p:nvPr/>
          </p:nvSpPr>
          <p:spPr>
            <a:xfrm flipV="1">
              <a:off x="2144215" y="4009432"/>
              <a:ext cx="330200" cy="121156"/>
            </a:xfrm>
            <a:custGeom>
              <a:avLst/>
              <a:gdLst>
                <a:gd name="connsiteX0" fmla="*/ 330200 w 330200"/>
                <a:gd name="connsiteY0" fmla="*/ 0 h 121156"/>
                <a:gd name="connsiteX1" fmla="*/ 219075 w 330200"/>
                <a:gd name="connsiteY1" fmla="*/ 114300 h 121156"/>
                <a:gd name="connsiteX2" fmla="*/ 0 w 330200"/>
                <a:gd name="connsiteY2" fmla="*/ 98425 h 1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121156">
                  <a:moveTo>
                    <a:pt x="330200" y="0"/>
                  </a:moveTo>
                  <a:cubicBezTo>
                    <a:pt x="302154" y="48948"/>
                    <a:pt x="274108" y="97896"/>
                    <a:pt x="219075" y="114300"/>
                  </a:cubicBezTo>
                  <a:cubicBezTo>
                    <a:pt x="164042" y="130704"/>
                    <a:pt x="82021" y="114564"/>
                    <a:pt x="0" y="98425"/>
                  </a:cubicBezTo>
                </a:path>
              </a:pathLst>
            </a:custGeom>
            <a:noFill/>
            <a:ln w="38100">
              <a:gradFill flip="none" rotWithShape="1">
                <a:gsLst>
                  <a:gs pos="46000">
                    <a:srgbClr val="009FDD"/>
                  </a:gs>
                  <a:gs pos="87000">
                    <a:srgbClr val="EC008B"/>
                  </a:gs>
                </a:gsLst>
                <a:lin ang="0" scaled="1"/>
                <a:tileRect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2" name="任意多边形: 形状 131"/>
            <p:cNvSpPr/>
            <p:nvPr/>
          </p:nvSpPr>
          <p:spPr>
            <a:xfrm flipV="1">
              <a:off x="2477888" y="4816295"/>
              <a:ext cx="358477" cy="320768"/>
            </a:xfrm>
            <a:custGeom>
              <a:avLst/>
              <a:gdLst>
                <a:gd name="connsiteX0" fmla="*/ 9227 w 358477"/>
                <a:gd name="connsiteY0" fmla="*/ 0 h 320768"/>
                <a:gd name="connsiteX1" fmla="*/ 18752 w 358477"/>
                <a:gd name="connsiteY1" fmla="*/ 215900 h 320768"/>
                <a:gd name="connsiteX2" fmla="*/ 177502 w 358477"/>
                <a:gd name="connsiteY2" fmla="*/ 320675 h 320768"/>
                <a:gd name="connsiteX3" fmla="*/ 358477 w 358477"/>
                <a:gd name="connsiteY3" fmla="*/ 200025 h 32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477" h="320768">
                  <a:moveTo>
                    <a:pt x="9227" y="0"/>
                  </a:moveTo>
                  <a:cubicBezTo>
                    <a:pt x="-34" y="81227"/>
                    <a:pt x="-9294" y="162454"/>
                    <a:pt x="18752" y="215900"/>
                  </a:cubicBezTo>
                  <a:cubicBezTo>
                    <a:pt x="46798" y="269346"/>
                    <a:pt x="120881" y="323321"/>
                    <a:pt x="177502" y="320675"/>
                  </a:cubicBezTo>
                  <a:cubicBezTo>
                    <a:pt x="234123" y="318029"/>
                    <a:pt x="296300" y="259027"/>
                    <a:pt x="358477" y="20002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EC008B"/>
                  </a:gs>
                  <a:gs pos="100000">
                    <a:srgbClr val="009FDD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3" name="任意多边形: 形状 132"/>
            <p:cNvSpPr/>
            <p:nvPr/>
          </p:nvSpPr>
          <p:spPr>
            <a:xfrm flipV="1">
              <a:off x="2883990" y="5000538"/>
              <a:ext cx="317500" cy="368300"/>
            </a:xfrm>
            <a:custGeom>
              <a:avLst/>
              <a:gdLst>
                <a:gd name="connsiteX0" fmla="*/ 0 w 317500"/>
                <a:gd name="connsiteY0" fmla="*/ 368300 h 368300"/>
                <a:gd name="connsiteX1" fmla="*/ 317500 w 317500"/>
                <a:gd name="connsiteY1" fmla="*/ 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" h="368300">
                  <a:moveTo>
                    <a:pt x="0" y="368300"/>
                  </a:moveTo>
                  <a:lnTo>
                    <a:pt x="317500" y="0"/>
                  </a:lnTo>
                </a:path>
              </a:pathLst>
            </a:custGeom>
            <a:noFill/>
            <a:ln w="38100">
              <a:solidFill>
                <a:srgbClr val="EC008B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4" name="任意多边形: 形状 133"/>
            <p:cNvSpPr/>
            <p:nvPr/>
          </p:nvSpPr>
          <p:spPr>
            <a:xfrm flipV="1">
              <a:off x="3255465" y="5445038"/>
              <a:ext cx="269875" cy="330200"/>
            </a:xfrm>
            <a:custGeom>
              <a:avLst/>
              <a:gdLst>
                <a:gd name="connsiteX0" fmla="*/ 0 w 269875"/>
                <a:gd name="connsiteY0" fmla="*/ 330200 h 330200"/>
                <a:gd name="connsiteX1" fmla="*/ 269875 w 269875"/>
                <a:gd name="connsiteY1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875" h="330200">
                  <a:moveTo>
                    <a:pt x="0" y="330200"/>
                  </a:moveTo>
                  <a:lnTo>
                    <a:pt x="269875" y="0"/>
                  </a:lnTo>
                </a:path>
              </a:pathLst>
            </a:custGeom>
            <a:noFill/>
            <a:ln w="38100">
              <a:gradFill>
                <a:gsLst>
                  <a:gs pos="100000">
                    <a:srgbClr val="EC008B"/>
                  </a:gs>
                  <a:gs pos="7000">
                    <a:srgbClr val="009FDD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5" name="任意多边形: 形状 134"/>
            <p:cNvSpPr/>
            <p:nvPr/>
          </p:nvSpPr>
          <p:spPr>
            <a:xfrm flipV="1">
              <a:off x="3680915" y="5921288"/>
              <a:ext cx="396875" cy="129867"/>
            </a:xfrm>
            <a:custGeom>
              <a:avLst/>
              <a:gdLst>
                <a:gd name="connsiteX0" fmla="*/ 0 w 396875"/>
                <a:gd name="connsiteY0" fmla="*/ 129867 h 129867"/>
                <a:gd name="connsiteX1" fmla="*/ 203200 w 396875"/>
                <a:gd name="connsiteY1" fmla="*/ 12392 h 129867"/>
                <a:gd name="connsiteX2" fmla="*/ 396875 w 396875"/>
                <a:gd name="connsiteY2" fmla="*/ 9217 h 12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75" h="129867">
                  <a:moveTo>
                    <a:pt x="0" y="129867"/>
                  </a:moveTo>
                  <a:cubicBezTo>
                    <a:pt x="68527" y="81183"/>
                    <a:pt x="137054" y="32500"/>
                    <a:pt x="203200" y="12392"/>
                  </a:cubicBezTo>
                  <a:cubicBezTo>
                    <a:pt x="269346" y="-7716"/>
                    <a:pt x="333110" y="750"/>
                    <a:pt x="396875" y="9217"/>
                  </a:cubicBezTo>
                </a:path>
              </a:pathLst>
            </a:custGeom>
            <a:noFill/>
            <a:ln w="38100">
              <a:solidFill>
                <a:srgbClr val="01A0E4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6" name="任意多边形: 形状 135"/>
            <p:cNvSpPr/>
            <p:nvPr/>
          </p:nvSpPr>
          <p:spPr>
            <a:xfrm flipV="1">
              <a:off x="3919040" y="5648238"/>
              <a:ext cx="273184" cy="377825"/>
            </a:xfrm>
            <a:custGeom>
              <a:avLst/>
              <a:gdLst>
                <a:gd name="connsiteX0" fmla="*/ 209550 w 273184"/>
                <a:gd name="connsiteY0" fmla="*/ 0 h 377825"/>
                <a:gd name="connsiteX1" fmla="*/ 260350 w 273184"/>
                <a:gd name="connsiteY1" fmla="*/ 190500 h 377825"/>
                <a:gd name="connsiteX2" fmla="*/ 0 w 273184"/>
                <a:gd name="connsiteY2" fmla="*/ 377825 h 37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184" h="377825">
                  <a:moveTo>
                    <a:pt x="209550" y="0"/>
                  </a:moveTo>
                  <a:cubicBezTo>
                    <a:pt x="252412" y="63764"/>
                    <a:pt x="295275" y="127529"/>
                    <a:pt x="260350" y="190500"/>
                  </a:cubicBezTo>
                  <a:cubicBezTo>
                    <a:pt x="225425" y="253471"/>
                    <a:pt x="112712" y="315648"/>
                    <a:pt x="0" y="377825"/>
                  </a:cubicBezTo>
                </a:path>
              </a:pathLst>
            </a:custGeom>
            <a:noFill/>
            <a:ln w="38100">
              <a:solidFill>
                <a:srgbClr val="01A0E4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7" name="任意多边形: 形状 136"/>
            <p:cNvSpPr/>
            <p:nvPr/>
          </p:nvSpPr>
          <p:spPr>
            <a:xfrm flipV="1">
              <a:off x="3452315" y="5464088"/>
              <a:ext cx="400050" cy="174625"/>
            </a:xfrm>
            <a:custGeom>
              <a:avLst/>
              <a:gdLst>
                <a:gd name="connsiteX0" fmla="*/ 400050 w 400050"/>
                <a:gd name="connsiteY0" fmla="*/ 0 h 174625"/>
                <a:gd name="connsiteX1" fmla="*/ 193675 w 400050"/>
                <a:gd name="connsiteY1" fmla="*/ 60325 h 174625"/>
                <a:gd name="connsiteX2" fmla="*/ 0 w 400050"/>
                <a:gd name="connsiteY2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174625">
                  <a:moveTo>
                    <a:pt x="400050" y="0"/>
                  </a:moveTo>
                  <a:cubicBezTo>
                    <a:pt x="330200" y="15610"/>
                    <a:pt x="260350" y="31221"/>
                    <a:pt x="193675" y="60325"/>
                  </a:cubicBezTo>
                  <a:cubicBezTo>
                    <a:pt x="127000" y="89429"/>
                    <a:pt x="63500" y="132027"/>
                    <a:pt x="0" y="174625"/>
                  </a:cubicBezTo>
                </a:path>
              </a:pathLst>
            </a:custGeom>
            <a:noFill/>
            <a:ln w="38100">
              <a:gradFill flip="none" rotWithShape="1">
                <a:gsLst>
                  <a:gs pos="0">
                    <a:srgbClr val="EC008B"/>
                  </a:gs>
                  <a:gs pos="100000">
                    <a:srgbClr val="009FDD"/>
                  </a:gs>
                </a:gsLst>
                <a:lin ang="0" scaled="1"/>
                <a:tileRect/>
              </a:gra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8" name="任意多边形: 形状 137"/>
            <p:cNvSpPr/>
            <p:nvPr/>
          </p:nvSpPr>
          <p:spPr>
            <a:xfrm flipV="1">
              <a:off x="2512515" y="5210088"/>
              <a:ext cx="688975" cy="339725"/>
            </a:xfrm>
            <a:custGeom>
              <a:avLst/>
              <a:gdLst>
                <a:gd name="connsiteX0" fmla="*/ 688975 w 688975"/>
                <a:gd name="connsiteY0" fmla="*/ 0 h 339725"/>
                <a:gd name="connsiteX1" fmla="*/ 292100 w 688975"/>
                <a:gd name="connsiteY1" fmla="*/ 123825 h 339725"/>
                <a:gd name="connsiteX2" fmla="*/ 0 w 688975"/>
                <a:gd name="connsiteY2" fmla="*/ 339725 h 3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975" h="339725">
                  <a:moveTo>
                    <a:pt x="688975" y="0"/>
                  </a:moveTo>
                  <a:cubicBezTo>
                    <a:pt x="547952" y="33602"/>
                    <a:pt x="406929" y="67204"/>
                    <a:pt x="292100" y="123825"/>
                  </a:cubicBezTo>
                  <a:cubicBezTo>
                    <a:pt x="177271" y="180446"/>
                    <a:pt x="88635" y="260085"/>
                    <a:pt x="0" y="339725"/>
                  </a:cubicBezTo>
                </a:path>
              </a:pathLst>
            </a:custGeom>
            <a:noFill/>
            <a:ln w="38100">
              <a:solidFill>
                <a:srgbClr val="01A0E4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9" name="自转箭头"/>
            <p:cNvSpPr/>
            <p:nvPr/>
          </p:nvSpPr>
          <p:spPr>
            <a:xfrm>
              <a:off x="4111834" y="1600410"/>
              <a:ext cx="337420" cy="157788"/>
            </a:xfrm>
            <a:custGeom>
              <a:avLst/>
              <a:gdLst>
                <a:gd name="connsiteX0" fmla="*/ 433013 w 668509"/>
                <a:gd name="connsiteY0" fmla="*/ 7141 h 319893"/>
                <a:gd name="connsiteX1" fmla="*/ 625479 w 668509"/>
                <a:gd name="connsiteY1" fmla="*/ 238452 h 319893"/>
                <a:gd name="connsiteX2" fmla="*/ 341800 w 668509"/>
                <a:gd name="connsiteY2" fmla="*/ 319854 h 319893"/>
                <a:gd name="connsiteX3" fmla="*/ 70810 w 668509"/>
                <a:gd name="connsiteY3" fmla="*/ 258392 h 319893"/>
                <a:gd name="connsiteX4" fmla="*/ 216173 w 668509"/>
                <a:gd name="connsiteY4" fmla="*/ 10314 h 319893"/>
                <a:gd name="connsiteX5" fmla="*/ 334255 w 668509"/>
                <a:gd name="connsiteY5" fmla="*/ 159947 h 319893"/>
                <a:gd name="connsiteX6" fmla="*/ 433013 w 668509"/>
                <a:gd name="connsiteY6" fmla="*/ 7141 h 319893"/>
                <a:gd name="connsiteX0-1" fmla="*/ 334389 w 668808"/>
                <a:gd name="connsiteY0-2" fmla="*/ 152806 h 312753"/>
                <a:gd name="connsiteX1-3" fmla="*/ 433147 w 668808"/>
                <a:gd name="connsiteY1-4" fmla="*/ 0 h 312753"/>
                <a:gd name="connsiteX2-5" fmla="*/ 625613 w 668808"/>
                <a:gd name="connsiteY2-6" fmla="*/ 231311 h 312753"/>
                <a:gd name="connsiteX3-7" fmla="*/ 341934 w 668808"/>
                <a:gd name="connsiteY3-8" fmla="*/ 312713 h 312753"/>
                <a:gd name="connsiteX4-9" fmla="*/ 70944 w 668808"/>
                <a:gd name="connsiteY4-10" fmla="*/ 251251 h 312753"/>
                <a:gd name="connsiteX5-11" fmla="*/ 216307 w 668808"/>
                <a:gd name="connsiteY5-12" fmla="*/ 3173 h 312753"/>
                <a:gd name="connsiteX6-13" fmla="*/ 425829 w 668808"/>
                <a:gd name="connsiteY6-14" fmla="*/ 244246 h 312753"/>
                <a:gd name="connsiteX0-15" fmla="*/ 334389 w 668808"/>
                <a:gd name="connsiteY0-16" fmla="*/ 152806 h 312753"/>
                <a:gd name="connsiteX1-17" fmla="*/ 433147 w 668808"/>
                <a:gd name="connsiteY1-18" fmla="*/ 0 h 312753"/>
                <a:gd name="connsiteX2-19" fmla="*/ 625613 w 668808"/>
                <a:gd name="connsiteY2-20" fmla="*/ 231311 h 312753"/>
                <a:gd name="connsiteX3-21" fmla="*/ 341934 w 668808"/>
                <a:gd name="connsiteY3-22" fmla="*/ 312713 h 312753"/>
                <a:gd name="connsiteX4-23" fmla="*/ 70944 w 668808"/>
                <a:gd name="connsiteY4-24" fmla="*/ 251251 h 312753"/>
                <a:gd name="connsiteX5-25" fmla="*/ 216307 w 668808"/>
                <a:gd name="connsiteY5-26" fmla="*/ 3173 h 312753"/>
                <a:gd name="connsiteX0-27" fmla="*/ 433147 w 668808"/>
                <a:gd name="connsiteY0-28" fmla="*/ 0 h 312753"/>
                <a:gd name="connsiteX1-29" fmla="*/ 625613 w 668808"/>
                <a:gd name="connsiteY1-30" fmla="*/ 231311 h 312753"/>
                <a:gd name="connsiteX2-31" fmla="*/ 341934 w 668808"/>
                <a:gd name="connsiteY2-32" fmla="*/ 312713 h 312753"/>
                <a:gd name="connsiteX3-33" fmla="*/ 70944 w 668808"/>
                <a:gd name="connsiteY3-34" fmla="*/ 251251 h 312753"/>
                <a:gd name="connsiteX4-35" fmla="*/ 216307 w 668808"/>
                <a:gd name="connsiteY4-36" fmla="*/ 3173 h 3127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8808" h="312753">
                  <a:moveTo>
                    <a:pt x="433147" y="0"/>
                  </a:moveTo>
                  <a:cubicBezTo>
                    <a:pt x="636709" y="30125"/>
                    <a:pt x="730193" y="142476"/>
                    <a:pt x="625613" y="231311"/>
                  </a:cubicBezTo>
                  <a:cubicBezTo>
                    <a:pt x="567704" y="280501"/>
                    <a:pt x="459890" y="311438"/>
                    <a:pt x="341934" y="312713"/>
                  </a:cubicBezTo>
                  <a:cubicBezTo>
                    <a:pt x="236389" y="313853"/>
                    <a:pt x="135922" y="291067"/>
                    <a:pt x="70944" y="251251"/>
                  </a:cubicBezTo>
                  <a:cubicBezTo>
                    <a:pt x="-67766" y="166254"/>
                    <a:pt x="5469" y="41270"/>
                    <a:pt x="216307" y="3173"/>
                  </a:cubicBezTo>
                </a:path>
              </a:pathLst>
            </a:custGeom>
            <a:noFill/>
            <a:ln w="12700">
              <a:solidFill>
                <a:srgbClr val="EC008B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cxnSp>
          <p:nvCxnSpPr>
            <p:cNvPr id="140" name="地轴"/>
            <p:cNvCxnSpPr/>
            <p:nvPr/>
          </p:nvCxnSpPr>
          <p:spPr>
            <a:xfrm>
              <a:off x="4274933" y="5564496"/>
              <a:ext cx="0" cy="48638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flipV="1">
              <a:off x="2591612" y="3875247"/>
              <a:ext cx="108000" cy="1881"/>
            </a:xfrm>
            <a:prstGeom prst="line">
              <a:avLst/>
            </a:prstGeom>
            <a:ln w="19050">
              <a:solidFill>
                <a:srgbClr val="41C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下沉"/>
            <p:cNvSpPr txBox="1"/>
            <p:nvPr/>
          </p:nvSpPr>
          <p:spPr>
            <a:xfrm>
              <a:off x="4186358" y="1652734"/>
              <a:ext cx="353943" cy="51140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100" spc="300" dirty="0">
                  <a:ea typeface="微软雅黑" panose="020B0503020204020204" charset="-122"/>
                </a:rPr>
                <a:t>下沉</a:t>
              </a:r>
              <a:endParaRPr lang="zh-CN" altLang="en-US" sz="1100" spc="300" dirty="0">
                <a:ea typeface="微软雅黑" panose="020B0503020204020204" charset="-122"/>
              </a:endParaRPr>
            </a:p>
          </p:txBody>
        </p:sp>
      </p:grpSp>
      <p:sp>
        <p:nvSpPr>
          <p:cNvPr id="153" name="文本框 152"/>
          <p:cNvSpPr txBox="1"/>
          <p:nvPr/>
        </p:nvSpPr>
        <p:spPr>
          <a:xfrm>
            <a:off x="833970" y="3631723"/>
            <a:ext cx="6172455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Tx/>
            </a:pPr>
            <a:r>
              <a:rPr lang="zh-CN" altLang="en-US" sz="2800" b="1" dirty="0">
                <a:latin typeface="+mn-ea"/>
                <a:sym typeface="+mn-ea"/>
              </a:rPr>
              <a:t>盛行风是海水水体运动的</a:t>
            </a:r>
            <a:r>
              <a:rPr lang="zh-CN" altLang="en-US" sz="2800" b="1" dirty="0">
                <a:solidFill>
                  <a:srgbClr val="089CFF"/>
                </a:solidFill>
                <a:latin typeface="+mn-ea"/>
                <a:sym typeface="+mn-ea"/>
              </a:rPr>
              <a:t>主要动力   </a:t>
            </a:r>
            <a:endParaRPr lang="en-US" altLang="zh-CN" sz="4000" b="1" dirty="0">
              <a:solidFill>
                <a:srgbClr val="089CFF"/>
              </a:solidFill>
              <a:latin typeface="+mn-ea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833970" y="2150213"/>
            <a:ext cx="5020401" cy="1119148"/>
            <a:chOff x="1330234" y="1253226"/>
            <a:chExt cx="5020401" cy="1119148"/>
          </a:xfrm>
        </p:grpSpPr>
        <p:sp>
          <p:nvSpPr>
            <p:cNvPr id="154" name="文本框 153"/>
            <p:cNvSpPr txBox="1"/>
            <p:nvPr/>
          </p:nvSpPr>
          <p:spPr>
            <a:xfrm>
              <a:off x="1914221" y="1575198"/>
              <a:ext cx="36228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盛行风使其动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1330234" y="1253226"/>
              <a:ext cx="8081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“</a:t>
              </a:r>
              <a:endPara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5542484" y="1264378"/>
              <a:ext cx="8081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”</a:t>
              </a:r>
              <a:endPara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22190" y="256894"/>
            <a:ext cx="795602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latin typeface="+mn-ea"/>
                <a:cs typeface="黑体" panose="02010609060101010101" charset="-122"/>
                <a:sym typeface="+mn-ea"/>
              </a:rPr>
              <a:t>洋流的成因</a:t>
            </a:r>
            <a:r>
              <a:rPr lang="en-US" altLang="zh-CN" sz="3600" b="1" dirty="0">
                <a:latin typeface="+mn-ea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3600" b="1" dirty="0">
                <a:latin typeface="+mn-ea"/>
                <a:cs typeface="黑体" panose="02010609060101010101" charset="-122"/>
                <a:sym typeface="+mn-ea"/>
              </a:rPr>
              <a:t>海陆分布、地转偏向力</a:t>
            </a:r>
            <a:endParaRPr lang="zh-CN" altLang="en-US" sz="3600" b="1" dirty="0">
              <a:latin typeface="+mn-ea"/>
              <a:cs typeface="黑体" panose="02010609060101010101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7593" y="363340"/>
            <a:ext cx="2917320" cy="647977"/>
            <a:chOff x="547593" y="363340"/>
            <a:chExt cx="2917320" cy="647977"/>
          </a:xfrm>
        </p:grpSpPr>
        <p:sp>
          <p:nvSpPr>
            <p:cNvPr id="12" name="矩形 11"/>
            <p:cNvSpPr/>
            <p:nvPr/>
          </p:nvSpPr>
          <p:spPr>
            <a:xfrm>
              <a:off x="1335001" y="880482"/>
              <a:ext cx="2129911" cy="10576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59725" y="939692"/>
              <a:ext cx="2105188" cy="71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47593" y="363340"/>
              <a:ext cx="489773" cy="454888"/>
              <a:chOff x="504733" y="364567"/>
              <a:chExt cx="622327" cy="578001"/>
            </a:xfrm>
          </p:grpSpPr>
          <p:sp>
            <p:nvSpPr>
              <p:cNvPr id="15" name="等腰三角形 14"/>
              <p:cNvSpPr/>
              <p:nvPr/>
            </p:nvSpPr>
            <p:spPr>
              <a:xfrm rot="5400000">
                <a:off x="526896" y="342404"/>
                <a:ext cx="578001" cy="622327"/>
              </a:xfrm>
              <a:prstGeom prst="triangle">
                <a:avLst/>
              </a:prstGeom>
              <a:solidFill>
                <a:srgbClr val="089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endParaRPr>
              </a:p>
            </p:txBody>
          </p:sp>
          <p:cxnSp>
            <p:nvCxnSpPr>
              <p:cNvPr id="16" name="直接连接符 15"/>
              <p:cNvCxnSpPr>
                <a:stCxn id="15" idx="0"/>
                <a:endCxn id="15" idx="4"/>
              </p:cNvCxnSpPr>
              <p:nvPr/>
            </p:nvCxnSpPr>
            <p:spPr>
              <a:xfrm flipH="1">
                <a:off x="504733" y="653568"/>
                <a:ext cx="622327" cy="289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15" idx="0"/>
                <a:endCxn id="15" idx="2"/>
              </p:cNvCxnSpPr>
              <p:nvPr/>
            </p:nvCxnSpPr>
            <p:spPr>
              <a:xfrm flipH="1" flipV="1">
                <a:off x="504733" y="364567"/>
                <a:ext cx="622327" cy="289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4"/>
                <a:endCxn id="15" idx="2"/>
              </p:cNvCxnSpPr>
              <p:nvPr/>
            </p:nvCxnSpPr>
            <p:spPr>
              <a:xfrm flipV="1">
                <a:off x="504733" y="364567"/>
                <a:ext cx="0" cy="5780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1" name="组合 160"/>
          <p:cNvGrpSpPr/>
          <p:nvPr/>
        </p:nvGrpSpPr>
        <p:grpSpPr>
          <a:xfrm>
            <a:off x="3141134" y="2358584"/>
            <a:ext cx="5909731" cy="1119148"/>
            <a:chOff x="1330234" y="1253226"/>
            <a:chExt cx="5020402" cy="1119148"/>
          </a:xfrm>
        </p:grpSpPr>
        <p:sp>
          <p:nvSpPr>
            <p:cNvPr id="154" name="文本框 153"/>
            <p:cNvSpPr txBox="1"/>
            <p:nvPr/>
          </p:nvSpPr>
          <p:spPr>
            <a:xfrm>
              <a:off x="1914220" y="1335231"/>
              <a:ext cx="37359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陆地使其阻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1330234" y="1253226"/>
              <a:ext cx="5839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“</a:t>
              </a:r>
              <a:endPara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5858939" y="1264378"/>
              <a:ext cx="491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”</a:t>
              </a:r>
              <a:endPara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2" name="矩形 2"/>
          <p:cNvSpPr/>
          <p:nvPr>
            <p:custDataLst>
              <p:tags r:id="rId1"/>
            </p:custDataLst>
          </p:nvPr>
        </p:nvSpPr>
        <p:spPr>
          <a:xfrm>
            <a:off x="833970" y="1280626"/>
            <a:ext cx="10088631" cy="582582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pPr algn="just" defTabSz="863600">
              <a:lnSpc>
                <a:spcPct val="150000"/>
              </a:lnSpc>
            </a:pPr>
            <a:r>
              <a:rPr lang="zh-CN" altLang="en-US" sz="2400" b="1" dirty="0">
                <a:latin typeface="+mn-ea"/>
                <a:cs typeface="黑体" panose="02010609060101010101" charset="-122"/>
              </a:rPr>
              <a:t>洋流在前进时，受到陆地形状和地转偏向力的影响，运动方向会发生改变。</a:t>
            </a:r>
            <a:endParaRPr lang="zh-CN" altLang="en-US" sz="2400" b="1" dirty="0">
              <a:latin typeface="+mn-ea"/>
              <a:cs typeface="黑体" panose="02010609060101010101" charset="-122"/>
            </a:endParaRPr>
          </a:p>
        </p:txBody>
      </p:sp>
      <p:sp>
        <p:nvSpPr>
          <p:cNvPr id="156" name="TextBox 2"/>
          <p:cNvSpPr/>
          <p:nvPr>
            <p:custDataLst>
              <p:tags r:id="rId2"/>
            </p:custDataLst>
          </p:nvPr>
        </p:nvSpPr>
        <p:spPr>
          <a:xfrm>
            <a:off x="5200202" y="4483492"/>
            <a:ext cx="1486468" cy="582582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pPr algn="just" defTabSz="863600">
              <a:lnSpc>
                <a:spcPct val="150000"/>
              </a:lnSpc>
            </a:pPr>
            <a:r>
              <a:rPr lang="zh-CN" altLang="en-US" sz="2400" b="1" dirty="0">
                <a:latin typeface="+mn-ea"/>
                <a:sym typeface="Arial Rounded MT Bold" pitchFamily="34" charset="0"/>
              </a:rPr>
              <a:t>南左北右</a:t>
            </a:r>
            <a:endParaRPr lang="zh-CN" altLang="en-US" sz="2400" b="1" dirty="0">
              <a:latin typeface="+mn-ea"/>
              <a:sym typeface="Arial Rounded MT Bold" pitchFamily="34" charset="0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3141134" y="3715073"/>
            <a:ext cx="5909731" cy="1119148"/>
            <a:chOff x="1330234" y="1253226"/>
            <a:chExt cx="5020402" cy="1119148"/>
          </a:xfrm>
        </p:grpSpPr>
        <p:sp>
          <p:nvSpPr>
            <p:cNvPr id="158" name="文本框 157"/>
            <p:cNvSpPr txBox="1"/>
            <p:nvPr/>
          </p:nvSpPr>
          <p:spPr>
            <a:xfrm>
              <a:off x="2018594" y="1326705"/>
              <a:ext cx="37359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地转偏向力使其偏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1330234" y="1253226"/>
              <a:ext cx="5839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“</a:t>
              </a:r>
              <a:endPara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858939" y="1264378"/>
              <a:ext cx="491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”</a:t>
              </a:r>
              <a:endPara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3767" y="267619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总结</a:t>
            </a:r>
            <a:endParaRPr lang="zh-CN" altLang="en-US" sz="3600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Heavy" panose="020B0A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35001" y="880482"/>
            <a:ext cx="895119" cy="130835"/>
            <a:chOff x="1335001" y="880482"/>
            <a:chExt cx="2129912" cy="130835"/>
          </a:xfrm>
        </p:grpSpPr>
        <p:sp>
          <p:nvSpPr>
            <p:cNvPr id="4" name="矩形 3"/>
            <p:cNvSpPr/>
            <p:nvPr/>
          </p:nvSpPr>
          <p:spPr>
            <a:xfrm>
              <a:off x="1335001" y="880482"/>
              <a:ext cx="2129911" cy="105760"/>
            </a:xfrm>
            <a:prstGeom prst="rect">
              <a:avLst/>
            </a:prstGeom>
            <a:solidFill>
              <a:srgbClr val="08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59725" y="939692"/>
              <a:ext cx="2105188" cy="71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rot="5400000">
            <a:off x="547593" y="363340"/>
            <a:ext cx="489773" cy="454888"/>
            <a:chOff x="504733" y="364567"/>
            <a:chExt cx="622327" cy="57800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526896" y="342404"/>
              <a:ext cx="578001" cy="622327"/>
            </a:xfrm>
            <a:prstGeom prst="triangle">
              <a:avLst/>
            </a:prstGeom>
            <a:solidFill>
              <a:srgbClr val="089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8" name="直接连接符 7"/>
            <p:cNvCxnSpPr>
              <a:stCxn id="7" idx="0"/>
              <a:endCxn id="7" idx="4"/>
            </p:cNvCxnSpPr>
            <p:nvPr/>
          </p:nvCxnSpPr>
          <p:spPr>
            <a:xfrm flipH="1">
              <a:off x="504733" y="653568"/>
              <a:ext cx="622327" cy="289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0"/>
              <a:endCxn id="7" idx="2"/>
            </p:cNvCxnSpPr>
            <p:nvPr/>
          </p:nvCxnSpPr>
          <p:spPr>
            <a:xfrm flipH="1" flipV="1">
              <a:off x="504733" y="364567"/>
              <a:ext cx="622327" cy="2890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4"/>
              <a:endCxn id="7" idx="2"/>
            </p:cNvCxnSpPr>
            <p:nvPr/>
          </p:nvCxnSpPr>
          <p:spPr>
            <a:xfrm flipV="1">
              <a:off x="504733" y="364567"/>
              <a:ext cx="0" cy="5780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110"/>
          <p:cNvGrpSpPr/>
          <p:nvPr/>
        </p:nvGrpSpPr>
        <p:grpSpPr>
          <a:xfrm>
            <a:off x="1827142" y="880482"/>
            <a:ext cx="8537716" cy="5006444"/>
            <a:chOff x="2622188" y="1630236"/>
            <a:chExt cx="6189345" cy="4150104"/>
          </a:xfrm>
        </p:grpSpPr>
        <p:sp>
          <p:nvSpPr>
            <p:cNvPr id="12" name="矩形 11"/>
            <p:cNvSpPr/>
            <p:nvPr/>
          </p:nvSpPr>
          <p:spPr>
            <a:xfrm>
              <a:off x="4027950" y="2549711"/>
              <a:ext cx="1230376" cy="37848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分类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701302" y="2189990"/>
              <a:ext cx="1243584" cy="39685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按成因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01302" y="3554698"/>
              <a:ext cx="1243584" cy="32164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按性质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282451" y="3249610"/>
              <a:ext cx="1529082" cy="37625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暖流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282451" y="3734761"/>
              <a:ext cx="1529082" cy="36361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寒流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027950" y="5103726"/>
              <a:ext cx="1230376" cy="37848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成因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22188" y="3059190"/>
              <a:ext cx="615188" cy="204750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洋流的基本知识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37" name="肘形连接符 3"/>
            <p:cNvCxnSpPr>
              <a:stCxn id="14" idx="3"/>
              <a:endCxn id="16" idx="1"/>
            </p:cNvCxnSpPr>
            <p:nvPr/>
          </p:nvCxnSpPr>
          <p:spPr>
            <a:xfrm flipV="1">
              <a:off x="6944886" y="3437736"/>
              <a:ext cx="337565" cy="277784"/>
            </a:xfrm>
            <a:prstGeom prst="bentConnector3">
              <a:avLst>
                <a:gd name="adj1" fmla="val 50000"/>
              </a:avLst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肘形连接符 83"/>
            <p:cNvCxnSpPr>
              <a:stCxn id="14" idx="3"/>
              <a:endCxn id="17" idx="1"/>
            </p:cNvCxnSpPr>
            <p:nvPr/>
          </p:nvCxnSpPr>
          <p:spPr>
            <a:xfrm>
              <a:off x="6944886" y="3715520"/>
              <a:ext cx="337565" cy="201048"/>
            </a:xfrm>
            <a:prstGeom prst="bentConnector3">
              <a:avLst>
                <a:gd name="adj1" fmla="val 50000"/>
              </a:avLst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肘形连接符 120"/>
            <p:cNvCxnSpPr>
              <a:stCxn id="12" idx="3"/>
              <a:endCxn id="13" idx="1"/>
            </p:cNvCxnSpPr>
            <p:nvPr/>
          </p:nvCxnSpPr>
          <p:spPr>
            <a:xfrm flipV="1">
              <a:off x="5258326" y="2388420"/>
              <a:ext cx="442976" cy="350534"/>
            </a:xfrm>
            <a:prstGeom prst="bentConnector3">
              <a:avLst>
                <a:gd name="adj1" fmla="val 50000"/>
              </a:avLst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肘形连接符 123"/>
            <p:cNvCxnSpPr>
              <a:stCxn id="12" idx="3"/>
              <a:endCxn id="14" idx="1"/>
            </p:cNvCxnSpPr>
            <p:nvPr/>
          </p:nvCxnSpPr>
          <p:spPr>
            <a:xfrm>
              <a:off x="5258326" y="2738954"/>
              <a:ext cx="442976" cy="976566"/>
            </a:xfrm>
            <a:prstGeom prst="bentConnector3">
              <a:avLst>
                <a:gd name="adj1" fmla="val 50000"/>
              </a:avLst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肘形连接符 135"/>
            <p:cNvCxnSpPr>
              <a:stCxn id="36" idx="3"/>
              <a:endCxn id="20" idx="1"/>
            </p:cNvCxnSpPr>
            <p:nvPr/>
          </p:nvCxnSpPr>
          <p:spPr>
            <a:xfrm>
              <a:off x="3237376" y="4082944"/>
              <a:ext cx="790574" cy="1210025"/>
            </a:xfrm>
            <a:prstGeom prst="bentConnector3">
              <a:avLst>
                <a:gd name="adj1" fmla="val 50000"/>
              </a:avLst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肘形连接符 138"/>
            <p:cNvCxnSpPr>
              <a:stCxn id="36" idx="3"/>
              <a:endCxn id="12" idx="1"/>
            </p:cNvCxnSpPr>
            <p:nvPr/>
          </p:nvCxnSpPr>
          <p:spPr>
            <a:xfrm flipV="1">
              <a:off x="3237376" y="2738954"/>
              <a:ext cx="790574" cy="1343990"/>
            </a:xfrm>
            <a:prstGeom prst="bentConnector3">
              <a:avLst>
                <a:gd name="adj1" fmla="val 50000"/>
              </a:avLst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71"/>
            <p:cNvSpPr/>
            <p:nvPr/>
          </p:nvSpPr>
          <p:spPr>
            <a:xfrm>
              <a:off x="7282451" y="1630236"/>
              <a:ext cx="1529082" cy="37625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风海流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7282451" y="2695576"/>
              <a:ext cx="1529082" cy="36361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密度流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74" name="肘形连接符 3"/>
            <p:cNvCxnSpPr>
              <a:endCxn id="72" idx="1"/>
            </p:cNvCxnSpPr>
            <p:nvPr/>
          </p:nvCxnSpPr>
          <p:spPr>
            <a:xfrm rot="5400000" flipH="1" flipV="1">
              <a:off x="6910158" y="2023017"/>
              <a:ext cx="576948" cy="167638"/>
            </a:xfrm>
            <a:prstGeom prst="bentConnector2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肘形连接符 83"/>
            <p:cNvCxnSpPr/>
            <p:nvPr/>
          </p:nvCxnSpPr>
          <p:spPr>
            <a:xfrm>
              <a:off x="6944885" y="2383030"/>
              <a:ext cx="337564" cy="488963"/>
            </a:xfrm>
            <a:prstGeom prst="bentConnector3">
              <a:avLst>
                <a:gd name="adj1" fmla="val 50000"/>
              </a:avLst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7282449" y="2159714"/>
              <a:ext cx="1529082" cy="37625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补偿流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7114239" y="2383030"/>
              <a:ext cx="1687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矩形 103"/>
            <p:cNvSpPr/>
            <p:nvPr/>
          </p:nvSpPr>
          <p:spPr>
            <a:xfrm>
              <a:off x="5595890" y="4782803"/>
              <a:ext cx="2520000" cy="37078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盛行风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5595890" y="5404408"/>
              <a:ext cx="2520000" cy="37593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思源黑体 CN Heavy" panose="020B0A00000000000000" pitchFamily="34" charset="-122"/>
                </a:rPr>
                <a:t>海陆分布和地转偏向力</a:t>
              </a:r>
              <a:endParaRPr lang="zh-CN" altLang="en-US" sz="2400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endParaRPr>
            </a:p>
          </p:txBody>
        </p:sp>
        <p:cxnSp>
          <p:nvCxnSpPr>
            <p:cNvPr id="106" name="肘形连接符 84"/>
            <p:cNvCxnSpPr>
              <a:endCxn id="104" idx="1"/>
            </p:cNvCxnSpPr>
            <p:nvPr/>
          </p:nvCxnSpPr>
          <p:spPr>
            <a:xfrm flipV="1">
              <a:off x="5258326" y="4968196"/>
              <a:ext cx="337564" cy="321643"/>
            </a:xfrm>
            <a:prstGeom prst="bentConnector3">
              <a:avLst>
                <a:gd name="adj1" fmla="val 50000"/>
              </a:avLst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肘形连接符 85"/>
            <p:cNvCxnSpPr>
              <a:endCxn id="105" idx="1"/>
            </p:cNvCxnSpPr>
            <p:nvPr/>
          </p:nvCxnSpPr>
          <p:spPr>
            <a:xfrm>
              <a:off x="5258326" y="5289839"/>
              <a:ext cx="337564" cy="302535"/>
            </a:xfrm>
            <a:prstGeom prst="bentConnector3">
              <a:avLst>
                <a:gd name="adj1" fmla="val 50000"/>
              </a:avLst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653"/>
  <p:tag name="KSO_WM_FULL_TEXT_BEAUTIFY_COPY_ID" val="15"/>
</p:tagLst>
</file>

<file path=ppt/tags/tag101.xml><?xml version="1.0" encoding="utf-8"?>
<p:tagLst xmlns:p="http://schemas.openxmlformats.org/presentationml/2006/main">
  <p:tag name="AS_UNIQUEID" val="623"/>
  <p:tag name="KSO_WM_FULL_TEXT_BEAUTIFY_COPY_ID" val="13"/>
</p:tagLst>
</file>

<file path=ppt/tags/tag102.xml><?xml version="1.0" encoding="utf-8"?>
<p:tagLst xmlns:p="http://schemas.openxmlformats.org/presentationml/2006/main">
  <p:tag name="AS_UNIQUEID" val="591"/>
  <p:tag name="KSO_WM_ASSEMBLE_CHIP_INDEX" val="d9b006f2a32e4e8e94f01c90f973cfca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FULL_TEXT_BEAUTIFY_COPY_ID" val="8"/>
  <p:tag name="KSO_WM_TAG_VERSION" val="1.0"/>
  <p:tag name="KSO_WM_TEMPLATE_ASSEMBLE_GROUPID" val="5fd0c65c1fa9d42129dd7076"/>
  <p:tag name="KSO_WM_TEMPLATE_ASSEMBLE_XID" val="5fd0c65c1fa9d42129dd7076"/>
  <p:tag name="KSO_WM_TEMPLATE_CATEGORY" val="diagram"/>
  <p:tag name="KSO_WM_TEMPLATE_INDEX" val="20212911"/>
  <p:tag name="KSO_WM_UNIT_BLOCK" val="0"/>
  <p:tag name="KSO_WM_UNIT_COMPATIBLE" val="0"/>
  <p:tag name="KSO_WM_UNIT_DEC_AREA_ID" val="de8dd73e636443aa950909941a7a15c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291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0"/>
</p:tagLst>
</file>

<file path=ppt/tags/tag103.xml><?xml version="1.0" encoding="utf-8"?>
<p:tagLst xmlns:p="http://schemas.openxmlformats.org/presentationml/2006/main">
  <p:tag name="AS_UNIQUEID" val="659"/>
  <p:tag name="KSO_WM_FULL_TEXT_BEAUTIFY_COPY_ID" val="22"/>
</p:tagLst>
</file>

<file path=ppt/tags/tag104.xml><?xml version="1.0" encoding="utf-8"?>
<p:tagLst xmlns:p="http://schemas.openxmlformats.org/presentationml/2006/main">
  <p:tag name="AS_UNIQUEID" val="663"/>
  <p:tag name="KSO_WM_FULL_TEXT_BEAUTIFY_COPY_ID" val="26"/>
</p:tagLst>
</file>

<file path=ppt/tags/tag105.xml><?xml version="1.0" encoding="utf-8"?>
<p:tagLst xmlns:p="http://schemas.openxmlformats.org/presentationml/2006/main">
  <p:tag name="AS_UNIQUEID" val="660"/>
  <p:tag name="KSO_WM_FULL_TEXT_BEAUTIFY_COPY_ID" val="23"/>
</p:tagLst>
</file>

<file path=ppt/tags/tag106.xml><?xml version="1.0" encoding="utf-8"?>
<p:tagLst xmlns:p="http://schemas.openxmlformats.org/presentationml/2006/main">
  <p:tag name="AS_UNIQUEID" val="664"/>
  <p:tag name="KSO_WM_FULL_TEXT_BEAUTIFY_COPY_ID" val="27"/>
</p:tagLst>
</file>

<file path=ppt/tags/tag107.xml><?xml version="1.0" encoding="utf-8"?>
<p:tagLst xmlns:p="http://schemas.openxmlformats.org/presentationml/2006/main">
  <p:tag name="AS_UNIQUEID" val="658"/>
  <p:tag name="KSO_WM_FULL_TEXT_BEAUTIFY_COPY_ID" val="4"/>
</p:tagLst>
</file>

<file path=ppt/tags/tag108.xml><?xml version="1.0" encoding="utf-8"?>
<p:tagLst xmlns:p="http://schemas.openxmlformats.org/presentationml/2006/main">
  <p:tag name="AS_UNIQUEID" val="662"/>
  <p:tag name="KSO_WM_FULL_TEXT_BEAUTIFY_COPY_ID" val="25"/>
</p:tagLst>
</file>

<file path=ppt/tags/tag109.xml><?xml version="1.0" encoding="utf-8"?>
<p:tagLst xmlns:p="http://schemas.openxmlformats.org/presentationml/2006/main">
  <p:tag name="AS_UNIQUEID" val="652"/>
  <p:tag name="KSO_WM_FULL_TEXT_BEAUTIFY_COPY_ID" val="1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653"/>
  <p:tag name="KSO_WM_FULL_TEXT_BEAUTIFY_COPY_ID" val="15"/>
</p:tagLst>
</file>

<file path=ppt/tags/tag111.xml><?xml version="1.0" encoding="utf-8"?>
<p:tagLst xmlns:p="http://schemas.openxmlformats.org/presentationml/2006/main">
  <p:tag name="AS_UNIQUEID" val="657"/>
  <p:tag name="KSO_WM_FULL_TEXT_BEAUTIFY_COPY_ID" val="21"/>
</p:tagLst>
</file>

<file path=ppt/tags/tag112.xml><?xml version="1.0" encoding="utf-8"?>
<p:tagLst xmlns:p="http://schemas.openxmlformats.org/presentationml/2006/main">
  <p:tag name="AS_UNIQUEID" val="661"/>
  <p:tag name="KSO_WM_FULL_TEXT_BEAUTIFY_COPY_ID" val="24"/>
</p:tagLst>
</file>

<file path=ppt/tags/tag113.xml><?xml version="1.0" encoding="utf-8"?>
<p:tagLst xmlns:p="http://schemas.openxmlformats.org/presentationml/2006/main">
  <p:tag name="AS_UNIQUEID" val="673"/>
  <p:tag name="KSO_WM_ASSEMBLE_CHIP_INDEX" val="ffceed1f8c174e6a940de17fec4f760b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FULL_TEXT_BEAUTIFY_COPY_ID" val="12"/>
  <p:tag name="KSO_WM_TAG_VERSION" val="1.0"/>
  <p:tag name="KSO_WM_TEMPLATE_ASSEMBLE_GROUPID" val="5fd09d5e1fa9d42129dcae10"/>
  <p:tag name="KSO_WM_TEMPLATE_ASSEMBLE_XID" val="5fd09d5e1fa9d42129dcae10"/>
  <p:tag name="KSO_WM_TEMPLATE_CATEGORY" val="diagram"/>
  <p:tag name="KSO_WM_TEMPLATE_INDEX" val="20207013"/>
  <p:tag name="KSO_WM_UNIT_BLOCK" val="0"/>
  <p:tag name="KSO_WM_UNIT_COMPATIBLE" val="0"/>
  <p:tag name="KSO_WM_UNIT_DEC_AREA_ID" val="0886d7ca081e45b9825e3ad728a9ed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07013_1*a*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VALUE" val="30"/>
</p:tagLst>
</file>

<file path=ppt/tags/tag114.xml><?xml version="1.0" encoding="utf-8"?>
<p:tagLst xmlns:p="http://schemas.openxmlformats.org/presentationml/2006/main">
  <p:tag name="AS_UNIQUEID" val="623"/>
  <p:tag name="KSO_WM_FULL_TEXT_BEAUTIFY_COPY_ID" val="13"/>
</p:tagLst>
</file>

<file path=ppt/tags/tag115.xml><?xml version="1.0" encoding="utf-8"?>
<p:tagLst xmlns:p="http://schemas.openxmlformats.org/presentationml/2006/main">
  <p:tag name="KSO_WM_FULL_TEXT_BEAUTIFY_COPY_ID" val="150995384"/>
</p:tagLst>
</file>

<file path=ppt/tags/tag116.xml><?xml version="1.0" encoding="utf-8"?>
<p:tagLst xmlns:p="http://schemas.openxmlformats.org/presentationml/2006/main">
  <p:tag name="AS_UNIQUEID" val="637"/>
</p:tagLst>
</file>

<file path=ppt/tags/tag117.xml><?xml version="1.0" encoding="utf-8"?>
<p:tagLst xmlns:p="http://schemas.openxmlformats.org/presentationml/2006/main">
  <p:tag name="AS_UNIQUEID" val="638"/>
</p:tagLst>
</file>

<file path=ppt/tags/tag118.xml><?xml version="1.0" encoding="utf-8"?>
<p:tagLst xmlns:p="http://schemas.openxmlformats.org/presentationml/2006/main">
  <p:tag name="AS_UNIQUEID" val="639"/>
</p:tagLst>
</file>

<file path=ppt/tags/tag119.xml><?xml version="1.0" encoding="utf-8"?>
<p:tagLst xmlns:p="http://schemas.openxmlformats.org/presentationml/2006/main">
  <p:tag name="AS_UNIQUEID" val="643"/>
  <p:tag name="KSO_WM_FULL_TEXT_BEAUTIFY_COPY_ID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644"/>
  <p:tag name="KSO_WM_FULL_TEXT_BEAUTIFY_COPY_ID" val="5"/>
</p:tagLst>
</file>

<file path=ppt/tags/tag121.xml><?xml version="1.0" encoding="utf-8"?>
<p:tagLst xmlns:p="http://schemas.openxmlformats.org/presentationml/2006/main">
  <p:tag name="AS_UNIQUEID" val="659"/>
  <p:tag name="KSO_WM_FULL_TEXT_BEAUTIFY_COPY_ID" val="22"/>
</p:tagLst>
</file>

<file path=ppt/tags/tag122.xml><?xml version="1.0" encoding="utf-8"?>
<p:tagLst xmlns:p="http://schemas.openxmlformats.org/presentationml/2006/main">
  <p:tag name="AS_UNIQUEID" val="647"/>
  <p:tag name="KSO_WM_FULL_TEXT_BEAUTIFY_COPY_ID" val="7"/>
</p:tagLst>
</file>

<file path=ppt/tags/tag123.xml><?xml version="1.0" encoding="utf-8"?>
<p:tagLst xmlns:p="http://schemas.openxmlformats.org/presentationml/2006/main">
  <p:tag name="AS_UNIQUEID" val="648"/>
  <p:tag name="KSO_WM_FULL_TEXT_BEAUTIFY_COPY_ID" val="16"/>
</p:tagLst>
</file>

<file path=ppt/tags/tag124.xml><?xml version="1.0" encoding="utf-8"?>
<p:tagLst xmlns:p="http://schemas.openxmlformats.org/presentationml/2006/main">
  <p:tag name="AS_UNIQUEID" val="649"/>
  <p:tag name="KSO_WM_FULL_TEXT_BEAUTIFY_COPY_ID" val="17"/>
</p:tagLst>
</file>

<file path=ppt/tags/tag125.xml><?xml version="1.0" encoding="utf-8"?>
<p:tagLst xmlns:p="http://schemas.openxmlformats.org/presentationml/2006/main">
  <p:tag name="AS_UNIQUEID" val="650"/>
  <p:tag name="KSO_WM_FULL_TEXT_BEAUTIFY_COPY_ID" val="32"/>
</p:tagLst>
</file>

<file path=ppt/tags/tag126.xml><?xml version="1.0" encoding="utf-8"?>
<p:tagLst xmlns:p="http://schemas.openxmlformats.org/presentationml/2006/main">
  <p:tag name="AS_UNIQUEID" val="651"/>
  <p:tag name="KSO_WM_FULL_TEXT_BEAUTIFY_COPY_ID" val="38"/>
</p:tagLst>
</file>

<file path=ppt/tags/tag127.xml><?xml version="1.0" encoding="utf-8"?>
<p:tagLst xmlns:p="http://schemas.openxmlformats.org/presentationml/2006/main">
  <p:tag name="AS_UNIQUEID" val="652"/>
  <p:tag name="KSO_WM_FULL_TEXT_BEAUTIFY_COPY_ID" val="12"/>
</p:tagLst>
</file>

<file path=ppt/tags/tag128.xml><?xml version="1.0" encoding="utf-8"?>
<p:tagLst xmlns:p="http://schemas.openxmlformats.org/presentationml/2006/main">
  <p:tag name="AS_UNIQUEID" val="653"/>
  <p:tag name="KSO_WM_FULL_TEXT_BEAUTIFY_COPY_ID" val="15"/>
</p:tagLst>
</file>

<file path=ppt/tags/tag129.xml><?xml version="1.0" encoding="utf-8"?>
<p:tagLst xmlns:p="http://schemas.openxmlformats.org/presentationml/2006/main">
  <p:tag name="AS_UNIQUEID" val="654"/>
  <p:tag name="KSO_WM_FULL_TEXT_BEAUTIFY_COPY_ID" val="1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655"/>
  <p:tag name="KSO_WM_FULL_TEXT_BEAUTIFY_COPY_ID" val="19"/>
</p:tagLst>
</file>

<file path=ppt/tags/tag131.xml><?xml version="1.0" encoding="utf-8"?>
<p:tagLst xmlns:p="http://schemas.openxmlformats.org/presentationml/2006/main">
  <p:tag name="AS_UNIQUEID" val="657"/>
  <p:tag name="KSO_WM_FULL_TEXT_BEAUTIFY_COPY_ID" val="21"/>
</p:tagLst>
</file>

<file path=ppt/tags/tag132.xml><?xml version="1.0" encoding="utf-8"?>
<p:tagLst xmlns:p="http://schemas.openxmlformats.org/presentationml/2006/main">
  <p:tag name="AS_UNIQUEID" val="658"/>
  <p:tag name="KSO_WM_FULL_TEXT_BEAUTIFY_COPY_ID" val="4"/>
</p:tagLst>
</file>

<file path=ppt/tags/tag133.xml><?xml version="1.0" encoding="utf-8"?>
<p:tagLst xmlns:p="http://schemas.openxmlformats.org/presentationml/2006/main">
  <p:tag name="AS_UNIQUEID" val="660"/>
  <p:tag name="KSO_WM_FULL_TEXT_BEAUTIFY_COPY_ID" val="23"/>
</p:tagLst>
</file>

<file path=ppt/tags/tag134.xml><?xml version="1.0" encoding="utf-8"?>
<p:tagLst xmlns:p="http://schemas.openxmlformats.org/presentationml/2006/main">
  <p:tag name="AS_UNIQUEID" val="661"/>
  <p:tag name="KSO_WM_FULL_TEXT_BEAUTIFY_COPY_ID" val="24"/>
</p:tagLst>
</file>

<file path=ppt/tags/tag135.xml><?xml version="1.0" encoding="utf-8"?>
<p:tagLst xmlns:p="http://schemas.openxmlformats.org/presentationml/2006/main">
  <p:tag name="AS_UNIQUEID" val="662"/>
  <p:tag name="KSO_WM_FULL_TEXT_BEAUTIFY_COPY_ID" val="25"/>
</p:tagLst>
</file>

<file path=ppt/tags/tag136.xml><?xml version="1.0" encoding="utf-8"?>
<p:tagLst xmlns:p="http://schemas.openxmlformats.org/presentationml/2006/main">
  <p:tag name="AS_UNIQUEID" val="663"/>
  <p:tag name="KSO_WM_FULL_TEXT_BEAUTIFY_COPY_ID" val="26"/>
</p:tagLst>
</file>

<file path=ppt/tags/tag137.xml><?xml version="1.0" encoding="utf-8"?>
<p:tagLst xmlns:p="http://schemas.openxmlformats.org/presentationml/2006/main">
  <p:tag name="AS_UNIQUEID" val="664"/>
  <p:tag name="KSO_WM_FULL_TEXT_BEAUTIFY_COPY_ID" val="27"/>
</p:tagLst>
</file>

<file path=ppt/tags/tag138.xml><?xml version="1.0" encoding="utf-8"?>
<p:tagLst xmlns:p="http://schemas.openxmlformats.org/presentationml/2006/main">
  <p:tag name="AS_UNIQUEID" val="678"/>
  <p:tag name="KSO_WM_FULL_TEXT_BEAUTIFY_COPY_ID" val="5"/>
</p:tagLst>
</file>

<file path=ppt/tags/tag139.xml><?xml version="1.0" encoding="utf-8"?>
<p:tagLst xmlns:p="http://schemas.openxmlformats.org/presentationml/2006/main">
  <p:tag name="AS_UNIQUEID" val="591"/>
  <p:tag name="KSO_WM_ASSEMBLE_CHIP_INDEX" val="d9b006f2a32e4e8e94f01c90f973cfca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FULL_TEXT_BEAUTIFY_COPY_ID" val="8"/>
  <p:tag name="KSO_WM_TAG_VERSION" val="1.0"/>
  <p:tag name="KSO_WM_TEMPLATE_ASSEMBLE_GROUPID" val="5fd0c65c1fa9d42129dd7076"/>
  <p:tag name="KSO_WM_TEMPLATE_ASSEMBLE_XID" val="5fd0c65c1fa9d42129dd7076"/>
  <p:tag name="KSO_WM_TEMPLATE_CATEGORY" val="diagram"/>
  <p:tag name="KSO_WM_TEMPLATE_INDEX" val="20212911"/>
  <p:tag name="KSO_WM_UNIT_BLOCK" val="0"/>
  <p:tag name="KSO_WM_UNIT_COMPATIBLE" val="0"/>
  <p:tag name="KSO_WM_UNIT_DEC_AREA_ID" val="de8dd73e636443aa950909941a7a15c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291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FULL_TEXT_BEAUTIFY_COPY_ID" val="150995384"/>
</p:tagLst>
</file>

<file path=ppt/tags/tag141.xml><?xml version="1.0" encoding="utf-8"?>
<p:tagLst xmlns:p="http://schemas.openxmlformats.org/presentationml/2006/main">
  <p:tag name="AS_UNIQUEID" val="637"/>
</p:tagLst>
</file>

<file path=ppt/tags/tag142.xml><?xml version="1.0" encoding="utf-8"?>
<p:tagLst xmlns:p="http://schemas.openxmlformats.org/presentationml/2006/main">
  <p:tag name="AS_UNIQUEID" val="638"/>
</p:tagLst>
</file>

<file path=ppt/tags/tag143.xml><?xml version="1.0" encoding="utf-8"?>
<p:tagLst xmlns:p="http://schemas.openxmlformats.org/presentationml/2006/main">
  <p:tag name="AS_UNIQUEID" val="639"/>
</p:tagLst>
</file>

<file path=ppt/tags/tag144.xml><?xml version="1.0" encoding="utf-8"?>
<p:tagLst xmlns:p="http://schemas.openxmlformats.org/presentationml/2006/main">
  <p:tag name="AS_UNIQUEID" val="591"/>
  <p:tag name="KSO_WM_ASSEMBLE_CHIP_INDEX" val="d9b006f2a32e4e8e94f01c90f973cfca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FULL_TEXT_BEAUTIFY_COPY_ID" val="8"/>
  <p:tag name="KSO_WM_TAG_VERSION" val="1.0"/>
  <p:tag name="KSO_WM_TEMPLATE_ASSEMBLE_GROUPID" val="5fd0c65c1fa9d42129dd7076"/>
  <p:tag name="KSO_WM_TEMPLATE_ASSEMBLE_XID" val="5fd0c65c1fa9d42129dd7076"/>
  <p:tag name="KSO_WM_TEMPLATE_CATEGORY" val="diagram"/>
  <p:tag name="KSO_WM_TEMPLATE_INDEX" val="20212911"/>
  <p:tag name="KSO_WM_UNIT_BLOCK" val="0"/>
  <p:tag name="KSO_WM_UNIT_COMPATIBLE" val="0"/>
  <p:tag name="KSO_WM_UNIT_DEC_AREA_ID" val="de8dd73e636443aa950909941a7a15c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291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0"/>
</p:tagLst>
</file>

<file path=ppt/tags/tag145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46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47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48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49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1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2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3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4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5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6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7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8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59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61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62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63.xml><?xml version="1.0" encoding="utf-8"?>
<p:tagLst xmlns:p="http://schemas.openxmlformats.org/presentationml/2006/main">
  <p:tag name="KSO_WM_DIAGRAM_VIRTUALLY_FRAME" val="{&quot;height&quot;:372.9670866141733,&quot;left&quot;:505.81236220472437,&quot;top&quot;:81.62503937007874,&quot;width&quot;:311.81283464566934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ISLIDE.ICON" val="#384074;#384074;#393796;"/>
</p:tagLst>
</file>

<file path=ppt/tags/tag64.xml><?xml version="1.0" encoding="utf-8"?>
<p:tagLst xmlns:p="http://schemas.openxmlformats.org/presentationml/2006/main">
  <p:tag name="AS_UNIQUEID" val="669"/>
</p:tagLst>
</file>

<file path=ppt/tags/tag65.xml><?xml version="1.0" encoding="utf-8"?>
<p:tagLst xmlns:p="http://schemas.openxmlformats.org/presentationml/2006/main">
  <p:tag name="AS_UNIQUEID" val="671"/>
</p:tagLst>
</file>

<file path=ppt/tags/tag66.xml><?xml version="1.0" encoding="utf-8"?>
<p:tagLst xmlns:p="http://schemas.openxmlformats.org/presentationml/2006/main">
  <p:tag name="AS_UNIQUEID" val="643"/>
  <p:tag name="KSO_WM_FULL_TEXT_BEAUTIFY_COPY_ID" val="2"/>
</p:tagLst>
</file>

<file path=ppt/tags/tag67.xml><?xml version="1.0" encoding="utf-8"?>
<p:tagLst xmlns:p="http://schemas.openxmlformats.org/presentationml/2006/main">
  <p:tag name="AS_UNIQUEID" val="589"/>
  <p:tag name="KSO_WM_BEAUTIFY_FLAG" val="#wm#"/>
  <p:tag name="KSO_WM_FULL_TEXT_BEAUTIFY_COPY_ID" val="12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5"/>
  <p:tag name="KSO_WM_UNIT_FILL_FORE_SCHEMECOLOR_INDEX_1_BRIGHTNESS" val="-0.1"/>
  <p:tag name="KSO_WM_UNIT_FILL_FORE_SCHEMECOLOR_INDEX_1_POS" val="0"/>
  <p:tag name="KSO_WM_UNIT_FILL_FORE_SCHEMECOLOR_INDEX_1_TRANS" val="0.76"/>
  <p:tag name="KSO_WM_UNIT_FILL_FORE_SCHEMECOLOR_INDEX_2" val="16"/>
  <p:tag name="KSO_WM_UNIT_FILL_FORE_SCHEMECOLOR_INDEX_2_BRIGHTNESS" val="0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4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68.xml><?xml version="1.0" encoding="utf-8"?>
<p:tagLst xmlns:p="http://schemas.openxmlformats.org/presentationml/2006/main">
  <p:tag name="AS_UNIQUEID" val="591"/>
  <p:tag name="KSO_WM_ASSEMBLE_CHIP_INDEX" val="d9b006f2a32e4e8e94f01c90f973cfca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FULL_TEXT_BEAUTIFY_COPY_ID" val="8"/>
  <p:tag name="KSO_WM_TAG_VERSION" val="1.0"/>
  <p:tag name="KSO_WM_TEMPLATE_ASSEMBLE_GROUPID" val="5fd0c65c1fa9d42129dd7076"/>
  <p:tag name="KSO_WM_TEMPLATE_ASSEMBLE_XID" val="5fd0c65c1fa9d42129dd7076"/>
  <p:tag name="KSO_WM_TEMPLATE_CATEGORY" val="diagram"/>
  <p:tag name="KSO_WM_TEMPLATE_INDEX" val="20212911"/>
  <p:tag name="KSO_WM_UNIT_BLOCK" val="0"/>
  <p:tag name="KSO_WM_UNIT_COMPATIBLE" val="0"/>
  <p:tag name="KSO_WM_UNIT_DEC_AREA_ID" val="de8dd73e636443aa950909941a7a15c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291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0"/>
</p:tagLst>
</file>

<file path=ppt/tags/tag69.xml><?xml version="1.0" encoding="utf-8"?>
<p:tagLst xmlns:p="http://schemas.openxmlformats.org/presentationml/2006/main">
  <p:tag name="AS_UNIQUEID" val="591"/>
  <p:tag name="KSO_WM_ASSEMBLE_CHIP_INDEX" val="d9b006f2a32e4e8e94f01c90f973cfca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FULL_TEXT_BEAUTIFY_COPY_ID" val="8"/>
  <p:tag name="KSO_WM_TAG_VERSION" val="1.0"/>
  <p:tag name="KSO_WM_TEMPLATE_ASSEMBLE_GROUPID" val="5fd0c65c1fa9d42129dd7076"/>
  <p:tag name="KSO_WM_TEMPLATE_ASSEMBLE_XID" val="5fd0c65c1fa9d42129dd7076"/>
  <p:tag name="KSO_WM_TEMPLATE_CATEGORY" val="diagram"/>
  <p:tag name="KSO_WM_TEMPLATE_INDEX" val="20212911"/>
  <p:tag name="KSO_WM_UNIT_BLOCK" val="0"/>
  <p:tag name="KSO_WM_UNIT_COMPATIBLE" val="0"/>
  <p:tag name="KSO_WM_UNIT_DEC_AREA_ID" val="de8dd73e636443aa950909941a7a15c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291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647"/>
  <p:tag name="KSO_WM_FULL_TEXT_BEAUTIFY_COPY_ID" val="7"/>
</p:tagLst>
</file>

<file path=ppt/tags/tag71.xml><?xml version="1.0" encoding="utf-8"?>
<p:tagLst xmlns:p="http://schemas.openxmlformats.org/presentationml/2006/main">
  <p:tag name="AS_UNIQUEID" val="648"/>
  <p:tag name="KSO_WM_FULL_TEXT_BEAUTIFY_COPY_ID" val="16"/>
</p:tagLst>
</file>

<file path=ppt/tags/tag72.xml><?xml version="1.0" encoding="utf-8"?>
<p:tagLst xmlns:p="http://schemas.openxmlformats.org/presentationml/2006/main">
  <p:tag name="AS_UNIQUEID" val="649"/>
  <p:tag name="KSO_WM_FULL_TEXT_BEAUTIFY_COPY_ID" val="17"/>
</p:tagLst>
</file>

<file path=ppt/tags/tag73.xml><?xml version="1.0" encoding="utf-8"?>
<p:tagLst xmlns:p="http://schemas.openxmlformats.org/presentationml/2006/main">
  <p:tag name="AS_UNIQUEID" val="650"/>
  <p:tag name="KSO_WM_FULL_TEXT_BEAUTIFY_COPY_ID" val="32"/>
</p:tagLst>
</file>

<file path=ppt/tags/tag74.xml><?xml version="1.0" encoding="utf-8"?>
<p:tagLst xmlns:p="http://schemas.openxmlformats.org/presentationml/2006/main">
  <p:tag name="AS_UNIQUEID" val="651"/>
  <p:tag name="KSO_WM_FULL_TEXT_BEAUTIFY_COPY_ID" val="38"/>
</p:tagLst>
</file>

<file path=ppt/tags/tag75.xml><?xml version="1.0" encoding="utf-8"?>
<p:tagLst xmlns:p="http://schemas.openxmlformats.org/presentationml/2006/main">
  <p:tag name="AS_UNIQUEID" val="654"/>
  <p:tag name="KSO_WM_FULL_TEXT_BEAUTIFY_COPY_ID" val="18"/>
</p:tagLst>
</file>

<file path=ppt/tags/tag76.xml><?xml version="1.0" encoding="utf-8"?>
<p:tagLst xmlns:p="http://schemas.openxmlformats.org/presentationml/2006/main">
  <p:tag name="AS_UNIQUEID" val="655"/>
  <p:tag name="KSO_WM_FULL_TEXT_BEAUTIFY_COPY_ID" val="19"/>
</p:tagLst>
</file>

<file path=ppt/tags/tag77.xml><?xml version="1.0" encoding="utf-8"?>
<p:tagLst xmlns:p="http://schemas.openxmlformats.org/presentationml/2006/main">
  <p:tag name="AS_UNIQUEID" val="659"/>
  <p:tag name="KSO_WM_FULL_TEXT_BEAUTIFY_COPY_ID" val="22"/>
</p:tagLst>
</file>

<file path=ppt/tags/tag78.xml><?xml version="1.0" encoding="utf-8"?>
<p:tagLst xmlns:p="http://schemas.openxmlformats.org/presentationml/2006/main">
  <p:tag name="AS_UNIQUEID" val="663"/>
  <p:tag name="KSO_WM_FULL_TEXT_BEAUTIFY_COPY_ID" val="26"/>
</p:tagLst>
</file>

<file path=ppt/tags/tag79.xml><?xml version="1.0" encoding="utf-8"?>
<p:tagLst xmlns:p="http://schemas.openxmlformats.org/presentationml/2006/main">
  <p:tag name="AS_UNIQUEID" val="660"/>
  <p:tag name="KSO_WM_FULL_TEXT_BEAUTIFY_COPY_ID" val="2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664"/>
  <p:tag name="KSO_WM_FULL_TEXT_BEAUTIFY_COPY_ID" val="27"/>
</p:tagLst>
</file>

<file path=ppt/tags/tag81.xml><?xml version="1.0" encoding="utf-8"?>
<p:tagLst xmlns:p="http://schemas.openxmlformats.org/presentationml/2006/main">
  <p:tag name="AS_UNIQUEID" val="658"/>
  <p:tag name="KSO_WM_FULL_TEXT_BEAUTIFY_COPY_ID" val="4"/>
</p:tagLst>
</file>

<file path=ppt/tags/tag82.xml><?xml version="1.0" encoding="utf-8"?>
<p:tagLst xmlns:p="http://schemas.openxmlformats.org/presentationml/2006/main">
  <p:tag name="AS_UNIQUEID" val="662"/>
  <p:tag name="KSO_WM_FULL_TEXT_BEAUTIFY_COPY_ID" val="25"/>
</p:tagLst>
</file>

<file path=ppt/tags/tag83.xml><?xml version="1.0" encoding="utf-8"?>
<p:tagLst xmlns:p="http://schemas.openxmlformats.org/presentationml/2006/main">
  <p:tag name="AS_UNIQUEID" val="652"/>
  <p:tag name="KSO_WM_FULL_TEXT_BEAUTIFY_COPY_ID" val="12"/>
</p:tagLst>
</file>

<file path=ppt/tags/tag84.xml><?xml version="1.0" encoding="utf-8"?>
<p:tagLst xmlns:p="http://schemas.openxmlformats.org/presentationml/2006/main">
  <p:tag name="AS_UNIQUEID" val="653"/>
  <p:tag name="KSO_WM_FULL_TEXT_BEAUTIFY_COPY_ID" val="15"/>
</p:tagLst>
</file>

<file path=ppt/tags/tag85.xml><?xml version="1.0" encoding="utf-8"?>
<p:tagLst xmlns:p="http://schemas.openxmlformats.org/presentationml/2006/main">
  <p:tag name="AS_UNIQUEID" val="657"/>
  <p:tag name="KSO_WM_FULL_TEXT_BEAUTIFY_COPY_ID" val="21"/>
</p:tagLst>
</file>

<file path=ppt/tags/tag86.xml><?xml version="1.0" encoding="utf-8"?>
<p:tagLst xmlns:p="http://schemas.openxmlformats.org/presentationml/2006/main">
  <p:tag name="AS_UNIQUEID" val="661"/>
  <p:tag name="KSO_WM_FULL_TEXT_BEAUTIFY_COPY_ID" val="24"/>
</p:tagLst>
</file>

<file path=ppt/tags/tag87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b&quot;,&quot;text_direction&quot;:&quot;horizontal&quot;,&quot;support_big_font&quot;:true,&quot;picture_toward&quot;:0,&quot;picture_dockside&quot;:[],&quot;fill_id&quot;:&quot;dd1f5506935949d784ddd5b5369b6417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1e004a9bdb3149f58cb257a9f321ee51&quot;,&quot;fill_align&quot;:&quot;lt&quot;,&quot;chip_types&quot;:[&quot;text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312565897ad4d34a2619bd4a256236c&quot;,&quot;fill_align&quot;:&quot;cm&quot;,&quot;chip_types&quot;:[&quot;diagram&quot;,&quot;pictext&quot;,&quot;picture&quot;,&quot;chart&quot;,&quot;table&quot;,&quot;video&quot;]}]]"/>
  <p:tag name="KSO_WM_CHIP_GROUPID" val="5f6ca3ae7b7ee298d4025fba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ca3ae7b7ee298d4025fbb"/>
  <p:tag name="KSO_WM_FULL_TEXT_BEAUTIFY_COPY_ID" val="150995380"/>
  <p:tag name="KSO_WM_SLIDE_BACKGROUND" val="[&quot;leftRight&quot;]"/>
  <p:tag name="KSO_WM_SLIDE_BACKGROUND_TYPE" val="leftRight"/>
  <p:tag name="KSO_WM_SLIDE_BK_DARK_LIGHT" val="2"/>
  <p:tag name="KSO_WM_SLIDE_CAN_ADD_NAVIGATION" val="1"/>
  <p:tag name="KSO_WM_SLIDE_ID" val="diagram20212911_1"/>
  <p:tag name="KSO_WM_SLIDE_INDEX" val="1"/>
  <p:tag name="KSO_WM_SLIDE_ITEM_CNT" val="0"/>
  <p:tag name="KSO_WM_SLIDE_LAYOUT" val="a_d_f"/>
  <p:tag name="KSO_WM_SLIDE_LAYOUT_CNT" val="1_1_1"/>
  <p:tag name="KSO_WM_SLIDE_LAYOUT_INFO" val="{&quot;direction&quot;:1,&quot;id&quot;:&quot;2020-12-09T20:43:09&quot;,&quot;maxSize&quot;:{&quot;size1&quot;:49.56995571653048},&quot;minSize&quot;:{&quot;size1&quot;:37.06995571653048},&quot;normalSize&quot;:{&quot;size1&quot;:40.5699557165304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2-09T20:43:09&quot;,&quot;maxSize&quot;:{&quot;size1&quot;:46.700000000000003},&quot;minSize&quot;:{&quot;size1&quot;:35.600000000000001},&quot;normalSize&quot;:{&quot;size1&quot;:42.399999999999999},&quot;subLayout&quot;:[{&quot;id&quot;:&quot;2020-12-09T20:43:09&quot;,&quot;margin&quot;:{&quot;bottom&quot;:0.026000002399086952,&quot;left&quot;:2.1170001029968262,&quot;right&quot;:2.1170001029968262,&quot;top&quot;:4.6570000648498535},&quot;type&quot;:0},{&quot;id&quot;:&quot;2020-12-09T20:43:09&quot;,&quot;margin&quot;:{&quot;bottom&quot;:5.5029997825622559,&quot;left&quot;:2.1170001029968262,&quot;right&quot;:2.1170001029968262,&quot;top&quot;:0.81999999284744263},&quot;type&quot;:0}],&quot;type&quot;:0},{&quot;id&quot;:&quot;2020-12-09T20:43:09&quot;,&quot;margin&quot;:{&quot;bottom&quot;:1.6929999589920044,&quot;left&quot;:1.6929999589920044,&quot;right&quot;:1.6929999589920044,&quot;top&quot;:1.6929999589920044},&quot;type&quot;:0}],&quot;type&quot;:0}"/>
  <p:tag name="KSO_WM_SLIDE_POSITION" val="0*0"/>
  <p:tag name="KSO_WM_SLIDE_RATIO" val="1.777778"/>
  <p:tag name="KSO_WM_SLIDE_SIZE" val="900*540"/>
  <p:tag name="KSO_WM_SLIDE_SUBTYPE" val="picTxt"/>
  <p:tag name="KSO_WM_SLIDE_SUPPORT_FEATURE_TYPE" val="3"/>
  <p:tag name="KSO_WM_SLIDE_TYPE" val="text"/>
  <p:tag name="KSO_WM_TAG_VERSION" val="1.0"/>
  <p:tag name="KSO_WM_TEMPLATE_ASSEMBLE_GROUPID" val="5fd0c65c1fa9d42129dd7076"/>
  <p:tag name="KSO_WM_TEMPLATE_ASSEMBLE_XID" val="5fd0c65c1fa9d42129dd7076"/>
  <p:tag name="KSO_WM_TEMPLATE_CATEGORY" val="diagram"/>
  <p:tag name="KSO_WM_TEMPLATE_COLOR_TYPE" val="1"/>
  <p:tag name="KSO_WM_TEMPLATE_INDEX" val="20212911"/>
  <p:tag name="KSO_WM_TEMPLATE_MASTER_TYPE" val="0"/>
  <p:tag name="KSO_WM_TEMPLATE_SUBCATEGORY" val="21"/>
</p:tagLst>
</file>

<file path=ppt/tags/tag88.xml><?xml version="1.0" encoding="utf-8"?>
<p:tagLst xmlns:p="http://schemas.openxmlformats.org/presentationml/2006/main">
  <p:tag name="AS_UNIQUEID" val="643"/>
  <p:tag name="KSO_WM_FULL_TEXT_BEAUTIFY_COPY_ID" val="2"/>
</p:tagLst>
</file>

<file path=ppt/tags/tag89.xml><?xml version="1.0" encoding="utf-8"?>
<p:tagLst xmlns:p="http://schemas.openxmlformats.org/presentationml/2006/main">
  <p:tag name="AS_UNIQUEID" val="644"/>
  <p:tag name="KSO_WM_FULL_TEXT_BEAUTIFY_COPY_ID" val="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647"/>
  <p:tag name="KSO_WM_FULL_TEXT_BEAUTIFY_COPY_ID" val="7"/>
</p:tagLst>
</file>

<file path=ppt/tags/tag91.xml><?xml version="1.0" encoding="utf-8"?>
<p:tagLst xmlns:p="http://schemas.openxmlformats.org/presentationml/2006/main">
  <p:tag name="AS_UNIQUEID" val="648"/>
  <p:tag name="KSO_WM_FULL_TEXT_BEAUTIFY_COPY_ID" val="16"/>
</p:tagLst>
</file>

<file path=ppt/tags/tag92.xml><?xml version="1.0" encoding="utf-8"?>
<p:tagLst xmlns:p="http://schemas.openxmlformats.org/presentationml/2006/main">
  <p:tag name="AS_UNIQUEID" val="649"/>
  <p:tag name="KSO_WM_FULL_TEXT_BEAUTIFY_COPY_ID" val="17"/>
</p:tagLst>
</file>

<file path=ppt/tags/tag93.xml><?xml version="1.0" encoding="utf-8"?>
<p:tagLst xmlns:p="http://schemas.openxmlformats.org/presentationml/2006/main">
  <p:tag name="AS_UNIQUEID" val="650"/>
  <p:tag name="KSO_WM_FULL_TEXT_BEAUTIFY_COPY_ID" val="32"/>
</p:tagLst>
</file>

<file path=ppt/tags/tag94.xml><?xml version="1.0" encoding="utf-8"?>
<p:tagLst xmlns:p="http://schemas.openxmlformats.org/presentationml/2006/main">
  <p:tag name="AS_UNIQUEID" val="651"/>
  <p:tag name="KSO_WM_FULL_TEXT_BEAUTIFY_COPY_ID" val="38"/>
</p:tagLst>
</file>

<file path=ppt/tags/tag95.xml><?xml version="1.0" encoding="utf-8"?>
<p:tagLst xmlns:p="http://schemas.openxmlformats.org/presentationml/2006/main">
  <p:tag name="AS_UNIQUEID" val="654"/>
  <p:tag name="KSO_WM_FULL_TEXT_BEAUTIFY_COPY_ID" val="18"/>
</p:tagLst>
</file>

<file path=ppt/tags/tag96.xml><?xml version="1.0" encoding="utf-8"?>
<p:tagLst xmlns:p="http://schemas.openxmlformats.org/presentationml/2006/main">
  <p:tag name="AS_UNIQUEID" val="655"/>
  <p:tag name="KSO_WM_FULL_TEXT_BEAUTIFY_COPY_ID" val="19"/>
</p:tagLst>
</file>

<file path=ppt/tags/tag97.xml><?xml version="1.0" encoding="utf-8"?>
<p:tagLst xmlns:p="http://schemas.openxmlformats.org/presentationml/2006/main">
  <p:tag name="AS_UNIQUEID" val="658"/>
  <p:tag name="KSO_WM_FULL_TEXT_BEAUTIFY_COPY_ID" val="4"/>
</p:tagLst>
</file>

<file path=ppt/tags/tag98.xml><?xml version="1.0" encoding="utf-8"?>
<p:tagLst xmlns:p="http://schemas.openxmlformats.org/presentationml/2006/main">
  <p:tag name="AS_UNIQUEID" val="662"/>
  <p:tag name="KSO_WM_FULL_TEXT_BEAUTIFY_COPY_ID" val="25"/>
</p:tagLst>
</file>

<file path=ppt/tags/tag99.xml><?xml version="1.0" encoding="utf-8"?>
<p:tagLst xmlns:p="http://schemas.openxmlformats.org/presentationml/2006/main">
  <p:tag name="AS_UNIQUEID" val="652"/>
  <p:tag name="KSO_WM_FULL_TEXT_BEAUTIFY_COPY_ID" val="12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1768</Words>
  <Application>WPS 演示</Application>
  <PresentationFormat>宽屏</PresentationFormat>
  <Paragraphs>492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Heavy</vt:lpstr>
      <vt:lpstr>黑体</vt:lpstr>
      <vt:lpstr>思源黑体 CN Light</vt:lpstr>
      <vt:lpstr>MV Boli</vt:lpstr>
      <vt:lpstr>Arial Black</vt:lpstr>
      <vt:lpstr>Arial Rounded MT Bold</vt:lpstr>
      <vt:lpstr>等线</vt:lpstr>
      <vt:lpstr>思源宋体 CN Heavy</vt:lpstr>
      <vt:lpstr>Calibri</vt:lpstr>
      <vt:lpstr>Arial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彭儿</cp:lastModifiedBy>
  <cp:revision>155</cp:revision>
  <dcterms:created xsi:type="dcterms:W3CDTF">2019-06-19T02:08:00Z</dcterms:created>
  <dcterms:modified xsi:type="dcterms:W3CDTF">2025-03-19T02:00:24Z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1AD55534C45C4DF089A77B644F89E83A_11</vt:lpwstr>
  </property>
</Properties>
</file>