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你爹" initials="你爹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microsoft.com/office/2007/relationships/hdphoto" Target="../media/image5.wdp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3210626" y="2412161"/>
            <a:ext cx="0" cy="11847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168261" y="2552901"/>
            <a:ext cx="949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叁</a:t>
            </a:r>
            <a:endParaRPr lang="zh-CN" altLang="en-US" sz="60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97788" y="2353656"/>
            <a:ext cx="723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洋流对自然环境的影响</a:t>
            </a:r>
            <a:endParaRPr lang="zh-CN" altLang="en-US" sz="5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97937" y="3276986"/>
            <a:ext cx="6978763" cy="4358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>
                <a:latin typeface="思源黑体 CN Heavy" panose="020B0A00000000000000" pitchFamily="34" charset="-122"/>
                <a:ea typeface="思源黑体 CN Heavy" panose="020B0A00000000000000" pitchFamily="34" charset="-122"/>
                <a:cs typeface="MV Boli" panose="02000500030200090000" pitchFamily="2" charset="0"/>
                <a:sym typeface="思源黑体 CN Heavy" panose="020B0A00000000000000" pitchFamily="34" charset="-122"/>
              </a:rPr>
              <a:t>Influence of ocean current on natural environment</a:t>
            </a:r>
            <a:endParaRPr lang="zh-CN" altLang="en-US" b="1" i="1" spc="3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MV Boli" panose="02000500030200090000" pitchFamily="2" charset="0"/>
              <a:sym typeface="思源黑体 CN Heavy" panose="020B0A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04815" y="4294208"/>
            <a:ext cx="1122514" cy="567416"/>
            <a:chOff x="2304815" y="4294208"/>
            <a:chExt cx="1122514" cy="567416"/>
          </a:xfrm>
        </p:grpSpPr>
        <p:sp>
          <p:nvSpPr>
            <p:cNvPr id="9" name="矩形 8"/>
            <p:cNvSpPr/>
            <p:nvPr/>
          </p:nvSpPr>
          <p:spPr>
            <a:xfrm>
              <a:off x="2304815" y="4294208"/>
              <a:ext cx="1122514" cy="5674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362157" y="4362473"/>
              <a:ext cx="100782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latin typeface="+mn-ea"/>
                </a:rPr>
                <a:t>气候</a:t>
              </a:r>
              <a:endParaRPr lang="zh-CN" altLang="en-US" sz="2200" b="1" dirty="0"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16749" y="4294208"/>
            <a:ext cx="1549821" cy="567416"/>
            <a:chOff x="4065957" y="4294208"/>
            <a:chExt cx="1549821" cy="567416"/>
          </a:xfrm>
        </p:grpSpPr>
        <p:sp>
          <p:nvSpPr>
            <p:cNvPr id="12" name="矩形 11"/>
            <p:cNvSpPr/>
            <p:nvPr/>
          </p:nvSpPr>
          <p:spPr>
            <a:xfrm>
              <a:off x="4065957" y="4294208"/>
              <a:ext cx="1549821" cy="5674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145128" y="4362473"/>
              <a:ext cx="139147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latin typeface="+mn-ea"/>
                </a:rPr>
                <a:t>海洋生物</a:t>
              </a:r>
              <a:endParaRPr lang="zh-CN" altLang="en-US" sz="2200" b="1" dirty="0"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55990" y="4294208"/>
            <a:ext cx="1062659" cy="567416"/>
            <a:chOff x="6363993" y="4294208"/>
            <a:chExt cx="1062659" cy="567416"/>
          </a:xfrm>
        </p:grpSpPr>
        <p:sp>
          <p:nvSpPr>
            <p:cNvPr id="19" name="矩形 18"/>
            <p:cNvSpPr/>
            <p:nvPr/>
          </p:nvSpPr>
          <p:spPr>
            <a:xfrm>
              <a:off x="6363993" y="4294208"/>
              <a:ext cx="1062659" cy="5674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418278" y="4362473"/>
              <a:ext cx="95409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latin typeface="+mn-ea"/>
                </a:rPr>
                <a:t>航海</a:t>
              </a:r>
              <a:endParaRPr lang="zh-CN" altLang="en-US" sz="2200" b="1" dirty="0"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408069" y="4294208"/>
            <a:ext cx="2054457" cy="567416"/>
            <a:chOff x="8408069" y="4294208"/>
            <a:chExt cx="2054457" cy="567416"/>
          </a:xfrm>
        </p:grpSpPr>
        <p:sp>
          <p:nvSpPr>
            <p:cNvPr id="24" name="矩形 23"/>
            <p:cNvSpPr/>
            <p:nvPr/>
          </p:nvSpPr>
          <p:spPr>
            <a:xfrm>
              <a:off x="8408069" y="4294208"/>
              <a:ext cx="2054457" cy="56741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513020" y="4362473"/>
              <a:ext cx="185821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latin typeface="+mn-ea"/>
                </a:rPr>
                <a:t>海洋污染物</a:t>
              </a:r>
              <a:endParaRPr lang="zh-CN" altLang="en-US" sz="2200" b="1" dirty="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" y="1274659"/>
            <a:ext cx="7957356" cy="5029408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>
            <a:off x="10402519" y="4160388"/>
            <a:ext cx="3806" cy="133"/>
          </a:xfrm>
          <a:custGeom>
            <a:avLst/>
            <a:gdLst>
              <a:gd name="connsiteX0" fmla="*/ 29 w 3806"/>
              <a:gd name="connsiteY0" fmla="*/ 0 h 133"/>
              <a:gd name="connsiteX1" fmla="*/ 3806 w 3806"/>
              <a:gd name="connsiteY1" fmla="*/ 133 h 133"/>
              <a:gd name="connsiteX2" fmla="*/ 0 w 3806"/>
              <a:gd name="connsiteY2" fmla="*/ 116 h 133"/>
              <a:gd name="connsiteX3" fmla="*/ 29 w 3806"/>
              <a:gd name="connsiteY3" fmla="*/ 0 h 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6" h="133">
                <a:moveTo>
                  <a:pt x="29" y="0"/>
                </a:moveTo>
                <a:lnTo>
                  <a:pt x="3806" y="133"/>
                </a:lnTo>
                <a:lnTo>
                  <a:pt x="0" y="116"/>
                </a:lnTo>
                <a:lnTo>
                  <a:pt x="29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2657762" y="4444537"/>
            <a:ext cx="13485" cy="4567"/>
          </a:xfrm>
          <a:custGeom>
            <a:avLst/>
            <a:gdLst>
              <a:gd name="connsiteX0" fmla="*/ 0 w 13485"/>
              <a:gd name="connsiteY0" fmla="*/ 0 h 4567"/>
              <a:gd name="connsiteX1" fmla="*/ 1265 w 13485"/>
              <a:gd name="connsiteY1" fmla="*/ 424 h 4567"/>
              <a:gd name="connsiteX2" fmla="*/ 1165 w 13485"/>
              <a:gd name="connsiteY2" fmla="*/ 409 h 4567"/>
              <a:gd name="connsiteX3" fmla="*/ 0 w 13485"/>
              <a:gd name="connsiteY3" fmla="*/ 0 h 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" h="4567">
                <a:moveTo>
                  <a:pt x="0" y="0"/>
                </a:moveTo>
                <a:lnTo>
                  <a:pt x="1265" y="424"/>
                </a:lnTo>
                <a:cubicBezTo>
                  <a:pt x="21951" y="7384"/>
                  <a:pt x="12521" y="4306"/>
                  <a:pt x="1165" y="409"/>
                </a:cubicBez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21718" y="3454276"/>
            <a:ext cx="587499" cy="587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569192" y="4267817"/>
            <a:ext cx="480070" cy="480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655350" y="4217797"/>
            <a:ext cx="478800" cy="47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221721" y="3201864"/>
            <a:ext cx="587499" cy="587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119593" y="4437206"/>
            <a:ext cx="478800" cy="47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03234" y="1"/>
            <a:ext cx="3867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904224" y="65413"/>
            <a:ext cx="3707831" cy="22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热带雨林气候主要分布在南北纬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10°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之间的地区，除此以外也存在一些非地带性的分布：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174945" y="2380480"/>
            <a:ext cx="3349477" cy="280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西非海岸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马达加斯加岛东岸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澳大利亚东北部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中美地区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巴西东南沿海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174944" y="5096930"/>
            <a:ext cx="3349477" cy="16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结合世界洋流分布图，思考这些地区出现热带雨林气候的原因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19090" y="245494"/>
            <a:ext cx="5039988" cy="756578"/>
            <a:chOff x="319090" y="245494"/>
            <a:chExt cx="5039988" cy="756578"/>
          </a:xfrm>
        </p:grpSpPr>
        <p:sp>
          <p:nvSpPr>
            <p:cNvPr id="20" name="文本框 19"/>
            <p:cNvSpPr txBox="1"/>
            <p:nvPr/>
          </p:nvSpPr>
          <p:spPr>
            <a:xfrm>
              <a:off x="319090" y="245494"/>
              <a:ext cx="815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1.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17924" y="267619"/>
              <a:ext cx="394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洋流对气候的影响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549158" y="881012"/>
              <a:ext cx="3106574" cy="121060"/>
              <a:chOff x="1549158" y="881012"/>
              <a:chExt cx="3106574" cy="121060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549158" y="881012"/>
                <a:ext cx="3106574" cy="105230"/>
              </a:xfrm>
              <a:prstGeom prst="rect">
                <a:avLst/>
              </a:prstGeom>
              <a:solidFill>
                <a:srgbClr val="089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550732" y="956353"/>
                <a:ext cx="308185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42" grpId="0" bldLvl="0" animBg="1"/>
      <p:bldP spid="28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" y="1274659"/>
            <a:ext cx="7957356" cy="5029408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712720" y="1860451"/>
            <a:ext cx="3230880" cy="3230880"/>
          </a:xfrm>
          <a:prstGeom prst="ellipse">
            <a:avLst/>
          </a:prstGeom>
          <a:blipFill>
            <a:blip r:embed="rId3"/>
            <a:srcRect/>
            <a:stretch>
              <a:fillRect l="-39696" r="415"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778000" y="4135120"/>
            <a:ext cx="1076960" cy="4876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087997" y="2343985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10°S</a:t>
            </a:r>
            <a:endParaRPr lang="zh-CN" altLang="en-US" sz="1600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12720" y="3796566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20°S</a:t>
            </a:r>
            <a:endParaRPr lang="zh-CN" altLang="en-US" sz="1600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88501" y="4825069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马达加斯加岛</a:t>
            </a:r>
            <a:endParaRPr lang="zh-CN" altLang="en-US" sz="1600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765040" y="2458720"/>
            <a:ext cx="623577" cy="2214880"/>
          </a:xfrm>
          <a:custGeom>
            <a:avLst/>
            <a:gdLst>
              <a:gd name="connsiteX0" fmla="*/ 589280 w 623577"/>
              <a:gd name="connsiteY0" fmla="*/ 0 h 2214880"/>
              <a:gd name="connsiteX1" fmla="*/ 558800 w 623577"/>
              <a:gd name="connsiteY1" fmla="*/ 802640 h 2214880"/>
              <a:gd name="connsiteX2" fmla="*/ 0 w 623577"/>
              <a:gd name="connsiteY2" fmla="*/ 221488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577" h="2214880">
                <a:moveTo>
                  <a:pt x="589280" y="0"/>
                </a:moveTo>
                <a:cubicBezTo>
                  <a:pt x="623146" y="216746"/>
                  <a:pt x="657013" y="433493"/>
                  <a:pt x="558800" y="802640"/>
                </a:cubicBezTo>
                <a:cubicBezTo>
                  <a:pt x="460587" y="1171787"/>
                  <a:pt x="230293" y="1693333"/>
                  <a:pt x="0" y="2214880"/>
                </a:cubicBezTo>
              </a:path>
            </a:pathLst>
          </a:custGeom>
          <a:noFill/>
          <a:ln w="38100" cap="rnd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975235" y="3965843"/>
            <a:ext cx="627510" cy="57517"/>
          </a:xfrm>
          <a:prstGeom prst="line">
            <a:avLst/>
          </a:prstGeom>
          <a:ln w="381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617470" y="3753895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甲</a:t>
            </a:r>
            <a:endParaRPr lang="zh-CN" altLang="en-US" sz="1600" b="1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86785" y="3876295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乙</a:t>
            </a:r>
            <a:endParaRPr lang="zh-CN" altLang="en-US" sz="1600" b="1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690276" y="3650107"/>
            <a:ext cx="3733800" cy="2066925"/>
            <a:chOff x="7995920" y="1898918"/>
            <a:chExt cx="3733800" cy="2066925"/>
          </a:xfrm>
        </p:grpSpPr>
        <p:pic>
          <p:nvPicPr>
            <p:cNvPr id="1026" name="Picture 2" descr="https://timgsa.baidu.com/timg?image&amp;quality=80&amp;size=b9999_10000&amp;sec=1594395410938&amp;di=87c4fc3e8dd404e26704e974ea7ff6ad&amp;imgtype=0&amp;src=http%3A%2F%2Fdaan.1010pic.com%2Fpic7%2Fpages%2F66A2%2F2013%2F0006%2Fd97335a93ebddb4e346b7952716d7c86%2FA%2FImage149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17" b="100000" l="0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920" y="1898918"/>
              <a:ext cx="37338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/>
            <p:cNvSpPr txBox="1"/>
            <p:nvPr/>
          </p:nvSpPr>
          <p:spPr>
            <a:xfrm>
              <a:off x="9021572" y="3106559"/>
              <a:ext cx="841248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dirty="0">
                  <a:sym typeface="思源黑体 CN Heavy" panose="020B0A00000000000000" pitchFamily="34" charset="-122"/>
                </a:rPr>
                <a:t>甲</a:t>
              </a:r>
              <a:endParaRPr lang="zh-CN" altLang="en-US" dirty="0">
                <a:sym typeface="思源黑体 CN Heavy" panose="020B0A00000000000000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215885" y="3106559"/>
              <a:ext cx="841248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dirty="0">
                  <a:sym typeface="思源黑体 CN Heavy" panose="020B0A00000000000000" pitchFamily="34" charset="-122"/>
                </a:rPr>
                <a:t>乙</a:t>
              </a:r>
              <a:endParaRPr lang="zh-CN" altLang="en-US" dirty="0">
                <a:sym typeface="思源黑体 CN Heavy" panose="020B0A00000000000000" pitchFamily="34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52258" r="71676" b="27619"/>
          <a:stretch>
            <a:fillRect/>
          </a:stretch>
        </p:blipFill>
        <p:spPr>
          <a:xfrm>
            <a:off x="1008688" y="4090871"/>
            <a:ext cx="1220354" cy="1220355"/>
          </a:xfrm>
          <a:custGeom>
            <a:avLst/>
            <a:gdLst>
              <a:gd name="connsiteX0" fmla="*/ 646104 w 1220354"/>
              <a:gd name="connsiteY0" fmla="*/ 1090 h 1220355"/>
              <a:gd name="connsiteX1" fmla="*/ 768064 w 1220354"/>
              <a:gd name="connsiteY1" fmla="*/ 20938 h 1220355"/>
              <a:gd name="connsiteX2" fmla="*/ 1199417 w 1220354"/>
              <a:gd name="connsiteY2" fmla="*/ 768065 h 1220355"/>
              <a:gd name="connsiteX3" fmla="*/ 452291 w 1220354"/>
              <a:gd name="connsiteY3" fmla="*/ 1199418 h 1220355"/>
              <a:gd name="connsiteX4" fmla="*/ 20938 w 1220354"/>
              <a:gd name="connsiteY4" fmla="*/ 452292 h 1220355"/>
              <a:gd name="connsiteX5" fmla="*/ 646104 w 1220354"/>
              <a:gd name="connsiteY5" fmla="*/ 1090 h 12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54" h="1220355">
                <a:moveTo>
                  <a:pt x="646104" y="1090"/>
                </a:moveTo>
                <a:cubicBezTo>
                  <a:pt x="686565" y="3519"/>
                  <a:pt x="727385" y="10039"/>
                  <a:pt x="768064" y="20938"/>
                </a:cubicBezTo>
                <a:cubicBezTo>
                  <a:pt x="1093492" y="108136"/>
                  <a:pt x="1286615" y="442636"/>
                  <a:pt x="1199417" y="768065"/>
                </a:cubicBezTo>
                <a:cubicBezTo>
                  <a:pt x="1112219" y="1093493"/>
                  <a:pt x="777719" y="1286616"/>
                  <a:pt x="452291" y="1199418"/>
                </a:cubicBezTo>
                <a:cubicBezTo>
                  <a:pt x="126863" y="1112220"/>
                  <a:pt x="-66261" y="777720"/>
                  <a:pt x="20938" y="452292"/>
                </a:cubicBezTo>
                <a:cubicBezTo>
                  <a:pt x="97236" y="167542"/>
                  <a:pt x="362875" y="-15912"/>
                  <a:pt x="646104" y="1090"/>
                </a:cubicBezTo>
                <a:close/>
              </a:path>
            </a:pathLst>
          </a:custGeom>
          <a:blipFill>
            <a:blip r:embed="rId3"/>
            <a:srcRect/>
            <a:stretch>
              <a:fillRect l="-39696" r="415"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/>
          <p:cNvSpPr/>
          <p:nvPr/>
        </p:nvSpPr>
        <p:spPr>
          <a:xfrm>
            <a:off x="7803234" y="1"/>
            <a:ext cx="3867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7992046" y="1636099"/>
            <a:ext cx="333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为何马达加斯加岛东侧为热带雨林气候，西侧为热带草原气候？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50142" y="3490455"/>
            <a:ext cx="3338584" cy="280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马达加斯加暖流流经东岸，增温增湿；</a:t>
            </a:r>
            <a:endParaRPr lang="en-US" altLang="zh-CN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东岸（乙）位于东南信风迎风坡处，降水充沛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19090" y="245494"/>
            <a:ext cx="5039988" cy="756578"/>
            <a:chOff x="319090" y="245494"/>
            <a:chExt cx="5039988" cy="756578"/>
          </a:xfrm>
        </p:grpSpPr>
        <p:sp>
          <p:nvSpPr>
            <p:cNvPr id="32" name="文本框 31"/>
            <p:cNvSpPr txBox="1"/>
            <p:nvPr/>
          </p:nvSpPr>
          <p:spPr>
            <a:xfrm>
              <a:off x="319090" y="245494"/>
              <a:ext cx="815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1.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417924" y="267619"/>
              <a:ext cx="394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洋流对气候的影响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549158" y="881012"/>
              <a:ext cx="3106574" cy="121060"/>
              <a:chOff x="1549158" y="881012"/>
              <a:chExt cx="3106574" cy="121060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549158" y="881012"/>
                <a:ext cx="3106574" cy="105230"/>
              </a:xfrm>
              <a:prstGeom prst="rect">
                <a:avLst/>
              </a:prstGeom>
              <a:solidFill>
                <a:srgbClr val="089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550732" y="956353"/>
                <a:ext cx="308185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" y="1274659"/>
            <a:ext cx="7957356" cy="5029408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>
            <a:off x="10245094" y="4160388"/>
            <a:ext cx="3806" cy="133"/>
          </a:xfrm>
          <a:custGeom>
            <a:avLst/>
            <a:gdLst>
              <a:gd name="connsiteX0" fmla="*/ 29 w 3806"/>
              <a:gd name="connsiteY0" fmla="*/ 0 h 133"/>
              <a:gd name="connsiteX1" fmla="*/ 3806 w 3806"/>
              <a:gd name="connsiteY1" fmla="*/ 133 h 133"/>
              <a:gd name="connsiteX2" fmla="*/ 0 w 3806"/>
              <a:gd name="connsiteY2" fmla="*/ 116 h 133"/>
              <a:gd name="connsiteX3" fmla="*/ 29 w 3806"/>
              <a:gd name="connsiteY3" fmla="*/ 0 h 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6" h="133">
                <a:moveTo>
                  <a:pt x="29" y="0"/>
                </a:moveTo>
                <a:lnTo>
                  <a:pt x="3806" y="133"/>
                </a:lnTo>
                <a:lnTo>
                  <a:pt x="0" y="116"/>
                </a:lnTo>
                <a:lnTo>
                  <a:pt x="29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441440" y="3942080"/>
            <a:ext cx="589280" cy="1310640"/>
          </a:xfrm>
          <a:prstGeom prst="ellipse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321934" y="3819645"/>
            <a:ext cx="2615879" cy="2615879"/>
          </a:xfrm>
          <a:prstGeom prst="ellipse">
            <a:avLst/>
          </a:prstGeom>
          <a:blipFill>
            <a:blip r:embed="rId2"/>
            <a:srcRect/>
            <a:stretch>
              <a:fillRect l="-17122" t="-10522" r="-28132" b="-1718"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5937813" y="4597400"/>
            <a:ext cx="795999" cy="240818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803234" y="1"/>
            <a:ext cx="3867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8064501" y="3136829"/>
            <a:ext cx="3451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秘鲁寒流流经，使得沿岸地区湿度降低，沙漠范围扩大；</a:t>
            </a:r>
            <a:endParaRPr lang="en-US" altLang="zh-CN" sz="20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地处东南信风背风坡，安第斯山脉阻挡了大西洋的水汽。</a:t>
            </a:r>
            <a:endParaRPr lang="en-US" altLang="zh-CN" sz="20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089754" y="913950"/>
            <a:ext cx="3451712" cy="22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为何南美洲西部海岸的热带沙漠气候范围可以向北延伸至赤道附近？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19090" y="245494"/>
            <a:ext cx="5039988" cy="756578"/>
            <a:chOff x="319090" y="245494"/>
            <a:chExt cx="5039988" cy="756578"/>
          </a:xfrm>
        </p:grpSpPr>
        <p:sp>
          <p:nvSpPr>
            <p:cNvPr id="24" name="文本框 23"/>
            <p:cNvSpPr txBox="1"/>
            <p:nvPr/>
          </p:nvSpPr>
          <p:spPr>
            <a:xfrm>
              <a:off x="319090" y="245494"/>
              <a:ext cx="815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1.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17924" y="267619"/>
              <a:ext cx="394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洋流对气候的影响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549158" y="881012"/>
              <a:ext cx="3106574" cy="121060"/>
              <a:chOff x="1549158" y="881012"/>
              <a:chExt cx="3106574" cy="12106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549158" y="881012"/>
                <a:ext cx="3106574" cy="105230"/>
              </a:xfrm>
              <a:prstGeom prst="rect">
                <a:avLst/>
              </a:prstGeom>
              <a:solidFill>
                <a:srgbClr val="089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550732" y="956353"/>
                <a:ext cx="308185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/>
          <p:cNvSpPr/>
          <p:nvPr/>
        </p:nvSpPr>
        <p:spPr>
          <a:xfrm>
            <a:off x="8302702" y="1"/>
            <a:ext cx="372746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45841" y="1981088"/>
            <a:ext cx="8143090" cy="4499914"/>
            <a:chOff x="4441495" y="1134319"/>
            <a:chExt cx="7133018" cy="3908183"/>
          </a:xfrm>
        </p:grpSpPr>
        <p:grpSp>
          <p:nvGrpSpPr>
            <p:cNvPr id="13" name="组合 12"/>
            <p:cNvGrpSpPr/>
            <p:nvPr/>
          </p:nvGrpSpPr>
          <p:grpSpPr>
            <a:xfrm>
              <a:off x="8591192" y="1134319"/>
              <a:ext cx="2983321" cy="3908183"/>
              <a:chOff x="4518569" y="2075763"/>
              <a:chExt cx="2983321" cy="3599036"/>
            </a:xfrm>
            <a:solidFill>
              <a:schemeClr val="bg1">
                <a:lumMod val="95000"/>
              </a:schemeClr>
            </a:solidFill>
          </p:grpSpPr>
          <p:sp>
            <p:nvSpPr>
              <p:cNvPr id="61" name="Freeform 7"/>
              <p:cNvSpPr/>
              <p:nvPr/>
            </p:nvSpPr>
            <p:spPr bwMode="auto">
              <a:xfrm>
                <a:off x="6162416" y="4151773"/>
                <a:ext cx="888723" cy="1523026"/>
              </a:xfrm>
              <a:custGeom>
                <a:avLst/>
                <a:gdLst>
                  <a:gd name="T0" fmla="*/ 738 w 771"/>
                  <a:gd name="T1" fmla="*/ 319 h 1322"/>
                  <a:gd name="T2" fmla="*/ 656 w 771"/>
                  <a:gd name="T3" fmla="*/ 278 h 1322"/>
                  <a:gd name="T4" fmla="*/ 613 w 771"/>
                  <a:gd name="T5" fmla="*/ 267 h 1322"/>
                  <a:gd name="T6" fmla="*/ 513 w 771"/>
                  <a:gd name="T7" fmla="*/ 230 h 1322"/>
                  <a:gd name="T8" fmla="*/ 424 w 771"/>
                  <a:gd name="T9" fmla="*/ 122 h 1322"/>
                  <a:gd name="T10" fmla="*/ 346 w 771"/>
                  <a:gd name="T11" fmla="*/ 73 h 1322"/>
                  <a:gd name="T12" fmla="*/ 300 w 771"/>
                  <a:gd name="T13" fmla="*/ 42 h 1322"/>
                  <a:gd name="T14" fmla="*/ 220 w 771"/>
                  <a:gd name="T15" fmla="*/ 30 h 1322"/>
                  <a:gd name="T16" fmla="*/ 177 w 771"/>
                  <a:gd name="T17" fmla="*/ 22 h 1322"/>
                  <a:gd name="T18" fmla="*/ 128 w 771"/>
                  <a:gd name="T19" fmla="*/ 28 h 1322"/>
                  <a:gd name="T20" fmla="*/ 59 w 771"/>
                  <a:gd name="T21" fmla="*/ 68 h 1322"/>
                  <a:gd name="T22" fmla="*/ 58 w 771"/>
                  <a:gd name="T23" fmla="*/ 100 h 1322"/>
                  <a:gd name="T24" fmla="*/ 41 w 771"/>
                  <a:gd name="T25" fmla="*/ 204 h 1322"/>
                  <a:gd name="T26" fmla="*/ 27 w 771"/>
                  <a:gd name="T27" fmla="*/ 284 h 1322"/>
                  <a:gd name="T28" fmla="*/ 35 w 771"/>
                  <a:gd name="T29" fmla="*/ 365 h 1322"/>
                  <a:gd name="T30" fmla="*/ 106 w 771"/>
                  <a:gd name="T31" fmla="*/ 507 h 1322"/>
                  <a:gd name="T32" fmla="*/ 188 w 771"/>
                  <a:gd name="T33" fmla="*/ 592 h 1322"/>
                  <a:gd name="T34" fmla="*/ 167 w 771"/>
                  <a:gd name="T35" fmla="*/ 806 h 1322"/>
                  <a:gd name="T36" fmla="*/ 138 w 771"/>
                  <a:gd name="T37" fmla="*/ 966 h 1322"/>
                  <a:gd name="T38" fmla="*/ 123 w 771"/>
                  <a:gd name="T39" fmla="*/ 1014 h 1322"/>
                  <a:gd name="T40" fmla="*/ 128 w 771"/>
                  <a:gd name="T41" fmla="*/ 1048 h 1322"/>
                  <a:gd name="T42" fmla="*/ 136 w 771"/>
                  <a:gd name="T43" fmla="*/ 1030 h 1322"/>
                  <a:gd name="T44" fmla="*/ 148 w 771"/>
                  <a:gd name="T45" fmla="*/ 1014 h 1322"/>
                  <a:gd name="T46" fmla="*/ 144 w 771"/>
                  <a:gd name="T47" fmla="*/ 1067 h 1322"/>
                  <a:gd name="T48" fmla="*/ 128 w 771"/>
                  <a:gd name="T49" fmla="*/ 1104 h 1322"/>
                  <a:gd name="T50" fmla="*/ 107 w 771"/>
                  <a:gd name="T51" fmla="*/ 1120 h 1322"/>
                  <a:gd name="T52" fmla="*/ 129 w 771"/>
                  <a:gd name="T53" fmla="*/ 1130 h 1322"/>
                  <a:gd name="T54" fmla="*/ 115 w 771"/>
                  <a:gd name="T55" fmla="*/ 1165 h 1322"/>
                  <a:gd name="T56" fmla="*/ 132 w 771"/>
                  <a:gd name="T57" fmla="*/ 1254 h 1322"/>
                  <a:gd name="T58" fmla="*/ 182 w 771"/>
                  <a:gd name="T59" fmla="*/ 1276 h 1322"/>
                  <a:gd name="T60" fmla="*/ 194 w 771"/>
                  <a:gd name="T61" fmla="*/ 1297 h 1322"/>
                  <a:gd name="T62" fmla="*/ 171 w 771"/>
                  <a:gd name="T63" fmla="*/ 1304 h 1322"/>
                  <a:gd name="T64" fmla="*/ 238 w 771"/>
                  <a:gd name="T65" fmla="*/ 1315 h 1322"/>
                  <a:gd name="T66" fmla="*/ 272 w 771"/>
                  <a:gd name="T67" fmla="*/ 1308 h 1322"/>
                  <a:gd name="T68" fmla="*/ 224 w 771"/>
                  <a:gd name="T69" fmla="*/ 1273 h 1322"/>
                  <a:gd name="T70" fmla="*/ 220 w 771"/>
                  <a:gd name="T71" fmla="*/ 1206 h 1322"/>
                  <a:gd name="T72" fmla="*/ 252 w 771"/>
                  <a:gd name="T73" fmla="*/ 1160 h 1322"/>
                  <a:gd name="T74" fmla="*/ 251 w 771"/>
                  <a:gd name="T75" fmla="*/ 1128 h 1322"/>
                  <a:gd name="T76" fmla="*/ 251 w 771"/>
                  <a:gd name="T77" fmla="*/ 1087 h 1322"/>
                  <a:gd name="T78" fmla="*/ 281 w 771"/>
                  <a:gd name="T79" fmla="*/ 1028 h 1322"/>
                  <a:gd name="T80" fmla="*/ 315 w 771"/>
                  <a:gd name="T81" fmla="*/ 998 h 1322"/>
                  <a:gd name="T82" fmla="*/ 385 w 771"/>
                  <a:gd name="T83" fmla="*/ 948 h 1322"/>
                  <a:gd name="T84" fmla="*/ 385 w 771"/>
                  <a:gd name="T85" fmla="*/ 868 h 1322"/>
                  <a:gd name="T86" fmla="*/ 458 w 771"/>
                  <a:gd name="T87" fmla="*/ 862 h 1322"/>
                  <a:gd name="T88" fmla="*/ 512 w 771"/>
                  <a:gd name="T89" fmla="*/ 790 h 1322"/>
                  <a:gd name="T90" fmla="*/ 547 w 771"/>
                  <a:gd name="T91" fmla="*/ 692 h 1322"/>
                  <a:gd name="T92" fmla="*/ 654 w 771"/>
                  <a:gd name="T93" fmla="*/ 637 h 1322"/>
                  <a:gd name="T94" fmla="*/ 725 w 771"/>
                  <a:gd name="T95" fmla="*/ 438 h 1322"/>
                  <a:gd name="T96" fmla="*/ 769 w 771"/>
                  <a:gd name="T97" fmla="*/ 35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71" h="1322">
                    <a:moveTo>
                      <a:pt x="769" y="357"/>
                    </a:moveTo>
                    <a:cubicBezTo>
                      <a:pt x="766" y="332"/>
                      <a:pt x="761" y="324"/>
                      <a:pt x="738" y="319"/>
                    </a:cubicBezTo>
                    <a:cubicBezTo>
                      <a:pt x="730" y="317"/>
                      <a:pt x="724" y="312"/>
                      <a:pt x="718" y="306"/>
                    </a:cubicBezTo>
                    <a:cubicBezTo>
                      <a:pt x="700" y="290"/>
                      <a:pt x="683" y="273"/>
                      <a:pt x="656" y="278"/>
                    </a:cubicBezTo>
                    <a:cubicBezTo>
                      <a:pt x="643" y="280"/>
                      <a:pt x="630" y="263"/>
                      <a:pt x="615" y="272"/>
                    </a:cubicBezTo>
                    <a:cubicBezTo>
                      <a:pt x="614" y="271"/>
                      <a:pt x="613" y="269"/>
                      <a:pt x="613" y="267"/>
                    </a:cubicBezTo>
                    <a:cubicBezTo>
                      <a:pt x="613" y="253"/>
                      <a:pt x="601" y="251"/>
                      <a:pt x="594" y="249"/>
                    </a:cubicBezTo>
                    <a:cubicBezTo>
                      <a:pt x="568" y="243"/>
                      <a:pt x="543" y="231"/>
                      <a:pt x="513" y="230"/>
                    </a:cubicBezTo>
                    <a:cubicBezTo>
                      <a:pt x="528" y="212"/>
                      <a:pt x="516" y="199"/>
                      <a:pt x="510" y="182"/>
                    </a:cubicBezTo>
                    <a:cubicBezTo>
                      <a:pt x="494" y="138"/>
                      <a:pt x="469" y="119"/>
                      <a:pt x="424" y="122"/>
                    </a:cubicBezTo>
                    <a:cubicBezTo>
                      <a:pt x="415" y="123"/>
                      <a:pt x="405" y="121"/>
                      <a:pt x="397" y="113"/>
                    </a:cubicBezTo>
                    <a:cubicBezTo>
                      <a:pt x="382" y="97"/>
                      <a:pt x="372" y="74"/>
                      <a:pt x="346" y="73"/>
                    </a:cubicBezTo>
                    <a:cubicBezTo>
                      <a:pt x="345" y="73"/>
                      <a:pt x="344" y="70"/>
                      <a:pt x="343" y="68"/>
                    </a:cubicBezTo>
                    <a:cubicBezTo>
                      <a:pt x="337" y="45"/>
                      <a:pt x="315" y="42"/>
                      <a:pt x="300" y="42"/>
                    </a:cubicBezTo>
                    <a:cubicBezTo>
                      <a:pt x="282" y="41"/>
                      <a:pt x="265" y="43"/>
                      <a:pt x="247" y="40"/>
                    </a:cubicBezTo>
                    <a:cubicBezTo>
                      <a:pt x="237" y="39"/>
                      <a:pt x="228" y="38"/>
                      <a:pt x="220" y="30"/>
                    </a:cubicBezTo>
                    <a:cubicBezTo>
                      <a:pt x="211" y="21"/>
                      <a:pt x="199" y="16"/>
                      <a:pt x="186" y="25"/>
                    </a:cubicBezTo>
                    <a:cubicBezTo>
                      <a:pt x="182" y="27"/>
                      <a:pt x="178" y="28"/>
                      <a:pt x="177" y="22"/>
                    </a:cubicBezTo>
                    <a:cubicBezTo>
                      <a:pt x="172" y="0"/>
                      <a:pt x="163" y="9"/>
                      <a:pt x="153" y="17"/>
                    </a:cubicBezTo>
                    <a:cubicBezTo>
                      <a:pt x="145" y="22"/>
                      <a:pt x="137" y="26"/>
                      <a:pt x="128" y="28"/>
                    </a:cubicBezTo>
                    <a:cubicBezTo>
                      <a:pt x="118" y="30"/>
                      <a:pt x="103" y="31"/>
                      <a:pt x="101" y="42"/>
                    </a:cubicBezTo>
                    <a:cubicBezTo>
                      <a:pt x="95" y="69"/>
                      <a:pt x="82" y="77"/>
                      <a:pt x="59" y="68"/>
                    </a:cubicBezTo>
                    <a:cubicBezTo>
                      <a:pt x="57" y="71"/>
                      <a:pt x="56" y="75"/>
                      <a:pt x="54" y="78"/>
                    </a:cubicBezTo>
                    <a:cubicBezTo>
                      <a:pt x="55" y="86"/>
                      <a:pt x="54" y="95"/>
                      <a:pt x="58" y="100"/>
                    </a:cubicBezTo>
                    <a:cubicBezTo>
                      <a:pt x="69" y="117"/>
                      <a:pt x="72" y="136"/>
                      <a:pt x="72" y="156"/>
                    </a:cubicBezTo>
                    <a:cubicBezTo>
                      <a:pt x="72" y="179"/>
                      <a:pt x="52" y="190"/>
                      <a:pt x="41" y="204"/>
                    </a:cubicBezTo>
                    <a:cubicBezTo>
                      <a:pt x="30" y="217"/>
                      <a:pt x="22" y="231"/>
                      <a:pt x="18" y="246"/>
                    </a:cubicBezTo>
                    <a:cubicBezTo>
                      <a:pt x="14" y="259"/>
                      <a:pt x="10" y="275"/>
                      <a:pt x="27" y="284"/>
                    </a:cubicBezTo>
                    <a:cubicBezTo>
                      <a:pt x="8" y="297"/>
                      <a:pt x="0" y="308"/>
                      <a:pt x="10" y="334"/>
                    </a:cubicBezTo>
                    <a:cubicBezTo>
                      <a:pt x="15" y="349"/>
                      <a:pt x="28" y="353"/>
                      <a:pt x="35" y="365"/>
                    </a:cubicBezTo>
                    <a:cubicBezTo>
                      <a:pt x="49" y="392"/>
                      <a:pt x="57" y="423"/>
                      <a:pt x="75" y="447"/>
                    </a:cubicBezTo>
                    <a:cubicBezTo>
                      <a:pt x="88" y="465"/>
                      <a:pt x="84" y="493"/>
                      <a:pt x="106" y="507"/>
                    </a:cubicBezTo>
                    <a:cubicBezTo>
                      <a:pt x="120" y="516"/>
                      <a:pt x="133" y="526"/>
                      <a:pt x="148" y="534"/>
                    </a:cubicBezTo>
                    <a:cubicBezTo>
                      <a:pt x="171" y="546"/>
                      <a:pt x="186" y="564"/>
                      <a:pt x="188" y="592"/>
                    </a:cubicBezTo>
                    <a:cubicBezTo>
                      <a:pt x="192" y="634"/>
                      <a:pt x="184" y="675"/>
                      <a:pt x="178" y="715"/>
                    </a:cubicBezTo>
                    <a:cubicBezTo>
                      <a:pt x="175" y="746"/>
                      <a:pt x="165" y="776"/>
                      <a:pt x="167" y="806"/>
                    </a:cubicBezTo>
                    <a:cubicBezTo>
                      <a:pt x="168" y="830"/>
                      <a:pt x="164" y="851"/>
                      <a:pt x="157" y="872"/>
                    </a:cubicBezTo>
                    <a:cubicBezTo>
                      <a:pt x="146" y="903"/>
                      <a:pt x="126" y="931"/>
                      <a:pt x="138" y="966"/>
                    </a:cubicBezTo>
                    <a:cubicBezTo>
                      <a:pt x="138" y="969"/>
                      <a:pt x="138" y="973"/>
                      <a:pt x="136" y="974"/>
                    </a:cubicBezTo>
                    <a:cubicBezTo>
                      <a:pt x="126" y="985"/>
                      <a:pt x="134" y="1002"/>
                      <a:pt x="123" y="1014"/>
                    </a:cubicBezTo>
                    <a:cubicBezTo>
                      <a:pt x="120" y="1018"/>
                      <a:pt x="125" y="1032"/>
                      <a:pt x="122" y="1042"/>
                    </a:cubicBezTo>
                    <a:cubicBezTo>
                      <a:pt x="121" y="1046"/>
                      <a:pt x="125" y="1048"/>
                      <a:pt x="128" y="1048"/>
                    </a:cubicBezTo>
                    <a:cubicBezTo>
                      <a:pt x="132" y="1048"/>
                      <a:pt x="137" y="1049"/>
                      <a:pt x="137" y="1043"/>
                    </a:cubicBezTo>
                    <a:cubicBezTo>
                      <a:pt x="138" y="1039"/>
                      <a:pt x="136" y="1035"/>
                      <a:pt x="136" y="1030"/>
                    </a:cubicBezTo>
                    <a:cubicBezTo>
                      <a:pt x="136" y="1024"/>
                      <a:pt x="136" y="1018"/>
                      <a:pt x="142" y="1014"/>
                    </a:cubicBezTo>
                    <a:cubicBezTo>
                      <a:pt x="144" y="1013"/>
                      <a:pt x="147" y="1013"/>
                      <a:pt x="148" y="1014"/>
                    </a:cubicBezTo>
                    <a:cubicBezTo>
                      <a:pt x="151" y="1019"/>
                      <a:pt x="149" y="1024"/>
                      <a:pt x="148" y="1030"/>
                    </a:cubicBezTo>
                    <a:cubicBezTo>
                      <a:pt x="146" y="1042"/>
                      <a:pt x="141" y="1056"/>
                      <a:pt x="144" y="1067"/>
                    </a:cubicBezTo>
                    <a:cubicBezTo>
                      <a:pt x="149" y="1084"/>
                      <a:pt x="134" y="1093"/>
                      <a:pt x="133" y="1107"/>
                    </a:cubicBezTo>
                    <a:cubicBezTo>
                      <a:pt x="132" y="1113"/>
                      <a:pt x="130" y="1105"/>
                      <a:pt x="128" y="1104"/>
                    </a:cubicBezTo>
                    <a:cubicBezTo>
                      <a:pt x="122" y="1102"/>
                      <a:pt x="117" y="1100"/>
                      <a:pt x="113" y="1109"/>
                    </a:cubicBezTo>
                    <a:cubicBezTo>
                      <a:pt x="111" y="1112"/>
                      <a:pt x="104" y="1113"/>
                      <a:pt x="107" y="1120"/>
                    </a:cubicBezTo>
                    <a:cubicBezTo>
                      <a:pt x="109" y="1127"/>
                      <a:pt x="116" y="1123"/>
                      <a:pt x="120" y="1124"/>
                    </a:cubicBezTo>
                    <a:cubicBezTo>
                      <a:pt x="124" y="1124"/>
                      <a:pt x="126" y="1126"/>
                      <a:pt x="129" y="1130"/>
                    </a:cubicBezTo>
                    <a:cubicBezTo>
                      <a:pt x="119" y="1133"/>
                      <a:pt x="115" y="1139"/>
                      <a:pt x="121" y="1150"/>
                    </a:cubicBezTo>
                    <a:cubicBezTo>
                      <a:pt x="126" y="1158"/>
                      <a:pt x="125" y="1161"/>
                      <a:pt x="115" y="1165"/>
                    </a:cubicBezTo>
                    <a:cubicBezTo>
                      <a:pt x="111" y="1166"/>
                      <a:pt x="98" y="1181"/>
                      <a:pt x="106" y="1190"/>
                    </a:cubicBezTo>
                    <a:cubicBezTo>
                      <a:pt x="121" y="1209"/>
                      <a:pt x="128" y="1230"/>
                      <a:pt x="132" y="1254"/>
                    </a:cubicBezTo>
                    <a:cubicBezTo>
                      <a:pt x="133" y="1266"/>
                      <a:pt x="136" y="1286"/>
                      <a:pt x="149" y="1288"/>
                    </a:cubicBezTo>
                    <a:cubicBezTo>
                      <a:pt x="158" y="1290"/>
                      <a:pt x="176" y="1298"/>
                      <a:pt x="182" y="1276"/>
                    </a:cubicBezTo>
                    <a:cubicBezTo>
                      <a:pt x="183" y="1270"/>
                      <a:pt x="187" y="1275"/>
                      <a:pt x="189" y="1276"/>
                    </a:cubicBezTo>
                    <a:cubicBezTo>
                      <a:pt x="197" y="1281"/>
                      <a:pt x="193" y="1291"/>
                      <a:pt x="194" y="1297"/>
                    </a:cubicBezTo>
                    <a:cubicBezTo>
                      <a:pt x="195" y="1305"/>
                      <a:pt x="187" y="1301"/>
                      <a:pt x="183" y="1302"/>
                    </a:cubicBezTo>
                    <a:cubicBezTo>
                      <a:pt x="179" y="1303"/>
                      <a:pt x="175" y="1303"/>
                      <a:pt x="171" y="1304"/>
                    </a:cubicBezTo>
                    <a:cubicBezTo>
                      <a:pt x="182" y="1308"/>
                      <a:pt x="192" y="1309"/>
                      <a:pt x="203" y="1311"/>
                    </a:cubicBezTo>
                    <a:cubicBezTo>
                      <a:pt x="215" y="1313"/>
                      <a:pt x="227" y="1314"/>
                      <a:pt x="238" y="1315"/>
                    </a:cubicBezTo>
                    <a:cubicBezTo>
                      <a:pt x="247" y="1317"/>
                      <a:pt x="256" y="1322"/>
                      <a:pt x="265" y="1317"/>
                    </a:cubicBezTo>
                    <a:cubicBezTo>
                      <a:pt x="268" y="1315"/>
                      <a:pt x="273" y="1314"/>
                      <a:pt x="272" y="1308"/>
                    </a:cubicBezTo>
                    <a:cubicBezTo>
                      <a:pt x="271" y="1304"/>
                      <a:pt x="268" y="1304"/>
                      <a:pt x="265" y="1303"/>
                    </a:cubicBezTo>
                    <a:cubicBezTo>
                      <a:pt x="249" y="1297"/>
                      <a:pt x="235" y="1288"/>
                      <a:pt x="224" y="1273"/>
                    </a:cubicBezTo>
                    <a:cubicBezTo>
                      <a:pt x="214" y="1260"/>
                      <a:pt x="219" y="1244"/>
                      <a:pt x="213" y="1230"/>
                    </a:cubicBezTo>
                    <a:cubicBezTo>
                      <a:pt x="209" y="1220"/>
                      <a:pt x="210" y="1212"/>
                      <a:pt x="220" y="1206"/>
                    </a:cubicBezTo>
                    <a:cubicBezTo>
                      <a:pt x="227" y="1202"/>
                      <a:pt x="236" y="1197"/>
                      <a:pt x="236" y="1186"/>
                    </a:cubicBezTo>
                    <a:cubicBezTo>
                      <a:pt x="235" y="1172"/>
                      <a:pt x="242" y="1165"/>
                      <a:pt x="252" y="1160"/>
                    </a:cubicBezTo>
                    <a:cubicBezTo>
                      <a:pt x="261" y="1157"/>
                      <a:pt x="261" y="1149"/>
                      <a:pt x="261" y="1141"/>
                    </a:cubicBezTo>
                    <a:cubicBezTo>
                      <a:pt x="261" y="1134"/>
                      <a:pt x="258" y="1130"/>
                      <a:pt x="251" y="1128"/>
                    </a:cubicBezTo>
                    <a:cubicBezTo>
                      <a:pt x="242" y="1125"/>
                      <a:pt x="233" y="1119"/>
                      <a:pt x="234" y="1108"/>
                    </a:cubicBezTo>
                    <a:cubicBezTo>
                      <a:pt x="234" y="1098"/>
                      <a:pt x="244" y="1089"/>
                      <a:pt x="251" y="1087"/>
                    </a:cubicBezTo>
                    <a:cubicBezTo>
                      <a:pt x="265" y="1084"/>
                      <a:pt x="273" y="1077"/>
                      <a:pt x="272" y="1063"/>
                    </a:cubicBezTo>
                    <a:cubicBezTo>
                      <a:pt x="272" y="1050"/>
                      <a:pt x="287" y="1043"/>
                      <a:pt x="281" y="1028"/>
                    </a:cubicBezTo>
                    <a:cubicBezTo>
                      <a:pt x="277" y="1019"/>
                      <a:pt x="276" y="1008"/>
                      <a:pt x="274" y="996"/>
                    </a:cubicBezTo>
                    <a:cubicBezTo>
                      <a:pt x="289" y="996"/>
                      <a:pt x="303" y="1012"/>
                      <a:pt x="315" y="998"/>
                    </a:cubicBezTo>
                    <a:cubicBezTo>
                      <a:pt x="324" y="987"/>
                      <a:pt x="325" y="971"/>
                      <a:pt x="322" y="956"/>
                    </a:cubicBezTo>
                    <a:cubicBezTo>
                      <a:pt x="344" y="964"/>
                      <a:pt x="364" y="953"/>
                      <a:pt x="385" y="948"/>
                    </a:cubicBezTo>
                    <a:cubicBezTo>
                      <a:pt x="399" y="945"/>
                      <a:pt x="415" y="913"/>
                      <a:pt x="410" y="903"/>
                    </a:cubicBezTo>
                    <a:cubicBezTo>
                      <a:pt x="402" y="891"/>
                      <a:pt x="405" y="872"/>
                      <a:pt x="385" y="868"/>
                    </a:cubicBezTo>
                    <a:cubicBezTo>
                      <a:pt x="397" y="861"/>
                      <a:pt x="403" y="867"/>
                      <a:pt x="411" y="870"/>
                    </a:cubicBezTo>
                    <a:cubicBezTo>
                      <a:pt x="428" y="875"/>
                      <a:pt x="445" y="878"/>
                      <a:pt x="458" y="862"/>
                    </a:cubicBezTo>
                    <a:cubicBezTo>
                      <a:pt x="467" y="851"/>
                      <a:pt x="479" y="841"/>
                      <a:pt x="483" y="826"/>
                    </a:cubicBezTo>
                    <a:cubicBezTo>
                      <a:pt x="488" y="810"/>
                      <a:pt x="503" y="802"/>
                      <a:pt x="512" y="790"/>
                    </a:cubicBezTo>
                    <a:cubicBezTo>
                      <a:pt x="524" y="772"/>
                      <a:pt x="545" y="757"/>
                      <a:pt x="543" y="729"/>
                    </a:cubicBezTo>
                    <a:cubicBezTo>
                      <a:pt x="542" y="717"/>
                      <a:pt x="539" y="702"/>
                      <a:pt x="547" y="692"/>
                    </a:cubicBezTo>
                    <a:cubicBezTo>
                      <a:pt x="567" y="670"/>
                      <a:pt x="593" y="656"/>
                      <a:pt x="620" y="647"/>
                    </a:cubicBezTo>
                    <a:cubicBezTo>
                      <a:pt x="632" y="643"/>
                      <a:pt x="644" y="648"/>
                      <a:pt x="654" y="637"/>
                    </a:cubicBezTo>
                    <a:cubicBezTo>
                      <a:pt x="680" y="609"/>
                      <a:pt x="688" y="574"/>
                      <a:pt x="697" y="539"/>
                    </a:cubicBezTo>
                    <a:cubicBezTo>
                      <a:pt x="705" y="505"/>
                      <a:pt x="693" y="465"/>
                      <a:pt x="725" y="438"/>
                    </a:cubicBezTo>
                    <a:cubicBezTo>
                      <a:pt x="730" y="433"/>
                      <a:pt x="733" y="425"/>
                      <a:pt x="739" y="419"/>
                    </a:cubicBezTo>
                    <a:cubicBezTo>
                      <a:pt x="755" y="403"/>
                      <a:pt x="771" y="385"/>
                      <a:pt x="769" y="35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2" name="Freeform 8"/>
              <p:cNvSpPr/>
              <p:nvPr/>
            </p:nvSpPr>
            <p:spPr bwMode="auto">
              <a:xfrm>
                <a:off x="6562051" y="5563273"/>
                <a:ext cx="51116" cy="29043"/>
              </a:xfrm>
              <a:custGeom>
                <a:avLst/>
                <a:gdLst>
                  <a:gd name="T0" fmla="*/ 0 w 44"/>
                  <a:gd name="T1" fmla="*/ 21 h 25"/>
                  <a:gd name="T2" fmla="*/ 44 w 44"/>
                  <a:gd name="T3" fmla="*/ 8 h 25"/>
                  <a:gd name="T4" fmla="*/ 0 w 44"/>
                  <a:gd name="T5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0" y="21"/>
                    </a:moveTo>
                    <a:cubicBezTo>
                      <a:pt x="13" y="14"/>
                      <a:pt x="31" y="25"/>
                      <a:pt x="44" y="8"/>
                    </a:cubicBezTo>
                    <a:cubicBezTo>
                      <a:pt x="20" y="0"/>
                      <a:pt x="9" y="3"/>
                      <a:pt x="0" y="2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3" name="Freeform 30"/>
              <p:cNvSpPr>
                <a:spLocks noEditPoints="1"/>
              </p:cNvSpPr>
              <p:nvPr/>
            </p:nvSpPr>
            <p:spPr bwMode="auto">
              <a:xfrm>
                <a:off x="4518569" y="2497470"/>
                <a:ext cx="2203801" cy="1784416"/>
              </a:xfrm>
              <a:custGeom>
                <a:avLst/>
                <a:gdLst>
                  <a:gd name="T0" fmla="*/ 1866 w 1914"/>
                  <a:gd name="T1" fmla="*/ 600 h 1549"/>
                  <a:gd name="T2" fmla="*/ 1736 w 1914"/>
                  <a:gd name="T3" fmla="*/ 439 h 1549"/>
                  <a:gd name="T4" fmla="*/ 1632 w 1914"/>
                  <a:gd name="T5" fmla="*/ 406 h 1549"/>
                  <a:gd name="T6" fmla="*/ 1480 w 1914"/>
                  <a:gd name="T7" fmla="*/ 459 h 1549"/>
                  <a:gd name="T8" fmla="*/ 1468 w 1914"/>
                  <a:gd name="T9" fmla="*/ 644 h 1549"/>
                  <a:gd name="T10" fmla="*/ 1258 w 1914"/>
                  <a:gd name="T11" fmla="*/ 476 h 1549"/>
                  <a:gd name="T12" fmla="*/ 1305 w 1914"/>
                  <a:gd name="T13" fmla="*/ 330 h 1549"/>
                  <a:gd name="T14" fmla="*/ 1364 w 1914"/>
                  <a:gd name="T15" fmla="*/ 352 h 1549"/>
                  <a:gd name="T16" fmla="*/ 1453 w 1914"/>
                  <a:gd name="T17" fmla="*/ 334 h 1549"/>
                  <a:gd name="T18" fmla="*/ 1450 w 1914"/>
                  <a:gd name="T19" fmla="*/ 233 h 1549"/>
                  <a:gd name="T20" fmla="*/ 1537 w 1914"/>
                  <a:gd name="T21" fmla="*/ 196 h 1549"/>
                  <a:gd name="T22" fmla="*/ 1520 w 1914"/>
                  <a:gd name="T23" fmla="*/ 289 h 1549"/>
                  <a:gd name="T24" fmla="*/ 1576 w 1914"/>
                  <a:gd name="T25" fmla="*/ 337 h 1549"/>
                  <a:gd name="T26" fmla="*/ 1691 w 1914"/>
                  <a:gd name="T27" fmla="*/ 369 h 1549"/>
                  <a:gd name="T28" fmla="*/ 1697 w 1914"/>
                  <a:gd name="T29" fmla="*/ 278 h 1549"/>
                  <a:gd name="T30" fmla="*/ 1750 w 1914"/>
                  <a:gd name="T31" fmla="*/ 244 h 1549"/>
                  <a:gd name="T32" fmla="*/ 1639 w 1914"/>
                  <a:gd name="T33" fmla="*/ 125 h 1549"/>
                  <a:gd name="T34" fmla="*/ 1498 w 1914"/>
                  <a:gd name="T35" fmla="*/ 34 h 1549"/>
                  <a:gd name="T36" fmla="*/ 1302 w 1914"/>
                  <a:gd name="T37" fmla="*/ 122 h 1549"/>
                  <a:gd name="T38" fmla="*/ 1298 w 1914"/>
                  <a:gd name="T39" fmla="*/ 166 h 1549"/>
                  <a:gd name="T40" fmla="*/ 1289 w 1914"/>
                  <a:gd name="T41" fmla="*/ 36 h 1549"/>
                  <a:gd name="T42" fmla="*/ 1198 w 1914"/>
                  <a:gd name="T43" fmla="*/ 110 h 1549"/>
                  <a:gd name="T44" fmla="*/ 1171 w 1914"/>
                  <a:gd name="T45" fmla="*/ 157 h 1549"/>
                  <a:gd name="T46" fmla="*/ 1132 w 1914"/>
                  <a:gd name="T47" fmla="*/ 211 h 1549"/>
                  <a:gd name="T48" fmla="*/ 1096 w 1914"/>
                  <a:gd name="T49" fmla="*/ 170 h 1549"/>
                  <a:gd name="T50" fmla="*/ 1005 w 1914"/>
                  <a:gd name="T51" fmla="*/ 44 h 1549"/>
                  <a:gd name="T52" fmla="*/ 957 w 1914"/>
                  <a:gd name="T53" fmla="*/ 62 h 1549"/>
                  <a:gd name="T54" fmla="*/ 872 w 1914"/>
                  <a:gd name="T55" fmla="*/ 34 h 1549"/>
                  <a:gd name="T56" fmla="*/ 733 w 1914"/>
                  <a:gd name="T57" fmla="*/ 38 h 1549"/>
                  <a:gd name="T58" fmla="*/ 827 w 1914"/>
                  <a:gd name="T59" fmla="*/ 62 h 1549"/>
                  <a:gd name="T60" fmla="*/ 913 w 1914"/>
                  <a:gd name="T61" fmla="*/ 138 h 1549"/>
                  <a:gd name="T62" fmla="*/ 841 w 1914"/>
                  <a:gd name="T63" fmla="*/ 175 h 1549"/>
                  <a:gd name="T64" fmla="*/ 655 w 1914"/>
                  <a:gd name="T65" fmla="*/ 143 h 1549"/>
                  <a:gd name="T66" fmla="*/ 434 w 1914"/>
                  <a:gd name="T67" fmla="*/ 147 h 1549"/>
                  <a:gd name="T68" fmla="*/ 105 w 1914"/>
                  <a:gd name="T69" fmla="*/ 137 h 1549"/>
                  <a:gd name="T70" fmla="*/ 65 w 1914"/>
                  <a:gd name="T71" fmla="*/ 247 h 1549"/>
                  <a:gd name="T72" fmla="*/ 104 w 1914"/>
                  <a:gd name="T73" fmla="*/ 336 h 1549"/>
                  <a:gd name="T74" fmla="*/ 98 w 1914"/>
                  <a:gd name="T75" fmla="*/ 478 h 1549"/>
                  <a:gd name="T76" fmla="*/ 85 w 1914"/>
                  <a:gd name="T77" fmla="*/ 575 h 1549"/>
                  <a:gd name="T78" fmla="*/ 226 w 1914"/>
                  <a:gd name="T79" fmla="*/ 525 h 1549"/>
                  <a:gd name="T80" fmla="*/ 323 w 1914"/>
                  <a:gd name="T81" fmla="*/ 459 h 1549"/>
                  <a:gd name="T82" fmla="*/ 563 w 1914"/>
                  <a:gd name="T83" fmla="*/ 509 h 1549"/>
                  <a:gd name="T84" fmla="*/ 670 w 1914"/>
                  <a:gd name="T85" fmla="*/ 698 h 1549"/>
                  <a:gd name="T86" fmla="*/ 763 w 1914"/>
                  <a:gd name="T87" fmla="*/ 1000 h 1549"/>
                  <a:gd name="T88" fmla="*/ 900 w 1914"/>
                  <a:gd name="T89" fmla="*/ 1181 h 1549"/>
                  <a:gd name="T90" fmla="*/ 976 w 1914"/>
                  <a:gd name="T91" fmla="*/ 1231 h 1549"/>
                  <a:gd name="T92" fmla="*/ 1031 w 1914"/>
                  <a:gd name="T93" fmla="*/ 1298 h 1549"/>
                  <a:gd name="T94" fmla="*/ 1317 w 1914"/>
                  <a:gd name="T95" fmla="*/ 1436 h 1549"/>
                  <a:gd name="T96" fmla="*/ 1436 w 1914"/>
                  <a:gd name="T97" fmla="*/ 1537 h 1549"/>
                  <a:gd name="T98" fmla="*/ 1425 w 1914"/>
                  <a:gd name="T99" fmla="*/ 1479 h 1549"/>
                  <a:gd name="T100" fmla="*/ 1324 w 1914"/>
                  <a:gd name="T101" fmla="*/ 1361 h 1549"/>
                  <a:gd name="T102" fmla="*/ 1294 w 1914"/>
                  <a:gd name="T103" fmla="*/ 1266 h 1549"/>
                  <a:gd name="T104" fmla="*/ 1183 w 1914"/>
                  <a:gd name="T105" fmla="*/ 1212 h 1549"/>
                  <a:gd name="T106" fmla="*/ 1317 w 1914"/>
                  <a:gd name="T107" fmla="*/ 1119 h 1549"/>
                  <a:gd name="T108" fmla="*/ 1431 w 1914"/>
                  <a:gd name="T109" fmla="*/ 1208 h 1549"/>
                  <a:gd name="T110" fmla="*/ 1517 w 1914"/>
                  <a:gd name="T111" fmla="*/ 1033 h 1549"/>
                  <a:gd name="T112" fmla="*/ 1628 w 1914"/>
                  <a:gd name="T113" fmla="*/ 858 h 1549"/>
                  <a:gd name="T114" fmla="*/ 1773 w 1914"/>
                  <a:gd name="T115" fmla="*/ 814 h 1549"/>
                  <a:gd name="T116" fmla="*/ 1715 w 1914"/>
                  <a:gd name="T117" fmla="*/ 696 h 1549"/>
                  <a:gd name="T118" fmla="*/ 1887 w 1914"/>
                  <a:gd name="T119" fmla="*/ 756 h 1549"/>
                  <a:gd name="T120" fmla="*/ 955 w 1914"/>
                  <a:gd name="T121" fmla="*/ 1182 h 1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14" h="1549">
                    <a:moveTo>
                      <a:pt x="1906" y="722"/>
                    </a:moveTo>
                    <a:cubicBezTo>
                      <a:pt x="1904" y="704"/>
                      <a:pt x="1897" y="696"/>
                      <a:pt x="1879" y="700"/>
                    </a:cubicBezTo>
                    <a:cubicBezTo>
                      <a:pt x="1867" y="702"/>
                      <a:pt x="1863" y="694"/>
                      <a:pt x="1866" y="682"/>
                    </a:cubicBezTo>
                    <a:cubicBezTo>
                      <a:pt x="1868" y="674"/>
                      <a:pt x="1866" y="665"/>
                      <a:pt x="1873" y="657"/>
                    </a:cubicBezTo>
                    <a:cubicBezTo>
                      <a:pt x="1881" y="645"/>
                      <a:pt x="1876" y="604"/>
                      <a:pt x="1866" y="600"/>
                    </a:cubicBezTo>
                    <a:cubicBezTo>
                      <a:pt x="1847" y="592"/>
                      <a:pt x="1842" y="566"/>
                      <a:pt x="1820" y="562"/>
                    </a:cubicBezTo>
                    <a:cubicBezTo>
                      <a:pt x="1815" y="561"/>
                      <a:pt x="1811" y="558"/>
                      <a:pt x="1806" y="555"/>
                    </a:cubicBezTo>
                    <a:cubicBezTo>
                      <a:pt x="1796" y="548"/>
                      <a:pt x="1782" y="542"/>
                      <a:pt x="1781" y="530"/>
                    </a:cubicBezTo>
                    <a:cubicBezTo>
                      <a:pt x="1778" y="499"/>
                      <a:pt x="1757" y="479"/>
                      <a:pt x="1746" y="454"/>
                    </a:cubicBezTo>
                    <a:cubicBezTo>
                      <a:pt x="1744" y="448"/>
                      <a:pt x="1739" y="445"/>
                      <a:pt x="1736" y="439"/>
                    </a:cubicBezTo>
                    <a:cubicBezTo>
                      <a:pt x="1730" y="429"/>
                      <a:pt x="1720" y="426"/>
                      <a:pt x="1710" y="428"/>
                    </a:cubicBezTo>
                    <a:cubicBezTo>
                      <a:pt x="1701" y="430"/>
                      <a:pt x="1693" y="434"/>
                      <a:pt x="1692" y="448"/>
                    </a:cubicBezTo>
                    <a:cubicBezTo>
                      <a:pt x="1692" y="461"/>
                      <a:pt x="1682" y="470"/>
                      <a:pt x="1670" y="468"/>
                    </a:cubicBezTo>
                    <a:cubicBezTo>
                      <a:pt x="1649" y="465"/>
                      <a:pt x="1644" y="453"/>
                      <a:pt x="1649" y="429"/>
                    </a:cubicBezTo>
                    <a:cubicBezTo>
                      <a:pt x="1651" y="415"/>
                      <a:pt x="1649" y="404"/>
                      <a:pt x="1632" y="406"/>
                    </a:cubicBezTo>
                    <a:cubicBezTo>
                      <a:pt x="1621" y="408"/>
                      <a:pt x="1615" y="402"/>
                      <a:pt x="1609" y="393"/>
                    </a:cubicBezTo>
                    <a:cubicBezTo>
                      <a:pt x="1598" y="377"/>
                      <a:pt x="1584" y="364"/>
                      <a:pt x="1563" y="368"/>
                    </a:cubicBezTo>
                    <a:cubicBezTo>
                      <a:pt x="1549" y="370"/>
                      <a:pt x="1536" y="368"/>
                      <a:pt x="1522" y="365"/>
                    </a:cubicBezTo>
                    <a:cubicBezTo>
                      <a:pt x="1489" y="355"/>
                      <a:pt x="1480" y="368"/>
                      <a:pt x="1485" y="404"/>
                    </a:cubicBezTo>
                    <a:cubicBezTo>
                      <a:pt x="1487" y="421"/>
                      <a:pt x="1496" y="441"/>
                      <a:pt x="1480" y="459"/>
                    </a:cubicBezTo>
                    <a:cubicBezTo>
                      <a:pt x="1471" y="470"/>
                      <a:pt x="1480" y="495"/>
                      <a:pt x="1492" y="504"/>
                    </a:cubicBezTo>
                    <a:cubicBezTo>
                      <a:pt x="1515" y="520"/>
                      <a:pt x="1509" y="540"/>
                      <a:pt x="1491" y="551"/>
                    </a:cubicBezTo>
                    <a:cubicBezTo>
                      <a:pt x="1487" y="553"/>
                      <a:pt x="1484" y="557"/>
                      <a:pt x="1480" y="559"/>
                    </a:cubicBezTo>
                    <a:cubicBezTo>
                      <a:pt x="1456" y="571"/>
                      <a:pt x="1454" y="578"/>
                      <a:pt x="1463" y="604"/>
                    </a:cubicBezTo>
                    <a:cubicBezTo>
                      <a:pt x="1468" y="617"/>
                      <a:pt x="1475" y="630"/>
                      <a:pt x="1468" y="644"/>
                    </a:cubicBezTo>
                    <a:cubicBezTo>
                      <a:pt x="1443" y="628"/>
                      <a:pt x="1435" y="603"/>
                      <a:pt x="1435" y="576"/>
                    </a:cubicBezTo>
                    <a:cubicBezTo>
                      <a:pt x="1436" y="558"/>
                      <a:pt x="1429" y="553"/>
                      <a:pt x="1414" y="555"/>
                    </a:cubicBezTo>
                    <a:cubicBezTo>
                      <a:pt x="1389" y="559"/>
                      <a:pt x="1367" y="546"/>
                      <a:pt x="1349" y="531"/>
                    </a:cubicBezTo>
                    <a:cubicBezTo>
                      <a:pt x="1331" y="517"/>
                      <a:pt x="1310" y="509"/>
                      <a:pt x="1293" y="507"/>
                    </a:cubicBezTo>
                    <a:cubicBezTo>
                      <a:pt x="1271" y="503"/>
                      <a:pt x="1263" y="494"/>
                      <a:pt x="1258" y="476"/>
                    </a:cubicBezTo>
                    <a:cubicBezTo>
                      <a:pt x="1255" y="468"/>
                      <a:pt x="1253" y="466"/>
                      <a:pt x="1245" y="465"/>
                    </a:cubicBezTo>
                    <a:cubicBezTo>
                      <a:pt x="1227" y="465"/>
                      <a:pt x="1224" y="457"/>
                      <a:pt x="1233" y="440"/>
                    </a:cubicBezTo>
                    <a:cubicBezTo>
                      <a:pt x="1235" y="434"/>
                      <a:pt x="1239" y="429"/>
                      <a:pt x="1241" y="424"/>
                    </a:cubicBezTo>
                    <a:cubicBezTo>
                      <a:pt x="1250" y="407"/>
                      <a:pt x="1258" y="390"/>
                      <a:pt x="1274" y="382"/>
                    </a:cubicBezTo>
                    <a:cubicBezTo>
                      <a:pt x="1296" y="370"/>
                      <a:pt x="1305" y="355"/>
                      <a:pt x="1305" y="330"/>
                    </a:cubicBezTo>
                    <a:cubicBezTo>
                      <a:pt x="1305" y="321"/>
                      <a:pt x="1305" y="311"/>
                      <a:pt x="1305" y="300"/>
                    </a:cubicBezTo>
                    <a:cubicBezTo>
                      <a:pt x="1317" y="314"/>
                      <a:pt x="1337" y="306"/>
                      <a:pt x="1353" y="309"/>
                    </a:cubicBezTo>
                    <a:cubicBezTo>
                      <a:pt x="1348" y="316"/>
                      <a:pt x="1352" y="325"/>
                      <a:pt x="1347" y="333"/>
                    </a:cubicBezTo>
                    <a:cubicBezTo>
                      <a:pt x="1339" y="344"/>
                      <a:pt x="1340" y="353"/>
                      <a:pt x="1357" y="350"/>
                    </a:cubicBezTo>
                    <a:cubicBezTo>
                      <a:pt x="1360" y="350"/>
                      <a:pt x="1361" y="347"/>
                      <a:pt x="1364" y="352"/>
                    </a:cubicBezTo>
                    <a:cubicBezTo>
                      <a:pt x="1372" y="371"/>
                      <a:pt x="1382" y="365"/>
                      <a:pt x="1394" y="355"/>
                    </a:cubicBezTo>
                    <a:cubicBezTo>
                      <a:pt x="1403" y="347"/>
                      <a:pt x="1412" y="333"/>
                      <a:pt x="1426" y="350"/>
                    </a:cubicBezTo>
                    <a:cubicBezTo>
                      <a:pt x="1430" y="354"/>
                      <a:pt x="1441" y="351"/>
                      <a:pt x="1449" y="351"/>
                    </a:cubicBezTo>
                    <a:cubicBezTo>
                      <a:pt x="1454" y="351"/>
                      <a:pt x="1457" y="348"/>
                      <a:pt x="1458" y="344"/>
                    </a:cubicBezTo>
                    <a:cubicBezTo>
                      <a:pt x="1460" y="339"/>
                      <a:pt x="1454" y="337"/>
                      <a:pt x="1453" y="334"/>
                    </a:cubicBezTo>
                    <a:cubicBezTo>
                      <a:pt x="1450" y="327"/>
                      <a:pt x="1441" y="333"/>
                      <a:pt x="1439" y="325"/>
                    </a:cubicBezTo>
                    <a:cubicBezTo>
                      <a:pt x="1435" y="305"/>
                      <a:pt x="1418" y="304"/>
                      <a:pt x="1406" y="296"/>
                    </a:cubicBezTo>
                    <a:cubicBezTo>
                      <a:pt x="1399" y="292"/>
                      <a:pt x="1384" y="293"/>
                      <a:pt x="1385" y="285"/>
                    </a:cubicBezTo>
                    <a:cubicBezTo>
                      <a:pt x="1387" y="271"/>
                      <a:pt x="1401" y="280"/>
                      <a:pt x="1409" y="279"/>
                    </a:cubicBezTo>
                    <a:cubicBezTo>
                      <a:pt x="1434" y="277"/>
                      <a:pt x="1453" y="258"/>
                      <a:pt x="1450" y="233"/>
                    </a:cubicBezTo>
                    <a:cubicBezTo>
                      <a:pt x="1449" y="216"/>
                      <a:pt x="1452" y="199"/>
                      <a:pt x="1451" y="182"/>
                    </a:cubicBezTo>
                    <a:cubicBezTo>
                      <a:pt x="1450" y="169"/>
                      <a:pt x="1446" y="153"/>
                      <a:pt x="1468" y="163"/>
                    </a:cubicBezTo>
                    <a:cubicBezTo>
                      <a:pt x="1473" y="165"/>
                      <a:pt x="1480" y="164"/>
                      <a:pt x="1485" y="162"/>
                    </a:cubicBezTo>
                    <a:cubicBezTo>
                      <a:pt x="1497" y="158"/>
                      <a:pt x="1520" y="170"/>
                      <a:pt x="1517" y="180"/>
                    </a:cubicBezTo>
                    <a:cubicBezTo>
                      <a:pt x="1509" y="210"/>
                      <a:pt x="1529" y="198"/>
                      <a:pt x="1537" y="196"/>
                    </a:cubicBezTo>
                    <a:cubicBezTo>
                      <a:pt x="1550" y="191"/>
                      <a:pt x="1546" y="200"/>
                      <a:pt x="1546" y="206"/>
                    </a:cubicBezTo>
                    <a:cubicBezTo>
                      <a:pt x="1552" y="203"/>
                      <a:pt x="1557" y="206"/>
                      <a:pt x="1561" y="209"/>
                    </a:cubicBezTo>
                    <a:cubicBezTo>
                      <a:pt x="1585" y="225"/>
                      <a:pt x="1585" y="237"/>
                      <a:pt x="1564" y="258"/>
                    </a:cubicBezTo>
                    <a:cubicBezTo>
                      <a:pt x="1560" y="261"/>
                      <a:pt x="1555" y="265"/>
                      <a:pt x="1554" y="271"/>
                    </a:cubicBezTo>
                    <a:cubicBezTo>
                      <a:pt x="1548" y="291"/>
                      <a:pt x="1540" y="298"/>
                      <a:pt x="1520" y="289"/>
                    </a:cubicBezTo>
                    <a:cubicBezTo>
                      <a:pt x="1503" y="283"/>
                      <a:pt x="1499" y="296"/>
                      <a:pt x="1490" y="303"/>
                    </a:cubicBezTo>
                    <a:cubicBezTo>
                      <a:pt x="1484" y="308"/>
                      <a:pt x="1485" y="317"/>
                      <a:pt x="1488" y="323"/>
                    </a:cubicBezTo>
                    <a:cubicBezTo>
                      <a:pt x="1493" y="334"/>
                      <a:pt x="1504" y="334"/>
                      <a:pt x="1515" y="334"/>
                    </a:cubicBezTo>
                    <a:cubicBezTo>
                      <a:pt x="1521" y="334"/>
                      <a:pt x="1526" y="330"/>
                      <a:pt x="1532" y="329"/>
                    </a:cubicBezTo>
                    <a:cubicBezTo>
                      <a:pt x="1547" y="329"/>
                      <a:pt x="1563" y="320"/>
                      <a:pt x="1576" y="337"/>
                    </a:cubicBezTo>
                    <a:cubicBezTo>
                      <a:pt x="1583" y="346"/>
                      <a:pt x="1588" y="360"/>
                      <a:pt x="1596" y="362"/>
                    </a:cubicBezTo>
                    <a:cubicBezTo>
                      <a:pt x="1622" y="370"/>
                      <a:pt x="1643" y="391"/>
                      <a:pt x="1670" y="394"/>
                    </a:cubicBezTo>
                    <a:cubicBezTo>
                      <a:pt x="1678" y="395"/>
                      <a:pt x="1687" y="401"/>
                      <a:pt x="1694" y="394"/>
                    </a:cubicBezTo>
                    <a:cubicBezTo>
                      <a:pt x="1701" y="386"/>
                      <a:pt x="1689" y="380"/>
                      <a:pt x="1689" y="372"/>
                    </a:cubicBezTo>
                    <a:cubicBezTo>
                      <a:pt x="1689" y="371"/>
                      <a:pt x="1690" y="370"/>
                      <a:pt x="1691" y="369"/>
                    </a:cubicBezTo>
                    <a:cubicBezTo>
                      <a:pt x="1712" y="380"/>
                      <a:pt x="1727" y="373"/>
                      <a:pt x="1724" y="351"/>
                    </a:cubicBezTo>
                    <a:cubicBezTo>
                      <a:pt x="1721" y="334"/>
                      <a:pt x="1714" y="316"/>
                      <a:pt x="1697" y="308"/>
                    </a:cubicBezTo>
                    <a:cubicBezTo>
                      <a:pt x="1685" y="303"/>
                      <a:pt x="1677" y="296"/>
                      <a:pt x="1677" y="281"/>
                    </a:cubicBezTo>
                    <a:cubicBezTo>
                      <a:pt x="1677" y="275"/>
                      <a:pt x="1676" y="269"/>
                      <a:pt x="1684" y="270"/>
                    </a:cubicBezTo>
                    <a:cubicBezTo>
                      <a:pt x="1690" y="271"/>
                      <a:pt x="1697" y="267"/>
                      <a:pt x="1697" y="278"/>
                    </a:cubicBezTo>
                    <a:cubicBezTo>
                      <a:pt x="1696" y="298"/>
                      <a:pt x="1710" y="305"/>
                      <a:pt x="1724" y="311"/>
                    </a:cubicBezTo>
                    <a:cubicBezTo>
                      <a:pt x="1734" y="315"/>
                      <a:pt x="1742" y="315"/>
                      <a:pt x="1740" y="300"/>
                    </a:cubicBezTo>
                    <a:cubicBezTo>
                      <a:pt x="1740" y="292"/>
                      <a:pt x="1744" y="293"/>
                      <a:pt x="1750" y="291"/>
                    </a:cubicBezTo>
                    <a:cubicBezTo>
                      <a:pt x="1763" y="287"/>
                      <a:pt x="1763" y="274"/>
                      <a:pt x="1764" y="262"/>
                    </a:cubicBezTo>
                    <a:cubicBezTo>
                      <a:pt x="1765" y="250"/>
                      <a:pt x="1764" y="243"/>
                      <a:pt x="1750" y="244"/>
                    </a:cubicBezTo>
                    <a:cubicBezTo>
                      <a:pt x="1744" y="244"/>
                      <a:pt x="1735" y="237"/>
                      <a:pt x="1734" y="234"/>
                    </a:cubicBezTo>
                    <a:cubicBezTo>
                      <a:pt x="1728" y="216"/>
                      <a:pt x="1715" y="217"/>
                      <a:pt x="1701" y="214"/>
                    </a:cubicBezTo>
                    <a:cubicBezTo>
                      <a:pt x="1667" y="208"/>
                      <a:pt x="1668" y="207"/>
                      <a:pt x="1664" y="174"/>
                    </a:cubicBezTo>
                    <a:cubicBezTo>
                      <a:pt x="1663" y="169"/>
                      <a:pt x="1665" y="166"/>
                      <a:pt x="1665" y="162"/>
                    </a:cubicBezTo>
                    <a:cubicBezTo>
                      <a:pt x="1666" y="150"/>
                      <a:pt x="1650" y="129"/>
                      <a:pt x="1639" y="125"/>
                    </a:cubicBezTo>
                    <a:cubicBezTo>
                      <a:pt x="1628" y="121"/>
                      <a:pt x="1615" y="123"/>
                      <a:pt x="1608" y="106"/>
                    </a:cubicBezTo>
                    <a:cubicBezTo>
                      <a:pt x="1605" y="97"/>
                      <a:pt x="1590" y="91"/>
                      <a:pt x="1582" y="99"/>
                    </a:cubicBezTo>
                    <a:cubicBezTo>
                      <a:pt x="1571" y="110"/>
                      <a:pt x="1566" y="97"/>
                      <a:pt x="1565" y="95"/>
                    </a:cubicBezTo>
                    <a:cubicBezTo>
                      <a:pt x="1553" y="69"/>
                      <a:pt x="1522" y="67"/>
                      <a:pt x="1511" y="42"/>
                    </a:cubicBezTo>
                    <a:cubicBezTo>
                      <a:pt x="1509" y="37"/>
                      <a:pt x="1502" y="34"/>
                      <a:pt x="1498" y="34"/>
                    </a:cubicBezTo>
                    <a:cubicBezTo>
                      <a:pt x="1469" y="31"/>
                      <a:pt x="1439" y="28"/>
                      <a:pt x="1410" y="29"/>
                    </a:cubicBezTo>
                    <a:cubicBezTo>
                      <a:pt x="1399" y="29"/>
                      <a:pt x="1391" y="32"/>
                      <a:pt x="1378" y="26"/>
                    </a:cubicBezTo>
                    <a:cubicBezTo>
                      <a:pt x="1360" y="17"/>
                      <a:pt x="1334" y="20"/>
                      <a:pt x="1316" y="38"/>
                    </a:cubicBezTo>
                    <a:cubicBezTo>
                      <a:pt x="1302" y="52"/>
                      <a:pt x="1296" y="69"/>
                      <a:pt x="1293" y="87"/>
                    </a:cubicBezTo>
                    <a:cubicBezTo>
                      <a:pt x="1290" y="99"/>
                      <a:pt x="1295" y="110"/>
                      <a:pt x="1302" y="122"/>
                    </a:cubicBezTo>
                    <a:cubicBezTo>
                      <a:pt x="1312" y="140"/>
                      <a:pt x="1320" y="151"/>
                      <a:pt x="1339" y="151"/>
                    </a:cubicBezTo>
                    <a:cubicBezTo>
                      <a:pt x="1351" y="151"/>
                      <a:pt x="1358" y="155"/>
                      <a:pt x="1360" y="168"/>
                    </a:cubicBezTo>
                    <a:cubicBezTo>
                      <a:pt x="1361" y="184"/>
                      <a:pt x="1354" y="204"/>
                      <a:pt x="1344" y="207"/>
                    </a:cubicBezTo>
                    <a:cubicBezTo>
                      <a:pt x="1343" y="176"/>
                      <a:pt x="1338" y="170"/>
                      <a:pt x="1307" y="168"/>
                    </a:cubicBezTo>
                    <a:cubicBezTo>
                      <a:pt x="1304" y="168"/>
                      <a:pt x="1299" y="168"/>
                      <a:pt x="1298" y="166"/>
                    </a:cubicBezTo>
                    <a:cubicBezTo>
                      <a:pt x="1287" y="152"/>
                      <a:pt x="1268" y="151"/>
                      <a:pt x="1258" y="134"/>
                    </a:cubicBezTo>
                    <a:cubicBezTo>
                      <a:pt x="1252" y="125"/>
                      <a:pt x="1251" y="109"/>
                      <a:pt x="1247" y="108"/>
                    </a:cubicBezTo>
                    <a:cubicBezTo>
                      <a:pt x="1224" y="99"/>
                      <a:pt x="1235" y="86"/>
                      <a:pt x="1239" y="72"/>
                    </a:cubicBezTo>
                    <a:cubicBezTo>
                      <a:pt x="1240" y="67"/>
                      <a:pt x="1240" y="65"/>
                      <a:pt x="1244" y="66"/>
                    </a:cubicBezTo>
                    <a:cubicBezTo>
                      <a:pt x="1270" y="75"/>
                      <a:pt x="1275" y="48"/>
                      <a:pt x="1289" y="36"/>
                    </a:cubicBezTo>
                    <a:cubicBezTo>
                      <a:pt x="1295" y="31"/>
                      <a:pt x="1294" y="25"/>
                      <a:pt x="1284" y="23"/>
                    </a:cubicBezTo>
                    <a:cubicBezTo>
                      <a:pt x="1261" y="18"/>
                      <a:pt x="1238" y="19"/>
                      <a:pt x="1215" y="19"/>
                    </a:cubicBezTo>
                    <a:cubicBezTo>
                      <a:pt x="1213" y="19"/>
                      <a:pt x="1210" y="20"/>
                      <a:pt x="1210" y="22"/>
                    </a:cubicBezTo>
                    <a:cubicBezTo>
                      <a:pt x="1205" y="39"/>
                      <a:pt x="1192" y="55"/>
                      <a:pt x="1207" y="75"/>
                    </a:cubicBezTo>
                    <a:cubicBezTo>
                      <a:pt x="1213" y="84"/>
                      <a:pt x="1207" y="103"/>
                      <a:pt x="1198" y="110"/>
                    </a:cubicBezTo>
                    <a:cubicBezTo>
                      <a:pt x="1183" y="122"/>
                      <a:pt x="1183" y="157"/>
                      <a:pt x="1200" y="162"/>
                    </a:cubicBezTo>
                    <a:cubicBezTo>
                      <a:pt x="1219" y="169"/>
                      <a:pt x="1212" y="181"/>
                      <a:pt x="1213" y="193"/>
                    </a:cubicBezTo>
                    <a:cubicBezTo>
                      <a:pt x="1213" y="199"/>
                      <a:pt x="1212" y="202"/>
                      <a:pt x="1205" y="202"/>
                    </a:cubicBezTo>
                    <a:cubicBezTo>
                      <a:pt x="1197" y="203"/>
                      <a:pt x="1193" y="194"/>
                      <a:pt x="1195" y="191"/>
                    </a:cubicBezTo>
                    <a:cubicBezTo>
                      <a:pt x="1205" y="165"/>
                      <a:pt x="1183" y="163"/>
                      <a:pt x="1171" y="157"/>
                    </a:cubicBezTo>
                    <a:cubicBezTo>
                      <a:pt x="1157" y="149"/>
                      <a:pt x="1155" y="163"/>
                      <a:pt x="1150" y="173"/>
                    </a:cubicBezTo>
                    <a:cubicBezTo>
                      <a:pt x="1149" y="176"/>
                      <a:pt x="1146" y="179"/>
                      <a:pt x="1143" y="180"/>
                    </a:cubicBezTo>
                    <a:cubicBezTo>
                      <a:pt x="1136" y="182"/>
                      <a:pt x="1137" y="185"/>
                      <a:pt x="1141" y="190"/>
                    </a:cubicBezTo>
                    <a:cubicBezTo>
                      <a:pt x="1143" y="194"/>
                      <a:pt x="1152" y="193"/>
                      <a:pt x="1146" y="202"/>
                    </a:cubicBezTo>
                    <a:cubicBezTo>
                      <a:pt x="1142" y="208"/>
                      <a:pt x="1138" y="211"/>
                      <a:pt x="1132" y="211"/>
                    </a:cubicBezTo>
                    <a:cubicBezTo>
                      <a:pt x="1123" y="211"/>
                      <a:pt x="1114" y="214"/>
                      <a:pt x="1106" y="212"/>
                    </a:cubicBezTo>
                    <a:cubicBezTo>
                      <a:pt x="1091" y="206"/>
                      <a:pt x="1072" y="210"/>
                      <a:pt x="1057" y="193"/>
                    </a:cubicBezTo>
                    <a:cubicBezTo>
                      <a:pt x="1064" y="194"/>
                      <a:pt x="1069" y="193"/>
                      <a:pt x="1073" y="195"/>
                    </a:cubicBezTo>
                    <a:cubicBezTo>
                      <a:pt x="1083" y="202"/>
                      <a:pt x="1093" y="196"/>
                      <a:pt x="1100" y="191"/>
                    </a:cubicBezTo>
                    <a:cubicBezTo>
                      <a:pt x="1104" y="188"/>
                      <a:pt x="1105" y="176"/>
                      <a:pt x="1096" y="170"/>
                    </a:cubicBezTo>
                    <a:cubicBezTo>
                      <a:pt x="1093" y="169"/>
                      <a:pt x="1096" y="166"/>
                      <a:pt x="1097" y="164"/>
                    </a:cubicBezTo>
                    <a:cubicBezTo>
                      <a:pt x="1106" y="146"/>
                      <a:pt x="1103" y="138"/>
                      <a:pt x="1084" y="134"/>
                    </a:cubicBezTo>
                    <a:cubicBezTo>
                      <a:pt x="1073" y="132"/>
                      <a:pt x="1063" y="126"/>
                      <a:pt x="1063" y="116"/>
                    </a:cubicBezTo>
                    <a:cubicBezTo>
                      <a:pt x="1063" y="99"/>
                      <a:pt x="1055" y="87"/>
                      <a:pt x="1050" y="73"/>
                    </a:cubicBezTo>
                    <a:cubicBezTo>
                      <a:pt x="1042" y="50"/>
                      <a:pt x="1028" y="43"/>
                      <a:pt x="1005" y="44"/>
                    </a:cubicBezTo>
                    <a:cubicBezTo>
                      <a:pt x="994" y="45"/>
                      <a:pt x="989" y="49"/>
                      <a:pt x="991" y="61"/>
                    </a:cubicBezTo>
                    <a:cubicBezTo>
                      <a:pt x="995" y="63"/>
                      <a:pt x="995" y="65"/>
                      <a:pt x="994" y="69"/>
                    </a:cubicBezTo>
                    <a:cubicBezTo>
                      <a:pt x="992" y="67"/>
                      <a:pt x="990" y="66"/>
                      <a:pt x="988" y="65"/>
                    </a:cubicBezTo>
                    <a:cubicBezTo>
                      <a:pt x="982" y="60"/>
                      <a:pt x="975" y="56"/>
                      <a:pt x="967" y="57"/>
                    </a:cubicBezTo>
                    <a:cubicBezTo>
                      <a:pt x="963" y="58"/>
                      <a:pt x="959" y="53"/>
                      <a:pt x="957" y="62"/>
                    </a:cubicBezTo>
                    <a:cubicBezTo>
                      <a:pt x="956" y="72"/>
                      <a:pt x="950" y="72"/>
                      <a:pt x="942" y="67"/>
                    </a:cubicBezTo>
                    <a:cubicBezTo>
                      <a:pt x="931" y="61"/>
                      <a:pt x="923" y="45"/>
                      <a:pt x="908" y="59"/>
                    </a:cubicBezTo>
                    <a:cubicBezTo>
                      <a:pt x="905" y="62"/>
                      <a:pt x="904" y="59"/>
                      <a:pt x="904" y="56"/>
                    </a:cubicBezTo>
                    <a:cubicBezTo>
                      <a:pt x="898" y="35"/>
                      <a:pt x="886" y="44"/>
                      <a:pt x="874" y="49"/>
                    </a:cubicBezTo>
                    <a:cubicBezTo>
                      <a:pt x="874" y="43"/>
                      <a:pt x="877" y="38"/>
                      <a:pt x="872" y="34"/>
                    </a:cubicBezTo>
                    <a:cubicBezTo>
                      <a:pt x="858" y="23"/>
                      <a:pt x="845" y="10"/>
                      <a:pt x="826" y="15"/>
                    </a:cubicBezTo>
                    <a:cubicBezTo>
                      <a:pt x="816" y="17"/>
                      <a:pt x="806" y="16"/>
                      <a:pt x="797" y="11"/>
                    </a:cubicBezTo>
                    <a:cubicBezTo>
                      <a:pt x="778" y="0"/>
                      <a:pt x="758" y="6"/>
                      <a:pt x="738" y="7"/>
                    </a:cubicBezTo>
                    <a:cubicBezTo>
                      <a:pt x="728" y="7"/>
                      <a:pt x="719" y="12"/>
                      <a:pt x="731" y="25"/>
                    </a:cubicBezTo>
                    <a:cubicBezTo>
                      <a:pt x="736" y="29"/>
                      <a:pt x="738" y="31"/>
                      <a:pt x="733" y="38"/>
                    </a:cubicBezTo>
                    <a:cubicBezTo>
                      <a:pt x="723" y="54"/>
                      <a:pt x="714" y="72"/>
                      <a:pt x="705" y="88"/>
                    </a:cubicBezTo>
                    <a:cubicBezTo>
                      <a:pt x="712" y="92"/>
                      <a:pt x="720" y="93"/>
                      <a:pt x="725" y="98"/>
                    </a:cubicBezTo>
                    <a:cubicBezTo>
                      <a:pt x="742" y="116"/>
                      <a:pt x="760" y="123"/>
                      <a:pt x="782" y="109"/>
                    </a:cubicBezTo>
                    <a:cubicBezTo>
                      <a:pt x="786" y="106"/>
                      <a:pt x="792" y="109"/>
                      <a:pt x="793" y="101"/>
                    </a:cubicBezTo>
                    <a:cubicBezTo>
                      <a:pt x="797" y="82"/>
                      <a:pt x="814" y="77"/>
                      <a:pt x="827" y="62"/>
                    </a:cubicBezTo>
                    <a:cubicBezTo>
                      <a:pt x="824" y="76"/>
                      <a:pt x="824" y="84"/>
                      <a:pt x="816" y="90"/>
                    </a:cubicBezTo>
                    <a:cubicBezTo>
                      <a:pt x="810" y="95"/>
                      <a:pt x="808" y="103"/>
                      <a:pt x="820" y="104"/>
                    </a:cubicBezTo>
                    <a:cubicBezTo>
                      <a:pt x="828" y="105"/>
                      <a:pt x="834" y="113"/>
                      <a:pt x="833" y="117"/>
                    </a:cubicBezTo>
                    <a:cubicBezTo>
                      <a:pt x="828" y="138"/>
                      <a:pt x="839" y="138"/>
                      <a:pt x="852" y="138"/>
                    </a:cubicBezTo>
                    <a:cubicBezTo>
                      <a:pt x="872" y="138"/>
                      <a:pt x="892" y="138"/>
                      <a:pt x="913" y="138"/>
                    </a:cubicBezTo>
                    <a:cubicBezTo>
                      <a:pt x="896" y="143"/>
                      <a:pt x="879" y="141"/>
                      <a:pt x="862" y="146"/>
                    </a:cubicBezTo>
                    <a:cubicBezTo>
                      <a:pt x="856" y="148"/>
                      <a:pt x="847" y="148"/>
                      <a:pt x="845" y="155"/>
                    </a:cubicBezTo>
                    <a:cubicBezTo>
                      <a:pt x="841" y="164"/>
                      <a:pt x="850" y="167"/>
                      <a:pt x="854" y="173"/>
                    </a:cubicBezTo>
                    <a:cubicBezTo>
                      <a:pt x="855" y="174"/>
                      <a:pt x="855" y="176"/>
                      <a:pt x="856" y="178"/>
                    </a:cubicBezTo>
                    <a:cubicBezTo>
                      <a:pt x="851" y="174"/>
                      <a:pt x="845" y="177"/>
                      <a:pt x="841" y="175"/>
                    </a:cubicBezTo>
                    <a:cubicBezTo>
                      <a:pt x="808" y="164"/>
                      <a:pt x="778" y="143"/>
                      <a:pt x="742" y="152"/>
                    </a:cubicBezTo>
                    <a:cubicBezTo>
                      <a:pt x="740" y="152"/>
                      <a:pt x="739" y="155"/>
                      <a:pt x="738" y="152"/>
                    </a:cubicBezTo>
                    <a:cubicBezTo>
                      <a:pt x="733" y="133"/>
                      <a:pt x="717" y="140"/>
                      <a:pt x="711" y="144"/>
                    </a:cubicBezTo>
                    <a:cubicBezTo>
                      <a:pt x="702" y="151"/>
                      <a:pt x="699" y="146"/>
                      <a:pt x="694" y="141"/>
                    </a:cubicBezTo>
                    <a:cubicBezTo>
                      <a:pt x="677" y="125"/>
                      <a:pt x="671" y="126"/>
                      <a:pt x="655" y="143"/>
                    </a:cubicBezTo>
                    <a:cubicBezTo>
                      <a:pt x="653" y="145"/>
                      <a:pt x="650" y="146"/>
                      <a:pt x="648" y="146"/>
                    </a:cubicBezTo>
                    <a:cubicBezTo>
                      <a:pt x="628" y="145"/>
                      <a:pt x="609" y="154"/>
                      <a:pt x="588" y="155"/>
                    </a:cubicBezTo>
                    <a:cubicBezTo>
                      <a:pt x="577" y="156"/>
                      <a:pt x="567" y="161"/>
                      <a:pt x="560" y="170"/>
                    </a:cubicBezTo>
                    <a:cubicBezTo>
                      <a:pt x="551" y="180"/>
                      <a:pt x="544" y="183"/>
                      <a:pt x="532" y="177"/>
                    </a:cubicBezTo>
                    <a:cubicBezTo>
                      <a:pt x="501" y="162"/>
                      <a:pt x="467" y="153"/>
                      <a:pt x="434" y="147"/>
                    </a:cubicBezTo>
                    <a:cubicBezTo>
                      <a:pt x="400" y="141"/>
                      <a:pt x="366" y="136"/>
                      <a:pt x="332" y="134"/>
                    </a:cubicBezTo>
                    <a:cubicBezTo>
                      <a:pt x="301" y="133"/>
                      <a:pt x="273" y="114"/>
                      <a:pt x="241" y="116"/>
                    </a:cubicBezTo>
                    <a:cubicBezTo>
                      <a:pt x="239" y="116"/>
                      <a:pt x="237" y="112"/>
                      <a:pt x="235" y="112"/>
                    </a:cubicBezTo>
                    <a:cubicBezTo>
                      <a:pt x="218" y="108"/>
                      <a:pt x="201" y="91"/>
                      <a:pt x="187" y="102"/>
                    </a:cubicBezTo>
                    <a:cubicBezTo>
                      <a:pt x="162" y="123"/>
                      <a:pt x="130" y="116"/>
                      <a:pt x="105" y="137"/>
                    </a:cubicBezTo>
                    <a:cubicBezTo>
                      <a:pt x="97" y="144"/>
                      <a:pt x="85" y="148"/>
                      <a:pt x="79" y="159"/>
                    </a:cubicBezTo>
                    <a:cubicBezTo>
                      <a:pt x="70" y="174"/>
                      <a:pt x="58" y="182"/>
                      <a:pt x="42" y="180"/>
                    </a:cubicBezTo>
                    <a:cubicBezTo>
                      <a:pt x="28" y="178"/>
                      <a:pt x="25" y="188"/>
                      <a:pt x="24" y="197"/>
                    </a:cubicBezTo>
                    <a:cubicBezTo>
                      <a:pt x="22" y="208"/>
                      <a:pt x="20" y="219"/>
                      <a:pt x="34" y="225"/>
                    </a:cubicBezTo>
                    <a:cubicBezTo>
                      <a:pt x="45" y="231"/>
                      <a:pt x="59" y="233"/>
                      <a:pt x="65" y="247"/>
                    </a:cubicBezTo>
                    <a:cubicBezTo>
                      <a:pt x="50" y="252"/>
                      <a:pt x="36" y="256"/>
                      <a:pt x="22" y="262"/>
                    </a:cubicBezTo>
                    <a:cubicBezTo>
                      <a:pt x="8" y="268"/>
                      <a:pt x="0" y="279"/>
                      <a:pt x="3" y="297"/>
                    </a:cubicBezTo>
                    <a:cubicBezTo>
                      <a:pt x="5" y="307"/>
                      <a:pt x="16" y="304"/>
                      <a:pt x="18" y="311"/>
                    </a:cubicBezTo>
                    <a:cubicBezTo>
                      <a:pt x="24" y="336"/>
                      <a:pt x="43" y="335"/>
                      <a:pt x="60" y="333"/>
                    </a:cubicBezTo>
                    <a:cubicBezTo>
                      <a:pt x="75" y="332"/>
                      <a:pt x="89" y="334"/>
                      <a:pt x="104" y="336"/>
                    </a:cubicBezTo>
                    <a:cubicBezTo>
                      <a:pt x="93" y="336"/>
                      <a:pt x="86" y="346"/>
                      <a:pt x="76" y="347"/>
                    </a:cubicBezTo>
                    <a:cubicBezTo>
                      <a:pt x="55" y="348"/>
                      <a:pt x="33" y="373"/>
                      <a:pt x="31" y="396"/>
                    </a:cubicBezTo>
                    <a:cubicBezTo>
                      <a:pt x="30" y="410"/>
                      <a:pt x="39" y="418"/>
                      <a:pt x="42" y="429"/>
                    </a:cubicBezTo>
                    <a:cubicBezTo>
                      <a:pt x="50" y="451"/>
                      <a:pt x="61" y="464"/>
                      <a:pt x="83" y="462"/>
                    </a:cubicBezTo>
                    <a:cubicBezTo>
                      <a:pt x="94" y="460"/>
                      <a:pt x="100" y="466"/>
                      <a:pt x="98" y="478"/>
                    </a:cubicBezTo>
                    <a:cubicBezTo>
                      <a:pt x="97" y="489"/>
                      <a:pt x="102" y="493"/>
                      <a:pt x="112" y="491"/>
                    </a:cubicBezTo>
                    <a:cubicBezTo>
                      <a:pt x="130" y="488"/>
                      <a:pt x="147" y="488"/>
                      <a:pt x="164" y="498"/>
                    </a:cubicBezTo>
                    <a:cubicBezTo>
                      <a:pt x="155" y="507"/>
                      <a:pt x="147" y="516"/>
                      <a:pt x="136" y="524"/>
                    </a:cubicBezTo>
                    <a:cubicBezTo>
                      <a:pt x="123" y="533"/>
                      <a:pt x="109" y="540"/>
                      <a:pt x="96" y="548"/>
                    </a:cubicBezTo>
                    <a:cubicBezTo>
                      <a:pt x="87" y="554"/>
                      <a:pt x="81" y="565"/>
                      <a:pt x="85" y="575"/>
                    </a:cubicBezTo>
                    <a:cubicBezTo>
                      <a:pt x="90" y="586"/>
                      <a:pt x="100" y="581"/>
                      <a:pt x="109" y="577"/>
                    </a:cubicBezTo>
                    <a:cubicBezTo>
                      <a:pt x="119" y="573"/>
                      <a:pt x="129" y="571"/>
                      <a:pt x="139" y="568"/>
                    </a:cubicBezTo>
                    <a:cubicBezTo>
                      <a:pt x="149" y="565"/>
                      <a:pt x="162" y="565"/>
                      <a:pt x="167" y="558"/>
                    </a:cubicBezTo>
                    <a:cubicBezTo>
                      <a:pt x="180" y="542"/>
                      <a:pt x="199" y="539"/>
                      <a:pt x="212" y="525"/>
                    </a:cubicBezTo>
                    <a:cubicBezTo>
                      <a:pt x="216" y="520"/>
                      <a:pt x="220" y="515"/>
                      <a:pt x="226" y="525"/>
                    </a:cubicBezTo>
                    <a:cubicBezTo>
                      <a:pt x="232" y="535"/>
                      <a:pt x="270" y="524"/>
                      <a:pt x="273" y="512"/>
                    </a:cubicBezTo>
                    <a:cubicBezTo>
                      <a:pt x="274" y="507"/>
                      <a:pt x="275" y="498"/>
                      <a:pt x="270" y="497"/>
                    </a:cubicBezTo>
                    <a:cubicBezTo>
                      <a:pt x="247" y="491"/>
                      <a:pt x="260" y="474"/>
                      <a:pt x="259" y="461"/>
                    </a:cubicBezTo>
                    <a:cubicBezTo>
                      <a:pt x="268" y="481"/>
                      <a:pt x="283" y="475"/>
                      <a:pt x="295" y="473"/>
                    </a:cubicBezTo>
                    <a:cubicBezTo>
                      <a:pt x="305" y="471"/>
                      <a:pt x="314" y="459"/>
                      <a:pt x="323" y="459"/>
                    </a:cubicBezTo>
                    <a:cubicBezTo>
                      <a:pt x="341" y="459"/>
                      <a:pt x="347" y="449"/>
                      <a:pt x="345" y="430"/>
                    </a:cubicBezTo>
                    <a:cubicBezTo>
                      <a:pt x="372" y="446"/>
                      <a:pt x="398" y="453"/>
                      <a:pt x="427" y="455"/>
                    </a:cubicBezTo>
                    <a:cubicBezTo>
                      <a:pt x="444" y="455"/>
                      <a:pt x="465" y="460"/>
                      <a:pt x="481" y="475"/>
                    </a:cubicBezTo>
                    <a:cubicBezTo>
                      <a:pt x="500" y="494"/>
                      <a:pt x="522" y="505"/>
                      <a:pt x="550" y="500"/>
                    </a:cubicBezTo>
                    <a:cubicBezTo>
                      <a:pt x="556" y="499"/>
                      <a:pt x="560" y="502"/>
                      <a:pt x="563" y="509"/>
                    </a:cubicBezTo>
                    <a:cubicBezTo>
                      <a:pt x="569" y="529"/>
                      <a:pt x="591" y="539"/>
                      <a:pt x="591" y="562"/>
                    </a:cubicBezTo>
                    <a:cubicBezTo>
                      <a:pt x="618" y="560"/>
                      <a:pt x="609" y="592"/>
                      <a:pt x="624" y="602"/>
                    </a:cubicBezTo>
                    <a:cubicBezTo>
                      <a:pt x="628" y="605"/>
                      <a:pt x="625" y="613"/>
                      <a:pt x="632" y="616"/>
                    </a:cubicBezTo>
                    <a:cubicBezTo>
                      <a:pt x="656" y="629"/>
                      <a:pt x="662" y="643"/>
                      <a:pt x="658" y="671"/>
                    </a:cubicBezTo>
                    <a:cubicBezTo>
                      <a:pt x="656" y="684"/>
                      <a:pt x="662" y="693"/>
                      <a:pt x="670" y="698"/>
                    </a:cubicBezTo>
                    <a:cubicBezTo>
                      <a:pt x="694" y="712"/>
                      <a:pt x="713" y="726"/>
                      <a:pt x="720" y="758"/>
                    </a:cubicBezTo>
                    <a:cubicBezTo>
                      <a:pt x="723" y="774"/>
                      <a:pt x="729" y="791"/>
                      <a:pt x="724" y="805"/>
                    </a:cubicBezTo>
                    <a:cubicBezTo>
                      <a:pt x="712" y="842"/>
                      <a:pt x="720" y="877"/>
                      <a:pt x="722" y="913"/>
                    </a:cubicBezTo>
                    <a:cubicBezTo>
                      <a:pt x="723" y="925"/>
                      <a:pt x="726" y="942"/>
                      <a:pt x="734" y="951"/>
                    </a:cubicBezTo>
                    <a:cubicBezTo>
                      <a:pt x="747" y="966"/>
                      <a:pt x="754" y="983"/>
                      <a:pt x="763" y="1000"/>
                    </a:cubicBezTo>
                    <a:cubicBezTo>
                      <a:pt x="771" y="1015"/>
                      <a:pt x="778" y="1036"/>
                      <a:pt x="801" y="1040"/>
                    </a:cubicBezTo>
                    <a:cubicBezTo>
                      <a:pt x="821" y="1043"/>
                      <a:pt x="835" y="1058"/>
                      <a:pt x="843" y="1079"/>
                    </a:cubicBezTo>
                    <a:cubicBezTo>
                      <a:pt x="851" y="1102"/>
                      <a:pt x="857" y="1125"/>
                      <a:pt x="878" y="1139"/>
                    </a:cubicBezTo>
                    <a:cubicBezTo>
                      <a:pt x="881" y="1141"/>
                      <a:pt x="882" y="1143"/>
                      <a:pt x="881" y="1149"/>
                    </a:cubicBezTo>
                    <a:cubicBezTo>
                      <a:pt x="876" y="1166"/>
                      <a:pt x="885" y="1176"/>
                      <a:pt x="900" y="1181"/>
                    </a:cubicBezTo>
                    <a:cubicBezTo>
                      <a:pt x="912" y="1186"/>
                      <a:pt x="925" y="1193"/>
                      <a:pt x="923" y="1211"/>
                    </a:cubicBezTo>
                    <a:cubicBezTo>
                      <a:pt x="923" y="1219"/>
                      <a:pt x="928" y="1222"/>
                      <a:pt x="932" y="1226"/>
                    </a:cubicBezTo>
                    <a:cubicBezTo>
                      <a:pt x="942" y="1234"/>
                      <a:pt x="952" y="1241"/>
                      <a:pt x="964" y="1244"/>
                    </a:cubicBezTo>
                    <a:cubicBezTo>
                      <a:pt x="968" y="1245"/>
                      <a:pt x="971" y="1251"/>
                      <a:pt x="976" y="1246"/>
                    </a:cubicBezTo>
                    <a:cubicBezTo>
                      <a:pt x="980" y="1241"/>
                      <a:pt x="979" y="1236"/>
                      <a:pt x="976" y="1231"/>
                    </a:cubicBezTo>
                    <a:cubicBezTo>
                      <a:pt x="967" y="1217"/>
                      <a:pt x="961" y="1201"/>
                      <a:pt x="955" y="1185"/>
                    </a:cubicBezTo>
                    <a:cubicBezTo>
                      <a:pt x="963" y="1183"/>
                      <a:pt x="968" y="1186"/>
                      <a:pt x="967" y="1195"/>
                    </a:cubicBezTo>
                    <a:cubicBezTo>
                      <a:pt x="967" y="1200"/>
                      <a:pt x="966" y="1206"/>
                      <a:pt x="971" y="1208"/>
                    </a:cubicBezTo>
                    <a:cubicBezTo>
                      <a:pt x="989" y="1215"/>
                      <a:pt x="996" y="1234"/>
                      <a:pt x="1009" y="1245"/>
                    </a:cubicBezTo>
                    <a:cubicBezTo>
                      <a:pt x="1026" y="1259"/>
                      <a:pt x="1034" y="1276"/>
                      <a:pt x="1031" y="1298"/>
                    </a:cubicBezTo>
                    <a:cubicBezTo>
                      <a:pt x="1029" y="1309"/>
                      <a:pt x="1032" y="1319"/>
                      <a:pt x="1042" y="1325"/>
                    </a:cubicBezTo>
                    <a:cubicBezTo>
                      <a:pt x="1080" y="1352"/>
                      <a:pt x="1122" y="1372"/>
                      <a:pt x="1165" y="1387"/>
                    </a:cubicBezTo>
                    <a:cubicBezTo>
                      <a:pt x="1180" y="1393"/>
                      <a:pt x="1195" y="1397"/>
                      <a:pt x="1210" y="1389"/>
                    </a:cubicBezTo>
                    <a:cubicBezTo>
                      <a:pt x="1222" y="1383"/>
                      <a:pt x="1231" y="1388"/>
                      <a:pt x="1239" y="1398"/>
                    </a:cubicBezTo>
                    <a:cubicBezTo>
                      <a:pt x="1259" y="1425"/>
                      <a:pt x="1289" y="1429"/>
                      <a:pt x="1317" y="1436"/>
                    </a:cubicBezTo>
                    <a:cubicBezTo>
                      <a:pt x="1321" y="1437"/>
                      <a:pt x="1325" y="1438"/>
                      <a:pt x="1329" y="1441"/>
                    </a:cubicBezTo>
                    <a:cubicBezTo>
                      <a:pt x="1353" y="1459"/>
                      <a:pt x="1352" y="1503"/>
                      <a:pt x="1388" y="1507"/>
                    </a:cubicBezTo>
                    <a:cubicBezTo>
                      <a:pt x="1389" y="1507"/>
                      <a:pt x="1390" y="1509"/>
                      <a:pt x="1390" y="1510"/>
                    </a:cubicBezTo>
                    <a:cubicBezTo>
                      <a:pt x="1390" y="1524"/>
                      <a:pt x="1402" y="1524"/>
                      <a:pt x="1408" y="1524"/>
                    </a:cubicBezTo>
                    <a:cubicBezTo>
                      <a:pt x="1420" y="1524"/>
                      <a:pt x="1428" y="1530"/>
                      <a:pt x="1436" y="1537"/>
                    </a:cubicBezTo>
                    <a:cubicBezTo>
                      <a:pt x="1451" y="1549"/>
                      <a:pt x="1466" y="1543"/>
                      <a:pt x="1473" y="1525"/>
                    </a:cubicBezTo>
                    <a:cubicBezTo>
                      <a:pt x="1474" y="1521"/>
                      <a:pt x="1472" y="1510"/>
                      <a:pt x="1482" y="1514"/>
                    </a:cubicBezTo>
                    <a:cubicBezTo>
                      <a:pt x="1484" y="1511"/>
                      <a:pt x="1485" y="1507"/>
                      <a:pt x="1487" y="1504"/>
                    </a:cubicBezTo>
                    <a:cubicBezTo>
                      <a:pt x="1482" y="1492"/>
                      <a:pt x="1471" y="1485"/>
                      <a:pt x="1462" y="1489"/>
                    </a:cubicBezTo>
                    <a:cubicBezTo>
                      <a:pt x="1446" y="1495"/>
                      <a:pt x="1435" y="1492"/>
                      <a:pt x="1425" y="1479"/>
                    </a:cubicBezTo>
                    <a:cubicBezTo>
                      <a:pt x="1415" y="1467"/>
                      <a:pt x="1409" y="1455"/>
                      <a:pt x="1415" y="1438"/>
                    </a:cubicBezTo>
                    <a:cubicBezTo>
                      <a:pt x="1417" y="1432"/>
                      <a:pt x="1417" y="1426"/>
                      <a:pt x="1418" y="1420"/>
                    </a:cubicBezTo>
                    <a:cubicBezTo>
                      <a:pt x="1426" y="1386"/>
                      <a:pt x="1409" y="1364"/>
                      <a:pt x="1376" y="1364"/>
                    </a:cubicBezTo>
                    <a:cubicBezTo>
                      <a:pt x="1362" y="1364"/>
                      <a:pt x="1347" y="1367"/>
                      <a:pt x="1333" y="1368"/>
                    </a:cubicBezTo>
                    <a:cubicBezTo>
                      <a:pt x="1328" y="1368"/>
                      <a:pt x="1324" y="1369"/>
                      <a:pt x="1324" y="1361"/>
                    </a:cubicBezTo>
                    <a:cubicBezTo>
                      <a:pt x="1323" y="1355"/>
                      <a:pt x="1322" y="1351"/>
                      <a:pt x="1328" y="1349"/>
                    </a:cubicBezTo>
                    <a:cubicBezTo>
                      <a:pt x="1340" y="1344"/>
                      <a:pt x="1345" y="1333"/>
                      <a:pt x="1347" y="1320"/>
                    </a:cubicBezTo>
                    <a:cubicBezTo>
                      <a:pt x="1348" y="1313"/>
                      <a:pt x="1351" y="1307"/>
                      <a:pt x="1355" y="1302"/>
                    </a:cubicBezTo>
                    <a:cubicBezTo>
                      <a:pt x="1363" y="1293"/>
                      <a:pt x="1362" y="1266"/>
                      <a:pt x="1354" y="1263"/>
                    </a:cubicBezTo>
                    <a:cubicBezTo>
                      <a:pt x="1334" y="1257"/>
                      <a:pt x="1314" y="1264"/>
                      <a:pt x="1294" y="1266"/>
                    </a:cubicBezTo>
                    <a:cubicBezTo>
                      <a:pt x="1284" y="1267"/>
                      <a:pt x="1284" y="1280"/>
                      <a:pt x="1281" y="1287"/>
                    </a:cubicBezTo>
                    <a:cubicBezTo>
                      <a:pt x="1266" y="1318"/>
                      <a:pt x="1256" y="1322"/>
                      <a:pt x="1225" y="1318"/>
                    </a:cubicBezTo>
                    <a:cubicBezTo>
                      <a:pt x="1211" y="1316"/>
                      <a:pt x="1204" y="1310"/>
                      <a:pt x="1201" y="1297"/>
                    </a:cubicBezTo>
                    <a:cubicBezTo>
                      <a:pt x="1200" y="1291"/>
                      <a:pt x="1195" y="1288"/>
                      <a:pt x="1192" y="1284"/>
                    </a:cubicBezTo>
                    <a:cubicBezTo>
                      <a:pt x="1177" y="1266"/>
                      <a:pt x="1171" y="1232"/>
                      <a:pt x="1183" y="1212"/>
                    </a:cubicBezTo>
                    <a:cubicBezTo>
                      <a:pt x="1190" y="1200"/>
                      <a:pt x="1192" y="1188"/>
                      <a:pt x="1187" y="1178"/>
                    </a:cubicBezTo>
                    <a:cubicBezTo>
                      <a:pt x="1182" y="1166"/>
                      <a:pt x="1189" y="1158"/>
                      <a:pt x="1195" y="1156"/>
                    </a:cubicBezTo>
                    <a:cubicBezTo>
                      <a:pt x="1209" y="1152"/>
                      <a:pt x="1220" y="1142"/>
                      <a:pt x="1232" y="1134"/>
                    </a:cubicBezTo>
                    <a:cubicBezTo>
                      <a:pt x="1244" y="1126"/>
                      <a:pt x="1255" y="1133"/>
                      <a:pt x="1266" y="1135"/>
                    </a:cubicBezTo>
                    <a:cubicBezTo>
                      <a:pt x="1297" y="1141"/>
                      <a:pt x="1298" y="1142"/>
                      <a:pt x="1317" y="1119"/>
                    </a:cubicBezTo>
                    <a:cubicBezTo>
                      <a:pt x="1319" y="1118"/>
                      <a:pt x="1321" y="1117"/>
                      <a:pt x="1323" y="1117"/>
                    </a:cubicBezTo>
                    <a:cubicBezTo>
                      <a:pt x="1336" y="1118"/>
                      <a:pt x="1351" y="1113"/>
                      <a:pt x="1362" y="1123"/>
                    </a:cubicBezTo>
                    <a:cubicBezTo>
                      <a:pt x="1370" y="1130"/>
                      <a:pt x="1378" y="1131"/>
                      <a:pt x="1386" y="1129"/>
                    </a:cubicBezTo>
                    <a:cubicBezTo>
                      <a:pt x="1401" y="1126"/>
                      <a:pt x="1407" y="1135"/>
                      <a:pt x="1407" y="1148"/>
                    </a:cubicBezTo>
                    <a:cubicBezTo>
                      <a:pt x="1406" y="1173"/>
                      <a:pt x="1420" y="1190"/>
                      <a:pt x="1431" y="1208"/>
                    </a:cubicBezTo>
                    <a:cubicBezTo>
                      <a:pt x="1439" y="1221"/>
                      <a:pt x="1452" y="1216"/>
                      <a:pt x="1462" y="1214"/>
                    </a:cubicBezTo>
                    <a:cubicBezTo>
                      <a:pt x="1471" y="1213"/>
                      <a:pt x="1470" y="1202"/>
                      <a:pt x="1471" y="1193"/>
                    </a:cubicBezTo>
                    <a:cubicBezTo>
                      <a:pt x="1473" y="1165"/>
                      <a:pt x="1467" y="1140"/>
                      <a:pt x="1454" y="1115"/>
                    </a:cubicBezTo>
                    <a:cubicBezTo>
                      <a:pt x="1448" y="1104"/>
                      <a:pt x="1449" y="1092"/>
                      <a:pt x="1457" y="1085"/>
                    </a:cubicBezTo>
                    <a:cubicBezTo>
                      <a:pt x="1476" y="1066"/>
                      <a:pt x="1495" y="1048"/>
                      <a:pt x="1517" y="1033"/>
                    </a:cubicBezTo>
                    <a:cubicBezTo>
                      <a:pt x="1539" y="1017"/>
                      <a:pt x="1547" y="1006"/>
                      <a:pt x="1540" y="981"/>
                    </a:cubicBezTo>
                    <a:cubicBezTo>
                      <a:pt x="1538" y="973"/>
                      <a:pt x="1540" y="970"/>
                      <a:pt x="1545" y="964"/>
                    </a:cubicBezTo>
                    <a:cubicBezTo>
                      <a:pt x="1554" y="951"/>
                      <a:pt x="1567" y="937"/>
                      <a:pt x="1568" y="923"/>
                    </a:cubicBezTo>
                    <a:cubicBezTo>
                      <a:pt x="1570" y="900"/>
                      <a:pt x="1583" y="898"/>
                      <a:pt x="1598" y="896"/>
                    </a:cubicBezTo>
                    <a:cubicBezTo>
                      <a:pt x="1624" y="893"/>
                      <a:pt x="1629" y="887"/>
                      <a:pt x="1628" y="858"/>
                    </a:cubicBezTo>
                    <a:cubicBezTo>
                      <a:pt x="1627" y="851"/>
                      <a:pt x="1631" y="849"/>
                      <a:pt x="1634" y="847"/>
                    </a:cubicBezTo>
                    <a:cubicBezTo>
                      <a:pt x="1646" y="835"/>
                      <a:pt x="1661" y="828"/>
                      <a:pt x="1676" y="824"/>
                    </a:cubicBezTo>
                    <a:cubicBezTo>
                      <a:pt x="1679" y="823"/>
                      <a:pt x="1684" y="822"/>
                      <a:pt x="1685" y="829"/>
                    </a:cubicBezTo>
                    <a:cubicBezTo>
                      <a:pt x="1686" y="853"/>
                      <a:pt x="1703" y="847"/>
                      <a:pt x="1713" y="841"/>
                    </a:cubicBezTo>
                    <a:cubicBezTo>
                      <a:pt x="1732" y="829"/>
                      <a:pt x="1752" y="820"/>
                      <a:pt x="1773" y="814"/>
                    </a:cubicBezTo>
                    <a:cubicBezTo>
                      <a:pt x="1781" y="812"/>
                      <a:pt x="1786" y="803"/>
                      <a:pt x="1784" y="794"/>
                    </a:cubicBezTo>
                    <a:cubicBezTo>
                      <a:pt x="1782" y="785"/>
                      <a:pt x="1777" y="778"/>
                      <a:pt x="1767" y="781"/>
                    </a:cubicBezTo>
                    <a:cubicBezTo>
                      <a:pt x="1761" y="782"/>
                      <a:pt x="1756" y="778"/>
                      <a:pt x="1750" y="776"/>
                    </a:cubicBezTo>
                    <a:cubicBezTo>
                      <a:pt x="1724" y="769"/>
                      <a:pt x="1721" y="763"/>
                      <a:pt x="1731" y="737"/>
                    </a:cubicBezTo>
                    <a:cubicBezTo>
                      <a:pt x="1737" y="721"/>
                      <a:pt x="1731" y="705"/>
                      <a:pt x="1715" y="696"/>
                    </a:cubicBezTo>
                    <a:cubicBezTo>
                      <a:pt x="1752" y="690"/>
                      <a:pt x="1793" y="720"/>
                      <a:pt x="1825" y="678"/>
                    </a:cubicBezTo>
                    <a:cubicBezTo>
                      <a:pt x="1821" y="699"/>
                      <a:pt x="1815" y="716"/>
                      <a:pt x="1805" y="732"/>
                    </a:cubicBezTo>
                    <a:cubicBezTo>
                      <a:pt x="1801" y="737"/>
                      <a:pt x="1798" y="743"/>
                      <a:pt x="1803" y="751"/>
                    </a:cubicBezTo>
                    <a:cubicBezTo>
                      <a:pt x="1808" y="758"/>
                      <a:pt x="1816" y="757"/>
                      <a:pt x="1819" y="755"/>
                    </a:cubicBezTo>
                    <a:cubicBezTo>
                      <a:pt x="1842" y="739"/>
                      <a:pt x="1864" y="770"/>
                      <a:pt x="1887" y="756"/>
                    </a:cubicBezTo>
                    <a:cubicBezTo>
                      <a:pt x="1888" y="755"/>
                      <a:pt x="1892" y="762"/>
                      <a:pt x="1895" y="763"/>
                    </a:cubicBezTo>
                    <a:cubicBezTo>
                      <a:pt x="1899" y="765"/>
                      <a:pt x="1903" y="771"/>
                      <a:pt x="1907" y="766"/>
                    </a:cubicBezTo>
                    <a:cubicBezTo>
                      <a:pt x="1911" y="762"/>
                      <a:pt x="1914" y="751"/>
                      <a:pt x="1914" y="750"/>
                    </a:cubicBezTo>
                    <a:cubicBezTo>
                      <a:pt x="1902" y="744"/>
                      <a:pt x="1907" y="731"/>
                      <a:pt x="1906" y="722"/>
                    </a:cubicBezTo>
                    <a:close/>
                    <a:moveTo>
                      <a:pt x="955" y="1182"/>
                    </a:moveTo>
                    <a:cubicBezTo>
                      <a:pt x="955" y="1183"/>
                      <a:pt x="955" y="1184"/>
                      <a:pt x="955" y="1185"/>
                    </a:cubicBezTo>
                    <a:cubicBezTo>
                      <a:pt x="954" y="1184"/>
                      <a:pt x="953" y="1184"/>
                      <a:pt x="953" y="1183"/>
                    </a:cubicBezTo>
                    <a:cubicBezTo>
                      <a:pt x="953" y="1183"/>
                      <a:pt x="954" y="1183"/>
                      <a:pt x="955" y="118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4" name="Freeform 31"/>
              <p:cNvSpPr>
                <a:spLocks noEditPoints="1"/>
              </p:cNvSpPr>
              <p:nvPr/>
            </p:nvSpPr>
            <p:spPr bwMode="auto">
              <a:xfrm>
                <a:off x="6334352" y="2075763"/>
                <a:ext cx="1167538" cy="936354"/>
              </a:xfrm>
              <a:custGeom>
                <a:avLst/>
                <a:gdLst>
                  <a:gd name="T0" fmla="*/ 832 w 1014"/>
                  <a:gd name="T1" fmla="*/ 510 h 813"/>
                  <a:gd name="T2" fmla="*/ 845 w 1014"/>
                  <a:gd name="T3" fmla="*/ 469 h 813"/>
                  <a:gd name="T4" fmla="*/ 789 w 1014"/>
                  <a:gd name="T5" fmla="*/ 412 h 813"/>
                  <a:gd name="T6" fmla="*/ 865 w 1014"/>
                  <a:gd name="T7" fmla="*/ 410 h 813"/>
                  <a:gd name="T8" fmla="*/ 865 w 1014"/>
                  <a:gd name="T9" fmla="*/ 389 h 813"/>
                  <a:gd name="T10" fmla="*/ 877 w 1014"/>
                  <a:gd name="T11" fmla="*/ 378 h 813"/>
                  <a:gd name="T12" fmla="*/ 892 w 1014"/>
                  <a:gd name="T13" fmla="*/ 371 h 813"/>
                  <a:gd name="T14" fmla="*/ 869 w 1014"/>
                  <a:gd name="T15" fmla="*/ 357 h 813"/>
                  <a:gd name="T16" fmla="*/ 889 w 1014"/>
                  <a:gd name="T17" fmla="*/ 332 h 813"/>
                  <a:gd name="T18" fmla="*/ 851 w 1014"/>
                  <a:gd name="T19" fmla="*/ 299 h 813"/>
                  <a:gd name="T20" fmla="*/ 912 w 1014"/>
                  <a:gd name="T21" fmla="*/ 280 h 813"/>
                  <a:gd name="T22" fmla="*/ 874 w 1014"/>
                  <a:gd name="T23" fmla="*/ 258 h 813"/>
                  <a:gd name="T24" fmla="*/ 860 w 1014"/>
                  <a:gd name="T25" fmla="*/ 243 h 813"/>
                  <a:gd name="T26" fmla="*/ 857 w 1014"/>
                  <a:gd name="T27" fmla="*/ 240 h 813"/>
                  <a:gd name="T28" fmla="*/ 889 w 1014"/>
                  <a:gd name="T29" fmla="*/ 194 h 813"/>
                  <a:gd name="T30" fmla="*/ 915 w 1014"/>
                  <a:gd name="T31" fmla="*/ 163 h 813"/>
                  <a:gd name="T32" fmla="*/ 915 w 1014"/>
                  <a:gd name="T33" fmla="*/ 154 h 813"/>
                  <a:gd name="T34" fmla="*/ 951 w 1014"/>
                  <a:gd name="T35" fmla="*/ 133 h 813"/>
                  <a:gd name="T36" fmla="*/ 943 w 1014"/>
                  <a:gd name="T37" fmla="*/ 82 h 813"/>
                  <a:gd name="T38" fmla="*/ 841 w 1014"/>
                  <a:gd name="T39" fmla="*/ 108 h 813"/>
                  <a:gd name="T40" fmla="*/ 845 w 1014"/>
                  <a:gd name="T41" fmla="*/ 80 h 813"/>
                  <a:gd name="T42" fmla="*/ 800 w 1014"/>
                  <a:gd name="T43" fmla="*/ 92 h 813"/>
                  <a:gd name="T44" fmla="*/ 786 w 1014"/>
                  <a:gd name="T45" fmla="*/ 80 h 813"/>
                  <a:gd name="T46" fmla="*/ 835 w 1014"/>
                  <a:gd name="T47" fmla="*/ 69 h 813"/>
                  <a:gd name="T48" fmla="*/ 833 w 1014"/>
                  <a:gd name="T49" fmla="*/ 45 h 813"/>
                  <a:gd name="T50" fmla="*/ 720 w 1014"/>
                  <a:gd name="T51" fmla="*/ 11 h 813"/>
                  <a:gd name="T52" fmla="*/ 567 w 1014"/>
                  <a:gd name="T53" fmla="*/ 34 h 813"/>
                  <a:gd name="T54" fmla="*/ 532 w 1014"/>
                  <a:gd name="T55" fmla="*/ 34 h 813"/>
                  <a:gd name="T56" fmla="*/ 463 w 1014"/>
                  <a:gd name="T57" fmla="*/ 51 h 813"/>
                  <a:gd name="T58" fmla="*/ 471 w 1014"/>
                  <a:gd name="T59" fmla="*/ 86 h 813"/>
                  <a:gd name="T60" fmla="*/ 379 w 1014"/>
                  <a:gd name="T61" fmla="*/ 57 h 813"/>
                  <a:gd name="T62" fmla="*/ 372 w 1014"/>
                  <a:gd name="T63" fmla="*/ 76 h 813"/>
                  <a:gd name="T64" fmla="*/ 312 w 1014"/>
                  <a:gd name="T65" fmla="*/ 65 h 813"/>
                  <a:gd name="T66" fmla="*/ 207 w 1014"/>
                  <a:gd name="T67" fmla="*/ 86 h 813"/>
                  <a:gd name="T68" fmla="*/ 180 w 1014"/>
                  <a:gd name="T69" fmla="*/ 114 h 813"/>
                  <a:gd name="T70" fmla="*/ 112 w 1014"/>
                  <a:gd name="T71" fmla="*/ 140 h 813"/>
                  <a:gd name="T72" fmla="*/ 115 w 1014"/>
                  <a:gd name="T73" fmla="*/ 165 h 813"/>
                  <a:gd name="T74" fmla="*/ 131 w 1014"/>
                  <a:gd name="T75" fmla="*/ 172 h 813"/>
                  <a:gd name="T76" fmla="*/ 44 w 1014"/>
                  <a:gd name="T77" fmla="*/ 215 h 813"/>
                  <a:gd name="T78" fmla="*/ 1 w 1014"/>
                  <a:gd name="T79" fmla="*/ 235 h 813"/>
                  <a:gd name="T80" fmla="*/ 70 w 1014"/>
                  <a:gd name="T81" fmla="*/ 269 h 813"/>
                  <a:gd name="T82" fmla="*/ 29 w 1014"/>
                  <a:gd name="T83" fmla="*/ 278 h 813"/>
                  <a:gd name="T84" fmla="*/ 54 w 1014"/>
                  <a:gd name="T85" fmla="*/ 292 h 813"/>
                  <a:gd name="T86" fmla="*/ 83 w 1014"/>
                  <a:gd name="T87" fmla="*/ 317 h 813"/>
                  <a:gd name="T88" fmla="*/ 247 w 1014"/>
                  <a:gd name="T89" fmla="*/ 346 h 813"/>
                  <a:gd name="T90" fmla="*/ 291 w 1014"/>
                  <a:gd name="T91" fmla="*/ 454 h 813"/>
                  <a:gd name="T92" fmla="*/ 319 w 1014"/>
                  <a:gd name="T93" fmla="*/ 472 h 813"/>
                  <a:gd name="T94" fmla="*/ 354 w 1014"/>
                  <a:gd name="T95" fmla="*/ 491 h 813"/>
                  <a:gd name="T96" fmla="*/ 348 w 1014"/>
                  <a:gd name="T97" fmla="*/ 501 h 813"/>
                  <a:gd name="T98" fmla="*/ 358 w 1014"/>
                  <a:gd name="T99" fmla="*/ 521 h 813"/>
                  <a:gd name="T100" fmla="*/ 340 w 1014"/>
                  <a:gd name="T101" fmla="*/ 569 h 813"/>
                  <a:gd name="T102" fmla="*/ 324 w 1014"/>
                  <a:gd name="T103" fmla="*/ 645 h 813"/>
                  <a:gd name="T104" fmla="*/ 343 w 1014"/>
                  <a:gd name="T105" fmla="*/ 676 h 813"/>
                  <a:gd name="T106" fmla="*/ 406 w 1014"/>
                  <a:gd name="T107" fmla="*/ 780 h 813"/>
                  <a:gd name="T108" fmla="*/ 461 w 1014"/>
                  <a:gd name="T109" fmla="*/ 804 h 813"/>
                  <a:gd name="T110" fmla="*/ 505 w 1014"/>
                  <a:gd name="T111" fmla="*/ 740 h 813"/>
                  <a:gd name="T112" fmla="*/ 560 w 1014"/>
                  <a:gd name="T113" fmla="*/ 659 h 813"/>
                  <a:gd name="T114" fmla="*/ 598 w 1014"/>
                  <a:gd name="T115" fmla="*/ 650 h 813"/>
                  <a:gd name="T116" fmla="*/ 681 w 1014"/>
                  <a:gd name="T117" fmla="*/ 578 h 813"/>
                  <a:gd name="T118" fmla="*/ 794 w 1014"/>
                  <a:gd name="T119" fmla="*/ 550 h 813"/>
                  <a:gd name="T120" fmla="*/ 843 w 1014"/>
                  <a:gd name="T121" fmla="*/ 519 h 813"/>
                  <a:gd name="T122" fmla="*/ 841 w 1014"/>
                  <a:gd name="T123" fmla="*/ 111 h 813"/>
                  <a:gd name="T124" fmla="*/ 841 w 1014"/>
                  <a:gd name="T125" fmla="*/ 109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14" h="813">
                    <a:moveTo>
                      <a:pt x="843" y="519"/>
                    </a:moveTo>
                    <a:cubicBezTo>
                      <a:pt x="844" y="512"/>
                      <a:pt x="835" y="514"/>
                      <a:pt x="832" y="510"/>
                    </a:cubicBezTo>
                    <a:cubicBezTo>
                      <a:pt x="838" y="504"/>
                      <a:pt x="851" y="514"/>
                      <a:pt x="852" y="503"/>
                    </a:cubicBezTo>
                    <a:cubicBezTo>
                      <a:pt x="853" y="492"/>
                      <a:pt x="851" y="480"/>
                      <a:pt x="845" y="469"/>
                    </a:cubicBezTo>
                    <a:cubicBezTo>
                      <a:pt x="834" y="450"/>
                      <a:pt x="811" y="452"/>
                      <a:pt x="799" y="433"/>
                    </a:cubicBezTo>
                    <a:cubicBezTo>
                      <a:pt x="795" y="426"/>
                      <a:pt x="783" y="419"/>
                      <a:pt x="789" y="412"/>
                    </a:cubicBezTo>
                    <a:cubicBezTo>
                      <a:pt x="795" y="403"/>
                      <a:pt x="807" y="400"/>
                      <a:pt x="818" y="409"/>
                    </a:cubicBezTo>
                    <a:cubicBezTo>
                      <a:pt x="833" y="421"/>
                      <a:pt x="849" y="411"/>
                      <a:pt x="865" y="410"/>
                    </a:cubicBezTo>
                    <a:cubicBezTo>
                      <a:pt x="871" y="410"/>
                      <a:pt x="871" y="402"/>
                      <a:pt x="873" y="397"/>
                    </a:cubicBezTo>
                    <a:cubicBezTo>
                      <a:pt x="875" y="390"/>
                      <a:pt x="869" y="391"/>
                      <a:pt x="865" y="389"/>
                    </a:cubicBezTo>
                    <a:cubicBezTo>
                      <a:pt x="859" y="386"/>
                      <a:pt x="849" y="388"/>
                      <a:pt x="844" y="377"/>
                    </a:cubicBezTo>
                    <a:cubicBezTo>
                      <a:pt x="856" y="379"/>
                      <a:pt x="866" y="370"/>
                      <a:pt x="877" y="378"/>
                    </a:cubicBezTo>
                    <a:cubicBezTo>
                      <a:pt x="881" y="382"/>
                      <a:pt x="885" y="382"/>
                      <a:pt x="889" y="378"/>
                    </a:cubicBezTo>
                    <a:cubicBezTo>
                      <a:pt x="891" y="376"/>
                      <a:pt x="894" y="374"/>
                      <a:pt x="892" y="371"/>
                    </a:cubicBezTo>
                    <a:cubicBezTo>
                      <a:pt x="889" y="365"/>
                      <a:pt x="884" y="368"/>
                      <a:pt x="880" y="368"/>
                    </a:cubicBezTo>
                    <a:cubicBezTo>
                      <a:pt x="872" y="368"/>
                      <a:pt x="869" y="366"/>
                      <a:pt x="869" y="357"/>
                    </a:cubicBezTo>
                    <a:cubicBezTo>
                      <a:pt x="869" y="349"/>
                      <a:pt x="871" y="345"/>
                      <a:pt x="879" y="347"/>
                    </a:cubicBezTo>
                    <a:cubicBezTo>
                      <a:pt x="891" y="349"/>
                      <a:pt x="891" y="339"/>
                      <a:pt x="889" y="332"/>
                    </a:cubicBezTo>
                    <a:cubicBezTo>
                      <a:pt x="885" y="319"/>
                      <a:pt x="879" y="307"/>
                      <a:pt x="865" y="304"/>
                    </a:cubicBezTo>
                    <a:cubicBezTo>
                      <a:pt x="860" y="303"/>
                      <a:pt x="853" y="306"/>
                      <a:pt x="851" y="299"/>
                    </a:cubicBezTo>
                    <a:cubicBezTo>
                      <a:pt x="865" y="280"/>
                      <a:pt x="881" y="282"/>
                      <a:pt x="898" y="290"/>
                    </a:cubicBezTo>
                    <a:cubicBezTo>
                      <a:pt x="907" y="295"/>
                      <a:pt x="910" y="286"/>
                      <a:pt x="912" y="280"/>
                    </a:cubicBezTo>
                    <a:cubicBezTo>
                      <a:pt x="914" y="273"/>
                      <a:pt x="908" y="269"/>
                      <a:pt x="901" y="270"/>
                    </a:cubicBezTo>
                    <a:cubicBezTo>
                      <a:pt x="890" y="272"/>
                      <a:pt x="882" y="266"/>
                      <a:pt x="874" y="258"/>
                    </a:cubicBezTo>
                    <a:cubicBezTo>
                      <a:pt x="880" y="258"/>
                      <a:pt x="886" y="257"/>
                      <a:pt x="892" y="256"/>
                    </a:cubicBezTo>
                    <a:cubicBezTo>
                      <a:pt x="880" y="254"/>
                      <a:pt x="873" y="238"/>
                      <a:pt x="860" y="243"/>
                    </a:cubicBezTo>
                    <a:cubicBezTo>
                      <a:pt x="858" y="245"/>
                      <a:pt x="856" y="246"/>
                      <a:pt x="854" y="247"/>
                    </a:cubicBezTo>
                    <a:cubicBezTo>
                      <a:pt x="853" y="244"/>
                      <a:pt x="853" y="241"/>
                      <a:pt x="857" y="240"/>
                    </a:cubicBezTo>
                    <a:cubicBezTo>
                      <a:pt x="860" y="226"/>
                      <a:pt x="858" y="209"/>
                      <a:pt x="878" y="209"/>
                    </a:cubicBezTo>
                    <a:cubicBezTo>
                      <a:pt x="880" y="209"/>
                      <a:pt x="892" y="202"/>
                      <a:pt x="889" y="194"/>
                    </a:cubicBezTo>
                    <a:cubicBezTo>
                      <a:pt x="882" y="179"/>
                      <a:pt x="889" y="176"/>
                      <a:pt x="901" y="175"/>
                    </a:cubicBezTo>
                    <a:cubicBezTo>
                      <a:pt x="906" y="174"/>
                      <a:pt x="914" y="171"/>
                      <a:pt x="915" y="163"/>
                    </a:cubicBezTo>
                    <a:cubicBezTo>
                      <a:pt x="901" y="163"/>
                      <a:pt x="887" y="163"/>
                      <a:pt x="870" y="163"/>
                    </a:cubicBezTo>
                    <a:cubicBezTo>
                      <a:pt x="885" y="151"/>
                      <a:pt x="901" y="155"/>
                      <a:pt x="915" y="154"/>
                    </a:cubicBezTo>
                    <a:cubicBezTo>
                      <a:pt x="926" y="153"/>
                      <a:pt x="938" y="155"/>
                      <a:pt x="940" y="139"/>
                    </a:cubicBezTo>
                    <a:cubicBezTo>
                      <a:pt x="941" y="131"/>
                      <a:pt x="948" y="134"/>
                      <a:pt x="951" y="133"/>
                    </a:cubicBezTo>
                    <a:cubicBezTo>
                      <a:pt x="973" y="127"/>
                      <a:pt x="988" y="109"/>
                      <a:pt x="1014" y="100"/>
                    </a:cubicBezTo>
                    <a:cubicBezTo>
                      <a:pt x="986" y="90"/>
                      <a:pt x="966" y="83"/>
                      <a:pt x="943" y="82"/>
                    </a:cubicBezTo>
                    <a:cubicBezTo>
                      <a:pt x="926" y="81"/>
                      <a:pt x="916" y="98"/>
                      <a:pt x="905" y="98"/>
                    </a:cubicBezTo>
                    <a:cubicBezTo>
                      <a:pt x="883" y="97"/>
                      <a:pt x="862" y="99"/>
                      <a:pt x="841" y="108"/>
                    </a:cubicBezTo>
                    <a:cubicBezTo>
                      <a:pt x="841" y="106"/>
                      <a:pt x="841" y="103"/>
                      <a:pt x="842" y="102"/>
                    </a:cubicBezTo>
                    <a:cubicBezTo>
                      <a:pt x="847" y="95"/>
                      <a:pt x="851" y="88"/>
                      <a:pt x="845" y="80"/>
                    </a:cubicBezTo>
                    <a:cubicBezTo>
                      <a:pt x="838" y="72"/>
                      <a:pt x="832" y="75"/>
                      <a:pt x="823" y="77"/>
                    </a:cubicBezTo>
                    <a:cubicBezTo>
                      <a:pt x="813" y="79"/>
                      <a:pt x="808" y="88"/>
                      <a:pt x="800" y="92"/>
                    </a:cubicBezTo>
                    <a:cubicBezTo>
                      <a:pt x="797" y="93"/>
                      <a:pt x="794" y="97"/>
                      <a:pt x="791" y="95"/>
                    </a:cubicBezTo>
                    <a:cubicBezTo>
                      <a:pt x="787" y="91"/>
                      <a:pt x="791" y="83"/>
                      <a:pt x="786" y="80"/>
                    </a:cubicBezTo>
                    <a:cubicBezTo>
                      <a:pt x="789" y="78"/>
                      <a:pt x="791" y="76"/>
                      <a:pt x="794" y="75"/>
                    </a:cubicBezTo>
                    <a:cubicBezTo>
                      <a:pt x="808" y="73"/>
                      <a:pt x="821" y="70"/>
                      <a:pt x="835" y="69"/>
                    </a:cubicBezTo>
                    <a:cubicBezTo>
                      <a:pt x="841" y="69"/>
                      <a:pt x="852" y="65"/>
                      <a:pt x="852" y="56"/>
                    </a:cubicBezTo>
                    <a:cubicBezTo>
                      <a:pt x="851" y="47"/>
                      <a:pt x="841" y="44"/>
                      <a:pt x="833" y="45"/>
                    </a:cubicBezTo>
                    <a:cubicBezTo>
                      <a:pt x="822" y="46"/>
                      <a:pt x="807" y="45"/>
                      <a:pt x="801" y="39"/>
                    </a:cubicBezTo>
                    <a:cubicBezTo>
                      <a:pt x="778" y="15"/>
                      <a:pt x="747" y="19"/>
                      <a:pt x="720" y="11"/>
                    </a:cubicBezTo>
                    <a:cubicBezTo>
                      <a:pt x="684" y="0"/>
                      <a:pt x="646" y="6"/>
                      <a:pt x="609" y="12"/>
                    </a:cubicBezTo>
                    <a:cubicBezTo>
                      <a:pt x="595" y="14"/>
                      <a:pt x="569" y="1"/>
                      <a:pt x="567" y="34"/>
                    </a:cubicBezTo>
                    <a:cubicBezTo>
                      <a:pt x="567" y="35"/>
                      <a:pt x="563" y="36"/>
                      <a:pt x="561" y="36"/>
                    </a:cubicBezTo>
                    <a:cubicBezTo>
                      <a:pt x="552" y="35"/>
                      <a:pt x="541" y="39"/>
                      <a:pt x="532" y="34"/>
                    </a:cubicBezTo>
                    <a:cubicBezTo>
                      <a:pt x="514" y="23"/>
                      <a:pt x="495" y="23"/>
                      <a:pt x="474" y="27"/>
                    </a:cubicBezTo>
                    <a:cubicBezTo>
                      <a:pt x="460" y="30"/>
                      <a:pt x="453" y="39"/>
                      <a:pt x="463" y="51"/>
                    </a:cubicBezTo>
                    <a:cubicBezTo>
                      <a:pt x="469" y="60"/>
                      <a:pt x="474" y="66"/>
                      <a:pt x="469" y="77"/>
                    </a:cubicBezTo>
                    <a:cubicBezTo>
                      <a:pt x="468" y="79"/>
                      <a:pt x="470" y="83"/>
                      <a:pt x="471" y="86"/>
                    </a:cubicBezTo>
                    <a:cubicBezTo>
                      <a:pt x="463" y="89"/>
                      <a:pt x="458" y="83"/>
                      <a:pt x="452" y="80"/>
                    </a:cubicBezTo>
                    <a:cubicBezTo>
                      <a:pt x="428" y="70"/>
                      <a:pt x="405" y="59"/>
                      <a:pt x="379" y="57"/>
                    </a:cubicBezTo>
                    <a:cubicBezTo>
                      <a:pt x="374" y="57"/>
                      <a:pt x="367" y="54"/>
                      <a:pt x="366" y="62"/>
                    </a:cubicBezTo>
                    <a:cubicBezTo>
                      <a:pt x="365" y="68"/>
                      <a:pt x="365" y="73"/>
                      <a:pt x="372" y="76"/>
                    </a:cubicBezTo>
                    <a:cubicBezTo>
                      <a:pt x="374" y="76"/>
                      <a:pt x="378" y="79"/>
                      <a:pt x="374" y="85"/>
                    </a:cubicBezTo>
                    <a:cubicBezTo>
                      <a:pt x="354" y="77"/>
                      <a:pt x="329" y="88"/>
                      <a:pt x="312" y="65"/>
                    </a:cubicBezTo>
                    <a:cubicBezTo>
                      <a:pt x="308" y="61"/>
                      <a:pt x="304" y="62"/>
                      <a:pt x="299" y="63"/>
                    </a:cubicBezTo>
                    <a:cubicBezTo>
                      <a:pt x="268" y="69"/>
                      <a:pt x="237" y="73"/>
                      <a:pt x="207" y="86"/>
                    </a:cubicBezTo>
                    <a:cubicBezTo>
                      <a:pt x="198" y="90"/>
                      <a:pt x="194" y="91"/>
                      <a:pt x="195" y="101"/>
                    </a:cubicBezTo>
                    <a:cubicBezTo>
                      <a:pt x="196" y="113"/>
                      <a:pt x="196" y="122"/>
                      <a:pt x="180" y="114"/>
                    </a:cubicBezTo>
                    <a:cubicBezTo>
                      <a:pt x="175" y="111"/>
                      <a:pt x="165" y="111"/>
                      <a:pt x="162" y="114"/>
                    </a:cubicBezTo>
                    <a:cubicBezTo>
                      <a:pt x="147" y="128"/>
                      <a:pt x="127" y="128"/>
                      <a:pt x="112" y="140"/>
                    </a:cubicBezTo>
                    <a:cubicBezTo>
                      <a:pt x="106" y="145"/>
                      <a:pt x="91" y="140"/>
                      <a:pt x="93" y="154"/>
                    </a:cubicBezTo>
                    <a:cubicBezTo>
                      <a:pt x="94" y="169"/>
                      <a:pt x="108" y="160"/>
                      <a:pt x="115" y="165"/>
                    </a:cubicBezTo>
                    <a:cubicBezTo>
                      <a:pt x="118" y="168"/>
                      <a:pt x="121" y="168"/>
                      <a:pt x="124" y="166"/>
                    </a:cubicBezTo>
                    <a:cubicBezTo>
                      <a:pt x="130" y="161"/>
                      <a:pt x="132" y="166"/>
                      <a:pt x="131" y="172"/>
                    </a:cubicBezTo>
                    <a:cubicBezTo>
                      <a:pt x="130" y="183"/>
                      <a:pt x="125" y="198"/>
                      <a:pt x="115" y="197"/>
                    </a:cubicBezTo>
                    <a:cubicBezTo>
                      <a:pt x="88" y="194"/>
                      <a:pt x="66" y="206"/>
                      <a:pt x="44" y="215"/>
                    </a:cubicBezTo>
                    <a:cubicBezTo>
                      <a:pt x="32" y="220"/>
                      <a:pt x="20" y="215"/>
                      <a:pt x="10" y="224"/>
                    </a:cubicBezTo>
                    <a:cubicBezTo>
                      <a:pt x="6" y="227"/>
                      <a:pt x="2" y="231"/>
                      <a:pt x="1" y="235"/>
                    </a:cubicBezTo>
                    <a:cubicBezTo>
                      <a:pt x="0" y="243"/>
                      <a:pt x="8" y="239"/>
                      <a:pt x="11" y="241"/>
                    </a:cubicBezTo>
                    <a:cubicBezTo>
                      <a:pt x="29" y="254"/>
                      <a:pt x="52" y="256"/>
                      <a:pt x="70" y="269"/>
                    </a:cubicBezTo>
                    <a:cubicBezTo>
                      <a:pt x="59" y="270"/>
                      <a:pt x="49" y="270"/>
                      <a:pt x="40" y="271"/>
                    </a:cubicBezTo>
                    <a:cubicBezTo>
                      <a:pt x="36" y="272"/>
                      <a:pt x="29" y="272"/>
                      <a:pt x="29" y="278"/>
                    </a:cubicBezTo>
                    <a:cubicBezTo>
                      <a:pt x="29" y="284"/>
                      <a:pt x="34" y="288"/>
                      <a:pt x="39" y="290"/>
                    </a:cubicBezTo>
                    <a:cubicBezTo>
                      <a:pt x="44" y="292"/>
                      <a:pt x="49" y="290"/>
                      <a:pt x="54" y="292"/>
                    </a:cubicBezTo>
                    <a:cubicBezTo>
                      <a:pt x="59" y="293"/>
                      <a:pt x="65" y="294"/>
                      <a:pt x="66" y="298"/>
                    </a:cubicBezTo>
                    <a:cubicBezTo>
                      <a:pt x="71" y="315"/>
                      <a:pt x="71" y="314"/>
                      <a:pt x="83" y="317"/>
                    </a:cubicBezTo>
                    <a:cubicBezTo>
                      <a:pt x="103" y="322"/>
                      <a:pt x="122" y="317"/>
                      <a:pt x="140" y="313"/>
                    </a:cubicBezTo>
                    <a:cubicBezTo>
                      <a:pt x="180" y="305"/>
                      <a:pt x="217" y="319"/>
                      <a:pt x="247" y="346"/>
                    </a:cubicBezTo>
                    <a:cubicBezTo>
                      <a:pt x="266" y="364"/>
                      <a:pt x="274" y="387"/>
                      <a:pt x="288" y="407"/>
                    </a:cubicBezTo>
                    <a:cubicBezTo>
                      <a:pt x="297" y="421"/>
                      <a:pt x="307" y="437"/>
                      <a:pt x="291" y="454"/>
                    </a:cubicBezTo>
                    <a:cubicBezTo>
                      <a:pt x="289" y="457"/>
                      <a:pt x="278" y="468"/>
                      <a:pt x="292" y="475"/>
                    </a:cubicBezTo>
                    <a:cubicBezTo>
                      <a:pt x="301" y="479"/>
                      <a:pt x="311" y="485"/>
                      <a:pt x="319" y="472"/>
                    </a:cubicBezTo>
                    <a:cubicBezTo>
                      <a:pt x="325" y="461"/>
                      <a:pt x="335" y="469"/>
                      <a:pt x="336" y="472"/>
                    </a:cubicBezTo>
                    <a:cubicBezTo>
                      <a:pt x="338" y="483"/>
                      <a:pt x="348" y="485"/>
                      <a:pt x="354" y="491"/>
                    </a:cubicBezTo>
                    <a:cubicBezTo>
                      <a:pt x="358" y="494"/>
                      <a:pt x="363" y="494"/>
                      <a:pt x="361" y="500"/>
                    </a:cubicBezTo>
                    <a:cubicBezTo>
                      <a:pt x="358" y="507"/>
                      <a:pt x="353" y="504"/>
                      <a:pt x="348" y="501"/>
                    </a:cubicBezTo>
                    <a:cubicBezTo>
                      <a:pt x="336" y="493"/>
                      <a:pt x="323" y="495"/>
                      <a:pt x="306" y="498"/>
                    </a:cubicBezTo>
                    <a:cubicBezTo>
                      <a:pt x="324" y="511"/>
                      <a:pt x="339" y="521"/>
                      <a:pt x="358" y="521"/>
                    </a:cubicBezTo>
                    <a:cubicBezTo>
                      <a:pt x="364" y="521"/>
                      <a:pt x="373" y="526"/>
                      <a:pt x="370" y="530"/>
                    </a:cubicBezTo>
                    <a:cubicBezTo>
                      <a:pt x="359" y="542"/>
                      <a:pt x="371" y="575"/>
                      <a:pt x="340" y="569"/>
                    </a:cubicBezTo>
                    <a:cubicBezTo>
                      <a:pt x="339" y="569"/>
                      <a:pt x="337" y="571"/>
                      <a:pt x="335" y="573"/>
                    </a:cubicBezTo>
                    <a:cubicBezTo>
                      <a:pt x="323" y="584"/>
                      <a:pt x="316" y="631"/>
                      <a:pt x="324" y="645"/>
                    </a:cubicBezTo>
                    <a:cubicBezTo>
                      <a:pt x="326" y="647"/>
                      <a:pt x="328" y="649"/>
                      <a:pt x="330" y="651"/>
                    </a:cubicBezTo>
                    <a:cubicBezTo>
                      <a:pt x="336" y="658"/>
                      <a:pt x="340" y="666"/>
                      <a:pt x="343" y="676"/>
                    </a:cubicBezTo>
                    <a:cubicBezTo>
                      <a:pt x="347" y="688"/>
                      <a:pt x="351" y="703"/>
                      <a:pt x="357" y="713"/>
                    </a:cubicBezTo>
                    <a:cubicBezTo>
                      <a:pt x="372" y="736"/>
                      <a:pt x="387" y="761"/>
                      <a:pt x="406" y="780"/>
                    </a:cubicBezTo>
                    <a:cubicBezTo>
                      <a:pt x="414" y="788"/>
                      <a:pt x="422" y="792"/>
                      <a:pt x="431" y="789"/>
                    </a:cubicBezTo>
                    <a:cubicBezTo>
                      <a:pt x="446" y="783"/>
                      <a:pt x="453" y="794"/>
                      <a:pt x="461" y="804"/>
                    </a:cubicBezTo>
                    <a:cubicBezTo>
                      <a:pt x="465" y="810"/>
                      <a:pt x="492" y="813"/>
                      <a:pt x="496" y="808"/>
                    </a:cubicBezTo>
                    <a:cubicBezTo>
                      <a:pt x="505" y="798"/>
                      <a:pt x="511" y="753"/>
                      <a:pt x="505" y="740"/>
                    </a:cubicBezTo>
                    <a:cubicBezTo>
                      <a:pt x="525" y="733"/>
                      <a:pt x="537" y="717"/>
                      <a:pt x="536" y="694"/>
                    </a:cubicBezTo>
                    <a:cubicBezTo>
                      <a:pt x="535" y="674"/>
                      <a:pt x="547" y="663"/>
                      <a:pt x="560" y="659"/>
                    </a:cubicBezTo>
                    <a:cubicBezTo>
                      <a:pt x="571" y="655"/>
                      <a:pt x="582" y="641"/>
                      <a:pt x="596" y="650"/>
                    </a:cubicBezTo>
                    <a:cubicBezTo>
                      <a:pt x="596" y="651"/>
                      <a:pt x="597" y="650"/>
                      <a:pt x="598" y="650"/>
                    </a:cubicBezTo>
                    <a:cubicBezTo>
                      <a:pt x="625" y="644"/>
                      <a:pt x="647" y="629"/>
                      <a:pt x="658" y="602"/>
                    </a:cubicBezTo>
                    <a:cubicBezTo>
                      <a:pt x="664" y="591"/>
                      <a:pt x="679" y="591"/>
                      <a:pt x="681" y="578"/>
                    </a:cubicBezTo>
                    <a:cubicBezTo>
                      <a:pt x="696" y="596"/>
                      <a:pt x="710" y="578"/>
                      <a:pt x="724" y="575"/>
                    </a:cubicBezTo>
                    <a:cubicBezTo>
                      <a:pt x="748" y="571"/>
                      <a:pt x="774" y="570"/>
                      <a:pt x="794" y="550"/>
                    </a:cubicBezTo>
                    <a:cubicBezTo>
                      <a:pt x="804" y="539"/>
                      <a:pt x="819" y="533"/>
                      <a:pt x="832" y="526"/>
                    </a:cubicBezTo>
                    <a:cubicBezTo>
                      <a:pt x="836" y="524"/>
                      <a:pt x="843" y="525"/>
                      <a:pt x="843" y="519"/>
                    </a:cubicBezTo>
                    <a:close/>
                    <a:moveTo>
                      <a:pt x="841" y="109"/>
                    </a:moveTo>
                    <a:cubicBezTo>
                      <a:pt x="841" y="110"/>
                      <a:pt x="841" y="110"/>
                      <a:pt x="841" y="111"/>
                    </a:cubicBezTo>
                    <a:cubicBezTo>
                      <a:pt x="840" y="111"/>
                      <a:pt x="840" y="111"/>
                      <a:pt x="839" y="110"/>
                    </a:cubicBezTo>
                    <a:cubicBezTo>
                      <a:pt x="839" y="110"/>
                      <a:pt x="840" y="109"/>
                      <a:pt x="841" y="10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5" name="Freeform 32"/>
              <p:cNvSpPr/>
              <p:nvPr/>
            </p:nvSpPr>
            <p:spPr bwMode="auto">
              <a:xfrm>
                <a:off x="5884763" y="2103644"/>
                <a:ext cx="679612" cy="342710"/>
              </a:xfrm>
              <a:custGeom>
                <a:avLst/>
                <a:gdLst>
                  <a:gd name="T0" fmla="*/ 36 w 591"/>
                  <a:gd name="T1" fmla="*/ 170 h 298"/>
                  <a:gd name="T2" fmla="*/ 41 w 591"/>
                  <a:gd name="T3" fmla="*/ 178 h 298"/>
                  <a:gd name="T4" fmla="*/ 44 w 591"/>
                  <a:gd name="T5" fmla="*/ 190 h 298"/>
                  <a:gd name="T6" fmla="*/ 132 w 591"/>
                  <a:gd name="T7" fmla="*/ 216 h 298"/>
                  <a:gd name="T8" fmla="*/ 138 w 591"/>
                  <a:gd name="T9" fmla="*/ 210 h 298"/>
                  <a:gd name="T10" fmla="*/ 151 w 591"/>
                  <a:gd name="T11" fmla="*/ 200 h 298"/>
                  <a:gd name="T12" fmla="*/ 157 w 591"/>
                  <a:gd name="T13" fmla="*/ 215 h 298"/>
                  <a:gd name="T14" fmla="*/ 147 w 591"/>
                  <a:gd name="T15" fmla="*/ 223 h 298"/>
                  <a:gd name="T16" fmla="*/ 139 w 591"/>
                  <a:gd name="T17" fmla="*/ 237 h 298"/>
                  <a:gd name="T18" fmla="*/ 144 w 591"/>
                  <a:gd name="T19" fmla="*/ 250 h 298"/>
                  <a:gd name="T20" fmla="*/ 122 w 591"/>
                  <a:gd name="T21" fmla="*/ 259 h 298"/>
                  <a:gd name="T22" fmla="*/ 120 w 591"/>
                  <a:gd name="T23" fmla="*/ 275 h 298"/>
                  <a:gd name="T24" fmla="*/ 194 w 591"/>
                  <a:gd name="T25" fmla="*/ 284 h 298"/>
                  <a:gd name="T26" fmla="*/ 225 w 591"/>
                  <a:gd name="T27" fmla="*/ 277 h 298"/>
                  <a:gd name="T28" fmla="*/ 242 w 591"/>
                  <a:gd name="T29" fmla="*/ 276 h 298"/>
                  <a:gd name="T30" fmla="*/ 283 w 591"/>
                  <a:gd name="T31" fmla="*/ 289 h 298"/>
                  <a:gd name="T32" fmla="*/ 304 w 591"/>
                  <a:gd name="T33" fmla="*/ 279 h 298"/>
                  <a:gd name="T34" fmla="*/ 316 w 591"/>
                  <a:gd name="T35" fmla="*/ 263 h 298"/>
                  <a:gd name="T36" fmla="*/ 298 w 591"/>
                  <a:gd name="T37" fmla="*/ 252 h 298"/>
                  <a:gd name="T38" fmla="*/ 317 w 591"/>
                  <a:gd name="T39" fmla="*/ 226 h 298"/>
                  <a:gd name="T40" fmla="*/ 357 w 591"/>
                  <a:gd name="T41" fmla="*/ 201 h 298"/>
                  <a:gd name="T42" fmla="*/ 362 w 591"/>
                  <a:gd name="T43" fmla="*/ 174 h 298"/>
                  <a:gd name="T44" fmla="*/ 365 w 591"/>
                  <a:gd name="T45" fmla="*/ 166 h 298"/>
                  <a:gd name="T46" fmla="*/ 409 w 591"/>
                  <a:gd name="T47" fmla="*/ 156 h 298"/>
                  <a:gd name="T48" fmla="*/ 419 w 591"/>
                  <a:gd name="T49" fmla="*/ 154 h 298"/>
                  <a:gd name="T50" fmla="*/ 474 w 591"/>
                  <a:gd name="T51" fmla="*/ 114 h 298"/>
                  <a:gd name="T52" fmla="*/ 547 w 591"/>
                  <a:gd name="T53" fmla="*/ 68 h 298"/>
                  <a:gd name="T54" fmla="*/ 582 w 591"/>
                  <a:gd name="T55" fmla="*/ 51 h 298"/>
                  <a:gd name="T56" fmla="*/ 591 w 591"/>
                  <a:gd name="T57" fmla="*/ 40 h 298"/>
                  <a:gd name="T58" fmla="*/ 581 w 591"/>
                  <a:gd name="T59" fmla="*/ 33 h 298"/>
                  <a:gd name="T60" fmla="*/ 564 w 591"/>
                  <a:gd name="T61" fmla="*/ 32 h 298"/>
                  <a:gd name="T62" fmla="*/ 519 w 591"/>
                  <a:gd name="T63" fmla="*/ 20 h 298"/>
                  <a:gd name="T64" fmla="*/ 500 w 591"/>
                  <a:gd name="T65" fmla="*/ 17 h 298"/>
                  <a:gd name="T66" fmla="*/ 383 w 591"/>
                  <a:gd name="T67" fmla="*/ 15 h 298"/>
                  <a:gd name="T68" fmla="*/ 378 w 591"/>
                  <a:gd name="T69" fmla="*/ 15 h 298"/>
                  <a:gd name="T70" fmla="*/ 316 w 591"/>
                  <a:gd name="T71" fmla="*/ 11 h 298"/>
                  <a:gd name="T72" fmla="*/ 269 w 591"/>
                  <a:gd name="T73" fmla="*/ 19 h 298"/>
                  <a:gd name="T74" fmla="*/ 233 w 591"/>
                  <a:gd name="T75" fmla="*/ 35 h 298"/>
                  <a:gd name="T76" fmla="*/ 216 w 591"/>
                  <a:gd name="T77" fmla="*/ 39 h 298"/>
                  <a:gd name="T78" fmla="*/ 189 w 591"/>
                  <a:gd name="T79" fmla="*/ 49 h 298"/>
                  <a:gd name="T80" fmla="*/ 179 w 591"/>
                  <a:gd name="T81" fmla="*/ 52 h 298"/>
                  <a:gd name="T82" fmla="*/ 82 w 591"/>
                  <a:gd name="T83" fmla="*/ 69 h 298"/>
                  <a:gd name="T84" fmla="*/ 91 w 591"/>
                  <a:gd name="T85" fmla="*/ 76 h 298"/>
                  <a:gd name="T86" fmla="*/ 106 w 591"/>
                  <a:gd name="T87" fmla="*/ 91 h 298"/>
                  <a:gd name="T88" fmla="*/ 109 w 591"/>
                  <a:gd name="T89" fmla="*/ 100 h 298"/>
                  <a:gd name="T90" fmla="*/ 167 w 591"/>
                  <a:gd name="T91" fmla="*/ 107 h 298"/>
                  <a:gd name="T92" fmla="*/ 170 w 591"/>
                  <a:gd name="T93" fmla="*/ 121 h 298"/>
                  <a:gd name="T94" fmla="*/ 163 w 591"/>
                  <a:gd name="T95" fmla="*/ 138 h 298"/>
                  <a:gd name="T96" fmla="*/ 153 w 591"/>
                  <a:gd name="T97" fmla="*/ 127 h 298"/>
                  <a:gd name="T98" fmla="*/ 144 w 591"/>
                  <a:gd name="T99" fmla="*/ 122 h 298"/>
                  <a:gd name="T100" fmla="*/ 85 w 591"/>
                  <a:gd name="T101" fmla="*/ 90 h 298"/>
                  <a:gd name="T102" fmla="*/ 40 w 591"/>
                  <a:gd name="T103" fmla="*/ 82 h 298"/>
                  <a:gd name="T104" fmla="*/ 5 w 591"/>
                  <a:gd name="T105" fmla="*/ 121 h 298"/>
                  <a:gd name="T106" fmla="*/ 2 w 591"/>
                  <a:gd name="T107" fmla="*/ 133 h 298"/>
                  <a:gd name="T108" fmla="*/ 36 w 591"/>
                  <a:gd name="T109" fmla="*/ 17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1" h="298">
                    <a:moveTo>
                      <a:pt x="36" y="170"/>
                    </a:moveTo>
                    <a:cubicBezTo>
                      <a:pt x="40" y="170"/>
                      <a:pt x="44" y="172"/>
                      <a:pt x="41" y="178"/>
                    </a:cubicBezTo>
                    <a:cubicBezTo>
                      <a:pt x="37" y="184"/>
                      <a:pt x="41" y="186"/>
                      <a:pt x="44" y="190"/>
                    </a:cubicBezTo>
                    <a:cubicBezTo>
                      <a:pt x="68" y="218"/>
                      <a:pt x="100" y="219"/>
                      <a:pt x="132" y="216"/>
                    </a:cubicBezTo>
                    <a:cubicBezTo>
                      <a:pt x="136" y="216"/>
                      <a:pt x="138" y="214"/>
                      <a:pt x="138" y="210"/>
                    </a:cubicBezTo>
                    <a:cubicBezTo>
                      <a:pt x="138" y="200"/>
                      <a:pt x="148" y="205"/>
                      <a:pt x="151" y="200"/>
                    </a:cubicBezTo>
                    <a:cubicBezTo>
                      <a:pt x="153" y="205"/>
                      <a:pt x="156" y="210"/>
                      <a:pt x="157" y="215"/>
                    </a:cubicBezTo>
                    <a:cubicBezTo>
                      <a:pt x="158" y="222"/>
                      <a:pt x="149" y="224"/>
                      <a:pt x="147" y="223"/>
                    </a:cubicBezTo>
                    <a:cubicBezTo>
                      <a:pt x="131" y="220"/>
                      <a:pt x="139" y="231"/>
                      <a:pt x="139" y="237"/>
                    </a:cubicBezTo>
                    <a:cubicBezTo>
                      <a:pt x="140" y="241"/>
                      <a:pt x="147" y="242"/>
                      <a:pt x="144" y="250"/>
                    </a:cubicBezTo>
                    <a:cubicBezTo>
                      <a:pt x="135" y="248"/>
                      <a:pt x="129" y="254"/>
                      <a:pt x="122" y="259"/>
                    </a:cubicBezTo>
                    <a:cubicBezTo>
                      <a:pt x="115" y="264"/>
                      <a:pt x="116" y="273"/>
                      <a:pt x="120" y="275"/>
                    </a:cubicBezTo>
                    <a:cubicBezTo>
                      <a:pt x="144" y="287"/>
                      <a:pt x="170" y="287"/>
                      <a:pt x="194" y="284"/>
                    </a:cubicBezTo>
                    <a:cubicBezTo>
                      <a:pt x="204" y="282"/>
                      <a:pt x="217" y="287"/>
                      <a:pt x="225" y="277"/>
                    </a:cubicBezTo>
                    <a:cubicBezTo>
                      <a:pt x="231" y="269"/>
                      <a:pt x="235" y="272"/>
                      <a:pt x="242" y="276"/>
                    </a:cubicBezTo>
                    <a:cubicBezTo>
                      <a:pt x="255" y="283"/>
                      <a:pt x="265" y="298"/>
                      <a:pt x="283" y="289"/>
                    </a:cubicBezTo>
                    <a:cubicBezTo>
                      <a:pt x="290" y="285"/>
                      <a:pt x="295" y="278"/>
                      <a:pt x="304" y="279"/>
                    </a:cubicBezTo>
                    <a:cubicBezTo>
                      <a:pt x="312" y="280"/>
                      <a:pt x="317" y="272"/>
                      <a:pt x="316" y="263"/>
                    </a:cubicBezTo>
                    <a:cubicBezTo>
                      <a:pt x="315" y="252"/>
                      <a:pt x="308" y="250"/>
                      <a:pt x="298" y="252"/>
                    </a:cubicBezTo>
                    <a:cubicBezTo>
                      <a:pt x="307" y="245"/>
                      <a:pt x="310" y="226"/>
                      <a:pt x="317" y="226"/>
                    </a:cubicBezTo>
                    <a:cubicBezTo>
                      <a:pt x="337" y="226"/>
                      <a:pt x="347" y="220"/>
                      <a:pt x="357" y="201"/>
                    </a:cubicBezTo>
                    <a:cubicBezTo>
                      <a:pt x="362" y="191"/>
                      <a:pt x="355" y="181"/>
                      <a:pt x="362" y="174"/>
                    </a:cubicBezTo>
                    <a:cubicBezTo>
                      <a:pt x="363" y="174"/>
                      <a:pt x="359" y="165"/>
                      <a:pt x="365" y="166"/>
                    </a:cubicBezTo>
                    <a:cubicBezTo>
                      <a:pt x="381" y="169"/>
                      <a:pt x="393" y="153"/>
                      <a:pt x="409" y="156"/>
                    </a:cubicBezTo>
                    <a:cubicBezTo>
                      <a:pt x="412" y="157"/>
                      <a:pt x="417" y="158"/>
                      <a:pt x="419" y="154"/>
                    </a:cubicBezTo>
                    <a:cubicBezTo>
                      <a:pt x="431" y="130"/>
                      <a:pt x="456" y="126"/>
                      <a:pt x="474" y="114"/>
                    </a:cubicBezTo>
                    <a:cubicBezTo>
                      <a:pt x="498" y="98"/>
                      <a:pt x="524" y="85"/>
                      <a:pt x="547" y="68"/>
                    </a:cubicBezTo>
                    <a:cubicBezTo>
                      <a:pt x="558" y="60"/>
                      <a:pt x="570" y="55"/>
                      <a:pt x="582" y="51"/>
                    </a:cubicBezTo>
                    <a:cubicBezTo>
                      <a:pt x="588" y="49"/>
                      <a:pt x="591" y="48"/>
                      <a:pt x="591" y="40"/>
                    </a:cubicBezTo>
                    <a:cubicBezTo>
                      <a:pt x="590" y="33"/>
                      <a:pt x="585" y="33"/>
                      <a:pt x="581" y="33"/>
                    </a:cubicBezTo>
                    <a:cubicBezTo>
                      <a:pt x="575" y="33"/>
                      <a:pt x="565" y="35"/>
                      <a:pt x="564" y="32"/>
                    </a:cubicBezTo>
                    <a:cubicBezTo>
                      <a:pt x="552" y="11"/>
                      <a:pt x="535" y="19"/>
                      <a:pt x="519" y="20"/>
                    </a:cubicBezTo>
                    <a:cubicBezTo>
                      <a:pt x="512" y="21"/>
                      <a:pt x="506" y="18"/>
                      <a:pt x="500" y="17"/>
                    </a:cubicBezTo>
                    <a:cubicBezTo>
                      <a:pt x="461" y="11"/>
                      <a:pt x="422" y="0"/>
                      <a:pt x="383" y="15"/>
                    </a:cubicBezTo>
                    <a:cubicBezTo>
                      <a:pt x="381" y="15"/>
                      <a:pt x="379" y="16"/>
                      <a:pt x="378" y="15"/>
                    </a:cubicBezTo>
                    <a:cubicBezTo>
                      <a:pt x="357" y="2"/>
                      <a:pt x="337" y="9"/>
                      <a:pt x="316" y="11"/>
                    </a:cubicBezTo>
                    <a:cubicBezTo>
                      <a:pt x="299" y="13"/>
                      <a:pt x="283" y="21"/>
                      <a:pt x="269" y="19"/>
                    </a:cubicBezTo>
                    <a:cubicBezTo>
                      <a:pt x="251" y="16"/>
                      <a:pt x="236" y="26"/>
                      <a:pt x="233" y="35"/>
                    </a:cubicBezTo>
                    <a:cubicBezTo>
                      <a:pt x="227" y="52"/>
                      <a:pt x="222" y="40"/>
                      <a:pt x="216" y="39"/>
                    </a:cubicBezTo>
                    <a:cubicBezTo>
                      <a:pt x="205" y="36"/>
                      <a:pt x="191" y="23"/>
                      <a:pt x="189" y="49"/>
                    </a:cubicBezTo>
                    <a:cubicBezTo>
                      <a:pt x="189" y="57"/>
                      <a:pt x="184" y="53"/>
                      <a:pt x="179" y="52"/>
                    </a:cubicBezTo>
                    <a:cubicBezTo>
                      <a:pt x="144" y="41"/>
                      <a:pt x="114" y="59"/>
                      <a:pt x="82" y="69"/>
                    </a:cubicBezTo>
                    <a:cubicBezTo>
                      <a:pt x="84" y="76"/>
                      <a:pt x="88" y="77"/>
                      <a:pt x="91" y="76"/>
                    </a:cubicBezTo>
                    <a:cubicBezTo>
                      <a:pt x="107" y="68"/>
                      <a:pt x="104" y="84"/>
                      <a:pt x="106" y="91"/>
                    </a:cubicBezTo>
                    <a:cubicBezTo>
                      <a:pt x="107" y="94"/>
                      <a:pt x="105" y="99"/>
                      <a:pt x="109" y="100"/>
                    </a:cubicBezTo>
                    <a:cubicBezTo>
                      <a:pt x="128" y="106"/>
                      <a:pt x="146" y="123"/>
                      <a:pt x="167" y="107"/>
                    </a:cubicBezTo>
                    <a:cubicBezTo>
                      <a:pt x="169" y="112"/>
                      <a:pt x="171" y="117"/>
                      <a:pt x="170" y="121"/>
                    </a:cubicBezTo>
                    <a:cubicBezTo>
                      <a:pt x="169" y="127"/>
                      <a:pt x="166" y="132"/>
                      <a:pt x="163" y="138"/>
                    </a:cubicBezTo>
                    <a:cubicBezTo>
                      <a:pt x="159" y="135"/>
                      <a:pt x="153" y="135"/>
                      <a:pt x="153" y="127"/>
                    </a:cubicBezTo>
                    <a:cubicBezTo>
                      <a:pt x="153" y="121"/>
                      <a:pt x="147" y="124"/>
                      <a:pt x="144" y="122"/>
                    </a:cubicBezTo>
                    <a:cubicBezTo>
                      <a:pt x="123" y="114"/>
                      <a:pt x="98" y="116"/>
                      <a:pt x="85" y="90"/>
                    </a:cubicBezTo>
                    <a:cubicBezTo>
                      <a:pt x="80" y="81"/>
                      <a:pt x="45" y="75"/>
                      <a:pt x="40" y="82"/>
                    </a:cubicBezTo>
                    <a:cubicBezTo>
                      <a:pt x="30" y="96"/>
                      <a:pt x="14" y="104"/>
                      <a:pt x="5" y="121"/>
                    </a:cubicBezTo>
                    <a:cubicBezTo>
                      <a:pt x="3" y="125"/>
                      <a:pt x="0" y="127"/>
                      <a:pt x="2" y="133"/>
                    </a:cubicBezTo>
                    <a:cubicBezTo>
                      <a:pt x="6" y="155"/>
                      <a:pt x="16" y="167"/>
                      <a:pt x="36" y="17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6" name="Freeform 33"/>
              <p:cNvSpPr/>
              <p:nvPr/>
            </p:nvSpPr>
            <p:spPr bwMode="auto">
              <a:xfrm>
                <a:off x="5882439" y="2394077"/>
                <a:ext cx="329931" cy="120820"/>
              </a:xfrm>
              <a:custGeom>
                <a:avLst/>
                <a:gdLst>
                  <a:gd name="T0" fmla="*/ 51 w 287"/>
                  <a:gd name="T1" fmla="*/ 32 h 105"/>
                  <a:gd name="T2" fmla="*/ 75 w 287"/>
                  <a:gd name="T3" fmla="*/ 61 h 105"/>
                  <a:gd name="T4" fmla="*/ 92 w 287"/>
                  <a:gd name="T5" fmla="*/ 88 h 105"/>
                  <a:gd name="T6" fmla="*/ 134 w 287"/>
                  <a:gd name="T7" fmla="*/ 88 h 105"/>
                  <a:gd name="T8" fmla="*/ 211 w 287"/>
                  <a:gd name="T9" fmla="*/ 97 h 105"/>
                  <a:gd name="T10" fmla="*/ 227 w 287"/>
                  <a:gd name="T11" fmla="*/ 91 h 105"/>
                  <a:gd name="T12" fmla="*/ 263 w 287"/>
                  <a:gd name="T13" fmla="*/ 96 h 105"/>
                  <a:gd name="T14" fmla="*/ 285 w 287"/>
                  <a:gd name="T15" fmla="*/ 69 h 105"/>
                  <a:gd name="T16" fmla="*/ 269 w 287"/>
                  <a:gd name="T17" fmla="*/ 54 h 105"/>
                  <a:gd name="T18" fmla="*/ 207 w 287"/>
                  <a:gd name="T19" fmla="*/ 52 h 105"/>
                  <a:gd name="T20" fmla="*/ 109 w 287"/>
                  <a:gd name="T21" fmla="*/ 38 h 105"/>
                  <a:gd name="T22" fmla="*/ 123 w 287"/>
                  <a:gd name="T23" fmla="*/ 35 h 105"/>
                  <a:gd name="T24" fmla="*/ 70 w 287"/>
                  <a:gd name="T25" fmla="*/ 19 h 105"/>
                  <a:gd name="T26" fmla="*/ 61 w 287"/>
                  <a:gd name="T27" fmla="*/ 18 h 105"/>
                  <a:gd name="T28" fmla="*/ 12 w 287"/>
                  <a:gd name="T29" fmla="*/ 3 h 105"/>
                  <a:gd name="T30" fmla="*/ 2 w 287"/>
                  <a:gd name="T31" fmla="*/ 6 h 105"/>
                  <a:gd name="T32" fmla="*/ 6 w 287"/>
                  <a:gd name="T33" fmla="*/ 19 h 105"/>
                  <a:gd name="T34" fmla="*/ 51 w 287"/>
                  <a:gd name="T35" fmla="*/ 3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7" h="105">
                    <a:moveTo>
                      <a:pt x="51" y="32"/>
                    </a:moveTo>
                    <a:cubicBezTo>
                      <a:pt x="67" y="30"/>
                      <a:pt x="77" y="44"/>
                      <a:pt x="75" y="61"/>
                    </a:cubicBezTo>
                    <a:cubicBezTo>
                      <a:pt x="74" y="74"/>
                      <a:pt x="73" y="87"/>
                      <a:pt x="92" y="88"/>
                    </a:cubicBezTo>
                    <a:cubicBezTo>
                      <a:pt x="106" y="89"/>
                      <a:pt x="120" y="100"/>
                      <a:pt x="134" y="88"/>
                    </a:cubicBezTo>
                    <a:cubicBezTo>
                      <a:pt x="159" y="105"/>
                      <a:pt x="186" y="91"/>
                      <a:pt x="211" y="97"/>
                    </a:cubicBezTo>
                    <a:cubicBezTo>
                      <a:pt x="219" y="98"/>
                      <a:pt x="221" y="85"/>
                      <a:pt x="227" y="91"/>
                    </a:cubicBezTo>
                    <a:cubicBezTo>
                      <a:pt x="239" y="101"/>
                      <a:pt x="252" y="96"/>
                      <a:pt x="263" y="96"/>
                    </a:cubicBezTo>
                    <a:cubicBezTo>
                      <a:pt x="277" y="95"/>
                      <a:pt x="284" y="83"/>
                      <a:pt x="285" y="69"/>
                    </a:cubicBezTo>
                    <a:cubicBezTo>
                      <a:pt x="287" y="56"/>
                      <a:pt x="275" y="57"/>
                      <a:pt x="269" y="54"/>
                    </a:cubicBezTo>
                    <a:cubicBezTo>
                      <a:pt x="249" y="46"/>
                      <a:pt x="228" y="47"/>
                      <a:pt x="207" y="52"/>
                    </a:cubicBezTo>
                    <a:cubicBezTo>
                      <a:pt x="173" y="60"/>
                      <a:pt x="139" y="67"/>
                      <a:pt x="109" y="38"/>
                    </a:cubicBezTo>
                    <a:cubicBezTo>
                      <a:pt x="114" y="37"/>
                      <a:pt x="119" y="36"/>
                      <a:pt x="123" y="35"/>
                    </a:cubicBezTo>
                    <a:cubicBezTo>
                      <a:pt x="105" y="30"/>
                      <a:pt x="92" y="6"/>
                      <a:pt x="70" y="19"/>
                    </a:cubicBezTo>
                    <a:cubicBezTo>
                      <a:pt x="68" y="21"/>
                      <a:pt x="63" y="20"/>
                      <a:pt x="61" y="18"/>
                    </a:cubicBezTo>
                    <a:cubicBezTo>
                      <a:pt x="48" y="0"/>
                      <a:pt x="29" y="3"/>
                      <a:pt x="12" y="3"/>
                    </a:cubicBezTo>
                    <a:cubicBezTo>
                      <a:pt x="8" y="3"/>
                      <a:pt x="4" y="0"/>
                      <a:pt x="2" y="6"/>
                    </a:cubicBezTo>
                    <a:cubicBezTo>
                      <a:pt x="0" y="11"/>
                      <a:pt x="3" y="15"/>
                      <a:pt x="6" y="19"/>
                    </a:cubicBezTo>
                    <a:cubicBezTo>
                      <a:pt x="18" y="35"/>
                      <a:pt x="34" y="34"/>
                      <a:pt x="51" y="3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7" name="Freeform 34"/>
              <p:cNvSpPr/>
              <p:nvPr/>
            </p:nvSpPr>
            <p:spPr bwMode="auto">
              <a:xfrm>
                <a:off x="5482804" y="2401047"/>
                <a:ext cx="239316" cy="111526"/>
              </a:xfrm>
              <a:custGeom>
                <a:avLst/>
                <a:gdLst>
                  <a:gd name="T0" fmla="*/ 3 w 208"/>
                  <a:gd name="T1" fmla="*/ 60 h 97"/>
                  <a:gd name="T2" fmla="*/ 11 w 208"/>
                  <a:gd name="T3" fmla="*/ 69 h 97"/>
                  <a:gd name="T4" fmla="*/ 63 w 208"/>
                  <a:gd name="T5" fmla="*/ 69 h 97"/>
                  <a:gd name="T6" fmla="*/ 67 w 208"/>
                  <a:gd name="T7" fmla="*/ 73 h 97"/>
                  <a:gd name="T8" fmla="*/ 55 w 208"/>
                  <a:gd name="T9" fmla="*/ 84 h 97"/>
                  <a:gd name="T10" fmla="*/ 87 w 208"/>
                  <a:gd name="T11" fmla="*/ 93 h 97"/>
                  <a:gd name="T12" fmla="*/ 190 w 208"/>
                  <a:gd name="T13" fmla="*/ 73 h 97"/>
                  <a:gd name="T14" fmla="*/ 204 w 208"/>
                  <a:gd name="T15" fmla="*/ 53 h 97"/>
                  <a:gd name="T16" fmla="*/ 202 w 208"/>
                  <a:gd name="T17" fmla="*/ 36 h 97"/>
                  <a:gd name="T18" fmla="*/ 183 w 208"/>
                  <a:gd name="T19" fmla="*/ 35 h 97"/>
                  <a:gd name="T20" fmla="*/ 163 w 208"/>
                  <a:gd name="T21" fmla="*/ 29 h 97"/>
                  <a:gd name="T22" fmla="*/ 154 w 208"/>
                  <a:gd name="T23" fmla="*/ 11 h 97"/>
                  <a:gd name="T24" fmla="*/ 138 w 208"/>
                  <a:gd name="T25" fmla="*/ 9 h 97"/>
                  <a:gd name="T26" fmla="*/ 126 w 208"/>
                  <a:gd name="T27" fmla="*/ 28 h 97"/>
                  <a:gd name="T28" fmla="*/ 132 w 208"/>
                  <a:gd name="T29" fmla="*/ 51 h 97"/>
                  <a:gd name="T30" fmla="*/ 108 w 208"/>
                  <a:gd name="T31" fmla="*/ 44 h 97"/>
                  <a:gd name="T32" fmla="*/ 51 w 208"/>
                  <a:gd name="T33" fmla="*/ 14 h 97"/>
                  <a:gd name="T34" fmla="*/ 46 w 208"/>
                  <a:gd name="T35" fmla="*/ 16 h 97"/>
                  <a:gd name="T36" fmla="*/ 3 w 208"/>
                  <a:gd name="T37" fmla="*/ 6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8" h="97">
                    <a:moveTo>
                      <a:pt x="3" y="60"/>
                    </a:moveTo>
                    <a:cubicBezTo>
                      <a:pt x="0" y="65"/>
                      <a:pt x="6" y="69"/>
                      <a:pt x="11" y="69"/>
                    </a:cubicBezTo>
                    <a:cubicBezTo>
                      <a:pt x="28" y="69"/>
                      <a:pt x="45" y="77"/>
                      <a:pt x="63" y="69"/>
                    </a:cubicBezTo>
                    <a:cubicBezTo>
                      <a:pt x="63" y="69"/>
                      <a:pt x="65" y="72"/>
                      <a:pt x="67" y="73"/>
                    </a:cubicBezTo>
                    <a:cubicBezTo>
                      <a:pt x="63" y="77"/>
                      <a:pt x="59" y="80"/>
                      <a:pt x="55" y="84"/>
                    </a:cubicBezTo>
                    <a:cubicBezTo>
                      <a:pt x="64" y="94"/>
                      <a:pt x="76" y="97"/>
                      <a:pt x="87" y="93"/>
                    </a:cubicBezTo>
                    <a:cubicBezTo>
                      <a:pt x="121" y="82"/>
                      <a:pt x="154" y="69"/>
                      <a:pt x="190" y="73"/>
                    </a:cubicBezTo>
                    <a:cubicBezTo>
                      <a:pt x="202" y="74"/>
                      <a:pt x="200" y="60"/>
                      <a:pt x="204" y="53"/>
                    </a:cubicBezTo>
                    <a:cubicBezTo>
                      <a:pt x="207" y="49"/>
                      <a:pt x="208" y="39"/>
                      <a:pt x="202" y="36"/>
                    </a:cubicBezTo>
                    <a:cubicBezTo>
                      <a:pt x="197" y="34"/>
                      <a:pt x="191" y="27"/>
                      <a:pt x="183" y="35"/>
                    </a:cubicBezTo>
                    <a:cubicBezTo>
                      <a:pt x="175" y="42"/>
                      <a:pt x="168" y="36"/>
                      <a:pt x="163" y="29"/>
                    </a:cubicBezTo>
                    <a:cubicBezTo>
                      <a:pt x="160" y="24"/>
                      <a:pt x="157" y="17"/>
                      <a:pt x="154" y="11"/>
                    </a:cubicBezTo>
                    <a:cubicBezTo>
                      <a:pt x="150" y="0"/>
                      <a:pt x="140" y="3"/>
                      <a:pt x="138" y="9"/>
                    </a:cubicBezTo>
                    <a:cubicBezTo>
                      <a:pt x="134" y="16"/>
                      <a:pt x="115" y="15"/>
                      <a:pt x="126" y="28"/>
                    </a:cubicBezTo>
                    <a:cubicBezTo>
                      <a:pt x="134" y="36"/>
                      <a:pt x="130" y="43"/>
                      <a:pt x="132" y="51"/>
                    </a:cubicBezTo>
                    <a:cubicBezTo>
                      <a:pt x="124" y="50"/>
                      <a:pt x="116" y="56"/>
                      <a:pt x="108" y="44"/>
                    </a:cubicBezTo>
                    <a:cubicBezTo>
                      <a:pt x="95" y="24"/>
                      <a:pt x="67" y="31"/>
                      <a:pt x="51" y="14"/>
                    </a:cubicBezTo>
                    <a:cubicBezTo>
                      <a:pt x="50" y="13"/>
                      <a:pt x="47" y="16"/>
                      <a:pt x="46" y="16"/>
                    </a:cubicBezTo>
                    <a:cubicBezTo>
                      <a:pt x="22" y="20"/>
                      <a:pt x="16" y="44"/>
                      <a:pt x="3" y="6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8" name="Freeform 36"/>
              <p:cNvSpPr/>
              <p:nvPr/>
            </p:nvSpPr>
            <p:spPr bwMode="auto">
              <a:xfrm>
                <a:off x="5775560" y="2520705"/>
                <a:ext cx="124305" cy="115011"/>
              </a:xfrm>
              <a:custGeom>
                <a:avLst/>
                <a:gdLst>
                  <a:gd name="T0" fmla="*/ 77 w 107"/>
                  <a:gd name="T1" fmla="*/ 4 h 100"/>
                  <a:gd name="T2" fmla="*/ 33 w 107"/>
                  <a:gd name="T3" fmla="*/ 3 h 100"/>
                  <a:gd name="T4" fmla="*/ 14 w 107"/>
                  <a:gd name="T5" fmla="*/ 17 h 100"/>
                  <a:gd name="T6" fmla="*/ 27 w 107"/>
                  <a:gd name="T7" fmla="*/ 37 h 100"/>
                  <a:gd name="T8" fmla="*/ 21 w 107"/>
                  <a:gd name="T9" fmla="*/ 37 h 100"/>
                  <a:gd name="T10" fmla="*/ 2 w 107"/>
                  <a:gd name="T11" fmla="*/ 40 h 100"/>
                  <a:gd name="T12" fmla="*/ 15 w 107"/>
                  <a:gd name="T13" fmla="*/ 65 h 100"/>
                  <a:gd name="T14" fmla="*/ 45 w 107"/>
                  <a:gd name="T15" fmla="*/ 89 h 100"/>
                  <a:gd name="T16" fmla="*/ 67 w 107"/>
                  <a:gd name="T17" fmla="*/ 95 h 100"/>
                  <a:gd name="T18" fmla="*/ 94 w 107"/>
                  <a:gd name="T19" fmla="*/ 79 h 100"/>
                  <a:gd name="T20" fmla="*/ 93 w 107"/>
                  <a:gd name="T21" fmla="*/ 41 h 100"/>
                  <a:gd name="T22" fmla="*/ 90 w 107"/>
                  <a:gd name="T23" fmla="*/ 23 h 100"/>
                  <a:gd name="T24" fmla="*/ 77 w 107"/>
                  <a:gd name="T2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100">
                    <a:moveTo>
                      <a:pt x="77" y="4"/>
                    </a:moveTo>
                    <a:cubicBezTo>
                      <a:pt x="62" y="7"/>
                      <a:pt x="48" y="3"/>
                      <a:pt x="33" y="3"/>
                    </a:cubicBezTo>
                    <a:cubicBezTo>
                      <a:pt x="23" y="3"/>
                      <a:pt x="17" y="7"/>
                      <a:pt x="14" y="17"/>
                    </a:cubicBezTo>
                    <a:cubicBezTo>
                      <a:pt x="11" y="29"/>
                      <a:pt x="18" y="33"/>
                      <a:pt x="27" y="37"/>
                    </a:cubicBezTo>
                    <a:cubicBezTo>
                      <a:pt x="25" y="37"/>
                      <a:pt x="23" y="37"/>
                      <a:pt x="21" y="37"/>
                    </a:cubicBezTo>
                    <a:cubicBezTo>
                      <a:pt x="15" y="40"/>
                      <a:pt x="6" y="24"/>
                      <a:pt x="2" y="40"/>
                    </a:cubicBezTo>
                    <a:cubicBezTo>
                      <a:pt x="0" y="51"/>
                      <a:pt x="1" y="60"/>
                      <a:pt x="15" y="65"/>
                    </a:cubicBezTo>
                    <a:cubicBezTo>
                      <a:pt x="26" y="68"/>
                      <a:pt x="38" y="77"/>
                      <a:pt x="45" y="89"/>
                    </a:cubicBezTo>
                    <a:cubicBezTo>
                      <a:pt x="50" y="99"/>
                      <a:pt x="61" y="100"/>
                      <a:pt x="67" y="95"/>
                    </a:cubicBezTo>
                    <a:cubicBezTo>
                      <a:pt x="76" y="88"/>
                      <a:pt x="85" y="85"/>
                      <a:pt x="94" y="79"/>
                    </a:cubicBezTo>
                    <a:cubicBezTo>
                      <a:pt x="107" y="72"/>
                      <a:pt x="106" y="50"/>
                      <a:pt x="93" y="41"/>
                    </a:cubicBezTo>
                    <a:cubicBezTo>
                      <a:pt x="86" y="36"/>
                      <a:pt x="86" y="30"/>
                      <a:pt x="90" y="23"/>
                    </a:cubicBezTo>
                    <a:cubicBezTo>
                      <a:pt x="99" y="6"/>
                      <a:pt x="91" y="0"/>
                      <a:pt x="77" y="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69" name="Freeform 37"/>
              <p:cNvSpPr/>
              <p:nvPr/>
            </p:nvSpPr>
            <p:spPr bwMode="auto">
              <a:xfrm>
                <a:off x="6111300" y="3920588"/>
                <a:ext cx="203303" cy="98747"/>
              </a:xfrm>
              <a:custGeom>
                <a:avLst/>
                <a:gdLst>
                  <a:gd name="T0" fmla="*/ 169 w 177"/>
                  <a:gd name="T1" fmla="*/ 53 h 86"/>
                  <a:gd name="T2" fmla="*/ 57 w 177"/>
                  <a:gd name="T3" fmla="*/ 4 h 86"/>
                  <a:gd name="T4" fmla="*/ 3 w 177"/>
                  <a:gd name="T5" fmla="*/ 26 h 86"/>
                  <a:gd name="T6" fmla="*/ 2 w 177"/>
                  <a:gd name="T7" fmla="*/ 36 h 86"/>
                  <a:gd name="T8" fmla="*/ 11 w 177"/>
                  <a:gd name="T9" fmla="*/ 35 h 86"/>
                  <a:gd name="T10" fmla="*/ 34 w 177"/>
                  <a:gd name="T11" fmla="*/ 27 h 86"/>
                  <a:gd name="T12" fmla="*/ 90 w 177"/>
                  <a:gd name="T13" fmla="*/ 41 h 86"/>
                  <a:gd name="T14" fmla="*/ 117 w 177"/>
                  <a:gd name="T15" fmla="*/ 58 h 86"/>
                  <a:gd name="T16" fmla="*/ 140 w 177"/>
                  <a:gd name="T17" fmla="*/ 74 h 86"/>
                  <a:gd name="T18" fmla="*/ 168 w 177"/>
                  <a:gd name="T19" fmla="*/ 71 h 86"/>
                  <a:gd name="T20" fmla="*/ 177 w 177"/>
                  <a:gd name="T21" fmla="*/ 64 h 86"/>
                  <a:gd name="T22" fmla="*/ 169 w 177"/>
                  <a:gd name="T23" fmla="*/ 5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86">
                    <a:moveTo>
                      <a:pt x="169" y="53"/>
                    </a:moveTo>
                    <a:cubicBezTo>
                      <a:pt x="131" y="38"/>
                      <a:pt x="97" y="12"/>
                      <a:pt x="57" y="4"/>
                    </a:cubicBezTo>
                    <a:cubicBezTo>
                      <a:pt x="38" y="0"/>
                      <a:pt x="12" y="10"/>
                      <a:pt x="3" y="26"/>
                    </a:cubicBezTo>
                    <a:cubicBezTo>
                      <a:pt x="1" y="29"/>
                      <a:pt x="0" y="32"/>
                      <a:pt x="2" y="36"/>
                    </a:cubicBezTo>
                    <a:cubicBezTo>
                      <a:pt x="4" y="40"/>
                      <a:pt x="8" y="36"/>
                      <a:pt x="11" y="35"/>
                    </a:cubicBezTo>
                    <a:cubicBezTo>
                      <a:pt x="19" y="33"/>
                      <a:pt x="24" y="24"/>
                      <a:pt x="34" y="27"/>
                    </a:cubicBezTo>
                    <a:cubicBezTo>
                      <a:pt x="53" y="32"/>
                      <a:pt x="71" y="36"/>
                      <a:pt x="90" y="41"/>
                    </a:cubicBezTo>
                    <a:cubicBezTo>
                      <a:pt x="101" y="43"/>
                      <a:pt x="104" y="59"/>
                      <a:pt x="117" y="58"/>
                    </a:cubicBezTo>
                    <a:cubicBezTo>
                      <a:pt x="112" y="86"/>
                      <a:pt x="133" y="68"/>
                      <a:pt x="140" y="74"/>
                    </a:cubicBezTo>
                    <a:cubicBezTo>
                      <a:pt x="150" y="72"/>
                      <a:pt x="159" y="76"/>
                      <a:pt x="168" y="71"/>
                    </a:cubicBezTo>
                    <a:cubicBezTo>
                      <a:pt x="171" y="68"/>
                      <a:pt x="174" y="66"/>
                      <a:pt x="177" y="64"/>
                    </a:cubicBezTo>
                    <a:cubicBezTo>
                      <a:pt x="174" y="60"/>
                      <a:pt x="172" y="54"/>
                      <a:pt x="169" y="5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0" name="Freeform 38"/>
              <p:cNvSpPr/>
              <p:nvPr/>
            </p:nvSpPr>
            <p:spPr bwMode="auto">
              <a:xfrm>
                <a:off x="5713989" y="2283712"/>
                <a:ext cx="132437" cy="83644"/>
              </a:xfrm>
              <a:custGeom>
                <a:avLst/>
                <a:gdLst>
                  <a:gd name="T0" fmla="*/ 5 w 115"/>
                  <a:gd name="T1" fmla="*/ 24 h 73"/>
                  <a:gd name="T2" fmla="*/ 12 w 115"/>
                  <a:gd name="T3" fmla="*/ 37 h 73"/>
                  <a:gd name="T4" fmla="*/ 32 w 115"/>
                  <a:gd name="T5" fmla="*/ 57 h 73"/>
                  <a:gd name="T6" fmla="*/ 75 w 115"/>
                  <a:gd name="T7" fmla="*/ 64 h 73"/>
                  <a:gd name="T8" fmla="*/ 95 w 115"/>
                  <a:gd name="T9" fmla="*/ 73 h 73"/>
                  <a:gd name="T10" fmla="*/ 107 w 115"/>
                  <a:gd name="T11" fmla="*/ 52 h 73"/>
                  <a:gd name="T12" fmla="*/ 83 w 115"/>
                  <a:gd name="T13" fmla="*/ 29 h 73"/>
                  <a:gd name="T14" fmla="*/ 54 w 115"/>
                  <a:gd name="T15" fmla="*/ 18 h 73"/>
                  <a:gd name="T16" fmla="*/ 10 w 115"/>
                  <a:gd name="T17" fmla="*/ 9 h 73"/>
                  <a:gd name="T18" fmla="*/ 1 w 115"/>
                  <a:gd name="T19" fmla="*/ 13 h 73"/>
                  <a:gd name="T20" fmla="*/ 5 w 115"/>
                  <a:gd name="T21" fmla="*/ 2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73">
                    <a:moveTo>
                      <a:pt x="5" y="24"/>
                    </a:moveTo>
                    <a:cubicBezTo>
                      <a:pt x="10" y="27"/>
                      <a:pt x="13" y="29"/>
                      <a:pt x="12" y="37"/>
                    </a:cubicBezTo>
                    <a:cubicBezTo>
                      <a:pt x="8" y="57"/>
                      <a:pt x="13" y="61"/>
                      <a:pt x="32" y="57"/>
                    </a:cubicBezTo>
                    <a:cubicBezTo>
                      <a:pt x="47" y="53"/>
                      <a:pt x="64" y="51"/>
                      <a:pt x="75" y="64"/>
                    </a:cubicBezTo>
                    <a:cubicBezTo>
                      <a:pt x="81" y="72"/>
                      <a:pt x="87" y="73"/>
                      <a:pt x="95" y="73"/>
                    </a:cubicBezTo>
                    <a:cubicBezTo>
                      <a:pt x="115" y="73"/>
                      <a:pt x="115" y="72"/>
                      <a:pt x="107" y="52"/>
                    </a:cubicBezTo>
                    <a:cubicBezTo>
                      <a:pt x="101" y="41"/>
                      <a:pt x="100" y="29"/>
                      <a:pt x="83" y="29"/>
                    </a:cubicBezTo>
                    <a:cubicBezTo>
                      <a:pt x="74" y="28"/>
                      <a:pt x="57" y="21"/>
                      <a:pt x="54" y="18"/>
                    </a:cubicBezTo>
                    <a:cubicBezTo>
                      <a:pt x="41" y="0"/>
                      <a:pt x="25" y="9"/>
                      <a:pt x="10" y="9"/>
                    </a:cubicBezTo>
                    <a:cubicBezTo>
                      <a:pt x="7" y="9"/>
                      <a:pt x="2" y="7"/>
                      <a:pt x="1" y="13"/>
                    </a:cubicBezTo>
                    <a:cubicBezTo>
                      <a:pt x="0" y="18"/>
                      <a:pt x="1" y="22"/>
                      <a:pt x="5" y="2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1" name="Freeform 39"/>
              <p:cNvSpPr/>
              <p:nvPr/>
            </p:nvSpPr>
            <p:spPr bwMode="auto">
              <a:xfrm>
                <a:off x="5776722" y="2403371"/>
                <a:ext cx="102232" cy="87129"/>
              </a:xfrm>
              <a:custGeom>
                <a:avLst/>
                <a:gdLst>
                  <a:gd name="T0" fmla="*/ 38 w 88"/>
                  <a:gd name="T1" fmla="*/ 8 h 76"/>
                  <a:gd name="T2" fmla="*/ 6 w 88"/>
                  <a:gd name="T3" fmla="*/ 37 h 76"/>
                  <a:gd name="T4" fmla="*/ 19 w 88"/>
                  <a:gd name="T5" fmla="*/ 50 h 76"/>
                  <a:gd name="T6" fmla="*/ 28 w 88"/>
                  <a:gd name="T7" fmla="*/ 63 h 76"/>
                  <a:gd name="T8" fmla="*/ 41 w 88"/>
                  <a:gd name="T9" fmla="*/ 76 h 76"/>
                  <a:gd name="T10" fmla="*/ 60 w 88"/>
                  <a:gd name="T11" fmla="*/ 71 h 76"/>
                  <a:gd name="T12" fmla="*/ 83 w 88"/>
                  <a:gd name="T13" fmla="*/ 55 h 76"/>
                  <a:gd name="T14" fmla="*/ 76 w 88"/>
                  <a:gd name="T15" fmla="*/ 10 h 76"/>
                  <a:gd name="T16" fmla="*/ 59 w 88"/>
                  <a:gd name="T17" fmla="*/ 4 h 76"/>
                  <a:gd name="T18" fmla="*/ 38 w 88"/>
                  <a:gd name="T19" fmla="*/ 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76">
                    <a:moveTo>
                      <a:pt x="38" y="8"/>
                    </a:moveTo>
                    <a:cubicBezTo>
                      <a:pt x="27" y="15"/>
                      <a:pt x="3" y="6"/>
                      <a:pt x="6" y="37"/>
                    </a:cubicBezTo>
                    <a:cubicBezTo>
                      <a:pt x="0" y="49"/>
                      <a:pt x="8" y="51"/>
                      <a:pt x="19" y="50"/>
                    </a:cubicBezTo>
                    <a:cubicBezTo>
                      <a:pt x="30" y="49"/>
                      <a:pt x="29" y="57"/>
                      <a:pt x="28" y="63"/>
                    </a:cubicBezTo>
                    <a:cubicBezTo>
                      <a:pt x="27" y="74"/>
                      <a:pt x="33" y="75"/>
                      <a:pt x="41" y="76"/>
                    </a:cubicBezTo>
                    <a:cubicBezTo>
                      <a:pt x="48" y="76"/>
                      <a:pt x="54" y="70"/>
                      <a:pt x="60" y="71"/>
                    </a:cubicBezTo>
                    <a:cubicBezTo>
                      <a:pt x="73" y="74"/>
                      <a:pt x="81" y="65"/>
                      <a:pt x="83" y="55"/>
                    </a:cubicBezTo>
                    <a:cubicBezTo>
                      <a:pt x="86" y="40"/>
                      <a:pt x="88" y="23"/>
                      <a:pt x="76" y="10"/>
                    </a:cubicBezTo>
                    <a:cubicBezTo>
                      <a:pt x="72" y="6"/>
                      <a:pt x="65" y="0"/>
                      <a:pt x="59" y="4"/>
                    </a:cubicBezTo>
                    <a:cubicBezTo>
                      <a:pt x="52" y="8"/>
                      <a:pt x="44" y="4"/>
                      <a:pt x="38" y="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2" name="Freeform 40"/>
              <p:cNvSpPr/>
              <p:nvPr/>
            </p:nvSpPr>
            <p:spPr bwMode="auto">
              <a:xfrm>
                <a:off x="5388705" y="2375489"/>
                <a:ext cx="135923" cy="75512"/>
              </a:xfrm>
              <a:custGeom>
                <a:avLst/>
                <a:gdLst>
                  <a:gd name="T0" fmla="*/ 11 w 118"/>
                  <a:gd name="T1" fmla="*/ 61 h 66"/>
                  <a:gd name="T2" fmla="*/ 34 w 118"/>
                  <a:gd name="T3" fmla="*/ 58 h 66"/>
                  <a:gd name="T4" fmla="*/ 69 w 118"/>
                  <a:gd name="T5" fmla="*/ 39 h 66"/>
                  <a:gd name="T6" fmla="*/ 75 w 118"/>
                  <a:gd name="T7" fmla="*/ 32 h 66"/>
                  <a:gd name="T8" fmla="*/ 80 w 118"/>
                  <a:gd name="T9" fmla="*/ 40 h 66"/>
                  <a:gd name="T10" fmla="*/ 95 w 118"/>
                  <a:gd name="T11" fmla="*/ 45 h 66"/>
                  <a:gd name="T12" fmla="*/ 110 w 118"/>
                  <a:gd name="T13" fmla="*/ 14 h 66"/>
                  <a:gd name="T14" fmla="*/ 113 w 118"/>
                  <a:gd name="T15" fmla="*/ 5 h 66"/>
                  <a:gd name="T16" fmla="*/ 102 w 118"/>
                  <a:gd name="T17" fmla="*/ 2 h 66"/>
                  <a:gd name="T18" fmla="*/ 71 w 118"/>
                  <a:gd name="T19" fmla="*/ 5 h 66"/>
                  <a:gd name="T20" fmla="*/ 59 w 118"/>
                  <a:gd name="T21" fmla="*/ 11 h 66"/>
                  <a:gd name="T22" fmla="*/ 6 w 118"/>
                  <a:gd name="T23" fmla="*/ 44 h 66"/>
                  <a:gd name="T24" fmla="*/ 2 w 118"/>
                  <a:gd name="T25" fmla="*/ 52 h 66"/>
                  <a:gd name="T26" fmla="*/ 11 w 118"/>
                  <a:gd name="T27" fmla="*/ 6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8" h="66">
                    <a:moveTo>
                      <a:pt x="11" y="61"/>
                    </a:moveTo>
                    <a:cubicBezTo>
                      <a:pt x="19" y="61"/>
                      <a:pt x="28" y="56"/>
                      <a:pt x="34" y="58"/>
                    </a:cubicBezTo>
                    <a:cubicBezTo>
                      <a:pt x="53" y="66"/>
                      <a:pt x="61" y="54"/>
                      <a:pt x="69" y="39"/>
                    </a:cubicBezTo>
                    <a:cubicBezTo>
                      <a:pt x="70" y="36"/>
                      <a:pt x="72" y="32"/>
                      <a:pt x="75" y="32"/>
                    </a:cubicBezTo>
                    <a:cubicBezTo>
                      <a:pt x="81" y="30"/>
                      <a:pt x="79" y="37"/>
                      <a:pt x="80" y="40"/>
                    </a:cubicBezTo>
                    <a:cubicBezTo>
                      <a:pt x="83" y="49"/>
                      <a:pt x="88" y="47"/>
                      <a:pt x="95" y="45"/>
                    </a:cubicBezTo>
                    <a:cubicBezTo>
                      <a:pt x="114" y="41"/>
                      <a:pt x="107" y="25"/>
                      <a:pt x="110" y="14"/>
                    </a:cubicBezTo>
                    <a:cubicBezTo>
                      <a:pt x="111" y="11"/>
                      <a:pt x="118" y="10"/>
                      <a:pt x="113" y="5"/>
                    </a:cubicBezTo>
                    <a:cubicBezTo>
                      <a:pt x="109" y="1"/>
                      <a:pt x="103" y="0"/>
                      <a:pt x="102" y="2"/>
                    </a:cubicBezTo>
                    <a:cubicBezTo>
                      <a:pt x="93" y="14"/>
                      <a:pt x="83" y="6"/>
                      <a:pt x="71" y="5"/>
                    </a:cubicBezTo>
                    <a:cubicBezTo>
                      <a:pt x="67" y="4"/>
                      <a:pt x="63" y="8"/>
                      <a:pt x="59" y="11"/>
                    </a:cubicBezTo>
                    <a:cubicBezTo>
                      <a:pt x="41" y="21"/>
                      <a:pt x="27" y="38"/>
                      <a:pt x="6" y="44"/>
                    </a:cubicBezTo>
                    <a:cubicBezTo>
                      <a:pt x="3" y="45"/>
                      <a:pt x="0" y="48"/>
                      <a:pt x="2" y="52"/>
                    </a:cubicBezTo>
                    <a:cubicBezTo>
                      <a:pt x="4" y="55"/>
                      <a:pt x="4" y="61"/>
                      <a:pt x="11" y="6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3" name="Freeform 41"/>
              <p:cNvSpPr/>
              <p:nvPr/>
            </p:nvSpPr>
            <p:spPr bwMode="auto">
              <a:xfrm>
                <a:off x="6307632" y="3990292"/>
                <a:ext cx="118496" cy="65057"/>
              </a:xfrm>
              <a:custGeom>
                <a:avLst/>
                <a:gdLst>
                  <a:gd name="T0" fmla="*/ 95 w 103"/>
                  <a:gd name="T1" fmla="*/ 25 h 56"/>
                  <a:gd name="T2" fmla="*/ 35 w 103"/>
                  <a:gd name="T3" fmla="*/ 8 h 56"/>
                  <a:gd name="T4" fmla="*/ 21 w 103"/>
                  <a:gd name="T5" fmla="*/ 7 h 56"/>
                  <a:gd name="T6" fmla="*/ 27 w 103"/>
                  <a:gd name="T7" fmla="*/ 23 h 56"/>
                  <a:gd name="T8" fmla="*/ 29 w 103"/>
                  <a:gd name="T9" fmla="*/ 33 h 56"/>
                  <a:gd name="T10" fmla="*/ 23 w 103"/>
                  <a:gd name="T11" fmla="*/ 26 h 56"/>
                  <a:gd name="T12" fmla="*/ 0 w 103"/>
                  <a:gd name="T13" fmla="*/ 34 h 56"/>
                  <a:gd name="T14" fmla="*/ 51 w 103"/>
                  <a:gd name="T15" fmla="*/ 50 h 56"/>
                  <a:gd name="T16" fmla="*/ 92 w 103"/>
                  <a:gd name="T17" fmla="*/ 38 h 56"/>
                  <a:gd name="T18" fmla="*/ 102 w 103"/>
                  <a:gd name="T19" fmla="*/ 34 h 56"/>
                  <a:gd name="T20" fmla="*/ 95 w 103"/>
                  <a:gd name="T21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6">
                    <a:moveTo>
                      <a:pt x="95" y="25"/>
                    </a:moveTo>
                    <a:cubicBezTo>
                      <a:pt x="77" y="10"/>
                      <a:pt x="57" y="6"/>
                      <a:pt x="35" y="8"/>
                    </a:cubicBezTo>
                    <a:cubicBezTo>
                      <a:pt x="30" y="8"/>
                      <a:pt x="25" y="0"/>
                      <a:pt x="21" y="7"/>
                    </a:cubicBezTo>
                    <a:cubicBezTo>
                      <a:pt x="16" y="15"/>
                      <a:pt x="27" y="17"/>
                      <a:pt x="27" y="23"/>
                    </a:cubicBezTo>
                    <a:cubicBezTo>
                      <a:pt x="27" y="27"/>
                      <a:pt x="33" y="30"/>
                      <a:pt x="29" y="33"/>
                    </a:cubicBezTo>
                    <a:cubicBezTo>
                      <a:pt x="23" y="36"/>
                      <a:pt x="24" y="29"/>
                      <a:pt x="23" y="26"/>
                    </a:cubicBezTo>
                    <a:cubicBezTo>
                      <a:pt x="14" y="25"/>
                      <a:pt x="6" y="25"/>
                      <a:pt x="0" y="34"/>
                    </a:cubicBezTo>
                    <a:cubicBezTo>
                      <a:pt x="13" y="56"/>
                      <a:pt x="38" y="32"/>
                      <a:pt x="51" y="50"/>
                    </a:cubicBezTo>
                    <a:cubicBezTo>
                      <a:pt x="61" y="33"/>
                      <a:pt x="78" y="40"/>
                      <a:pt x="92" y="38"/>
                    </a:cubicBezTo>
                    <a:cubicBezTo>
                      <a:pt x="96" y="38"/>
                      <a:pt x="101" y="40"/>
                      <a:pt x="102" y="34"/>
                    </a:cubicBezTo>
                    <a:cubicBezTo>
                      <a:pt x="103" y="29"/>
                      <a:pt x="99" y="28"/>
                      <a:pt x="95" y="25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4" name="Freeform 42"/>
              <p:cNvSpPr/>
              <p:nvPr/>
            </p:nvSpPr>
            <p:spPr bwMode="auto">
              <a:xfrm>
                <a:off x="5566449" y="2315079"/>
                <a:ext cx="88291" cy="78998"/>
              </a:xfrm>
              <a:custGeom>
                <a:avLst/>
                <a:gdLst>
                  <a:gd name="T0" fmla="*/ 10 w 77"/>
                  <a:gd name="T1" fmla="*/ 56 h 68"/>
                  <a:gd name="T2" fmla="*/ 54 w 77"/>
                  <a:gd name="T3" fmla="*/ 41 h 68"/>
                  <a:gd name="T4" fmla="*/ 66 w 77"/>
                  <a:gd name="T5" fmla="*/ 27 h 68"/>
                  <a:gd name="T6" fmla="*/ 66 w 77"/>
                  <a:gd name="T7" fmla="*/ 9 h 68"/>
                  <a:gd name="T8" fmla="*/ 12 w 77"/>
                  <a:gd name="T9" fmla="*/ 12 h 68"/>
                  <a:gd name="T10" fmla="*/ 7 w 77"/>
                  <a:gd name="T11" fmla="*/ 22 h 68"/>
                  <a:gd name="T12" fmla="*/ 16 w 77"/>
                  <a:gd name="T13" fmla="*/ 28 h 68"/>
                  <a:gd name="T14" fmla="*/ 52 w 77"/>
                  <a:gd name="T15" fmla="*/ 27 h 68"/>
                  <a:gd name="T16" fmla="*/ 53 w 77"/>
                  <a:gd name="T17" fmla="*/ 30 h 68"/>
                  <a:gd name="T18" fmla="*/ 14 w 77"/>
                  <a:gd name="T19" fmla="*/ 36 h 68"/>
                  <a:gd name="T20" fmla="*/ 2 w 77"/>
                  <a:gd name="T21" fmla="*/ 42 h 68"/>
                  <a:gd name="T22" fmla="*/ 10 w 77"/>
                  <a:gd name="T23" fmla="*/ 5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68">
                    <a:moveTo>
                      <a:pt x="10" y="56"/>
                    </a:moveTo>
                    <a:cubicBezTo>
                      <a:pt x="24" y="68"/>
                      <a:pt x="46" y="59"/>
                      <a:pt x="54" y="41"/>
                    </a:cubicBezTo>
                    <a:cubicBezTo>
                      <a:pt x="56" y="36"/>
                      <a:pt x="58" y="29"/>
                      <a:pt x="66" y="27"/>
                    </a:cubicBezTo>
                    <a:cubicBezTo>
                      <a:pt x="75" y="24"/>
                      <a:pt x="77" y="16"/>
                      <a:pt x="66" y="9"/>
                    </a:cubicBezTo>
                    <a:cubicBezTo>
                      <a:pt x="50" y="0"/>
                      <a:pt x="26" y="0"/>
                      <a:pt x="12" y="12"/>
                    </a:cubicBezTo>
                    <a:cubicBezTo>
                      <a:pt x="10" y="14"/>
                      <a:pt x="7" y="19"/>
                      <a:pt x="7" y="22"/>
                    </a:cubicBezTo>
                    <a:cubicBezTo>
                      <a:pt x="7" y="26"/>
                      <a:pt x="11" y="28"/>
                      <a:pt x="16" y="28"/>
                    </a:cubicBezTo>
                    <a:cubicBezTo>
                      <a:pt x="28" y="27"/>
                      <a:pt x="40" y="27"/>
                      <a:pt x="52" y="27"/>
                    </a:cubicBezTo>
                    <a:cubicBezTo>
                      <a:pt x="53" y="28"/>
                      <a:pt x="53" y="29"/>
                      <a:pt x="53" y="30"/>
                    </a:cubicBezTo>
                    <a:cubicBezTo>
                      <a:pt x="40" y="32"/>
                      <a:pt x="27" y="35"/>
                      <a:pt x="14" y="36"/>
                    </a:cubicBezTo>
                    <a:cubicBezTo>
                      <a:pt x="9" y="37"/>
                      <a:pt x="4" y="37"/>
                      <a:pt x="2" y="42"/>
                    </a:cubicBezTo>
                    <a:cubicBezTo>
                      <a:pt x="0" y="49"/>
                      <a:pt x="6" y="52"/>
                      <a:pt x="10" y="56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5" name="Freeform 43"/>
              <p:cNvSpPr/>
              <p:nvPr/>
            </p:nvSpPr>
            <p:spPr bwMode="auto">
              <a:xfrm>
                <a:off x="5888248" y="2455648"/>
                <a:ext cx="59249" cy="45307"/>
              </a:xfrm>
              <a:custGeom>
                <a:avLst/>
                <a:gdLst>
                  <a:gd name="T0" fmla="*/ 2 w 52"/>
                  <a:gd name="T1" fmla="*/ 20 h 39"/>
                  <a:gd name="T2" fmla="*/ 32 w 52"/>
                  <a:gd name="T3" fmla="*/ 37 h 39"/>
                  <a:gd name="T4" fmla="*/ 52 w 52"/>
                  <a:gd name="T5" fmla="*/ 22 h 39"/>
                  <a:gd name="T6" fmla="*/ 30 w 52"/>
                  <a:gd name="T7" fmla="*/ 1 h 39"/>
                  <a:gd name="T8" fmla="*/ 2 w 52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9">
                    <a:moveTo>
                      <a:pt x="2" y="20"/>
                    </a:moveTo>
                    <a:cubicBezTo>
                      <a:pt x="4" y="35"/>
                      <a:pt x="24" y="33"/>
                      <a:pt x="32" y="37"/>
                    </a:cubicBezTo>
                    <a:cubicBezTo>
                      <a:pt x="48" y="39"/>
                      <a:pt x="52" y="33"/>
                      <a:pt x="52" y="22"/>
                    </a:cubicBezTo>
                    <a:cubicBezTo>
                      <a:pt x="51" y="6"/>
                      <a:pt x="38" y="1"/>
                      <a:pt x="30" y="1"/>
                    </a:cubicBezTo>
                    <a:cubicBezTo>
                      <a:pt x="18" y="0"/>
                      <a:pt x="0" y="8"/>
                      <a:pt x="2" y="2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8" name="Freeform 44"/>
              <p:cNvSpPr/>
              <p:nvPr/>
            </p:nvSpPr>
            <p:spPr bwMode="auto">
              <a:xfrm>
                <a:off x="6298338" y="2734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79" name="Freeform 45"/>
              <p:cNvSpPr/>
              <p:nvPr/>
            </p:nvSpPr>
            <p:spPr bwMode="auto">
              <a:xfrm>
                <a:off x="6251869" y="2734463"/>
                <a:ext cx="53440" cy="46469"/>
              </a:xfrm>
              <a:custGeom>
                <a:avLst/>
                <a:gdLst>
                  <a:gd name="T0" fmla="*/ 1 w 47"/>
                  <a:gd name="T1" fmla="*/ 23 h 40"/>
                  <a:gd name="T2" fmla="*/ 24 w 47"/>
                  <a:gd name="T3" fmla="*/ 38 h 40"/>
                  <a:gd name="T4" fmla="*/ 41 w 47"/>
                  <a:gd name="T5" fmla="*/ 0 h 40"/>
                  <a:gd name="T6" fmla="*/ 19 w 47"/>
                  <a:gd name="T7" fmla="*/ 0 h 40"/>
                  <a:gd name="T8" fmla="*/ 1 w 47"/>
                  <a:gd name="T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0">
                    <a:moveTo>
                      <a:pt x="1" y="23"/>
                    </a:moveTo>
                    <a:cubicBezTo>
                      <a:pt x="2" y="35"/>
                      <a:pt x="12" y="40"/>
                      <a:pt x="24" y="38"/>
                    </a:cubicBezTo>
                    <a:cubicBezTo>
                      <a:pt x="47" y="34"/>
                      <a:pt x="40" y="15"/>
                      <a:pt x="41" y="0"/>
                    </a:cubicBezTo>
                    <a:cubicBezTo>
                      <a:pt x="34" y="0"/>
                      <a:pt x="27" y="0"/>
                      <a:pt x="19" y="0"/>
                    </a:cubicBezTo>
                    <a:cubicBezTo>
                      <a:pt x="5" y="0"/>
                      <a:pt x="0" y="12"/>
                      <a:pt x="1" y="2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80" name="Freeform 46"/>
              <p:cNvSpPr/>
              <p:nvPr/>
            </p:nvSpPr>
            <p:spPr bwMode="auto">
              <a:xfrm>
                <a:off x="5186564" y="3175920"/>
                <a:ext cx="30205" cy="31366"/>
              </a:xfrm>
              <a:custGeom>
                <a:avLst/>
                <a:gdLst>
                  <a:gd name="T0" fmla="*/ 6 w 26"/>
                  <a:gd name="T1" fmla="*/ 1 h 27"/>
                  <a:gd name="T2" fmla="*/ 2 w 26"/>
                  <a:gd name="T3" fmla="*/ 9 h 27"/>
                  <a:gd name="T4" fmla="*/ 16 w 26"/>
                  <a:gd name="T5" fmla="*/ 27 h 27"/>
                  <a:gd name="T6" fmla="*/ 25 w 26"/>
                  <a:gd name="T7" fmla="*/ 15 h 27"/>
                  <a:gd name="T8" fmla="*/ 6 w 26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6" y="1"/>
                    </a:moveTo>
                    <a:cubicBezTo>
                      <a:pt x="3" y="0"/>
                      <a:pt x="0" y="6"/>
                      <a:pt x="2" y="9"/>
                    </a:cubicBezTo>
                    <a:cubicBezTo>
                      <a:pt x="6" y="15"/>
                      <a:pt x="7" y="25"/>
                      <a:pt x="16" y="27"/>
                    </a:cubicBezTo>
                    <a:cubicBezTo>
                      <a:pt x="23" y="26"/>
                      <a:pt x="26" y="17"/>
                      <a:pt x="25" y="15"/>
                    </a:cubicBezTo>
                    <a:cubicBezTo>
                      <a:pt x="23" y="5"/>
                      <a:pt x="14" y="4"/>
                      <a:pt x="6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81" name="Freeform 47"/>
              <p:cNvSpPr/>
              <p:nvPr/>
            </p:nvSpPr>
            <p:spPr bwMode="auto">
              <a:xfrm>
                <a:off x="6444716" y="4028629"/>
                <a:ext cx="32528" cy="17426"/>
              </a:xfrm>
              <a:custGeom>
                <a:avLst/>
                <a:gdLst>
                  <a:gd name="T0" fmla="*/ 1 w 28"/>
                  <a:gd name="T1" fmla="*/ 3 h 15"/>
                  <a:gd name="T2" fmla="*/ 0 w 28"/>
                  <a:gd name="T3" fmla="*/ 8 h 15"/>
                  <a:gd name="T4" fmla="*/ 25 w 28"/>
                  <a:gd name="T5" fmla="*/ 9 h 15"/>
                  <a:gd name="T6" fmla="*/ 25 w 28"/>
                  <a:gd name="T7" fmla="*/ 3 h 15"/>
                  <a:gd name="T8" fmla="*/ 1 w 28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5">
                    <a:moveTo>
                      <a:pt x="1" y="3"/>
                    </a:moveTo>
                    <a:cubicBezTo>
                      <a:pt x="1" y="3"/>
                      <a:pt x="1" y="4"/>
                      <a:pt x="0" y="8"/>
                    </a:cubicBezTo>
                    <a:cubicBezTo>
                      <a:pt x="8" y="8"/>
                      <a:pt x="16" y="15"/>
                      <a:pt x="25" y="9"/>
                    </a:cubicBezTo>
                    <a:cubicBezTo>
                      <a:pt x="27" y="8"/>
                      <a:pt x="28" y="3"/>
                      <a:pt x="25" y="3"/>
                    </a:cubicBezTo>
                    <a:cubicBezTo>
                      <a:pt x="17" y="0"/>
                      <a:pt x="9" y="0"/>
                      <a:pt x="1" y="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4441495" y="1360130"/>
              <a:ext cx="4073023" cy="3422198"/>
              <a:chOff x="7252118" y="2200068"/>
              <a:chExt cx="4073023" cy="3227282"/>
            </a:xfrm>
            <a:solidFill>
              <a:schemeClr val="bg1">
                <a:lumMod val="95000"/>
              </a:schemeClr>
            </a:solidFill>
          </p:grpSpPr>
          <p:sp>
            <p:nvSpPr>
              <p:cNvPr id="15" name="Freeform 35"/>
              <p:cNvSpPr/>
              <p:nvPr/>
            </p:nvSpPr>
            <p:spPr bwMode="auto">
              <a:xfrm>
                <a:off x="7252118" y="2797196"/>
                <a:ext cx="199817" cy="105717"/>
              </a:xfrm>
              <a:custGeom>
                <a:avLst/>
                <a:gdLst>
                  <a:gd name="T0" fmla="*/ 166 w 173"/>
                  <a:gd name="T1" fmla="*/ 28 h 92"/>
                  <a:gd name="T2" fmla="*/ 138 w 173"/>
                  <a:gd name="T3" fmla="*/ 6 h 92"/>
                  <a:gd name="T4" fmla="*/ 130 w 173"/>
                  <a:gd name="T5" fmla="*/ 2 h 92"/>
                  <a:gd name="T6" fmla="*/ 75 w 173"/>
                  <a:gd name="T7" fmla="*/ 22 h 92"/>
                  <a:gd name="T8" fmla="*/ 70 w 173"/>
                  <a:gd name="T9" fmla="*/ 18 h 92"/>
                  <a:gd name="T10" fmla="*/ 63 w 173"/>
                  <a:gd name="T11" fmla="*/ 23 h 92"/>
                  <a:gd name="T12" fmla="*/ 48 w 173"/>
                  <a:gd name="T13" fmla="*/ 34 h 92"/>
                  <a:gd name="T14" fmla="*/ 43 w 173"/>
                  <a:gd name="T15" fmla="*/ 20 h 92"/>
                  <a:gd name="T16" fmla="*/ 22 w 173"/>
                  <a:gd name="T17" fmla="*/ 3 h 92"/>
                  <a:gd name="T18" fmla="*/ 0 w 173"/>
                  <a:gd name="T19" fmla="*/ 30 h 92"/>
                  <a:gd name="T20" fmla="*/ 22 w 173"/>
                  <a:gd name="T21" fmla="*/ 27 h 92"/>
                  <a:gd name="T22" fmla="*/ 33 w 173"/>
                  <a:gd name="T23" fmla="*/ 36 h 92"/>
                  <a:gd name="T24" fmla="*/ 24 w 173"/>
                  <a:gd name="T25" fmla="*/ 44 h 92"/>
                  <a:gd name="T26" fmla="*/ 7 w 173"/>
                  <a:gd name="T27" fmla="*/ 52 h 92"/>
                  <a:gd name="T28" fmla="*/ 35 w 173"/>
                  <a:gd name="T29" fmla="*/ 62 h 92"/>
                  <a:gd name="T30" fmla="*/ 27 w 173"/>
                  <a:gd name="T31" fmla="*/ 78 h 92"/>
                  <a:gd name="T32" fmla="*/ 67 w 173"/>
                  <a:gd name="T33" fmla="*/ 85 h 92"/>
                  <a:gd name="T34" fmla="*/ 99 w 173"/>
                  <a:gd name="T35" fmla="*/ 85 h 92"/>
                  <a:gd name="T36" fmla="*/ 141 w 173"/>
                  <a:gd name="T37" fmla="*/ 67 h 92"/>
                  <a:gd name="T38" fmla="*/ 168 w 173"/>
                  <a:gd name="T39" fmla="*/ 42 h 92"/>
                  <a:gd name="T40" fmla="*/ 166 w 173"/>
                  <a:gd name="T41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3" h="92">
                    <a:moveTo>
                      <a:pt x="166" y="28"/>
                    </a:moveTo>
                    <a:cubicBezTo>
                      <a:pt x="155" y="24"/>
                      <a:pt x="150" y="10"/>
                      <a:pt x="138" y="6"/>
                    </a:cubicBezTo>
                    <a:cubicBezTo>
                      <a:pt x="135" y="5"/>
                      <a:pt x="132" y="0"/>
                      <a:pt x="130" y="2"/>
                    </a:cubicBezTo>
                    <a:cubicBezTo>
                      <a:pt x="117" y="27"/>
                      <a:pt x="89" y="2"/>
                      <a:pt x="75" y="22"/>
                    </a:cubicBezTo>
                    <a:cubicBezTo>
                      <a:pt x="75" y="22"/>
                      <a:pt x="72" y="20"/>
                      <a:pt x="70" y="18"/>
                    </a:cubicBezTo>
                    <a:cubicBezTo>
                      <a:pt x="62" y="10"/>
                      <a:pt x="65" y="17"/>
                      <a:pt x="63" y="23"/>
                    </a:cubicBezTo>
                    <a:cubicBezTo>
                      <a:pt x="62" y="28"/>
                      <a:pt x="53" y="34"/>
                      <a:pt x="48" y="34"/>
                    </a:cubicBezTo>
                    <a:cubicBezTo>
                      <a:pt x="44" y="35"/>
                      <a:pt x="45" y="25"/>
                      <a:pt x="43" y="20"/>
                    </a:cubicBezTo>
                    <a:cubicBezTo>
                      <a:pt x="40" y="11"/>
                      <a:pt x="32" y="4"/>
                      <a:pt x="22" y="3"/>
                    </a:cubicBezTo>
                    <a:cubicBezTo>
                      <a:pt x="22" y="20"/>
                      <a:pt x="2" y="16"/>
                      <a:pt x="0" y="30"/>
                    </a:cubicBezTo>
                    <a:cubicBezTo>
                      <a:pt x="8" y="35"/>
                      <a:pt x="14" y="26"/>
                      <a:pt x="22" y="27"/>
                    </a:cubicBezTo>
                    <a:cubicBezTo>
                      <a:pt x="28" y="28"/>
                      <a:pt x="33" y="27"/>
                      <a:pt x="33" y="36"/>
                    </a:cubicBezTo>
                    <a:cubicBezTo>
                      <a:pt x="32" y="42"/>
                      <a:pt x="30" y="44"/>
                      <a:pt x="24" y="44"/>
                    </a:cubicBezTo>
                    <a:cubicBezTo>
                      <a:pt x="18" y="44"/>
                      <a:pt x="12" y="45"/>
                      <a:pt x="7" y="52"/>
                    </a:cubicBezTo>
                    <a:cubicBezTo>
                      <a:pt x="18" y="54"/>
                      <a:pt x="29" y="49"/>
                      <a:pt x="35" y="62"/>
                    </a:cubicBezTo>
                    <a:cubicBezTo>
                      <a:pt x="40" y="72"/>
                      <a:pt x="28" y="71"/>
                      <a:pt x="27" y="78"/>
                    </a:cubicBezTo>
                    <a:cubicBezTo>
                      <a:pt x="41" y="79"/>
                      <a:pt x="54" y="75"/>
                      <a:pt x="67" y="85"/>
                    </a:cubicBezTo>
                    <a:cubicBezTo>
                      <a:pt x="75" y="90"/>
                      <a:pt x="88" y="92"/>
                      <a:pt x="99" y="85"/>
                    </a:cubicBezTo>
                    <a:cubicBezTo>
                      <a:pt x="112" y="77"/>
                      <a:pt x="126" y="69"/>
                      <a:pt x="141" y="67"/>
                    </a:cubicBezTo>
                    <a:cubicBezTo>
                      <a:pt x="156" y="64"/>
                      <a:pt x="161" y="52"/>
                      <a:pt x="168" y="42"/>
                    </a:cubicBezTo>
                    <a:cubicBezTo>
                      <a:pt x="173" y="36"/>
                      <a:pt x="172" y="31"/>
                      <a:pt x="166" y="2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595D65"/>
                </a:solidFill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7379908" y="2200068"/>
                <a:ext cx="3945233" cy="3227282"/>
                <a:chOff x="7379908" y="2200068"/>
                <a:chExt cx="3945233" cy="3227282"/>
              </a:xfrm>
              <a:grpFill/>
            </p:grpSpPr>
            <p:sp>
              <p:nvSpPr>
                <p:cNvPr id="18" name="Freeform 5"/>
                <p:cNvSpPr/>
                <p:nvPr/>
              </p:nvSpPr>
              <p:spPr bwMode="auto">
                <a:xfrm>
                  <a:off x="7379908" y="3612730"/>
                  <a:ext cx="1293005" cy="1545100"/>
                </a:xfrm>
                <a:custGeom>
                  <a:avLst/>
                  <a:gdLst>
                    <a:gd name="T0" fmla="*/ 1104 w 1123"/>
                    <a:gd name="T1" fmla="*/ 495 h 1341"/>
                    <a:gd name="T2" fmla="*/ 1012 w 1123"/>
                    <a:gd name="T3" fmla="*/ 511 h 1341"/>
                    <a:gd name="T4" fmla="*/ 969 w 1123"/>
                    <a:gd name="T5" fmla="*/ 498 h 1341"/>
                    <a:gd name="T6" fmla="*/ 976 w 1123"/>
                    <a:gd name="T7" fmla="*/ 455 h 1341"/>
                    <a:gd name="T8" fmla="*/ 925 w 1123"/>
                    <a:gd name="T9" fmla="*/ 401 h 1341"/>
                    <a:gd name="T10" fmla="*/ 893 w 1123"/>
                    <a:gd name="T11" fmla="*/ 342 h 1341"/>
                    <a:gd name="T12" fmla="*/ 855 w 1123"/>
                    <a:gd name="T13" fmla="*/ 286 h 1341"/>
                    <a:gd name="T14" fmla="*/ 817 w 1123"/>
                    <a:gd name="T15" fmla="*/ 160 h 1341"/>
                    <a:gd name="T16" fmla="*/ 826 w 1123"/>
                    <a:gd name="T17" fmla="*/ 152 h 1341"/>
                    <a:gd name="T18" fmla="*/ 854 w 1123"/>
                    <a:gd name="T19" fmla="*/ 173 h 1341"/>
                    <a:gd name="T20" fmla="*/ 823 w 1123"/>
                    <a:gd name="T21" fmla="*/ 127 h 1341"/>
                    <a:gd name="T22" fmla="*/ 741 w 1123"/>
                    <a:gd name="T23" fmla="*/ 124 h 1341"/>
                    <a:gd name="T24" fmla="*/ 658 w 1123"/>
                    <a:gd name="T25" fmla="*/ 94 h 1341"/>
                    <a:gd name="T26" fmla="*/ 619 w 1123"/>
                    <a:gd name="T27" fmla="*/ 119 h 1341"/>
                    <a:gd name="T28" fmla="*/ 534 w 1123"/>
                    <a:gd name="T29" fmla="*/ 101 h 1341"/>
                    <a:gd name="T30" fmla="*/ 458 w 1123"/>
                    <a:gd name="T31" fmla="*/ 75 h 1341"/>
                    <a:gd name="T32" fmla="*/ 448 w 1123"/>
                    <a:gd name="T33" fmla="*/ 1 h 1341"/>
                    <a:gd name="T34" fmla="*/ 370 w 1123"/>
                    <a:gd name="T35" fmla="*/ 11 h 1341"/>
                    <a:gd name="T36" fmla="*/ 204 w 1123"/>
                    <a:gd name="T37" fmla="*/ 38 h 1341"/>
                    <a:gd name="T38" fmla="*/ 163 w 1123"/>
                    <a:gd name="T39" fmla="*/ 77 h 1341"/>
                    <a:gd name="T40" fmla="*/ 124 w 1123"/>
                    <a:gd name="T41" fmla="*/ 155 h 1341"/>
                    <a:gd name="T42" fmla="*/ 42 w 1123"/>
                    <a:gd name="T43" fmla="*/ 239 h 1341"/>
                    <a:gd name="T44" fmla="*/ 8 w 1123"/>
                    <a:gd name="T45" fmla="*/ 303 h 1341"/>
                    <a:gd name="T46" fmla="*/ 18 w 1123"/>
                    <a:gd name="T47" fmla="*/ 348 h 1341"/>
                    <a:gd name="T48" fmla="*/ 23 w 1123"/>
                    <a:gd name="T49" fmla="*/ 455 h 1341"/>
                    <a:gd name="T50" fmla="*/ 70 w 1123"/>
                    <a:gd name="T51" fmla="*/ 538 h 1341"/>
                    <a:gd name="T52" fmla="*/ 124 w 1123"/>
                    <a:gd name="T53" fmla="*/ 594 h 1341"/>
                    <a:gd name="T54" fmla="*/ 245 w 1123"/>
                    <a:gd name="T55" fmla="*/ 608 h 1341"/>
                    <a:gd name="T56" fmla="*/ 331 w 1123"/>
                    <a:gd name="T57" fmla="*/ 580 h 1341"/>
                    <a:gd name="T58" fmla="*/ 400 w 1123"/>
                    <a:gd name="T59" fmla="*/ 614 h 1341"/>
                    <a:gd name="T60" fmla="*/ 440 w 1123"/>
                    <a:gd name="T61" fmla="*/ 693 h 1341"/>
                    <a:gd name="T62" fmla="*/ 469 w 1123"/>
                    <a:gd name="T63" fmla="*/ 764 h 1341"/>
                    <a:gd name="T64" fmla="*/ 494 w 1123"/>
                    <a:gd name="T65" fmla="*/ 817 h 1341"/>
                    <a:gd name="T66" fmla="*/ 507 w 1123"/>
                    <a:gd name="T67" fmla="*/ 914 h 1341"/>
                    <a:gd name="T68" fmla="*/ 490 w 1123"/>
                    <a:gd name="T69" fmla="*/ 1036 h 1341"/>
                    <a:gd name="T70" fmla="*/ 545 w 1123"/>
                    <a:gd name="T71" fmla="*/ 1204 h 1341"/>
                    <a:gd name="T72" fmla="*/ 586 w 1123"/>
                    <a:gd name="T73" fmla="*/ 1293 h 1341"/>
                    <a:gd name="T74" fmla="*/ 622 w 1123"/>
                    <a:gd name="T75" fmla="*/ 1334 h 1341"/>
                    <a:gd name="T76" fmla="*/ 760 w 1123"/>
                    <a:gd name="T77" fmla="*/ 1287 h 1341"/>
                    <a:gd name="T78" fmla="*/ 825 w 1123"/>
                    <a:gd name="T79" fmla="*/ 1179 h 1341"/>
                    <a:gd name="T80" fmla="*/ 869 w 1123"/>
                    <a:gd name="T81" fmla="*/ 1098 h 1341"/>
                    <a:gd name="T82" fmla="*/ 858 w 1123"/>
                    <a:gd name="T83" fmla="*/ 1053 h 1341"/>
                    <a:gd name="T84" fmla="*/ 951 w 1123"/>
                    <a:gd name="T85" fmla="*/ 971 h 1341"/>
                    <a:gd name="T86" fmla="*/ 938 w 1123"/>
                    <a:gd name="T87" fmla="*/ 870 h 1341"/>
                    <a:gd name="T88" fmla="*/ 930 w 1123"/>
                    <a:gd name="T89" fmla="*/ 813 h 1341"/>
                    <a:gd name="T90" fmla="*/ 1017 w 1123"/>
                    <a:gd name="T91" fmla="*/ 670 h 1341"/>
                    <a:gd name="T92" fmla="*/ 1118 w 1123"/>
                    <a:gd name="T93" fmla="*/ 492 h 1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23" h="1341">
                      <a:moveTo>
                        <a:pt x="1118" y="492"/>
                      </a:moveTo>
                      <a:cubicBezTo>
                        <a:pt x="1114" y="487"/>
                        <a:pt x="1108" y="493"/>
                        <a:pt x="1104" y="495"/>
                      </a:cubicBezTo>
                      <a:cubicBezTo>
                        <a:pt x="1087" y="499"/>
                        <a:pt x="1069" y="500"/>
                        <a:pt x="1052" y="506"/>
                      </a:cubicBezTo>
                      <a:cubicBezTo>
                        <a:pt x="1040" y="509"/>
                        <a:pt x="1026" y="513"/>
                        <a:pt x="1012" y="511"/>
                      </a:cubicBezTo>
                      <a:cubicBezTo>
                        <a:pt x="1002" y="509"/>
                        <a:pt x="996" y="499"/>
                        <a:pt x="985" y="502"/>
                      </a:cubicBezTo>
                      <a:cubicBezTo>
                        <a:pt x="980" y="503"/>
                        <a:pt x="971" y="506"/>
                        <a:pt x="969" y="498"/>
                      </a:cubicBezTo>
                      <a:cubicBezTo>
                        <a:pt x="967" y="490"/>
                        <a:pt x="965" y="479"/>
                        <a:pt x="974" y="473"/>
                      </a:cubicBezTo>
                      <a:cubicBezTo>
                        <a:pt x="984" y="467"/>
                        <a:pt x="982" y="460"/>
                        <a:pt x="976" y="455"/>
                      </a:cubicBezTo>
                      <a:cubicBezTo>
                        <a:pt x="965" y="448"/>
                        <a:pt x="959" y="435"/>
                        <a:pt x="947" y="431"/>
                      </a:cubicBezTo>
                      <a:cubicBezTo>
                        <a:pt x="932" y="427"/>
                        <a:pt x="927" y="416"/>
                        <a:pt x="925" y="401"/>
                      </a:cubicBezTo>
                      <a:cubicBezTo>
                        <a:pt x="922" y="386"/>
                        <a:pt x="917" y="373"/>
                        <a:pt x="903" y="366"/>
                      </a:cubicBezTo>
                      <a:cubicBezTo>
                        <a:pt x="895" y="361"/>
                        <a:pt x="893" y="353"/>
                        <a:pt x="893" y="342"/>
                      </a:cubicBezTo>
                      <a:cubicBezTo>
                        <a:pt x="893" y="305"/>
                        <a:pt x="893" y="305"/>
                        <a:pt x="858" y="299"/>
                      </a:cubicBezTo>
                      <a:cubicBezTo>
                        <a:pt x="847" y="297"/>
                        <a:pt x="847" y="292"/>
                        <a:pt x="855" y="286"/>
                      </a:cubicBezTo>
                      <a:cubicBezTo>
                        <a:pt x="875" y="272"/>
                        <a:pt x="865" y="257"/>
                        <a:pt x="856" y="242"/>
                      </a:cubicBezTo>
                      <a:cubicBezTo>
                        <a:pt x="840" y="216"/>
                        <a:pt x="830" y="187"/>
                        <a:pt x="817" y="160"/>
                      </a:cubicBezTo>
                      <a:cubicBezTo>
                        <a:pt x="816" y="157"/>
                        <a:pt x="812" y="154"/>
                        <a:pt x="816" y="151"/>
                      </a:cubicBezTo>
                      <a:cubicBezTo>
                        <a:pt x="819" y="148"/>
                        <a:pt x="824" y="148"/>
                        <a:pt x="826" y="152"/>
                      </a:cubicBezTo>
                      <a:cubicBezTo>
                        <a:pt x="829" y="157"/>
                        <a:pt x="838" y="156"/>
                        <a:pt x="838" y="166"/>
                      </a:cubicBezTo>
                      <a:cubicBezTo>
                        <a:pt x="839" y="175"/>
                        <a:pt x="847" y="175"/>
                        <a:pt x="854" y="173"/>
                      </a:cubicBezTo>
                      <a:cubicBezTo>
                        <a:pt x="850" y="157"/>
                        <a:pt x="852" y="139"/>
                        <a:pt x="842" y="124"/>
                      </a:cubicBezTo>
                      <a:cubicBezTo>
                        <a:pt x="836" y="124"/>
                        <a:pt x="830" y="130"/>
                        <a:pt x="823" y="127"/>
                      </a:cubicBezTo>
                      <a:cubicBezTo>
                        <a:pt x="805" y="117"/>
                        <a:pt x="788" y="115"/>
                        <a:pt x="769" y="127"/>
                      </a:cubicBezTo>
                      <a:cubicBezTo>
                        <a:pt x="762" y="131"/>
                        <a:pt x="750" y="131"/>
                        <a:pt x="741" y="124"/>
                      </a:cubicBezTo>
                      <a:cubicBezTo>
                        <a:pt x="725" y="113"/>
                        <a:pt x="704" y="122"/>
                        <a:pt x="688" y="108"/>
                      </a:cubicBezTo>
                      <a:cubicBezTo>
                        <a:pt x="681" y="102"/>
                        <a:pt x="667" y="102"/>
                        <a:pt x="658" y="94"/>
                      </a:cubicBezTo>
                      <a:cubicBezTo>
                        <a:pt x="647" y="84"/>
                        <a:pt x="636" y="92"/>
                        <a:pt x="627" y="97"/>
                      </a:cubicBezTo>
                      <a:cubicBezTo>
                        <a:pt x="620" y="101"/>
                        <a:pt x="614" y="106"/>
                        <a:pt x="619" y="119"/>
                      </a:cubicBezTo>
                      <a:cubicBezTo>
                        <a:pt x="623" y="131"/>
                        <a:pt x="602" y="148"/>
                        <a:pt x="595" y="139"/>
                      </a:cubicBezTo>
                      <a:cubicBezTo>
                        <a:pt x="578" y="119"/>
                        <a:pt x="541" y="137"/>
                        <a:pt x="534" y="101"/>
                      </a:cubicBezTo>
                      <a:cubicBezTo>
                        <a:pt x="534" y="99"/>
                        <a:pt x="528" y="99"/>
                        <a:pt x="525" y="98"/>
                      </a:cubicBezTo>
                      <a:cubicBezTo>
                        <a:pt x="503" y="88"/>
                        <a:pt x="477" y="92"/>
                        <a:pt x="458" y="75"/>
                      </a:cubicBezTo>
                      <a:cubicBezTo>
                        <a:pt x="450" y="68"/>
                        <a:pt x="444" y="64"/>
                        <a:pt x="455" y="54"/>
                      </a:cubicBezTo>
                      <a:cubicBezTo>
                        <a:pt x="465" y="46"/>
                        <a:pt x="458" y="7"/>
                        <a:pt x="448" y="1"/>
                      </a:cubicBezTo>
                      <a:cubicBezTo>
                        <a:pt x="444" y="0"/>
                        <a:pt x="441" y="0"/>
                        <a:pt x="438" y="2"/>
                      </a:cubicBezTo>
                      <a:cubicBezTo>
                        <a:pt x="417" y="15"/>
                        <a:pt x="392" y="11"/>
                        <a:pt x="370" y="11"/>
                      </a:cubicBezTo>
                      <a:cubicBezTo>
                        <a:pt x="332" y="11"/>
                        <a:pt x="299" y="20"/>
                        <a:pt x="266" y="37"/>
                      </a:cubicBezTo>
                      <a:cubicBezTo>
                        <a:pt x="245" y="48"/>
                        <a:pt x="224" y="45"/>
                        <a:pt x="204" y="38"/>
                      </a:cubicBezTo>
                      <a:cubicBezTo>
                        <a:pt x="194" y="34"/>
                        <a:pt x="191" y="32"/>
                        <a:pt x="187" y="43"/>
                      </a:cubicBezTo>
                      <a:cubicBezTo>
                        <a:pt x="183" y="57"/>
                        <a:pt x="179" y="71"/>
                        <a:pt x="163" y="77"/>
                      </a:cubicBezTo>
                      <a:cubicBezTo>
                        <a:pt x="137" y="88"/>
                        <a:pt x="128" y="105"/>
                        <a:pt x="132" y="137"/>
                      </a:cubicBezTo>
                      <a:cubicBezTo>
                        <a:pt x="133" y="145"/>
                        <a:pt x="128" y="151"/>
                        <a:pt x="124" y="155"/>
                      </a:cubicBezTo>
                      <a:cubicBezTo>
                        <a:pt x="114" y="164"/>
                        <a:pt x="103" y="174"/>
                        <a:pt x="91" y="179"/>
                      </a:cubicBezTo>
                      <a:cubicBezTo>
                        <a:pt x="65" y="190"/>
                        <a:pt x="52" y="214"/>
                        <a:pt x="42" y="239"/>
                      </a:cubicBezTo>
                      <a:cubicBezTo>
                        <a:pt x="39" y="245"/>
                        <a:pt x="37" y="251"/>
                        <a:pt x="33" y="256"/>
                      </a:cubicBezTo>
                      <a:cubicBezTo>
                        <a:pt x="20" y="269"/>
                        <a:pt x="17" y="288"/>
                        <a:pt x="8" y="303"/>
                      </a:cubicBezTo>
                      <a:cubicBezTo>
                        <a:pt x="5" y="306"/>
                        <a:pt x="3" y="311"/>
                        <a:pt x="7" y="314"/>
                      </a:cubicBezTo>
                      <a:cubicBezTo>
                        <a:pt x="18" y="323"/>
                        <a:pt x="16" y="336"/>
                        <a:pt x="18" y="348"/>
                      </a:cubicBezTo>
                      <a:cubicBezTo>
                        <a:pt x="23" y="372"/>
                        <a:pt x="21" y="394"/>
                        <a:pt x="12" y="412"/>
                      </a:cubicBezTo>
                      <a:cubicBezTo>
                        <a:pt x="0" y="433"/>
                        <a:pt x="8" y="444"/>
                        <a:pt x="23" y="455"/>
                      </a:cubicBezTo>
                      <a:cubicBezTo>
                        <a:pt x="6" y="467"/>
                        <a:pt x="7" y="470"/>
                        <a:pt x="23" y="481"/>
                      </a:cubicBezTo>
                      <a:cubicBezTo>
                        <a:pt x="43" y="495"/>
                        <a:pt x="61" y="514"/>
                        <a:pt x="70" y="538"/>
                      </a:cubicBezTo>
                      <a:cubicBezTo>
                        <a:pt x="75" y="552"/>
                        <a:pt x="81" y="560"/>
                        <a:pt x="92" y="567"/>
                      </a:cubicBezTo>
                      <a:cubicBezTo>
                        <a:pt x="103" y="576"/>
                        <a:pt x="113" y="585"/>
                        <a:pt x="124" y="594"/>
                      </a:cubicBezTo>
                      <a:cubicBezTo>
                        <a:pt x="141" y="608"/>
                        <a:pt x="157" y="621"/>
                        <a:pt x="181" y="609"/>
                      </a:cubicBezTo>
                      <a:cubicBezTo>
                        <a:pt x="202" y="599"/>
                        <a:pt x="224" y="594"/>
                        <a:pt x="245" y="608"/>
                      </a:cubicBezTo>
                      <a:cubicBezTo>
                        <a:pt x="251" y="611"/>
                        <a:pt x="257" y="607"/>
                        <a:pt x="262" y="604"/>
                      </a:cubicBezTo>
                      <a:cubicBezTo>
                        <a:pt x="284" y="594"/>
                        <a:pt x="307" y="585"/>
                        <a:pt x="331" y="580"/>
                      </a:cubicBezTo>
                      <a:cubicBezTo>
                        <a:pt x="350" y="576"/>
                        <a:pt x="369" y="583"/>
                        <a:pt x="375" y="602"/>
                      </a:cubicBezTo>
                      <a:cubicBezTo>
                        <a:pt x="380" y="618"/>
                        <a:pt x="386" y="617"/>
                        <a:pt x="400" y="614"/>
                      </a:cubicBezTo>
                      <a:cubicBezTo>
                        <a:pt x="434" y="604"/>
                        <a:pt x="452" y="628"/>
                        <a:pt x="448" y="648"/>
                      </a:cubicBezTo>
                      <a:cubicBezTo>
                        <a:pt x="445" y="663"/>
                        <a:pt x="446" y="680"/>
                        <a:pt x="440" y="693"/>
                      </a:cubicBezTo>
                      <a:cubicBezTo>
                        <a:pt x="427" y="718"/>
                        <a:pt x="442" y="731"/>
                        <a:pt x="454" y="747"/>
                      </a:cubicBezTo>
                      <a:cubicBezTo>
                        <a:pt x="458" y="753"/>
                        <a:pt x="464" y="758"/>
                        <a:pt x="469" y="764"/>
                      </a:cubicBezTo>
                      <a:cubicBezTo>
                        <a:pt x="478" y="776"/>
                        <a:pt x="500" y="781"/>
                        <a:pt x="489" y="806"/>
                      </a:cubicBezTo>
                      <a:cubicBezTo>
                        <a:pt x="488" y="808"/>
                        <a:pt x="492" y="813"/>
                        <a:pt x="494" y="817"/>
                      </a:cubicBezTo>
                      <a:cubicBezTo>
                        <a:pt x="508" y="840"/>
                        <a:pt x="500" y="870"/>
                        <a:pt x="512" y="895"/>
                      </a:cubicBezTo>
                      <a:cubicBezTo>
                        <a:pt x="515" y="900"/>
                        <a:pt x="513" y="909"/>
                        <a:pt x="507" y="914"/>
                      </a:cubicBezTo>
                      <a:cubicBezTo>
                        <a:pt x="485" y="938"/>
                        <a:pt x="483" y="968"/>
                        <a:pt x="481" y="999"/>
                      </a:cubicBezTo>
                      <a:cubicBezTo>
                        <a:pt x="480" y="1012"/>
                        <a:pt x="484" y="1023"/>
                        <a:pt x="490" y="1036"/>
                      </a:cubicBezTo>
                      <a:cubicBezTo>
                        <a:pt x="504" y="1066"/>
                        <a:pt x="525" y="1093"/>
                        <a:pt x="526" y="1131"/>
                      </a:cubicBezTo>
                      <a:cubicBezTo>
                        <a:pt x="526" y="1155"/>
                        <a:pt x="527" y="1184"/>
                        <a:pt x="545" y="1204"/>
                      </a:cubicBezTo>
                      <a:cubicBezTo>
                        <a:pt x="566" y="1226"/>
                        <a:pt x="571" y="1257"/>
                        <a:pt x="586" y="1282"/>
                      </a:cubicBezTo>
                      <a:cubicBezTo>
                        <a:pt x="588" y="1286"/>
                        <a:pt x="589" y="1290"/>
                        <a:pt x="586" y="1293"/>
                      </a:cubicBezTo>
                      <a:cubicBezTo>
                        <a:pt x="574" y="1306"/>
                        <a:pt x="587" y="1317"/>
                        <a:pt x="592" y="1323"/>
                      </a:cubicBezTo>
                      <a:cubicBezTo>
                        <a:pt x="598" y="1330"/>
                        <a:pt x="607" y="1341"/>
                        <a:pt x="622" y="1334"/>
                      </a:cubicBezTo>
                      <a:cubicBezTo>
                        <a:pt x="640" y="1325"/>
                        <a:pt x="660" y="1323"/>
                        <a:pt x="680" y="1323"/>
                      </a:cubicBezTo>
                      <a:cubicBezTo>
                        <a:pt x="711" y="1324"/>
                        <a:pt x="737" y="1311"/>
                        <a:pt x="760" y="1287"/>
                      </a:cubicBezTo>
                      <a:cubicBezTo>
                        <a:pt x="779" y="1268"/>
                        <a:pt x="790" y="1243"/>
                        <a:pt x="808" y="1224"/>
                      </a:cubicBezTo>
                      <a:cubicBezTo>
                        <a:pt x="821" y="1211"/>
                        <a:pt x="827" y="1194"/>
                        <a:pt x="825" y="1179"/>
                      </a:cubicBezTo>
                      <a:cubicBezTo>
                        <a:pt x="820" y="1157"/>
                        <a:pt x="832" y="1154"/>
                        <a:pt x="845" y="1148"/>
                      </a:cubicBezTo>
                      <a:cubicBezTo>
                        <a:pt x="868" y="1137"/>
                        <a:pt x="875" y="1123"/>
                        <a:pt x="869" y="1098"/>
                      </a:cubicBezTo>
                      <a:cubicBezTo>
                        <a:pt x="867" y="1087"/>
                        <a:pt x="863" y="1077"/>
                        <a:pt x="858" y="1067"/>
                      </a:cubicBezTo>
                      <a:cubicBezTo>
                        <a:pt x="855" y="1062"/>
                        <a:pt x="853" y="1058"/>
                        <a:pt x="858" y="1053"/>
                      </a:cubicBezTo>
                      <a:cubicBezTo>
                        <a:pt x="877" y="1035"/>
                        <a:pt x="893" y="1012"/>
                        <a:pt x="918" y="1001"/>
                      </a:cubicBezTo>
                      <a:cubicBezTo>
                        <a:pt x="932" y="994"/>
                        <a:pt x="943" y="986"/>
                        <a:pt x="951" y="971"/>
                      </a:cubicBezTo>
                      <a:cubicBezTo>
                        <a:pt x="961" y="949"/>
                        <a:pt x="950" y="928"/>
                        <a:pt x="952" y="906"/>
                      </a:cubicBezTo>
                      <a:cubicBezTo>
                        <a:pt x="952" y="893"/>
                        <a:pt x="955" y="876"/>
                        <a:pt x="938" y="870"/>
                      </a:cubicBezTo>
                      <a:cubicBezTo>
                        <a:pt x="937" y="869"/>
                        <a:pt x="938" y="864"/>
                        <a:pt x="937" y="862"/>
                      </a:cubicBezTo>
                      <a:cubicBezTo>
                        <a:pt x="929" y="846"/>
                        <a:pt x="939" y="827"/>
                        <a:pt x="930" y="813"/>
                      </a:cubicBezTo>
                      <a:cubicBezTo>
                        <a:pt x="921" y="800"/>
                        <a:pt x="925" y="790"/>
                        <a:pt x="929" y="780"/>
                      </a:cubicBezTo>
                      <a:cubicBezTo>
                        <a:pt x="951" y="736"/>
                        <a:pt x="979" y="697"/>
                        <a:pt x="1017" y="670"/>
                      </a:cubicBezTo>
                      <a:cubicBezTo>
                        <a:pt x="1070" y="630"/>
                        <a:pt x="1097" y="573"/>
                        <a:pt x="1120" y="511"/>
                      </a:cubicBezTo>
                      <a:cubicBezTo>
                        <a:pt x="1123" y="503"/>
                        <a:pt x="1121" y="496"/>
                        <a:pt x="1118" y="492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19" name="Freeform 6"/>
                <p:cNvSpPr/>
                <p:nvPr/>
              </p:nvSpPr>
              <p:spPr bwMode="auto">
                <a:xfrm>
                  <a:off x="8519565" y="4661771"/>
                  <a:ext cx="144054" cy="285785"/>
                </a:xfrm>
                <a:custGeom>
                  <a:avLst/>
                  <a:gdLst>
                    <a:gd name="T0" fmla="*/ 103 w 125"/>
                    <a:gd name="T1" fmla="*/ 0 h 248"/>
                    <a:gd name="T2" fmla="*/ 100 w 125"/>
                    <a:gd name="T3" fmla="*/ 4 h 248"/>
                    <a:gd name="T4" fmla="*/ 41 w 125"/>
                    <a:gd name="T5" fmla="*/ 69 h 248"/>
                    <a:gd name="T6" fmla="*/ 21 w 125"/>
                    <a:gd name="T7" fmla="*/ 111 h 248"/>
                    <a:gd name="T8" fmla="*/ 12 w 125"/>
                    <a:gd name="T9" fmla="*/ 171 h 248"/>
                    <a:gd name="T10" fmla="*/ 30 w 125"/>
                    <a:gd name="T11" fmla="*/ 243 h 248"/>
                    <a:gd name="T12" fmla="*/ 50 w 125"/>
                    <a:gd name="T13" fmla="*/ 244 h 248"/>
                    <a:gd name="T14" fmla="*/ 75 w 125"/>
                    <a:gd name="T15" fmla="*/ 219 h 248"/>
                    <a:gd name="T16" fmla="*/ 91 w 125"/>
                    <a:gd name="T17" fmla="*/ 161 h 248"/>
                    <a:gd name="T18" fmla="*/ 107 w 125"/>
                    <a:gd name="T19" fmla="*/ 104 h 248"/>
                    <a:gd name="T20" fmla="*/ 125 w 125"/>
                    <a:gd name="T21" fmla="*/ 59 h 248"/>
                    <a:gd name="T22" fmla="*/ 125 w 125"/>
                    <a:gd name="T23" fmla="*/ 55 h 248"/>
                    <a:gd name="T24" fmla="*/ 103 w 125"/>
                    <a:gd name="T25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5" h="248">
                      <a:moveTo>
                        <a:pt x="103" y="0"/>
                      </a:moveTo>
                      <a:cubicBezTo>
                        <a:pt x="102" y="1"/>
                        <a:pt x="101" y="2"/>
                        <a:pt x="100" y="4"/>
                      </a:cubicBezTo>
                      <a:cubicBezTo>
                        <a:pt x="90" y="35"/>
                        <a:pt x="74" y="60"/>
                        <a:pt x="41" y="69"/>
                      </a:cubicBezTo>
                      <a:cubicBezTo>
                        <a:pt x="22" y="75"/>
                        <a:pt x="14" y="91"/>
                        <a:pt x="21" y="111"/>
                      </a:cubicBezTo>
                      <a:cubicBezTo>
                        <a:pt x="28" y="134"/>
                        <a:pt x="26" y="152"/>
                        <a:pt x="12" y="171"/>
                      </a:cubicBezTo>
                      <a:cubicBezTo>
                        <a:pt x="0" y="187"/>
                        <a:pt x="13" y="233"/>
                        <a:pt x="30" y="243"/>
                      </a:cubicBezTo>
                      <a:cubicBezTo>
                        <a:pt x="36" y="247"/>
                        <a:pt x="43" y="248"/>
                        <a:pt x="50" y="244"/>
                      </a:cubicBezTo>
                      <a:cubicBezTo>
                        <a:pt x="61" y="238"/>
                        <a:pt x="72" y="235"/>
                        <a:pt x="75" y="219"/>
                      </a:cubicBezTo>
                      <a:cubicBezTo>
                        <a:pt x="79" y="199"/>
                        <a:pt x="86" y="180"/>
                        <a:pt x="91" y="161"/>
                      </a:cubicBezTo>
                      <a:cubicBezTo>
                        <a:pt x="96" y="142"/>
                        <a:pt x="99" y="121"/>
                        <a:pt x="107" y="104"/>
                      </a:cubicBezTo>
                      <a:cubicBezTo>
                        <a:pt x="114" y="89"/>
                        <a:pt x="104" y="66"/>
                        <a:pt x="125" y="59"/>
                      </a:cubicBezTo>
                      <a:cubicBezTo>
                        <a:pt x="125" y="58"/>
                        <a:pt x="125" y="56"/>
                        <a:pt x="125" y="55"/>
                      </a:cubicBezTo>
                      <a:cubicBezTo>
                        <a:pt x="119" y="36"/>
                        <a:pt x="119" y="15"/>
                        <a:pt x="103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0" name="Freeform 11"/>
                <p:cNvSpPr/>
                <p:nvPr/>
              </p:nvSpPr>
              <p:spPr bwMode="auto">
                <a:xfrm>
                  <a:off x="8204736" y="2361548"/>
                  <a:ext cx="3120405" cy="2164301"/>
                </a:xfrm>
                <a:custGeom>
                  <a:avLst/>
                  <a:gdLst>
                    <a:gd name="T0" fmla="*/ 2520 w 2710"/>
                    <a:gd name="T1" fmla="*/ 291 h 1879"/>
                    <a:gd name="T2" fmla="*/ 2335 w 2710"/>
                    <a:gd name="T3" fmla="*/ 284 h 1879"/>
                    <a:gd name="T4" fmla="*/ 2074 w 2710"/>
                    <a:gd name="T5" fmla="*/ 238 h 1879"/>
                    <a:gd name="T6" fmla="*/ 1938 w 2710"/>
                    <a:gd name="T7" fmla="*/ 184 h 1879"/>
                    <a:gd name="T8" fmla="*/ 1838 w 2710"/>
                    <a:gd name="T9" fmla="*/ 231 h 1879"/>
                    <a:gd name="T10" fmla="*/ 1705 w 2710"/>
                    <a:gd name="T11" fmla="*/ 194 h 1879"/>
                    <a:gd name="T12" fmla="*/ 1516 w 2710"/>
                    <a:gd name="T13" fmla="*/ 156 h 1879"/>
                    <a:gd name="T14" fmla="*/ 1339 w 2710"/>
                    <a:gd name="T15" fmla="*/ 149 h 1879"/>
                    <a:gd name="T16" fmla="*/ 1304 w 2710"/>
                    <a:gd name="T17" fmla="*/ 31 h 1879"/>
                    <a:gd name="T18" fmla="*/ 1234 w 2710"/>
                    <a:gd name="T19" fmla="*/ 51 h 1879"/>
                    <a:gd name="T20" fmla="*/ 908 w 2710"/>
                    <a:gd name="T21" fmla="*/ 154 h 1879"/>
                    <a:gd name="T22" fmla="*/ 853 w 2710"/>
                    <a:gd name="T23" fmla="*/ 210 h 1879"/>
                    <a:gd name="T24" fmla="*/ 787 w 2710"/>
                    <a:gd name="T25" fmla="*/ 236 h 1879"/>
                    <a:gd name="T26" fmla="*/ 801 w 2710"/>
                    <a:gd name="T27" fmla="*/ 342 h 1879"/>
                    <a:gd name="T28" fmla="*/ 762 w 2710"/>
                    <a:gd name="T29" fmla="*/ 241 h 1879"/>
                    <a:gd name="T30" fmla="*/ 676 w 2710"/>
                    <a:gd name="T31" fmla="*/ 271 h 1879"/>
                    <a:gd name="T32" fmla="*/ 614 w 2710"/>
                    <a:gd name="T33" fmla="*/ 334 h 1879"/>
                    <a:gd name="T34" fmla="*/ 497 w 2710"/>
                    <a:gd name="T35" fmla="*/ 651 h 1879"/>
                    <a:gd name="T36" fmla="*/ 527 w 2710"/>
                    <a:gd name="T37" fmla="*/ 813 h 1879"/>
                    <a:gd name="T38" fmla="*/ 368 w 2710"/>
                    <a:gd name="T39" fmla="*/ 895 h 1879"/>
                    <a:gd name="T40" fmla="*/ 458 w 2710"/>
                    <a:gd name="T41" fmla="*/ 1009 h 1879"/>
                    <a:gd name="T42" fmla="*/ 391 w 2710"/>
                    <a:gd name="T43" fmla="*/ 997 h 1879"/>
                    <a:gd name="T44" fmla="*/ 136 w 2710"/>
                    <a:gd name="T45" fmla="*/ 985 h 1879"/>
                    <a:gd name="T46" fmla="*/ 55 w 2710"/>
                    <a:gd name="T47" fmla="*/ 1101 h 1879"/>
                    <a:gd name="T48" fmla="*/ 158 w 2710"/>
                    <a:gd name="T49" fmla="*/ 1115 h 1879"/>
                    <a:gd name="T50" fmla="*/ 224 w 2710"/>
                    <a:gd name="T51" fmla="*/ 1404 h 1879"/>
                    <a:gd name="T52" fmla="*/ 418 w 2710"/>
                    <a:gd name="T53" fmla="*/ 1490 h 1879"/>
                    <a:gd name="T54" fmla="*/ 489 w 2710"/>
                    <a:gd name="T55" fmla="*/ 1321 h 1879"/>
                    <a:gd name="T56" fmla="*/ 373 w 2710"/>
                    <a:gd name="T57" fmla="*/ 1283 h 1879"/>
                    <a:gd name="T58" fmla="*/ 510 w 2710"/>
                    <a:gd name="T59" fmla="*/ 1295 h 1879"/>
                    <a:gd name="T60" fmla="*/ 724 w 2710"/>
                    <a:gd name="T61" fmla="*/ 1369 h 1879"/>
                    <a:gd name="T62" fmla="*/ 774 w 2710"/>
                    <a:gd name="T63" fmla="*/ 1451 h 1879"/>
                    <a:gd name="T64" fmla="*/ 920 w 2710"/>
                    <a:gd name="T65" fmla="*/ 1478 h 1879"/>
                    <a:gd name="T66" fmla="*/ 1102 w 2710"/>
                    <a:gd name="T67" fmla="*/ 1412 h 1879"/>
                    <a:gd name="T68" fmla="*/ 1214 w 2710"/>
                    <a:gd name="T69" fmla="*/ 1646 h 1879"/>
                    <a:gd name="T70" fmla="*/ 1310 w 2710"/>
                    <a:gd name="T71" fmla="*/ 1876 h 1879"/>
                    <a:gd name="T72" fmla="*/ 1254 w 2710"/>
                    <a:gd name="T73" fmla="*/ 1748 h 1879"/>
                    <a:gd name="T74" fmla="*/ 1205 w 2710"/>
                    <a:gd name="T75" fmla="*/ 1586 h 1879"/>
                    <a:gd name="T76" fmla="*/ 1282 w 2710"/>
                    <a:gd name="T77" fmla="*/ 1583 h 1879"/>
                    <a:gd name="T78" fmla="*/ 1315 w 2710"/>
                    <a:gd name="T79" fmla="*/ 1451 h 1879"/>
                    <a:gd name="T80" fmla="*/ 1500 w 2710"/>
                    <a:gd name="T81" fmla="*/ 1346 h 1879"/>
                    <a:gd name="T82" fmla="*/ 1575 w 2710"/>
                    <a:gd name="T83" fmla="*/ 1189 h 1879"/>
                    <a:gd name="T84" fmla="*/ 1515 w 2710"/>
                    <a:gd name="T85" fmla="*/ 1065 h 1879"/>
                    <a:gd name="T86" fmla="*/ 1582 w 2710"/>
                    <a:gd name="T87" fmla="*/ 1029 h 1879"/>
                    <a:gd name="T88" fmla="*/ 1663 w 2710"/>
                    <a:gd name="T89" fmla="*/ 1086 h 1879"/>
                    <a:gd name="T90" fmla="*/ 1683 w 2710"/>
                    <a:gd name="T91" fmla="*/ 1024 h 1879"/>
                    <a:gd name="T92" fmla="*/ 1851 w 2710"/>
                    <a:gd name="T93" fmla="*/ 881 h 1879"/>
                    <a:gd name="T94" fmla="*/ 1826 w 2710"/>
                    <a:gd name="T95" fmla="*/ 718 h 1879"/>
                    <a:gd name="T96" fmla="*/ 1977 w 2710"/>
                    <a:gd name="T97" fmla="*/ 573 h 1879"/>
                    <a:gd name="T98" fmla="*/ 2149 w 2710"/>
                    <a:gd name="T99" fmla="*/ 527 h 1879"/>
                    <a:gd name="T100" fmla="*/ 2294 w 2710"/>
                    <a:gd name="T101" fmla="*/ 490 h 1879"/>
                    <a:gd name="T102" fmla="*/ 2159 w 2710"/>
                    <a:gd name="T103" fmla="*/ 778 h 1879"/>
                    <a:gd name="T104" fmla="*/ 2243 w 2710"/>
                    <a:gd name="T105" fmla="*/ 613 h 1879"/>
                    <a:gd name="T106" fmla="*/ 2382 w 2710"/>
                    <a:gd name="T107" fmla="*/ 557 h 1879"/>
                    <a:gd name="T108" fmla="*/ 2545 w 2710"/>
                    <a:gd name="T109" fmla="*/ 391 h 1879"/>
                    <a:gd name="T110" fmla="*/ 2658 w 2710"/>
                    <a:gd name="T111" fmla="*/ 433 h 18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710" h="1879">
                      <a:moveTo>
                        <a:pt x="2682" y="368"/>
                      </a:moveTo>
                      <a:cubicBezTo>
                        <a:pt x="2670" y="362"/>
                        <a:pt x="2656" y="360"/>
                        <a:pt x="2644" y="366"/>
                      </a:cubicBezTo>
                      <a:cubicBezTo>
                        <a:pt x="2641" y="368"/>
                        <a:pt x="2647" y="380"/>
                        <a:pt x="2637" y="379"/>
                      </a:cubicBezTo>
                      <a:cubicBezTo>
                        <a:pt x="2627" y="378"/>
                        <a:pt x="2626" y="369"/>
                        <a:pt x="2625" y="362"/>
                      </a:cubicBezTo>
                      <a:cubicBezTo>
                        <a:pt x="2622" y="350"/>
                        <a:pt x="2617" y="342"/>
                        <a:pt x="2607" y="337"/>
                      </a:cubicBezTo>
                      <a:cubicBezTo>
                        <a:pt x="2578" y="322"/>
                        <a:pt x="2549" y="306"/>
                        <a:pt x="2520" y="291"/>
                      </a:cubicBezTo>
                      <a:cubicBezTo>
                        <a:pt x="2505" y="284"/>
                        <a:pt x="2488" y="276"/>
                        <a:pt x="2472" y="275"/>
                      </a:cubicBezTo>
                      <a:cubicBezTo>
                        <a:pt x="2449" y="273"/>
                        <a:pt x="2425" y="276"/>
                        <a:pt x="2401" y="269"/>
                      </a:cubicBezTo>
                      <a:cubicBezTo>
                        <a:pt x="2392" y="267"/>
                        <a:pt x="2383" y="269"/>
                        <a:pt x="2389" y="284"/>
                      </a:cubicBezTo>
                      <a:cubicBezTo>
                        <a:pt x="2392" y="291"/>
                        <a:pt x="2399" y="300"/>
                        <a:pt x="2388" y="306"/>
                      </a:cubicBezTo>
                      <a:cubicBezTo>
                        <a:pt x="2381" y="310"/>
                        <a:pt x="2373" y="312"/>
                        <a:pt x="2364" y="303"/>
                      </a:cubicBezTo>
                      <a:cubicBezTo>
                        <a:pt x="2356" y="295"/>
                        <a:pt x="2346" y="282"/>
                        <a:pt x="2335" y="284"/>
                      </a:cubicBezTo>
                      <a:cubicBezTo>
                        <a:pt x="2299" y="290"/>
                        <a:pt x="2264" y="275"/>
                        <a:pt x="2228" y="285"/>
                      </a:cubicBezTo>
                      <a:cubicBezTo>
                        <a:pt x="2223" y="287"/>
                        <a:pt x="2216" y="283"/>
                        <a:pt x="2210" y="280"/>
                      </a:cubicBezTo>
                      <a:cubicBezTo>
                        <a:pt x="2206" y="279"/>
                        <a:pt x="2202" y="275"/>
                        <a:pt x="2204" y="270"/>
                      </a:cubicBezTo>
                      <a:cubicBezTo>
                        <a:pt x="2215" y="243"/>
                        <a:pt x="2193" y="244"/>
                        <a:pt x="2180" y="239"/>
                      </a:cubicBezTo>
                      <a:cubicBezTo>
                        <a:pt x="2151" y="229"/>
                        <a:pt x="2123" y="241"/>
                        <a:pt x="2095" y="245"/>
                      </a:cubicBezTo>
                      <a:cubicBezTo>
                        <a:pt x="2086" y="246"/>
                        <a:pt x="2079" y="245"/>
                        <a:pt x="2074" y="238"/>
                      </a:cubicBezTo>
                      <a:cubicBezTo>
                        <a:pt x="2069" y="230"/>
                        <a:pt x="2065" y="227"/>
                        <a:pt x="2055" y="228"/>
                      </a:cubicBezTo>
                      <a:cubicBezTo>
                        <a:pt x="2047" y="228"/>
                        <a:pt x="2037" y="221"/>
                        <a:pt x="2036" y="211"/>
                      </a:cubicBezTo>
                      <a:cubicBezTo>
                        <a:pt x="2034" y="202"/>
                        <a:pt x="2036" y="203"/>
                        <a:pt x="2029" y="200"/>
                      </a:cubicBezTo>
                      <a:cubicBezTo>
                        <a:pt x="2014" y="195"/>
                        <a:pt x="1998" y="197"/>
                        <a:pt x="1983" y="199"/>
                      </a:cubicBezTo>
                      <a:cubicBezTo>
                        <a:pt x="1973" y="200"/>
                        <a:pt x="1955" y="199"/>
                        <a:pt x="1956" y="197"/>
                      </a:cubicBezTo>
                      <a:cubicBezTo>
                        <a:pt x="1959" y="176"/>
                        <a:pt x="1945" y="186"/>
                        <a:pt x="1938" y="184"/>
                      </a:cubicBezTo>
                      <a:cubicBezTo>
                        <a:pt x="1930" y="183"/>
                        <a:pt x="1920" y="187"/>
                        <a:pt x="1913" y="183"/>
                      </a:cubicBezTo>
                      <a:cubicBezTo>
                        <a:pt x="1900" y="174"/>
                        <a:pt x="1897" y="190"/>
                        <a:pt x="1889" y="191"/>
                      </a:cubicBezTo>
                      <a:cubicBezTo>
                        <a:pt x="1873" y="192"/>
                        <a:pt x="1879" y="207"/>
                        <a:pt x="1879" y="213"/>
                      </a:cubicBezTo>
                      <a:cubicBezTo>
                        <a:pt x="1881" y="228"/>
                        <a:pt x="1875" y="228"/>
                        <a:pt x="1866" y="225"/>
                      </a:cubicBezTo>
                      <a:cubicBezTo>
                        <a:pt x="1860" y="223"/>
                        <a:pt x="1851" y="218"/>
                        <a:pt x="1850" y="226"/>
                      </a:cubicBezTo>
                      <a:cubicBezTo>
                        <a:pt x="1848" y="240"/>
                        <a:pt x="1843" y="235"/>
                        <a:pt x="1838" y="231"/>
                      </a:cubicBezTo>
                      <a:cubicBezTo>
                        <a:pt x="1824" y="221"/>
                        <a:pt x="1810" y="217"/>
                        <a:pt x="1794" y="226"/>
                      </a:cubicBezTo>
                      <a:cubicBezTo>
                        <a:pt x="1787" y="229"/>
                        <a:pt x="1777" y="229"/>
                        <a:pt x="1769" y="223"/>
                      </a:cubicBezTo>
                      <a:cubicBezTo>
                        <a:pt x="1758" y="212"/>
                        <a:pt x="1753" y="217"/>
                        <a:pt x="1748" y="230"/>
                      </a:cubicBezTo>
                      <a:cubicBezTo>
                        <a:pt x="1744" y="238"/>
                        <a:pt x="1741" y="251"/>
                        <a:pt x="1727" y="245"/>
                      </a:cubicBezTo>
                      <a:cubicBezTo>
                        <a:pt x="1707" y="237"/>
                        <a:pt x="1694" y="219"/>
                        <a:pt x="1684" y="200"/>
                      </a:cubicBezTo>
                      <a:cubicBezTo>
                        <a:pt x="1691" y="193"/>
                        <a:pt x="1698" y="206"/>
                        <a:pt x="1705" y="194"/>
                      </a:cubicBezTo>
                      <a:cubicBezTo>
                        <a:pt x="1690" y="196"/>
                        <a:pt x="1692" y="184"/>
                        <a:pt x="1693" y="178"/>
                      </a:cubicBezTo>
                      <a:cubicBezTo>
                        <a:pt x="1696" y="159"/>
                        <a:pt x="1683" y="157"/>
                        <a:pt x="1674" y="159"/>
                      </a:cubicBezTo>
                      <a:cubicBezTo>
                        <a:pt x="1657" y="162"/>
                        <a:pt x="1644" y="154"/>
                        <a:pt x="1629" y="151"/>
                      </a:cubicBezTo>
                      <a:cubicBezTo>
                        <a:pt x="1620" y="149"/>
                        <a:pt x="1605" y="144"/>
                        <a:pt x="1609" y="166"/>
                      </a:cubicBezTo>
                      <a:cubicBezTo>
                        <a:pt x="1610" y="175"/>
                        <a:pt x="1601" y="176"/>
                        <a:pt x="1594" y="175"/>
                      </a:cubicBezTo>
                      <a:cubicBezTo>
                        <a:pt x="1568" y="172"/>
                        <a:pt x="1542" y="178"/>
                        <a:pt x="1516" y="156"/>
                      </a:cubicBezTo>
                      <a:cubicBezTo>
                        <a:pt x="1497" y="141"/>
                        <a:pt x="1464" y="145"/>
                        <a:pt x="1440" y="160"/>
                      </a:cubicBezTo>
                      <a:cubicBezTo>
                        <a:pt x="1436" y="156"/>
                        <a:pt x="1438" y="145"/>
                        <a:pt x="1436" y="147"/>
                      </a:cubicBezTo>
                      <a:cubicBezTo>
                        <a:pt x="1424" y="155"/>
                        <a:pt x="1411" y="141"/>
                        <a:pt x="1400" y="147"/>
                      </a:cubicBezTo>
                      <a:cubicBezTo>
                        <a:pt x="1382" y="157"/>
                        <a:pt x="1362" y="161"/>
                        <a:pt x="1343" y="167"/>
                      </a:cubicBezTo>
                      <a:cubicBezTo>
                        <a:pt x="1334" y="169"/>
                        <a:pt x="1320" y="178"/>
                        <a:pt x="1317" y="166"/>
                      </a:cubicBezTo>
                      <a:cubicBezTo>
                        <a:pt x="1314" y="157"/>
                        <a:pt x="1330" y="154"/>
                        <a:pt x="1339" y="149"/>
                      </a:cubicBezTo>
                      <a:cubicBezTo>
                        <a:pt x="1371" y="132"/>
                        <a:pt x="1402" y="114"/>
                        <a:pt x="1433" y="96"/>
                      </a:cubicBezTo>
                      <a:cubicBezTo>
                        <a:pt x="1444" y="89"/>
                        <a:pt x="1445" y="73"/>
                        <a:pt x="1438" y="65"/>
                      </a:cubicBezTo>
                      <a:cubicBezTo>
                        <a:pt x="1419" y="41"/>
                        <a:pt x="1376" y="36"/>
                        <a:pt x="1347" y="50"/>
                      </a:cubicBezTo>
                      <a:cubicBezTo>
                        <a:pt x="1339" y="53"/>
                        <a:pt x="1329" y="55"/>
                        <a:pt x="1324" y="50"/>
                      </a:cubicBezTo>
                      <a:cubicBezTo>
                        <a:pt x="1316" y="41"/>
                        <a:pt x="1333" y="40"/>
                        <a:pt x="1333" y="31"/>
                      </a:cubicBezTo>
                      <a:cubicBezTo>
                        <a:pt x="1323" y="31"/>
                        <a:pt x="1314" y="31"/>
                        <a:pt x="1304" y="31"/>
                      </a:cubicBezTo>
                      <a:cubicBezTo>
                        <a:pt x="1301" y="30"/>
                        <a:pt x="1297" y="31"/>
                        <a:pt x="1296" y="26"/>
                      </a:cubicBezTo>
                      <a:cubicBezTo>
                        <a:pt x="1296" y="22"/>
                        <a:pt x="1298" y="19"/>
                        <a:pt x="1301" y="18"/>
                      </a:cubicBezTo>
                      <a:cubicBezTo>
                        <a:pt x="1305" y="17"/>
                        <a:pt x="1310" y="19"/>
                        <a:pt x="1310" y="12"/>
                      </a:cubicBezTo>
                      <a:cubicBezTo>
                        <a:pt x="1305" y="10"/>
                        <a:pt x="1300" y="7"/>
                        <a:pt x="1295" y="6"/>
                      </a:cubicBezTo>
                      <a:cubicBezTo>
                        <a:pt x="1270" y="0"/>
                        <a:pt x="1243" y="20"/>
                        <a:pt x="1240" y="44"/>
                      </a:cubicBezTo>
                      <a:cubicBezTo>
                        <a:pt x="1239" y="48"/>
                        <a:pt x="1238" y="53"/>
                        <a:pt x="1234" y="51"/>
                      </a:cubicBezTo>
                      <a:cubicBezTo>
                        <a:pt x="1218" y="44"/>
                        <a:pt x="1207" y="59"/>
                        <a:pt x="1194" y="63"/>
                      </a:cubicBezTo>
                      <a:cubicBezTo>
                        <a:pt x="1157" y="75"/>
                        <a:pt x="1118" y="64"/>
                        <a:pt x="1081" y="77"/>
                      </a:cubicBezTo>
                      <a:cubicBezTo>
                        <a:pt x="1060" y="85"/>
                        <a:pt x="1037" y="87"/>
                        <a:pt x="1017" y="101"/>
                      </a:cubicBezTo>
                      <a:cubicBezTo>
                        <a:pt x="1007" y="107"/>
                        <a:pt x="996" y="117"/>
                        <a:pt x="1004" y="131"/>
                      </a:cubicBezTo>
                      <a:cubicBezTo>
                        <a:pt x="1013" y="147"/>
                        <a:pt x="1003" y="145"/>
                        <a:pt x="994" y="146"/>
                      </a:cubicBezTo>
                      <a:cubicBezTo>
                        <a:pt x="965" y="148"/>
                        <a:pt x="936" y="151"/>
                        <a:pt x="908" y="154"/>
                      </a:cubicBezTo>
                      <a:cubicBezTo>
                        <a:pt x="898" y="155"/>
                        <a:pt x="894" y="155"/>
                        <a:pt x="898" y="169"/>
                      </a:cubicBezTo>
                      <a:cubicBezTo>
                        <a:pt x="902" y="183"/>
                        <a:pt x="906" y="190"/>
                        <a:pt x="919" y="193"/>
                      </a:cubicBezTo>
                      <a:cubicBezTo>
                        <a:pt x="927" y="195"/>
                        <a:pt x="934" y="206"/>
                        <a:pt x="929" y="214"/>
                      </a:cubicBezTo>
                      <a:cubicBezTo>
                        <a:pt x="925" y="221"/>
                        <a:pt x="915" y="220"/>
                        <a:pt x="908" y="213"/>
                      </a:cubicBezTo>
                      <a:cubicBezTo>
                        <a:pt x="901" y="205"/>
                        <a:pt x="892" y="202"/>
                        <a:pt x="882" y="200"/>
                      </a:cubicBezTo>
                      <a:cubicBezTo>
                        <a:pt x="865" y="196"/>
                        <a:pt x="865" y="195"/>
                        <a:pt x="853" y="210"/>
                      </a:cubicBezTo>
                      <a:cubicBezTo>
                        <a:pt x="851" y="214"/>
                        <a:pt x="847" y="214"/>
                        <a:pt x="843" y="211"/>
                      </a:cubicBezTo>
                      <a:cubicBezTo>
                        <a:pt x="837" y="209"/>
                        <a:pt x="832" y="209"/>
                        <a:pt x="825" y="211"/>
                      </a:cubicBezTo>
                      <a:cubicBezTo>
                        <a:pt x="829" y="223"/>
                        <a:pt x="847" y="218"/>
                        <a:pt x="849" y="233"/>
                      </a:cubicBezTo>
                      <a:cubicBezTo>
                        <a:pt x="815" y="238"/>
                        <a:pt x="809" y="234"/>
                        <a:pt x="804" y="205"/>
                      </a:cubicBezTo>
                      <a:cubicBezTo>
                        <a:pt x="801" y="206"/>
                        <a:pt x="799" y="207"/>
                        <a:pt x="796" y="207"/>
                      </a:cubicBezTo>
                      <a:cubicBezTo>
                        <a:pt x="777" y="215"/>
                        <a:pt x="776" y="217"/>
                        <a:pt x="787" y="236"/>
                      </a:cubicBezTo>
                      <a:cubicBezTo>
                        <a:pt x="792" y="245"/>
                        <a:pt x="797" y="254"/>
                        <a:pt x="788" y="263"/>
                      </a:cubicBezTo>
                      <a:cubicBezTo>
                        <a:pt x="778" y="272"/>
                        <a:pt x="785" y="283"/>
                        <a:pt x="789" y="291"/>
                      </a:cubicBezTo>
                      <a:cubicBezTo>
                        <a:pt x="792" y="298"/>
                        <a:pt x="802" y="296"/>
                        <a:pt x="808" y="293"/>
                      </a:cubicBezTo>
                      <a:cubicBezTo>
                        <a:pt x="818" y="289"/>
                        <a:pt x="824" y="291"/>
                        <a:pt x="829" y="301"/>
                      </a:cubicBezTo>
                      <a:cubicBezTo>
                        <a:pt x="816" y="309"/>
                        <a:pt x="786" y="303"/>
                        <a:pt x="803" y="336"/>
                      </a:cubicBezTo>
                      <a:cubicBezTo>
                        <a:pt x="804" y="337"/>
                        <a:pt x="802" y="340"/>
                        <a:pt x="801" y="342"/>
                      </a:cubicBezTo>
                      <a:cubicBezTo>
                        <a:pt x="782" y="369"/>
                        <a:pt x="763" y="393"/>
                        <a:pt x="726" y="384"/>
                      </a:cubicBezTo>
                      <a:cubicBezTo>
                        <a:pt x="717" y="382"/>
                        <a:pt x="708" y="380"/>
                        <a:pt x="699" y="366"/>
                      </a:cubicBezTo>
                      <a:cubicBezTo>
                        <a:pt x="726" y="367"/>
                        <a:pt x="751" y="371"/>
                        <a:pt x="766" y="343"/>
                      </a:cubicBezTo>
                      <a:cubicBezTo>
                        <a:pt x="772" y="330"/>
                        <a:pt x="780" y="321"/>
                        <a:pt x="767" y="309"/>
                      </a:cubicBezTo>
                      <a:cubicBezTo>
                        <a:pt x="761" y="304"/>
                        <a:pt x="762" y="298"/>
                        <a:pt x="762" y="291"/>
                      </a:cubicBezTo>
                      <a:cubicBezTo>
                        <a:pt x="762" y="274"/>
                        <a:pt x="769" y="249"/>
                        <a:pt x="762" y="241"/>
                      </a:cubicBezTo>
                      <a:cubicBezTo>
                        <a:pt x="746" y="223"/>
                        <a:pt x="758" y="212"/>
                        <a:pt x="763" y="198"/>
                      </a:cubicBezTo>
                      <a:cubicBezTo>
                        <a:pt x="765" y="193"/>
                        <a:pt x="769" y="186"/>
                        <a:pt x="761" y="182"/>
                      </a:cubicBezTo>
                      <a:cubicBezTo>
                        <a:pt x="746" y="174"/>
                        <a:pt x="730" y="174"/>
                        <a:pt x="714" y="176"/>
                      </a:cubicBezTo>
                      <a:cubicBezTo>
                        <a:pt x="703" y="178"/>
                        <a:pt x="706" y="193"/>
                        <a:pt x="701" y="201"/>
                      </a:cubicBezTo>
                      <a:cubicBezTo>
                        <a:pt x="700" y="203"/>
                        <a:pt x="701" y="206"/>
                        <a:pt x="700" y="207"/>
                      </a:cubicBezTo>
                      <a:cubicBezTo>
                        <a:pt x="681" y="224"/>
                        <a:pt x="667" y="243"/>
                        <a:pt x="676" y="271"/>
                      </a:cubicBezTo>
                      <a:cubicBezTo>
                        <a:pt x="676" y="273"/>
                        <a:pt x="668" y="275"/>
                        <a:pt x="675" y="277"/>
                      </a:cubicBezTo>
                      <a:cubicBezTo>
                        <a:pt x="688" y="280"/>
                        <a:pt x="691" y="296"/>
                        <a:pt x="698" y="299"/>
                      </a:cubicBezTo>
                      <a:cubicBezTo>
                        <a:pt x="715" y="306"/>
                        <a:pt x="705" y="311"/>
                        <a:pt x="701" y="319"/>
                      </a:cubicBezTo>
                      <a:cubicBezTo>
                        <a:pt x="694" y="332"/>
                        <a:pt x="689" y="322"/>
                        <a:pt x="683" y="317"/>
                      </a:cubicBezTo>
                      <a:cubicBezTo>
                        <a:pt x="662" y="302"/>
                        <a:pt x="637" y="295"/>
                        <a:pt x="614" y="286"/>
                      </a:cubicBezTo>
                      <a:cubicBezTo>
                        <a:pt x="608" y="302"/>
                        <a:pt x="609" y="318"/>
                        <a:pt x="614" y="334"/>
                      </a:cubicBezTo>
                      <a:cubicBezTo>
                        <a:pt x="621" y="354"/>
                        <a:pt x="618" y="370"/>
                        <a:pt x="602" y="385"/>
                      </a:cubicBezTo>
                      <a:cubicBezTo>
                        <a:pt x="580" y="406"/>
                        <a:pt x="563" y="431"/>
                        <a:pt x="540" y="451"/>
                      </a:cubicBezTo>
                      <a:cubicBezTo>
                        <a:pt x="525" y="464"/>
                        <a:pt x="523" y="491"/>
                        <a:pt x="523" y="513"/>
                      </a:cubicBezTo>
                      <a:cubicBezTo>
                        <a:pt x="523" y="541"/>
                        <a:pt x="517" y="568"/>
                        <a:pt x="508" y="595"/>
                      </a:cubicBezTo>
                      <a:cubicBezTo>
                        <a:pt x="507" y="598"/>
                        <a:pt x="505" y="604"/>
                        <a:pt x="507" y="607"/>
                      </a:cubicBezTo>
                      <a:cubicBezTo>
                        <a:pt x="518" y="626"/>
                        <a:pt x="507" y="637"/>
                        <a:pt x="497" y="651"/>
                      </a:cubicBezTo>
                      <a:cubicBezTo>
                        <a:pt x="489" y="662"/>
                        <a:pt x="486" y="677"/>
                        <a:pt x="494" y="691"/>
                      </a:cubicBezTo>
                      <a:cubicBezTo>
                        <a:pt x="499" y="700"/>
                        <a:pt x="498" y="705"/>
                        <a:pt x="492" y="713"/>
                      </a:cubicBezTo>
                      <a:cubicBezTo>
                        <a:pt x="484" y="722"/>
                        <a:pt x="485" y="730"/>
                        <a:pt x="497" y="732"/>
                      </a:cubicBezTo>
                      <a:cubicBezTo>
                        <a:pt x="504" y="734"/>
                        <a:pt x="507" y="736"/>
                        <a:pt x="504" y="744"/>
                      </a:cubicBezTo>
                      <a:cubicBezTo>
                        <a:pt x="494" y="766"/>
                        <a:pt x="501" y="783"/>
                        <a:pt x="518" y="797"/>
                      </a:cubicBezTo>
                      <a:cubicBezTo>
                        <a:pt x="522" y="800"/>
                        <a:pt x="524" y="806"/>
                        <a:pt x="527" y="813"/>
                      </a:cubicBezTo>
                      <a:cubicBezTo>
                        <a:pt x="498" y="807"/>
                        <a:pt x="469" y="811"/>
                        <a:pt x="442" y="795"/>
                      </a:cubicBezTo>
                      <a:cubicBezTo>
                        <a:pt x="420" y="780"/>
                        <a:pt x="397" y="778"/>
                        <a:pt x="374" y="793"/>
                      </a:cubicBezTo>
                      <a:cubicBezTo>
                        <a:pt x="371" y="795"/>
                        <a:pt x="368" y="797"/>
                        <a:pt x="365" y="798"/>
                      </a:cubicBezTo>
                      <a:cubicBezTo>
                        <a:pt x="340" y="803"/>
                        <a:pt x="337" y="826"/>
                        <a:pt x="332" y="846"/>
                      </a:cubicBezTo>
                      <a:cubicBezTo>
                        <a:pt x="330" y="856"/>
                        <a:pt x="329" y="868"/>
                        <a:pt x="343" y="871"/>
                      </a:cubicBezTo>
                      <a:cubicBezTo>
                        <a:pt x="355" y="874"/>
                        <a:pt x="352" y="896"/>
                        <a:pt x="368" y="895"/>
                      </a:cubicBezTo>
                      <a:cubicBezTo>
                        <a:pt x="369" y="892"/>
                        <a:pt x="370" y="892"/>
                        <a:pt x="371" y="894"/>
                      </a:cubicBezTo>
                      <a:cubicBezTo>
                        <a:pt x="373" y="898"/>
                        <a:pt x="377" y="899"/>
                        <a:pt x="380" y="897"/>
                      </a:cubicBezTo>
                      <a:cubicBezTo>
                        <a:pt x="404" y="885"/>
                        <a:pt x="417" y="889"/>
                        <a:pt x="434" y="914"/>
                      </a:cubicBezTo>
                      <a:cubicBezTo>
                        <a:pt x="425" y="918"/>
                        <a:pt x="407" y="909"/>
                        <a:pt x="409" y="932"/>
                      </a:cubicBezTo>
                      <a:cubicBezTo>
                        <a:pt x="411" y="960"/>
                        <a:pt x="419" y="972"/>
                        <a:pt x="440" y="975"/>
                      </a:cubicBezTo>
                      <a:cubicBezTo>
                        <a:pt x="458" y="978"/>
                        <a:pt x="463" y="990"/>
                        <a:pt x="458" y="1009"/>
                      </a:cubicBezTo>
                      <a:cubicBezTo>
                        <a:pt x="455" y="1020"/>
                        <a:pt x="455" y="1033"/>
                        <a:pt x="464" y="1043"/>
                      </a:cubicBezTo>
                      <a:cubicBezTo>
                        <a:pt x="471" y="1051"/>
                        <a:pt x="479" y="1060"/>
                        <a:pt x="469" y="1071"/>
                      </a:cubicBezTo>
                      <a:cubicBezTo>
                        <a:pt x="459" y="1080"/>
                        <a:pt x="447" y="1091"/>
                        <a:pt x="433" y="1084"/>
                      </a:cubicBezTo>
                      <a:cubicBezTo>
                        <a:pt x="421" y="1079"/>
                        <a:pt x="411" y="1072"/>
                        <a:pt x="401" y="1062"/>
                      </a:cubicBezTo>
                      <a:cubicBezTo>
                        <a:pt x="391" y="1050"/>
                        <a:pt x="391" y="1039"/>
                        <a:pt x="393" y="1024"/>
                      </a:cubicBezTo>
                      <a:cubicBezTo>
                        <a:pt x="394" y="1016"/>
                        <a:pt x="392" y="1006"/>
                        <a:pt x="391" y="997"/>
                      </a:cubicBezTo>
                      <a:cubicBezTo>
                        <a:pt x="389" y="985"/>
                        <a:pt x="384" y="976"/>
                        <a:pt x="371" y="979"/>
                      </a:cubicBezTo>
                      <a:cubicBezTo>
                        <a:pt x="360" y="994"/>
                        <a:pt x="344" y="987"/>
                        <a:pt x="334" y="983"/>
                      </a:cubicBezTo>
                      <a:cubicBezTo>
                        <a:pt x="310" y="973"/>
                        <a:pt x="285" y="977"/>
                        <a:pt x="260" y="976"/>
                      </a:cubicBezTo>
                      <a:cubicBezTo>
                        <a:pt x="252" y="977"/>
                        <a:pt x="248" y="986"/>
                        <a:pt x="243" y="991"/>
                      </a:cubicBezTo>
                      <a:cubicBezTo>
                        <a:pt x="223" y="1014"/>
                        <a:pt x="211" y="1013"/>
                        <a:pt x="181" y="1004"/>
                      </a:cubicBezTo>
                      <a:cubicBezTo>
                        <a:pt x="165" y="999"/>
                        <a:pt x="152" y="988"/>
                        <a:pt x="136" y="985"/>
                      </a:cubicBezTo>
                      <a:cubicBezTo>
                        <a:pt x="116" y="982"/>
                        <a:pt x="98" y="989"/>
                        <a:pt x="78" y="995"/>
                      </a:cubicBezTo>
                      <a:cubicBezTo>
                        <a:pt x="57" y="1002"/>
                        <a:pt x="39" y="1020"/>
                        <a:pt x="16" y="1018"/>
                      </a:cubicBezTo>
                      <a:cubicBezTo>
                        <a:pt x="12" y="1020"/>
                        <a:pt x="9" y="1021"/>
                        <a:pt x="6" y="1022"/>
                      </a:cubicBezTo>
                      <a:cubicBezTo>
                        <a:pt x="4" y="1024"/>
                        <a:pt x="2" y="1026"/>
                        <a:pt x="0" y="1028"/>
                      </a:cubicBezTo>
                      <a:cubicBezTo>
                        <a:pt x="13" y="1031"/>
                        <a:pt x="9" y="1043"/>
                        <a:pt x="9" y="1050"/>
                      </a:cubicBezTo>
                      <a:cubicBezTo>
                        <a:pt x="11" y="1082"/>
                        <a:pt x="35" y="1089"/>
                        <a:pt x="55" y="1101"/>
                      </a:cubicBezTo>
                      <a:cubicBezTo>
                        <a:pt x="58" y="1103"/>
                        <a:pt x="62" y="1102"/>
                        <a:pt x="63" y="1098"/>
                      </a:cubicBezTo>
                      <a:cubicBezTo>
                        <a:pt x="71" y="1083"/>
                        <a:pt x="81" y="1090"/>
                        <a:pt x="89" y="1096"/>
                      </a:cubicBezTo>
                      <a:cubicBezTo>
                        <a:pt x="102" y="1104"/>
                        <a:pt x="115" y="1107"/>
                        <a:pt x="127" y="1095"/>
                      </a:cubicBezTo>
                      <a:cubicBezTo>
                        <a:pt x="136" y="1087"/>
                        <a:pt x="149" y="1092"/>
                        <a:pt x="158" y="1092"/>
                      </a:cubicBezTo>
                      <a:cubicBezTo>
                        <a:pt x="166" y="1093"/>
                        <a:pt x="156" y="1105"/>
                        <a:pt x="158" y="1112"/>
                      </a:cubicBezTo>
                      <a:cubicBezTo>
                        <a:pt x="158" y="1113"/>
                        <a:pt x="158" y="1114"/>
                        <a:pt x="158" y="1115"/>
                      </a:cubicBezTo>
                      <a:cubicBezTo>
                        <a:pt x="161" y="1152"/>
                        <a:pt x="141" y="1180"/>
                        <a:pt x="126" y="1210"/>
                      </a:cubicBezTo>
                      <a:cubicBezTo>
                        <a:pt x="136" y="1225"/>
                        <a:pt x="134" y="1243"/>
                        <a:pt x="138" y="1259"/>
                      </a:cubicBezTo>
                      <a:cubicBezTo>
                        <a:pt x="160" y="1266"/>
                        <a:pt x="164" y="1289"/>
                        <a:pt x="176" y="1305"/>
                      </a:cubicBezTo>
                      <a:cubicBezTo>
                        <a:pt x="183" y="1314"/>
                        <a:pt x="184" y="1328"/>
                        <a:pt x="194" y="1335"/>
                      </a:cubicBezTo>
                      <a:cubicBezTo>
                        <a:pt x="208" y="1344"/>
                        <a:pt x="214" y="1358"/>
                        <a:pt x="213" y="1375"/>
                      </a:cubicBezTo>
                      <a:cubicBezTo>
                        <a:pt x="212" y="1388"/>
                        <a:pt x="216" y="1400"/>
                        <a:pt x="224" y="1404"/>
                      </a:cubicBezTo>
                      <a:cubicBezTo>
                        <a:pt x="237" y="1410"/>
                        <a:pt x="241" y="1423"/>
                        <a:pt x="248" y="1433"/>
                      </a:cubicBezTo>
                      <a:cubicBezTo>
                        <a:pt x="263" y="1457"/>
                        <a:pt x="277" y="1479"/>
                        <a:pt x="278" y="1512"/>
                      </a:cubicBezTo>
                      <a:cubicBezTo>
                        <a:pt x="279" y="1547"/>
                        <a:pt x="285" y="1547"/>
                        <a:pt x="316" y="1531"/>
                      </a:cubicBezTo>
                      <a:cubicBezTo>
                        <a:pt x="318" y="1530"/>
                        <a:pt x="319" y="1529"/>
                        <a:pt x="320" y="1530"/>
                      </a:cubicBezTo>
                      <a:cubicBezTo>
                        <a:pt x="351" y="1532"/>
                        <a:pt x="373" y="1503"/>
                        <a:pt x="402" y="1500"/>
                      </a:cubicBezTo>
                      <a:cubicBezTo>
                        <a:pt x="408" y="1500"/>
                        <a:pt x="417" y="1495"/>
                        <a:pt x="418" y="1490"/>
                      </a:cubicBezTo>
                      <a:cubicBezTo>
                        <a:pt x="424" y="1472"/>
                        <a:pt x="440" y="1472"/>
                        <a:pt x="453" y="1466"/>
                      </a:cubicBezTo>
                      <a:cubicBezTo>
                        <a:pt x="479" y="1454"/>
                        <a:pt x="508" y="1447"/>
                        <a:pt x="517" y="1412"/>
                      </a:cubicBezTo>
                      <a:cubicBezTo>
                        <a:pt x="518" y="1407"/>
                        <a:pt x="522" y="1407"/>
                        <a:pt x="525" y="1404"/>
                      </a:cubicBezTo>
                      <a:cubicBezTo>
                        <a:pt x="551" y="1387"/>
                        <a:pt x="551" y="1368"/>
                        <a:pt x="526" y="1353"/>
                      </a:cubicBezTo>
                      <a:cubicBezTo>
                        <a:pt x="523" y="1352"/>
                        <a:pt x="520" y="1350"/>
                        <a:pt x="517" y="1350"/>
                      </a:cubicBezTo>
                      <a:cubicBezTo>
                        <a:pt x="500" y="1348"/>
                        <a:pt x="492" y="1338"/>
                        <a:pt x="489" y="1321"/>
                      </a:cubicBezTo>
                      <a:cubicBezTo>
                        <a:pt x="483" y="1325"/>
                        <a:pt x="476" y="1329"/>
                        <a:pt x="472" y="1334"/>
                      </a:cubicBezTo>
                      <a:cubicBezTo>
                        <a:pt x="457" y="1353"/>
                        <a:pt x="435" y="1344"/>
                        <a:pt x="417" y="1348"/>
                      </a:cubicBezTo>
                      <a:cubicBezTo>
                        <a:pt x="414" y="1349"/>
                        <a:pt x="407" y="1346"/>
                        <a:pt x="407" y="1338"/>
                      </a:cubicBezTo>
                      <a:cubicBezTo>
                        <a:pt x="407" y="1334"/>
                        <a:pt x="407" y="1329"/>
                        <a:pt x="402" y="1328"/>
                      </a:cubicBezTo>
                      <a:cubicBezTo>
                        <a:pt x="387" y="1326"/>
                        <a:pt x="385" y="1313"/>
                        <a:pt x="384" y="1301"/>
                      </a:cubicBezTo>
                      <a:cubicBezTo>
                        <a:pt x="383" y="1293"/>
                        <a:pt x="379" y="1286"/>
                        <a:pt x="373" y="1283"/>
                      </a:cubicBezTo>
                      <a:cubicBezTo>
                        <a:pt x="358" y="1273"/>
                        <a:pt x="358" y="1254"/>
                        <a:pt x="349" y="1241"/>
                      </a:cubicBezTo>
                      <a:cubicBezTo>
                        <a:pt x="346" y="1237"/>
                        <a:pt x="350" y="1227"/>
                        <a:pt x="355" y="1223"/>
                      </a:cubicBezTo>
                      <a:cubicBezTo>
                        <a:pt x="372" y="1210"/>
                        <a:pt x="402" y="1219"/>
                        <a:pt x="409" y="1241"/>
                      </a:cubicBezTo>
                      <a:cubicBezTo>
                        <a:pt x="417" y="1268"/>
                        <a:pt x="440" y="1272"/>
                        <a:pt x="458" y="1285"/>
                      </a:cubicBezTo>
                      <a:cubicBezTo>
                        <a:pt x="463" y="1288"/>
                        <a:pt x="472" y="1288"/>
                        <a:pt x="479" y="1282"/>
                      </a:cubicBezTo>
                      <a:cubicBezTo>
                        <a:pt x="493" y="1271"/>
                        <a:pt x="507" y="1277"/>
                        <a:pt x="510" y="1295"/>
                      </a:cubicBezTo>
                      <a:cubicBezTo>
                        <a:pt x="511" y="1304"/>
                        <a:pt x="516" y="1306"/>
                        <a:pt x="523" y="1307"/>
                      </a:cubicBezTo>
                      <a:cubicBezTo>
                        <a:pt x="565" y="1315"/>
                        <a:pt x="606" y="1319"/>
                        <a:pt x="649" y="1312"/>
                      </a:cubicBezTo>
                      <a:cubicBezTo>
                        <a:pt x="658" y="1310"/>
                        <a:pt x="668" y="1310"/>
                        <a:pt x="673" y="1322"/>
                      </a:cubicBezTo>
                      <a:cubicBezTo>
                        <a:pt x="680" y="1338"/>
                        <a:pt x="701" y="1340"/>
                        <a:pt x="705" y="1359"/>
                      </a:cubicBezTo>
                      <a:cubicBezTo>
                        <a:pt x="706" y="1361"/>
                        <a:pt x="710" y="1361"/>
                        <a:pt x="712" y="1362"/>
                      </a:cubicBezTo>
                      <a:cubicBezTo>
                        <a:pt x="716" y="1364"/>
                        <a:pt x="723" y="1360"/>
                        <a:pt x="724" y="1369"/>
                      </a:cubicBezTo>
                      <a:cubicBezTo>
                        <a:pt x="725" y="1379"/>
                        <a:pt x="715" y="1373"/>
                        <a:pt x="711" y="1378"/>
                      </a:cubicBezTo>
                      <a:cubicBezTo>
                        <a:pt x="718" y="1384"/>
                        <a:pt x="724" y="1393"/>
                        <a:pt x="732" y="1396"/>
                      </a:cubicBezTo>
                      <a:cubicBezTo>
                        <a:pt x="739" y="1398"/>
                        <a:pt x="751" y="1401"/>
                        <a:pt x="754" y="1389"/>
                      </a:cubicBezTo>
                      <a:cubicBezTo>
                        <a:pt x="755" y="1384"/>
                        <a:pt x="753" y="1380"/>
                        <a:pt x="759" y="1380"/>
                      </a:cubicBezTo>
                      <a:cubicBezTo>
                        <a:pt x="767" y="1379"/>
                        <a:pt x="767" y="1384"/>
                        <a:pt x="768" y="1390"/>
                      </a:cubicBezTo>
                      <a:cubicBezTo>
                        <a:pt x="773" y="1410"/>
                        <a:pt x="769" y="1431"/>
                        <a:pt x="774" y="1451"/>
                      </a:cubicBezTo>
                      <a:cubicBezTo>
                        <a:pt x="780" y="1476"/>
                        <a:pt x="793" y="1498"/>
                        <a:pt x="798" y="1522"/>
                      </a:cubicBezTo>
                      <a:cubicBezTo>
                        <a:pt x="807" y="1557"/>
                        <a:pt x="826" y="1587"/>
                        <a:pt x="835" y="1621"/>
                      </a:cubicBezTo>
                      <a:cubicBezTo>
                        <a:pt x="838" y="1632"/>
                        <a:pt x="845" y="1634"/>
                        <a:pt x="853" y="1626"/>
                      </a:cubicBezTo>
                      <a:cubicBezTo>
                        <a:pt x="877" y="1604"/>
                        <a:pt x="885" y="1573"/>
                        <a:pt x="886" y="1542"/>
                      </a:cubicBezTo>
                      <a:cubicBezTo>
                        <a:pt x="887" y="1513"/>
                        <a:pt x="882" y="1485"/>
                        <a:pt x="918" y="1480"/>
                      </a:cubicBezTo>
                      <a:cubicBezTo>
                        <a:pt x="919" y="1480"/>
                        <a:pt x="919" y="1479"/>
                        <a:pt x="920" y="1478"/>
                      </a:cubicBezTo>
                      <a:cubicBezTo>
                        <a:pt x="943" y="1455"/>
                        <a:pt x="963" y="1429"/>
                        <a:pt x="992" y="1413"/>
                      </a:cubicBezTo>
                      <a:cubicBezTo>
                        <a:pt x="995" y="1412"/>
                        <a:pt x="999" y="1408"/>
                        <a:pt x="999" y="1406"/>
                      </a:cubicBezTo>
                      <a:cubicBezTo>
                        <a:pt x="1000" y="1379"/>
                        <a:pt x="1018" y="1386"/>
                        <a:pt x="1033" y="1383"/>
                      </a:cubicBezTo>
                      <a:cubicBezTo>
                        <a:pt x="1044" y="1381"/>
                        <a:pt x="1066" y="1388"/>
                        <a:pt x="1059" y="1359"/>
                      </a:cubicBezTo>
                      <a:cubicBezTo>
                        <a:pt x="1081" y="1366"/>
                        <a:pt x="1081" y="1366"/>
                        <a:pt x="1085" y="1386"/>
                      </a:cubicBezTo>
                      <a:cubicBezTo>
                        <a:pt x="1088" y="1397"/>
                        <a:pt x="1094" y="1406"/>
                        <a:pt x="1102" y="1412"/>
                      </a:cubicBezTo>
                      <a:cubicBezTo>
                        <a:pt x="1123" y="1428"/>
                        <a:pt x="1132" y="1447"/>
                        <a:pt x="1126" y="1474"/>
                      </a:cubicBezTo>
                      <a:cubicBezTo>
                        <a:pt x="1123" y="1490"/>
                        <a:pt x="1135" y="1493"/>
                        <a:pt x="1142" y="1489"/>
                      </a:cubicBezTo>
                      <a:cubicBezTo>
                        <a:pt x="1151" y="1483"/>
                        <a:pt x="1164" y="1479"/>
                        <a:pt x="1168" y="1465"/>
                      </a:cubicBezTo>
                      <a:cubicBezTo>
                        <a:pt x="1188" y="1507"/>
                        <a:pt x="1204" y="1548"/>
                        <a:pt x="1196" y="1591"/>
                      </a:cubicBezTo>
                      <a:cubicBezTo>
                        <a:pt x="1191" y="1615"/>
                        <a:pt x="1196" y="1632"/>
                        <a:pt x="1214" y="1646"/>
                      </a:cubicBezTo>
                      <a:cubicBezTo>
                        <a:pt x="1214" y="1646"/>
                        <a:pt x="1214" y="1646"/>
                        <a:pt x="1214" y="1646"/>
                      </a:cubicBezTo>
                      <a:cubicBezTo>
                        <a:pt x="1231" y="1670"/>
                        <a:pt x="1229" y="1697"/>
                        <a:pt x="1227" y="1729"/>
                      </a:cubicBezTo>
                      <a:cubicBezTo>
                        <a:pt x="1201" y="1703"/>
                        <a:pt x="1182" y="1667"/>
                        <a:pt x="1143" y="1683"/>
                      </a:cubicBezTo>
                      <a:cubicBezTo>
                        <a:pt x="1146" y="1702"/>
                        <a:pt x="1162" y="1712"/>
                        <a:pt x="1172" y="1727"/>
                      </a:cubicBezTo>
                      <a:cubicBezTo>
                        <a:pt x="1188" y="1749"/>
                        <a:pt x="1205" y="1772"/>
                        <a:pt x="1218" y="1796"/>
                      </a:cubicBezTo>
                      <a:cubicBezTo>
                        <a:pt x="1234" y="1824"/>
                        <a:pt x="1245" y="1853"/>
                        <a:pt x="1274" y="1871"/>
                      </a:cubicBezTo>
                      <a:cubicBezTo>
                        <a:pt x="1287" y="1878"/>
                        <a:pt x="1299" y="1879"/>
                        <a:pt x="1310" y="1876"/>
                      </a:cubicBezTo>
                      <a:cubicBezTo>
                        <a:pt x="1320" y="1874"/>
                        <a:pt x="1314" y="1860"/>
                        <a:pt x="1315" y="1852"/>
                      </a:cubicBezTo>
                      <a:cubicBezTo>
                        <a:pt x="1316" y="1851"/>
                        <a:pt x="1315" y="1849"/>
                        <a:pt x="1315" y="1848"/>
                      </a:cubicBezTo>
                      <a:cubicBezTo>
                        <a:pt x="1314" y="1834"/>
                        <a:pt x="1322" y="1814"/>
                        <a:pt x="1296" y="1818"/>
                      </a:cubicBezTo>
                      <a:cubicBezTo>
                        <a:pt x="1291" y="1818"/>
                        <a:pt x="1291" y="1812"/>
                        <a:pt x="1292" y="1808"/>
                      </a:cubicBezTo>
                      <a:cubicBezTo>
                        <a:pt x="1293" y="1800"/>
                        <a:pt x="1287" y="1796"/>
                        <a:pt x="1284" y="1790"/>
                      </a:cubicBezTo>
                      <a:cubicBezTo>
                        <a:pt x="1277" y="1776"/>
                        <a:pt x="1268" y="1764"/>
                        <a:pt x="1254" y="1748"/>
                      </a:cubicBezTo>
                      <a:cubicBezTo>
                        <a:pt x="1281" y="1755"/>
                        <a:pt x="1287" y="1744"/>
                        <a:pt x="1284" y="1724"/>
                      </a:cubicBezTo>
                      <a:cubicBezTo>
                        <a:pt x="1283" y="1718"/>
                        <a:pt x="1285" y="1711"/>
                        <a:pt x="1283" y="1705"/>
                      </a:cubicBezTo>
                      <a:cubicBezTo>
                        <a:pt x="1278" y="1688"/>
                        <a:pt x="1275" y="1670"/>
                        <a:pt x="1254" y="1664"/>
                      </a:cubicBezTo>
                      <a:cubicBezTo>
                        <a:pt x="1241" y="1660"/>
                        <a:pt x="1227" y="1655"/>
                        <a:pt x="1217" y="1643"/>
                      </a:cubicBezTo>
                      <a:cubicBezTo>
                        <a:pt x="1224" y="1633"/>
                        <a:pt x="1219" y="1620"/>
                        <a:pt x="1212" y="1617"/>
                      </a:cubicBezTo>
                      <a:cubicBezTo>
                        <a:pt x="1194" y="1610"/>
                        <a:pt x="1201" y="1598"/>
                        <a:pt x="1205" y="1586"/>
                      </a:cubicBezTo>
                      <a:cubicBezTo>
                        <a:pt x="1209" y="1572"/>
                        <a:pt x="1218" y="1561"/>
                        <a:pt x="1216" y="1545"/>
                      </a:cubicBezTo>
                      <a:cubicBezTo>
                        <a:pt x="1215" y="1538"/>
                        <a:pt x="1219" y="1534"/>
                        <a:pt x="1227" y="1533"/>
                      </a:cubicBezTo>
                      <a:cubicBezTo>
                        <a:pt x="1233" y="1532"/>
                        <a:pt x="1236" y="1535"/>
                        <a:pt x="1236" y="1542"/>
                      </a:cubicBezTo>
                      <a:cubicBezTo>
                        <a:pt x="1237" y="1546"/>
                        <a:pt x="1240" y="1549"/>
                        <a:pt x="1245" y="1550"/>
                      </a:cubicBezTo>
                      <a:cubicBezTo>
                        <a:pt x="1258" y="1552"/>
                        <a:pt x="1267" y="1559"/>
                        <a:pt x="1272" y="1573"/>
                      </a:cubicBezTo>
                      <a:cubicBezTo>
                        <a:pt x="1274" y="1577"/>
                        <a:pt x="1278" y="1582"/>
                        <a:pt x="1282" y="1583"/>
                      </a:cubicBezTo>
                      <a:cubicBezTo>
                        <a:pt x="1301" y="1587"/>
                        <a:pt x="1306" y="1598"/>
                        <a:pt x="1299" y="1619"/>
                      </a:cubicBezTo>
                      <a:cubicBezTo>
                        <a:pt x="1303" y="1615"/>
                        <a:pt x="1305" y="1615"/>
                        <a:pt x="1305" y="1614"/>
                      </a:cubicBezTo>
                      <a:cubicBezTo>
                        <a:pt x="1306" y="1590"/>
                        <a:pt x="1317" y="1584"/>
                        <a:pt x="1339" y="1586"/>
                      </a:cubicBezTo>
                      <a:cubicBezTo>
                        <a:pt x="1348" y="1588"/>
                        <a:pt x="1364" y="1576"/>
                        <a:pt x="1366" y="1563"/>
                      </a:cubicBezTo>
                      <a:cubicBezTo>
                        <a:pt x="1370" y="1536"/>
                        <a:pt x="1371" y="1508"/>
                        <a:pt x="1348" y="1489"/>
                      </a:cubicBezTo>
                      <a:cubicBezTo>
                        <a:pt x="1335" y="1478"/>
                        <a:pt x="1326" y="1464"/>
                        <a:pt x="1315" y="1451"/>
                      </a:cubicBezTo>
                      <a:cubicBezTo>
                        <a:pt x="1304" y="1437"/>
                        <a:pt x="1310" y="1427"/>
                        <a:pt x="1316" y="1416"/>
                      </a:cubicBezTo>
                      <a:cubicBezTo>
                        <a:pt x="1319" y="1410"/>
                        <a:pt x="1323" y="1403"/>
                        <a:pt x="1327" y="1402"/>
                      </a:cubicBezTo>
                      <a:cubicBezTo>
                        <a:pt x="1343" y="1398"/>
                        <a:pt x="1350" y="1368"/>
                        <a:pt x="1373" y="1386"/>
                      </a:cubicBezTo>
                      <a:cubicBezTo>
                        <a:pt x="1385" y="1395"/>
                        <a:pt x="1399" y="1388"/>
                        <a:pt x="1412" y="1382"/>
                      </a:cubicBezTo>
                      <a:cubicBezTo>
                        <a:pt x="1424" y="1377"/>
                        <a:pt x="1435" y="1366"/>
                        <a:pt x="1443" y="1365"/>
                      </a:cubicBezTo>
                      <a:cubicBezTo>
                        <a:pt x="1463" y="1362"/>
                        <a:pt x="1482" y="1360"/>
                        <a:pt x="1500" y="1346"/>
                      </a:cubicBezTo>
                      <a:cubicBezTo>
                        <a:pt x="1515" y="1335"/>
                        <a:pt x="1531" y="1324"/>
                        <a:pt x="1536" y="1308"/>
                      </a:cubicBezTo>
                      <a:cubicBezTo>
                        <a:pt x="1542" y="1289"/>
                        <a:pt x="1555" y="1278"/>
                        <a:pt x="1565" y="1265"/>
                      </a:cubicBezTo>
                      <a:cubicBezTo>
                        <a:pt x="1571" y="1256"/>
                        <a:pt x="1571" y="1249"/>
                        <a:pt x="1574" y="1242"/>
                      </a:cubicBezTo>
                      <a:cubicBezTo>
                        <a:pt x="1579" y="1229"/>
                        <a:pt x="1574" y="1227"/>
                        <a:pt x="1564" y="1225"/>
                      </a:cubicBezTo>
                      <a:cubicBezTo>
                        <a:pt x="1560" y="1225"/>
                        <a:pt x="1562" y="1218"/>
                        <a:pt x="1564" y="1217"/>
                      </a:cubicBezTo>
                      <a:cubicBezTo>
                        <a:pt x="1583" y="1214"/>
                        <a:pt x="1564" y="1195"/>
                        <a:pt x="1575" y="1189"/>
                      </a:cubicBezTo>
                      <a:cubicBezTo>
                        <a:pt x="1558" y="1177"/>
                        <a:pt x="1562" y="1149"/>
                        <a:pt x="1542" y="1139"/>
                      </a:cubicBezTo>
                      <a:cubicBezTo>
                        <a:pt x="1534" y="1135"/>
                        <a:pt x="1531" y="1129"/>
                        <a:pt x="1540" y="1119"/>
                      </a:cubicBezTo>
                      <a:cubicBezTo>
                        <a:pt x="1553" y="1103"/>
                        <a:pt x="1568" y="1090"/>
                        <a:pt x="1587" y="1083"/>
                      </a:cubicBezTo>
                      <a:cubicBezTo>
                        <a:pt x="1573" y="1084"/>
                        <a:pt x="1558" y="1069"/>
                        <a:pt x="1544" y="1086"/>
                      </a:cubicBezTo>
                      <a:cubicBezTo>
                        <a:pt x="1542" y="1088"/>
                        <a:pt x="1532" y="1087"/>
                        <a:pt x="1532" y="1082"/>
                      </a:cubicBezTo>
                      <a:cubicBezTo>
                        <a:pt x="1532" y="1068"/>
                        <a:pt x="1523" y="1067"/>
                        <a:pt x="1515" y="1065"/>
                      </a:cubicBezTo>
                      <a:cubicBezTo>
                        <a:pt x="1508" y="1063"/>
                        <a:pt x="1504" y="1058"/>
                        <a:pt x="1507" y="1051"/>
                      </a:cubicBezTo>
                      <a:cubicBezTo>
                        <a:pt x="1509" y="1046"/>
                        <a:pt x="1512" y="1039"/>
                        <a:pt x="1520" y="1043"/>
                      </a:cubicBezTo>
                      <a:cubicBezTo>
                        <a:pt x="1524" y="1044"/>
                        <a:pt x="1531" y="1046"/>
                        <a:pt x="1532" y="1041"/>
                      </a:cubicBezTo>
                      <a:cubicBezTo>
                        <a:pt x="1538" y="1025"/>
                        <a:pt x="1554" y="1022"/>
                        <a:pt x="1562" y="1011"/>
                      </a:cubicBezTo>
                      <a:cubicBezTo>
                        <a:pt x="1568" y="1003"/>
                        <a:pt x="1575" y="1003"/>
                        <a:pt x="1583" y="1009"/>
                      </a:cubicBezTo>
                      <a:cubicBezTo>
                        <a:pt x="1591" y="1016"/>
                        <a:pt x="1586" y="1023"/>
                        <a:pt x="1582" y="1029"/>
                      </a:cubicBezTo>
                      <a:cubicBezTo>
                        <a:pt x="1579" y="1032"/>
                        <a:pt x="1575" y="1035"/>
                        <a:pt x="1579" y="1039"/>
                      </a:cubicBezTo>
                      <a:cubicBezTo>
                        <a:pt x="1582" y="1042"/>
                        <a:pt x="1586" y="1039"/>
                        <a:pt x="1589" y="1036"/>
                      </a:cubicBezTo>
                      <a:cubicBezTo>
                        <a:pt x="1601" y="1027"/>
                        <a:pt x="1613" y="1026"/>
                        <a:pt x="1628" y="1030"/>
                      </a:cubicBezTo>
                      <a:cubicBezTo>
                        <a:pt x="1645" y="1034"/>
                        <a:pt x="1640" y="1046"/>
                        <a:pt x="1638" y="1055"/>
                      </a:cubicBezTo>
                      <a:cubicBezTo>
                        <a:pt x="1635" y="1068"/>
                        <a:pt x="1634" y="1069"/>
                        <a:pt x="1646" y="1068"/>
                      </a:cubicBezTo>
                      <a:cubicBezTo>
                        <a:pt x="1660" y="1067"/>
                        <a:pt x="1666" y="1082"/>
                        <a:pt x="1663" y="1086"/>
                      </a:cubicBezTo>
                      <a:cubicBezTo>
                        <a:pt x="1652" y="1100"/>
                        <a:pt x="1667" y="1115"/>
                        <a:pt x="1657" y="1127"/>
                      </a:cubicBezTo>
                      <a:cubicBezTo>
                        <a:pt x="1655" y="1128"/>
                        <a:pt x="1657" y="1132"/>
                        <a:pt x="1660" y="1133"/>
                      </a:cubicBezTo>
                      <a:cubicBezTo>
                        <a:pt x="1674" y="1135"/>
                        <a:pt x="1685" y="1128"/>
                        <a:pt x="1697" y="1123"/>
                      </a:cubicBezTo>
                      <a:cubicBezTo>
                        <a:pt x="1705" y="1120"/>
                        <a:pt x="1705" y="1108"/>
                        <a:pt x="1703" y="1099"/>
                      </a:cubicBezTo>
                      <a:cubicBezTo>
                        <a:pt x="1700" y="1080"/>
                        <a:pt x="1691" y="1065"/>
                        <a:pt x="1680" y="1051"/>
                      </a:cubicBezTo>
                      <a:cubicBezTo>
                        <a:pt x="1669" y="1040"/>
                        <a:pt x="1666" y="1033"/>
                        <a:pt x="1683" y="1024"/>
                      </a:cubicBezTo>
                      <a:cubicBezTo>
                        <a:pt x="1695" y="1019"/>
                        <a:pt x="1707" y="1012"/>
                        <a:pt x="1709" y="992"/>
                      </a:cubicBezTo>
                      <a:cubicBezTo>
                        <a:pt x="1711" y="972"/>
                        <a:pt x="1734" y="969"/>
                        <a:pt x="1745" y="955"/>
                      </a:cubicBezTo>
                      <a:cubicBezTo>
                        <a:pt x="1746" y="953"/>
                        <a:pt x="1753" y="954"/>
                        <a:pt x="1754" y="956"/>
                      </a:cubicBezTo>
                      <a:cubicBezTo>
                        <a:pt x="1765" y="973"/>
                        <a:pt x="1776" y="965"/>
                        <a:pt x="1786" y="957"/>
                      </a:cubicBezTo>
                      <a:cubicBezTo>
                        <a:pt x="1811" y="938"/>
                        <a:pt x="1828" y="910"/>
                        <a:pt x="1850" y="887"/>
                      </a:cubicBezTo>
                      <a:cubicBezTo>
                        <a:pt x="1851" y="886"/>
                        <a:pt x="1850" y="882"/>
                        <a:pt x="1851" y="881"/>
                      </a:cubicBezTo>
                      <a:cubicBezTo>
                        <a:pt x="1877" y="852"/>
                        <a:pt x="1890" y="817"/>
                        <a:pt x="1890" y="777"/>
                      </a:cubicBezTo>
                      <a:cubicBezTo>
                        <a:pt x="1890" y="775"/>
                        <a:pt x="1891" y="773"/>
                        <a:pt x="1892" y="771"/>
                      </a:cubicBezTo>
                      <a:cubicBezTo>
                        <a:pt x="1904" y="761"/>
                        <a:pt x="1899" y="745"/>
                        <a:pt x="1898" y="733"/>
                      </a:cubicBezTo>
                      <a:cubicBezTo>
                        <a:pt x="1898" y="725"/>
                        <a:pt x="1885" y="715"/>
                        <a:pt x="1877" y="709"/>
                      </a:cubicBezTo>
                      <a:cubicBezTo>
                        <a:pt x="1869" y="704"/>
                        <a:pt x="1864" y="709"/>
                        <a:pt x="1858" y="717"/>
                      </a:cubicBezTo>
                      <a:cubicBezTo>
                        <a:pt x="1849" y="728"/>
                        <a:pt x="1836" y="722"/>
                        <a:pt x="1826" y="718"/>
                      </a:cubicBezTo>
                      <a:cubicBezTo>
                        <a:pt x="1817" y="715"/>
                        <a:pt x="1829" y="706"/>
                        <a:pt x="1825" y="700"/>
                      </a:cubicBezTo>
                      <a:cubicBezTo>
                        <a:pt x="1823" y="699"/>
                        <a:pt x="1820" y="699"/>
                        <a:pt x="1818" y="699"/>
                      </a:cubicBezTo>
                      <a:cubicBezTo>
                        <a:pt x="1812" y="697"/>
                        <a:pt x="1803" y="703"/>
                        <a:pt x="1800" y="695"/>
                      </a:cubicBezTo>
                      <a:cubicBezTo>
                        <a:pt x="1796" y="684"/>
                        <a:pt x="1806" y="682"/>
                        <a:pt x="1812" y="679"/>
                      </a:cubicBezTo>
                      <a:cubicBezTo>
                        <a:pt x="1842" y="661"/>
                        <a:pt x="1864" y="633"/>
                        <a:pt x="1888" y="608"/>
                      </a:cubicBezTo>
                      <a:cubicBezTo>
                        <a:pt x="1914" y="579"/>
                        <a:pt x="1941" y="567"/>
                        <a:pt x="1977" y="573"/>
                      </a:cubicBezTo>
                      <a:cubicBezTo>
                        <a:pt x="1992" y="575"/>
                        <a:pt x="2010" y="579"/>
                        <a:pt x="2023" y="570"/>
                      </a:cubicBezTo>
                      <a:cubicBezTo>
                        <a:pt x="2036" y="561"/>
                        <a:pt x="2045" y="566"/>
                        <a:pt x="2058" y="568"/>
                      </a:cubicBezTo>
                      <a:cubicBezTo>
                        <a:pt x="2072" y="569"/>
                        <a:pt x="2079" y="587"/>
                        <a:pt x="2092" y="583"/>
                      </a:cubicBezTo>
                      <a:cubicBezTo>
                        <a:pt x="2103" y="579"/>
                        <a:pt x="2114" y="581"/>
                        <a:pt x="2127" y="578"/>
                      </a:cubicBezTo>
                      <a:cubicBezTo>
                        <a:pt x="2110" y="575"/>
                        <a:pt x="2109" y="567"/>
                        <a:pt x="2120" y="557"/>
                      </a:cubicBezTo>
                      <a:cubicBezTo>
                        <a:pt x="2130" y="547"/>
                        <a:pt x="2143" y="539"/>
                        <a:pt x="2149" y="527"/>
                      </a:cubicBezTo>
                      <a:cubicBezTo>
                        <a:pt x="2159" y="509"/>
                        <a:pt x="2174" y="509"/>
                        <a:pt x="2189" y="508"/>
                      </a:cubicBezTo>
                      <a:cubicBezTo>
                        <a:pt x="2199" y="507"/>
                        <a:pt x="2209" y="511"/>
                        <a:pt x="2218" y="508"/>
                      </a:cubicBezTo>
                      <a:cubicBezTo>
                        <a:pt x="2220" y="516"/>
                        <a:pt x="2213" y="518"/>
                        <a:pt x="2212" y="524"/>
                      </a:cubicBezTo>
                      <a:cubicBezTo>
                        <a:pt x="2211" y="530"/>
                        <a:pt x="2213" y="535"/>
                        <a:pt x="2219" y="537"/>
                      </a:cubicBezTo>
                      <a:cubicBezTo>
                        <a:pt x="2222" y="538"/>
                        <a:pt x="2262" y="507"/>
                        <a:pt x="2263" y="503"/>
                      </a:cubicBezTo>
                      <a:cubicBezTo>
                        <a:pt x="2264" y="475"/>
                        <a:pt x="2281" y="488"/>
                        <a:pt x="2294" y="490"/>
                      </a:cubicBezTo>
                      <a:cubicBezTo>
                        <a:pt x="2283" y="498"/>
                        <a:pt x="2278" y="507"/>
                        <a:pt x="2278" y="521"/>
                      </a:cubicBezTo>
                      <a:cubicBezTo>
                        <a:pt x="2279" y="531"/>
                        <a:pt x="2273" y="539"/>
                        <a:pt x="2262" y="542"/>
                      </a:cubicBezTo>
                      <a:cubicBezTo>
                        <a:pt x="2256" y="543"/>
                        <a:pt x="2250" y="545"/>
                        <a:pt x="2246" y="550"/>
                      </a:cubicBezTo>
                      <a:cubicBezTo>
                        <a:pt x="2220" y="583"/>
                        <a:pt x="2186" y="607"/>
                        <a:pt x="2157" y="637"/>
                      </a:cubicBezTo>
                      <a:cubicBezTo>
                        <a:pt x="2142" y="652"/>
                        <a:pt x="2139" y="670"/>
                        <a:pt x="2141" y="688"/>
                      </a:cubicBezTo>
                      <a:cubicBezTo>
                        <a:pt x="2145" y="718"/>
                        <a:pt x="2152" y="748"/>
                        <a:pt x="2159" y="778"/>
                      </a:cubicBezTo>
                      <a:cubicBezTo>
                        <a:pt x="2184" y="767"/>
                        <a:pt x="2184" y="735"/>
                        <a:pt x="2204" y="718"/>
                      </a:cubicBezTo>
                      <a:cubicBezTo>
                        <a:pt x="2213" y="711"/>
                        <a:pt x="2217" y="696"/>
                        <a:pt x="2232" y="695"/>
                      </a:cubicBezTo>
                      <a:cubicBezTo>
                        <a:pt x="2240" y="694"/>
                        <a:pt x="2243" y="694"/>
                        <a:pt x="2240" y="683"/>
                      </a:cubicBezTo>
                      <a:cubicBezTo>
                        <a:pt x="2234" y="665"/>
                        <a:pt x="2245" y="653"/>
                        <a:pt x="2262" y="652"/>
                      </a:cubicBezTo>
                      <a:cubicBezTo>
                        <a:pt x="2253" y="632"/>
                        <a:pt x="2253" y="632"/>
                        <a:pt x="2260" y="616"/>
                      </a:cubicBezTo>
                      <a:cubicBezTo>
                        <a:pt x="2254" y="615"/>
                        <a:pt x="2246" y="623"/>
                        <a:pt x="2243" y="613"/>
                      </a:cubicBezTo>
                      <a:cubicBezTo>
                        <a:pt x="2240" y="605"/>
                        <a:pt x="2245" y="599"/>
                        <a:pt x="2249" y="593"/>
                      </a:cubicBezTo>
                      <a:cubicBezTo>
                        <a:pt x="2253" y="586"/>
                        <a:pt x="2263" y="582"/>
                        <a:pt x="2263" y="572"/>
                      </a:cubicBezTo>
                      <a:cubicBezTo>
                        <a:pt x="2263" y="560"/>
                        <a:pt x="2270" y="557"/>
                        <a:pt x="2279" y="558"/>
                      </a:cubicBezTo>
                      <a:cubicBezTo>
                        <a:pt x="2289" y="560"/>
                        <a:pt x="2298" y="556"/>
                        <a:pt x="2306" y="550"/>
                      </a:cubicBezTo>
                      <a:cubicBezTo>
                        <a:pt x="2317" y="541"/>
                        <a:pt x="2316" y="551"/>
                        <a:pt x="2317" y="558"/>
                      </a:cubicBezTo>
                      <a:cubicBezTo>
                        <a:pt x="2349" y="535"/>
                        <a:pt x="2361" y="535"/>
                        <a:pt x="2382" y="557"/>
                      </a:cubicBezTo>
                      <a:cubicBezTo>
                        <a:pt x="2388" y="539"/>
                        <a:pt x="2406" y="534"/>
                        <a:pt x="2419" y="526"/>
                      </a:cubicBezTo>
                      <a:cubicBezTo>
                        <a:pt x="2450" y="507"/>
                        <a:pt x="2479" y="476"/>
                        <a:pt x="2520" y="492"/>
                      </a:cubicBezTo>
                      <a:cubicBezTo>
                        <a:pt x="2527" y="494"/>
                        <a:pt x="2534" y="489"/>
                        <a:pt x="2532" y="486"/>
                      </a:cubicBezTo>
                      <a:cubicBezTo>
                        <a:pt x="2523" y="473"/>
                        <a:pt x="2523" y="452"/>
                        <a:pt x="2510" y="445"/>
                      </a:cubicBezTo>
                      <a:cubicBezTo>
                        <a:pt x="2501" y="439"/>
                        <a:pt x="2498" y="432"/>
                        <a:pt x="2492" y="424"/>
                      </a:cubicBezTo>
                      <a:cubicBezTo>
                        <a:pt x="2531" y="429"/>
                        <a:pt x="2532" y="428"/>
                        <a:pt x="2545" y="391"/>
                      </a:cubicBezTo>
                      <a:cubicBezTo>
                        <a:pt x="2548" y="382"/>
                        <a:pt x="2556" y="381"/>
                        <a:pt x="2563" y="381"/>
                      </a:cubicBezTo>
                      <a:cubicBezTo>
                        <a:pt x="2572" y="381"/>
                        <a:pt x="2565" y="387"/>
                        <a:pt x="2565" y="391"/>
                      </a:cubicBezTo>
                      <a:cubicBezTo>
                        <a:pt x="2565" y="401"/>
                        <a:pt x="2573" y="401"/>
                        <a:pt x="2579" y="401"/>
                      </a:cubicBezTo>
                      <a:cubicBezTo>
                        <a:pt x="2594" y="401"/>
                        <a:pt x="2606" y="403"/>
                        <a:pt x="2617" y="419"/>
                      </a:cubicBezTo>
                      <a:cubicBezTo>
                        <a:pt x="2623" y="429"/>
                        <a:pt x="2639" y="432"/>
                        <a:pt x="2651" y="437"/>
                      </a:cubicBezTo>
                      <a:cubicBezTo>
                        <a:pt x="2654" y="439"/>
                        <a:pt x="2656" y="439"/>
                        <a:pt x="2658" y="433"/>
                      </a:cubicBezTo>
                      <a:cubicBezTo>
                        <a:pt x="2663" y="418"/>
                        <a:pt x="2668" y="402"/>
                        <a:pt x="2688" y="402"/>
                      </a:cubicBezTo>
                      <a:cubicBezTo>
                        <a:pt x="2696" y="402"/>
                        <a:pt x="2705" y="399"/>
                        <a:pt x="2710" y="391"/>
                      </a:cubicBezTo>
                      <a:cubicBezTo>
                        <a:pt x="2701" y="383"/>
                        <a:pt x="2692" y="374"/>
                        <a:pt x="2682" y="368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1" name="Freeform 12"/>
                <p:cNvSpPr/>
                <p:nvPr/>
              </p:nvSpPr>
              <p:spPr bwMode="auto">
                <a:xfrm>
                  <a:off x="9776556" y="4264460"/>
                  <a:ext cx="188200" cy="223052"/>
                </a:xfrm>
                <a:custGeom>
                  <a:avLst/>
                  <a:gdLst>
                    <a:gd name="T0" fmla="*/ 154 w 164"/>
                    <a:gd name="T1" fmla="*/ 51 h 193"/>
                    <a:gd name="T2" fmla="*/ 148 w 164"/>
                    <a:gd name="T3" fmla="*/ 10 h 193"/>
                    <a:gd name="T4" fmla="*/ 118 w 164"/>
                    <a:gd name="T5" fmla="*/ 10 h 193"/>
                    <a:gd name="T6" fmla="*/ 31 w 164"/>
                    <a:gd name="T7" fmla="*/ 92 h 193"/>
                    <a:gd name="T8" fmla="*/ 20 w 164"/>
                    <a:gd name="T9" fmla="*/ 98 h 193"/>
                    <a:gd name="T10" fmla="*/ 4 w 164"/>
                    <a:gd name="T11" fmla="*/ 119 h 193"/>
                    <a:gd name="T12" fmla="*/ 6 w 164"/>
                    <a:gd name="T13" fmla="*/ 134 h 193"/>
                    <a:gd name="T14" fmla="*/ 29 w 164"/>
                    <a:gd name="T15" fmla="*/ 174 h 193"/>
                    <a:gd name="T16" fmla="*/ 97 w 164"/>
                    <a:gd name="T17" fmla="*/ 190 h 193"/>
                    <a:gd name="T18" fmla="*/ 125 w 164"/>
                    <a:gd name="T19" fmla="*/ 173 h 193"/>
                    <a:gd name="T20" fmla="*/ 128 w 164"/>
                    <a:gd name="T21" fmla="*/ 165 h 193"/>
                    <a:gd name="T22" fmla="*/ 159 w 164"/>
                    <a:gd name="T23" fmla="*/ 108 h 193"/>
                    <a:gd name="T24" fmla="*/ 157 w 164"/>
                    <a:gd name="T25" fmla="*/ 87 h 193"/>
                    <a:gd name="T26" fmla="*/ 154 w 164"/>
                    <a:gd name="T27" fmla="*/ 51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4" h="193">
                      <a:moveTo>
                        <a:pt x="154" y="51"/>
                      </a:moveTo>
                      <a:cubicBezTo>
                        <a:pt x="162" y="38"/>
                        <a:pt x="164" y="22"/>
                        <a:pt x="148" y="10"/>
                      </a:cubicBezTo>
                      <a:cubicBezTo>
                        <a:pt x="138" y="2"/>
                        <a:pt x="126" y="0"/>
                        <a:pt x="118" y="10"/>
                      </a:cubicBezTo>
                      <a:cubicBezTo>
                        <a:pt x="93" y="42"/>
                        <a:pt x="55" y="58"/>
                        <a:pt x="31" y="92"/>
                      </a:cubicBezTo>
                      <a:cubicBezTo>
                        <a:pt x="28" y="97"/>
                        <a:pt x="25" y="99"/>
                        <a:pt x="20" y="98"/>
                      </a:cubicBezTo>
                      <a:cubicBezTo>
                        <a:pt x="0" y="93"/>
                        <a:pt x="3" y="107"/>
                        <a:pt x="4" y="119"/>
                      </a:cubicBezTo>
                      <a:cubicBezTo>
                        <a:pt x="5" y="124"/>
                        <a:pt x="5" y="129"/>
                        <a:pt x="6" y="134"/>
                      </a:cubicBezTo>
                      <a:cubicBezTo>
                        <a:pt x="8" y="150"/>
                        <a:pt x="18" y="165"/>
                        <a:pt x="29" y="174"/>
                      </a:cubicBezTo>
                      <a:cubicBezTo>
                        <a:pt x="50" y="191"/>
                        <a:pt x="81" y="177"/>
                        <a:pt x="97" y="190"/>
                      </a:cubicBezTo>
                      <a:cubicBezTo>
                        <a:pt x="118" y="193"/>
                        <a:pt x="126" y="190"/>
                        <a:pt x="125" y="173"/>
                      </a:cubicBezTo>
                      <a:cubicBezTo>
                        <a:pt x="125" y="170"/>
                        <a:pt x="126" y="167"/>
                        <a:pt x="128" y="165"/>
                      </a:cubicBezTo>
                      <a:cubicBezTo>
                        <a:pt x="146" y="151"/>
                        <a:pt x="149" y="128"/>
                        <a:pt x="159" y="108"/>
                      </a:cubicBezTo>
                      <a:cubicBezTo>
                        <a:pt x="163" y="98"/>
                        <a:pt x="164" y="94"/>
                        <a:pt x="157" y="87"/>
                      </a:cubicBezTo>
                      <a:cubicBezTo>
                        <a:pt x="147" y="76"/>
                        <a:pt x="144" y="66"/>
                        <a:pt x="154" y="51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2" name="Freeform 13"/>
                <p:cNvSpPr/>
                <p:nvPr/>
              </p:nvSpPr>
              <p:spPr bwMode="auto">
                <a:xfrm>
                  <a:off x="10211042" y="4417808"/>
                  <a:ext cx="177745" cy="170774"/>
                </a:xfrm>
                <a:custGeom>
                  <a:avLst/>
                  <a:gdLst>
                    <a:gd name="T0" fmla="*/ 120 w 154"/>
                    <a:gd name="T1" fmla="*/ 28 h 148"/>
                    <a:gd name="T2" fmla="*/ 75 w 154"/>
                    <a:gd name="T3" fmla="*/ 40 h 148"/>
                    <a:gd name="T4" fmla="*/ 44 w 154"/>
                    <a:gd name="T5" fmla="*/ 41 h 148"/>
                    <a:gd name="T6" fmla="*/ 37 w 154"/>
                    <a:gd name="T7" fmla="*/ 20 h 148"/>
                    <a:gd name="T8" fmla="*/ 28 w 154"/>
                    <a:gd name="T9" fmla="*/ 7 h 148"/>
                    <a:gd name="T10" fmla="*/ 0 w 154"/>
                    <a:gd name="T11" fmla="*/ 9 h 148"/>
                    <a:gd name="T12" fmla="*/ 33 w 154"/>
                    <a:gd name="T13" fmla="*/ 34 h 148"/>
                    <a:gd name="T14" fmla="*/ 25 w 154"/>
                    <a:gd name="T15" fmla="*/ 40 h 148"/>
                    <a:gd name="T16" fmla="*/ 19 w 154"/>
                    <a:gd name="T17" fmla="*/ 49 h 148"/>
                    <a:gd name="T18" fmla="*/ 30 w 154"/>
                    <a:gd name="T19" fmla="*/ 52 h 148"/>
                    <a:gd name="T20" fmla="*/ 39 w 154"/>
                    <a:gd name="T21" fmla="*/ 55 h 148"/>
                    <a:gd name="T22" fmla="*/ 73 w 154"/>
                    <a:gd name="T23" fmla="*/ 72 h 148"/>
                    <a:gd name="T24" fmla="*/ 119 w 154"/>
                    <a:gd name="T25" fmla="*/ 124 h 148"/>
                    <a:gd name="T26" fmla="*/ 125 w 154"/>
                    <a:gd name="T27" fmla="*/ 135 h 148"/>
                    <a:gd name="T28" fmla="*/ 150 w 154"/>
                    <a:gd name="T29" fmla="*/ 148 h 148"/>
                    <a:gd name="T30" fmla="*/ 153 w 154"/>
                    <a:gd name="T31" fmla="*/ 39 h 148"/>
                    <a:gd name="T32" fmla="*/ 120 w 154"/>
                    <a:gd name="T33" fmla="*/ 2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4" h="148">
                      <a:moveTo>
                        <a:pt x="120" y="28"/>
                      </a:moveTo>
                      <a:cubicBezTo>
                        <a:pt x="100" y="14"/>
                        <a:pt x="87" y="29"/>
                        <a:pt x="75" y="40"/>
                      </a:cubicBezTo>
                      <a:cubicBezTo>
                        <a:pt x="64" y="51"/>
                        <a:pt x="57" y="62"/>
                        <a:pt x="44" y="41"/>
                      </a:cubicBezTo>
                      <a:cubicBezTo>
                        <a:pt x="39" y="34"/>
                        <a:pt x="35" y="29"/>
                        <a:pt x="37" y="20"/>
                      </a:cubicBezTo>
                      <a:cubicBezTo>
                        <a:pt x="38" y="12"/>
                        <a:pt x="35" y="9"/>
                        <a:pt x="28" y="7"/>
                      </a:cubicBezTo>
                      <a:cubicBezTo>
                        <a:pt x="17" y="5"/>
                        <a:pt x="7" y="0"/>
                        <a:pt x="0" y="9"/>
                      </a:cubicBezTo>
                      <a:cubicBezTo>
                        <a:pt x="3" y="29"/>
                        <a:pt x="20" y="27"/>
                        <a:pt x="33" y="34"/>
                      </a:cubicBezTo>
                      <a:cubicBezTo>
                        <a:pt x="29" y="37"/>
                        <a:pt x="26" y="38"/>
                        <a:pt x="25" y="40"/>
                      </a:cubicBezTo>
                      <a:cubicBezTo>
                        <a:pt x="24" y="43"/>
                        <a:pt x="13" y="37"/>
                        <a:pt x="19" y="49"/>
                      </a:cubicBezTo>
                      <a:cubicBezTo>
                        <a:pt x="23" y="57"/>
                        <a:pt x="24" y="57"/>
                        <a:pt x="30" y="52"/>
                      </a:cubicBezTo>
                      <a:cubicBezTo>
                        <a:pt x="34" y="48"/>
                        <a:pt x="36" y="53"/>
                        <a:pt x="39" y="55"/>
                      </a:cubicBezTo>
                      <a:cubicBezTo>
                        <a:pt x="50" y="62"/>
                        <a:pt x="60" y="69"/>
                        <a:pt x="73" y="72"/>
                      </a:cubicBezTo>
                      <a:cubicBezTo>
                        <a:pt x="99" y="78"/>
                        <a:pt x="113" y="97"/>
                        <a:pt x="119" y="124"/>
                      </a:cubicBezTo>
                      <a:cubicBezTo>
                        <a:pt x="120" y="129"/>
                        <a:pt x="119" y="137"/>
                        <a:pt x="125" y="135"/>
                      </a:cubicBezTo>
                      <a:cubicBezTo>
                        <a:pt x="138" y="132"/>
                        <a:pt x="141" y="145"/>
                        <a:pt x="150" y="148"/>
                      </a:cubicBezTo>
                      <a:cubicBezTo>
                        <a:pt x="154" y="112"/>
                        <a:pt x="148" y="75"/>
                        <a:pt x="153" y="39"/>
                      </a:cubicBezTo>
                      <a:cubicBezTo>
                        <a:pt x="142" y="36"/>
                        <a:pt x="129" y="35"/>
                        <a:pt x="120" y="28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3" name="Freeform 14"/>
                <p:cNvSpPr/>
                <p:nvPr/>
              </p:nvSpPr>
              <p:spPr bwMode="auto">
                <a:xfrm>
                  <a:off x="10199425" y="3513984"/>
                  <a:ext cx="213758" cy="196332"/>
                </a:xfrm>
                <a:custGeom>
                  <a:avLst/>
                  <a:gdLst>
                    <a:gd name="T0" fmla="*/ 170 w 186"/>
                    <a:gd name="T1" fmla="*/ 0 h 171"/>
                    <a:gd name="T2" fmla="*/ 167 w 186"/>
                    <a:gd name="T3" fmla="*/ 1 h 171"/>
                    <a:gd name="T4" fmla="*/ 150 w 186"/>
                    <a:gd name="T5" fmla="*/ 26 h 171"/>
                    <a:gd name="T6" fmla="*/ 104 w 186"/>
                    <a:gd name="T7" fmla="*/ 93 h 171"/>
                    <a:gd name="T8" fmla="*/ 87 w 186"/>
                    <a:gd name="T9" fmla="*/ 108 h 171"/>
                    <a:gd name="T10" fmla="*/ 66 w 186"/>
                    <a:gd name="T11" fmla="*/ 120 h 171"/>
                    <a:gd name="T12" fmla="*/ 0 w 186"/>
                    <a:gd name="T13" fmla="*/ 149 h 171"/>
                    <a:gd name="T14" fmla="*/ 9 w 186"/>
                    <a:gd name="T15" fmla="*/ 146 h 171"/>
                    <a:gd name="T16" fmla="*/ 27 w 186"/>
                    <a:gd name="T17" fmla="*/ 142 h 171"/>
                    <a:gd name="T18" fmla="*/ 24 w 186"/>
                    <a:gd name="T19" fmla="*/ 160 h 171"/>
                    <a:gd name="T20" fmla="*/ 27 w 186"/>
                    <a:gd name="T21" fmla="*/ 168 h 171"/>
                    <a:gd name="T22" fmla="*/ 31 w 186"/>
                    <a:gd name="T23" fmla="*/ 168 h 171"/>
                    <a:gd name="T24" fmla="*/ 53 w 186"/>
                    <a:gd name="T25" fmla="*/ 157 h 171"/>
                    <a:gd name="T26" fmla="*/ 53 w 186"/>
                    <a:gd name="T27" fmla="*/ 146 h 171"/>
                    <a:gd name="T28" fmla="*/ 48 w 186"/>
                    <a:gd name="T29" fmla="*/ 137 h 171"/>
                    <a:gd name="T30" fmla="*/ 62 w 186"/>
                    <a:gd name="T31" fmla="*/ 133 h 171"/>
                    <a:gd name="T32" fmla="*/ 71 w 186"/>
                    <a:gd name="T33" fmla="*/ 140 h 171"/>
                    <a:gd name="T34" fmla="*/ 77 w 186"/>
                    <a:gd name="T35" fmla="*/ 155 h 171"/>
                    <a:gd name="T36" fmla="*/ 89 w 186"/>
                    <a:gd name="T37" fmla="*/ 138 h 171"/>
                    <a:gd name="T38" fmla="*/ 98 w 186"/>
                    <a:gd name="T39" fmla="*/ 129 h 171"/>
                    <a:gd name="T40" fmla="*/ 153 w 186"/>
                    <a:gd name="T41" fmla="*/ 121 h 171"/>
                    <a:gd name="T42" fmla="*/ 156 w 186"/>
                    <a:gd name="T43" fmla="*/ 114 h 171"/>
                    <a:gd name="T44" fmla="*/ 176 w 186"/>
                    <a:gd name="T45" fmla="*/ 42 h 171"/>
                    <a:gd name="T46" fmla="*/ 170 w 186"/>
                    <a:gd name="T47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6" h="171">
                      <a:moveTo>
                        <a:pt x="170" y="0"/>
                      </a:moveTo>
                      <a:cubicBezTo>
                        <a:pt x="169" y="0"/>
                        <a:pt x="167" y="0"/>
                        <a:pt x="167" y="1"/>
                      </a:cubicBezTo>
                      <a:cubicBezTo>
                        <a:pt x="160" y="9"/>
                        <a:pt x="147" y="9"/>
                        <a:pt x="150" y="26"/>
                      </a:cubicBezTo>
                      <a:cubicBezTo>
                        <a:pt x="155" y="59"/>
                        <a:pt x="130" y="84"/>
                        <a:pt x="104" y="93"/>
                      </a:cubicBezTo>
                      <a:cubicBezTo>
                        <a:pt x="96" y="96"/>
                        <a:pt x="89" y="100"/>
                        <a:pt x="87" y="108"/>
                      </a:cubicBezTo>
                      <a:cubicBezTo>
                        <a:pt x="84" y="120"/>
                        <a:pt x="77" y="121"/>
                        <a:pt x="66" y="120"/>
                      </a:cubicBezTo>
                      <a:cubicBezTo>
                        <a:pt x="39" y="116"/>
                        <a:pt x="17" y="126"/>
                        <a:pt x="0" y="149"/>
                      </a:cubicBezTo>
                      <a:cubicBezTo>
                        <a:pt x="3" y="148"/>
                        <a:pt x="6" y="146"/>
                        <a:pt x="9" y="146"/>
                      </a:cubicBezTo>
                      <a:cubicBezTo>
                        <a:pt x="15" y="146"/>
                        <a:pt x="21" y="138"/>
                        <a:pt x="27" y="142"/>
                      </a:cubicBezTo>
                      <a:cubicBezTo>
                        <a:pt x="38" y="150"/>
                        <a:pt x="26" y="154"/>
                        <a:pt x="24" y="160"/>
                      </a:cubicBezTo>
                      <a:cubicBezTo>
                        <a:pt x="24" y="162"/>
                        <a:pt x="25" y="166"/>
                        <a:pt x="27" y="168"/>
                      </a:cubicBezTo>
                      <a:cubicBezTo>
                        <a:pt x="27" y="169"/>
                        <a:pt x="29" y="171"/>
                        <a:pt x="31" y="168"/>
                      </a:cubicBezTo>
                      <a:cubicBezTo>
                        <a:pt x="36" y="159"/>
                        <a:pt x="45" y="160"/>
                        <a:pt x="53" y="157"/>
                      </a:cubicBezTo>
                      <a:cubicBezTo>
                        <a:pt x="58" y="156"/>
                        <a:pt x="62" y="150"/>
                        <a:pt x="53" y="146"/>
                      </a:cubicBezTo>
                      <a:cubicBezTo>
                        <a:pt x="49" y="144"/>
                        <a:pt x="46" y="142"/>
                        <a:pt x="48" y="137"/>
                      </a:cubicBezTo>
                      <a:cubicBezTo>
                        <a:pt x="51" y="130"/>
                        <a:pt x="57" y="134"/>
                        <a:pt x="62" y="133"/>
                      </a:cubicBezTo>
                      <a:cubicBezTo>
                        <a:pt x="66" y="132"/>
                        <a:pt x="72" y="133"/>
                        <a:pt x="71" y="140"/>
                      </a:cubicBezTo>
                      <a:cubicBezTo>
                        <a:pt x="70" y="147"/>
                        <a:pt x="69" y="155"/>
                        <a:pt x="77" y="155"/>
                      </a:cubicBezTo>
                      <a:cubicBezTo>
                        <a:pt x="83" y="154"/>
                        <a:pt x="90" y="144"/>
                        <a:pt x="89" y="138"/>
                      </a:cubicBezTo>
                      <a:cubicBezTo>
                        <a:pt x="86" y="126"/>
                        <a:pt x="94" y="127"/>
                        <a:pt x="98" y="129"/>
                      </a:cubicBezTo>
                      <a:cubicBezTo>
                        <a:pt x="118" y="142"/>
                        <a:pt x="133" y="113"/>
                        <a:pt x="153" y="121"/>
                      </a:cubicBezTo>
                      <a:cubicBezTo>
                        <a:pt x="153" y="121"/>
                        <a:pt x="155" y="117"/>
                        <a:pt x="156" y="114"/>
                      </a:cubicBezTo>
                      <a:cubicBezTo>
                        <a:pt x="159" y="89"/>
                        <a:pt x="160" y="64"/>
                        <a:pt x="176" y="42"/>
                      </a:cubicBezTo>
                      <a:cubicBezTo>
                        <a:pt x="186" y="28"/>
                        <a:pt x="166" y="15"/>
                        <a:pt x="170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4" name="Freeform 15"/>
                <p:cNvSpPr/>
                <p:nvPr/>
              </p:nvSpPr>
              <p:spPr bwMode="auto">
                <a:xfrm>
                  <a:off x="9454757" y="2200068"/>
                  <a:ext cx="148701" cy="119658"/>
                </a:xfrm>
                <a:custGeom>
                  <a:avLst/>
                  <a:gdLst>
                    <a:gd name="T0" fmla="*/ 33 w 129"/>
                    <a:gd name="T1" fmla="*/ 70 h 104"/>
                    <a:gd name="T2" fmla="*/ 34 w 129"/>
                    <a:gd name="T3" fmla="*/ 72 h 104"/>
                    <a:gd name="T4" fmla="*/ 61 w 129"/>
                    <a:gd name="T5" fmla="*/ 90 h 104"/>
                    <a:gd name="T6" fmla="*/ 89 w 129"/>
                    <a:gd name="T7" fmla="*/ 96 h 104"/>
                    <a:gd name="T8" fmla="*/ 119 w 129"/>
                    <a:gd name="T9" fmla="*/ 82 h 104"/>
                    <a:gd name="T10" fmla="*/ 121 w 129"/>
                    <a:gd name="T11" fmla="*/ 78 h 104"/>
                    <a:gd name="T12" fmla="*/ 124 w 129"/>
                    <a:gd name="T13" fmla="*/ 60 h 104"/>
                    <a:gd name="T14" fmla="*/ 106 w 129"/>
                    <a:gd name="T15" fmla="*/ 57 h 104"/>
                    <a:gd name="T16" fmla="*/ 82 w 129"/>
                    <a:gd name="T17" fmla="*/ 31 h 104"/>
                    <a:gd name="T18" fmla="*/ 77 w 129"/>
                    <a:gd name="T19" fmla="*/ 13 h 104"/>
                    <a:gd name="T20" fmla="*/ 57 w 129"/>
                    <a:gd name="T21" fmla="*/ 3 h 104"/>
                    <a:gd name="T22" fmla="*/ 12 w 129"/>
                    <a:gd name="T23" fmla="*/ 33 h 104"/>
                    <a:gd name="T24" fmla="*/ 0 w 129"/>
                    <a:gd name="T25" fmla="*/ 37 h 104"/>
                    <a:gd name="T26" fmla="*/ 10 w 129"/>
                    <a:gd name="T27" fmla="*/ 42 h 104"/>
                    <a:gd name="T28" fmla="*/ 33 w 129"/>
                    <a:gd name="T29" fmla="*/ 7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" h="104">
                      <a:moveTo>
                        <a:pt x="33" y="70"/>
                      </a:moveTo>
                      <a:cubicBezTo>
                        <a:pt x="33" y="71"/>
                        <a:pt x="34" y="71"/>
                        <a:pt x="34" y="72"/>
                      </a:cubicBezTo>
                      <a:cubicBezTo>
                        <a:pt x="43" y="77"/>
                        <a:pt x="46" y="92"/>
                        <a:pt x="61" y="90"/>
                      </a:cubicBezTo>
                      <a:cubicBezTo>
                        <a:pt x="70" y="88"/>
                        <a:pt x="79" y="92"/>
                        <a:pt x="89" y="96"/>
                      </a:cubicBezTo>
                      <a:cubicBezTo>
                        <a:pt x="105" y="104"/>
                        <a:pt x="116" y="97"/>
                        <a:pt x="119" y="82"/>
                      </a:cubicBezTo>
                      <a:cubicBezTo>
                        <a:pt x="119" y="80"/>
                        <a:pt x="121" y="79"/>
                        <a:pt x="121" y="78"/>
                      </a:cubicBezTo>
                      <a:cubicBezTo>
                        <a:pt x="125" y="73"/>
                        <a:pt x="129" y="66"/>
                        <a:pt x="124" y="60"/>
                      </a:cubicBezTo>
                      <a:cubicBezTo>
                        <a:pt x="119" y="53"/>
                        <a:pt x="112" y="55"/>
                        <a:pt x="106" y="57"/>
                      </a:cubicBezTo>
                      <a:cubicBezTo>
                        <a:pt x="91" y="60"/>
                        <a:pt x="77" y="47"/>
                        <a:pt x="82" y="31"/>
                      </a:cubicBezTo>
                      <a:cubicBezTo>
                        <a:pt x="84" y="23"/>
                        <a:pt x="86" y="18"/>
                        <a:pt x="77" y="13"/>
                      </a:cubicBezTo>
                      <a:cubicBezTo>
                        <a:pt x="70" y="9"/>
                        <a:pt x="60" y="0"/>
                        <a:pt x="57" y="3"/>
                      </a:cubicBezTo>
                      <a:cubicBezTo>
                        <a:pt x="44" y="18"/>
                        <a:pt x="13" y="0"/>
                        <a:pt x="12" y="33"/>
                      </a:cubicBezTo>
                      <a:cubicBezTo>
                        <a:pt x="12" y="34"/>
                        <a:pt x="7" y="35"/>
                        <a:pt x="0" y="37"/>
                      </a:cubicBezTo>
                      <a:cubicBezTo>
                        <a:pt x="6" y="40"/>
                        <a:pt x="8" y="41"/>
                        <a:pt x="10" y="42"/>
                      </a:cubicBezTo>
                      <a:cubicBezTo>
                        <a:pt x="27" y="49"/>
                        <a:pt x="30" y="53"/>
                        <a:pt x="33" y="7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5" name="Freeform 16"/>
                <p:cNvSpPr/>
                <p:nvPr/>
              </p:nvSpPr>
              <p:spPr bwMode="auto">
                <a:xfrm>
                  <a:off x="10314437" y="2432413"/>
                  <a:ext cx="148701" cy="60410"/>
                </a:xfrm>
                <a:custGeom>
                  <a:avLst/>
                  <a:gdLst>
                    <a:gd name="T0" fmla="*/ 19 w 129"/>
                    <a:gd name="T1" fmla="*/ 46 h 53"/>
                    <a:gd name="T2" fmla="*/ 50 w 129"/>
                    <a:gd name="T3" fmla="*/ 44 h 53"/>
                    <a:gd name="T4" fmla="*/ 118 w 129"/>
                    <a:gd name="T5" fmla="*/ 37 h 53"/>
                    <a:gd name="T6" fmla="*/ 127 w 129"/>
                    <a:gd name="T7" fmla="*/ 24 h 53"/>
                    <a:gd name="T8" fmla="*/ 119 w 129"/>
                    <a:gd name="T9" fmla="*/ 16 h 53"/>
                    <a:gd name="T10" fmla="*/ 81 w 129"/>
                    <a:gd name="T11" fmla="*/ 5 h 53"/>
                    <a:gd name="T12" fmla="*/ 67 w 129"/>
                    <a:gd name="T13" fmla="*/ 12 h 53"/>
                    <a:gd name="T14" fmla="*/ 53 w 129"/>
                    <a:gd name="T15" fmla="*/ 17 h 53"/>
                    <a:gd name="T16" fmla="*/ 36 w 129"/>
                    <a:gd name="T17" fmla="*/ 6 h 53"/>
                    <a:gd name="T18" fmla="*/ 4 w 129"/>
                    <a:gd name="T19" fmla="*/ 17 h 53"/>
                    <a:gd name="T20" fmla="*/ 19 w 129"/>
                    <a:gd name="T21" fmla="*/ 4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53">
                      <a:moveTo>
                        <a:pt x="19" y="46"/>
                      </a:moveTo>
                      <a:cubicBezTo>
                        <a:pt x="31" y="53"/>
                        <a:pt x="39" y="42"/>
                        <a:pt x="50" y="44"/>
                      </a:cubicBezTo>
                      <a:cubicBezTo>
                        <a:pt x="72" y="40"/>
                        <a:pt x="96" y="44"/>
                        <a:pt x="118" y="37"/>
                      </a:cubicBezTo>
                      <a:cubicBezTo>
                        <a:pt x="124" y="35"/>
                        <a:pt x="126" y="30"/>
                        <a:pt x="127" y="24"/>
                      </a:cubicBezTo>
                      <a:cubicBezTo>
                        <a:pt x="129" y="18"/>
                        <a:pt x="123" y="18"/>
                        <a:pt x="119" y="16"/>
                      </a:cubicBezTo>
                      <a:cubicBezTo>
                        <a:pt x="106" y="13"/>
                        <a:pt x="94" y="9"/>
                        <a:pt x="81" y="5"/>
                      </a:cubicBezTo>
                      <a:cubicBezTo>
                        <a:pt x="75" y="3"/>
                        <a:pt x="68" y="5"/>
                        <a:pt x="67" y="12"/>
                      </a:cubicBezTo>
                      <a:cubicBezTo>
                        <a:pt x="64" y="25"/>
                        <a:pt x="58" y="18"/>
                        <a:pt x="53" y="17"/>
                      </a:cubicBezTo>
                      <a:cubicBezTo>
                        <a:pt x="45" y="16"/>
                        <a:pt x="42" y="9"/>
                        <a:pt x="36" y="6"/>
                      </a:cubicBezTo>
                      <a:cubicBezTo>
                        <a:pt x="24" y="0"/>
                        <a:pt x="8" y="5"/>
                        <a:pt x="4" y="17"/>
                      </a:cubicBezTo>
                      <a:cubicBezTo>
                        <a:pt x="0" y="32"/>
                        <a:pt x="6" y="40"/>
                        <a:pt x="19" y="46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6" name="Freeform 17"/>
                <p:cNvSpPr/>
                <p:nvPr/>
              </p:nvSpPr>
              <p:spPr bwMode="auto">
                <a:xfrm>
                  <a:off x="9601135" y="2295329"/>
                  <a:ext cx="105718" cy="59248"/>
                </a:xfrm>
                <a:custGeom>
                  <a:avLst/>
                  <a:gdLst>
                    <a:gd name="T0" fmla="*/ 84 w 92"/>
                    <a:gd name="T1" fmla="*/ 33 h 52"/>
                    <a:gd name="T2" fmla="*/ 92 w 92"/>
                    <a:gd name="T3" fmla="*/ 27 h 52"/>
                    <a:gd name="T4" fmla="*/ 86 w 92"/>
                    <a:gd name="T5" fmla="*/ 20 h 52"/>
                    <a:gd name="T6" fmla="*/ 50 w 92"/>
                    <a:gd name="T7" fmla="*/ 7 h 52"/>
                    <a:gd name="T8" fmla="*/ 28 w 92"/>
                    <a:gd name="T9" fmla="*/ 7 h 52"/>
                    <a:gd name="T10" fmla="*/ 0 w 92"/>
                    <a:gd name="T11" fmla="*/ 52 h 52"/>
                    <a:gd name="T12" fmla="*/ 45 w 92"/>
                    <a:gd name="T13" fmla="*/ 40 h 52"/>
                    <a:gd name="T14" fmla="*/ 84 w 92"/>
                    <a:gd name="T15" fmla="*/ 33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2" h="52">
                      <a:moveTo>
                        <a:pt x="84" y="33"/>
                      </a:moveTo>
                      <a:cubicBezTo>
                        <a:pt x="88" y="33"/>
                        <a:pt x="92" y="31"/>
                        <a:pt x="92" y="27"/>
                      </a:cubicBezTo>
                      <a:cubicBezTo>
                        <a:pt x="92" y="23"/>
                        <a:pt x="88" y="22"/>
                        <a:pt x="86" y="20"/>
                      </a:cubicBezTo>
                      <a:cubicBezTo>
                        <a:pt x="74" y="12"/>
                        <a:pt x="63" y="8"/>
                        <a:pt x="50" y="7"/>
                      </a:cubicBezTo>
                      <a:cubicBezTo>
                        <a:pt x="41" y="6"/>
                        <a:pt x="31" y="0"/>
                        <a:pt x="28" y="7"/>
                      </a:cubicBezTo>
                      <a:cubicBezTo>
                        <a:pt x="21" y="22"/>
                        <a:pt x="5" y="30"/>
                        <a:pt x="0" y="52"/>
                      </a:cubicBezTo>
                      <a:cubicBezTo>
                        <a:pt x="15" y="41"/>
                        <a:pt x="30" y="41"/>
                        <a:pt x="45" y="40"/>
                      </a:cubicBezTo>
                      <a:cubicBezTo>
                        <a:pt x="58" y="38"/>
                        <a:pt x="71" y="35"/>
                        <a:pt x="84" y="3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7" name="Freeform 18"/>
                <p:cNvSpPr/>
                <p:nvPr/>
              </p:nvSpPr>
              <p:spPr bwMode="auto">
                <a:xfrm>
                  <a:off x="10399242" y="3193346"/>
                  <a:ext cx="53440" cy="191685"/>
                </a:xfrm>
                <a:custGeom>
                  <a:avLst/>
                  <a:gdLst>
                    <a:gd name="T0" fmla="*/ 7 w 46"/>
                    <a:gd name="T1" fmla="*/ 21 h 166"/>
                    <a:gd name="T2" fmla="*/ 13 w 46"/>
                    <a:gd name="T3" fmla="*/ 81 h 166"/>
                    <a:gd name="T4" fmla="*/ 13 w 46"/>
                    <a:gd name="T5" fmla="*/ 126 h 166"/>
                    <a:gd name="T6" fmla="*/ 9 w 46"/>
                    <a:gd name="T7" fmla="*/ 166 h 166"/>
                    <a:gd name="T8" fmla="*/ 16 w 46"/>
                    <a:gd name="T9" fmla="*/ 140 h 166"/>
                    <a:gd name="T10" fmla="*/ 15 w 46"/>
                    <a:gd name="T11" fmla="*/ 126 h 166"/>
                    <a:gd name="T12" fmla="*/ 15 w 46"/>
                    <a:gd name="T13" fmla="*/ 126 h 166"/>
                    <a:gd name="T14" fmla="*/ 33 w 46"/>
                    <a:gd name="T15" fmla="*/ 98 h 166"/>
                    <a:gd name="T16" fmla="*/ 39 w 46"/>
                    <a:gd name="T17" fmla="*/ 89 h 166"/>
                    <a:gd name="T18" fmla="*/ 25 w 46"/>
                    <a:gd name="T19" fmla="*/ 0 h 166"/>
                    <a:gd name="T20" fmla="*/ 7 w 46"/>
                    <a:gd name="T21" fmla="*/ 2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6" h="166">
                      <a:moveTo>
                        <a:pt x="7" y="21"/>
                      </a:moveTo>
                      <a:cubicBezTo>
                        <a:pt x="0" y="43"/>
                        <a:pt x="16" y="60"/>
                        <a:pt x="13" y="81"/>
                      </a:cubicBezTo>
                      <a:cubicBezTo>
                        <a:pt x="11" y="95"/>
                        <a:pt x="1" y="111"/>
                        <a:pt x="13" y="126"/>
                      </a:cubicBezTo>
                      <a:cubicBezTo>
                        <a:pt x="9" y="139"/>
                        <a:pt x="8" y="152"/>
                        <a:pt x="9" y="166"/>
                      </a:cubicBezTo>
                      <a:cubicBezTo>
                        <a:pt x="19" y="159"/>
                        <a:pt x="25" y="153"/>
                        <a:pt x="16" y="140"/>
                      </a:cubicBezTo>
                      <a:cubicBezTo>
                        <a:pt x="14" y="137"/>
                        <a:pt x="15" y="130"/>
                        <a:pt x="15" y="126"/>
                      </a:cubicBezTo>
                      <a:cubicBezTo>
                        <a:pt x="15" y="126"/>
                        <a:pt x="15" y="126"/>
                        <a:pt x="15" y="126"/>
                      </a:cubicBezTo>
                      <a:cubicBezTo>
                        <a:pt x="23" y="117"/>
                        <a:pt x="17" y="95"/>
                        <a:pt x="33" y="98"/>
                      </a:cubicBezTo>
                      <a:cubicBezTo>
                        <a:pt x="46" y="100"/>
                        <a:pt x="41" y="93"/>
                        <a:pt x="39" y="89"/>
                      </a:cubicBezTo>
                      <a:cubicBezTo>
                        <a:pt x="31" y="60"/>
                        <a:pt x="19" y="32"/>
                        <a:pt x="25" y="0"/>
                      </a:cubicBezTo>
                      <a:cubicBezTo>
                        <a:pt x="14" y="4"/>
                        <a:pt x="10" y="10"/>
                        <a:pt x="7" y="21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8" name="Freeform 19"/>
                <p:cNvSpPr/>
                <p:nvPr/>
              </p:nvSpPr>
              <p:spPr bwMode="auto">
                <a:xfrm>
                  <a:off x="10396919" y="3412913"/>
                  <a:ext cx="70866" cy="78998"/>
                </a:xfrm>
                <a:custGeom>
                  <a:avLst/>
                  <a:gdLst>
                    <a:gd name="T0" fmla="*/ 54 w 61"/>
                    <a:gd name="T1" fmla="*/ 33 h 68"/>
                    <a:gd name="T2" fmla="*/ 7 w 61"/>
                    <a:gd name="T3" fmla="*/ 0 h 68"/>
                    <a:gd name="T4" fmla="*/ 4 w 61"/>
                    <a:gd name="T5" fmla="*/ 32 h 68"/>
                    <a:gd name="T6" fmla="*/ 21 w 61"/>
                    <a:gd name="T7" fmla="*/ 64 h 68"/>
                    <a:gd name="T8" fmla="*/ 29 w 61"/>
                    <a:gd name="T9" fmla="*/ 64 h 68"/>
                    <a:gd name="T10" fmla="*/ 53 w 61"/>
                    <a:gd name="T11" fmla="*/ 49 h 68"/>
                    <a:gd name="T12" fmla="*/ 61 w 61"/>
                    <a:gd name="T13" fmla="*/ 41 h 68"/>
                    <a:gd name="T14" fmla="*/ 54 w 61"/>
                    <a:gd name="T15" fmla="*/ 3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68">
                      <a:moveTo>
                        <a:pt x="54" y="33"/>
                      </a:moveTo>
                      <a:cubicBezTo>
                        <a:pt x="33" y="30"/>
                        <a:pt x="20" y="16"/>
                        <a:pt x="7" y="0"/>
                      </a:cubicBezTo>
                      <a:cubicBezTo>
                        <a:pt x="13" y="12"/>
                        <a:pt x="7" y="22"/>
                        <a:pt x="4" y="32"/>
                      </a:cubicBezTo>
                      <a:cubicBezTo>
                        <a:pt x="0" y="47"/>
                        <a:pt x="6" y="57"/>
                        <a:pt x="21" y="64"/>
                      </a:cubicBezTo>
                      <a:cubicBezTo>
                        <a:pt x="24" y="65"/>
                        <a:pt x="28" y="68"/>
                        <a:pt x="29" y="64"/>
                      </a:cubicBezTo>
                      <a:cubicBezTo>
                        <a:pt x="33" y="51"/>
                        <a:pt x="43" y="50"/>
                        <a:pt x="53" y="49"/>
                      </a:cubicBezTo>
                      <a:cubicBezTo>
                        <a:pt x="56" y="48"/>
                        <a:pt x="61" y="46"/>
                        <a:pt x="61" y="41"/>
                      </a:cubicBezTo>
                      <a:cubicBezTo>
                        <a:pt x="61" y="37"/>
                        <a:pt x="58" y="33"/>
                        <a:pt x="54" y="3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29" name="Freeform 20"/>
                <p:cNvSpPr/>
                <p:nvPr/>
              </p:nvSpPr>
              <p:spPr bwMode="auto">
                <a:xfrm>
                  <a:off x="9711499" y="4523526"/>
                  <a:ext cx="155672" cy="55763"/>
                </a:xfrm>
                <a:custGeom>
                  <a:avLst/>
                  <a:gdLst>
                    <a:gd name="T0" fmla="*/ 69 w 135"/>
                    <a:gd name="T1" fmla="*/ 25 h 48"/>
                    <a:gd name="T2" fmla="*/ 0 w 135"/>
                    <a:gd name="T3" fmla="*/ 15 h 48"/>
                    <a:gd name="T4" fmla="*/ 135 w 135"/>
                    <a:gd name="T5" fmla="*/ 48 h 48"/>
                    <a:gd name="T6" fmla="*/ 69 w 135"/>
                    <a:gd name="T7" fmla="*/ 2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5" h="48">
                      <a:moveTo>
                        <a:pt x="69" y="25"/>
                      </a:moveTo>
                      <a:cubicBezTo>
                        <a:pt x="48" y="28"/>
                        <a:pt x="29" y="0"/>
                        <a:pt x="0" y="15"/>
                      </a:cubicBezTo>
                      <a:cubicBezTo>
                        <a:pt x="44" y="40"/>
                        <a:pt x="88" y="39"/>
                        <a:pt x="135" y="48"/>
                      </a:cubicBezTo>
                      <a:cubicBezTo>
                        <a:pt x="113" y="24"/>
                        <a:pt x="94" y="20"/>
                        <a:pt x="69" y="25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0" name="Freeform 21"/>
                <p:cNvSpPr/>
                <p:nvPr/>
              </p:nvSpPr>
              <p:spPr bwMode="auto">
                <a:xfrm>
                  <a:off x="9969403" y="4427102"/>
                  <a:ext cx="68542" cy="92938"/>
                </a:xfrm>
                <a:custGeom>
                  <a:avLst/>
                  <a:gdLst>
                    <a:gd name="T0" fmla="*/ 39 w 59"/>
                    <a:gd name="T1" fmla="*/ 19 h 81"/>
                    <a:gd name="T2" fmla="*/ 12 w 59"/>
                    <a:gd name="T3" fmla="*/ 1 h 81"/>
                    <a:gd name="T4" fmla="*/ 3 w 59"/>
                    <a:gd name="T5" fmla="*/ 41 h 81"/>
                    <a:gd name="T6" fmla="*/ 12 w 59"/>
                    <a:gd name="T7" fmla="*/ 68 h 81"/>
                    <a:gd name="T8" fmla="*/ 14 w 59"/>
                    <a:gd name="T9" fmla="*/ 80 h 81"/>
                    <a:gd name="T10" fmla="*/ 20 w 59"/>
                    <a:gd name="T11" fmla="*/ 68 h 81"/>
                    <a:gd name="T12" fmla="*/ 20 w 59"/>
                    <a:gd name="T13" fmla="*/ 38 h 81"/>
                    <a:gd name="T14" fmla="*/ 27 w 59"/>
                    <a:gd name="T15" fmla="*/ 30 h 81"/>
                    <a:gd name="T16" fmla="*/ 35 w 59"/>
                    <a:gd name="T17" fmla="*/ 34 h 81"/>
                    <a:gd name="T18" fmla="*/ 43 w 59"/>
                    <a:gd name="T19" fmla="*/ 69 h 81"/>
                    <a:gd name="T20" fmla="*/ 54 w 59"/>
                    <a:gd name="T21" fmla="*/ 47 h 81"/>
                    <a:gd name="T22" fmla="*/ 39 w 59"/>
                    <a:gd name="T23" fmla="*/ 1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81">
                      <a:moveTo>
                        <a:pt x="39" y="19"/>
                      </a:moveTo>
                      <a:cubicBezTo>
                        <a:pt x="34" y="10"/>
                        <a:pt x="21" y="6"/>
                        <a:pt x="12" y="1"/>
                      </a:cubicBezTo>
                      <a:cubicBezTo>
                        <a:pt x="10" y="0"/>
                        <a:pt x="0" y="40"/>
                        <a:pt x="3" y="41"/>
                      </a:cubicBezTo>
                      <a:cubicBezTo>
                        <a:pt x="19" y="45"/>
                        <a:pt x="9" y="59"/>
                        <a:pt x="12" y="68"/>
                      </a:cubicBezTo>
                      <a:cubicBezTo>
                        <a:pt x="14" y="72"/>
                        <a:pt x="6" y="78"/>
                        <a:pt x="14" y="80"/>
                      </a:cubicBezTo>
                      <a:cubicBezTo>
                        <a:pt x="23" y="81"/>
                        <a:pt x="20" y="73"/>
                        <a:pt x="20" y="68"/>
                      </a:cubicBezTo>
                      <a:cubicBezTo>
                        <a:pt x="21" y="58"/>
                        <a:pt x="20" y="48"/>
                        <a:pt x="20" y="38"/>
                      </a:cubicBezTo>
                      <a:cubicBezTo>
                        <a:pt x="20" y="33"/>
                        <a:pt x="21" y="29"/>
                        <a:pt x="27" y="30"/>
                      </a:cubicBezTo>
                      <a:cubicBezTo>
                        <a:pt x="30" y="30"/>
                        <a:pt x="37" y="29"/>
                        <a:pt x="35" y="34"/>
                      </a:cubicBezTo>
                      <a:cubicBezTo>
                        <a:pt x="32" y="48"/>
                        <a:pt x="48" y="53"/>
                        <a:pt x="43" y="69"/>
                      </a:cubicBezTo>
                      <a:cubicBezTo>
                        <a:pt x="51" y="61"/>
                        <a:pt x="59" y="61"/>
                        <a:pt x="54" y="47"/>
                      </a:cubicBezTo>
                      <a:cubicBezTo>
                        <a:pt x="49" y="37"/>
                        <a:pt x="45" y="27"/>
                        <a:pt x="39" y="19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1" name="Freeform 22"/>
                <p:cNvSpPr/>
                <p:nvPr/>
              </p:nvSpPr>
              <p:spPr bwMode="auto">
                <a:xfrm>
                  <a:off x="9982182" y="4030953"/>
                  <a:ext cx="47631" cy="92938"/>
                </a:xfrm>
                <a:custGeom>
                  <a:avLst/>
                  <a:gdLst>
                    <a:gd name="T0" fmla="*/ 16 w 41"/>
                    <a:gd name="T1" fmla="*/ 62 h 81"/>
                    <a:gd name="T2" fmla="*/ 21 w 41"/>
                    <a:gd name="T3" fmla="*/ 69 h 81"/>
                    <a:gd name="T4" fmla="*/ 27 w 41"/>
                    <a:gd name="T5" fmla="*/ 78 h 81"/>
                    <a:gd name="T6" fmla="*/ 29 w 41"/>
                    <a:gd name="T7" fmla="*/ 65 h 81"/>
                    <a:gd name="T8" fmla="*/ 36 w 41"/>
                    <a:gd name="T9" fmla="*/ 35 h 81"/>
                    <a:gd name="T10" fmla="*/ 41 w 41"/>
                    <a:gd name="T11" fmla="*/ 24 h 81"/>
                    <a:gd name="T12" fmla="*/ 26 w 41"/>
                    <a:gd name="T13" fmla="*/ 1 h 81"/>
                    <a:gd name="T14" fmla="*/ 17 w 41"/>
                    <a:gd name="T15" fmla="*/ 17 h 81"/>
                    <a:gd name="T16" fmla="*/ 12 w 41"/>
                    <a:gd name="T17" fmla="*/ 39 h 81"/>
                    <a:gd name="T18" fmla="*/ 16 w 41"/>
                    <a:gd name="T19" fmla="*/ 62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" h="81">
                      <a:moveTo>
                        <a:pt x="16" y="62"/>
                      </a:moveTo>
                      <a:cubicBezTo>
                        <a:pt x="18" y="64"/>
                        <a:pt x="21" y="65"/>
                        <a:pt x="21" y="69"/>
                      </a:cubicBezTo>
                      <a:cubicBezTo>
                        <a:pt x="22" y="73"/>
                        <a:pt x="19" y="81"/>
                        <a:pt x="27" y="78"/>
                      </a:cubicBezTo>
                      <a:cubicBezTo>
                        <a:pt x="35" y="76"/>
                        <a:pt x="31" y="69"/>
                        <a:pt x="29" y="65"/>
                      </a:cubicBezTo>
                      <a:cubicBezTo>
                        <a:pt x="23" y="52"/>
                        <a:pt x="25" y="42"/>
                        <a:pt x="36" y="35"/>
                      </a:cubicBezTo>
                      <a:cubicBezTo>
                        <a:pt x="40" y="32"/>
                        <a:pt x="41" y="29"/>
                        <a:pt x="41" y="24"/>
                      </a:cubicBezTo>
                      <a:cubicBezTo>
                        <a:pt x="39" y="14"/>
                        <a:pt x="41" y="2"/>
                        <a:pt x="26" y="1"/>
                      </a:cubicBezTo>
                      <a:cubicBezTo>
                        <a:pt x="10" y="0"/>
                        <a:pt x="20" y="12"/>
                        <a:pt x="17" y="17"/>
                      </a:cubicBezTo>
                      <a:cubicBezTo>
                        <a:pt x="11" y="23"/>
                        <a:pt x="16" y="34"/>
                        <a:pt x="12" y="39"/>
                      </a:cubicBezTo>
                      <a:cubicBezTo>
                        <a:pt x="0" y="50"/>
                        <a:pt x="9" y="56"/>
                        <a:pt x="16" y="62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2" name="Freeform 23"/>
                <p:cNvSpPr/>
                <p:nvPr/>
              </p:nvSpPr>
              <p:spPr bwMode="auto">
                <a:xfrm>
                  <a:off x="10066988" y="4217991"/>
                  <a:ext cx="41822" cy="67380"/>
                </a:xfrm>
                <a:custGeom>
                  <a:avLst/>
                  <a:gdLst>
                    <a:gd name="T0" fmla="*/ 1 w 37"/>
                    <a:gd name="T1" fmla="*/ 42 h 59"/>
                    <a:gd name="T2" fmla="*/ 16 w 37"/>
                    <a:gd name="T3" fmla="*/ 57 h 59"/>
                    <a:gd name="T4" fmla="*/ 20 w 37"/>
                    <a:gd name="T5" fmla="*/ 46 h 59"/>
                    <a:gd name="T6" fmla="*/ 37 w 37"/>
                    <a:gd name="T7" fmla="*/ 36 h 59"/>
                    <a:gd name="T8" fmla="*/ 31 w 37"/>
                    <a:gd name="T9" fmla="*/ 0 h 59"/>
                    <a:gd name="T10" fmla="*/ 1 w 37"/>
                    <a:gd name="T11" fmla="*/ 4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59">
                      <a:moveTo>
                        <a:pt x="1" y="42"/>
                      </a:moveTo>
                      <a:cubicBezTo>
                        <a:pt x="0" y="54"/>
                        <a:pt x="9" y="56"/>
                        <a:pt x="16" y="57"/>
                      </a:cubicBezTo>
                      <a:cubicBezTo>
                        <a:pt x="28" y="59"/>
                        <a:pt x="20" y="50"/>
                        <a:pt x="20" y="46"/>
                      </a:cubicBezTo>
                      <a:cubicBezTo>
                        <a:pt x="19" y="28"/>
                        <a:pt x="30" y="36"/>
                        <a:pt x="37" y="36"/>
                      </a:cubicBezTo>
                      <a:cubicBezTo>
                        <a:pt x="35" y="24"/>
                        <a:pt x="33" y="12"/>
                        <a:pt x="31" y="0"/>
                      </a:cubicBezTo>
                      <a:cubicBezTo>
                        <a:pt x="2" y="21"/>
                        <a:pt x="3" y="21"/>
                        <a:pt x="1" y="42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3" name="Freeform 24"/>
                <p:cNvSpPr/>
                <p:nvPr/>
              </p:nvSpPr>
              <p:spPr bwMode="auto">
                <a:xfrm>
                  <a:off x="10198264" y="3684757"/>
                  <a:ext cx="1162" cy="116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  <a:gd name="T8" fmla="*/ 1 w 1"/>
                    <a:gd name="T9" fmla="*/ 1 h 1"/>
                    <a:gd name="T10" fmla="*/ 0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4" name="Freeform 25"/>
                <p:cNvSpPr/>
                <p:nvPr/>
              </p:nvSpPr>
              <p:spPr bwMode="auto">
                <a:xfrm>
                  <a:off x="10172706" y="3685920"/>
                  <a:ext cx="49955" cy="61571"/>
                </a:xfrm>
                <a:custGeom>
                  <a:avLst/>
                  <a:gdLst>
                    <a:gd name="T0" fmla="*/ 6 w 44"/>
                    <a:gd name="T1" fmla="*/ 19 h 53"/>
                    <a:gd name="T2" fmla="*/ 12 w 44"/>
                    <a:gd name="T3" fmla="*/ 35 h 53"/>
                    <a:gd name="T4" fmla="*/ 15 w 44"/>
                    <a:gd name="T5" fmla="*/ 50 h 53"/>
                    <a:gd name="T6" fmla="*/ 28 w 44"/>
                    <a:gd name="T7" fmla="*/ 44 h 53"/>
                    <a:gd name="T8" fmla="*/ 22 w 44"/>
                    <a:gd name="T9" fmla="*/ 6 h 53"/>
                    <a:gd name="T10" fmla="*/ 22 w 44"/>
                    <a:gd name="T11" fmla="*/ 0 h 53"/>
                    <a:gd name="T12" fmla="*/ 6 w 44"/>
                    <a:gd name="T13" fmla="*/ 10 h 53"/>
                    <a:gd name="T14" fmla="*/ 6 w 44"/>
                    <a:gd name="T15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53">
                      <a:moveTo>
                        <a:pt x="6" y="19"/>
                      </a:moveTo>
                      <a:cubicBezTo>
                        <a:pt x="16" y="23"/>
                        <a:pt x="16" y="23"/>
                        <a:pt x="12" y="35"/>
                      </a:cubicBezTo>
                      <a:cubicBezTo>
                        <a:pt x="10" y="41"/>
                        <a:pt x="9" y="47"/>
                        <a:pt x="15" y="50"/>
                      </a:cubicBezTo>
                      <a:cubicBezTo>
                        <a:pt x="21" y="53"/>
                        <a:pt x="25" y="50"/>
                        <a:pt x="28" y="44"/>
                      </a:cubicBezTo>
                      <a:cubicBezTo>
                        <a:pt x="32" y="30"/>
                        <a:pt x="44" y="15"/>
                        <a:pt x="22" y="6"/>
                      </a:cubicBezTo>
                      <a:cubicBezTo>
                        <a:pt x="19" y="5"/>
                        <a:pt x="20" y="2"/>
                        <a:pt x="22" y="0"/>
                      </a:cubicBezTo>
                      <a:cubicBezTo>
                        <a:pt x="16" y="4"/>
                        <a:pt x="11" y="6"/>
                        <a:pt x="6" y="10"/>
                      </a:cubicBezTo>
                      <a:cubicBezTo>
                        <a:pt x="3" y="12"/>
                        <a:pt x="0" y="17"/>
                        <a:pt x="6" y="19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5" name="Freeform 26"/>
                <p:cNvSpPr/>
                <p:nvPr/>
              </p:nvSpPr>
              <p:spPr bwMode="auto">
                <a:xfrm>
                  <a:off x="10486372" y="2463781"/>
                  <a:ext cx="82483" cy="25558"/>
                </a:xfrm>
                <a:custGeom>
                  <a:avLst/>
                  <a:gdLst>
                    <a:gd name="T0" fmla="*/ 71 w 71"/>
                    <a:gd name="T1" fmla="*/ 13 h 22"/>
                    <a:gd name="T2" fmla="*/ 0 w 71"/>
                    <a:gd name="T3" fmla="*/ 0 h 22"/>
                    <a:gd name="T4" fmla="*/ 71 w 71"/>
                    <a:gd name="T5" fmla="*/ 13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22">
                      <a:moveTo>
                        <a:pt x="71" y="13"/>
                      </a:moveTo>
                      <a:cubicBezTo>
                        <a:pt x="49" y="5"/>
                        <a:pt x="27" y="1"/>
                        <a:pt x="0" y="0"/>
                      </a:cubicBezTo>
                      <a:cubicBezTo>
                        <a:pt x="24" y="18"/>
                        <a:pt x="46" y="22"/>
                        <a:pt x="71" y="1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6" name="Freeform 27"/>
                <p:cNvSpPr/>
                <p:nvPr/>
              </p:nvSpPr>
              <p:spPr bwMode="auto">
                <a:xfrm>
                  <a:off x="10386464" y="2525352"/>
                  <a:ext cx="46469" cy="24396"/>
                </a:xfrm>
                <a:custGeom>
                  <a:avLst/>
                  <a:gdLst>
                    <a:gd name="T0" fmla="*/ 1 w 40"/>
                    <a:gd name="T1" fmla="*/ 9 h 21"/>
                    <a:gd name="T2" fmla="*/ 13 w 40"/>
                    <a:gd name="T3" fmla="*/ 16 h 21"/>
                    <a:gd name="T4" fmla="*/ 40 w 40"/>
                    <a:gd name="T5" fmla="*/ 21 h 21"/>
                    <a:gd name="T6" fmla="*/ 14 w 40"/>
                    <a:gd name="T7" fmla="*/ 0 h 21"/>
                    <a:gd name="T8" fmla="*/ 1 w 40"/>
                    <a:gd name="T9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1">
                      <a:moveTo>
                        <a:pt x="1" y="9"/>
                      </a:moveTo>
                      <a:cubicBezTo>
                        <a:pt x="1" y="15"/>
                        <a:pt x="8" y="16"/>
                        <a:pt x="13" y="16"/>
                      </a:cubicBezTo>
                      <a:cubicBezTo>
                        <a:pt x="21" y="17"/>
                        <a:pt x="29" y="19"/>
                        <a:pt x="40" y="21"/>
                      </a:cubicBezTo>
                      <a:cubicBezTo>
                        <a:pt x="35" y="4"/>
                        <a:pt x="25" y="1"/>
                        <a:pt x="14" y="0"/>
                      </a:cubicBezTo>
                      <a:cubicBezTo>
                        <a:pt x="9" y="0"/>
                        <a:pt x="0" y="1"/>
                        <a:pt x="1" y="9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7" name="Freeform 28"/>
                <p:cNvSpPr/>
                <p:nvPr/>
              </p:nvSpPr>
              <p:spPr bwMode="auto">
                <a:xfrm>
                  <a:off x="9989152" y="3886898"/>
                  <a:ext cx="30205" cy="54601"/>
                </a:xfrm>
                <a:custGeom>
                  <a:avLst/>
                  <a:gdLst>
                    <a:gd name="T0" fmla="*/ 26 w 26"/>
                    <a:gd name="T1" fmla="*/ 0 h 47"/>
                    <a:gd name="T2" fmla="*/ 14 w 26"/>
                    <a:gd name="T3" fmla="*/ 47 h 47"/>
                    <a:gd name="T4" fmla="*/ 26 w 26"/>
                    <a:gd name="T5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cubicBezTo>
                        <a:pt x="3" y="18"/>
                        <a:pt x="0" y="31"/>
                        <a:pt x="14" y="47"/>
                      </a:cubicBezTo>
                      <a:cubicBezTo>
                        <a:pt x="20" y="32"/>
                        <a:pt x="24" y="17"/>
                        <a:pt x="26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8" name="Freeform 29"/>
                <p:cNvSpPr/>
                <p:nvPr/>
              </p:nvSpPr>
              <p:spPr bwMode="auto">
                <a:xfrm>
                  <a:off x="9773071" y="3992615"/>
                  <a:ext cx="41822" cy="34852"/>
                </a:xfrm>
                <a:custGeom>
                  <a:avLst/>
                  <a:gdLst>
                    <a:gd name="T0" fmla="*/ 36 w 36"/>
                    <a:gd name="T1" fmla="*/ 0 h 30"/>
                    <a:gd name="T2" fmla="*/ 2 w 36"/>
                    <a:gd name="T3" fmla="*/ 19 h 30"/>
                    <a:gd name="T4" fmla="*/ 9 w 36"/>
                    <a:gd name="T5" fmla="*/ 28 h 30"/>
                    <a:gd name="T6" fmla="*/ 36 w 36"/>
                    <a:gd name="T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cubicBezTo>
                        <a:pt x="20" y="7"/>
                        <a:pt x="7" y="6"/>
                        <a:pt x="2" y="19"/>
                      </a:cubicBezTo>
                      <a:cubicBezTo>
                        <a:pt x="0" y="24"/>
                        <a:pt x="4" y="27"/>
                        <a:pt x="9" y="28"/>
                      </a:cubicBezTo>
                      <a:cubicBezTo>
                        <a:pt x="25" y="30"/>
                        <a:pt x="27" y="16"/>
                        <a:pt x="36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39" name="Freeform 48"/>
                <p:cNvSpPr/>
                <p:nvPr/>
              </p:nvSpPr>
              <p:spPr bwMode="auto">
                <a:xfrm>
                  <a:off x="9860200" y="4624596"/>
                  <a:ext cx="767903" cy="612231"/>
                </a:xfrm>
                <a:custGeom>
                  <a:avLst/>
                  <a:gdLst>
                    <a:gd name="T0" fmla="*/ 613 w 667"/>
                    <a:gd name="T1" fmla="*/ 212 h 532"/>
                    <a:gd name="T2" fmla="*/ 594 w 667"/>
                    <a:gd name="T3" fmla="*/ 192 h 532"/>
                    <a:gd name="T4" fmla="*/ 559 w 667"/>
                    <a:gd name="T5" fmla="*/ 156 h 532"/>
                    <a:gd name="T6" fmla="*/ 540 w 667"/>
                    <a:gd name="T7" fmla="*/ 127 h 532"/>
                    <a:gd name="T8" fmla="*/ 525 w 667"/>
                    <a:gd name="T9" fmla="*/ 76 h 532"/>
                    <a:gd name="T10" fmla="*/ 512 w 667"/>
                    <a:gd name="T11" fmla="*/ 65 h 532"/>
                    <a:gd name="T12" fmla="*/ 500 w 667"/>
                    <a:gd name="T13" fmla="*/ 52 h 532"/>
                    <a:gd name="T14" fmla="*/ 479 w 667"/>
                    <a:gd name="T15" fmla="*/ 0 h 532"/>
                    <a:gd name="T16" fmla="*/ 467 w 667"/>
                    <a:gd name="T17" fmla="*/ 69 h 532"/>
                    <a:gd name="T18" fmla="*/ 455 w 667"/>
                    <a:gd name="T19" fmla="*/ 117 h 532"/>
                    <a:gd name="T20" fmla="*/ 437 w 667"/>
                    <a:gd name="T21" fmla="*/ 122 h 532"/>
                    <a:gd name="T22" fmla="*/ 383 w 667"/>
                    <a:gd name="T23" fmla="*/ 90 h 532"/>
                    <a:gd name="T24" fmla="*/ 371 w 667"/>
                    <a:gd name="T25" fmla="*/ 58 h 532"/>
                    <a:gd name="T26" fmla="*/ 384 w 667"/>
                    <a:gd name="T27" fmla="*/ 37 h 532"/>
                    <a:gd name="T28" fmla="*/ 384 w 667"/>
                    <a:gd name="T29" fmla="*/ 26 h 532"/>
                    <a:gd name="T30" fmla="*/ 314 w 667"/>
                    <a:gd name="T31" fmla="*/ 11 h 532"/>
                    <a:gd name="T32" fmla="*/ 307 w 667"/>
                    <a:gd name="T33" fmla="*/ 29 h 532"/>
                    <a:gd name="T34" fmla="*/ 266 w 667"/>
                    <a:gd name="T35" fmla="*/ 62 h 532"/>
                    <a:gd name="T36" fmla="*/ 262 w 667"/>
                    <a:gd name="T37" fmla="*/ 75 h 532"/>
                    <a:gd name="T38" fmla="*/ 243 w 667"/>
                    <a:gd name="T39" fmla="*/ 71 h 532"/>
                    <a:gd name="T40" fmla="*/ 195 w 667"/>
                    <a:gd name="T41" fmla="*/ 77 h 532"/>
                    <a:gd name="T42" fmla="*/ 172 w 667"/>
                    <a:gd name="T43" fmla="*/ 102 h 532"/>
                    <a:gd name="T44" fmla="*/ 158 w 667"/>
                    <a:gd name="T45" fmla="*/ 108 h 532"/>
                    <a:gd name="T46" fmla="*/ 147 w 667"/>
                    <a:gd name="T47" fmla="*/ 119 h 532"/>
                    <a:gd name="T48" fmla="*/ 100 w 667"/>
                    <a:gd name="T49" fmla="*/ 169 h 532"/>
                    <a:gd name="T50" fmla="*/ 30 w 667"/>
                    <a:gd name="T51" fmla="*/ 195 h 532"/>
                    <a:gd name="T52" fmla="*/ 5 w 667"/>
                    <a:gd name="T53" fmla="*/ 212 h 532"/>
                    <a:gd name="T54" fmla="*/ 2 w 667"/>
                    <a:gd name="T55" fmla="*/ 241 h 532"/>
                    <a:gd name="T56" fmla="*/ 8 w 667"/>
                    <a:gd name="T57" fmla="*/ 295 h 532"/>
                    <a:gd name="T58" fmla="*/ 38 w 667"/>
                    <a:gd name="T59" fmla="*/ 388 h 532"/>
                    <a:gd name="T60" fmla="*/ 32 w 667"/>
                    <a:gd name="T61" fmla="*/ 421 h 532"/>
                    <a:gd name="T62" fmla="*/ 32 w 667"/>
                    <a:gd name="T63" fmla="*/ 437 h 532"/>
                    <a:gd name="T64" fmla="*/ 83 w 667"/>
                    <a:gd name="T65" fmla="*/ 447 h 532"/>
                    <a:gd name="T66" fmla="*/ 155 w 667"/>
                    <a:gd name="T67" fmla="*/ 429 h 532"/>
                    <a:gd name="T68" fmla="*/ 174 w 667"/>
                    <a:gd name="T69" fmla="*/ 421 h 532"/>
                    <a:gd name="T70" fmla="*/ 197 w 667"/>
                    <a:gd name="T71" fmla="*/ 403 h 532"/>
                    <a:gd name="T72" fmla="*/ 245 w 667"/>
                    <a:gd name="T73" fmla="*/ 391 h 532"/>
                    <a:gd name="T74" fmla="*/ 323 w 667"/>
                    <a:gd name="T75" fmla="*/ 390 h 532"/>
                    <a:gd name="T76" fmla="*/ 353 w 667"/>
                    <a:gd name="T77" fmla="*/ 419 h 532"/>
                    <a:gd name="T78" fmla="*/ 370 w 667"/>
                    <a:gd name="T79" fmla="*/ 449 h 532"/>
                    <a:gd name="T80" fmla="*/ 406 w 667"/>
                    <a:gd name="T81" fmla="*/ 409 h 532"/>
                    <a:gd name="T82" fmla="*/ 391 w 667"/>
                    <a:gd name="T83" fmla="*/ 454 h 532"/>
                    <a:gd name="T84" fmla="*/ 411 w 667"/>
                    <a:gd name="T85" fmla="*/ 436 h 532"/>
                    <a:gd name="T86" fmla="*/ 436 w 667"/>
                    <a:gd name="T87" fmla="*/ 477 h 532"/>
                    <a:gd name="T88" fmla="*/ 437 w 667"/>
                    <a:gd name="T89" fmla="*/ 485 h 532"/>
                    <a:gd name="T90" fmla="*/ 490 w 667"/>
                    <a:gd name="T91" fmla="*/ 523 h 532"/>
                    <a:gd name="T92" fmla="*/ 513 w 667"/>
                    <a:gd name="T93" fmla="*/ 516 h 532"/>
                    <a:gd name="T94" fmla="*/ 524 w 667"/>
                    <a:gd name="T95" fmla="*/ 514 h 532"/>
                    <a:gd name="T96" fmla="*/ 563 w 667"/>
                    <a:gd name="T97" fmla="*/ 515 h 532"/>
                    <a:gd name="T98" fmla="*/ 588 w 667"/>
                    <a:gd name="T99" fmla="*/ 505 h 532"/>
                    <a:gd name="T100" fmla="*/ 604 w 667"/>
                    <a:gd name="T101" fmla="*/ 490 h 532"/>
                    <a:gd name="T102" fmla="*/ 637 w 667"/>
                    <a:gd name="T103" fmla="*/ 409 h 532"/>
                    <a:gd name="T104" fmla="*/ 663 w 667"/>
                    <a:gd name="T105" fmla="*/ 321 h 532"/>
                    <a:gd name="T106" fmla="*/ 617 w 667"/>
                    <a:gd name="T107" fmla="*/ 214 h 532"/>
                    <a:gd name="T108" fmla="*/ 613 w 667"/>
                    <a:gd name="T109" fmla="*/ 212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7" h="532">
                      <a:moveTo>
                        <a:pt x="613" y="212"/>
                      </a:moveTo>
                      <a:cubicBezTo>
                        <a:pt x="599" y="214"/>
                        <a:pt x="599" y="201"/>
                        <a:pt x="594" y="192"/>
                      </a:cubicBezTo>
                      <a:cubicBezTo>
                        <a:pt x="586" y="176"/>
                        <a:pt x="576" y="162"/>
                        <a:pt x="559" y="156"/>
                      </a:cubicBezTo>
                      <a:cubicBezTo>
                        <a:pt x="545" y="151"/>
                        <a:pt x="541" y="141"/>
                        <a:pt x="540" y="127"/>
                      </a:cubicBezTo>
                      <a:cubicBezTo>
                        <a:pt x="539" y="109"/>
                        <a:pt x="525" y="95"/>
                        <a:pt x="525" y="76"/>
                      </a:cubicBezTo>
                      <a:cubicBezTo>
                        <a:pt x="525" y="72"/>
                        <a:pt x="516" y="64"/>
                        <a:pt x="512" y="65"/>
                      </a:cubicBezTo>
                      <a:cubicBezTo>
                        <a:pt x="501" y="68"/>
                        <a:pt x="501" y="60"/>
                        <a:pt x="500" y="52"/>
                      </a:cubicBezTo>
                      <a:cubicBezTo>
                        <a:pt x="498" y="33"/>
                        <a:pt x="488" y="18"/>
                        <a:pt x="479" y="0"/>
                      </a:cubicBezTo>
                      <a:cubicBezTo>
                        <a:pt x="470" y="24"/>
                        <a:pt x="465" y="46"/>
                        <a:pt x="467" y="69"/>
                      </a:cubicBezTo>
                      <a:cubicBezTo>
                        <a:pt x="469" y="86"/>
                        <a:pt x="463" y="102"/>
                        <a:pt x="455" y="117"/>
                      </a:cubicBezTo>
                      <a:cubicBezTo>
                        <a:pt x="452" y="123"/>
                        <a:pt x="445" y="129"/>
                        <a:pt x="437" y="122"/>
                      </a:cubicBezTo>
                      <a:cubicBezTo>
                        <a:pt x="421" y="108"/>
                        <a:pt x="400" y="102"/>
                        <a:pt x="383" y="90"/>
                      </a:cubicBezTo>
                      <a:cubicBezTo>
                        <a:pt x="373" y="84"/>
                        <a:pt x="359" y="78"/>
                        <a:pt x="371" y="58"/>
                      </a:cubicBezTo>
                      <a:cubicBezTo>
                        <a:pt x="375" y="52"/>
                        <a:pt x="381" y="45"/>
                        <a:pt x="384" y="37"/>
                      </a:cubicBezTo>
                      <a:cubicBezTo>
                        <a:pt x="386" y="33"/>
                        <a:pt x="390" y="25"/>
                        <a:pt x="384" y="26"/>
                      </a:cubicBezTo>
                      <a:cubicBezTo>
                        <a:pt x="359" y="31"/>
                        <a:pt x="338" y="19"/>
                        <a:pt x="314" y="11"/>
                      </a:cubicBezTo>
                      <a:cubicBezTo>
                        <a:pt x="319" y="23"/>
                        <a:pt x="320" y="29"/>
                        <a:pt x="307" y="29"/>
                      </a:cubicBezTo>
                      <a:cubicBezTo>
                        <a:pt x="288" y="29"/>
                        <a:pt x="271" y="44"/>
                        <a:pt x="266" y="62"/>
                      </a:cubicBezTo>
                      <a:cubicBezTo>
                        <a:pt x="265" y="66"/>
                        <a:pt x="277" y="77"/>
                        <a:pt x="262" y="75"/>
                      </a:cubicBezTo>
                      <a:cubicBezTo>
                        <a:pt x="256" y="74"/>
                        <a:pt x="249" y="77"/>
                        <a:pt x="243" y="71"/>
                      </a:cubicBezTo>
                      <a:cubicBezTo>
                        <a:pt x="225" y="54"/>
                        <a:pt x="214" y="59"/>
                        <a:pt x="195" y="77"/>
                      </a:cubicBezTo>
                      <a:cubicBezTo>
                        <a:pt x="186" y="85"/>
                        <a:pt x="188" y="103"/>
                        <a:pt x="172" y="102"/>
                      </a:cubicBezTo>
                      <a:cubicBezTo>
                        <a:pt x="172" y="115"/>
                        <a:pt x="170" y="120"/>
                        <a:pt x="158" y="108"/>
                      </a:cubicBezTo>
                      <a:cubicBezTo>
                        <a:pt x="155" y="105"/>
                        <a:pt x="148" y="113"/>
                        <a:pt x="147" y="119"/>
                      </a:cubicBezTo>
                      <a:cubicBezTo>
                        <a:pt x="144" y="150"/>
                        <a:pt x="126" y="162"/>
                        <a:pt x="100" y="169"/>
                      </a:cubicBezTo>
                      <a:cubicBezTo>
                        <a:pt x="76" y="176"/>
                        <a:pt x="50" y="177"/>
                        <a:pt x="30" y="195"/>
                      </a:cubicBezTo>
                      <a:cubicBezTo>
                        <a:pt x="22" y="202"/>
                        <a:pt x="17" y="212"/>
                        <a:pt x="5" y="212"/>
                      </a:cubicBezTo>
                      <a:cubicBezTo>
                        <a:pt x="11" y="223"/>
                        <a:pt x="0" y="233"/>
                        <a:pt x="2" y="241"/>
                      </a:cubicBezTo>
                      <a:cubicBezTo>
                        <a:pt x="5" y="259"/>
                        <a:pt x="4" y="280"/>
                        <a:pt x="8" y="295"/>
                      </a:cubicBezTo>
                      <a:cubicBezTo>
                        <a:pt x="18" y="326"/>
                        <a:pt x="26" y="358"/>
                        <a:pt x="38" y="388"/>
                      </a:cubicBezTo>
                      <a:cubicBezTo>
                        <a:pt x="42" y="398"/>
                        <a:pt x="44" y="412"/>
                        <a:pt x="32" y="421"/>
                      </a:cubicBezTo>
                      <a:cubicBezTo>
                        <a:pt x="25" y="426"/>
                        <a:pt x="26" y="432"/>
                        <a:pt x="32" y="437"/>
                      </a:cubicBezTo>
                      <a:cubicBezTo>
                        <a:pt x="43" y="449"/>
                        <a:pt x="71" y="457"/>
                        <a:pt x="83" y="447"/>
                      </a:cubicBezTo>
                      <a:cubicBezTo>
                        <a:pt x="105" y="429"/>
                        <a:pt x="129" y="426"/>
                        <a:pt x="155" y="429"/>
                      </a:cubicBezTo>
                      <a:cubicBezTo>
                        <a:pt x="163" y="429"/>
                        <a:pt x="170" y="430"/>
                        <a:pt x="174" y="421"/>
                      </a:cubicBezTo>
                      <a:cubicBezTo>
                        <a:pt x="179" y="410"/>
                        <a:pt x="188" y="408"/>
                        <a:pt x="197" y="403"/>
                      </a:cubicBezTo>
                      <a:cubicBezTo>
                        <a:pt x="212" y="393"/>
                        <a:pt x="229" y="399"/>
                        <a:pt x="245" y="391"/>
                      </a:cubicBezTo>
                      <a:cubicBezTo>
                        <a:pt x="270" y="377"/>
                        <a:pt x="296" y="384"/>
                        <a:pt x="323" y="390"/>
                      </a:cubicBezTo>
                      <a:cubicBezTo>
                        <a:pt x="339" y="395"/>
                        <a:pt x="344" y="409"/>
                        <a:pt x="353" y="419"/>
                      </a:cubicBezTo>
                      <a:cubicBezTo>
                        <a:pt x="361" y="427"/>
                        <a:pt x="362" y="439"/>
                        <a:pt x="370" y="449"/>
                      </a:cubicBezTo>
                      <a:cubicBezTo>
                        <a:pt x="377" y="431"/>
                        <a:pt x="393" y="424"/>
                        <a:pt x="406" y="409"/>
                      </a:cubicBezTo>
                      <a:cubicBezTo>
                        <a:pt x="403" y="427"/>
                        <a:pt x="401" y="441"/>
                        <a:pt x="391" y="454"/>
                      </a:cubicBezTo>
                      <a:cubicBezTo>
                        <a:pt x="403" y="450"/>
                        <a:pt x="403" y="450"/>
                        <a:pt x="411" y="436"/>
                      </a:cubicBezTo>
                      <a:cubicBezTo>
                        <a:pt x="408" y="458"/>
                        <a:pt x="427" y="463"/>
                        <a:pt x="436" y="477"/>
                      </a:cubicBezTo>
                      <a:cubicBezTo>
                        <a:pt x="437" y="479"/>
                        <a:pt x="437" y="482"/>
                        <a:pt x="437" y="485"/>
                      </a:cubicBezTo>
                      <a:cubicBezTo>
                        <a:pt x="441" y="520"/>
                        <a:pt x="472" y="512"/>
                        <a:pt x="490" y="523"/>
                      </a:cubicBezTo>
                      <a:cubicBezTo>
                        <a:pt x="501" y="530"/>
                        <a:pt x="506" y="521"/>
                        <a:pt x="513" y="516"/>
                      </a:cubicBezTo>
                      <a:cubicBezTo>
                        <a:pt x="516" y="514"/>
                        <a:pt x="518" y="504"/>
                        <a:pt x="524" y="514"/>
                      </a:cubicBezTo>
                      <a:cubicBezTo>
                        <a:pt x="536" y="532"/>
                        <a:pt x="550" y="527"/>
                        <a:pt x="563" y="515"/>
                      </a:cubicBezTo>
                      <a:cubicBezTo>
                        <a:pt x="570" y="508"/>
                        <a:pt x="579" y="505"/>
                        <a:pt x="588" y="505"/>
                      </a:cubicBezTo>
                      <a:cubicBezTo>
                        <a:pt x="598" y="506"/>
                        <a:pt x="602" y="502"/>
                        <a:pt x="604" y="490"/>
                      </a:cubicBezTo>
                      <a:cubicBezTo>
                        <a:pt x="610" y="461"/>
                        <a:pt x="619" y="431"/>
                        <a:pt x="637" y="409"/>
                      </a:cubicBezTo>
                      <a:cubicBezTo>
                        <a:pt x="659" y="383"/>
                        <a:pt x="660" y="351"/>
                        <a:pt x="663" y="321"/>
                      </a:cubicBezTo>
                      <a:cubicBezTo>
                        <a:pt x="667" y="277"/>
                        <a:pt x="635" y="249"/>
                        <a:pt x="617" y="214"/>
                      </a:cubicBezTo>
                      <a:cubicBezTo>
                        <a:pt x="616" y="213"/>
                        <a:pt x="614" y="212"/>
                        <a:pt x="613" y="212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0" name="Freeform 49"/>
                <p:cNvSpPr/>
                <p:nvPr/>
              </p:nvSpPr>
              <p:spPr bwMode="auto">
                <a:xfrm>
                  <a:off x="10381817" y="4463116"/>
                  <a:ext cx="190524" cy="156833"/>
                </a:xfrm>
                <a:custGeom>
                  <a:avLst/>
                  <a:gdLst>
                    <a:gd name="T0" fmla="*/ 28 w 165"/>
                    <a:gd name="T1" fmla="*/ 113 h 136"/>
                    <a:gd name="T2" fmla="*/ 40 w 165"/>
                    <a:gd name="T3" fmla="*/ 102 h 136"/>
                    <a:gd name="T4" fmla="*/ 44 w 165"/>
                    <a:gd name="T5" fmla="*/ 96 h 136"/>
                    <a:gd name="T6" fmla="*/ 93 w 165"/>
                    <a:gd name="T7" fmla="*/ 103 h 136"/>
                    <a:gd name="T8" fmla="*/ 165 w 165"/>
                    <a:gd name="T9" fmla="*/ 135 h 136"/>
                    <a:gd name="T10" fmla="*/ 130 w 165"/>
                    <a:gd name="T11" fmla="*/ 108 h 136"/>
                    <a:gd name="T12" fmla="*/ 102 w 165"/>
                    <a:gd name="T13" fmla="*/ 75 h 136"/>
                    <a:gd name="T14" fmla="*/ 117 w 165"/>
                    <a:gd name="T15" fmla="*/ 66 h 136"/>
                    <a:gd name="T16" fmla="*/ 113 w 165"/>
                    <a:gd name="T17" fmla="*/ 60 h 136"/>
                    <a:gd name="T18" fmla="*/ 71 w 165"/>
                    <a:gd name="T19" fmla="*/ 29 h 136"/>
                    <a:gd name="T20" fmla="*/ 5 w 165"/>
                    <a:gd name="T21" fmla="*/ 0 h 136"/>
                    <a:gd name="T22" fmla="*/ 2 w 165"/>
                    <a:gd name="T23" fmla="*/ 109 h 136"/>
                    <a:gd name="T24" fmla="*/ 28 w 165"/>
                    <a:gd name="T25" fmla="*/ 113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5" h="136">
                      <a:moveTo>
                        <a:pt x="28" y="113"/>
                      </a:moveTo>
                      <a:cubicBezTo>
                        <a:pt x="34" y="114"/>
                        <a:pt x="47" y="118"/>
                        <a:pt x="40" y="102"/>
                      </a:cubicBezTo>
                      <a:cubicBezTo>
                        <a:pt x="38" y="99"/>
                        <a:pt x="42" y="98"/>
                        <a:pt x="44" y="96"/>
                      </a:cubicBezTo>
                      <a:cubicBezTo>
                        <a:pt x="59" y="81"/>
                        <a:pt x="79" y="84"/>
                        <a:pt x="93" y="103"/>
                      </a:cubicBezTo>
                      <a:cubicBezTo>
                        <a:pt x="113" y="129"/>
                        <a:pt x="128" y="136"/>
                        <a:pt x="165" y="135"/>
                      </a:cubicBezTo>
                      <a:cubicBezTo>
                        <a:pt x="150" y="128"/>
                        <a:pt x="142" y="116"/>
                        <a:pt x="130" y="108"/>
                      </a:cubicBezTo>
                      <a:cubicBezTo>
                        <a:pt x="118" y="100"/>
                        <a:pt x="111" y="86"/>
                        <a:pt x="102" y="75"/>
                      </a:cubicBezTo>
                      <a:cubicBezTo>
                        <a:pt x="106" y="67"/>
                        <a:pt x="116" y="75"/>
                        <a:pt x="117" y="66"/>
                      </a:cubicBezTo>
                      <a:cubicBezTo>
                        <a:pt x="117" y="64"/>
                        <a:pt x="115" y="60"/>
                        <a:pt x="113" y="60"/>
                      </a:cubicBezTo>
                      <a:cubicBezTo>
                        <a:pt x="95" y="55"/>
                        <a:pt x="84" y="41"/>
                        <a:pt x="71" y="29"/>
                      </a:cubicBezTo>
                      <a:cubicBezTo>
                        <a:pt x="53" y="12"/>
                        <a:pt x="28" y="7"/>
                        <a:pt x="5" y="0"/>
                      </a:cubicBezTo>
                      <a:cubicBezTo>
                        <a:pt x="0" y="36"/>
                        <a:pt x="6" y="73"/>
                        <a:pt x="2" y="109"/>
                      </a:cubicBezTo>
                      <a:cubicBezTo>
                        <a:pt x="10" y="119"/>
                        <a:pt x="20" y="112"/>
                        <a:pt x="28" y="11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1" name="Freeform 50"/>
                <p:cNvSpPr/>
                <p:nvPr/>
              </p:nvSpPr>
              <p:spPr bwMode="auto">
                <a:xfrm>
                  <a:off x="10870905" y="5270517"/>
                  <a:ext cx="149863" cy="156833"/>
                </a:xfrm>
                <a:custGeom>
                  <a:avLst/>
                  <a:gdLst>
                    <a:gd name="T0" fmla="*/ 112 w 130"/>
                    <a:gd name="T1" fmla="*/ 16 h 136"/>
                    <a:gd name="T2" fmla="*/ 108 w 130"/>
                    <a:gd name="T3" fmla="*/ 9 h 136"/>
                    <a:gd name="T4" fmla="*/ 94 w 130"/>
                    <a:gd name="T5" fmla="*/ 12 h 136"/>
                    <a:gd name="T6" fmla="*/ 43 w 130"/>
                    <a:gd name="T7" fmla="*/ 71 h 136"/>
                    <a:gd name="T8" fmla="*/ 21 w 130"/>
                    <a:gd name="T9" fmla="*/ 89 h 136"/>
                    <a:gd name="T10" fmla="*/ 26 w 130"/>
                    <a:gd name="T11" fmla="*/ 125 h 136"/>
                    <a:gd name="T12" fmla="*/ 63 w 130"/>
                    <a:gd name="T13" fmla="*/ 116 h 136"/>
                    <a:gd name="T14" fmla="*/ 75 w 130"/>
                    <a:gd name="T15" fmla="*/ 95 h 136"/>
                    <a:gd name="T16" fmla="*/ 102 w 130"/>
                    <a:gd name="T17" fmla="*/ 68 h 136"/>
                    <a:gd name="T18" fmla="*/ 117 w 130"/>
                    <a:gd name="T19" fmla="*/ 41 h 136"/>
                    <a:gd name="T20" fmla="*/ 112 w 130"/>
                    <a:gd name="T21" fmla="*/ 1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0" h="136">
                      <a:moveTo>
                        <a:pt x="112" y="16"/>
                      </a:moveTo>
                      <a:cubicBezTo>
                        <a:pt x="111" y="15"/>
                        <a:pt x="110" y="11"/>
                        <a:pt x="108" y="9"/>
                      </a:cubicBezTo>
                      <a:cubicBezTo>
                        <a:pt x="102" y="0"/>
                        <a:pt x="97" y="3"/>
                        <a:pt x="94" y="12"/>
                      </a:cubicBezTo>
                      <a:cubicBezTo>
                        <a:pt x="84" y="39"/>
                        <a:pt x="67" y="58"/>
                        <a:pt x="43" y="71"/>
                      </a:cubicBezTo>
                      <a:cubicBezTo>
                        <a:pt x="34" y="76"/>
                        <a:pt x="28" y="82"/>
                        <a:pt x="21" y="89"/>
                      </a:cubicBezTo>
                      <a:cubicBezTo>
                        <a:pt x="0" y="113"/>
                        <a:pt x="0" y="111"/>
                        <a:pt x="26" y="125"/>
                      </a:cubicBezTo>
                      <a:cubicBezTo>
                        <a:pt x="43" y="136"/>
                        <a:pt x="53" y="129"/>
                        <a:pt x="63" y="116"/>
                      </a:cubicBezTo>
                      <a:cubicBezTo>
                        <a:pt x="68" y="110"/>
                        <a:pt x="74" y="102"/>
                        <a:pt x="75" y="95"/>
                      </a:cubicBezTo>
                      <a:cubicBezTo>
                        <a:pt x="78" y="78"/>
                        <a:pt x="90" y="73"/>
                        <a:pt x="102" y="68"/>
                      </a:cubicBezTo>
                      <a:cubicBezTo>
                        <a:pt x="104" y="57"/>
                        <a:pt x="111" y="49"/>
                        <a:pt x="117" y="41"/>
                      </a:cubicBezTo>
                      <a:cubicBezTo>
                        <a:pt x="130" y="23"/>
                        <a:pt x="130" y="23"/>
                        <a:pt x="112" y="16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2" name="Freeform 51"/>
                <p:cNvSpPr/>
                <p:nvPr/>
              </p:nvSpPr>
              <p:spPr bwMode="auto">
                <a:xfrm>
                  <a:off x="10988240" y="5348353"/>
                  <a:ext cx="1162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3" name="Freeform 52"/>
                <p:cNvSpPr/>
                <p:nvPr/>
              </p:nvSpPr>
              <p:spPr bwMode="auto">
                <a:xfrm>
                  <a:off x="11013798" y="5188035"/>
                  <a:ext cx="87130" cy="110364"/>
                </a:xfrm>
                <a:custGeom>
                  <a:avLst/>
                  <a:gdLst>
                    <a:gd name="T0" fmla="*/ 70 w 75"/>
                    <a:gd name="T1" fmla="*/ 13 h 96"/>
                    <a:gd name="T2" fmla="*/ 37 w 75"/>
                    <a:gd name="T3" fmla="*/ 14 h 96"/>
                    <a:gd name="T4" fmla="*/ 14 w 75"/>
                    <a:gd name="T5" fmla="*/ 0 h 96"/>
                    <a:gd name="T6" fmla="*/ 0 w 75"/>
                    <a:gd name="T7" fmla="*/ 49 h 96"/>
                    <a:gd name="T8" fmla="*/ 20 w 75"/>
                    <a:gd name="T9" fmla="*/ 76 h 96"/>
                    <a:gd name="T10" fmla="*/ 19 w 75"/>
                    <a:gd name="T11" fmla="*/ 91 h 96"/>
                    <a:gd name="T12" fmla="*/ 35 w 75"/>
                    <a:gd name="T13" fmla="*/ 83 h 96"/>
                    <a:gd name="T14" fmla="*/ 69 w 75"/>
                    <a:gd name="T15" fmla="*/ 32 h 96"/>
                    <a:gd name="T16" fmla="*/ 70 w 75"/>
                    <a:gd name="T17" fmla="*/ 1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96">
                      <a:moveTo>
                        <a:pt x="70" y="13"/>
                      </a:moveTo>
                      <a:cubicBezTo>
                        <a:pt x="59" y="24"/>
                        <a:pt x="44" y="24"/>
                        <a:pt x="37" y="14"/>
                      </a:cubicBezTo>
                      <a:cubicBezTo>
                        <a:pt x="30" y="4"/>
                        <a:pt x="24" y="0"/>
                        <a:pt x="14" y="0"/>
                      </a:cubicBezTo>
                      <a:cubicBezTo>
                        <a:pt x="16" y="18"/>
                        <a:pt x="18" y="37"/>
                        <a:pt x="0" y="49"/>
                      </a:cubicBezTo>
                      <a:cubicBezTo>
                        <a:pt x="6" y="60"/>
                        <a:pt x="26" y="56"/>
                        <a:pt x="20" y="76"/>
                      </a:cubicBezTo>
                      <a:cubicBezTo>
                        <a:pt x="19" y="81"/>
                        <a:pt x="9" y="85"/>
                        <a:pt x="19" y="91"/>
                      </a:cubicBezTo>
                      <a:cubicBezTo>
                        <a:pt x="27" y="96"/>
                        <a:pt x="31" y="88"/>
                        <a:pt x="35" y="83"/>
                      </a:cubicBezTo>
                      <a:cubicBezTo>
                        <a:pt x="48" y="67"/>
                        <a:pt x="50" y="43"/>
                        <a:pt x="69" y="32"/>
                      </a:cubicBezTo>
                      <a:cubicBezTo>
                        <a:pt x="74" y="29"/>
                        <a:pt x="75" y="21"/>
                        <a:pt x="70" y="1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4" name="Freeform 53"/>
                <p:cNvSpPr/>
                <p:nvPr/>
              </p:nvSpPr>
              <p:spPr bwMode="auto">
                <a:xfrm>
                  <a:off x="10451521" y="5265870"/>
                  <a:ext cx="75513" cy="80159"/>
                </a:xfrm>
                <a:custGeom>
                  <a:avLst/>
                  <a:gdLst>
                    <a:gd name="T0" fmla="*/ 50 w 66"/>
                    <a:gd name="T1" fmla="*/ 14 h 70"/>
                    <a:gd name="T2" fmla="*/ 33 w 66"/>
                    <a:gd name="T3" fmla="*/ 19 h 70"/>
                    <a:gd name="T4" fmla="*/ 5 w 66"/>
                    <a:gd name="T5" fmla="*/ 15 h 70"/>
                    <a:gd name="T6" fmla="*/ 16 w 66"/>
                    <a:gd name="T7" fmla="*/ 47 h 70"/>
                    <a:gd name="T8" fmla="*/ 28 w 66"/>
                    <a:gd name="T9" fmla="*/ 63 h 70"/>
                    <a:gd name="T10" fmla="*/ 41 w 66"/>
                    <a:gd name="T11" fmla="*/ 66 h 70"/>
                    <a:gd name="T12" fmla="*/ 62 w 66"/>
                    <a:gd name="T13" fmla="*/ 26 h 70"/>
                    <a:gd name="T14" fmla="*/ 50 w 66"/>
                    <a:gd name="T15" fmla="*/ 1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6" h="70">
                      <a:moveTo>
                        <a:pt x="50" y="14"/>
                      </a:moveTo>
                      <a:cubicBezTo>
                        <a:pt x="45" y="16"/>
                        <a:pt x="39" y="17"/>
                        <a:pt x="33" y="19"/>
                      </a:cubicBezTo>
                      <a:cubicBezTo>
                        <a:pt x="23" y="21"/>
                        <a:pt x="13" y="0"/>
                        <a:pt x="5" y="15"/>
                      </a:cubicBezTo>
                      <a:cubicBezTo>
                        <a:pt x="0" y="24"/>
                        <a:pt x="16" y="34"/>
                        <a:pt x="16" y="47"/>
                      </a:cubicBezTo>
                      <a:cubicBezTo>
                        <a:pt x="16" y="52"/>
                        <a:pt x="23" y="57"/>
                        <a:pt x="28" y="63"/>
                      </a:cubicBezTo>
                      <a:cubicBezTo>
                        <a:pt x="31" y="67"/>
                        <a:pt x="37" y="70"/>
                        <a:pt x="41" y="66"/>
                      </a:cubicBezTo>
                      <a:cubicBezTo>
                        <a:pt x="52" y="55"/>
                        <a:pt x="66" y="45"/>
                        <a:pt x="62" y="26"/>
                      </a:cubicBezTo>
                      <a:cubicBezTo>
                        <a:pt x="65" y="12"/>
                        <a:pt x="61" y="9"/>
                        <a:pt x="50" y="14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5" name="Freeform 54"/>
                <p:cNvSpPr/>
                <p:nvPr/>
              </p:nvSpPr>
              <p:spPr bwMode="auto">
                <a:xfrm>
                  <a:off x="10528195" y="4492159"/>
                  <a:ext cx="76674" cy="53440"/>
                </a:xfrm>
                <a:custGeom>
                  <a:avLst/>
                  <a:gdLst>
                    <a:gd name="T0" fmla="*/ 61 w 67"/>
                    <a:gd name="T1" fmla="*/ 15 h 47"/>
                    <a:gd name="T2" fmla="*/ 62 w 67"/>
                    <a:gd name="T3" fmla="*/ 4 h 47"/>
                    <a:gd name="T4" fmla="*/ 50 w 67"/>
                    <a:gd name="T5" fmla="*/ 9 h 47"/>
                    <a:gd name="T6" fmla="*/ 25 w 67"/>
                    <a:gd name="T7" fmla="*/ 24 h 47"/>
                    <a:gd name="T8" fmla="*/ 0 w 67"/>
                    <a:gd name="T9" fmla="*/ 25 h 47"/>
                    <a:gd name="T10" fmla="*/ 61 w 67"/>
                    <a:gd name="T11" fmla="*/ 1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" h="47">
                      <a:moveTo>
                        <a:pt x="61" y="15"/>
                      </a:moveTo>
                      <a:cubicBezTo>
                        <a:pt x="64" y="11"/>
                        <a:pt x="67" y="7"/>
                        <a:pt x="62" y="4"/>
                      </a:cubicBezTo>
                      <a:cubicBezTo>
                        <a:pt x="56" y="0"/>
                        <a:pt x="53" y="2"/>
                        <a:pt x="50" y="9"/>
                      </a:cubicBezTo>
                      <a:cubicBezTo>
                        <a:pt x="46" y="20"/>
                        <a:pt x="38" y="26"/>
                        <a:pt x="25" y="24"/>
                      </a:cubicBezTo>
                      <a:cubicBezTo>
                        <a:pt x="18" y="22"/>
                        <a:pt x="9" y="25"/>
                        <a:pt x="0" y="25"/>
                      </a:cubicBezTo>
                      <a:cubicBezTo>
                        <a:pt x="21" y="47"/>
                        <a:pt x="48" y="36"/>
                        <a:pt x="61" y="15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6" name="Freeform 55"/>
                <p:cNvSpPr/>
                <p:nvPr/>
              </p:nvSpPr>
              <p:spPr bwMode="auto">
                <a:xfrm>
                  <a:off x="11002180" y="5143889"/>
                  <a:ext cx="26720" cy="42984"/>
                </a:xfrm>
                <a:custGeom>
                  <a:avLst/>
                  <a:gdLst>
                    <a:gd name="T0" fmla="*/ 0 w 23"/>
                    <a:gd name="T1" fmla="*/ 0 h 37"/>
                    <a:gd name="T2" fmla="*/ 23 w 23"/>
                    <a:gd name="T3" fmla="*/ 37 h 37"/>
                    <a:gd name="T4" fmla="*/ 0 w 23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7">
                      <a:moveTo>
                        <a:pt x="0" y="0"/>
                      </a:moveTo>
                      <a:cubicBezTo>
                        <a:pt x="7" y="13"/>
                        <a:pt x="11" y="28"/>
                        <a:pt x="23" y="37"/>
                      </a:cubicBezTo>
                      <a:cubicBezTo>
                        <a:pt x="21" y="20"/>
                        <a:pt x="19" y="4"/>
                        <a:pt x="0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7" name="Freeform 56"/>
                <p:cNvSpPr/>
                <p:nvPr/>
              </p:nvSpPr>
              <p:spPr bwMode="auto">
                <a:xfrm>
                  <a:off x="11028900" y="5186873"/>
                  <a:ext cx="1162" cy="116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1 h 1"/>
                    <a:gd name="T6" fmla="*/ 1 w 1"/>
                    <a:gd name="T7" fmla="*/ 1 h 1"/>
                    <a:gd name="T8" fmla="*/ 1 w 1"/>
                    <a:gd name="T9" fmla="*/ 0 h 1"/>
                    <a:gd name="T10" fmla="*/ 0 w 1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8" name="Freeform 57"/>
                <p:cNvSpPr/>
                <p:nvPr/>
              </p:nvSpPr>
              <p:spPr bwMode="auto">
                <a:xfrm>
                  <a:off x="10989401" y="5347191"/>
                  <a:ext cx="3486" cy="2323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3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2"/>
                        <a:pt x="3" y="2"/>
                      </a:cubicBezTo>
                      <a:cubicBezTo>
                        <a:pt x="3" y="2"/>
                        <a:pt x="3" y="1"/>
                        <a:pt x="3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49" name="Freeform 58"/>
                <p:cNvSpPr/>
                <p:nvPr/>
              </p:nvSpPr>
              <p:spPr bwMode="auto">
                <a:xfrm>
                  <a:off x="10988240" y="5348353"/>
                  <a:ext cx="1162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0" name="Freeform 9"/>
                <p:cNvSpPr/>
                <p:nvPr/>
              </p:nvSpPr>
              <p:spPr bwMode="auto">
                <a:xfrm>
                  <a:off x="8628767" y="339316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1" name="Freeform 10"/>
                <p:cNvSpPr/>
                <p:nvPr/>
              </p:nvSpPr>
              <p:spPr bwMode="auto">
                <a:xfrm>
                  <a:off x="9130634" y="25973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2" name="Freeform 59"/>
                <p:cNvSpPr/>
                <p:nvPr/>
              </p:nvSpPr>
              <p:spPr bwMode="auto">
                <a:xfrm>
                  <a:off x="7537904" y="2631070"/>
                  <a:ext cx="1381296" cy="1009542"/>
                </a:xfrm>
                <a:custGeom>
                  <a:avLst/>
                  <a:gdLst>
                    <a:gd name="T0" fmla="*/ 1121 w 1200"/>
                    <a:gd name="T1" fmla="*/ 86 h 876"/>
                    <a:gd name="T2" fmla="*/ 1034 w 1200"/>
                    <a:gd name="T3" fmla="*/ 93 h 876"/>
                    <a:gd name="T4" fmla="*/ 940 w 1200"/>
                    <a:gd name="T5" fmla="*/ 125 h 876"/>
                    <a:gd name="T6" fmla="*/ 882 w 1200"/>
                    <a:gd name="T7" fmla="*/ 86 h 876"/>
                    <a:gd name="T8" fmla="*/ 839 w 1200"/>
                    <a:gd name="T9" fmla="*/ 152 h 876"/>
                    <a:gd name="T10" fmla="*/ 804 w 1200"/>
                    <a:gd name="T11" fmla="*/ 204 h 876"/>
                    <a:gd name="T12" fmla="*/ 766 w 1200"/>
                    <a:gd name="T13" fmla="*/ 205 h 876"/>
                    <a:gd name="T14" fmla="*/ 716 w 1200"/>
                    <a:gd name="T15" fmla="*/ 170 h 876"/>
                    <a:gd name="T16" fmla="*/ 785 w 1200"/>
                    <a:gd name="T17" fmla="*/ 154 h 876"/>
                    <a:gd name="T18" fmla="*/ 701 w 1200"/>
                    <a:gd name="T19" fmla="*/ 64 h 876"/>
                    <a:gd name="T20" fmla="*/ 642 w 1200"/>
                    <a:gd name="T21" fmla="*/ 31 h 876"/>
                    <a:gd name="T22" fmla="*/ 555 w 1200"/>
                    <a:gd name="T23" fmla="*/ 12 h 876"/>
                    <a:gd name="T24" fmla="*/ 404 w 1200"/>
                    <a:gd name="T25" fmla="*/ 107 h 876"/>
                    <a:gd name="T26" fmla="*/ 252 w 1200"/>
                    <a:gd name="T27" fmla="*/ 269 h 876"/>
                    <a:gd name="T28" fmla="*/ 274 w 1200"/>
                    <a:gd name="T29" fmla="*/ 374 h 876"/>
                    <a:gd name="T30" fmla="*/ 365 w 1200"/>
                    <a:gd name="T31" fmla="*/ 435 h 876"/>
                    <a:gd name="T32" fmla="*/ 420 w 1200"/>
                    <a:gd name="T33" fmla="*/ 398 h 876"/>
                    <a:gd name="T34" fmla="*/ 478 w 1200"/>
                    <a:gd name="T35" fmla="*/ 227 h 876"/>
                    <a:gd name="T36" fmla="*/ 566 w 1200"/>
                    <a:gd name="T37" fmla="*/ 191 h 876"/>
                    <a:gd name="T38" fmla="*/ 552 w 1200"/>
                    <a:gd name="T39" fmla="*/ 322 h 876"/>
                    <a:gd name="T40" fmla="*/ 577 w 1200"/>
                    <a:gd name="T41" fmla="*/ 341 h 876"/>
                    <a:gd name="T42" fmla="*/ 525 w 1200"/>
                    <a:gd name="T43" fmla="*/ 397 h 876"/>
                    <a:gd name="T44" fmla="*/ 454 w 1200"/>
                    <a:gd name="T45" fmla="*/ 471 h 876"/>
                    <a:gd name="T46" fmla="*/ 346 w 1200"/>
                    <a:gd name="T47" fmla="*/ 479 h 876"/>
                    <a:gd name="T48" fmla="*/ 312 w 1200"/>
                    <a:gd name="T49" fmla="*/ 408 h 876"/>
                    <a:gd name="T50" fmla="*/ 280 w 1200"/>
                    <a:gd name="T51" fmla="*/ 495 h 876"/>
                    <a:gd name="T52" fmla="*/ 136 w 1200"/>
                    <a:gd name="T53" fmla="*/ 597 h 876"/>
                    <a:gd name="T54" fmla="*/ 131 w 1200"/>
                    <a:gd name="T55" fmla="*/ 656 h 876"/>
                    <a:gd name="T56" fmla="*/ 8 w 1200"/>
                    <a:gd name="T57" fmla="*/ 756 h 876"/>
                    <a:gd name="T58" fmla="*/ 40 w 1200"/>
                    <a:gd name="T59" fmla="*/ 849 h 876"/>
                    <a:gd name="T60" fmla="*/ 142 w 1200"/>
                    <a:gd name="T61" fmla="*/ 810 h 876"/>
                    <a:gd name="T62" fmla="*/ 227 w 1200"/>
                    <a:gd name="T63" fmla="*/ 721 h 876"/>
                    <a:gd name="T64" fmla="*/ 409 w 1200"/>
                    <a:gd name="T65" fmla="*/ 789 h 876"/>
                    <a:gd name="T66" fmla="*/ 362 w 1200"/>
                    <a:gd name="T67" fmla="*/ 719 h 876"/>
                    <a:gd name="T68" fmla="*/ 421 w 1200"/>
                    <a:gd name="T69" fmla="*/ 715 h 876"/>
                    <a:gd name="T70" fmla="*/ 506 w 1200"/>
                    <a:gd name="T71" fmla="*/ 832 h 876"/>
                    <a:gd name="T72" fmla="*/ 529 w 1200"/>
                    <a:gd name="T73" fmla="*/ 782 h 876"/>
                    <a:gd name="T74" fmla="*/ 595 w 1200"/>
                    <a:gd name="T75" fmla="*/ 784 h 876"/>
                    <a:gd name="T76" fmla="*/ 643 w 1200"/>
                    <a:gd name="T77" fmla="*/ 653 h 876"/>
                    <a:gd name="T78" fmla="*/ 720 w 1200"/>
                    <a:gd name="T79" fmla="*/ 673 h 876"/>
                    <a:gd name="T80" fmla="*/ 777 w 1200"/>
                    <a:gd name="T81" fmla="*/ 672 h 876"/>
                    <a:gd name="T82" fmla="*/ 913 w 1200"/>
                    <a:gd name="T83" fmla="*/ 749 h 876"/>
                    <a:gd name="T84" fmla="*/ 947 w 1200"/>
                    <a:gd name="T85" fmla="*/ 661 h 876"/>
                    <a:gd name="T86" fmla="*/ 911 w 1200"/>
                    <a:gd name="T87" fmla="*/ 612 h 876"/>
                    <a:gd name="T88" fmla="*/ 1106 w 1200"/>
                    <a:gd name="T89" fmla="*/ 579 h 876"/>
                    <a:gd name="T90" fmla="*/ 1071 w 1200"/>
                    <a:gd name="T91" fmla="*/ 479 h 876"/>
                    <a:gd name="T92" fmla="*/ 1087 w 1200"/>
                    <a:gd name="T93" fmla="*/ 361 h 876"/>
                    <a:gd name="T94" fmla="*/ 1193 w 1200"/>
                    <a:gd name="T95" fmla="*/ 100 h 8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200" h="876">
                      <a:moveTo>
                        <a:pt x="1193" y="52"/>
                      </a:moveTo>
                      <a:cubicBezTo>
                        <a:pt x="1177" y="44"/>
                        <a:pt x="1161" y="48"/>
                        <a:pt x="1145" y="49"/>
                      </a:cubicBezTo>
                      <a:cubicBezTo>
                        <a:pt x="1155" y="68"/>
                        <a:pt x="1151" y="84"/>
                        <a:pt x="1133" y="90"/>
                      </a:cubicBezTo>
                      <a:cubicBezTo>
                        <a:pt x="1129" y="91"/>
                        <a:pt x="1121" y="92"/>
                        <a:pt x="1121" y="86"/>
                      </a:cubicBezTo>
                      <a:cubicBezTo>
                        <a:pt x="1122" y="64"/>
                        <a:pt x="1108" y="77"/>
                        <a:pt x="1104" y="78"/>
                      </a:cubicBezTo>
                      <a:cubicBezTo>
                        <a:pt x="1094" y="82"/>
                        <a:pt x="1085" y="85"/>
                        <a:pt x="1075" y="82"/>
                      </a:cubicBezTo>
                      <a:cubicBezTo>
                        <a:pt x="1069" y="80"/>
                        <a:pt x="1065" y="83"/>
                        <a:pt x="1061" y="88"/>
                      </a:cubicBezTo>
                      <a:cubicBezTo>
                        <a:pt x="1054" y="99"/>
                        <a:pt x="1043" y="96"/>
                        <a:pt x="1034" y="93"/>
                      </a:cubicBezTo>
                      <a:cubicBezTo>
                        <a:pt x="1023" y="91"/>
                        <a:pt x="1040" y="80"/>
                        <a:pt x="1030" y="73"/>
                      </a:cubicBezTo>
                      <a:cubicBezTo>
                        <a:pt x="1027" y="75"/>
                        <a:pt x="1020" y="77"/>
                        <a:pt x="1019" y="80"/>
                      </a:cubicBezTo>
                      <a:cubicBezTo>
                        <a:pt x="1017" y="93"/>
                        <a:pt x="1011" y="86"/>
                        <a:pt x="1004" y="88"/>
                      </a:cubicBezTo>
                      <a:cubicBezTo>
                        <a:pt x="979" y="92"/>
                        <a:pt x="956" y="105"/>
                        <a:pt x="940" y="125"/>
                      </a:cubicBezTo>
                      <a:cubicBezTo>
                        <a:pt x="932" y="134"/>
                        <a:pt x="926" y="137"/>
                        <a:pt x="916" y="137"/>
                      </a:cubicBezTo>
                      <a:cubicBezTo>
                        <a:pt x="902" y="138"/>
                        <a:pt x="890" y="128"/>
                        <a:pt x="888" y="118"/>
                      </a:cubicBezTo>
                      <a:cubicBezTo>
                        <a:pt x="886" y="102"/>
                        <a:pt x="902" y="103"/>
                        <a:pt x="913" y="102"/>
                      </a:cubicBezTo>
                      <a:cubicBezTo>
                        <a:pt x="907" y="87"/>
                        <a:pt x="896" y="84"/>
                        <a:pt x="882" y="86"/>
                      </a:cubicBezTo>
                      <a:cubicBezTo>
                        <a:pt x="884" y="99"/>
                        <a:pt x="868" y="110"/>
                        <a:pt x="881" y="125"/>
                      </a:cubicBezTo>
                      <a:cubicBezTo>
                        <a:pt x="888" y="134"/>
                        <a:pt x="885" y="148"/>
                        <a:pt x="878" y="156"/>
                      </a:cubicBezTo>
                      <a:cubicBezTo>
                        <a:pt x="872" y="164"/>
                        <a:pt x="865" y="160"/>
                        <a:pt x="860" y="151"/>
                      </a:cubicBezTo>
                      <a:cubicBezTo>
                        <a:pt x="859" y="149"/>
                        <a:pt x="847" y="143"/>
                        <a:pt x="839" y="152"/>
                      </a:cubicBezTo>
                      <a:cubicBezTo>
                        <a:pt x="834" y="157"/>
                        <a:pt x="827" y="161"/>
                        <a:pt x="820" y="164"/>
                      </a:cubicBezTo>
                      <a:cubicBezTo>
                        <a:pt x="808" y="170"/>
                        <a:pt x="804" y="177"/>
                        <a:pt x="814" y="188"/>
                      </a:cubicBezTo>
                      <a:cubicBezTo>
                        <a:pt x="818" y="192"/>
                        <a:pt x="821" y="196"/>
                        <a:pt x="818" y="202"/>
                      </a:cubicBezTo>
                      <a:cubicBezTo>
                        <a:pt x="815" y="208"/>
                        <a:pt x="809" y="206"/>
                        <a:pt x="804" y="204"/>
                      </a:cubicBezTo>
                      <a:cubicBezTo>
                        <a:pt x="793" y="199"/>
                        <a:pt x="779" y="205"/>
                        <a:pt x="770" y="192"/>
                      </a:cubicBezTo>
                      <a:cubicBezTo>
                        <a:pt x="768" y="189"/>
                        <a:pt x="764" y="184"/>
                        <a:pt x="759" y="189"/>
                      </a:cubicBezTo>
                      <a:cubicBezTo>
                        <a:pt x="757" y="190"/>
                        <a:pt x="756" y="194"/>
                        <a:pt x="757" y="196"/>
                      </a:cubicBezTo>
                      <a:cubicBezTo>
                        <a:pt x="758" y="202"/>
                        <a:pt x="761" y="206"/>
                        <a:pt x="766" y="205"/>
                      </a:cubicBezTo>
                      <a:cubicBezTo>
                        <a:pt x="775" y="203"/>
                        <a:pt x="780" y="209"/>
                        <a:pt x="778" y="216"/>
                      </a:cubicBezTo>
                      <a:cubicBezTo>
                        <a:pt x="776" y="224"/>
                        <a:pt x="767" y="228"/>
                        <a:pt x="761" y="224"/>
                      </a:cubicBezTo>
                      <a:cubicBezTo>
                        <a:pt x="745" y="214"/>
                        <a:pt x="720" y="216"/>
                        <a:pt x="717" y="188"/>
                      </a:cubicBezTo>
                      <a:cubicBezTo>
                        <a:pt x="716" y="182"/>
                        <a:pt x="713" y="176"/>
                        <a:pt x="716" y="170"/>
                      </a:cubicBezTo>
                      <a:cubicBezTo>
                        <a:pt x="719" y="164"/>
                        <a:pt x="718" y="159"/>
                        <a:pt x="711" y="159"/>
                      </a:cubicBezTo>
                      <a:cubicBezTo>
                        <a:pt x="695" y="158"/>
                        <a:pt x="693" y="147"/>
                        <a:pt x="691" y="132"/>
                      </a:cubicBezTo>
                      <a:cubicBezTo>
                        <a:pt x="701" y="135"/>
                        <a:pt x="710" y="136"/>
                        <a:pt x="718" y="139"/>
                      </a:cubicBezTo>
                      <a:cubicBezTo>
                        <a:pt x="740" y="146"/>
                        <a:pt x="763" y="151"/>
                        <a:pt x="785" y="154"/>
                      </a:cubicBezTo>
                      <a:cubicBezTo>
                        <a:pt x="803" y="156"/>
                        <a:pt x="828" y="140"/>
                        <a:pt x="826" y="128"/>
                      </a:cubicBezTo>
                      <a:cubicBezTo>
                        <a:pt x="823" y="110"/>
                        <a:pt x="810" y="99"/>
                        <a:pt x="794" y="96"/>
                      </a:cubicBezTo>
                      <a:cubicBezTo>
                        <a:pt x="783" y="94"/>
                        <a:pt x="774" y="87"/>
                        <a:pt x="765" y="81"/>
                      </a:cubicBezTo>
                      <a:cubicBezTo>
                        <a:pt x="745" y="69"/>
                        <a:pt x="725" y="56"/>
                        <a:pt x="701" y="64"/>
                      </a:cubicBezTo>
                      <a:cubicBezTo>
                        <a:pt x="696" y="65"/>
                        <a:pt x="688" y="63"/>
                        <a:pt x="686" y="60"/>
                      </a:cubicBezTo>
                      <a:cubicBezTo>
                        <a:pt x="676" y="41"/>
                        <a:pt x="659" y="50"/>
                        <a:pt x="645" y="47"/>
                      </a:cubicBezTo>
                      <a:cubicBezTo>
                        <a:pt x="641" y="47"/>
                        <a:pt x="635" y="50"/>
                        <a:pt x="634" y="43"/>
                      </a:cubicBezTo>
                      <a:cubicBezTo>
                        <a:pt x="632" y="36"/>
                        <a:pt x="636" y="32"/>
                        <a:pt x="642" y="31"/>
                      </a:cubicBezTo>
                      <a:cubicBezTo>
                        <a:pt x="645" y="29"/>
                        <a:pt x="650" y="31"/>
                        <a:pt x="651" y="27"/>
                      </a:cubicBezTo>
                      <a:cubicBezTo>
                        <a:pt x="643" y="7"/>
                        <a:pt x="616" y="30"/>
                        <a:pt x="610" y="6"/>
                      </a:cubicBezTo>
                      <a:cubicBezTo>
                        <a:pt x="600" y="18"/>
                        <a:pt x="600" y="16"/>
                        <a:pt x="581" y="15"/>
                      </a:cubicBezTo>
                      <a:cubicBezTo>
                        <a:pt x="572" y="14"/>
                        <a:pt x="561" y="0"/>
                        <a:pt x="555" y="12"/>
                      </a:cubicBezTo>
                      <a:cubicBezTo>
                        <a:pt x="542" y="37"/>
                        <a:pt x="519" y="37"/>
                        <a:pt x="498" y="44"/>
                      </a:cubicBezTo>
                      <a:cubicBezTo>
                        <a:pt x="478" y="50"/>
                        <a:pt x="455" y="51"/>
                        <a:pt x="441" y="74"/>
                      </a:cubicBezTo>
                      <a:cubicBezTo>
                        <a:pt x="437" y="82"/>
                        <a:pt x="432" y="92"/>
                        <a:pt x="425" y="99"/>
                      </a:cubicBezTo>
                      <a:cubicBezTo>
                        <a:pt x="418" y="105"/>
                        <a:pt x="407" y="96"/>
                        <a:pt x="404" y="107"/>
                      </a:cubicBezTo>
                      <a:cubicBezTo>
                        <a:pt x="400" y="122"/>
                        <a:pt x="387" y="128"/>
                        <a:pt x="379" y="139"/>
                      </a:cubicBezTo>
                      <a:cubicBezTo>
                        <a:pt x="359" y="165"/>
                        <a:pt x="352" y="202"/>
                        <a:pt x="319" y="217"/>
                      </a:cubicBezTo>
                      <a:cubicBezTo>
                        <a:pt x="312" y="220"/>
                        <a:pt x="317" y="231"/>
                        <a:pt x="314" y="233"/>
                      </a:cubicBezTo>
                      <a:cubicBezTo>
                        <a:pt x="291" y="241"/>
                        <a:pt x="274" y="260"/>
                        <a:pt x="252" y="269"/>
                      </a:cubicBezTo>
                      <a:cubicBezTo>
                        <a:pt x="235" y="277"/>
                        <a:pt x="235" y="289"/>
                        <a:pt x="241" y="306"/>
                      </a:cubicBezTo>
                      <a:cubicBezTo>
                        <a:pt x="246" y="323"/>
                        <a:pt x="268" y="340"/>
                        <a:pt x="245" y="361"/>
                      </a:cubicBezTo>
                      <a:cubicBezTo>
                        <a:pt x="247" y="363"/>
                        <a:pt x="248" y="364"/>
                        <a:pt x="249" y="366"/>
                      </a:cubicBezTo>
                      <a:cubicBezTo>
                        <a:pt x="257" y="372"/>
                        <a:pt x="264" y="377"/>
                        <a:pt x="274" y="374"/>
                      </a:cubicBezTo>
                      <a:cubicBezTo>
                        <a:pt x="287" y="372"/>
                        <a:pt x="294" y="361"/>
                        <a:pt x="304" y="355"/>
                      </a:cubicBezTo>
                      <a:cubicBezTo>
                        <a:pt x="312" y="351"/>
                        <a:pt x="319" y="335"/>
                        <a:pt x="330" y="346"/>
                      </a:cubicBezTo>
                      <a:cubicBezTo>
                        <a:pt x="338" y="354"/>
                        <a:pt x="346" y="366"/>
                        <a:pt x="347" y="377"/>
                      </a:cubicBezTo>
                      <a:cubicBezTo>
                        <a:pt x="347" y="399"/>
                        <a:pt x="367" y="413"/>
                        <a:pt x="365" y="435"/>
                      </a:cubicBezTo>
                      <a:cubicBezTo>
                        <a:pt x="365" y="440"/>
                        <a:pt x="369" y="444"/>
                        <a:pt x="375" y="444"/>
                      </a:cubicBezTo>
                      <a:cubicBezTo>
                        <a:pt x="381" y="443"/>
                        <a:pt x="383" y="441"/>
                        <a:pt x="383" y="435"/>
                      </a:cubicBezTo>
                      <a:cubicBezTo>
                        <a:pt x="383" y="424"/>
                        <a:pt x="391" y="427"/>
                        <a:pt x="396" y="426"/>
                      </a:cubicBezTo>
                      <a:cubicBezTo>
                        <a:pt x="410" y="422"/>
                        <a:pt x="418" y="416"/>
                        <a:pt x="420" y="398"/>
                      </a:cubicBezTo>
                      <a:cubicBezTo>
                        <a:pt x="422" y="380"/>
                        <a:pt x="418" y="356"/>
                        <a:pt x="447" y="350"/>
                      </a:cubicBezTo>
                      <a:cubicBezTo>
                        <a:pt x="460" y="348"/>
                        <a:pt x="460" y="322"/>
                        <a:pt x="448" y="318"/>
                      </a:cubicBezTo>
                      <a:cubicBezTo>
                        <a:pt x="427" y="310"/>
                        <a:pt x="430" y="295"/>
                        <a:pt x="432" y="279"/>
                      </a:cubicBezTo>
                      <a:cubicBezTo>
                        <a:pt x="436" y="250"/>
                        <a:pt x="457" y="238"/>
                        <a:pt x="478" y="227"/>
                      </a:cubicBezTo>
                      <a:cubicBezTo>
                        <a:pt x="489" y="221"/>
                        <a:pt x="500" y="215"/>
                        <a:pt x="498" y="198"/>
                      </a:cubicBezTo>
                      <a:cubicBezTo>
                        <a:pt x="497" y="181"/>
                        <a:pt x="507" y="169"/>
                        <a:pt x="520" y="165"/>
                      </a:cubicBezTo>
                      <a:cubicBezTo>
                        <a:pt x="533" y="160"/>
                        <a:pt x="549" y="160"/>
                        <a:pt x="561" y="171"/>
                      </a:cubicBezTo>
                      <a:cubicBezTo>
                        <a:pt x="567" y="176"/>
                        <a:pt x="573" y="189"/>
                        <a:pt x="566" y="191"/>
                      </a:cubicBezTo>
                      <a:cubicBezTo>
                        <a:pt x="546" y="199"/>
                        <a:pt x="540" y="222"/>
                        <a:pt x="522" y="232"/>
                      </a:cubicBezTo>
                      <a:cubicBezTo>
                        <a:pt x="503" y="241"/>
                        <a:pt x="495" y="260"/>
                        <a:pt x="505" y="281"/>
                      </a:cubicBezTo>
                      <a:cubicBezTo>
                        <a:pt x="509" y="292"/>
                        <a:pt x="497" y="305"/>
                        <a:pt x="506" y="308"/>
                      </a:cubicBezTo>
                      <a:cubicBezTo>
                        <a:pt x="521" y="313"/>
                        <a:pt x="532" y="331"/>
                        <a:pt x="552" y="322"/>
                      </a:cubicBezTo>
                      <a:cubicBezTo>
                        <a:pt x="571" y="314"/>
                        <a:pt x="593" y="311"/>
                        <a:pt x="613" y="309"/>
                      </a:cubicBezTo>
                      <a:cubicBezTo>
                        <a:pt x="623" y="308"/>
                        <a:pt x="628" y="318"/>
                        <a:pt x="632" y="323"/>
                      </a:cubicBezTo>
                      <a:cubicBezTo>
                        <a:pt x="636" y="328"/>
                        <a:pt x="624" y="330"/>
                        <a:pt x="621" y="333"/>
                      </a:cubicBezTo>
                      <a:cubicBezTo>
                        <a:pt x="608" y="349"/>
                        <a:pt x="592" y="343"/>
                        <a:pt x="577" y="341"/>
                      </a:cubicBezTo>
                      <a:cubicBezTo>
                        <a:pt x="568" y="340"/>
                        <a:pt x="559" y="342"/>
                        <a:pt x="550" y="346"/>
                      </a:cubicBezTo>
                      <a:cubicBezTo>
                        <a:pt x="534" y="352"/>
                        <a:pt x="532" y="359"/>
                        <a:pt x="546" y="368"/>
                      </a:cubicBezTo>
                      <a:cubicBezTo>
                        <a:pt x="559" y="378"/>
                        <a:pt x="555" y="393"/>
                        <a:pt x="550" y="401"/>
                      </a:cubicBezTo>
                      <a:cubicBezTo>
                        <a:pt x="543" y="413"/>
                        <a:pt x="532" y="407"/>
                        <a:pt x="525" y="397"/>
                      </a:cubicBezTo>
                      <a:cubicBezTo>
                        <a:pt x="519" y="390"/>
                        <a:pt x="511" y="387"/>
                        <a:pt x="508" y="395"/>
                      </a:cubicBezTo>
                      <a:cubicBezTo>
                        <a:pt x="505" y="404"/>
                        <a:pt x="497" y="411"/>
                        <a:pt x="498" y="423"/>
                      </a:cubicBezTo>
                      <a:cubicBezTo>
                        <a:pt x="499" y="446"/>
                        <a:pt x="495" y="451"/>
                        <a:pt x="483" y="467"/>
                      </a:cubicBezTo>
                      <a:cubicBezTo>
                        <a:pt x="473" y="481"/>
                        <a:pt x="459" y="477"/>
                        <a:pt x="454" y="471"/>
                      </a:cubicBezTo>
                      <a:cubicBezTo>
                        <a:pt x="444" y="460"/>
                        <a:pt x="435" y="464"/>
                        <a:pt x="428" y="469"/>
                      </a:cubicBezTo>
                      <a:cubicBezTo>
                        <a:pt x="416" y="480"/>
                        <a:pt x="397" y="473"/>
                        <a:pt x="388" y="490"/>
                      </a:cubicBezTo>
                      <a:cubicBezTo>
                        <a:pt x="386" y="491"/>
                        <a:pt x="376" y="493"/>
                        <a:pt x="374" y="488"/>
                      </a:cubicBezTo>
                      <a:cubicBezTo>
                        <a:pt x="369" y="467"/>
                        <a:pt x="356" y="477"/>
                        <a:pt x="346" y="479"/>
                      </a:cubicBezTo>
                      <a:cubicBezTo>
                        <a:pt x="339" y="479"/>
                        <a:pt x="331" y="497"/>
                        <a:pt x="325" y="475"/>
                      </a:cubicBezTo>
                      <a:cubicBezTo>
                        <a:pt x="324" y="470"/>
                        <a:pt x="307" y="466"/>
                        <a:pt x="304" y="454"/>
                      </a:cubicBezTo>
                      <a:cubicBezTo>
                        <a:pt x="303" y="448"/>
                        <a:pt x="301" y="437"/>
                        <a:pt x="306" y="435"/>
                      </a:cubicBezTo>
                      <a:cubicBezTo>
                        <a:pt x="322" y="428"/>
                        <a:pt x="317" y="417"/>
                        <a:pt x="312" y="408"/>
                      </a:cubicBezTo>
                      <a:cubicBezTo>
                        <a:pt x="309" y="403"/>
                        <a:pt x="301" y="403"/>
                        <a:pt x="296" y="408"/>
                      </a:cubicBezTo>
                      <a:cubicBezTo>
                        <a:pt x="289" y="417"/>
                        <a:pt x="280" y="427"/>
                        <a:pt x="290" y="438"/>
                      </a:cubicBezTo>
                      <a:cubicBezTo>
                        <a:pt x="299" y="447"/>
                        <a:pt x="297" y="458"/>
                        <a:pt x="299" y="467"/>
                      </a:cubicBezTo>
                      <a:cubicBezTo>
                        <a:pt x="303" y="482"/>
                        <a:pt x="299" y="494"/>
                        <a:pt x="280" y="495"/>
                      </a:cubicBezTo>
                      <a:cubicBezTo>
                        <a:pt x="253" y="496"/>
                        <a:pt x="228" y="504"/>
                        <a:pt x="222" y="539"/>
                      </a:cubicBezTo>
                      <a:cubicBezTo>
                        <a:pt x="220" y="547"/>
                        <a:pt x="214" y="549"/>
                        <a:pt x="207" y="550"/>
                      </a:cubicBezTo>
                      <a:cubicBezTo>
                        <a:pt x="198" y="552"/>
                        <a:pt x="185" y="555"/>
                        <a:pt x="183" y="561"/>
                      </a:cubicBezTo>
                      <a:cubicBezTo>
                        <a:pt x="174" y="585"/>
                        <a:pt x="158" y="594"/>
                        <a:pt x="136" y="597"/>
                      </a:cubicBezTo>
                      <a:cubicBezTo>
                        <a:pt x="135" y="597"/>
                        <a:pt x="131" y="597"/>
                        <a:pt x="131" y="598"/>
                      </a:cubicBezTo>
                      <a:cubicBezTo>
                        <a:pt x="124" y="620"/>
                        <a:pt x="109" y="615"/>
                        <a:pt x="95" y="610"/>
                      </a:cubicBezTo>
                      <a:cubicBezTo>
                        <a:pt x="89" y="608"/>
                        <a:pt x="84" y="612"/>
                        <a:pt x="77" y="618"/>
                      </a:cubicBezTo>
                      <a:cubicBezTo>
                        <a:pt x="107" y="615"/>
                        <a:pt x="120" y="639"/>
                        <a:pt x="131" y="656"/>
                      </a:cubicBezTo>
                      <a:cubicBezTo>
                        <a:pt x="139" y="668"/>
                        <a:pt x="134" y="691"/>
                        <a:pt x="132" y="710"/>
                      </a:cubicBezTo>
                      <a:cubicBezTo>
                        <a:pt x="131" y="724"/>
                        <a:pt x="124" y="731"/>
                        <a:pt x="108" y="729"/>
                      </a:cubicBezTo>
                      <a:cubicBezTo>
                        <a:pt x="83" y="726"/>
                        <a:pt x="57" y="725"/>
                        <a:pt x="31" y="725"/>
                      </a:cubicBezTo>
                      <a:cubicBezTo>
                        <a:pt x="7" y="724"/>
                        <a:pt x="1" y="732"/>
                        <a:pt x="8" y="756"/>
                      </a:cubicBezTo>
                      <a:cubicBezTo>
                        <a:pt x="11" y="770"/>
                        <a:pt x="13" y="784"/>
                        <a:pt x="7" y="797"/>
                      </a:cubicBezTo>
                      <a:cubicBezTo>
                        <a:pt x="0" y="811"/>
                        <a:pt x="8" y="823"/>
                        <a:pt x="9" y="836"/>
                      </a:cubicBezTo>
                      <a:cubicBezTo>
                        <a:pt x="9" y="867"/>
                        <a:pt x="27" y="843"/>
                        <a:pt x="35" y="847"/>
                      </a:cubicBezTo>
                      <a:cubicBezTo>
                        <a:pt x="36" y="848"/>
                        <a:pt x="40" y="848"/>
                        <a:pt x="40" y="849"/>
                      </a:cubicBezTo>
                      <a:cubicBezTo>
                        <a:pt x="50" y="876"/>
                        <a:pt x="69" y="864"/>
                        <a:pt x="86" y="860"/>
                      </a:cubicBezTo>
                      <a:cubicBezTo>
                        <a:pt x="87" y="860"/>
                        <a:pt x="88" y="860"/>
                        <a:pt x="90" y="860"/>
                      </a:cubicBezTo>
                      <a:cubicBezTo>
                        <a:pt x="112" y="865"/>
                        <a:pt x="123" y="847"/>
                        <a:pt x="135" y="834"/>
                      </a:cubicBezTo>
                      <a:cubicBezTo>
                        <a:pt x="141" y="828"/>
                        <a:pt x="148" y="821"/>
                        <a:pt x="142" y="810"/>
                      </a:cubicBezTo>
                      <a:cubicBezTo>
                        <a:pt x="139" y="804"/>
                        <a:pt x="144" y="798"/>
                        <a:pt x="147" y="793"/>
                      </a:cubicBezTo>
                      <a:cubicBezTo>
                        <a:pt x="156" y="778"/>
                        <a:pt x="168" y="767"/>
                        <a:pt x="185" y="762"/>
                      </a:cubicBezTo>
                      <a:cubicBezTo>
                        <a:pt x="193" y="760"/>
                        <a:pt x="198" y="756"/>
                        <a:pt x="197" y="745"/>
                      </a:cubicBezTo>
                      <a:cubicBezTo>
                        <a:pt x="196" y="722"/>
                        <a:pt x="208" y="712"/>
                        <a:pt x="227" y="721"/>
                      </a:cubicBezTo>
                      <a:cubicBezTo>
                        <a:pt x="251" y="732"/>
                        <a:pt x="266" y="715"/>
                        <a:pt x="281" y="706"/>
                      </a:cubicBezTo>
                      <a:cubicBezTo>
                        <a:pt x="302" y="695"/>
                        <a:pt x="318" y="697"/>
                        <a:pt x="324" y="721"/>
                      </a:cubicBezTo>
                      <a:cubicBezTo>
                        <a:pt x="325" y="726"/>
                        <a:pt x="328" y="728"/>
                        <a:pt x="330" y="731"/>
                      </a:cubicBezTo>
                      <a:cubicBezTo>
                        <a:pt x="351" y="758"/>
                        <a:pt x="385" y="766"/>
                        <a:pt x="409" y="789"/>
                      </a:cubicBezTo>
                      <a:cubicBezTo>
                        <a:pt x="412" y="792"/>
                        <a:pt x="416" y="796"/>
                        <a:pt x="420" y="788"/>
                      </a:cubicBezTo>
                      <a:cubicBezTo>
                        <a:pt x="423" y="782"/>
                        <a:pt x="421" y="779"/>
                        <a:pt x="416" y="775"/>
                      </a:cubicBezTo>
                      <a:cubicBezTo>
                        <a:pt x="400" y="759"/>
                        <a:pt x="374" y="754"/>
                        <a:pt x="370" y="725"/>
                      </a:cubicBezTo>
                      <a:cubicBezTo>
                        <a:pt x="370" y="722"/>
                        <a:pt x="365" y="720"/>
                        <a:pt x="362" y="719"/>
                      </a:cubicBezTo>
                      <a:cubicBezTo>
                        <a:pt x="342" y="712"/>
                        <a:pt x="347" y="693"/>
                        <a:pt x="349" y="679"/>
                      </a:cubicBezTo>
                      <a:cubicBezTo>
                        <a:pt x="350" y="671"/>
                        <a:pt x="366" y="661"/>
                        <a:pt x="374" y="668"/>
                      </a:cubicBezTo>
                      <a:cubicBezTo>
                        <a:pt x="386" y="678"/>
                        <a:pt x="403" y="683"/>
                        <a:pt x="408" y="703"/>
                      </a:cubicBezTo>
                      <a:cubicBezTo>
                        <a:pt x="409" y="708"/>
                        <a:pt x="416" y="714"/>
                        <a:pt x="421" y="715"/>
                      </a:cubicBezTo>
                      <a:cubicBezTo>
                        <a:pt x="435" y="719"/>
                        <a:pt x="444" y="730"/>
                        <a:pt x="457" y="735"/>
                      </a:cubicBezTo>
                      <a:cubicBezTo>
                        <a:pt x="467" y="739"/>
                        <a:pt x="477" y="752"/>
                        <a:pt x="475" y="769"/>
                      </a:cubicBezTo>
                      <a:cubicBezTo>
                        <a:pt x="473" y="776"/>
                        <a:pt x="476" y="782"/>
                        <a:pt x="480" y="790"/>
                      </a:cubicBezTo>
                      <a:cubicBezTo>
                        <a:pt x="488" y="805"/>
                        <a:pt x="503" y="815"/>
                        <a:pt x="506" y="832"/>
                      </a:cubicBezTo>
                      <a:cubicBezTo>
                        <a:pt x="511" y="856"/>
                        <a:pt x="513" y="857"/>
                        <a:pt x="529" y="841"/>
                      </a:cubicBezTo>
                      <a:cubicBezTo>
                        <a:pt x="533" y="837"/>
                        <a:pt x="540" y="836"/>
                        <a:pt x="541" y="829"/>
                      </a:cubicBezTo>
                      <a:cubicBezTo>
                        <a:pt x="523" y="823"/>
                        <a:pt x="519" y="806"/>
                        <a:pt x="515" y="791"/>
                      </a:cubicBezTo>
                      <a:cubicBezTo>
                        <a:pt x="512" y="778"/>
                        <a:pt x="522" y="777"/>
                        <a:pt x="529" y="782"/>
                      </a:cubicBezTo>
                      <a:cubicBezTo>
                        <a:pt x="535" y="786"/>
                        <a:pt x="536" y="790"/>
                        <a:pt x="538" y="780"/>
                      </a:cubicBezTo>
                      <a:cubicBezTo>
                        <a:pt x="542" y="764"/>
                        <a:pt x="557" y="770"/>
                        <a:pt x="566" y="769"/>
                      </a:cubicBezTo>
                      <a:cubicBezTo>
                        <a:pt x="574" y="768"/>
                        <a:pt x="588" y="772"/>
                        <a:pt x="585" y="788"/>
                      </a:cubicBezTo>
                      <a:cubicBezTo>
                        <a:pt x="588" y="787"/>
                        <a:pt x="591" y="786"/>
                        <a:pt x="595" y="784"/>
                      </a:cubicBezTo>
                      <a:cubicBezTo>
                        <a:pt x="601" y="773"/>
                        <a:pt x="614" y="763"/>
                        <a:pt x="598" y="748"/>
                      </a:cubicBezTo>
                      <a:cubicBezTo>
                        <a:pt x="595" y="746"/>
                        <a:pt x="597" y="738"/>
                        <a:pt x="600" y="732"/>
                      </a:cubicBezTo>
                      <a:cubicBezTo>
                        <a:pt x="606" y="719"/>
                        <a:pt x="611" y="702"/>
                        <a:pt x="619" y="692"/>
                      </a:cubicBezTo>
                      <a:cubicBezTo>
                        <a:pt x="628" y="679"/>
                        <a:pt x="635" y="666"/>
                        <a:pt x="643" y="653"/>
                      </a:cubicBezTo>
                      <a:cubicBezTo>
                        <a:pt x="653" y="640"/>
                        <a:pt x="671" y="641"/>
                        <a:pt x="686" y="654"/>
                      </a:cubicBezTo>
                      <a:cubicBezTo>
                        <a:pt x="687" y="655"/>
                        <a:pt x="688" y="656"/>
                        <a:pt x="689" y="656"/>
                      </a:cubicBezTo>
                      <a:cubicBezTo>
                        <a:pt x="717" y="651"/>
                        <a:pt x="706" y="674"/>
                        <a:pt x="709" y="687"/>
                      </a:cubicBezTo>
                      <a:cubicBezTo>
                        <a:pt x="722" y="683"/>
                        <a:pt x="724" y="681"/>
                        <a:pt x="720" y="673"/>
                      </a:cubicBezTo>
                      <a:cubicBezTo>
                        <a:pt x="712" y="656"/>
                        <a:pt x="727" y="651"/>
                        <a:pt x="733" y="649"/>
                      </a:cubicBezTo>
                      <a:cubicBezTo>
                        <a:pt x="752" y="645"/>
                        <a:pt x="769" y="635"/>
                        <a:pt x="789" y="635"/>
                      </a:cubicBezTo>
                      <a:cubicBezTo>
                        <a:pt x="796" y="635"/>
                        <a:pt x="799" y="641"/>
                        <a:pt x="795" y="644"/>
                      </a:cubicBezTo>
                      <a:cubicBezTo>
                        <a:pt x="785" y="650"/>
                        <a:pt x="795" y="670"/>
                        <a:pt x="777" y="672"/>
                      </a:cubicBezTo>
                      <a:cubicBezTo>
                        <a:pt x="771" y="672"/>
                        <a:pt x="774" y="685"/>
                        <a:pt x="781" y="691"/>
                      </a:cubicBezTo>
                      <a:cubicBezTo>
                        <a:pt x="796" y="702"/>
                        <a:pt x="812" y="713"/>
                        <a:pt x="827" y="724"/>
                      </a:cubicBezTo>
                      <a:cubicBezTo>
                        <a:pt x="833" y="729"/>
                        <a:pt x="840" y="732"/>
                        <a:pt x="839" y="742"/>
                      </a:cubicBezTo>
                      <a:cubicBezTo>
                        <a:pt x="864" y="743"/>
                        <a:pt x="889" y="739"/>
                        <a:pt x="913" y="749"/>
                      </a:cubicBezTo>
                      <a:cubicBezTo>
                        <a:pt x="923" y="753"/>
                        <a:pt x="939" y="760"/>
                        <a:pt x="950" y="745"/>
                      </a:cubicBezTo>
                      <a:cubicBezTo>
                        <a:pt x="939" y="733"/>
                        <a:pt x="937" y="714"/>
                        <a:pt x="922" y="703"/>
                      </a:cubicBezTo>
                      <a:cubicBezTo>
                        <a:pt x="913" y="696"/>
                        <a:pt x="924" y="686"/>
                        <a:pt x="931" y="680"/>
                      </a:cubicBezTo>
                      <a:cubicBezTo>
                        <a:pt x="938" y="675"/>
                        <a:pt x="946" y="672"/>
                        <a:pt x="947" y="661"/>
                      </a:cubicBezTo>
                      <a:cubicBezTo>
                        <a:pt x="948" y="661"/>
                        <a:pt x="949" y="661"/>
                        <a:pt x="950" y="660"/>
                      </a:cubicBezTo>
                      <a:cubicBezTo>
                        <a:pt x="949" y="658"/>
                        <a:pt x="948" y="658"/>
                        <a:pt x="947" y="661"/>
                      </a:cubicBezTo>
                      <a:cubicBezTo>
                        <a:pt x="931" y="662"/>
                        <a:pt x="934" y="640"/>
                        <a:pt x="922" y="637"/>
                      </a:cubicBezTo>
                      <a:cubicBezTo>
                        <a:pt x="908" y="634"/>
                        <a:pt x="909" y="622"/>
                        <a:pt x="911" y="612"/>
                      </a:cubicBezTo>
                      <a:cubicBezTo>
                        <a:pt x="916" y="592"/>
                        <a:pt x="919" y="569"/>
                        <a:pt x="944" y="564"/>
                      </a:cubicBezTo>
                      <a:cubicBezTo>
                        <a:pt x="947" y="563"/>
                        <a:pt x="950" y="561"/>
                        <a:pt x="953" y="559"/>
                      </a:cubicBezTo>
                      <a:cubicBezTo>
                        <a:pt x="976" y="544"/>
                        <a:pt x="999" y="546"/>
                        <a:pt x="1021" y="561"/>
                      </a:cubicBezTo>
                      <a:cubicBezTo>
                        <a:pt x="1048" y="577"/>
                        <a:pt x="1077" y="573"/>
                        <a:pt x="1106" y="579"/>
                      </a:cubicBezTo>
                      <a:cubicBezTo>
                        <a:pt x="1103" y="572"/>
                        <a:pt x="1101" y="566"/>
                        <a:pt x="1097" y="563"/>
                      </a:cubicBezTo>
                      <a:cubicBezTo>
                        <a:pt x="1080" y="549"/>
                        <a:pt x="1073" y="532"/>
                        <a:pt x="1083" y="510"/>
                      </a:cubicBezTo>
                      <a:cubicBezTo>
                        <a:pt x="1086" y="502"/>
                        <a:pt x="1083" y="500"/>
                        <a:pt x="1076" y="498"/>
                      </a:cubicBezTo>
                      <a:cubicBezTo>
                        <a:pt x="1064" y="496"/>
                        <a:pt x="1063" y="488"/>
                        <a:pt x="1071" y="479"/>
                      </a:cubicBezTo>
                      <a:cubicBezTo>
                        <a:pt x="1077" y="471"/>
                        <a:pt x="1078" y="466"/>
                        <a:pt x="1073" y="457"/>
                      </a:cubicBezTo>
                      <a:cubicBezTo>
                        <a:pt x="1065" y="443"/>
                        <a:pt x="1068" y="428"/>
                        <a:pt x="1076" y="417"/>
                      </a:cubicBezTo>
                      <a:cubicBezTo>
                        <a:pt x="1086" y="403"/>
                        <a:pt x="1097" y="392"/>
                        <a:pt x="1086" y="373"/>
                      </a:cubicBezTo>
                      <a:cubicBezTo>
                        <a:pt x="1084" y="370"/>
                        <a:pt x="1086" y="364"/>
                        <a:pt x="1087" y="361"/>
                      </a:cubicBezTo>
                      <a:cubicBezTo>
                        <a:pt x="1096" y="334"/>
                        <a:pt x="1102" y="307"/>
                        <a:pt x="1102" y="279"/>
                      </a:cubicBezTo>
                      <a:cubicBezTo>
                        <a:pt x="1102" y="257"/>
                        <a:pt x="1104" y="230"/>
                        <a:pt x="1119" y="217"/>
                      </a:cubicBezTo>
                      <a:cubicBezTo>
                        <a:pt x="1142" y="197"/>
                        <a:pt x="1159" y="172"/>
                        <a:pt x="1181" y="151"/>
                      </a:cubicBezTo>
                      <a:cubicBezTo>
                        <a:pt x="1197" y="136"/>
                        <a:pt x="1200" y="120"/>
                        <a:pt x="1193" y="100"/>
                      </a:cubicBezTo>
                      <a:cubicBezTo>
                        <a:pt x="1188" y="84"/>
                        <a:pt x="1187" y="68"/>
                        <a:pt x="1193" y="52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3" name="Freeform 60"/>
                <p:cNvSpPr>
                  <a:spLocks noEditPoints="1"/>
                </p:cNvSpPr>
                <p:nvPr/>
              </p:nvSpPr>
              <p:spPr bwMode="auto">
                <a:xfrm>
                  <a:off x="7913142" y="2255831"/>
                  <a:ext cx="199817" cy="161480"/>
                </a:xfrm>
                <a:custGeom>
                  <a:avLst/>
                  <a:gdLst>
                    <a:gd name="T0" fmla="*/ 29 w 173"/>
                    <a:gd name="T1" fmla="*/ 69 h 140"/>
                    <a:gd name="T2" fmla="*/ 65 w 173"/>
                    <a:gd name="T3" fmla="*/ 96 h 140"/>
                    <a:gd name="T4" fmla="*/ 53 w 173"/>
                    <a:gd name="T5" fmla="*/ 107 h 140"/>
                    <a:gd name="T6" fmla="*/ 65 w 173"/>
                    <a:gd name="T7" fmla="*/ 115 h 140"/>
                    <a:gd name="T8" fmla="*/ 86 w 173"/>
                    <a:gd name="T9" fmla="*/ 130 h 140"/>
                    <a:gd name="T10" fmla="*/ 100 w 173"/>
                    <a:gd name="T11" fmla="*/ 132 h 140"/>
                    <a:gd name="T12" fmla="*/ 123 w 173"/>
                    <a:gd name="T13" fmla="*/ 96 h 140"/>
                    <a:gd name="T14" fmla="*/ 173 w 173"/>
                    <a:gd name="T15" fmla="*/ 56 h 140"/>
                    <a:gd name="T16" fmla="*/ 114 w 173"/>
                    <a:gd name="T17" fmla="*/ 17 h 140"/>
                    <a:gd name="T18" fmla="*/ 85 w 173"/>
                    <a:gd name="T19" fmla="*/ 33 h 140"/>
                    <a:gd name="T20" fmla="*/ 69 w 173"/>
                    <a:gd name="T21" fmla="*/ 17 h 140"/>
                    <a:gd name="T22" fmla="*/ 15 w 173"/>
                    <a:gd name="T23" fmla="*/ 17 h 140"/>
                    <a:gd name="T24" fmla="*/ 6 w 173"/>
                    <a:gd name="T25" fmla="*/ 37 h 140"/>
                    <a:gd name="T26" fmla="*/ 29 w 173"/>
                    <a:gd name="T27" fmla="*/ 69 h 140"/>
                    <a:gd name="T28" fmla="*/ 87 w 173"/>
                    <a:gd name="T29" fmla="*/ 36 h 140"/>
                    <a:gd name="T30" fmla="*/ 85 w 173"/>
                    <a:gd name="T31" fmla="*/ 33 h 140"/>
                    <a:gd name="T32" fmla="*/ 88 w 173"/>
                    <a:gd name="T33" fmla="*/ 33 h 140"/>
                    <a:gd name="T34" fmla="*/ 87 w 173"/>
                    <a:gd name="T35" fmla="*/ 36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3" h="140">
                      <a:moveTo>
                        <a:pt x="29" y="69"/>
                      </a:moveTo>
                      <a:cubicBezTo>
                        <a:pt x="42" y="77"/>
                        <a:pt x="47" y="96"/>
                        <a:pt x="65" y="96"/>
                      </a:cubicBezTo>
                      <a:cubicBezTo>
                        <a:pt x="63" y="104"/>
                        <a:pt x="53" y="98"/>
                        <a:pt x="53" y="107"/>
                      </a:cubicBezTo>
                      <a:cubicBezTo>
                        <a:pt x="54" y="116"/>
                        <a:pt x="61" y="113"/>
                        <a:pt x="65" y="115"/>
                      </a:cubicBezTo>
                      <a:cubicBezTo>
                        <a:pt x="73" y="119"/>
                        <a:pt x="80" y="123"/>
                        <a:pt x="86" y="130"/>
                      </a:cubicBezTo>
                      <a:cubicBezTo>
                        <a:pt x="90" y="135"/>
                        <a:pt x="97" y="140"/>
                        <a:pt x="100" y="132"/>
                      </a:cubicBezTo>
                      <a:cubicBezTo>
                        <a:pt x="107" y="119"/>
                        <a:pt x="118" y="108"/>
                        <a:pt x="123" y="96"/>
                      </a:cubicBezTo>
                      <a:cubicBezTo>
                        <a:pt x="134" y="72"/>
                        <a:pt x="145" y="55"/>
                        <a:pt x="173" y="56"/>
                      </a:cubicBezTo>
                      <a:cubicBezTo>
                        <a:pt x="149" y="48"/>
                        <a:pt x="132" y="32"/>
                        <a:pt x="114" y="17"/>
                      </a:cubicBezTo>
                      <a:cubicBezTo>
                        <a:pt x="92" y="0"/>
                        <a:pt x="85" y="5"/>
                        <a:pt x="85" y="33"/>
                      </a:cubicBezTo>
                      <a:cubicBezTo>
                        <a:pt x="80" y="27"/>
                        <a:pt x="75" y="18"/>
                        <a:pt x="69" y="17"/>
                      </a:cubicBezTo>
                      <a:cubicBezTo>
                        <a:pt x="51" y="15"/>
                        <a:pt x="33" y="15"/>
                        <a:pt x="15" y="17"/>
                      </a:cubicBezTo>
                      <a:cubicBezTo>
                        <a:pt x="7" y="17"/>
                        <a:pt x="0" y="22"/>
                        <a:pt x="6" y="37"/>
                      </a:cubicBezTo>
                      <a:cubicBezTo>
                        <a:pt x="12" y="51"/>
                        <a:pt x="20" y="62"/>
                        <a:pt x="29" y="69"/>
                      </a:cubicBezTo>
                      <a:close/>
                      <a:moveTo>
                        <a:pt x="87" y="36"/>
                      </a:moveTo>
                      <a:cubicBezTo>
                        <a:pt x="87" y="35"/>
                        <a:pt x="86" y="34"/>
                        <a:pt x="85" y="33"/>
                      </a:cubicBezTo>
                      <a:cubicBezTo>
                        <a:pt x="86" y="33"/>
                        <a:pt x="87" y="33"/>
                        <a:pt x="88" y="33"/>
                      </a:cubicBezTo>
                      <a:cubicBezTo>
                        <a:pt x="87" y="34"/>
                        <a:pt x="87" y="35"/>
                        <a:pt x="87" y="36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4" name="Freeform 61"/>
                <p:cNvSpPr/>
                <p:nvPr/>
              </p:nvSpPr>
              <p:spPr bwMode="auto">
                <a:xfrm>
                  <a:off x="8686854" y="2399885"/>
                  <a:ext cx="327608" cy="248610"/>
                </a:xfrm>
                <a:custGeom>
                  <a:avLst/>
                  <a:gdLst>
                    <a:gd name="T0" fmla="*/ 263 w 284"/>
                    <a:gd name="T1" fmla="*/ 0 h 216"/>
                    <a:gd name="T2" fmla="*/ 231 w 284"/>
                    <a:gd name="T3" fmla="*/ 15 h 216"/>
                    <a:gd name="T4" fmla="*/ 146 w 284"/>
                    <a:gd name="T5" fmla="*/ 35 h 216"/>
                    <a:gd name="T6" fmla="*/ 89 w 284"/>
                    <a:gd name="T7" fmla="*/ 69 h 216"/>
                    <a:gd name="T8" fmla="*/ 48 w 284"/>
                    <a:gd name="T9" fmla="*/ 128 h 216"/>
                    <a:gd name="T10" fmla="*/ 18 w 284"/>
                    <a:gd name="T11" fmla="*/ 167 h 216"/>
                    <a:gd name="T12" fmla="*/ 10 w 284"/>
                    <a:gd name="T13" fmla="*/ 172 h 216"/>
                    <a:gd name="T14" fmla="*/ 0 w 284"/>
                    <a:gd name="T15" fmla="*/ 178 h 216"/>
                    <a:gd name="T16" fmla="*/ 12 w 284"/>
                    <a:gd name="T17" fmla="*/ 185 h 216"/>
                    <a:gd name="T18" fmla="*/ 37 w 284"/>
                    <a:gd name="T19" fmla="*/ 198 h 216"/>
                    <a:gd name="T20" fmla="*/ 59 w 284"/>
                    <a:gd name="T21" fmla="*/ 214 h 216"/>
                    <a:gd name="T22" fmla="*/ 89 w 284"/>
                    <a:gd name="T23" fmla="*/ 214 h 216"/>
                    <a:gd name="T24" fmla="*/ 71 w 284"/>
                    <a:gd name="T25" fmla="*/ 139 h 216"/>
                    <a:gd name="T26" fmla="*/ 88 w 284"/>
                    <a:gd name="T27" fmla="*/ 121 h 216"/>
                    <a:gd name="T28" fmla="*/ 196 w 284"/>
                    <a:gd name="T29" fmla="*/ 46 h 216"/>
                    <a:gd name="T30" fmla="*/ 268 w 284"/>
                    <a:gd name="T31" fmla="*/ 23 h 216"/>
                    <a:gd name="T32" fmla="*/ 281 w 284"/>
                    <a:gd name="T33" fmla="*/ 6 h 216"/>
                    <a:gd name="T34" fmla="*/ 263 w 284"/>
                    <a:gd name="T35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84" h="216">
                      <a:moveTo>
                        <a:pt x="263" y="0"/>
                      </a:moveTo>
                      <a:cubicBezTo>
                        <a:pt x="249" y="0"/>
                        <a:pt x="241" y="10"/>
                        <a:pt x="231" y="15"/>
                      </a:cubicBezTo>
                      <a:cubicBezTo>
                        <a:pt x="204" y="29"/>
                        <a:pt x="174" y="26"/>
                        <a:pt x="146" y="35"/>
                      </a:cubicBezTo>
                      <a:cubicBezTo>
                        <a:pt x="124" y="42"/>
                        <a:pt x="98" y="50"/>
                        <a:pt x="89" y="69"/>
                      </a:cubicBezTo>
                      <a:cubicBezTo>
                        <a:pt x="77" y="91"/>
                        <a:pt x="49" y="99"/>
                        <a:pt x="48" y="128"/>
                      </a:cubicBezTo>
                      <a:cubicBezTo>
                        <a:pt x="27" y="131"/>
                        <a:pt x="24" y="150"/>
                        <a:pt x="18" y="167"/>
                      </a:cubicBezTo>
                      <a:cubicBezTo>
                        <a:pt x="17" y="170"/>
                        <a:pt x="14" y="172"/>
                        <a:pt x="10" y="172"/>
                      </a:cubicBezTo>
                      <a:cubicBezTo>
                        <a:pt x="6" y="172"/>
                        <a:pt x="0" y="170"/>
                        <a:pt x="0" y="178"/>
                      </a:cubicBezTo>
                      <a:cubicBezTo>
                        <a:pt x="1" y="186"/>
                        <a:pt x="7" y="184"/>
                        <a:pt x="12" y="185"/>
                      </a:cubicBezTo>
                      <a:cubicBezTo>
                        <a:pt x="22" y="186"/>
                        <a:pt x="36" y="187"/>
                        <a:pt x="37" y="198"/>
                      </a:cubicBezTo>
                      <a:cubicBezTo>
                        <a:pt x="38" y="215"/>
                        <a:pt x="51" y="212"/>
                        <a:pt x="59" y="214"/>
                      </a:cubicBezTo>
                      <a:cubicBezTo>
                        <a:pt x="68" y="216"/>
                        <a:pt x="78" y="214"/>
                        <a:pt x="89" y="214"/>
                      </a:cubicBezTo>
                      <a:cubicBezTo>
                        <a:pt x="57" y="182"/>
                        <a:pt x="59" y="183"/>
                        <a:pt x="71" y="139"/>
                      </a:cubicBezTo>
                      <a:cubicBezTo>
                        <a:pt x="74" y="126"/>
                        <a:pt x="83" y="128"/>
                        <a:pt x="88" y="121"/>
                      </a:cubicBezTo>
                      <a:cubicBezTo>
                        <a:pt x="116" y="83"/>
                        <a:pt x="151" y="56"/>
                        <a:pt x="196" y="46"/>
                      </a:cubicBezTo>
                      <a:cubicBezTo>
                        <a:pt x="220" y="40"/>
                        <a:pt x="245" y="33"/>
                        <a:pt x="268" y="23"/>
                      </a:cubicBezTo>
                      <a:cubicBezTo>
                        <a:pt x="276" y="20"/>
                        <a:pt x="284" y="15"/>
                        <a:pt x="281" y="6"/>
                      </a:cubicBezTo>
                      <a:cubicBezTo>
                        <a:pt x="279" y="0"/>
                        <a:pt x="270" y="0"/>
                        <a:pt x="263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5" name="Freeform 62"/>
                <p:cNvSpPr/>
                <p:nvPr/>
              </p:nvSpPr>
              <p:spPr bwMode="auto">
                <a:xfrm>
                  <a:off x="7602961" y="3052777"/>
                  <a:ext cx="135923" cy="219566"/>
                </a:xfrm>
                <a:custGeom>
                  <a:avLst/>
                  <a:gdLst>
                    <a:gd name="T0" fmla="*/ 16 w 118"/>
                    <a:gd name="T1" fmla="*/ 88 h 191"/>
                    <a:gd name="T2" fmla="*/ 19 w 118"/>
                    <a:gd name="T3" fmla="*/ 90 h 191"/>
                    <a:gd name="T4" fmla="*/ 39 w 118"/>
                    <a:gd name="T5" fmla="*/ 106 h 191"/>
                    <a:gd name="T6" fmla="*/ 40 w 118"/>
                    <a:gd name="T7" fmla="*/ 107 h 191"/>
                    <a:gd name="T8" fmla="*/ 45 w 118"/>
                    <a:gd name="T9" fmla="*/ 127 h 191"/>
                    <a:gd name="T10" fmla="*/ 33 w 118"/>
                    <a:gd name="T11" fmla="*/ 133 h 191"/>
                    <a:gd name="T12" fmla="*/ 26 w 118"/>
                    <a:gd name="T13" fmla="*/ 139 h 191"/>
                    <a:gd name="T14" fmla="*/ 7 w 118"/>
                    <a:gd name="T15" fmla="*/ 169 h 191"/>
                    <a:gd name="T16" fmla="*/ 35 w 118"/>
                    <a:gd name="T17" fmla="*/ 171 h 191"/>
                    <a:gd name="T18" fmla="*/ 46 w 118"/>
                    <a:gd name="T19" fmla="*/ 188 h 191"/>
                    <a:gd name="T20" fmla="*/ 79 w 118"/>
                    <a:gd name="T21" fmla="*/ 184 h 191"/>
                    <a:gd name="T22" fmla="*/ 101 w 118"/>
                    <a:gd name="T23" fmla="*/ 166 h 191"/>
                    <a:gd name="T24" fmla="*/ 110 w 118"/>
                    <a:gd name="T25" fmla="*/ 157 h 191"/>
                    <a:gd name="T26" fmla="*/ 109 w 118"/>
                    <a:gd name="T27" fmla="*/ 146 h 191"/>
                    <a:gd name="T28" fmla="*/ 84 w 118"/>
                    <a:gd name="T29" fmla="*/ 120 h 191"/>
                    <a:gd name="T30" fmla="*/ 52 w 118"/>
                    <a:gd name="T31" fmla="*/ 72 h 191"/>
                    <a:gd name="T32" fmla="*/ 47 w 118"/>
                    <a:gd name="T33" fmla="*/ 45 h 191"/>
                    <a:gd name="T34" fmla="*/ 55 w 118"/>
                    <a:gd name="T35" fmla="*/ 29 h 191"/>
                    <a:gd name="T36" fmla="*/ 35 w 118"/>
                    <a:gd name="T37" fmla="*/ 25 h 191"/>
                    <a:gd name="T38" fmla="*/ 22 w 118"/>
                    <a:gd name="T39" fmla="*/ 23 h 191"/>
                    <a:gd name="T40" fmla="*/ 29 w 118"/>
                    <a:gd name="T41" fmla="*/ 9 h 191"/>
                    <a:gd name="T42" fmla="*/ 35 w 118"/>
                    <a:gd name="T43" fmla="*/ 2 h 191"/>
                    <a:gd name="T44" fmla="*/ 1 w 118"/>
                    <a:gd name="T45" fmla="*/ 38 h 191"/>
                    <a:gd name="T46" fmla="*/ 16 w 118"/>
                    <a:gd name="T47" fmla="*/ 88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8" h="191">
                      <a:moveTo>
                        <a:pt x="16" y="88"/>
                      </a:moveTo>
                      <a:cubicBezTo>
                        <a:pt x="16" y="88"/>
                        <a:pt x="18" y="90"/>
                        <a:pt x="19" y="90"/>
                      </a:cubicBezTo>
                      <a:cubicBezTo>
                        <a:pt x="32" y="87"/>
                        <a:pt x="44" y="84"/>
                        <a:pt x="39" y="106"/>
                      </a:cubicBezTo>
                      <a:cubicBezTo>
                        <a:pt x="39" y="106"/>
                        <a:pt x="40" y="107"/>
                        <a:pt x="40" y="107"/>
                      </a:cubicBezTo>
                      <a:cubicBezTo>
                        <a:pt x="55" y="110"/>
                        <a:pt x="44" y="120"/>
                        <a:pt x="45" y="127"/>
                      </a:cubicBezTo>
                      <a:cubicBezTo>
                        <a:pt x="46" y="135"/>
                        <a:pt x="38" y="132"/>
                        <a:pt x="33" y="133"/>
                      </a:cubicBezTo>
                      <a:cubicBezTo>
                        <a:pt x="29" y="133"/>
                        <a:pt x="23" y="133"/>
                        <a:pt x="26" y="139"/>
                      </a:cubicBezTo>
                      <a:cubicBezTo>
                        <a:pt x="35" y="157"/>
                        <a:pt x="19" y="157"/>
                        <a:pt x="7" y="169"/>
                      </a:cubicBezTo>
                      <a:cubicBezTo>
                        <a:pt x="20" y="163"/>
                        <a:pt x="27" y="174"/>
                        <a:pt x="35" y="171"/>
                      </a:cubicBezTo>
                      <a:cubicBezTo>
                        <a:pt x="60" y="162"/>
                        <a:pt x="45" y="180"/>
                        <a:pt x="46" y="188"/>
                      </a:cubicBezTo>
                      <a:cubicBezTo>
                        <a:pt x="57" y="187"/>
                        <a:pt x="68" y="185"/>
                        <a:pt x="79" y="184"/>
                      </a:cubicBezTo>
                      <a:cubicBezTo>
                        <a:pt x="89" y="183"/>
                        <a:pt x="106" y="191"/>
                        <a:pt x="101" y="166"/>
                      </a:cubicBezTo>
                      <a:cubicBezTo>
                        <a:pt x="100" y="162"/>
                        <a:pt x="107" y="160"/>
                        <a:pt x="110" y="157"/>
                      </a:cubicBezTo>
                      <a:cubicBezTo>
                        <a:pt x="118" y="153"/>
                        <a:pt x="115" y="146"/>
                        <a:pt x="109" y="146"/>
                      </a:cubicBezTo>
                      <a:cubicBezTo>
                        <a:pt x="91" y="147"/>
                        <a:pt x="90" y="132"/>
                        <a:pt x="84" y="120"/>
                      </a:cubicBezTo>
                      <a:cubicBezTo>
                        <a:pt x="75" y="103"/>
                        <a:pt x="66" y="82"/>
                        <a:pt x="52" y="72"/>
                      </a:cubicBezTo>
                      <a:cubicBezTo>
                        <a:pt x="36" y="62"/>
                        <a:pt x="43" y="55"/>
                        <a:pt x="47" y="45"/>
                      </a:cubicBezTo>
                      <a:cubicBezTo>
                        <a:pt x="50" y="39"/>
                        <a:pt x="61" y="36"/>
                        <a:pt x="55" y="29"/>
                      </a:cubicBezTo>
                      <a:cubicBezTo>
                        <a:pt x="51" y="24"/>
                        <a:pt x="42" y="22"/>
                        <a:pt x="35" y="25"/>
                      </a:cubicBezTo>
                      <a:cubicBezTo>
                        <a:pt x="30" y="26"/>
                        <a:pt x="24" y="29"/>
                        <a:pt x="22" y="23"/>
                      </a:cubicBezTo>
                      <a:cubicBezTo>
                        <a:pt x="21" y="19"/>
                        <a:pt x="24" y="12"/>
                        <a:pt x="29" y="9"/>
                      </a:cubicBezTo>
                      <a:cubicBezTo>
                        <a:pt x="32" y="8"/>
                        <a:pt x="35" y="7"/>
                        <a:pt x="35" y="2"/>
                      </a:cubicBezTo>
                      <a:cubicBezTo>
                        <a:pt x="10" y="0"/>
                        <a:pt x="0" y="12"/>
                        <a:pt x="1" y="38"/>
                      </a:cubicBezTo>
                      <a:cubicBezTo>
                        <a:pt x="2" y="57"/>
                        <a:pt x="25" y="67"/>
                        <a:pt x="16" y="88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6" name="Freeform 63"/>
                <p:cNvSpPr/>
                <p:nvPr/>
              </p:nvSpPr>
              <p:spPr bwMode="auto">
                <a:xfrm>
                  <a:off x="8059520" y="2238405"/>
                  <a:ext cx="169612" cy="60410"/>
                </a:xfrm>
                <a:custGeom>
                  <a:avLst/>
                  <a:gdLst>
                    <a:gd name="T0" fmla="*/ 16 w 147"/>
                    <a:gd name="T1" fmla="*/ 31 h 52"/>
                    <a:gd name="T2" fmla="*/ 40 w 147"/>
                    <a:gd name="T3" fmla="*/ 34 h 52"/>
                    <a:gd name="T4" fmla="*/ 31 w 147"/>
                    <a:gd name="T5" fmla="*/ 38 h 52"/>
                    <a:gd name="T6" fmla="*/ 34 w 147"/>
                    <a:gd name="T7" fmla="*/ 43 h 52"/>
                    <a:gd name="T8" fmla="*/ 102 w 147"/>
                    <a:gd name="T9" fmla="*/ 48 h 52"/>
                    <a:gd name="T10" fmla="*/ 137 w 147"/>
                    <a:gd name="T11" fmla="*/ 27 h 52"/>
                    <a:gd name="T12" fmla="*/ 133 w 147"/>
                    <a:gd name="T13" fmla="*/ 15 h 52"/>
                    <a:gd name="T14" fmla="*/ 71 w 147"/>
                    <a:gd name="T15" fmla="*/ 4 h 52"/>
                    <a:gd name="T16" fmla="*/ 66 w 147"/>
                    <a:gd name="T17" fmla="*/ 9 h 52"/>
                    <a:gd name="T18" fmla="*/ 51 w 147"/>
                    <a:gd name="T19" fmla="*/ 15 h 52"/>
                    <a:gd name="T20" fmla="*/ 11 w 147"/>
                    <a:gd name="T21" fmla="*/ 11 h 52"/>
                    <a:gd name="T22" fmla="*/ 2 w 147"/>
                    <a:gd name="T23" fmla="*/ 23 h 52"/>
                    <a:gd name="T24" fmla="*/ 16 w 147"/>
                    <a:gd name="T25" fmla="*/ 3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52">
                      <a:moveTo>
                        <a:pt x="16" y="31"/>
                      </a:moveTo>
                      <a:cubicBezTo>
                        <a:pt x="24" y="29"/>
                        <a:pt x="32" y="27"/>
                        <a:pt x="40" y="34"/>
                      </a:cubicBezTo>
                      <a:cubicBezTo>
                        <a:pt x="36" y="35"/>
                        <a:pt x="32" y="36"/>
                        <a:pt x="31" y="38"/>
                      </a:cubicBezTo>
                      <a:cubicBezTo>
                        <a:pt x="29" y="40"/>
                        <a:pt x="31" y="44"/>
                        <a:pt x="34" y="43"/>
                      </a:cubicBezTo>
                      <a:cubicBezTo>
                        <a:pt x="57" y="38"/>
                        <a:pt x="79" y="52"/>
                        <a:pt x="102" y="48"/>
                      </a:cubicBezTo>
                      <a:cubicBezTo>
                        <a:pt x="117" y="45"/>
                        <a:pt x="125" y="33"/>
                        <a:pt x="137" y="27"/>
                      </a:cubicBezTo>
                      <a:cubicBezTo>
                        <a:pt x="147" y="22"/>
                        <a:pt x="137" y="17"/>
                        <a:pt x="133" y="15"/>
                      </a:cubicBezTo>
                      <a:cubicBezTo>
                        <a:pt x="113" y="4"/>
                        <a:pt x="90" y="18"/>
                        <a:pt x="71" y="4"/>
                      </a:cubicBezTo>
                      <a:cubicBezTo>
                        <a:pt x="70" y="4"/>
                        <a:pt x="66" y="7"/>
                        <a:pt x="66" y="9"/>
                      </a:cubicBezTo>
                      <a:cubicBezTo>
                        <a:pt x="65" y="23"/>
                        <a:pt x="58" y="17"/>
                        <a:pt x="51" y="15"/>
                      </a:cubicBezTo>
                      <a:cubicBezTo>
                        <a:pt x="37" y="13"/>
                        <a:pt x="25" y="0"/>
                        <a:pt x="11" y="11"/>
                      </a:cubicBezTo>
                      <a:cubicBezTo>
                        <a:pt x="7" y="14"/>
                        <a:pt x="0" y="14"/>
                        <a:pt x="2" y="23"/>
                      </a:cubicBezTo>
                      <a:cubicBezTo>
                        <a:pt x="4" y="30"/>
                        <a:pt x="10" y="32"/>
                        <a:pt x="16" y="31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7" name="Freeform 64"/>
                <p:cNvSpPr/>
                <p:nvPr/>
              </p:nvSpPr>
              <p:spPr bwMode="auto">
                <a:xfrm>
                  <a:off x="7520477" y="3141068"/>
                  <a:ext cx="83645" cy="112687"/>
                </a:xfrm>
                <a:custGeom>
                  <a:avLst/>
                  <a:gdLst>
                    <a:gd name="T0" fmla="*/ 44 w 73"/>
                    <a:gd name="T1" fmla="*/ 79 h 97"/>
                    <a:gd name="T2" fmla="*/ 60 w 73"/>
                    <a:gd name="T3" fmla="*/ 49 h 97"/>
                    <a:gd name="T4" fmla="*/ 64 w 73"/>
                    <a:gd name="T5" fmla="*/ 33 h 97"/>
                    <a:gd name="T6" fmla="*/ 64 w 73"/>
                    <a:gd name="T7" fmla="*/ 18 h 97"/>
                    <a:gd name="T8" fmla="*/ 33 w 73"/>
                    <a:gd name="T9" fmla="*/ 13 h 97"/>
                    <a:gd name="T10" fmla="*/ 30 w 73"/>
                    <a:gd name="T11" fmla="*/ 25 h 97"/>
                    <a:gd name="T12" fmla="*/ 14 w 73"/>
                    <a:gd name="T13" fmla="*/ 34 h 97"/>
                    <a:gd name="T14" fmla="*/ 5 w 73"/>
                    <a:gd name="T15" fmla="*/ 35 h 97"/>
                    <a:gd name="T16" fmla="*/ 7 w 73"/>
                    <a:gd name="T17" fmla="*/ 50 h 97"/>
                    <a:gd name="T18" fmla="*/ 8 w 73"/>
                    <a:gd name="T19" fmla="*/ 73 h 97"/>
                    <a:gd name="T20" fmla="*/ 4 w 73"/>
                    <a:gd name="T21" fmla="*/ 90 h 97"/>
                    <a:gd name="T22" fmla="*/ 21 w 73"/>
                    <a:gd name="T23" fmla="*/ 91 h 97"/>
                    <a:gd name="T24" fmla="*/ 44 w 73"/>
                    <a:gd name="T25" fmla="*/ 7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" h="97">
                      <a:moveTo>
                        <a:pt x="44" y="79"/>
                      </a:moveTo>
                      <a:cubicBezTo>
                        <a:pt x="62" y="76"/>
                        <a:pt x="64" y="64"/>
                        <a:pt x="60" y="49"/>
                      </a:cubicBezTo>
                      <a:cubicBezTo>
                        <a:pt x="57" y="41"/>
                        <a:pt x="55" y="37"/>
                        <a:pt x="64" y="33"/>
                      </a:cubicBezTo>
                      <a:cubicBezTo>
                        <a:pt x="73" y="29"/>
                        <a:pt x="67" y="23"/>
                        <a:pt x="64" y="18"/>
                      </a:cubicBezTo>
                      <a:cubicBezTo>
                        <a:pt x="56" y="0"/>
                        <a:pt x="43" y="16"/>
                        <a:pt x="33" y="13"/>
                      </a:cubicBezTo>
                      <a:cubicBezTo>
                        <a:pt x="23" y="11"/>
                        <a:pt x="31" y="20"/>
                        <a:pt x="30" y="25"/>
                      </a:cubicBezTo>
                      <a:cubicBezTo>
                        <a:pt x="28" y="33"/>
                        <a:pt x="23" y="38"/>
                        <a:pt x="14" y="34"/>
                      </a:cubicBezTo>
                      <a:cubicBezTo>
                        <a:pt x="11" y="35"/>
                        <a:pt x="7" y="27"/>
                        <a:pt x="5" y="35"/>
                      </a:cubicBezTo>
                      <a:cubicBezTo>
                        <a:pt x="4" y="40"/>
                        <a:pt x="1" y="48"/>
                        <a:pt x="7" y="50"/>
                      </a:cubicBezTo>
                      <a:cubicBezTo>
                        <a:pt x="28" y="57"/>
                        <a:pt x="13" y="67"/>
                        <a:pt x="8" y="73"/>
                      </a:cubicBezTo>
                      <a:cubicBezTo>
                        <a:pt x="3" y="79"/>
                        <a:pt x="0" y="83"/>
                        <a:pt x="4" y="90"/>
                      </a:cubicBezTo>
                      <a:cubicBezTo>
                        <a:pt x="9" y="97"/>
                        <a:pt x="16" y="95"/>
                        <a:pt x="21" y="91"/>
                      </a:cubicBezTo>
                      <a:cubicBezTo>
                        <a:pt x="28" y="85"/>
                        <a:pt x="36" y="81"/>
                        <a:pt x="44" y="79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8" name="Freeform 65"/>
                <p:cNvSpPr/>
                <p:nvPr/>
              </p:nvSpPr>
              <p:spPr bwMode="auto">
                <a:xfrm>
                  <a:off x="8110636" y="2333667"/>
                  <a:ext cx="62733" cy="56924"/>
                </a:xfrm>
                <a:custGeom>
                  <a:avLst/>
                  <a:gdLst>
                    <a:gd name="T0" fmla="*/ 55 w 55"/>
                    <a:gd name="T1" fmla="*/ 24 h 49"/>
                    <a:gd name="T2" fmla="*/ 1 w 55"/>
                    <a:gd name="T3" fmla="*/ 14 h 49"/>
                    <a:gd name="T4" fmla="*/ 0 w 55"/>
                    <a:gd name="T5" fmla="*/ 33 h 49"/>
                    <a:gd name="T6" fmla="*/ 55 w 55"/>
                    <a:gd name="T7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49">
                      <a:moveTo>
                        <a:pt x="55" y="24"/>
                      </a:moveTo>
                      <a:cubicBezTo>
                        <a:pt x="38" y="21"/>
                        <a:pt x="23" y="0"/>
                        <a:pt x="1" y="14"/>
                      </a:cubicBezTo>
                      <a:cubicBezTo>
                        <a:pt x="13" y="18"/>
                        <a:pt x="8" y="25"/>
                        <a:pt x="0" y="33"/>
                      </a:cubicBezTo>
                      <a:cubicBezTo>
                        <a:pt x="21" y="33"/>
                        <a:pt x="41" y="49"/>
                        <a:pt x="55" y="24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59" name="Freeform 66"/>
                <p:cNvSpPr/>
                <p:nvPr/>
              </p:nvSpPr>
              <p:spPr bwMode="auto">
                <a:xfrm>
                  <a:off x="7867835" y="3524439"/>
                  <a:ext cx="24397" cy="42984"/>
                </a:xfrm>
                <a:custGeom>
                  <a:avLst/>
                  <a:gdLst>
                    <a:gd name="T0" fmla="*/ 13 w 21"/>
                    <a:gd name="T1" fmla="*/ 3 h 38"/>
                    <a:gd name="T2" fmla="*/ 4 w 21"/>
                    <a:gd name="T3" fmla="*/ 12 h 38"/>
                    <a:gd name="T4" fmla="*/ 4 w 21"/>
                    <a:gd name="T5" fmla="*/ 38 h 38"/>
                    <a:gd name="T6" fmla="*/ 20 w 21"/>
                    <a:gd name="T7" fmla="*/ 12 h 38"/>
                    <a:gd name="T8" fmla="*/ 13 w 21"/>
                    <a:gd name="T9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38">
                      <a:moveTo>
                        <a:pt x="13" y="3"/>
                      </a:moveTo>
                      <a:cubicBezTo>
                        <a:pt x="11" y="4"/>
                        <a:pt x="0" y="0"/>
                        <a:pt x="4" y="12"/>
                      </a:cubicBezTo>
                      <a:cubicBezTo>
                        <a:pt x="6" y="20"/>
                        <a:pt x="4" y="29"/>
                        <a:pt x="4" y="38"/>
                      </a:cubicBezTo>
                      <a:cubicBezTo>
                        <a:pt x="18" y="34"/>
                        <a:pt x="17" y="21"/>
                        <a:pt x="20" y="12"/>
                      </a:cubicBezTo>
                      <a:cubicBezTo>
                        <a:pt x="21" y="9"/>
                        <a:pt x="19" y="1"/>
                        <a:pt x="13" y="3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  <p:sp>
              <p:nvSpPr>
                <p:cNvPr id="60" name="Freeform 67"/>
                <p:cNvSpPr/>
                <p:nvPr/>
              </p:nvSpPr>
              <p:spPr bwMode="auto">
                <a:xfrm>
                  <a:off x="9130634" y="2593894"/>
                  <a:ext cx="3486" cy="3485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3 h 3"/>
                    <a:gd name="T6" fmla="*/ 2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1" y="1"/>
                        <a:pt x="1" y="2"/>
                        <a:pt x="0" y="3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 w="4763" cap="flat">
                  <a:solidFill>
                    <a:srgbClr val="595D65"/>
                  </a:solidFill>
                  <a:prstDash val="solid"/>
                  <a:miter lim="800000"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endParaRPr>
                </a:p>
              </p:txBody>
            </p:sp>
          </p:grpSp>
        </p:grpSp>
      </p:grpSp>
      <p:grpSp>
        <p:nvGrpSpPr>
          <p:cNvPr id="85" name="组合 84"/>
          <p:cNvGrpSpPr/>
          <p:nvPr/>
        </p:nvGrpSpPr>
        <p:grpSpPr>
          <a:xfrm>
            <a:off x="4032515" y="3156247"/>
            <a:ext cx="1112946" cy="637720"/>
            <a:chOff x="7543595" y="2282264"/>
            <a:chExt cx="1112946" cy="637720"/>
          </a:xfrm>
        </p:grpSpPr>
        <p:cxnSp>
          <p:nvCxnSpPr>
            <p:cNvPr id="86" name="直接箭头连接符 85"/>
            <p:cNvCxnSpPr/>
            <p:nvPr/>
          </p:nvCxnSpPr>
          <p:spPr>
            <a:xfrm flipH="1">
              <a:off x="7905527" y="2352185"/>
              <a:ext cx="672640" cy="511724"/>
            </a:xfrm>
            <a:prstGeom prst="straightConnector1">
              <a:avLst/>
            </a:prstGeom>
            <a:ln w="28575">
              <a:solidFill>
                <a:srgbClr val="0099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任意多边形 86"/>
            <p:cNvSpPr/>
            <p:nvPr/>
          </p:nvSpPr>
          <p:spPr>
            <a:xfrm>
              <a:off x="8062496" y="2718816"/>
              <a:ext cx="148816" cy="201168"/>
            </a:xfrm>
            <a:custGeom>
              <a:avLst/>
              <a:gdLst>
                <a:gd name="connsiteX0" fmla="*/ 100048 w 148816"/>
                <a:gd name="connsiteY0" fmla="*/ 0 h 201168"/>
                <a:gd name="connsiteX1" fmla="*/ 2512 w 148816"/>
                <a:gd name="connsiteY1" fmla="*/ 97536 h 201168"/>
                <a:gd name="connsiteX2" fmla="*/ 39088 w 148816"/>
                <a:gd name="connsiteY2" fmla="*/ 170688 h 201168"/>
                <a:gd name="connsiteX3" fmla="*/ 148816 w 148816"/>
                <a:gd name="connsiteY3" fmla="*/ 201168 h 20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816" h="201168">
                  <a:moveTo>
                    <a:pt x="100048" y="0"/>
                  </a:moveTo>
                  <a:cubicBezTo>
                    <a:pt x="56360" y="34544"/>
                    <a:pt x="12672" y="69088"/>
                    <a:pt x="2512" y="97536"/>
                  </a:cubicBezTo>
                  <a:cubicBezTo>
                    <a:pt x="-7648" y="125984"/>
                    <a:pt x="14704" y="153416"/>
                    <a:pt x="39088" y="170688"/>
                  </a:cubicBezTo>
                  <a:cubicBezTo>
                    <a:pt x="63472" y="187960"/>
                    <a:pt x="106144" y="194564"/>
                    <a:pt x="148816" y="201168"/>
                  </a:cubicBezTo>
                </a:path>
              </a:pathLst>
            </a:custGeom>
            <a:noFill/>
            <a:ln w="28575">
              <a:solidFill>
                <a:srgbClr val="0099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 rot="19374627">
              <a:off x="7543595" y="2282264"/>
              <a:ext cx="111294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0099FF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千岛寒流</a:t>
              </a:r>
              <a:endParaRPr lang="zh-CN" altLang="en-US" sz="1600" dirty="0">
                <a:solidFill>
                  <a:srgbClr val="0099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104594" y="4002863"/>
            <a:ext cx="1154265" cy="493391"/>
            <a:chOff x="6626474" y="3129485"/>
            <a:chExt cx="1154265" cy="493391"/>
          </a:xfrm>
        </p:grpSpPr>
        <p:sp>
          <p:nvSpPr>
            <p:cNvPr id="90" name="任意多边形 89"/>
            <p:cNvSpPr/>
            <p:nvPr/>
          </p:nvSpPr>
          <p:spPr>
            <a:xfrm>
              <a:off x="7425796" y="3171463"/>
              <a:ext cx="259794" cy="451413"/>
            </a:xfrm>
            <a:custGeom>
              <a:avLst/>
              <a:gdLst>
                <a:gd name="connsiteX0" fmla="*/ 190346 w 259794"/>
                <a:gd name="connsiteY0" fmla="*/ 451413 h 451413"/>
                <a:gd name="connsiteX1" fmla="*/ 39875 w 259794"/>
                <a:gd name="connsiteY1" fmla="*/ 370390 h 451413"/>
                <a:gd name="connsiteX2" fmla="*/ 16726 w 259794"/>
                <a:gd name="connsiteY2" fmla="*/ 219919 h 451413"/>
                <a:gd name="connsiteX3" fmla="*/ 259794 w 259794"/>
                <a:gd name="connsiteY3" fmla="*/ 0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94" h="451413">
                  <a:moveTo>
                    <a:pt x="190346" y="451413"/>
                  </a:moveTo>
                  <a:cubicBezTo>
                    <a:pt x="129579" y="430192"/>
                    <a:pt x="68812" y="408972"/>
                    <a:pt x="39875" y="370390"/>
                  </a:cubicBezTo>
                  <a:cubicBezTo>
                    <a:pt x="10938" y="331808"/>
                    <a:pt x="-19927" y="281651"/>
                    <a:pt x="16726" y="219919"/>
                  </a:cubicBezTo>
                  <a:cubicBezTo>
                    <a:pt x="53379" y="158187"/>
                    <a:pt x="156586" y="79093"/>
                    <a:pt x="259794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 rot="19226768">
              <a:off x="6626474" y="3129485"/>
              <a:ext cx="115426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日本暖流</a:t>
              </a:r>
              <a:endPara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cxnSp>
        <p:nvCxnSpPr>
          <p:cNvPr id="92" name="直接连接符 91"/>
          <p:cNvCxnSpPr>
            <a:stCxn id="28" idx="4"/>
          </p:cNvCxnSpPr>
          <p:nvPr/>
        </p:nvCxnSpPr>
        <p:spPr>
          <a:xfrm flipH="1" flipV="1">
            <a:off x="3879999" y="3453831"/>
            <a:ext cx="294424" cy="358859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/>
        </p:nvSpPr>
        <p:spPr>
          <a:xfrm>
            <a:off x="2758336" y="2454804"/>
            <a:ext cx="1229004" cy="1229004"/>
          </a:xfrm>
          <a:prstGeom prst="ellipse">
            <a:avLst/>
          </a:prstGeom>
          <a:blipFill>
            <a:blip r:embed="rId1"/>
            <a:srcRect/>
            <a:stretch>
              <a:fillRect l="-47571" t="-10982" r="-31309" b="-10982"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1142480" y="3367646"/>
            <a:ext cx="526407" cy="369327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椭圆 95"/>
          <p:cNvSpPr/>
          <p:nvPr/>
        </p:nvSpPr>
        <p:spPr>
          <a:xfrm>
            <a:off x="1452974" y="3432444"/>
            <a:ext cx="1229004" cy="1229004"/>
          </a:xfrm>
          <a:prstGeom prst="ellipse">
            <a:avLst/>
          </a:prstGeom>
          <a:blipFill>
            <a:blip r:embed="rId2"/>
            <a:srcRect/>
            <a:stretch>
              <a:fillRect l="-65702" t="-17371" r="-30554" b="-34947"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539784" y="4776215"/>
            <a:ext cx="110860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北海渔场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-651753" y="2569727"/>
            <a:ext cx="2835496" cy="1195020"/>
            <a:chOff x="6598920" y="1798320"/>
            <a:chExt cx="2522220" cy="1062990"/>
          </a:xfrm>
        </p:grpSpPr>
        <p:sp>
          <p:nvSpPr>
            <p:cNvPr id="101" name="任意多边形 100"/>
            <p:cNvSpPr/>
            <p:nvPr/>
          </p:nvSpPr>
          <p:spPr>
            <a:xfrm>
              <a:off x="6598920" y="2381250"/>
              <a:ext cx="1440180" cy="480060"/>
            </a:xfrm>
            <a:custGeom>
              <a:avLst/>
              <a:gdLst>
                <a:gd name="connsiteX0" fmla="*/ 0 w 1440180"/>
                <a:gd name="connsiteY0" fmla="*/ 480060 h 480060"/>
                <a:gd name="connsiteX1" fmla="*/ 270510 w 1440180"/>
                <a:gd name="connsiteY1" fmla="*/ 354330 h 480060"/>
                <a:gd name="connsiteX2" fmla="*/ 453390 w 1440180"/>
                <a:gd name="connsiteY2" fmla="*/ 320040 h 480060"/>
                <a:gd name="connsiteX3" fmla="*/ 697230 w 1440180"/>
                <a:gd name="connsiteY3" fmla="*/ 293370 h 480060"/>
                <a:gd name="connsiteX4" fmla="*/ 918210 w 1440180"/>
                <a:gd name="connsiteY4" fmla="*/ 224790 h 480060"/>
                <a:gd name="connsiteX5" fmla="*/ 1154430 w 1440180"/>
                <a:gd name="connsiteY5" fmla="*/ 175260 h 480060"/>
                <a:gd name="connsiteX6" fmla="*/ 1249680 w 1440180"/>
                <a:gd name="connsiteY6" fmla="*/ 125730 h 480060"/>
                <a:gd name="connsiteX7" fmla="*/ 1352550 w 1440180"/>
                <a:gd name="connsiteY7" fmla="*/ 64770 h 480060"/>
                <a:gd name="connsiteX8" fmla="*/ 1440180 w 1440180"/>
                <a:gd name="connsiteY8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80" h="480060">
                  <a:moveTo>
                    <a:pt x="0" y="480060"/>
                  </a:moveTo>
                  <a:cubicBezTo>
                    <a:pt x="97472" y="430530"/>
                    <a:pt x="194945" y="381000"/>
                    <a:pt x="270510" y="354330"/>
                  </a:cubicBezTo>
                  <a:cubicBezTo>
                    <a:pt x="346075" y="327660"/>
                    <a:pt x="382270" y="330200"/>
                    <a:pt x="453390" y="320040"/>
                  </a:cubicBezTo>
                  <a:cubicBezTo>
                    <a:pt x="524510" y="309880"/>
                    <a:pt x="619760" y="309245"/>
                    <a:pt x="697230" y="293370"/>
                  </a:cubicBezTo>
                  <a:cubicBezTo>
                    <a:pt x="774700" y="277495"/>
                    <a:pt x="842010" y="244475"/>
                    <a:pt x="918210" y="224790"/>
                  </a:cubicBezTo>
                  <a:cubicBezTo>
                    <a:pt x="994410" y="205105"/>
                    <a:pt x="1099185" y="191770"/>
                    <a:pt x="1154430" y="175260"/>
                  </a:cubicBezTo>
                  <a:cubicBezTo>
                    <a:pt x="1209675" y="158750"/>
                    <a:pt x="1216660" y="144145"/>
                    <a:pt x="1249680" y="125730"/>
                  </a:cubicBezTo>
                  <a:cubicBezTo>
                    <a:pt x="1282700" y="107315"/>
                    <a:pt x="1320800" y="85725"/>
                    <a:pt x="1352550" y="64770"/>
                  </a:cubicBezTo>
                  <a:cubicBezTo>
                    <a:pt x="1384300" y="43815"/>
                    <a:pt x="1412240" y="21907"/>
                    <a:pt x="144018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2" name="任意多边形 101"/>
            <p:cNvSpPr/>
            <p:nvPr/>
          </p:nvSpPr>
          <p:spPr>
            <a:xfrm>
              <a:off x="7456170" y="2236470"/>
              <a:ext cx="263329" cy="342900"/>
            </a:xfrm>
            <a:custGeom>
              <a:avLst/>
              <a:gdLst>
                <a:gd name="connsiteX0" fmla="*/ 182880 w 263329"/>
                <a:gd name="connsiteY0" fmla="*/ 342900 h 342900"/>
                <a:gd name="connsiteX1" fmla="*/ 247650 w 263329"/>
                <a:gd name="connsiteY1" fmla="*/ 224790 h 342900"/>
                <a:gd name="connsiteX2" fmla="*/ 255270 w 263329"/>
                <a:gd name="connsiteY2" fmla="*/ 102870 h 342900"/>
                <a:gd name="connsiteX3" fmla="*/ 148590 w 263329"/>
                <a:gd name="connsiteY3" fmla="*/ 38100 h 342900"/>
                <a:gd name="connsiteX4" fmla="*/ 0 w 263329"/>
                <a:gd name="connsiteY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29" h="342900">
                  <a:moveTo>
                    <a:pt x="182880" y="342900"/>
                  </a:moveTo>
                  <a:cubicBezTo>
                    <a:pt x="209232" y="303847"/>
                    <a:pt x="235585" y="264795"/>
                    <a:pt x="247650" y="224790"/>
                  </a:cubicBezTo>
                  <a:cubicBezTo>
                    <a:pt x="259715" y="184785"/>
                    <a:pt x="271780" y="133985"/>
                    <a:pt x="255270" y="102870"/>
                  </a:cubicBezTo>
                  <a:cubicBezTo>
                    <a:pt x="238760" y="71755"/>
                    <a:pt x="191135" y="55245"/>
                    <a:pt x="148590" y="38100"/>
                  </a:cubicBezTo>
                  <a:cubicBezTo>
                    <a:pt x="106045" y="20955"/>
                    <a:pt x="53022" y="10477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3" name="任意多边形 102"/>
            <p:cNvSpPr/>
            <p:nvPr/>
          </p:nvSpPr>
          <p:spPr>
            <a:xfrm>
              <a:off x="6797040" y="2142067"/>
              <a:ext cx="571500" cy="222297"/>
            </a:xfrm>
            <a:custGeom>
              <a:avLst/>
              <a:gdLst>
                <a:gd name="connsiteX0" fmla="*/ 571500 w 571500"/>
                <a:gd name="connsiteY0" fmla="*/ 67733 h 222297"/>
                <a:gd name="connsiteX1" fmla="*/ 354330 w 571500"/>
                <a:gd name="connsiteY1" fmla="*/ 14393 h 222297"/>
                <a:gd name="connsiteX2" fmla="*/ 232410 w 571500"/>
                <a:gd name="connsiteY2" fmla="*/ 6773 h 222297"/>
                <a:gd name="connsiteX3" fmla="*/ 194310 w 571500"/>
                <a:gd name="connsiteY3" fmla="*/ 102023 h 222297"/>
                <a:gd name="connsiteX4" fmla="*/ 186690 w 571500"/>
                <a:gd name="connsiteY4" fmla="*/ 174413 h 222297"/>
                <a:gd name="connsiteX5" fmla="*/ 148590 w 571500"/>
                <a:gd name="connsiteY5" fmla="*/ 216323 h 222297"/>
                <a:gd name="connsiteX6" fmla="*/ 38100 w 571500"/>
                <a:gd name="connsiteY6" fmla="*/ 216323 h 222297"/>
                <a:gd name="connsiteX7" fmla="*/ 0 w 571500"/>
                <a:gd name="connsiteY7" fmla="*/ 162983 h 22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22297">
                  <a:moveTo>
                    <a:pt x="571500" y="67733"/>
                  </a:moveTo>
                  <a:cubicBezTo>
                    <a:pt x="491172" y="46143"/>
                    <a:pt x="410845" y="24553"/>
                    <a:pt x="354330" y="14393"/>
                  </a:cubicBezTo>
                  <a:cubicBezTo>
                    <a:pt x="297815" y="4233"/>
                    <a:pt x="259080" y="-7832"/>
                    <a:pt x="232410" y="6773"/>
                  </a:cubicBezTo>
                  <a:cubicBezTo>
                    <a:pt x="205740" y="21378"/>
                    <a:pt x="201930" y="74083"/>
                    <a:pt x="194310" y="102023"/>
                  </a:cubicBezTo>
                  <a:cubicBezTo>
                    <a:pt x="186690" y="129963"/>
                    <a:pt x="194310" y="155363"/>
                    <a:pt x="186690" y="174413"/>
                  </a:cubicBezTo>
                  <a:cubicBezTo>
                    <a:pt x="179070" y="193463"/>
                    <a:pt x="173355" y="209338"/>
                    <a:pt x="148590" y="216323"/>
                  </a:cubicBezTo>
                  <a:cubicBezTo>
                    <a:pt x="123825" y="223308"/>
                    <a:pt x="62865" y="225213"/>
                    <a:pt x="38100" y="216323"/>
                  </a:cubicBezTo>
                  <a:cubicBezTo>
                    <a:pt x="13335" y="207433"/>
                    <a:pt x="6667" y="185208"/>
                    <a:pt x="0" y="16298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4" name="任意多边形 103"/>
            <p:cNvSpPr/>
            <p:nvPr/>
          </p:nvSpPr>
          <p:spPr>
            <a:xfrm>
              <a:off x="8111490" y="1946910"/>
              <a:ext cx="537210" cy="384810"/>
            </a:xfrm>
            <a:custGeom>
              <a:avLst/>
              <a:gdLst>
                <a:gd name="connsiteX0" fmla="*/ 0 w 537210"/>
                <a:gd name="connsiteY0" fmla="*/ 384810 h 384810"/>
                <a:gd name="connsiteX1" fmla="*/ 106680 w 537210"/>
                <a:gd name="connsiteY1" fmla="*/ 259080 h 384810"/>
                <a:gd name="connsiteX2" fmla="*/ 186690 w 537210"/>
                <a:gd name="connsiteY2" fmla="*/ 160020 h 384810"/>
                <a:gd name="connsiteX3" fmla="*/ 316230 w 537210"/>
                <a:gd name="connsiteY3" fmla="*/ 45720 h 384810"/>
                <a:gd name="connsiteX4" fmla="*/ 537210 w 537210"/>
                <a:gd name="connsiteY4" fmla="*/ 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384810">
                  <a:moveTo>
                    <a:pt x="0" y="384810"/>
                  </a:moveTo>
                  <a:cubicBezTo>
                    <a:pt x="37782" y="340677"/>
                    <a:pt x="75565" y="296545"/>
                    <a:pt x="106680" y="259080"/>
                  </a:cubicBezTo>
                  <a:cubicBezTo>
                    <a:pt x="137795" y="221615"/>
                    <a:pt x="151765" y="195580"/>
                    <a:pt x="186690" y="160020"/>
                  </a:cubicBezTo>
                  <a:cubicBezTo>
                    <a:pt x="221615" y="124460"/>
                    <a:pt x="257810" y="72390"/>
                    <a:pt x="316230" y="45720"/>
                  </a:cubicBezTo>
                  <a:cubicBezTo>
                    <a:pt x="374650" y="19050"/>
                    <a:pt x="455930" y="9525"/>
                    <a:pt x="53721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8698230" y="1946910"/>
              <a:ext cx="201930" cy="76200"/>
            </a:xfrm>
            <a:custGeom>
              <a:avLst/>
              <a:gdLst>
                <a:gd name="connsiteX0" fmla="*/ 0 w 201930"/>
                <a:gd name="connsiteY0" fmla="*/ 0 h 76200"/>
                <a:gd name="connsiteX1" fmla="*/ 83820 w 201930"/>
                <a:gd name="connsiteY1" fmla="*/ 11430 h 76200"/>
                <a:gd name="connsiteX2" fmla="*/ 160020 w 201930"/>
                <a:gd name="connsiteY2" fmla="*/ 57150 h 76200"/>
                <a:gd name="connsiteX3" fmla="*/ 201930 w 20193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30" h="76200">
                  <a:moveTo>
                    <a:pt x="0" y="0"/>
                  </a:moveTo>
                  <a:cubicBezTo>
                    <a:pt x="28575" y="952"/>
                    <a:pt x="57150" y="1905"/>
                    <a:pt x="83820" y="11430"/>
                  </a:cubicBezTo>
                  <a:cubicBezTo>
                    <a:pt x="110490" y="20955"/>
                    <a:pt x="140335" y="46355"/>
                    <a:pt x="160020" y="57150"/>
                  </a:cubicBezTo>
                  <a:cubicBezTo>
                    <a:pt x="179705" y="67945"/>
                    <a:pt x="190817" y="72072"/>
                    <a:pt x="201930" y="762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8926830" y="1798320"/>
              <a:ext cx="194310" cy="246262"/>
            </a:xfrm>
            <a:custGeom>
              <a:avLst/>
              <a:gdLst>
                <a:gd name="connsiteX0" fmla="*/ 0 w 194310"/>
                <a:gd name="connsiteY0" fmla="*/ 240030 h 246262"/>
                <a:gd name="connsiteX1" fmla="*/ 76200 w 194310"/>
                <a:gd name="connsiteY1" fmla="*/ 240030 h 246262"/>
                <a:gd name="connsiteX2" fmla="*/ 106680 w 194310"/>
                <a:gd name="connsiteY2" fmla="*/ 175260 h 246262"/>
                <a:gd name="connsiteX3" fmla="*/ 160020 w 194310"/>
                <a:gd name="connsiteY3" fmla="*/ 76200 h 246262"/>
                <a:gd name="connsiteX4" fmla="*/ 194310 w 194310"/>
                <a:gd name="connsiteY4" fmla="*/ 0 h 2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10" h="246262">
                  <a:moveTo>
                    <a:pt x="0" y="240030"/>
                  </a:moveTo>
                  <a:cubicBezTo>
                    <a:pt x="29210" y="245427"/>
                    <a:pt x="58420" y="250825"/>
                    <a:pt x="76200" y="240030"/>
                  </a:cubicBezTo>
                  <a:cubicBezTo>
                    <a:pt x="93980" y="229235"/>
                    <a:pt x="92710" y="202565"/>
                    <a:pt x="106680" y="175260"/>
                  </a:cubicBezTo>
                  <a:cubicBezTo>
                    <a:pt x="120650" y="147955"/>
                    <a:pt x="145415" y="105410"/>
                    <a:pt x="160020" y="76200"/>
                  </a:cubicBezTo>
                  <a:cubicBezTo>
                    <a:pt x="174625" y="46990"/>
                    <a:pt x="184467" y="23495"/>
                    <a:pt x="19431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08" name="文本框 107"/>
          <p:cNvSpPr txBox="1"/>
          <p:nvPr/>
        </p:nvSpPr>
        <p:spPr>
          <a:xfrm rot="20978074">
            <a:off x="-75669" y="3527500"/>
            <a:ext cx="144023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北大西洋暖流</a:t>
            </a:r>
            <a:endParaRPr lang="zh-CN" altLang="en-US" sz="16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930835" y="2194560"/>
            <a:ext cx="334129" cy="924560"/>
          </a:xfrm>
          <a:custGeom>
            <a:avLst/>
            <a:gdLst>
              <a:gd name="connsiteX0" fmla="*/ 334129 w 334129"/>
              <a:gd name="connsiteY0" fmla="*/ 0 h 924560"/>
              <a:gd name="connsiteX1" fmla="*/ 29329 w 334129"/>
              <a:gd name="connsiteY1" fmla="*/ 548640 h 924560"/>
              <a:gd name="connsiteX2" fmla="*/ 29329 w 334129"/>
              <a:gd name="connsiteY2" fmla="*/ 9245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9" h="924560">
                <a:moveTo>
                  <a:pt x="334129" y="0"/>
                </a:moveTo>
                <a:cubicBezTo>
                  <a:pt x="207129" y="197273"/>
                  <a:pt x="80129" y="394547"/>
                  <a:pt x="29329" y="548640"/>
                </a:cubicBezTo>
                <a:cubicBezTo>
                  <a:pt x="-21471" y="702733"/>
                  <a:pt x="3929" y="813646"/>
                  <a:pt x="29329" y="924560"/>
                </a:cubicBezTo>
              </a:path>
            </a:pathLst>
          </a:custGeom>
          <a:noFill/>
          <a:ln w="38100">
            <a:solidFill>
              <a:srgbClr val="089C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48271" y="2010420"/>
            <a:ext cx="1012053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89C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东格陵兰寒流</a:t>
            </a:r>
            <a:endParaRPr lang="zh-CN" altLang="en-US" sz="1600" dirty="0">
              <a:solidFill>
                <a:srgbClr val="089CFF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2677518" y="1992322"/>
            <a:ext cx="136428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北海道渔场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3" name="任意多边形 112"/>
          <p:cNvSpPr/>
          <p:nvPr/>
        </p:nvSpPr>
        <p:spPr>
          <a:xfrm>
            <a:off x="7298403" y="3832685"/>
            <a:ext cx="248427" cy="462589"/>
          </a:xfrm>
          <a:custGeom>
            <a:avLst/>
            <a:gdLst>
              <a:gd name="connsiteX0" fmla="*/ 0 w 220980"/>
              <a:gd name="connsiteY0" fmla="*/ 411480 h 411480"/>
              <a:gd name="connsiteX1" fmla="*/ 38100 w 220980"/>
              <a:gd name="connsiteY1" fmla="*/ 342900 h 411480"/>
              <a:gd name="connsiteX2" fmla="*/ 7620 w 220980"/>
              <a:gd name="connsiteY2" fmla="*/ 259080 h 411480"/>
              <a:gd name="connsiteX3" fmla="*/ 129540 w 220980"/>
              <a:gd name="connsiteY3" fmla="*/ 140970 h 411480"/>
              <a:gd name="connsiteX4" fmla="*/ 171450 w 220980"/>
              <a:gd name="connsiteY4" fmla="*/ 45720 h 411480"/>
              <a:gd name="connsiteX5" fmla="*/ 220980 w 220980"/>
              <a:gd name="connsiteY5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980" h="411480">
                <a:moveTo>
                  <a:pt x="0" y="411480"/>
                </a:moveTo>
                <a:cubicBezTo>
                  <a:pt x="18415" y="389890"/>
                  <a:pt x="36830" y="368300"/>
                  <a:pt x="38100" y="342900"/>
                </a:cubicBezTo>
                <a:cubicBezTo>
                  <a:pt x="39370" y="317500"/>
                  <a:pt x="-7620" y="292735"/>
                  <a:pt x="7620" y="259080"/>
                </a:cubicBezTo>
                <a:cubicBezTo>
                  <a:pt x="22860" y="225425"/>
                  <a:pt x="102235" y="176530"/>
                  <a:pt x="129540" y="140970"/>
                </a:cubicBezTo>
                <a:cubicBezTo>
                  <a:pt x="156845" y="105410"/>
                  <a:pt x="156210" y="69215"/>
                  <a:pt x="171450" y="45720"/>
                </a:cubicBezTo>
                <a:cubicBezTo>
                  <a:pt x="186690" y="22225"/>
                  <a:pt x="203835" y="11112"/>
                  <a:pt x="22098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7157478" y="4308121"/>
            <a:ext cx="539271" cy="300629"/>
            <a:chOff x="6126850" y="3307080"/>
            <a:chExt cx="479690" cy="267415"/>
          </a:xfrm>
        </p:grpSpPr>
        <p:sp>
          <p:nvSpPr>
            <p:cNvPr id="115" name="任意多边形 114"/>
            <p:cNvSpPr/>
            <p:nvPr/>
          </p:nvSpPr>
          <p:spPr>
            <a:xfrm>
              <a:off x="6126850" y="3390900"/>
              <a:ext cx="327290" cy="183595"/>
            </a:xfrm>
            <a:custGeom>
              <a:avLst/>
              <a:gdLst>
                <a:gd name="connsiteX0" fmla="*/ 327290 w 327290"/>
                <a:gd name="connsiteY0" fmla="*/ 175260 h 183595"/>
                <a:gd name="connsiteX1" fmla="*/ 155840 w 327290"/>
                <a:gd name="connsiteY1" fmla="*/ 167640 h 183595"/>
                <a:gd name="connsiteX2" fmla="*/ 14870 w 327290"/>
                <a:gd name="connsiteY2" fmla="*/ 30480 h 183595"/>
                <a:gd name="connsiteX3" fmla="*/ 11060 w 327290"/>
                <a:gd name="connsiteY3" fmla="*/ 0 h 18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90" h="183595">
                  <a:moveTo>
                    <a:pt x="327290" y="175260"/>
                  </a:moveTo>
                  <a:cubicBezTo>
                    <a:pt x="267600" y="183515"/>
                    <a:pt x="207910" y="191770"/>
                    <a:pt x="155840" y="167640"/>
                  </a:cubicBezTo>
                  <a:cubicBezTo>
                    <a:pt x="103770" y="143510"/>
                    <a:pt x="39000" y="58420"/>
                    <a:pt x="14870" y="30480"/>
                  </a:cubicBezTo>
                  <a:cubicBezTo>
                    <a:pt x="-9260" y="2540"/>
                    <a:pt x="900" y="1270"/>
                    <a:pt x="1106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6435090" y="3307080"/>
              <a:ext cx="171450" cy="129540"/>
            </a:xfrm>
            <a:custGeom>
              <a:avLst/>
              <a:gdLst>
                <a:gd name="connsiteX0" fmla="*/ 171450 w 171450"/>
                <a:gd name="connsiteY0" fmla="*/ 129540 h 129540"/>
                <a:gd name="connsiteX1" fmla="*/ 83820 w 171450"/>
                <a:gd name="connsiteY1" fmla="*/ 102870 h 129540"/>
                <a:gd name="connsiteX2" fmla="*/ 19050 w 171450"/>
                <a:gd name="connsiteY2" fmla="*/ 41910 h 129540"/>
                <a:gd name="connsiteX3" fmla="*/ 0 w 171450"/>
                <a:gd name="connsiteY3" fmla="*/ 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29540">
                  <a:moveTo>
                    <a:pt x="171450" y="129540"/>
                  </a:moveTo>
                  <a:cubicBezTo>
                    <a:pt x="140335" y="123507"/>
                    <a:pt x="109220" y="117475"/>
                    <a:pt x="83820" y="102870"/>
                  </a:cubicBezTo>
                  <a:cubicBezTo>
                    <a:pt x="58420" y="88265"/>
                    <a:pt x="33020" y="59055"/>
                    <a:pt x="19050" y="41910"/>
                  </a:cubicBezTo>
                  <a:cubicBezTo>
                    <a:pt x="5080" y="24765"/>
                    <a:pt x="2540" y="12382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19" name="文本框 118"/>
          <p:cNvSpPr txBox="1"/>
          <p:nvPr/>
        </p:nvSpPr>
        <p:spPr>
          <a:xfrm>
            <a:off x="5850844" y="3922542"/>
            <a:ext cx="1472063" cy="338554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墨西哥湾暖流</a:t>
            </a:r>
            <a:endParaRPr lang="zh-CN" altLang="en-US" sz="16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 flipH="1" flipV="1">
            <a:off x="7343340" y="3403234"/>
            <a:ext cx="294424" cy="358859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椭圆 120"/>
          <p:cNvSpPr/>
          <p:nvPr/>
        </p:nvSpPr>
        <p:spPr>
          <a:xfrm>
            <a:off x="6221677" y="2404207"/>
            <a:ext cx="1229004" cy="1229004"/>
          </a:xfrm>
          <a:prstGeom prst="ellipse">
            <a:avLst/>
          </a:prstGeom>
          <a:blipFill>
            <a:blip r:embed="rId3"/>
            <a:srcRect/>
            <a:stretch>
              <a:fillRect l="-47571" t="-10982" r="-31309" b="-10982"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7301603" y="2554007"/>
            <a:ext cx="622557" cy="1122205"/>
            <a:chOff x="6309360" y="1737360"/>
            <a:chExt cx="553775" cy="998220"/>
          </a:xfrm>
        </p:grpSpPr>
        <p:sp>
          <p:nvSpPr>
            <p:cNvPr id="123" name="任意多边形 122"/>
            <p:cNvSpPr/>
            <p:nvPr/>
          </p:nvSpPr>
          <p:spPr>
            <a:xfrm>
              <a:off x="6309360" y="1737360"/>
              <a:ext cx="255270" cy="201930"/>
            </a:xfrm>
            <a:custGeom>
              <a:avLst/>
              <a:gdLst>
                <a:gd name="connsiteX0" fmla="*/ 0 w 255270"/>
                <a:gd name="connsiteY0" fmla="*/ 0 h 201930"/>
                <a:gd name="connsiteX1" fmla="*/ 160020 w 255270"/>
                <a:gd name="connsiteY1" fmla="*/ 91440 h 201930"/>
                <a:gd name="connsiteX2" fmla="*/ 255270 w 255270"/>
                <a:gd name="connsiteY2" fmla="*/ 20193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270" h="201930">
                  <a:moveTo>
                    <a:pt x="0" y="0"/>
                  </a:moveTo>
                  <a:cubicBezTo>
                    <a:pt x="58737" y="28892"/>
                    <a:pt x="117475" y="57785"/>
                    <a:pt x="160020" y="91440"/>
                  </a:cubicBezTo>
                  <a:cubicBezTo>
                    <a:pt x="202565" y="125095"/>
                    <a:pt x="228917" y="163512"/>
                    <a:pt x="255270" y="20193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24" name="任意多边形 123"/>
            <p:cNvSpPr/>
            <p:nvPr/>
          </p:nvSpPr>
          <p:spPr>
            <a:xfrm>
              <a:off x="6629400" y="2019300"/>
              <a:ext cx="137160" cy="304800"/>
            </a:xfrm>
            <a:custGeom>
              <a:avLst/>
              <a:gdLst>
                <a:gd name="connsiteX0" fmla="*/ 0 w 137160"/>
                <a:gd name="connsiteY0" fmla="*/ 0 h 304800"/>
                <a:gd name="connsiteX1" fmla="*/ 95250 w 137160"/>
                <a:gd name="connsiteY1" fmla="*/ 186690 h 304800"/>
                <a:gd name="connsiteX2" fmla="*/ 137160 w 137160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304800">
                  <a:moveTo>
                    <a:pt x="0" y="0"/>
                  </a:moveTo>
                  <a:cubicBezTo>
                    <a:pt x="36195" y="67945"/>
                    <a:pt x="72390" y="135890"/>
                    <a:pt x="95250" y="186690"/>
                  </a:cubicBezTo>
                  <a:cubicBezTo>
                    <a:pt x="118110" y="237490"/>
                    <a:pt x="127635" y="271145"/>
                    <a:pt x="137160" y="30480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6755130" y="2411730"/>
              <a:ext cx="108005" cy="323850"/>
            </a:xfrm>
            <a:custGeom>
              <a:avLst/>
              <a:gdLst>
                <a:gd name="connsiteX0" fmla="*/ 41910 w 108005"/>
                <a:gd name="connsiteY0" fmla="*/ 0 h 323850"/>
                <a:gd name="connsiteX1" fmla="*/ 87630 w 108005"/>
                <a:gd name="connsiteY1" fmla="*/ 114300 h 323850"/>
                <a:gd name="connsiteX2" fmla="*/ 106680 w 108005"/>
                <a:gd name="connsiteY2" fmla="*/ 243840 h 323850"/>
                <a:gd name="connsiteX3" fmla="*/ 53340 w 108005"/>
                <a:gd name="connsiteY3" fmla="*/ 293370 h 323850"/>
                <a:gd name="connsiteX4" fmla="*/ 0 w 108005"/>
                <a:gd name="connsiteY4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323850">
                  <a:moveTo>
                    <a:pt x="41910" y="0"/>
                  </a:moveTo>
                  <a:cubicBezTo>
                    <a:pt x="59372" y="36830"/>
                    <a:pt x="76835" y="73660"/>
                    <a:pt x="87630" y="114300"/>
                  </a:cubicBezTo>
                  <a:cubicBezTo>
                    <a:pt x="98425" y="154940"/>
                    <a:pt x="112395" y="213995"/>
                    <a:pt x="106680" y="243840"/>
                  </a:cubicBezTo>
                  <a:cubicBezTo>
                    <a:pt x="100965" y="273685"/>
                    <a:pt x="71120" y="280035"/>
                    <a:pt x="53340" y="293370"/>
                  </a:cubicBezTo>
                  <a:cubicBezTo>
                    <a:pt x="35560" y="306705"/>
                    <a:pt x="17780" y="315277"/>
                    <a:pt x="0" y="32385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29" name="文本框 128"/>
          <p:cNvSpPr txBox="1"/>
          <p:nvPr/>
        </p:nvSpPr>
        <p:spPr>
          <a:xfrm rot="3385726">
            <a:off x="7184011" y="2751830"/>
            <a:ext cx="1620686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99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拉布拉多寒流</a:t>
            </a:r>
            <a:endParaRPr lang="zh-CN" altLang="en-US" sz="1600" dirty="0">
              <a:solidFill>
                <a:srgbClr val="0099FF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904734" y="1961007"/>
            <a:ext cx="136428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纽芬兰渔场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464109" y="1330780"/>
            <a:ext cx="5167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世界四大渔场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寒暖流交汇而形成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8486183" y="381500"/>
            <a:ext cx="3159976" cy="6132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海水受到扰动，下层的营养盐类被带至表层，有利于浮游生物大量繁殖，为鱼类提供了丰富的饵料；</a:t>
            </a:r>
            <a:endParaRPr lang="en-US" altLang="zh-CN" sz="22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洋流往往形成鱼类洄游的通道；</a:t>
            </a:r>
            <a:endParaRPr lang="en-US" altLang="zh-CN" sz="22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洋流交汇处阻碍鱼类的游动，使鱼群更加集中；</a:t>
            </a:r>
            <a:endParaRPr lang="en-US" altLang="zh-CN" sz="22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喜暖水和喜冷水的不同鱼种在此汇集；</a:t>
            </a:r>
            <a:endParaRPr lang="zh-CN" altLang="en-US" sz="22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4047" y="206064"/>
            <a:ext cx="6038560" cy="796008"/>
            <a:chOff x="364047" y="206064"/>
            <a:chExt cx="6038560" cy="796008"/>
          </a:xfrm>
        </p:grpSpPr>
        <p:sp>
          <p:nvSpPr>
            <p:cNvPr id="133" name="文本框 132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2.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34" name="文本框 133"/>
            <p:cNvSpPr txBox="1"/>
            <p:nvPr/>
          </p:nvSpPr>
          <p:spPr>
            <a:xfrm>
              <a:off x="1387782" y="267619"/>
              <a:ext cx="5014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洋流对海洋生物的影响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35" name="矩形 134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3" name="Freeform 23"/>
          <p:cNvSpPr/>
          <p:nvPr/>
        </p:nvSpPr>
        <p:spPr bwMode="auto">
          <a:xfrm>
            <a:off x="2765064" y="4725627"/>
            <a:ext cx="37290" cy="40753"/>
          </a:xfrm>
          <a:custGeom>
            <a:avLst/>
            <a:gdLst>
              <a:gd name="T0" fmla="*/ 1 w 37"/>
              <a:gd name="T1" fmla="*/ 42 h 59"/>
              <a:gd name="T2" fmla="*/ 16 w 37"/>
              <a:gd name="T3" fmla="*/ 57 h 59"/>
              <a:gd name="T4" fmla="*/ 20 w 37"/>
              <a:gd name="T5" fmla="*/ 46 h 59"/>
              <a:gd name="T6" fmla="*/ 37 w 37"/>
              <a:gd name="T7" fmla="*/ 36 h 59"/>
              <a:gd name="T8" fmla="*/ 31 w 37"/>
              <a:gd name="T9" fmla="*/ 0 h 59"/>
              <a:gd name="T10" fmla="*/ 1 w 37"/>
              <a:gd name="T11" fmla="*/ 42 h 59"/>
              <a:gd name="connsiteX0" fmla="*/ 19 w 9749"/>
              <a:gd name="connsiteY0" fmla="*/ 7119 h 9753"/>
              <a:gd name="connsiteX1" fmla="*/ 4073 w 9749"/>
              <a:gd name="connsiteY1" fmla="*/ 9661 h 9753"/>
              <a:gd name="connsiteX2" fmla="*/ 9709 w 9749"/>
              <a:gd name="connsiteY2" fmla="*/ 8854 h 9753"/>
              <a:gd name="connsiteX3" fmla="*/ 9749 w 9749"/>
              <a:gd name="connsiteY3" fmla="*/ 6102 h 9753"/>
              <a:gd name="connsiteX4" fmla="*/ 8127 w 9749"/>
              <a:gd name="connsiteY4" fmla="*/ 0 h 9753"/>
              <a:gd name="connsiteX5" fmla="*/ 19 w 9749"/>
              <a:gd name="connsiteY5" fmla="*/ 7119 h 9753"/>
              <a:gd name="connsiteX0-1" fmla="*/ 19 w 10000"/>
              <a:gd name="connsiteY0-2" fmla="*/ 5673 h 8374"/>
              <a:gd name="connsiteX1-3" fmla="*/ 4178 w 10000"/>
              <a:gd name="connsiteY1-4" fmla="*/ 8280 h 8374"/>
              <a:gd name="connsiteX2-5" fmla="*/ 9959 w 10000"/>
              <a:gd name="connsiteY2-6" fmla="*/ 7452 h 8374"/>
              <a:gd name="connsiteX3-7" fmla="*/ 10000 w 10000"/>
              <a:gd name="connsiteY3-8" fmla="*/ 4631 h 8374"/>
              <a:gd name="connsiteX4-9" fmla="*/ 6934 w 10000"/>
              <a:gd name="connsiteY4-10" fmla="*/ 0 h 8374"/>
              <a:gd name="connsiteX5-11" fmla="*/ 19 w 10000"/>
              <a:gd name="connsiteY5-12" fmla="*/ 5673 h 8374"/>
              <a:gd name="connsiteX0-13" fmla="*/ 314 w 8426"/>
              <a:gd name="connsiteY0-14" fmla="*/ 5804 h 10068"/>
              <a:gd name="connsiteX1-15" fmla="*/ 2604 w 8426"/>
              <a:gd name="connsiteY1-16" fmla="*/ 9888 h 10068"/>
              <a:gd name="connsiteX2-17" fmla="*/ 8385 w 8426"/>
              <a:gd name="connsiteY2-18" fmla="*/ 8899 h 10068"/>
              <a:gd name="connsiteX3-19" fmla="*/ 8426 w 8426"/>
              <a:gd name="connsiteY3-20" fmla="*/ 5530 h 10068"/>
              <a:gd name="connsiteX4-21" fmla="*/ 5360 w 8426"/>
              <a:gd name="connsiteY4-22" fmla="*/ 0 h 10068"/>
              <a:gd name="connsiteX5-23" fmla="*/ 314 w 8426"/>
              <a:gd name="connsiteY5-24" fmla="*/ 5804 h 10068"/>
              <a:gd name="connsiteX0-25" fmla="*/ 373 w 10000"/>
              <a:gd name="connsiteY0-26" fmla="*/ 5765 h 10000"/>
              <a:gd name="connsiteX1-27" fmla="*/ 3090 w 10000"/>
              <a:gd name="connsiteY1-28" fmla="*/ 9821 h 10000"/>
              <a:gd name="connsiteX2-29" fmla="*/ 9951 w 10000"/>
              <a:gd name="connsiteY2-30" fmla="*/ 8839 h 10000"/>
              <a:gd name="connsiteX3-31" fmla="*/ 10000 w 10000"/>
              <a:gd name="connsiteY3-32" fmla="*/ 5493 h 10000"/>
              <a:gd name="connsiteX4-33" fmla="*/ 6361 w 10000"/>
              <a:gd name="connsiteY4-34" fmla="*/ 0 h 10000"/>
              <a:gd name="connsiteX5-35" fmla="*/ 373 w 10000"/>
              <a:gd name="connsiteY5-36" fmla="*/ 5765 h 10000"/>
              <a:gd name="connsiteX0-37" fmla="*/ 3356 w 6995"/>
              <a:gd name="connsiteY0-38" fmla="*/ 0 h 10414"/>
              <a:gd name="connsiteX1-39" fmla="*/ 85 w 6995"/>
              <a:gd name="connsiteY1-40" fmla="*/ 9821 h 10414"/>
              <a:gd name="connsiteX2-41" fmla="*/ 6946 w 6995"/>
              <a:gd name="connsiteY2-42" fmla="*/ 8839 h 10414"/>
              <a:gd name="connsiteX3-43" fmla="*/ 6995 w 6995"/>
              <a:gd name="connsiteY3-44" fmla="*/ 5493 h 10414"/>
              <a:gd name="connsiteX4-45" fmla="*/ 3356 w 6995"/>
              <a:gd name="connsiteY4-46" fmla="*/ 0 h 10414"/>
              <a:gd name="connsiteX0-47" fmla="*/ 9491 w 14693"/>
              <a:gd name="connsiteY0-48" fmla="*/ 0 h 8841"/>
              <a:gd name="connsiteX1-49" fmla="*/ 59 w 14693"/>
              <a:gd name="connsiteY1-50" fmla="*/ 7270 h 8841"/>
              <a:gd name="connsiteX2-51" fmla="*/ 14623 w 14693"/>
              <a:gd name="connsiteY2-52" fmla="*/ 8488 h 8841"/>
              <a:gd name="connsiteX3-53" fmla="*/ 14693 w 14693"/>
              <a:gd name="connsiteY3-54" fmla="*/ 5275 h 8841"/>
              <a:gd name="connsiteX4-55" fmla="*/ 9491 w 14693"/>
              <a:gd name="connsiteY4-56" fmla="*/ 0 h 8841"/>
              <a:gd name="connsiteX0-57" fmla="*/ 6460 w 9952"/>
              <a:gd name="connsiteY0-58" fmla="*/ 0 h 9999"/>
              <a:gd name="connsiteX1-59" fmla="*/ 40 w 9952"/>
              <a:gd name="connsiteY1-60" fmla="*/ 8223 h 9999"/>
              <a:gd name="connsiteX2-61" fmla="*/ 9952 w 9952"/>
              <a:gd name="connsiteY2-62" fmla="*/ 9601 h 9999"/>
              <a:gd name="connsiteX3-63" fmla="*/ 9460 w 9952"/>
              <a:gd name="connsiteY3-64" fmla="*/ 4570 h 9999"/>
              <a:gd name="connsiteX4-65" fmla="*/ 6460 w 9952"/>
              <a:gd name="connsiteY4-66" fmla="*/ 0 h 9999"/>
              <a:gd name="connsiteX0-67" fmla="*/ 4422 w 10100"/>
              <a:gd name="connsiteY0-68" fmla="*/ 0 h 8203"/>
              <a:gd name="connsiteX1-69" fmla="*/ 140 w 10100"/>
              <a:gd name="connsiteY1-70" fmla="*/ 6478 h 8203"/>
              <a:gd name="connsiteX2-71" fmla="*/ 10100 w 10100"/>
              <a:gd name="connsiteY2-72" fmla="*/ 7856 h 8203"/>
              <a:gd name="connsiteX3-73" fmla="*/ 9606 w 10100"/>
              <a:gd name="connsiteY3-74" fmla="*/ 2824 h 8203"/>
              <a:gd name="connsiteX4-75" fmla="*/ 4422 w 10100"/>
              <a:gd name="connsiteY4-76" fmla="*/ 0 h 8203"/>
              <a:gd name="connsiteX0-77" fmla="*/ 4378 w 10071"/>
              <a:gd name="connsiteY0-78" fmla="*/ 0 h 10001"/>
              <a:gd name="connsiteX1-79" fmla="*/ 139 w 10071"/>
              <a:gd name="connsiteY1-80" fmla="*/ 7897 h 10001"/>
              <a:gd name="connsiteX2-81" fmla="*/ 10000 w 10071"/>
              <a:gd name="connsiteY2-82" fmla="*/ 9577 h 10001"/>
              <a:gd name="connsiteX3-83" fmla="*/ 4378 w 10071"/>
              <a:gd name="connsiteY3-84" fmla="*/ 0 h 10001"/>
              <a:gd name="connsiteX0-85" fmla="*/ 4424 w 11179"/>
              <a:gd name="connsiteY0-86" fmla="*/ 0 h 8312"/>
              <a:gd name="connsiteX1-87" fmla="*/ 185 w 11179"/>
              <a:gd name="connsiteY1-88" fmla="*/ 7897 h 8312"/>
              <a:gd name="connsiteX2-89" fmla="*/ 11120 w 11179"/>
              <a:gd name="connsiteY2-90" fmla="*/ 6597 h 8312"/>
              <a:gd name="connsiteX3-91" fmla="*/ 4424 w 11179"/>
              <a:gd name="connsiteY3-92" fmla="*/ 0 h 8312"/>
              <a:gd name="connsiteX0-93" fmla="*/ 3957 w 10000"/>
              <a:gd name="connsiteY0-94" fmla="*/ 0 h 10672"/>
              <a:gd name="connsiteX1-95" fmla="*/ 165 w 10000"/>
              <a:gd name="connsiteY1-96" fmla="*/ 9501 h 10672"/>
              <a:gd name="connsiteX2-97" fmla="*/ 9947 w 10000"/>
              <a:gd name="connsiteY2-98" fmla="*/ 7937 h 10672"/>
              <a:gd name="connsiteX3-99" fmla="*/ 3957 w 10000"/>
              <a:gd name="connsiteY3-100" fmla="*/ 0 h 10672"/>
              <a:gd name="connsiteX0-101" fmla="*/ 3898 w 8519"/>
              <a:gd name="connsiteY0-102" fmla="*/ 0 h 9788"/>
              <a:gd name="connsiteX1-103" fmla="*/ 106 w 8519"/>
              <a:gd name="connsiteY1-104" fmla="*/ 9501 h 9788"/>
              <a:gd name="connsiteX2-105" fmla="*/ 8448 w 8519"/>
              <a:gd name="connsiteY2-106" fmla="*/ 5376 h 9788"/>
              <a:gd name="connsiteX3-107" fmla="*/ 3898 w 8519"/>
              <a:gd name="connsiteY3-108" fmla="*/ 0 h 9788"/>
              <a:gd name="connsiteX0-109" fmla="*/ 4598 w 10577"/>
              <a:gd name="connsiteY0-110" fmla="*/ 0 h 11194"/>
              <a:gd name="connsiteX1-111" fmla="*/ 146 w 10577"/>
              <a:gd name="connsiteY1-112" fmla="*/ 9707 h 11194"/>
              <a:gd name="connsiteX2-113" fmla="*/ 10502 w 10577"/>
              <a:gd name="connsiteY2-114" fmla="*/ 8632 h 11194"/>
              <a:gd name="connsiteX3-115" fmla="*/ 4598 w 10577"/>
              <a:gd name="connsiteY3-116" fmla="*/ 0 h 11194"/>
              <a:gd name="connsiteX0-117" fmla="*/ 4598 w 11033"/>
              <a:gd name="connsiteY0-118" fmla="*/ 0 h 11194"/>
              <a:gd name="connsiteX1-119" fmla="*/ 146 w 11033"/>
              <a:gd name="connsiteY1-120" fmla="*/ 9707 h 11194"/>
              <a:gd name="connsiteX2-121" fmla="*/ 10502 w 11033"/>
              <a:gd name="connsiteY2-122" fmla="*/ 8632 h 11194"/>
              <a:gd name="connsiteX3-123" fmla="*/ 4598 w 11033"/>
              <a:gd name="connsiteY3-124" fmla="*/ 0 h 11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33" h="11194">
                <a:moveTo>
                  <a:pt x="4598" y="0"/>
                </a:moveTo>
                <a:cubicBezTo>
                  <a:pt x="3427" y="1174"/>
                  <a:pt x="-838" y="8268"/>
                  <a:pt x="146" y="9707"/>
                </a:cubicBezTo>
                <a:cubicBezTo>
                  <a:pt x="1130" y="11146"/>
                  <a:pt x="7683" y="12588"/>
                  <a:pt x="10502" y="8632"/>
                </a:cubicBezTo>
                <a:cubicBezTo>
                  <a:pt x="12935" y="4398"/>
                  <a:pt x="6323" y="344"/>
                  <a:pt x="45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3" cap="flat">
            <a:solidFill>
              <a:srgbClr val="595D65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4" y="2067367"/>
            <a:ext cx="7827317" cy="42071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772944" y="1"/>
            <a:ext cx="325722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文本框 135"/>
          <p:cNvSpPr txBox="1"/>
          <p:nvPr/>
        </p:nvSpPr>
        <p:spPr>
          <a:xfrm>
            <a:off x="1012513" y="4865015"/>
            <a:ext cx="118234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秘鲁渔场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2" name="任意多边形 141"/>
          <p:cNvSpPr/>
          <p:nvPr/>
        </p:nvSpPr>
        <p:spPr>
          <a:xfrm>
            <a:off x="2319509" y="4885376"/>
            <a:ext cx="474941" cy="433998"/>
          </a:xfrm>
          <a:custGeom>
            <a:avLst/>
            <a:gdLst>
              <a:gd name="connsiteX0" fmla="*/ 441960 w 441960"/>
              <a:gd name="connsiteY0" fmla="*/ 403860 h 403860"/>
              <a:gd name="connsiteX1" fmla="*/ 365760 w 441960"/>
              <a:gd name="connsiteY1" fmla="*/ 266700 h 403860"/>
              <a:gd name="connsiteX2" fmla="*/ 327660 w 441960"/>
              <a:gd name="connsiteY2" fmla="*/ 144780 h 403860"/>
              <a:gd name="connsiteX3" fmla="*/ 327660 w 441960"/>
              <a:gd name="connsiteY3" fmla="*/ 83820 h 403860"/>
              <a:gd name="connsiteX4" fmla="*/ 312420 w 441960"/>
              <a:gd name="connsiteY4" fmla="*/ 30480 h 403860"/>
              <a:gd name="connsiteX5" fmla="*/ 220980 w 441960"/>
              <a:gd name="connsiteY5" fmla="*/ 0 h 403860"/>
              <a:gd name="connsiteX6" fmla="*/ 129540 w 441960"/>
              <a:gd name="connsiteY6" fmla="*/ 30480 h 403860"/>
              <a:gd name="connsiteX7" fmla="*/ 0 w 441960"/>
              <a:gd name="connsiteY7" fmla="*/ 4572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" h="403860">
                <a:moveTo>
                  <a:pt x="441960" y="403860"/>
                </a:moveTo>
                <a:cubicBezTo>
                  <a:pt x="413385" y="356870"/>
                  <a:pt x="384810" y="309880"/>
                  <a:pt x="365760" y="266700"/>
                </a:cubicBezTo>
                <a:cubicBezTo>
                  <a:pt x="346710" y="223520"/>
                  <a:pt x="334010" y="175260"/>
                  <a:pt x="327660" y="144780"/>
                </a:cubicBezTo>
                <a:cubicBezTo>
                  <a:pt x="321310" y="114300"/>
                  <a:pt x="330200" y="102870"/>
                  <a:pt x="327660" y="83820"/>
                </a:cubicBezTo>
                <a:cubicBezTo>
                  <a:pt x="325120" y="64770"/>
                  <a:pt x="330200" y="44450"/>
                  <a:pt x="312420" y="30480"/>
                </a:cubicBezTo>
                <a:cubicBezTo>
                  <a:pt x="294640" y="16510"/>
                  <a:pt x="251460" y="0"/>
                  <a:pt x="220980" y="0"/>
                </a:cubicBezTo>
                <a:cubicBezTo>
                  <a:pt x="190500" y="0"/>
                  <a:pt x="166370" y="22860"/>
                  <a:pt x="129540" y="30480"/>
                </a:cubicBezTo>
                <a:cubicBezTo>
                  <a:pt x="92710" y="38100"/>
                  <a:pt x="46355" y="41910"/>
                  <a:pt x="0" y="45720"/>
                </a:cubicBezTo>
              </a:path>
            </a:pathLst>
          </a:custGeom>
          <a:noFill/>
          <a:ln w="38100">
            <a:solidFill>
              <a:srgbClr val="0099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3" name="任意多边形 142"/>
          <p:cNvSpPr/>
          <p:nvPr/>
        </p:nvSpPr>
        <p:spPr>
          <a:xfrm>
            <a:off x="2762340" y="5450156"/>
            <a:ext cx="139438" cy="499508"/>
          </a:xfrm>
          <a:custGeom>
            <a:avLst/>
            <a:gdLst>
              <a:gd name="connsiteX0" fmla="*/ 0 w 129755"/>
              <a:gd name="connsiteY0" fmla="*/ 464820 h 464820"/>
              <a:gd name="connsiteX1" fmla="*/ 76200 w 129755"/>
              <a:gd name="connsiteY1" fmla="*/ 304800 h 464820"/>
              <a:gd name="connsiteX2" fmla="*/ 129540 w 129755"/>
              <a:gd name="connsiteY2" fmla="*/ 68580 h 464820"/>
              <a:gd name="connsiteX3" fmla="*/ 91440 w 129755"/>
              <a:gd name="connsiteY3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55" h="464820">
                <a:moveTo>
                  <a:pt x="0" y="464820"/>
                </a:moveTo>
                <a:cubicBezTo>
                  <a:pt x="27305" y="417830"/>
                  <a:pt x="54610" y="370840"/>
                  <a:pt x="76200" y="304800"/>
                </a:cubicBezTo>
                <a:cubicBezTo>
                  <a:pt x="97790" y="238760"/>
                  <a:pt x="127000" y="119380"/>
                  <a:pt x="129540" y="68580"/>
                </a:cubicBezTo>
                <a:cubicBezTo>
                  <a:pt x="132080" y="17780"/>
                  <a:pt x="111760" y="8890"/>
                  <a:pt x="91440" y="0"/>
                </a:cubicBezTo>
              </a:path>
            </a:pathLst>
          </a:custGeom>
          <a:noFill/>
          <a:ln w="38100">
            <a:solidFill>
              <a:srgbClr val="0099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4" name="任意多边形 143"/>
          <p:cNvSpPr/>
          <p:nvPr/>
        </p:nvSpPr>
        <p:spPr>
          <a:xfrm>
            <a:off x="2582190" y="5270006"/>
            <a:ext cx="171961" cy="311169"/>
          </a:xfrm>
          <a:custGeom>
            <a:avLst/>
            <a:gdLst>
              <a:gd name="connsiteX0" fmla="*/ 160020 w 160020"/>
              <a:gd name="connsiteY0" fmla="*/ 289560 h 289560"/>
              <a:gd name="connsiteX1" fmla="*/ 114300 w 160020"/>
              <a:gd name="connsiteY1" fmla="*/ 121920 h 289560"/>
              <a:gd name="connsiteX2" fmla="*/ 0 w 160020"/>
              <a:gd name="connsiteY2" fmla="*/ 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" h="289560">
                <a:moveTo>
                  <a:pt x="160020" y="289560"/>
                </a:moveTo>
                <a:cubicBezTo>
                  <a:pt x="150495" y="229870"/>
                  <a:pt x="140970" y="170180"/>
                  <a:pt x="114300" y="121920"/>
                </a:cubicBezTo>
                <a:cubicBezTo>
                  <a:pt x="87630" y="73660"/>
                  <a:pt x="43815" y="36830"/>
                  <a:pt x="0" y="0"/>
                </a:cubicBezTo>
              </a:path>
            </a:pathLst>
          </a:custGeom>
          <a:noFill/>
          <a:ln w="38100">
            <a:solidFill>
              <a:srgbClr val="0099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5" name="任意多边形 144"/>
          <p:cNvSpPr/>
          <p:nvPr/>
        </p:nvSpPr>
        <p:spPr>
          <a:xfrm>
            <a:off x="2406324" y="5032704"/>
            <a:ext cx="188339" cy="114641"/>
          </a:xfrm>
          <a:custGeom>
            <a:avLst/>
            <a:gdLst>
              <a:gd name="connsiteX0" fmla="*/ 175260 w 175260"/>
              <a:gd name="connsiteY0" fmla="*/ 106680 h 106680"/>
              <a:gd name="connsiteX1" fmla="*/ 121920 w 175260"/>
              <a:gd name="connsiteY1" fmla="*/ 38100 h 106680"/>
              <a:gd name="connsiteX2" fmla="*/ 0 w 175260"/>
              <a:gd name="connsiteY2" fmla="*/ 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" h="106680">
                <a:moveTo>
                  <a:pt x="175260" y="106680"/>
                </a:moveTo>
                <a:cubicBezTo>
                  <a:pt x="163195" y="81280"/>
                  <a:pt x="151130" y="55880"/>
                  <a:pt x="121920" y="38100"/>
                </a:cubicBezTo>
                <a:cubicBezTo>
                  <a:pt x="92710" y="20320"/>
                  <a:pt x="46355" y="10160"/>
                  <a:pt x="0" y="0"/>
                </a:cubicBezTo>
              </a:path>
            </a:pathLst>
          </a:custGeom>
          <a:noFill/>
          <a:ln w="38100">
            <a:solidFill>
              <a:srgbClr val="0099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942781" y="5201055"/>
            <a:ext cx="2099422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99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秘鲁寒流</a:t>
            </a:r>
            <a:endParaRPr lang="zh-CN" altLang="en-US" sz="2000" dirty="0">
              <a:solidFill>
                <a:srgbClr val="0099FF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1042477" y="5492331"/>
            <a:ext cx="1229004" cy="1229004"/>
          </a:xfrm>
          <a:prstGeom prst="ellipse">
            <a:avLst/>
          </a:prstGeom>
          <a:blipFill>
            <a:blip r:embed="rId3"/>
            <a:srcRect/>
            <a:stretch>
              <a:fillRect l="-47571" t="-10982" r="-31309" b="-10982"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131" name="直接连接符 130"/>
          <p:cNvCxnSpPr/>
          <p:nvPr/>
        </p:nvCxnSpPr>
        <p:spPr>
          <a:xfrm flipH="1">
            <a:off x="2348496" y="5201055"/>
            <a:ext cx="586982" cy="465939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9077081" y="1196177"/>
            <a:ext cx="2650391" cy="446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受离岸风的影响，表层海水远离陆地而去，深层海水上涌补充，沿海地区形成上升补偿流，将大量营养物质带至海表，有利于鱼类的生长。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393682" y="1389749"/>
            <a:ext cx="4587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世界四大渔场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上升流形成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64047" y="206064"/>
            <a:ext cx="6038560" cy="796008"/>
            <a:chOff x="364047" y="206064"/>
            <a:chExt cx="6038560" cy="796008"/>
          </a:xfrm>
        </p:grpSpPr>
        <p:sp>
          <p:nvSpPr>
            <p:cNvPr id="21" name="文本框 20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2.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87782" y="267619"/>
              <a:ext cx="5014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洋流对海洋生物的影响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364047" y="206064"/>
            <a:ext cx="6038560" cy="796008"/>
            <a:chOff x="364047" y="206064"/>
            <a:chExt cx="6038560" cy="796008"/>
          </a:xfrm>
        </p:grpSpPr>
        <p:sp>
          <p:nvSpPr>
            <p:cNvPr id="46" name="文本框 45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2.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387782" y="267619"/>
              <a:ext cx="5014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洋流对海洋生物的影响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30" y="1264425"/>
            <a:ext cx="6181338" cy="519074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402606" y="2488107"/>
            <a:ext cx="5646563" cy="19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Heavy" panose="020B0A00000000000000" pitchFamily="34" charset="-122"/>
              </a:rPr>
              <a:t>成因：离岸风→底层冷海水上泛→将营养盐类带至表层→浮游生物繁殖→鱼类饵料丰富→渔场</a:t>
            </a:r>
            <a:endParaRPr lang="zh-CN" altLang="en-US" sz="28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思源黑体 CN Heavy" panose="020B0A00000000000000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247712" y="1"/>
            <a:ext cx="378245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800"/>
            <a:ext cx="8498184" cy="4745837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2223322" y="3606800"/>
            <a:ext cx="1554751" cy="519622"/>
          </a:xfrm>
          <a:custGeom>
            <a:avLst/>
            <a:gdLst>
              <a:gd name="connsiteX0" fmla="*/ 1808480 w 1808480"/>
              <a:gd name="connsiteY0" fmla="*/ 0 h 519622"/>
              <a:gd name="connsiteX1" fmla="*/ 1178560 w 1808480"/>
              <a:gd name="connsiteY1" fmla="*/ 467360 h 519622"/>
              <a:gd name="connsiteX2" fmla="*/ 487680 w 1808480"/>
              <a:gd name="connsiteY2" fmla="*/ 467360 h 519622"/>
              <a:gd name="connsiteX3" fmla="*/ 0 w 1808480"/>
              <a:gd name="connsiteY3" fmla="*/ 101600 h 51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480" h="519622">
                <a:moveTo>
                  <a:pt x="1808480" y="0"/>
                </a:moveTo>
                <a:cubicBezTo>
                  <a:pt x="1603586" y="194733"/>
                  <a:pt x="1398693" y="389467"/>
                  <a:pt x="1178560" y="467360"/>
                </a:cubicBezTo>
                <a:cubicBezTo>
                  <a:pt x="958427" y="545253"/>
                  <a:pt x="684107" y="528320"/>
                  <a:pt x="487680" y="467360"/>
                </a:cubicBezTo>
                <a:cubicBezTo>
                  <a:pt x="291253" y="406400"/>
                  <a:pt x="145626" y="254000"/>
                  <a:pt x="0" y="101600"/>
                </a:cubicBezTo>
              </a:path>
            </a:pathLst>
          </a:custGeom>
          <a:noFill/>
          <a:ln w="28575">
            <a:solidFill>
              <a:schemeClr val="accent6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2184400" y="3328650"/>
            <a:ext cx="1593673" cy="278150"/>
          </a:xfrm>
          <a:custGeom>
            <a:avLst/>
            <a:gdLst>
              <a:gd name="connsiteX0" fmla="*/ 1737360 w 1737360"/>
              <a:gd name="connsiteY0" fmla="*/ 363912 h 424872"/>
              <a:gd name="connsiteX1" fmla="*/ 1483360 w 1737360"/>
              <a:gd name="connsiteY1" fmla="*/ 38792 h 424872"/>
              <a:gd name="connsiteX2" fmla="*/ 853440 w 1737360"/>
              <a:gd name="connsiteY2" fmla="*/ 48952 h 424872"/>
              <a:gd name="connsiteX3" fmla="*/ 0 w 1737360"/>
              <a:gd name="connsiteY3" fmla="*/ 424872 h 42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360" h="424872">
                <a:moveTo>
                  <a:pt x="1737360" y="363912"/>
                </a:moveTo>
                <a:cubicBezTo>
                  <a:pt x="1684020" y="227598"/>
                  <a:pt x="1630680" y="91285"/>
                  <a:pt x="1483360" y="38792"/>
                </a:cubicBezTo>
                <a:cubicBezTo>
                  <a:pt x="1336040" y="-13701"/>
                  <a:pt x="1100667" y="-15395"/>
                  <a:pt x="853440" y="48952"/>
                </a:cubicBezTo>
                <a:cubicBezTo>
                  <a:pt x="606213" y="113299"/>
                  <a:pt x="303106" y="269085"/>
                  <a:pt x="0" y="424872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84723" y="1002072"/>
            <a:ext cx="3508434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哥伦布从欧洲去北美洲时，走了图中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A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、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B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两条路线。走距离较短的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A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路线用了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37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天，而走距离较长的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B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路线却只用了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22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天，这是为什么？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61482" y="2783617"/>
            <a:ext cx="118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A</a:t>
            </a:r>
            <a:endParaRPr lang="zh-CN" altLang="en-US" sz="28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2867195" y="3662267"/>
            <a:ext cx="118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B</a:t>
            </a:r>
            <a:endParaRPr lang="zh-CN" altLang="en-US" sz="2800" dirty="0">
              <a:solidFill>
                <a:schemeClr val="accent6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88850" y="3275272"/>
            <a:ext cx="3135290" cy="1297227"/>
            <a:chOff x="1188850" y="3275272"/>
            <a:chExt cx="3135290" cy="1297227"/>
          </a:xfrm>
        </p:grpSpPr>
        <p:sp>
          <p:nvSpPr>
            <p:cNvPr id="165" name="任意多边形 164"/>
            <p:cNvSpPr/>
            <p:nvPr/>
          </p:nvSpPr>
          <p:spPr>
            <a:xfrm>
              <a:off x="3555167" y="3588597"/>
              <a:ext cx="131570" cy="502920"/>
            </a:xfrm>
            <a:custGeom>
              <a:avLst/>
              <a:gdLst>
                <a:gd name="connsiteX0" fmla="*/ 129867 w 131570"/>
                <a:gd name="connsiteY0" fmla="*/ 0 h 502920"/>
                <a:gd name="connsiteX1" fmla="*/ 126057 w 131570"/>
                <a:gd name="connsiteY1" fmla="*/ 156210 h 502920"/>
                <a:gd name="connsiteX2" fmla="*/ 84147 w 131570"/>
                <a:gd name="connsiteY2" fmla="*/ 255270 h 502920"/>
                <a:gd name="connsiteX3" fmla="*/ 53667 w 131570"/>
                <a:gd name="connsiteY3" fmla="*/ 320040 h 502920"/>
                <a:gd name="connsiteX4" fmla="*/ 7947 w 131570"/>
                <a:gd name="connsiteY4" fmla="*/ 407670 h 502920"/>
                <a:gd name="connsiteX5" fmla="*/ 327 w 131570"/>
                <a:gd name="connsiteY5" fmla="*/ 502920 h 50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570" h="502920">
                  <a:moveTo>
                    <a:pt x="129867" y="0"/>
                  </a:moveTo>
                  <a:cubicBezTo>
                    <a:pt x="131772" y="56832"/>
                    <a:pt x="133677" y="113665"/>
                    <a:pt x="126057" y="156210"/>
                  </a:cubicBezTo>
                  <a:cubicBezTo>
                    <a:pt x="118437" y="198755"/>
                    <a:pt x="96212" y="227965"/>
                    <a:pt x="84147" y="255270"/>
                  </a:cubicBezTo>
                  <a:cubicBezTo>
                    <a:pt x="72082" y="282575"/>
                    <a:pt x="66367" y="294640"/>
                    <a:pt x="53667" y="320040"/>
                  </a:cubicBezTo>
                  <a:cubicBezTo>
                    <a:pt x="40967" y="345440"/>
                    <a:pt x="16837" y="377190"/>
                    <a:pt x="7947" y="407670"/>
                  </a:cubicBezTo>
                  <a:cubicBezTo>
                    <a:pt x="-943" y="438150"/>
                    <a:pt x="-308" y="470535"/>
                    <a:pt x="327" y="502920"/>
                  </a:cubicBezTo>
                </a:path>
              </a:pathLst>
            </a:custGeom>
            <a:noFill/>
            <a:ln w="28575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168" name="组合 167"/>
            <p:cNvGrpSpPr/>
            <p:nvPr/>
          </p:nvGrpSpPr>
          <p:grpSpPr>
            <a:xfrm>
              <a:off x="2497303" y="4264722"/>
              <a:ext cx="1256390" cy="307777"/>
              <a:chOff x="6641819" y="3636495"/>
              <a:chExt cx="1256390" cy="307777"/>
            </a:xfrm>
          </p:grpSpPr>
          <p:sp>
            <p:nvSpPr>
              <p:cNvPr id="169" name="任意多边形 168"/>
              <p:cNvSpPr/>
              <p:nvPr/>
            </p:nvSpPr>
            <p:spPr>
              <a:xfrm>
                <a:off x="6933033" y="3910246"/>
                <a:ext cx="731520" cy="22895"/>
              </a:xfrm>
              <a:custGeom>
                <a:avLst/>
                <a:gdLst>
                  <a:gd name="connsiteX0" fmla="*/ 731520 w 731520"/>
                  <a:gd name="connsiteY0" fmla="*/ 7620 h 22895"/>
                  <a:gd name="connsiteX1" fmla="*/ 369570 w 731520"/>
                  <a:gd name="connsiteY1" fmla="*/ 22860 h 22895"/>
                  <a:gd name="connsiteX2" fmla="*/ 99060 w 731520"/>
                  <a:gd name="connsiteY2" fmla="*/ 3810 h 22895"/>
                  <a:gd name="connsiteX3" fmla="*/ 0 w 731520"/>
                  <a:gd name="connsiteY3" fmla="*/ 0 h 2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520" h="22895">
                    <a:moveTo>
                      <a:pt x="731520" y="7620"/>
                    </a:moveTo>
                    <a:cubicBezTo>
                      <a:pt x="603250" y="15557"/>
                      <a:pt x="474980" y="23495"/>
                      <a:pt x="369570" y="22860"/>
                    </a:cubicBezTo>
                    <a:cubicBezTo>
                      <a:pt x="264160" y="22225"/>
                      <a:pt x="160655" y="7620"/>
                      <a:pt x="99060" y="3810"/>
                    </a:cubicBezTo>
                    <a:cubicBezTo>
                      <a:pt x="37465" y="0"/>
                      <a:pt x="18732" y="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170" name="任意多边形 169"/>
              <p:cNvSpPr/>
              <p:nvPr/>
            </p:nvSpPr>
            <p:spPr>
              <a:xfrm>
                <a:off x="6641819" y="3645635"/>
                <a:ext cx="670560" cy="22894"/>
              </a:xfrm>
              <a:custGeom>
                <a:avLst/>
                <a:gdLst>
                  <a:gd name="connsiteX0" fmla="*/ 670560 w 670560"/>
                  <a:gd name="connsiteY0" fmla="*/ 0 h 22894"/>
                  <a:gd name="connsiteX1" fmla="*/ 388620 w 670560"/>
                  <a:gd name="connsiteY1" fmla="*/ 11430 h 22894"/>
                  <a:gd name="connsiteX2" fmla="*/ 175260 w 670560"/>
                  <a:gd name="connsiteY2" fmla="*/ 22860 h 22894"/>
                  <a:gd name="connsiteX3" fmla="*/ 0 w 670560"/>
                  <a:gd name="connsiteY3" fmla="*/ 7620 h 2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560" h="22894">
                    <a:moveTo>
                      <a:pt x="670560" y="0"/>
                    </a:moveTo>
                    <a:lnTo>
                      <a:pt x="388620" y="11430"/>
                    </a:lnTo>
                    <a:cubicBezTo>
                      <a:pt x="306070" y="15240"/>
                      <a:pt x="240030" y="23495"/>
                      <a:pt x="175260" y="22860"/>
                    </a:cubicBezTo>
                    <a:cubicBezTo>
                      <a:pt x="110490" y="22225"/>
                      <a:pt x="55245" y="14922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171" name="文本框 170"/>
              <p:cNvSpPr txBox="1"/>
              <p:nvPr/>
            </p:nvSpPr>
            <p:spPr>
              <a:xfrm>
                <a:off x="6726327" y="3636495"/>
                <a:ext cx="1171882" cy="30777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rPr>
                  <a:t>北赤道暖流</a:t>
                </a:r>
                <a:endParaRPr lang="zh-CN" altLang="en-US" sz="1400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188850" y="3275272"/>
              <a:ext cx="1273174" cy="927450"/>
              <a:chOff x="1188850" y="3275272"/>
              <a:chExt cx="1273174" cy="927450"/>
            </a:xfrm>
          </p:grpSpPr>
          <p:sp>
            <p:nvSpPr>
              <p:cNvPr id="164" name="任意多边形 163"/>
              <p:cNvSpPr/>
              <p:nvPr/>
            </p:nvSpPr>
            <p:spPr>
              <a:xfrm>
                <a:off x="2043211" y="3651511"/>
                <a:ext cx="220980" cy="411480"/>
              </a:xfrm>
              <a:custGeom>
                <a:avLst/>
                <a:gdLst>
                  <a:gd name="connsiteX0" fmla="*/ 0 w 220980"/>
                  <a:gd name="connsiteY0" fmla="*/ 411480 h 411480"/>
                  <a:gd name="connsiteX1" fmla="*/ 38100 w 220980"/>
                  <a:gd name="connsiteY1" fmla="*/ 342900 h 411480"/>
                  <a:gd name="connsiteX2" fmla="*/ 7620 w 220980"/>
                  <a:gd name="connsiteY2" fmla="*/ 259080 h 411480"/>
                  <a:gd name="connsiteX3" fmla="*/ 129540 w 220980"/>
                  <a:gd name="connsiteY3" fmla="*/ 140970 h 411480"/>
                  <a:gd name="connsiteX4" fmla="*/ 171450 w 220980"/>
                  <a:gd name="connsiteY4" fmla="*/ 45720 h 411480"/>
                  <a:gd name="connsiteX5" fmla="*/ 220980 w 220980"/>
                  <a:gd name="connsiteY5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" h="411480">
                    <a:moveTo>
                      <a:pt x="0" y="411480"/>
                    </a:moveTo>
                    <a:cubicBezTo>
                      <a:pt x="18415" y="389890"/>
                      <a:pt x="36830" y="368300"/>
                      <a:pt x="38100" y="342900"/>
                    </a:cubicBezTo>
                    <a:cubicBezTo>
                      <a:pt x="39370" y="317500"/>
                      <a:pt x="-7620" y="292735"/>
                      <a:pt x="7620" y="259080"/>
                    </a:cubicBezTo>
                    <a:cubicBezTo>
                      <a:pt x="22860" y="225425"/>
                      <a:pt x="102235" y="176530"/>
                      <a:pt x="129540" y="140970"/>
                    </a:cubicBezTo>
                    <a:cubicBezTo>
                      <a:pt x="156845" y="105410"/>
                      <a:pt x="156210" y="69215"/>
                      <a:pt x="171450" y="45720"/>
                    </a:cubicBezTo>
                    <a:cubicBezTo>
                      <a:pt x="186690" y="22225"/>
                      <a:pt x="203835" y="11112"/>
                      <a:pt x="22098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166" name="任意多边形 165"/>
              <p:cNvSpPr/>
              <p:nvPr/>
            </p:nvSpPr>
            <p:spPr>
              <a:xfrm>
                <a:off x="1982334" y="4019127"/>
                <a:ext cx="327290" cy="183595"/>
              </a:xfrm>
              <a:custGeom>
                <a:avLst/>
                <a:gdLst>
                  <a:gd name="connsiteX0" fmla="*/ 327290 w 327290"/>
                  <a:gd name="connsiteY0" fmla="*/ 175260 h 183595"/>
                  <a:gd name="connsiteX1" fmla="*/ 155840 w 327290"/>
                  <a:gd name="connsiteY1" fmla="*/ 167640 h 183595"/>
                  <a:gd name="connsiteX2" fmla="*/ 14870 w 327290"/>
                  <a:gd name="connsiteY2" fmla="*/ 30480 h 183595"/>
                  <a:gd name="connsiteX3" fmla="*/ 11060 w 327290"/>
                  <a:gd name="connsiteY3" fmla="*/ 0 h 18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90" h="183595">
                    <a:moveTo>
                      <a:pt x="327290" y="175260"/>
                    </a:moveTo>
                    <a:cubicBezTo>
                      <a:pt x="267600" y="183515"/>
                      <a:pt x="207910" y="191770"/>
                      <a:pt x="155840" y="167640"/>
                    </a:cubicBezTo>
                    <a:cubicBezTo>
                      <a:pt x="103770" y="143510"/>
                      <a:pt x="39000" y="58420"/>
                      <a:pt x="14870" y="30480"/>
                    </a:cubicBezTo>
                    <a:cubicBezTo>
                      <a:pt x="-9260" y="2540"/>
                      <a:pt x="900" y="1270"/>
                      <a:pt x="1106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167" name="任意多边形 166"/>
              <p:cNvSpPr/>
              <p:nvPr/>
            </p:nvSpPr>
            <p:spPr>
              <a:xfrm>
                <a:off x="2290574" y="3935307"/>
                <a:ext cx="171450" cy="129540"/>
              </a:xfrm>
              <a:custGeom>
                <a:avLst/>
                <a:gdLst>
                  <a:gd name="connsiteX0" fmla="*/ 171450 w 171450"/>
                  <a:gd name="connsiteY0" fmla="*/ 129540 h 129540"/>
                  <a:gd name="connsiteX1" fmla="*/ 83820 w 171450"/>
                  <a:gd name="connsiteY1" fmla="*/ 102870 h 129540"/>
                  <a:gd name="connsiteX2" fmla="*/ 19050 w 171450"/>
                  <a:gd name="connsiteY2" fmla="*/ 41910 h 129540"/>
                  <a:gd name="connsiteX3" fmla="*/ 0 w 171450"/>
                  <a:gd name="connsiteY3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129540">
                    <a:moveTo>
                      <a:pt x="171450" y="129540"/>
                    </a:moveTo>
                    <a:cubicBezTo>
                      <a:pt x="140335" y="123507"/>
                      <a:pt x="109220" y="117475"/>
                      <a:pt x="83820" y="102870"/>
                    </a:cubicBezTo>
                    <a:cubicBezTo>
                      <a:pt x="58420" y="88265"/>
                      <a:pt x="33020" y="59055"/>
                      <a:pt x="19050" y="41910"/>
                    </a:cubicBezTo>
                    <a:cubicBezTo>
                      <a:pt x="5080" y="24765"/>
                      <a:pt x="2540" y="12382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172" name="文本框 171"/>
              <p:cNvSpPr txBox="1"/>
              <p:nvPr/>
            </p:nvSpPr>
            <p:spPr>
              <a:xfrm>
                <a:off x="1188850" y="3275272"/>
                <a:ext cx="830997" cy="88620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思源黑体 CN Heavy" panose="020B0A00000000000000" pitchFamily="34" charset="-122"/>
                  </a:rPr>
                  <a:t>墨西哥湾暖流</a:t>
                </a:r>
                <a:endParaRPr lang="zh-CN" altLang="en-US" sz="1400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  <p:sp>
          <p:nvSpPr>
            <p:cNvPr id="173" name="文本框 172"/>
            <p:cNvSpPr txBox="1"/>
            <p:nvPr/>
          </p:nvSpPr>
          <p:spPr>
            <a:xfrm>
              <a:off x="3708587" y="3428199"/>
              <a:ext cx="615553" cy="759211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0099FF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加那利寒流</a:t>
              </a:r>
              <a:endParaRPr lang="zh-CN" altLang="en-US" sz="1400" dirty="0">
                <a:solidFill>
                  <a:srgbClr val="0099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2305225" y="2194550"/>
            <a:ext cx="2973928" cy="1337250"/>
            <a:chOff x="6598920" y="1798320"/>
            <a:chExt cx="2522220" cy="1134136"/>
          </a:xfrm>
        </p:grpSpPr>
        <p:sp>
          <p:nvSpPr>
            <p:cNvPr id="186" name="任意多边形 185"/>
            <p:cNvSpPr/>
            <p:nvPr/>
          </p:nvSpPr>
          <p:spPr>
            <a:xfrm>
              <a:off x="6598920" y="2381250"/>
              <a:ext cx="1440180" cy="480060"/>
            </a:xfrm>
            <a:custGeom>
              <a:avLst/>
              <a:gdLst>
                <a:gd name="connsiteX0" fmla="*/ 0 w 1440180"/>
                <a:gd name="connsiteY0" fmla="*/ 480060 h 480060"/>
                <a:gd name="connsiteX1" fmla="*/ 270510 w 1440180"/>
                <a:gd name="connsiteY1" fmla="*/ 354330 h 480060"/>
                <a:gd name="connsiteX2" fmla="*/ 453390 w 1440180"/>
                <a:gd name="connsiteY2" fmla="*/ 320040 h 480060"/>
                <a:gd name="connsiteX3" fmla="*/ 697230 w 1440180"/>
                <a:gd name="connsiteY3" fmla="*/ 293370 h 480060"/>
                <a:gd name="connsiteX4" fmla="*/ 918210 w 1440180"/>
                <a:gd name="connsiteY4" fmla="*/ 224790 h 480060"/>
                <a:gd name="connsiteX5" fmla="*/ 1154430 w 1440180"/>
                <a:gd name="connsiteY5" fmla="*/ 175260 h 480060"/>
                <a:gd name="connsiteX6" fmla="*/ 1249680 w 1440180"/>
                <a:gd name="connsiteY6" fmla="*/ 125730 h 480060"/>
                <a:gd name="connsiteX7" fmla="*/ 1352550 w 1440180"/>
                <a:gd name="connsiteY7" fmla="*/ 64770 h 480060"/>
                <a:gd name="connsiteX8" fmla="*/ 1440180 w 1440180"/>
                <a:gd name="connsiteY8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80" h="480060">
                  <a:moveTo>
                    <a:pt x="0" y="480060"/>
                  </a:moveTo>
                  <a:cubicBezTo>
                    <a:pt x="97472" y="430530"/>
                    <a:pt x="194945" y="381000"/>
                    <a:pt x="270510" y="354330"/>
                  </a:cubicBezTo>
                  <a:cubicBezTo>
                    <a:pt x="346075" y="327660"/>
                    <a:pt x="382270" y="330200"/>
                    <a:pt x="453390" y="320040"/>
                  </a:cubicBezTo>
                  <a:cubicBezTo>
                    <a:pt x="524510" y="309880"/>
                    <a:pt x="619760" y="309245"/>
                    <a:pt x="697230" y="293370"/>
                  </a:cubicBezTo>
                  <a:cubicBezTo>
                    <a:pt x="774700" y="277495"/>
                    <a:pt x="842010" y="244475"/>
                    <a:pt x="918210" y="224790"/>
                  </a:cubicBezTo>
                  <a:cubicBezTo>
                    <a:pt x="994410" y="205105"/>
                    <a:pt x="1099185" y="191770"/>
                    <a:pt x="1154430" y="175260"/>
                  </a:cubicBezTo>
                  <a:cubicBezTo>
                    <a:pt x="1209675" y="158750"/>
                    <a:pt x="1216660" y="144145"/>
                    <a:pt x="1249680" y="125730"/>
                  </a:cubicBezTo>
                  <a:cubicBezTo>
                    <a:pt x="1282700" y="107315"/>
                    <a:pt x="1320800" y="85725"/>
                    <a:pt x="1352550" y="64770"/>
                  </a:cubicBezTo>
                  <a:cubicBezTo>
                    <a:pt x="1384300" y="43815"/>
                    <a:pt x="1412240" y="21907"/>
                    <a:pt x="144018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8111490" y="1946910"/>
              <a:ext cx="537210" cy="384810"/>
            </a:xfrm>
            <a:custGeom>
              <a:avLst/>
              <a:gdLst>
                <a:gd name="connsiteX0" fmla="*/ 0 w 537210"/>
                <a:gd name="connsiteY0" fmla="*/ 384810 h 384810"/>
                <a:gd name="connsiteX1" fmla="*/ 106680 w 537210"/>
                <a:gd name="connsiteY1" fmla="*/ 259080 h 384810"/>
                <a:gd name="connsiteX2" fmla="*/ 186690 w 537210"/>
                <a:gd name="connsiteY2" fmla="*/ 160020 h 384810"/>
                <a:gd name="connsiteX3" fmla="*/ 316230 w 537210"/>
                <a:gd name="connsiteY3" fmla="*/ 45720 h 384810"/>
                <a:gd name="connsiteX4" fmla="*/ 537210 w 537210"/>
                <a:gd name="connsiteY4" fmla="*/ 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384810">
                  <a:moveTo>
                    <a:pt x="0" y="384810"/>
                  </a:moveTo>
                  <a:cubicBezTo>
                    <a:pt x="37782" y="340677"/>
                    <a:pt x="75565" y="296545"/>
                    <a:pt x="106680" y="259080"/>
                  </a:cubicBezTo>
                  <a:cubicBezTo>
                    <a:pt x="137795" y="221615"/>
                    <a:pt x="151765" y="195580"/>
                    <a:pt x="186690" y="160020"/>
                  </a:cubicBezTo>
                  <a:cubicBezTo>
                    <a:pt x="221615" y="124460"/>
                    <a:pt x="257810" y="72390"/>
                    <a:pt x="316230" y="45720"/>
                  </a:cubicBezTo>
                  <a:cubicBezTo>
                    <a:pt x="374650" y="19050"/>
                    <a:pt x="455930" y="9525"/>
                    <a:pt x="53721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8698230" y="1946910"/>
              <a:ext cx="201930" cy="76200"/>
            </a:xfrm>
            <a:custGeom>
              <a:avLst/>
              <a:gdLst>
                <a:gd name="connsiteX0" fmla="*/ 0 w 201930"/>
                <a:gd name="connsiteY0" fmla="*/ 0 h 76200"/>
                <a:gd name="connsiteX1" fmla="*/ 83820 w 201930"/>
                <a:gd name="connsiteY1" fmla="*/ 11430 h 76200"/>
                <a:gd name="connsiteX2" fmla="*/ 160020 w 201930"/>
                <a:gd name="connsiteY2" fmla="*/ 57150 h 76200"/>
                <a:gd name="connsiteX3" fmla="*/ 201930 w 20193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30" h="76200">
                  <a:moveTo>
                    <a:pt x="0" y="0"/>
                  </a:moveTo>
                  <a:cubicBezTo>
                    <a:pt x="28575" y="952"/>
                    <a:pt x="57150" y="1905"/>
                    <a:pt x="83820" y="11430"/>
                  </a:cubicBezTo>
                  <a:cubicBezTo>
                    <a:pt x="110490" y="20955"/>
                    <a:pt x="140335" y="46355"/>
                    <a:pt x="160020" y="57150"/>
                  </a:cubicBezTo>
                  <a:cubicBezTo>
                    <a:pt x="179705" y="67945"/>
                    <a:pt x="190817" y="72072"/>
                    <a:pt x="201930" y="7620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8926830" y="1798320"/>
              <a:ext cx="194310" cy="246262"/>
            </a:xfrm>
            <a:custGeom>
              <a:avLst/>
              <a:gdLst>
                <a:gd name="connsiteX0" fmla="*/ 0 w 194310"/>
                <a:gd name="connsiteY0" fmla="*/ 240030 h 246262"/>
                <a:gd name="connsiteX1" fmla="*/ 76200 w 194310"/>
                <a:gd name="connsiteY1" fmla="*/ 240030 h 246262"/>
                <a:gd name="connsiteX2" fmla="*/ 106680 w 194310"/>
                <a:gd name="connsiteY2" fmla="*/ 175260 h 246262"/>
                <a:gd name="connsiteX3" fmla="*/ 160020 w 194310"/>
                <a:gd name="connsiteY3" fmla="*/ 76200 h 246262"/>
                <a:gd name="connsiteX4" fmla="*/ 194310 w 194310"/>
                <a:gd name="connsiteY4" fmla="*/ 0 h 2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10" h="246262">
                  <a:moveTo>
                    <a:pt x="0" y="240030"/>
                  </a:moveTo>
                  <a:cubicBezTo>
                    <a:pt x="29210" y="245427"/>
                    <a:pt x="58420" y="250825"/>
                    <a:pt x="76200" y="240030"/>
                  </a:cubicBezTo>
                  <a:cubicBezTo>
                    <a:pt x="93980" y="229235"/>
                    <a:pt x="92710" y="202565"/>
                    <a:pt x="106680" y="175260"/>
                  </a:cubicBezTo>
                  <a:cubicBezTo>
                    <a:pt x="120650" y="147955"/>
                    <a:pt x="145415" y="105410"/>
                    <a:pt x="160020" y="76200"/>
                  </a:cubicBezTo>
                  <a:cubicBezTo>
                    <a:pt x="174625" y="46990"/>
                    <a:pt x="184467" y="23495"/>
                    <a:pt x="19431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1" name="文本框 190"/>
            <p:cNvSpPr txBox="1"/>
            <p:nvPr/>
          </p:nvSpPr>
          <p:spPr>
            <a:xfrm rot="20932663">
              <a:off x="6784213" y="2671427"/>
              <a:ext cx="1326164" cy="2610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北大西洋暖流</a:t>
              </a:r>
              <a:endParaRPr lang="zh-CN" altLang="en-US" sz="14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92" name="文本框 191"/>
          <p:cNvSpPr txBox="1"/>
          <p:nvPr/>
        </p:nvSpPr>
        <p:spPr>
          <a:xfrm>
            <a:off x="8384724" y="4250006"/>
            <a:ext cx="3508433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路线</a:t>
            </a:r>
            <a:r>
              <a:rPr lang="en-US" altLang="zh-CN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B</a:t>
            </a: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顺风顺水，为航海提供了辅助动力；</a:t>
            </a:r>
            <a:endParaRPr lang="en-US" altLang="zh-CN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路线</a:t>
            </a:r>
            <a:r>
              <a:rPr lang="en-US" altLang="zh-CN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A</a:t>
            </a: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逆风逆水，不利于航行。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" name="Freeform 23"/>
          <p:cNvSpPr/>
          <p:nvPr/>
        </p:nvSpPr>
        <p:spPr bwMode="auto">
          <a:xfrm>
            <a:off x="5799215" y="4385632"/>
            <a:ext cx="37290" cy="40753"/>
          </a:xfrm>
          <a:custGeom>
            <a:avLst/>
            <a:gdLst>
              <a:gd name="T0" fmla="*/ 1 w 37"/>
              <a:gd name="T1" fmla="*/ 42 h 59"/>
              <a:gd name="T2" fmla="*/ 16 w 37"/>
              <a:gd name="T3" fmla="*/ 57 h 59"/>
              <a:gd name="T4" fmla="*/ 20 w 37"/>
              <a:gd name="T5" fmla="*/ 46 h 59"/>
              <a:gd name="T6" fmla="*/ 37 w 37"/>
              <a:gd name="T7" fmla="*/ 36 h 59"/>
              <a:gd name="T8" fmla="*/ 31 w 37"/>
              <a:gd name="T9" fmla="*/ 0 h 59"/>
              <a:gd name="T10" fmla="*/ 1 w 37"/>
              <a:gd name="T11" fmla="*/ 42 h 59"/>
              <a:gd name="connsiteX0" fmla="*/ 19 w 9749"/>
              <a:gd name="connsiteY0" fmla="*/ 7119 h 9753"/>
              <a:gd name="connsiteX1" fmla="*/ 4073 w 9749"/>
              <a:gd name="connsiteY1" fmla="*/ 9661 h 9753"/>
              <a:gd name="connsiteX2" fmla="*/ 9709 w 9749"/>
              <a:gd name="connsiteY2" fmla="*/ 8854 h 9753"/>
              <a:gd name="connsiteX3" fmla="*/ 9749 w 9749"/>
              <a:gd name="connsiteY3" fmla="*/ 6102 h 9753"/>
              <a:gd name="connsiteX4" fmla="*/ 8127 w 9749"/>
              <a:gd name="connsiteY4" fmla="*/ 0 h 9753"/>
              <a:gd name="connsiteX5" fmla="*/ 19 w 9749"/>
              <a:gd name="connsiteY5" fmla="*/ 7119 h 9753"/>
              <a:gd name="connsiteX0-1" fmla="*/ 19 w 10000"/>
              <a:gd name="connsiteY0-2" fmla="*/ 5673 h 8374"/>
              <a:gd name="connsiteX1-3" fmla="*/ 4178 w 10000"/>
              <a:gd name="connsiteY1-4" fmla="*/ 8280 h 8374"/>
              <a:gd name="connsiteX2-5" fmla="*/ 9959 w 10000"/>
              <a:gd name="connsiteY2-6" fmla="*/ 7452 h 8374"/>
              <a:gd name="connsiteX3-7" fmla="*/ 10000 w 10000"/>
              <a:gd name="connsiteY3-8" fmla="*/ 4631 h 8374"/>
              <a:gd name="connsiteX4-9" fmla="*/ 6934 w 10000"/>
              <a:gd name="connsiteY4-10" fmla="*/ 0 h 8374"/>
              <a:gd name="connsiteX5-11" fmla="*/ 19 w 10000"/>
              <a:gd name="connsiteY5-12" fmla="*/ 5673 h 8374"/>
              <a:gd name="connsiteX0-13" fmla="*/ 314 w 8426"/>
              <a:gd name="connsiteY0-14" fmla="*/ 5804 h 10068"/>
              <a:gd name="connsiteX1-15" fmla="*/ 2604 w 8426"/>
              <a:gd name="connsiteY1-16" fmla="*/ 9888 h 10068"/>
              <a:gd name="connsiteX2-17" fmla="*/ 8385 w 8426"/>
              <a:gd name="connsiteY2-18" fmla="*/ 8899 h 10068"/>
              <a:gd name="connsiteX3-19" fmla="*/ 8426 w 8426"/>
              <a:gd name="connsiteY3-20" fmla="*/ 5530 h 10068"/>
              <a:gd name="connsiteX4-21" fmla="*/ 5360 w 8426"/>
              <a:gd name="connsiteY4-22" fmla="*/ 0 h 10068"/>
              <a:gd name="connsiteX5-23" fmla="*/ 314 w 8426"/>
              <a:gd name="connsiteY5-24" fmla="*/ 5804 h 10068"/>
              <a:gd name="connsiteX0-25" fmla="*/ 373 w 10000"/>
              <a:gd name="connsiteY0-26" fmla="*/ 5765 h 10000"/>
              <a:gd name="connsiteX1-27" fmla="*/ 3090 w 10000"/>
              <a:gd name="connsiteY1-28" fmla="*/ 9821 h 10000"/>
              <a:gd name="connsiteX2-29" fmla="*/ 9951 w 10000"/>
              <a:gd name="connsiteY2-30" fmla="*/ 8839 h 10000"/>
              <a:gd name="connsiteX3-31" fmla="*/ 10000 w 10000"/>
              <a:gd name="connsiteY3-32" fmla="*/ 5493 h 10000"/>
              <a:gd name="connsiteX4-33" fmla="*/ 6361 w 10000"/>
              <a:gd name="connsiteY4-34" fmla="*/ 0 h 10000"/>
              <a:gd name="connsiteX5-35" fmla="*/ 373 w 10000"/>
              <a:gd name="connsiteY5-36" fmla="*/ 5765 h 10000"/>
              <a:gd name="connsiteX0-37" fmla="*/ 3356 w 6995"/>
              <a:gd name="connsiteY0-38" fmla="*/ 0 h 10414"/>
              <a:gd name="connsiteX1-39" fmla="*/ 85 w 6995"/>
              <a:gd name="connsiteY1-40" fmla="*/ 9821 h 10414"/>
              <a:gd name="connsiteX2-41" fmla="*/ 6946 w 6995"/>
              <a:gd name="connsiteY2-42" fmla="*/ 8839 h 10414"/>
              <a:gd name="connsiteX3-43" fmla="*/ 6995 w 6995"/>
              <a:gd name="connsiteY3-44" fmla="*/ 5493 h 10414"/>
              <a:gd name="connsiteX4-45" fmla="*/ 3356 w 6995"/>
              <a:gd name="connsiteY4-46" fmla="*/ 0 h 10414"/>
              <a:gd name="connsiteX0-47" fmla="*/ 9491 w 14693"/>
              <a:gd name="connsiteY0-48" fmla="*/ 0 h 8841"/>
              <a:gd name="connsiteX1-49" fmla="*/ 59 w 14693"/>
              <a:gd name="connsiteY1-50" fmla="*/ 7270 h 8841"/>
              <a:gd name="connsiteX2-51" fmla="*/ 14623 w 14693"/>
              <a:gd name="connsiteY2-52" fmla="*/ 8488 h 8841"/>
              <a:gd name="connsiteX3-53" fmla="*/ 14693 w 14693"/>
              <a:gd name="connsiteY3-54" fmla="*/ 5275 h 8841"/>
              <a:gd name="connsiteX4-55" fmla="*/ 9491 w 14693"/>
              <a:gd name="connsiteY4-56" fmla="*/ 0 h 8841"/>
              <a:gd name="connsiteX0-57" fmla="*/ 6460 w 9952"/>
              <a:gd name="connsiteY0-58" fmla="*/ 0 h 9999"/>
              <a:gd name="connsiteX1-59" fmla="*/ 40 w 9952"/>
              <a:gd name="connsiteY1-60" fmla="*/ 8223 h 9999"/>
              <a:gd name="connsiteX2-61" fmla="*/ 9952 w 9952"/>
              <a:gd name="connsiteY2-62" fmla="*/ 9601 h 9999"/>
              <a:gd name="connsiteX3-63" fmla="*/ 9460 w 9952"/>
              <a:gd name="connsiteY3-64" fmla="*/ 4570 h 9999"/>
              <a:gd name="connsiteX4-65" fmla="*/ 6460 w 9952"/>
              <a:gd name="connsiteY4-66" fmla="*/ 0 h 9999"/>
              <a:gd name="connsiteX0-67" fmla="*/ 4422 w 10100"/>
              <a:gd name="connsiteY0-68" fmla="*/ 0 h 8203"/>
              <a:gd name="connsiteX1-69" fmla="*/ 140 w 10100"/>
              <a:gd name="connsiteY1-70" fmla="*/ 6478 h 8203"/>
              <a:gd name="connsiteX2-71" fmla="*/ 10100 w 10100"/>
              <a:gd name="connsiteY2-72" fmla="*/ 7856 h 8203"/>
              <a:gd name="connsiteX3-73" fmla="*/ 9606 w 10100"/>
              <a:gd name="connsiteY3-74" fmla="*/ 2824 h 8203"/>
              <a:gd name="connsiteX4-75" fmla="*/ 4422 w 10100"/>
              <a:gd name="connsiteY4-76" fmla="*/ 0 h 8203"/>
              <a:gd name="connsiteX0-77" fmla="*/ 4378 w 10071"/>
              <a:gd name="connsiteY0-78" fmla="*/ 0 h 10001"/>
              <a:gd name="connsiteX1-79" fmla="*/ 139 w 10071"/>
              <a:gd name="connsiteY1-80" fmla="*/ 7897 h 10001"/>
              <a:gd name="connsiteX2-81" fmla="*/ 10000 w 10071"/>
              <a:gd name="connsiteY2-82" fmla="*/ 9577 h 10001"/>
              <a:gd name="connsiteX3-83" fmla="*/ 4378 w 10071"/>
              <a:gd name="connsiteY3-84" fmla="*/ 0 h 10001"/>
              <a:gd name="connsiteX0-85" fmla="*/ 4424 w 11179"/>
              <a:gd name="connsiteY0-86" fmla="*/ 0 h 8312"/>
              <a:gd name="connsiteX1-87" fmla="*/ 185 w 11179"/>
              <a:gd name="connsiteY1-88" fmla="*/ 7897 h 8312"/>
              <a:gd name="connsiteX2-89" fmla="*/ 11120 w 11179"/>
              <a:gd name="connsiteY2-90" fmla="*/ 6597 h 8312"/>
              <a:gd name="connsiteX3-91" fmla="*/ 4424 w 11179"/>
              <a:gd name="connsiteY3-92" fmla="*/ 0 h 8312"/>
              <a:gd name="connsiteX0-93" fmla="*/ 3957 w 10000"/>
              <a:gd name="connsiteY0-94" fmla="*/ 0 h 10672"/>
              <a:gd name="connsiteX1-95" fmla="*/ 165 w 10000"/>
              <a:gd name="connsiteY1-96" fmla="*/ 9501 h 10672"/>
              <a:gd name="connsiteX2-97" fmla="*/ 9947 w 10000"/>
              <a:gd name="connsiteY2-98" fmla="*/ 7937 h 10672"/>
              <a:gd name="connsiteX3-99" fmla="*/ 3957 w 10000"/>
              <a:gd name="connsiteY3-100" fmla="*/ 0 h 10672"/>
              <a:gd name="connsiteX0-101" fmla="*/ 3898 w 8519"/>
              <a:gd name="connsiteY0-102" fmla="*/ 0 h 9788"/>
              <a:gd name="connsiteX1-103" fmla="*/ 106 w 8519"/>
              <a:gd name="connsiteY1-104" fmla="*/ 9501 h 9788"/>
              <a:gd name="connsiteX2-105" fmla="*/ 8448 w 8519"/>
              <a:gd name="connsiteY2-106" fmla="*/ 5376 h 9788"/>
              <a:gd name="connsiteX3-107" fmla="*/ 3898 w 8519"/>
              <a:gd name="connsiteY3-108" fmla="*/ 0 h 9788"/>
              <a:gd name="connsiteX0-109" fmla="*/ 4598 w 10577"/>
              <a:gd name="connsiteY0-110" fmla="*/ 0 h 11194"/>
              <a:gd name="connsiteX1-111" fmla="*/ 146 w 10577"/>
              <a:gd name="connsiteY1-112" fmla="*/ 9707 h 11194"/>
              <a:gd name="connsiteX2-113" fmla="*/ 10502 w 10577"/>
              <a:gd name="connsiteY2-114" fmla="*/ 8632 h 11194"/>
              <a:gd name="connsiteX3-115" fmla="*/ 4598 w 10577"/>
              <a:gd name="connsiteY3-116" fmla="*/ 0 h 11194"/>
              <a:gd name="connsiteX0-117" fmla="*/ 4598 w 11033"/>
              <a:gd name="connsiteY0-118" fmla="*/ 0 h 11194"/>
              <a:gd name="connsiteX1-119" fmla="*/ 146 w 11033"/>
              <a:gd name="connsiteY1-120" fmla="*/ 9707 h 11194"/>
              <a:gd name="connsiteX2-121" fmla="*/ 10502 w 11033"/>
              <a:gd name="connsiteY2-122" fmla="*/ 8632 h 11194"/>
              <a:gd name="connsiteX3-123" fmla="*/ 4598 w 11033"/>
              <a:gd name="connsiteY3-124" fmla="*/ 0 h 11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33" h="11194">
                <a:moveTo>
                  <a:pt x="4598" y="0"/>
                </a:moveTo>
                <a:cubicBezTo>
                  <a:pt x="3427" y="1174"/>
                  <a:pt x="-838" y="8268"/>
                  <a:pt x="146" y="9707"/>
                </a:cubicBezTo>
                <a:cubicBezTo>
                  <a:pt x="1130" y="11146"/>
                  <a:pt x="7683" y="12588"/>
                  <a:pt x="10502" y="8632"/>
                </a:cubicBezTo>
                <a:cubicBezTo>
                  <a:pt x="12935" y="4398"/>
                  <a:pt x="6323" y="344"/>
                  <a:pt x="45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3" cap="flat">
            <a:solidFill>
              <a:srgbClr val="595D65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64047" y="206064"/>
            <a:ext cx="10301244" cy="796008"/>
            <a:chOff x="364047" y="206064"/>
            <a:chExt cx="10301244" cy="796008"/>
          </a:xfrm>
        </p:grpSpPr>
        <p:sp>
          <p:nvSpPr>
            <p:cNvPr id="35" name="文本框 34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3.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87783" y="267619"/>
              <a:ext cx="9277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洋流对航海的影响</a:t>
              </a:r>
              <a:r>
                <a:rPr lang="en-US" altLang="zh-CN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——</a:t>
              </a:r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顺流加速、逆流减速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467" y="2902911"/>
            <a:ext cx="4802406" cy="27613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23686" y="1412418"/>
            <a:ext cx="9740842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冰山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：</a:t>
            </a: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拉布拉多寒流从北极地区挟带冰山南下，给海上海运造成威胁。近年来全球变暖加剧，北极海冰加速消融，这种威胁不断扩大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。</a:t>
            </a:r>
            <a:endParaRPr lang="en-US" altLang="zh-CN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54760" y="3314106"/>
            <a:ext cx="4657877" cy="2249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海雾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：</a:t>
            </a: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寒暖流交汇处，海表气温和海温存在显著差异，暖湿气流快速冷却，形成大规模的海雾，降低能见度，影响航行。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543061" y="4271178"/>
            <a:ext cx="236220" cy="230823"/>
          </a:xfrm>
          <a:prstGeom prst="ellips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>
            <a:stCxn id="13" idx="0"/>
          </p:cNvCxnSpPr>
          <p:nvPr/>
        </p:nvCxnSpPr>
        <p:spPr>
          <a:xfrm flipV="1">
            <a:off x="1661171" y="1921397"/>
            <a:ext cx="0" cy="2349781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5078564" y="3470751"/>
            <a:ext cx="236220" cy="230823"/>
          </a:xfrm>
          <a:prstGeom prst="ellips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>
            <a:stCxn id="22" idx="6"/>
          </p:cNvCxnSpPr>
          <p:nvPr/>
        </p:nvCxnSpPr>
        <p:spPr>
          <a:xfrm>
            <a:off x="5314784" y="3586163"/>
            <a:ext cx="1257890" cy="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364047" y="206064"/>
            <a:ext cx="10944419" cy="796008"/>
            <a:chOff x="364047" y="206064"/>
            <a:chExt cx="10944419" cy="796008"/>
          </a:xfrm>
        </p:grpSpPr>
        <p:sp>
          <p:nvSpPr>
            <p:cNvPr id="27" name="文本框 26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3.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387782" y="267619"/>
              <a:ext cx="9920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洋流对航海的影响</a:t>
              </a:r>
              <a:r>
                <a:rPr lang="en-US" altLang="zh-CN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——</a:t>
              </a:r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携带冰山、造成海雾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704"/>
            <a:ext cx="7590658" cy="4343943"/>
          </a:xfrm>
          <a:prstGeom prst="rect">
            <a:avLst/>
          </a:prstGeom>
        </p:spPr>
      </p:pic>
      <p:sp>
        <p:nvSpPr>
          <p:cNvPr id="4" name="Freeform 23"/>
          <p:cNvSpPr/>
          <p:nvPr/>
        </p:nvSpPr>
        <p:spPr bwMode="auto">
          <a:xfrm>
            <a:off x="5799215" y="4385632"/>
            <a:ext cx="37290" cy="40753"/>
          </a:xfrm>
          <a:custGeom>
            <a:avLst/>
            <a:gdLst>
              <a:gd name="T0" fmla="*/ 1 w 37"/>
              <a:gd name="T1" fmla="*/ 42 h 59"/>
              <a:gd name="T2" fmla="*/ 16 w 37"/>
              <a:gd name="T3" fmla="*/ 57 h 59"/>
              <a:gd name="T4" fmla="*/ 20 w 37"/>
              <a:gd name="T5" fmla="*/ 46 h 59"/>
              <a:gd name="T6" fmla="*/ 37 w 37"/>
              <a:gd name="T7" fmla="*/ 36 h 59"/>
              <a:gd name="T8" fmla="*/ 31 w 37"/>
              <a:gd name="T9" fmla="*/ 0 h 59"/>
              <a:gd name="T10" fmla="*/ 1 w 37"/>
              <a:gd name="T11" fmla="*/ 42 h 59"/>
              <a:gd name="connsiteX0" fmla="*/ 19 w 9749"/>
              <a:gd name="connsiteY0" fmla="*/ 7119 h 9753"/>
              <a:gd name="connsiteX1" fmla="*/ 4073 w 9749"/>
              <a:gd name="connsiteY1" fmla="*/ 9661 h 9753"/>
              <a:gd name="connsiteX2" fmla="*/ 9709 w 9749"/>
              <a:gd name="connsiteY2" fmla="*/ 8854 h 9753"/>
              <a:gd name="connsiteX3" fmla="*/ 9749 w 9749"/>
              <a:gd name="connsiteY3" fmla="*/ 6102 h 9753"/>
              <a:gd name="connsiteX4" fmla="*/ 8127 w 9749"/>
              <a:gd name="connsiteY4" fmla="*/ 0 h 9753"/>
              <a:gd name="connsiteX5" fmla="*/ 19 w 9749"/>
              <a:gd name="connsiteY5" fmla="*/ 7119 h 9753"/>
              <a:gd name="connsiteX0-1" fmla="*/ 19 w 10000"/>
              <a:gd name="connsiteY0-2" fmla="*/ 5673 h 8374"/>
              <a:gd name="connsiteX1-3" fmla="*/ 4178 w 10000"/>
              <a:gd name="connsiteY1-4" fmla="*/ 8280 h 8374"/>
              <a:gd name="connsiteX2-5" fmla="*/ 9959 w 10000"/>
              <a:gd name="connsiteY2-6" fmla="*/ 7452 h 8374"/>
              <a:gd name="connsiteX3-7" fmla="*/ 10000 w 10000"/>
              <a:gd name="connsiteY3-8" fmla="*/ 4631 h 8374"/>
              <a:gd name="connsiteX4-9" fmla="*/ 6934 w 10000"/>
              <a:gd name="connsiteY4-10" fmla="*/ 0 h 8374"/>
              <a:gd name="connsiteX5-11" fmla="*/ 19 w 10000"/>
              <a:gd name="connsiteY5-12" fmla="*/ 5673 h 8374"/>
              <a:gd name="connsiteX0-13" fmla="*/ 314 w 8426"/>
              <a:gd name="connsiteY0-14" fmla="*/ 5804 h 10068"/>
              <a:gd name="connsiteX1-15" fmla="*/ 2604 w 8426"/>
              <a:gd name="connsiteY1-16" fmla="*/ 9888 h 10068"/>
              <a:gd name="connsiteX2-17" fmla="*/ 8385 w 8426"/>
              <a:gd name="connsiteY2-18" fmla="*/ 8899 h 10068"/>
              <a:gd name="connsiteX3-19" fmla="*/ 8426 w 8426"/>
              <a:gd name="connsiteY3-20" fmla="*/ 5530 h 10068"/>
              <a:gd name="connsiteX4-21" fmla="*/ 5360 w 8426"/>
              <a:gd name="connsiteY4-22" fmla="*/ 0 h 10068"/>
              <a:gd name="connsiteX5-23" fmla="*/ 314 w 8426"/>
              <a:gd name="connsiteY5-24" fmla="*/ 5804 h 10068"/>
              <a:gd name="connsiteX0-25" fmla="*/ 373 w 10000"/>
              <a:gd name="connsiteY0-26" fmla="*/ 5765 h 10000"/>
              <a:gd name="connsiteX1-27" fmla="*/ 3090 w 10000"/>
              <a:gd name="connsiteY1-28" fmla="*/ 9821 h 10000"/>
              <a:gd name="connsiteX2-29" fmla="*/ 9951 w 10000"/>
              <a:gd name="connsiteY2-30" fmla="*/ 8839 h 10000"/>
              <a:gd name="connsiteX3-31" fmla="*/ 10000 w 10000"/>
              <a:gd name="connsiteY3-32" fmla="*/ 5493 h 10000"/>
              <a:gd name="connsiteX4-33" fmla="*/ 6361 w 10000"/>
              <a:gd name="connsiteY4-34" fmla="*/ 0 h 10000"/>
              <a:gd name="connsiteX5-35" fmla="*/ 373 w 10000"/>
              <a:gd name="connsiteY5-36" fmla="*/ 5765 h 10000"/>
              <a:gd name="connsiteX0-37" fmla="*/ 3356 w 6995"/>
              <a:gd name="connsiteY0-38" fmla="*/ 0 h 10414"/>
              <a:gd name="connsiteX1-39" fmla="*/ 85 w 6995"/>
              <a:gd name="connsiteY1-40" fmla="*/ 9821 h 10414"/>
              <a:gd name="connsiteX2-41" fmla="*/ 6946 w 6995"/>
              <a:gd name="connsiteY2-42" fmla="*/ 8839 h 10414"/>
              <a:gd name="connsiteX3-43" fmla="*/ 6995 w 6995"/>
              <a:gd name="connsiteY3-44" fmla="*/ 5493 h 10414"/>
              <a:gd name="connsiteX4-45" fmla="*/ 3356 w 6995"/>
              <a:gd name="connsiteY4-46" fmla="*/ 0 h 10414"/>
              <a:gd name="connsiteX0-47" fmla="*/ 9491 w 14693"/>
              <a:gd name="connsiteY0-48" fmla="*/ 0 h 8841"/>
              <a:gd name="connsiteX1-49" fmla="*/ 59 w 14693"/>
              <a:gd name="connsiteY1-50" fmla="*/ 7270 h 8841"/>
              <a:gd name="connsiteX2-51" fmla="*/ 14623 w 14693"/>
              <a:gd name="connsiteY2-52" fmla="*/ 8488 h 8841"/>
              <a:gd name="connsiteX3-53" fmla="*/ 14693 w 14693"/>
              <a:gd name="connsiteY3-54" fmla="*/ 5275 h 8841"/>
              <a:gd name="connsiteX4-55" fmla="*/ 9491 w 14693"/>
              <a:gd name="connsiteY4-56" fmla="*/ 0 h 8841"/>
              <a:gd name="connsiteX0-57" fmla="*/ 6460 w 9952"/>
              <a:gd name="connsiteY0-58" fmla="*/ 0 h 9999"/>
              <a:gd name="connsiteX1-59" fmla="*/ 40 w 9952"/>
              <a:gd name="connsiteY1-60" fmla="*/ 8223 h 9999"/>
              <a:gd name="connsiteX2-61" fmla="*/ 9952 w 9952"/>
              <a:gd name="connsiteY2-62" fmla="*/ 9601 h 9999"/>
              <a:gd name="connsiteX3-63" fmla="*/ 9460 w 9952"/>
              <a:gd name="connsiteY3-64" fmla="*/ 4570 h 9999"/>
              <a:gd name="connsiteX4-65" fmla="*/ 6460 w 9952"/>
              <a:gd name="connsiteY4-66" fmla="*/ 0 h 9999"/>
              <a:gd name="connsiteX0-67" fmla="*/ 4422 w 10100"/>
              <a:gd name="connsiteY0-68" fmla="*/ 0 h 8203"/>
              <a:gd name="connsiteX1-69" fmla="*/ 140 w 10100"/>
              <a:gd name="connsiteY1-70" fmla="*/ 6478 h 8203"/>
              <a:gd name="connsiteX2-71" fmla="*/ 10100 w 10100"/>
              <a:gd name="connsiteY2-72" fmla="*/ 7856 h 8203"/>
              <a:gd name="connsiteX3-73" fmla="*/ 9606 w 10100"/>
              <a:gd name="connsiteY3-74" fmla="*/ 2824 h 8203"/>
              <a:gd name="connsiteX4-75" fmla="*/ 4422 w 10100"/>
              <a:gd name="connsiteY4-76" fmla="*/ 0 h 8203"/>
              <a:gd name="connsiteX0-77" fmla="*/ 4378 w 10071"/>
              <a:gd name="connsiteY0-78" fmla="*/ 0 h 10001"/>
              <a:gd name="connsiteX1-79" fmla="*/ 139 w 10071"/>
              <a:gd name="connsiteY1-80" fmla="*/ 7897 h 10001"/>
              <a:gd name="connsiteX2-81" fmla="*/ 10000 w 10071"/>
              <a:gd name="connsiteY2-82" fmla="*/ 9577 h 10001"/>
              <a:gd name="connsiteX3-83" fmla="*/ 4378 w 10071"/>
              <a:gd name="connsiteY3-84" fmla="*/ 0 h 10001"/>
              <a:gd name="connsiteX0-85" fmla="*/ 4424 w 11179"/>
              <a:gd name="connsiteY0-86" fmla="*/ 0 h 8312"/>
              <a:gd name="connsiteX1-87" fmla="*/ 185 w 11179"/>
              <a:gd name="connsiteY1-88" fmla="*/ 7897 h 8312"/>
              <a:gd name="connsiteX2-89" fmla="*/ 11120 w 11179"/>
              <a:gd name="connsiteY2-90" fmla="*/ 6597 h 8312"/>
              <a:gd name="connsiteX3-91" fmla="*/ 4424 w 11179"/>
              <a:gd name="connsiteY3-92" fmla="*/ 0 h 8312"/>
              <a:gd name="connsiteX0-93" fmla="*/ 3957 w 10000"/>
              <a:gd name="connsiteY0-94" fmla="*/ 0 h 10672"/>
              <a:gd name="connsiteX1-95" fmla="*/ 165 w 10000"/>
              <a:gd name="connsiteY1-96" fmla="*/ 9501 h 10672"/>
              <a:gd name="connsiteX2-97" fmla="*/ 9947 w 10000"/>
              <a:gd name="connsiteY2-98" fmla="*/ 7937 h 10672"/>
              <a:gd name="connsiteX3-99" fmla="*/ 3957 w 10000"/>
              <a:gd name="connsiteY3-100" fmla="*/ 0 h 10672"/>
              <a:gd name="connsiteX0-101" fmla="*/ 3898 w 8519"/>
              <a:gd name="connsiteY0-102" fmla="*/ 0 h 9788"/>
              <a:gd name="connsiteX1-103" fmla="*/ 106 w 8519"/>
              <a:gd name="connsiteY1-104" fmla="*/ 9501 h 9788"/>
              <a:gd name="connsiteX2-105" fmla="*/ 8448 w 8519"/>
              <a:gd name="connsiteY2-106" fmla="*/ 5376 h 9788"/>
              <a:gd name="connsiteX3-107" fmla="*/ 3898 w 8519"/>
              <a:gd name="connsiteY3-108" fmla="*/ 0 h 9788"/>
              <a:gd name="connsiteX0-109" fmla="*/ 4598 w 10577"/>
              <a:gd name="connsiteY0-110" fmla="*/ 0 h 11194"/>
              <a:gd name="connsiteX1-111" fmla="*/ 146 w 10577"/>
              <a:gd name="connsiteY1-112" fmla="*/ 9707 h 11194"/>
              <a:gd name="connsiteX2-113" fmla="*/ 10502 w 10577"/>
              <a:gd name="connsiteY2-114" fmla="*/ 8632 h 11194"/>
              <a:gd name="connsiteX3-115" fmla="*/ 4598 w 10577"/>
              <a:gd name="connsiteY3-116" fmla="*/ 0 h 11194"/>
              <a:gd name="connsiteX0-117" fmla="*/ 4598 w 11033"/>
              <a:gd name="connsiteY0-118" fmla="*/ 0 h 11194"/>
              <a:gd name="connsiteX1-119" fmla="*/ 146 w 11033"/>
              <a:gd name="connsiteY1-120" fmla="*/ 9707 h 11194"/>
              <a:gd name="connsiteX2-121" fmla="*/ 10502 w 11033"/>
              <a:gd name="connsiteY2-122" fmla="*/ 8632 h 11194"/>
              <a:gd name="connsiteX3-123" fmla="*/ 4598 w 11033"/>
              <a:gd name="connsiteY3-124" fmla="*/ 0 h 11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33" h="11194">
                <a:moveTo>
                  <a:pt x="4598" y="0"/>
                </a:moveTo>
                <a:cubicBezTo>
                  <a:pt x="3427" y="1174"/>
                  <a:pt x="-838" y="8268"/>
                  <a:pt x="146" y="9707"/>
                </a:cubicBezTo>
                <a:cubicBezTo>
                  <a:pt x="1130" y="11146"/>
                  <a:pt x="7683" y="12588"/>
                  <a:pt x="10502" y="8632"/>
                </a:cubicBezTo>
                <a:cubicBezTo>
                  <a:pt x="12935" y="4398"/>
                  <a:pt x="6323" y="344"/>
                  <a:pt x="45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3" cap="flat">
            <a:solidFill>
              <a:srgbClr val="595D65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42983" y="1411068"/>
            <a:ext cx="4175918" cy="446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泰坦尼克号，是英国白星航运公司下辖的一艘奥林匹克级邮轮，于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1912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年建造完毕，有“永不沉没”的美誉。然而，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1912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年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4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月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14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日，在它的首次航行中，泰坦尼克号和一座冰山相撞，导致船体断裂而沉入海底，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1517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人丧生。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2111830" y="2918155"/>
            <a:ext cx="1445984" cy="222126"/>
          </a:xfrm>
          <a:custGeom>
            <a:avLst/>
            <a:gdLst>
              <a:gd name="connsiteX0" fmla="*/ 1874520 w 1874520"/>
              <a:gd name="connsiteY0" fmla="*/ 0 h 343072"/>
              <a:gd name="connsiteX1" fmla="*/ 1060704 w 1874520"/>
              <a:gd name="connsiteY1" fmla="*/ 320040 h 343072"/>
              <a:gd name="connsiteX2" fmla="*/ 0 w 1874520"/>
              <a:gd name="connsiteY2" fmla="*/ 292608 h 34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4520" h="343072">
                <a:moveTo>
                  <a:pt x="1874520" y="0"/>
                </a:moveTo>
                <a:cubicBezTo>
                  <a:pt x="1623822" y="135636"/>
                  <a:pt x="1373124" y="271272"/>
                  <a:pt x="1060704" y="320040"/>
                </a:cubicBezTo>
                <a:cubicBezTo>
                  <a:pt x="748284" y="368808"/>
                  <a:pt x="374142" y="330708"/>
                  <a:pt x="0" y="292608"/>
                </a:cubicBezTo>
              </a:path>
            </a:pathLst>
          </a:custGeom>
          <a:noFill/>
          <a:ln w="38100">
            <a:solidFill>
              <a:srgbClr val="0D1DB3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00024" y="2589548"/>
            <a:ext cx="1164501" cy="75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纽约</a:t>
            </a:r>
            <a:endParaRPr lang="zh-CN" altLang="en-US" dirty="0">
              <a:solidFill>
                <a:schemeClr val="tx1"/>
              </a:solidFill>
              <a:effectLst>
                <a:glow rad="177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007194" y="3089634"/>
            <a:ext cx="63648" cy="636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3369984" y="2348619"/>
            <a:ext cx="1164501" cy="75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南安普顿</a:t>
            </a:r>
            <a:endParaRPr lang="zh-CN" altLang="en-US" dirty="0">
              <a:solidFill>
                <a:schemeClr val="tx1"/>
              </a:solidFill>
              <a:effectLst>
                <a:glow rad="177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3543117" y="2868722"/>
            <a:ext cx="63648" cy="636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" name="十字形 13"/>
          <p:cNvSpPr/>
          <p:nvPr/>
        </p:nvSpPr>
        <p:spPr>
          <a:xfrm rot="18994418">
            <a:off x="2274765" y="2954956"/>
            <a:ext cx="263061" cy="263061"/>
          </a:xfrm>
          <a:prstGeom prst="plus">
            <a:avLst>
              <a:gd name="adj" fmla="val 42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1852062" y="3059276"/>
            <a:ext cx="1164501" cy="75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沉没处</a:t>
            </a:r>
            <a:endParaRPr lang="zh-CN" altLang="en-US" dirty="0">
              <a:solidFill>
                <a:schemeClr val="tx1"/>
              </a:solidFill>
              <a:effectLst>
                <a:glow rad="177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1998902" y="1956912"/>
            <a:ext cx="561751" cy="1012598"/>
            <a:chOff x="6309360" y="1737360"/>
            <a:chExt cx="553775" cy="998220"/>
          </a:xfrm>
        </p:grpSpPr>
        <p:sp>
          <p:nvSpPr>
            <p:cNvPr id="144" name="任意多边形 143"/>
            <p:cNvSpPr/>
            <p:nvPr/>
          </p:nvSpPr>
          <p:spPr>
            <a:xfrm>
              <a:off x="6309360" y="1737360"/>
              <a:ext cx="255270" cy="201930"/>
            </a:xfrm>
            <a:custGeom>
              <a:avLst/>
              <a:gdLst>
                <a:gd name="connsiteX0" fmla="*/ 0 w 255270"/>
                <a:gd name="connsiteY0" fmla="*/ 0 h 201930"/>
                <a:gd name="connsiteX1" fmla="*/ 160020 w 255270"/>
                <a:gd name="connsiteY1" fmla="*/ 91440 h 201930"/>
                <a:gd name="connsiteX2" fmla="*/ 255270 w 255270"/>
                <a:gd name="connsiteY2" fmla="*/ 20193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270" h="201930">
                  <a:moveTo>
                    <a:pt x="0" y="0"/>
                  </a:moveTo>
                  <a:cubicBezTo>
                    <a:pt x="58737" y="28892"/>
                    <a:pt x="117475" y="57785"/>
                    <a:pt x="160020" y="91440"/>
                  </a:cubicBezTo>
                  <a:cubicBezTo>
                    <a:pt x="202565" y="125095"/>
                    <a:pt x="228917" y="163512"/>
                    <a:pt x="255270" y="20193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45" name="任意多边形 144"/>
            <p:cNvSpPr/>
            <p:nvPr/>
          </p:nvSpPr>
          <p:spPr>
            <a:xfrm>
              <a:off x="6629400" y="2019300"/>
              <a:ext cx="137160" cy="304800"/>
            </a:xfrm>
            <a:custGeom>
              <a:avLst/>
              <a:gdLst>
                <a:gd name="connsiteX0" fmla="*/ 0 w 137160"/>
                <a:gd name="connsiteY0" fmla="*/ 0 h 304800"/>
                <a:gd name="connsiteX1" fmla="*/ 95250 w 137160"/>
                <a:gd name="connsiteY1" fmla="*/ 186690 h 304800"/>
                <a:gd name="connsiteX2" fmla="*/ 137160 w 137160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304800">
                  <a:moveTo>
                    <a:pt x="0" y="0"/>
                  </a:moveTo>
                  <a:cubicBezTo>
                    <a:pt x="36195" y="67945"/>
                    <a:pt x="72390" y="135890"/>
                    <a:pt x="95250" y="186690"/>
                  </a:cubicBezTo>
                  <a:cubicBezTo>
                    <a:pt x="118110" y="237490"/>
                    <a:pt x="127635" y="271145"/>
                    <a:pt x="137160" y="30480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46" name="任意多边形 145"/>
            <p:cNvSpPr/>
            <p:nvPr/>
          </p:nvSpPr>
          <p:spPr>
            <a:xfrm>
              <a:off x="6755130" y="2411730"/>
              <a:ext cx="108005" cy="323850"/>
            </a:xfrm>
            <a:custGeom>
              <a:avLst/>
              <a:gdLst>
                <a:gd name="connsiteX0" fmla="*/ 41910 w 108005"/>
                <a:gd name="connsiteY0" fmla="*/ 0 h 323850"/>
                <a:gd name="connsiteX1" fmla="*/ 87630 w 108005"/>
                <a:gd name="connsiteY1" fmla="*/ 114300 h 323850"/>
                <a:gd name="connsiteX2" fmla="*/ 106680 w 108005"/>
                <a:gd name="connsiteY2" fmla="*/ 243840 h 323850"/>
                <a:gd name="connsiteX3" fmla="*/ 53340 w 108005"/>
                <a:gd name="connsiteY3" fmla="*/ 293370 h 323850"/>
                <a:gd name="connsiteX4" fmla="*/ 0 w 108005"/>
                <a:gd name="connsiteY4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5" h="323850">
                  <a:moveTo>
                    <a:pt x="41910" y="0"/>
                  </a:moveTo>
                  <a:cubicBezTo>
                    <a:pt x="59372" y="36830"/>
                    <a:pt x="76835" y="73660"/>
                    <a:pt x="87630" y="114300"/>
                  </a:cubicBezTo>
                  <a:cubicBezTo>
                    <a:pt x="98425" y="154940"/>
                    <a:pt x="112395" y="213995"/>
                    <a:pt x="106680" y="243840"/>
                  </a:cubicBezTo>
                  <a:cubicBezTo>
                    <a:pt x="100965" y="273685"/>
                    <a:pt x="71120" y="280035"/>
                    <a:pt x="53340" y="293370"/>
                  </a:cubicBezTo>
                  <a:cubicBezTo>
                    <a:pt x="35560" y="306705"/>
                    <a:pt x="17780" y="315277"/>
                    <a:pt x="0" y="323850"/>
                  </a:cubicBezTo>
                </a:path>
              </a:pathLst>
            </a:custGeom>
            <a:noFill/>
            <a:ln w="38100">
              <a:solidFill>
                <a:srgbClr val="3CB4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47" name="文本框 146"/>
          <p:cNvSpPr txBox="1"/>
          <p:nvPr/>
        </p:nvSpPr>
        <p:spPr>
          <a:xfrm rot="19865629">
            <a:off x="1656686" y="1299126"/>
            <a:ext cx="461665" cy="1575660"/>
          </a:xfrm>
          <a:prstGeom prst="rect">
            <a:avLst/>
          </a:prstGeom>
          <a:noFill/>
          <a:ln w="38100">
            <a:noFill/>
          </a:ln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0099FF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拉布拉多寒流</a:t>
            </a:r>
            <a:endParaRPr lang="zh-CN" altLang="en-US" dirty="0">
              <a:solidFill>
                <a:srgbClr val="0099FF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2" r="29794" b="49627"/>
          <a:stretch>
            <a:fillRect/>
          </a:stretch>
        </p:blipFill>
        <p:spPr>
          <a:xfrm>
            <a:off x="2453870" y="2219099"/>
            <a:ext cx="378362" cy="56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8" name="图片 1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2" r="29794" b="49627"/>
          <a:stretch>
            <a:fillRect/>
          </a:stretch>
        </p:blipFill>
        <p:spPr>
          <a:xfrm>
            <a:off x="2581532" y="2454228"/>
            <a:ext cx="378362" cy="56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9" name="任意多边形 148"/>
          <p:cNvSpPr/>
          <p:nvPr/>
        </p:nvSpPr>
        <p:spPr>
          <a:xfrm rot="982245">
            <a:off x="1767744" y="3164943"/>
            <a:ext cx="370565" cy="635481"/>
          </a:xfrm>
          <a:custGeom>
            <a:avLst/>
            <a:gdLst>
              <a:gd name="connsiteX0" fmla="*/ 0 w 220980"/>
              <a:gd name="connsiteY0" fmla="*/ 411480 h 411480"/>
              <a:gd name="connsiteX1" fmla="*/ 38100 w 220980"/>
              <a:gd name="connsiteY1" fmla="*/ 342900 h 411480"/>
              <a:gd name="connsiteX2" fmla="*/ 7620 w 220980"/>
              <a:gd name="connsiteY2" fmla="*/ 259080 h 411480"/>
              <a:gd name="connsiteX3" fmla="*/ 129540 w 220980"/>
              <a:gd name="connsiteY3" fmla="*/ 140970 h 411480"/>
              <a:gd name="connsiteX4" fmla="*/ 171450 w 220980"/>
              <a:gd name="connsiteY4" fmla="*/ 45720 h 411480"/>
              <a:gd name="connsiteX5" fmla="*/ 220980 w 220980"/>
              <a:gd name="connsiteY5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980" h="411480">
                <a:moveTo>
                  <a:pt x="0" y="411480"/>
                </a:moveTo>
                <a:cubicBezTo>
                  <a:pt x="18415" y="389890"/>
                  <a:pt x="36830" y="368300"/>
                  <a:pt x="38100" y="342900"/>
                </a:cubicBezTo>
                <a:cubicBezTo>
                  <a:pt x="39370" y="317500"/>
                  <a:pt x="-7620" y="292735"/>
                  <a:pt x="7620" y="259080"/>
                </a:cubicBezTo>
                <a:cubicBezTo>
                  <a:pt x="22860" y="225425"/>
                  <a:pt x="102235" y="176530"/>
                  <a:pt x="129540" y="140970"/>
                </a:cubicBezTo>
                <a:cubicBezTo>
                  <a:pt x="156845" y="105410"/>
                  <a:pt x="156210" y="69215"/>
                  <a:pt x="171450" y="45720"/>
                </a:cubicBezTo>
                <a:cubicBezTo>
                  <a:pt x="186690" y="22225"/>
                  <a:pt x="203835" y="11112"/>
                  <a:pt x="22098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874238" y="3173651"/>
            <a:ext cx="969000" cy="584775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墨西哥湾暖流</a:t>
            </a:r>
            <a:endParaRPr lang="zh-CN" altLang="en-US" sz="16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575225" y="3349080"/>
            <a:ext cx="1501957" cy="1501957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7" name="组合 26"/>
          <p:cNvGrpSpPr/>
          <p:nvPr/>
        </p:nvGrpSpPr>
        <p:grpSpPr>
          <a:xfrm>
            <a:off x="364047" y="206064"/>
            <a:ext cx="10338534" cy="796008"/>
            <a:chOff x="364047" y="206064"/>
            <a:chExt cx="10338534" cy="796008"/>
          </a:xfrm>
        </p:grpSpPr>
        <p:sp>
          <p:nvSpPr>
            <p:cNvPr id="28" name="文本框 27"/>
            <p:cNvSpPr txBox="1"/>
            <p:nvPr/>
          </p:nvSpPr>
          <p:spPr>
            <a:xfrm>
              <a:off x="364047" y="206064"/>
              <a:ext cx="1177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3.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87783" y="267619"/>
              <a:ext cx="9314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洋流对航海的影响</a:t>
              </a:r>
              <a:r>
                <a:rPr lang="en-US" altLang="zh-CN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——</a:t>
              </a:r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携带冰山、造成海雾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798" y="1743120"/>
            <a:ext cx="7407798" cy="3981508"/>
          </a:xfrm>
          <a:prstGeom prst="rect">
            <a:avLst/>
          </a:prstGeom>
        </p:spPr>
      </p:pic>
      <p:sp>
        <p:nvSpPr>
          <p:cNvPr id="145" name="矩形 144"/>
          <p:cNvSpPr/>
          <p:nvPr/>
        </p:nvSpPr>
        <p:spPr>
          <a:xfrm>
            <a:off x="6656518" y="0"/>
            <a:ext cx="531079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49251" y="1224317"/>
            <a:ext cx="4534961" cy="335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1978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年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3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月，美国超级油轮“阿摩科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·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卡迪兹号” 撞上岩礁后沉没，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22.4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万吨原油因此泄露，污染了近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350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公里长的海岸带，仅海鸟死亡的尸体就多达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万多吨。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6983939" y="4581967"/>
            <a:ext cx="4534961" cy="16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北大西洋暖流使得原油污染随之扩散，加快了污染的净化速度，但也扩大了污染范围。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1113143" y="3173460"/>
            <a:ext cx="2262376" cy="75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“阿摩科</a:t>
            </a:r>
            <a:r>
              <a:rPr lang="en-US" altLang="zh-CN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·</a:t>
            </a:r>
            <a:r>
              <a:rPr lang="zh-CN" altLang="en-US" dirty="0">
                <a:solidFill>
                  <a:schemeClr val="tx1"/>
                </a:solidFill>
                <a:effectLst>
                  <a:glow rad="177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卡迪兹号”失事处</a:t>
            </a:r>
            <a:endParaRPr lang="zh-CN" altLang="en-US" dirty="0">
              <a:solidFill>
                <a:schemeClr val="tx1"/>
              </a:solidFill>
              <a:effectLst>
                <a:glow rad="177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19513" y="3046758"/>
            <a:ext cx="101347" cy="101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163" name="组合 162"/>
          <p:cNvGrpSpPr/>
          <p:nvPr/>
        </p:nvGrpSpPr>
        <p:grpSpPr>
          <a:xfrm>
            <a:off x="617403" y="2083105"/>
            <a:ext cx="2704477" cy="1234819"/>
            <a:chOff x="6598920" y="1798320"/>
            <a:chExt cx="2522220" cy="1062990"/>
          </a:xfrm>
        </p:grpSpPr>
        <p:sp>
          <p:nvSpPr>
            <p:cNvPr id="164" name="任意多边形 163"/>
            <p:cNvSpPr/>
            <p:nvPr/>
          </p:nvSpPr>
          <p:spPr>
            <a:xfrm>
              <a:off x="6598920" y="2381250"/>
              <a:ext cx="1440180" cy="480060"/>
            </a:xfrm>
            <a:custGeom>
              <a:avLst/>
              <a:gdLst>
                <a:gd name="connsiteX0" fmla="*/ 0 w 1440180"/>
                <a:gd name="connsiteY0" fmla="*/ 480060 h 480060"/>
                <a:gd name="connsiteX1" fmla="*/ 270510 w 1440180"/>
                <a:gd name="connsiteY1" fmla="*/ 354330 h 480060"/>
                <a:gd name="connsiteX2" fmla="*/ 453390 w 1440180"/>
                <a:gd name="connsiteY2" fmla="*/ 320040 h 480060"/>
                <a:gd name="connsiteX3" fmla="*/ 697230 w 1440180"/>
                <a:gd name="connsiteY3" fmla="*/ 293370 h 480060"/>
                <a:gd name="connsiteX4" fmla="*/ 918210 w 1440180"/>
                <a:gd name="connsiteY4" fmla="*/ 224790 h 480060"/>
                <a:gd name="connsiteX5" fmla="*/ 1154430 w 1440180"/>
                <a:gd name="connsiteY5" fmla="*/ 175260 h 480060"/>
                <a:gd name="connsiteX6" fmla="*/ 1249680 w 1440180"/>
                <a:gd name="connsiteY6" fmla="*/ 125730 h 480060"/>
                <a:gd name="connsiteX7" fmla="*/ 1352550 w 1440180"/>
                <a:gd name="connsiteY7" fmla="*/ 64770 h 480060"/>
                <a:gd name="connsiteX8" fmla="*/ 1440180 w 1440180"/>
                <a:gd name="connsiteY8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80" h="480060">
                  <a:moveTo>
                    <a:pt x="0" y="480060"/>
                  </a:moveTo>
                  <a:cubicBezTo>
                    <a:pt x="97472" y="430530"/>
                    <a:pt x="194945" y="381000"/>
                    <a:pt x="270510" y="354330"/>
                  </a:cubicBezTo>
                  <a:cubicBezTo>
                    <a:pt x="346075" y="327660"/>
                    <a:pt x="382270" y="330200"/>
                    <a:pt x="453390" y="320040"/>
                  </a:cubicBezTo>
                  <a:cubicBezTo>
                    <a:pt x="524510" y="309880"/>
                    <a:pt x="619760" y="309245"/>
                    <a:pt x="697230" y="293370"/>
                  </a:cubicBezTo>
                  <a:cubicBezTo>
                    <a:pt x="774700" y="277495"/>
                    <a:pt x="842010" y="244475"/>
                    <a:pt x="918210" y="224790"/>
                  </a:cubicBezTo>
                  <a:cubicBezTo>
                    <a:pt x="994410" y="205105"/>
                    <a:pt x="1099185" y="191770"/>
                    <a:pt x="1154430" y="175260"/>
                  </a:cubicBezTo>
                  <a:cubicBezTo>
                    <a:pt x="1209675" y="158750"/>
                    <a:pt x="1216660" y="144145"/>
                    <a:pt x="1249680" y="125730"/>
                  </a:cubicBezTo>
                  <a:cubicBezTo>
                    <a:pt x="1282700" y="107315"/>
                    <a:pt x="1320800" y="85725"/>
                    <a:pt x="1352550" y="64770"/>
                  </a:cubicBezTo>
                  <a:cubicBezTo>
                    <a:pt x="1384300" y="43815"/>
                    <a:pt x="1412240" y="21907"/>
                    <a:pt x="144018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65" name="任意多边形 164"/>
            <p:cNvSpPr/>
            <p:nvPr/>
          </p:nvSpPr>
          <p:spPr>
            <a:xfrm>
              <a:off x="8111490" y="1946910"/>
              <a:ext cx="537210" cy="384810"/>
            </a:xfrm>
            <a:custGeom>
              <a:avLst/>
              <a:gdLst>
                <a:gd name="connsiteX0" fmla="*/ 0 w 537210"/>
                <a:gd name="connsiteY0" fmla="*/ 384810 h 384810"/>
                <a:gd name="connsiteX1" fmla="*/ 106680 w 537210"/>
                <a:gd name="connsiteY1" fmla="*/ 259080 h 384810"/>
                <a:gd name="connsiteX2" fmla="*/ 186690 w 537210"/>
                <a:gd name="connsiteY2" fmla="*/ 160020 h 384810"/>
                <a:gd name="connsiteX3" fmla="*/ 316230 w 537210"/>
                <a:gd name="connsiteY3" fmla="*/ 45720 h 384810"/>
                <a:gd name="connsiteX4" fmla="*/ 537210 w 537210"/>
                <a:gd name="connsiteY4" fmla="*/ 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384810">
                  <a:moveTo>
                    <a:pt x="0" y="384810"/>
                  </a:moveTo>
                  <a:cubicBezTo>
                    <a:pt x="37782" y="340677"/>
                    <a:pt x="75565" y="296545"/>
                    <a:pt x="106680" y="259080"/>
                  </a:cubicBezTo>
                  <a:cubicBezTo>
                    <a:pt x="137795" y="221615"/>
                    <a:pt x="151765" y="195580"/>
                    <a:pt x="186690" y="160020"/>
                  </a:cubicBezTo>
                  <a:cubicBezTo>
                    <a:pt x="221615" y="124460"/>
                    <a:pt x="257810" y="72390"/>
                    <a:pt x="316230" y="45720"/>
                  </a:cubicBezTo>
                  <a:cubicBezTo>
                    <a:pt x="374650" y="19050"/>
                    <a:pt x="455930" y="9525"/>
                    <a:pt x="53721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66" name="任意多边形 165"/>
            <p:cNvSpPr/>
            <p:nvPr/>
          </p:nvSpPr>
          <p:spPr>
            <a:xfrm>
              <a:off x="8698230" y="1946910"/>
              <a:ext cx="201930" cy="76200"/>
            </a:xfrm>
            <a:custGeom>
              <a:avLst/>
              <a:gdLst>
                <a:gd name="connsiteX0" fmla="*/ 0 w 201930"/>
                <a:gd name="connsiteY0" fmla="*/ 0 h 76200"/>
                <a:gd name="connsiteX1" fmla="*/ 83820 w 201930"/>
                <a:gd name="connsiteY1" fmla="*/ 11430 h 76200"/>
                <a:gd name="connsiteX2" fmla="*/ 160020 w 201930"/>
                <a:gd name="connsiteY2" fmla="*/ 57150 h 76200"/>
                <a:gd name="connsiteX3" fmla="*/ 201930 w 20193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30" h="76200">
                  <a:moveTo>
                    <a:pt x="0" y="0"/>
                  </a:moveTo>
                  <a:cubicBezTo>
                    <a:pt x="28575" y="952"/>
                    <a:pt x="57150" y="1905"/>
                    <a:pt x="83820" y="11430"/>
                  </a:cubicBezTo>
                  <a:cubicBezTo>
                    <a:pt x="110490" y="20955"/>
                    <a:pt x="140335" y="46355"/>
                    <a:pt x="160020" y="57150"/>
                  </a:cubicBezTo>
                  <a:cubicBezTo>
                    <a:pt x="179705" y="67945"/>
                    <a:pt x="190817" y="72072"/>
                    <a:pt x="201930" y="7620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67" name="任意多边形 166"/>
            <p:cNvSpPr/>
            <p:nvPr/>
          </p:nvSpPr>
          <p:spPr>
            <a:xfrm>
              <a:off x="8926830" y="1798320"/>
              <a:ext cx="194310" cy="246262"/>
            </a:xfrm>
            <a:custGeom>
              <a:avLst/>
              <a:gdLst>
                <a:gd name="connsiteX0" fmla="*/ 0 w 194310"/>
                <a:gd name="connsiteY0" fmla="*/ 240030 h 246262"/>
                <a:gd name="connsiteX1" fmla="*/ 76200 w 194310"/>
                <a:gd name="connsiteY1" fmla="*/ 240030 h 246262"/>
                <a:gd name="connsiteX2" fmla="*/ 106680 w 194310"/>
                <a:gd name="connsiteY2" fmla="*/ 175260 h 246262"/>
                <a:gd name="connsiteX3" fmla="*/ 160020 w 194310"/>
                <a:gd name="connsiteY3" fmla="*/ 76200 h 246262"/>
                <a:gd name="connsiteX4" fmla="*/ 194310 w 194310"/>
                <a:gd name="connsiteY4" fmla="*/ 0 h 24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10" h="246262">
                  <a:moveTo>
                    <a:pt x="0" y="240030"/>
                  </a:moveTo>
                  <a:cubicBezTo>
                    <a:pt x="29210" y="245427"/>
                    <a:pt x="58420" y="250825"/>
                    <a:pt x="76200" y="240030"/>
                  </a:cubicBezTo>
                  <a:cubicBezTo>
                    <a:pt x="93980" y="229235"/>
                    <a:pt x="92710" y="202565"/>
                    <a:pt x="106680" y="175260"/>
                  </a:cubicBezTo>
                  <a:cubicBezTo>
                    <a:pt x="120650" y="147955"/>
                    <a:pt x="145415" y="105410"/>
                    <a:pt x="160020" y="76200"/>
                  </a:cubicBezTo>
                  <a:cubicBezTo>
                    <a:pt x="174625" y="46990"/>
                    <a:pt x="184467" y="23495"/>
                    <a:pt x="19431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68" name="文本框 167"/>
            <p:cNvSpPr txBox="1"/>
            <p:nvPr/>
          </p:nvSpPr>
          <p:spPr>
            <a:xfrm rot="20932663">
              <a:off x="6709435" y="2371772"/>
              <a:ext cx="1326164" cy="26494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北大西洋暖流</a:t>
              </a:r>
              <a:endParaRPr lang="zh-CN" altLang="en-US" sz="14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3762929" y="2108377"/>
            <a:ext cx="1936593" cy="1936593"/>
          </a:xfrm>
          <a:prstGeom prst="ellipse">
            <a:avLst/>
          </a:prstGeom>
          <a:blipFill dpi="0" rotWithShape="1">
            <a:blip r:embed="rId3"/>
            <a:srcRect/>
            <a:stretch>
              <a:fillRect l="-65902" t="-19324" r="-11796" b="965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cxnSp>
        <p:nvCxnSpPr>
          <p:cNvPr id="169" name="直接连接符 168"/>
          <p:cNvCxnSpPr/>
          <p:nvPr/>
        </p:nvCxnSpPr>
        <p:spPr>
          <a:xfrm>
            <a:off x="3426907" y="2065064"/>
            <a:ext cx="663430" cy="389986"/>
          </a:xfrm>
          <a:prstGeom prst="line">
            <a:avLst/>
          </a:prstGeom>
          <a:ln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组合 130"/>
          <p:cNvGrpSpPr/>
          <p:nvPr/>
        </p:nvGrpSpPr>
        <p:grpSpPr>
          <a:xfrm>
            <a:off x="364047" y="206064"/>
            <a:ext cx="13006513" cy="796008"/>
            <a:chOff x="364047" y="206064"/>
            <a:chExt cx="13006513" cy="796008"/>
          </a:xfrm>
        </p:grpSpPr>
        <p:sp>
          <p:nvSpPr>
            <p:cNvPr id="136" name="文本框 135"/>
            <p:cNvSpPr txBox="1"/>
            <p:nvPr/>
          </p:nvSpPr>
          <p:spPr>
            <a:xfrm>
              <a:off x="364047" y="206064"/>
              <a:ext cx="682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4.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1387782" y="267619"/>
              <a:ext cx="11982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洋流对海洋污染的影响</a:t>
              </a:r>
              <a:r>
                <a:rPr lang="en-US" altLang="zh-CN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——</a:t>
              </a:r>
              <a:r>
                <a:rPr lang="zh-CN" altLang="en-US" sz="28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加快净化速度，扩大污染范围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1487488" y="881012"/>
              <a:ext cx="3812803" cy="10523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1489419" y="956353"/>
              <a:ext cx="378245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2" name="Freeform 23"/>
          <p:cNvSpPr/>
          <p:nvPr/>
        </p:nvSpPr>
        <p:spPr bwMode="auto">
          <a:xfrm>
            <a:off x="3810706" y="4082360"/>
            <a:ext cx="37290" cy="40753"/>
          </a:xfrm>
          <a:custGeom>
            <a:avLst/>
            <a:gdLst>
              <a:gd name="T0" fmla="*/ 1 w 37"/>
              <a:gd name="T1" fmla="*/ 42 h 59"/>
              <a:gd name="T2" fmla="*/ 16 w 37"/>
              <a:gd name="T3" fmla="*/ 57 h 59"/>
              <a:gd name="T4" fmla="*/ 20 w 37"/>
              <a:gd name="T5" fmla="*/ 46 h 59"/>
              <a:gd name="T6" fmla="*/ 37 w 37"/>
              <a:gd name="T7" fmla="*/ 36 h 59"/>
              <a:gd name="T8" fmla="*/ 31 w 37"/>
              <a:gd name="T9" fmla="*/ 0 h 59"/>
              <a:gd name="T10" fmla="*/ 1 w 37"/>
              <a:gd name="T11" fmla="*/ 42 h 59"/>
              <a:gd name="connsiteX0" fmla="*/ 19 w 9749"/>
              <a:gd name="connsiteY0" fmla="*/ 7119 h 9753"/>
              <a:gd name="connsiteX1" fmla="*/ 4073 w 9749"/>
              <a:gd name="connsiteY1" fmla="*/ 9661 h 9753"/>
              <a:gd name="connsiteX2" fmla="*/ 9709 w 9749"/>
              <a:gd name="connsiteY2" fmla="*/ 8854 h 9753"/>
              <a:gd name="connsiteX3" fmla="*/ 9749 w 9749"/>
              <a:gd name="connsiteY3" fmla="*/ 6102 h 9753"/>
              <a:gd name="connsiteX4" fmla="*/ 8127 w 9749"/>
              <a:gd name="connsiteY4" fmla="*/ 0 h 9753"/>
              <a:gd name="connsiteX5" fmla="*/ 19 w 9749"/>
              <a:gd name="connsiteY5" fmla="*/ 7119 h 9753"/>
              <a:gd name="connsiteX0-1" fmla="*/ 19 w 10000"/>
              <a:gd name="connsiteY0-2" fmla="*/ 5673 h 8374"/>
              <a:gd name="connsiteX1-3" fmla="*/ 4178 w 10000"/>
              <a:gd name="connsiteY1-4" fmla="*/ 8280 h 8374"/>
              <a:gd name="connsiteX2-5" fmla="*/ 9959 w 10000"/>
              <a:gd name="connsiteY2-6" fmla="*/ 7452 h 8374"/>
              <a:gd name="connsiteX3-7" fmla="*/ 10000 w 10000"/>
              <a:gd name="connsiteY3-8" fmla="*/ 4631 h 8374"/>
              <a:gd name="connsiteX4-9" fmla="*/ 6934 w 10000"/>
              <a:gd name="connsiteY4-10" fmla="*/ 0 h 8374"/>
              <a:gd name="connsiteX5-11" fmla="*/ 19 w 10000"/>
              <a:gd name="connsiteY5-12" fmla="*/ 5673 h 8374"/>
              <a:gd name="connsiteX0-13" fmla="*/ 314 w 8426"/>
              <a:gd name="connsiteY0-14" fmla="*/ 5804 h 10068"/>
              <a:gd name="connsiteX1-15" fmla="*/ 2604 w 8426"/>
              <a:gd name="connsiteY1-16" fmla="*/ 9888 h 10068"/>
              <a:gd name="connsiteX2-17" fmla="*/ 8385 w 8426"/>
              <a:gd name="connsiteY2-18" fmla="*/ 8899 h 10068"/>
              <a:gd name="connsiteX3-19" fmla="*/ 8426 w 8426"/>
              <a:gd name="connsiteY3-20" fmla="*/ 5530 h 10068"/>
              <a:gd name="connsiteX4-21" fmla="*/ 5360 w 8426"/>
              <a:gd name="connsiteY4-22" fmla="*/ 0 h 10068"/>
              <a:gd name="connsiteX5-23" fmla="*/ 314 w 8426"/>
              <a:gd name="connsiteY5-24" fmla="*/ 5804 h 10068"/>
              <a:gd name="connsiteX0-25" fmla="*/ 373 w 10000"/>
              <a:gd name="connsiteY0-26" fmla="*/ 5765 h 10000"/>
              <a:gd name="connsiteX1-27" fmla="*/ 3090 w 10000"/>
              <a:gd name="connsiteY1-28" fmla="*/ 9821 h 10000"/>
              <a:gd name="connsiteX2-29" fmla="*/ 9951 w 10000"/>
              <a:gd name="connsiteY2-30" fmla="*/ 8839 h 10000"/>
              <a:gd name="connsiteX3-31" fmla="*/ 10000 w 10000"/>
              <a:gd name="connsiteY3-32" fmla="*/ 5493 h 10000"/>
              <a:gd name="connsiteX4-33" fmla="*/ 6361 w 10000"/>
              <a:gd name="connsiteY4-34" fmla="*/ 0 h 10000"/>
              <a:gd name="connsiteX5-35" fmla="*/ 373 w 10000"/>
              <a:gd name="connsiteY5-36" fmla="*/ 5765 h 10000"/>
              <a:gd name="connsiteX0-37" fmla="*/ 3356 w 6995"/>
              <a:gd name="connsiteY0-38" fmla="*/ 0 h 10414"/>
              <a:gd name="connsiteX1-39" fmla="*/ 85 w 6995"/>
              <a:gd name="connsiteY1-40" fmla="*/ 9821 h 10414"/>
              <a:gd name="connsiteX2-41" fmla="*/ 6946 w 6995"/>
              <a:gd name="connsiteY2-42" fmla="*/ 8839 h 10414"/>
              <a:gd name="connsiteX3-43" fmla="*/ 6995 w 6995"/>
              <a:gd name="connsiteY3-44" fmla="*/ 5493 h 10414"/>
              <a:gd name="connsiteX4-45" fmla="*/ 3356 w 6995"/>
              <a:gd name="connsiteY4-46" fmla="*/ 0 h 10414"/>
              <a:gd name="connsiteX0-47" fmla="*/ 9491 w 14693"/>
              <a:gd name="connsiteY0-48" fmla="*/ 0 h 8841"/>
              <a:gd name="connsiteX1-49" fmla="*/ 59 w 14693"/>
              <a:gd name="connsiteY1-50" fmla="*/ 7270 h 8841"/>
              <a:gd name="connsiteX2-51" fmla="*/ 14623 w 14693"/>
              <a:gd name="connsiteY2-52" fmla="*/ 8488 h 8841"/>
              <a:gd name="connsiteX3-53" fmla="*/ 14693 w 14693"/>
              <a:gd name="connsiteY3-54" fmla="*/ 5275 h 8841"/>
              <a:gd name="connsiteX4-55" fmla="*/ 9491 w 14693"/>
              <a:gd name="connsiteY4-56" fmla="*/ 0 h 8841"/>
              <a:gd name="connsiteX0-57" fmla="*/ 6460 w 9952"/>
              <a:gd name="connsiteY0-58" fmla="*/ 0 h 9999"/>
              <a:gd name="connsiteX1-59" fmla="*/ 40 w 9952"/>
              <a:gd name="connsiteY1-60" fmla="*/ 8223 h 9999"/>
              <a:gd name="connsiteX2-61" fmla="*/ 9952 w 9952"/>
              <a:gd name="connsiteY2-62" fmla="*/ 9601 h 9999"/>
              <a:gd name="connsiteX3-63" fmla="*/ 9460 w 9952"/>
              <a:gd name="connsiteY3-64" fmla="*/ 4570 h 9999"/>
              <a:gd name="connsiteX4-65" fmla="*/ 6460 w 9952"/>
              <a:gd name="connsiteY4-66" fmla="*/ 0 h 9999"/>
              <a:gd name="connsiteX0-67" fmla="*/ 4422 w 10100"/>
              <a:gd name="connsiteY0-68" fmla="*/ 0 h 8203"/>
              <a:gd name="connsiteX1-69" fmla="*/ 140 w 10100"/>
              <a:gd name="connsiteY1-70" fmla="*/ 6478 h 8203"/>
              <a:gd name="connsiteX2-71" fmla="*/ 10100 w 10100"/>
              <a:gd name="connsiteY2-72" fmla="*/ 7856 h 8203"/>
              <a:gd name="connsiteX3-73" fmla="*/ 9606 w 10100"/>
              <a:gd name="connsiteY3-74" fmla="*/ 2824 h 8203"/>
              <a:gd name="connsiteX4-75" fmla="*/ 4422 w 10100"/>
              <a:gd name="connsiteY4-76" fmla="*/ 0 h 8203"/>
              <a:gd name="connsiteX0-77" fmla="*/ 4378 w 10071"/>
              <a:gd name="connsiteY0-78" fmla="*/ 0 h 10001"/>
              <a:gd name="connsiteX1-79" fmla="*/ 139 w 10071"/>
              <a:gd name="connsiteY1-80" fmla="*/ 7897 h 10001"/>
              <a:gd name="connsiteX2-81" fmla="*/ 10000 w 10071"/>
              <a:gd name="connsiteY2-82" fmla="*/ 9577 h 10001"/>
              <a:gd name="connsiteX3-83" fmla="*/ 4378 w 10071"/>
              <a:gd name="connsiteY3-84" fmla="*/ 0 h 10001"/>
              <a:gd name="connsiteX0-85" fmla="*/ 4424 w 11179"/>
              <a:gd name="connsiteY0-86" fmla="*/ 0 h 8312"/>
              <a:gd name="connsiteX1-87" fmla="*/ 185 w 11179"/>
              <a:gd name="connsiteY1-88" fmla="*/ 7897 h 8312"/>
              <a:gd name="connsiteX2-89" fmla="*/ 11120 w 11179"/>
              <a:gd name="connsiteY2-90" fmla="*/ 6597 h 8312"/>
              <a:gd name="connsiteX3-91" fmla="*/ 4424 w 11179"/>
              <a:gd name="connsiteY3-92" fmla="*/ 0 h 8312"/>
              <a:gd name="connsiteX0-93" fmla="*/ 3957 w 10000"/>
              <a:gd name="connsiteY0-94" fmla="*/ 0 h 10672"/>
              <a:gd name="connsiteX1-95" fmla="*/ 165 w 10000"/>
              <a:gd name="connsiteY1-96" fmla="*/ 9501 h 10672"/>
              <a:gd name="connsiteX2-97" fmla="*/ 9947 w 10000"/>
              <a:gd name="connsiteY2-98" fmla="*/ 7937 h 10672"/>
              <a:gd name="connsiteX3-99" fmla="*/ 3957 w 10000"/>
              <a:gd name="connsiteY3-100" fmla="*/ 0 h 10672"/>
              <a:gd name="connsiteX0-101" fmla="*/ 3898 w 8519"/>
              <a:gd name="connsiteY0-102" fmla="*/ 0 h 9788"/>
              <a:gd name="connsiteX1-103" fmla="*/ 106 w 8519"/>
              <a:gd name="connsiteY1-104" fmla="*/ 9501 h 9788"/>
              <a:gd name="connsiteX2-105" fmla="*/ 8448 w 8519"/>
              <a:gd name="connsiteY2-106" fmla="*/ 5376 h 9788"/>
              <a:gd name="connsiteX3-107" fmla="*/ 3898 w 8519"/>
              <a:gd name="connsiteY3-108" fmla="*/ 0 h 9788"/>
              <a:gd name="connsiteX0-109" fmla="*/ 4598 w 10577"/>
              <a:gd name="connsiteY0-110" fmla="*/ 0 h 11194"/>
              <a:gd name="connsiteX1-111" fmla="*/ 146 w 10577"/>
              <a:gd name="connsiteY1-112" fmla="*/ 9707 h 11194"/>
              <a:gd name="connsiteX2-113" fmla="*/ 10502 w 10577"/>
              <a:gd name="connsiteY2-114" fmla="*/ 8632 h 11194"/>
              <a:gd name="connsiteX3-115" fmla="*/ 4598 w 10577"/>
              <a:gd name="connsiteY3-116" fmla="*/ 0 h 11194"/>
              <a:gd name="connsiteX0-117" fmla="*/ 4598 w 11033"/>
              <a:gd name="connsiteY0-118" fmla="*/ 0 h 11194"/>
              <a:gd name="connsiteX1-119" fmla="*/ 146 w 11033"/>
              <a:gd name="connsiteY1-120" fmla="*/ 9707 h 11194"/>
              <a:gd name="connsiteX2-121" fmla="*/ 10502 w 11033"/>
              <a:gd name="connsiteY2-122" fmla="*/ 8632 h 11194"/>
              <a:gd name="connsiteX3-123" fmla="*/ 4598 w 11033"/>
              <a:gd name="connsiteY3-124" fmla="*/ 0 h 11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33" h="11194">
                <a:moveTo>
                  <a:pt x="4598" y="0"/>
                </a:moveTo>
                <a:cubicBezTo>
                  <a:pt x="3427" y="1174"/>
                  <a:pt x="-838" y="8268"/>
                  <a:pt x="146" y="9707"/>
                </a:cubicBezTo>
                <a:cubicBezTo>
                  <a:pt x="1130" y="11146"/>
                  <a:pt x="7683" y="12588"/>
                  <a:pt x="10502" y="8632"/>
                </a:cubicBezTo>
                <a:cubicBezTo>
                  <a:pt x="12935" y="4398"/>
                  <a:pt x="6323" y="344"/>
                  <a:pt x="45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3" cap="flat">
            <a:solidFill>
              <a:srgbClr val="595D65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4555" y="190500"/>
            <a:ext cx="8247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n-ea"/>
                <a:cs typeface="黑体" panose="02010609060101010101" charset="-122"/>
              </a:rPr>
              <a:t>案例</a:t>
            </a:r>
            <a:r>
              <a:rPr lang="en-US" altLang="zh-CN" sz="3600" dirty="0">
                <a:latin typeface="+mn-ea"/>
                <a:cs typeface="黑体" panose="02010609060101010101" charset="-122"/>
              </a:rPr>
              <a:t>1   </a:t>
            </a:r>
            <a:r>
              <a:rPr lang="zh-CN" altLang="en-US" sz="3600" dirty="0">
                <a:latin typeface="+mn-ea"/>
                <a:cs typeface="黑体" panose="02010609060101010101" charset="-122"/>
              </a:rPr>
              <a:t>北大西洋暖流与西北欧气候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38086"/>
          <a:stretch>
            <a:fillRect/>
          </a:stretch>
        </p:blipFill>
        <p:spPr>
          <a:xfrm>
            <a:off x="1241761" y="3218501"/>
            <a:ext cx="4581482" cy="34267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51839" y="986315"/>
            <a:ext cx="10688321" cy="215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300" dirty="0">
                <a:latin typeface="+mn-ea"/>
                <a:cs typeface="黑体" panose="02010609060101010101" charset="-122"/>
              </a:rPr>
              <a:t>北大西洋暖流是世界上最强的一支暖流，面积大，深度达300米以上，而且流量巨大。从佛罗里达海峡流出的水量每小时达900亿吨，相当于大陆总径流量的20多倍。</a:t>
            </a:r>
            <a:r>
              <a:rPr lang="zh-CN" altLang="en-US" sz="2300" dirty="0">
                <a:solidFill>
                  <a:srgbClr val="0D1DB3"/>
                </a:solidFill>
                <a:latin typeface="+mn-ea"/>
                <a:cs typeface="黑体" panose="02010609060101010101" charset="-122"/>
              </a:rPr>
              <a:t>暖流将热量源源不断地输往欧洲西北部，使得55°～70°N之间的大西洋东岸最冷月平均气温比西岸高16～20°C。大西洋两岸的自然景观截然不同。</a:t>
            </a:r>
            <a:endParaRPr lang="zh-CN" altLang="en-US" sz="2300" dirty="0">
              <a:solidFill>
                <a:srgbClr val="0D1DB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67655" t="19834" r="239" b="9352"/>
          <a:stretch>
            <a:fillRect/>
          </a:stretch>
        </p:blipFill>
        <p:spPr>
          <a:xfrm>
            <a:off x="7536587" y="3296780"/>
            <a:ext cx="2949512" cy="30125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03767" y="267619"/>
            <a:ext cx="144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小结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536576" y="993485"/>
            <a:ext cx="10844958" cy="5746232"/>
            <a:chOff x="536576" y="993485"/>
            <a:chExt cx="10844958" cy="5746232"/>
          </a:xfrm>
          <a:solidFill>
            <a:schemeClr val="accent6">
              <a:lumMod val="20000"/>
              <a:lumOff val="80000"/>
              <a:alpha val="38000"/>
            </a:schemeClr>
          </a:solidFill>
        </p:grpSpPr>
        <p:sp>
          <p:nvSpPr>
            <p:cNvPr id="2" name="矩形 1"/>
            <p:cNvSpPr/>
            <p:nvPr/>
          </p:nvSpPr>
          <p:spPr>
            <a:xfrm>
              <a:off x="1942338" y="1371038"/>
              <a:ext cx="1230376" cy="37848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气候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615690" y="1011317"/>
              <a:ext cx="1243584" cy="396859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全球气候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615690" y="1859556"/>
              <a:ext cx="1243584" cy="37467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局部气候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196838" y="993485"/>
              <a:ext cx="6169501" cy="416037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调节全球热量和水分平衡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196838" y="1607500"/>
              <a:ext cx="2520000" cy="37625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暖流增温增湿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196838" y="2092651"/>
              <a:ext cx="2520000" cy="36361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寒流降温减湿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8039207" y="1607500"/>
              <a:ext cx="3327132" cy="37625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非地带性的热带雨林气候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039207" y="2086344"/>
              <a:ext cx="3327132" cy="369921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非地带性的热带沙漠气候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942338" y="5063247"/>
              <a:ext cx="1230376" cy="37848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海洋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615690" y="3159457"/>
              <a:ext cx="1243584" cy="37467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海洋生物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196838" y="2839759"/>
              <a:ext cx="2520000" cy="37078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寒暖流交汇处形成渔场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196838" y="3461364"/>
              <a:ext cx="2520000" cy="3759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冷海水上泛处形成渔场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8054402" y="2703506"/>
              <a:ext cx="3327132" cy="643289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北海道渔场、北海渔场、纽芬兰渔场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8039207" y="3461364"/>
              <a:ext cx="3342327" cy="3759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秘鲁渔场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615690" y="4694794"/>
              <a:ext cx="1243584" cy="3759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海洋交通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196838" y="4199731"/>
              <a:ext cx="2520000" cy="3713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航行速度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8039207" y="3974264"/>
              <a:ext cx="3327132" cy="37593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顺风顺水加速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8039207" y="4468719"/>
              <a:ext cx="3327132" cy="370607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逆风逆水减速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5196838" y="5207111"/>
              <a:ext cx="2520000" cy="379976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航行安全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054402" y="4957849"/>
              <a:ext cx="3327132" cy="38336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寒流挟带冰山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8054401" y="5470749"/>
              <a:ext cx="3311937" cy="393729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寒暖流交汇处多海雾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3615690" y="6156902"/>
              <a:ext cx="1243584" cy="39681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海洋污染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5196837" y="5824949"/>
              <a:ext cx="2520000" cy="39681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加快净化速度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5196838" y="6342904"/>
              <a:ext cx="2520000" cy="396813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扩大影响范围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536576" y="1922312"/>
              <a:ext cx="615188" cy="41423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洋流对地理环境和人类活动的影响</a:t>
              </a:r>
              <a:endParaRPr lang="zh-CN" altLang="en-US" dirty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cxnSp>
          <p:nvCxnSpPr>
            <p:cNvPr id="4" name="肘形连接符 3"/>
            <p:cNvCxnSpPr>
              <a:stCxn id="48" idx="3"/>
              <a:endCxn id="50" idx="1"/>
            </p:cNvCxnSpPr>
            <p:nvPr/>
          </p:nvCxnSpPr>
          <p:spPr>
            <a:xfrm flipV="1">
              <a:off x="4859274" y="1795626"/>
              <a:ext cx="337564" cy="251268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肘形连接符 83"/>
            <p:cNvCxnSpPr>
              <a:stCxn id="48" idx="3"/>
              <a:endCxn id="51" idx="1"/>
            </p:cNvCxnSpPr>
            <p:nvPr/>
          </p:nvCxnSpPr>
          <p:spPr>
            <a:xfrm>
              <a:off x="4859274" y="2046894"/>
              <a:ext cx="337564" cy="227564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肘形连接符 84"/>
            <p:cNvCxnSpPr>
              <a:stCxn id="68" idx="3"/>
              <a:endCxn id="69" idx="1"/>
            </p:cNvCxnSpPr>
            <p:nvPr/>
          </p:nvCxnSpPr>
          <p:spPr>
            <a:xfrm flipV="1">
              <a:off x="4859274" y="3025152"/>
              <a:ext cx="337564" cy="321643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肘形连接符 85"/>
            <p:cNvCxnSpPr>
              <a:stCxn id="68" idx="3"/>
              <a:endCxn id="70" idx="1"/>
            </p:cNvCxnSpPr>
            <p:nvPr/>
          </p:nvCxnSpPr>
          <p:spPr>
            <a:xfrm>
              <a:off x="4859274" y="3346795"/>
              <a:ext cx="337564" cy="302535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52" idx="1"/>
              <a:endCxn id="50" idx="3"/>
            </p:cNvCxnSpPr>
            <p:nvPr/>
          </p:nvCxnSpPr>
          <p:spPr>
            <a:xfrm flipH="1">
              <a:off x="7716838" y="1795626"/>
              <a:ext cx="322369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>
              <a:stCxn id="57" idx="1"/>
              <a:endCxn id="51" idx="3"/>
            </p:cNvCxnSpPr>
            <p:nvPr/>
          </p:nvCxnSpPr>
          <p:spPr>
            <a:xfrm flipH="1">
              <a:off x="7716838" y="2271305"/>
              <a:ext cx="322369" cy="315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>
              <a:stCxn id="69" idx="3"/>
              <a:endCxn id="71" idx="1"/>
            </p:cNvCxnSpPr>
            <p:nvPr/>
          </p:nvCxnSpPr>
          <p:spPr>
            <a:xfrm flipV="1">
              <a:off x="7716838" y="3025151"/>
              <a:ext cx="337564" cy="1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>
              <a:stCxn id="70" idx="3"/>
              <a:endCxn id="72" idx="1"/>
            </p:cNvCxnSpPr>
            <p:nvPr/>
          </p:nvCxnSpPr>
          <p:spPr>
            <a:xfrm>
              <a:off x="7716838" y="3649330"/>
              <a:ext cx="322369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肘形连接符 96"/>
            <p:cNvCxnSpPr>
              <a:stCxn id="74" idx="3"/>
              <a:endCxn id="75" idx="1"/>
            </p:cNvCxnSpPr>
            <p:nvPr/>
          </p:nvCxnSpPr>
          <p:spPr>
            <a:xfrm flipV="1">
              <a:off x="7716838" y="4162230"/>
              <a:ext cx="322369" cy="223151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肘形连接符 99"/>
            <p:cNvCxnSpPr>
              <a:stCxn id="74" idx="3"/>
              <a:endCxn id="76" idx="1"/>
            </p:cNvCxnSpPr>
            <p:nvPr/>
          </p:nvCxnSpPr>
          <p:spPr>
            <a:xfrm>
              <a:off x="7716838" y="4385381"/>
              <a:ext cx="322369" cy="268642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肘形连接符 102"/>
            <p:cNvCxnSpPr>
              <a:stCxn id="77" idx="3"/>
              <a:endCxn id="79" idx="1"/>
            </p:cNvCxnSpPr>
            <p:nvPr/>
          </p:nvCxnSpPr>
          <p:spPr>
            <a:xfrm>
              <a:off x="7716838" y="5397099"/>
              <a:ext cx="337563" cy="270515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肘形连接符 105"/>
            <p:cNvCxnSpPr>
              <a:stCxn id="77" idx="3"/>
              <a:endCxn id="78" idx="1"/>
            </p:cNvCxnSpPr>
            <p:nvPr/>
          </p:nvCxnSpPr>
          <p:spPr>
            <a:xfrm flipV="1">
              <a:off x="7716838" y="5149531"/>
              <a:ext cx="337564" cy="247568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肘形连接符 110"/>
            <p:cNvCxnSpPr>
              <a:stCxn id="80" idx="3"/>
              <a:endCxn id="81" idx="1"/>
            </p:cNvCxnSpPr>
            <p:nvPr/>
          </p:nvCxnSpPr>
          <p:spPr>
            <a:xfrm flipV="1">
              <a:off x="4859274" y="6023356"/>
              <a:ext cx="337563" cy="331953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肘形连接符 113"/>
            <p:cNvCxnSpPr>
              <a:stCxn id="80" idx="3"/>
              <a:endCxn id="82" idx="1"/>
            </p:cNvCxnSpPr>
            <p:nvPr/>
          </p:nvCxnSpPr>
          <p:spPr>
            <a:xfrm>
              <a:off x="4859274" y="6355309"/>
              <a:ext cx="337564" cy="186002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>
              <a:stCxn id="47" idx="3"/>
              <a:endCxn id="49" idx="1"/>
            </p:cNvCxnSpPr>
            <p:nvPr/>
          </p:nvCxnSpPr>
          <p:spPr>
            <a:xfrm flipV="1">
              <a:off x="4859274" y="1201504"/>
              <a:ext cx="337564" cy="82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肘形连接符 120"/>
            <p:cNvCxnSpPr>
              <a:stCxn id="2" idx="3"/>
              <a:endCxn id="47" idx="1"/>
            </p:cNvCxnSpPr>
            <p:nvPr/>
          </p:nvCxnSpPr>
          <p:spPr>
            <a:xfrm flipV="1">
              <a:off x="3172714" y="1209747"/>
              <a:ext cx="442976" cy="350534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肘形连接符 123"/>
            <p:cNvCxnSpPr>
              <a:stCxn id="2" idx="3"/>
              <a:endCxn id="48" idx="1"/>
            </p:cNvCxnSpPr>
            <p:nvPr/>
          </p:nvCxnSpPr>
          <p:spPr>
            <a:xfrm>
              <a:off x="3172714" y="1560281"/>
              <a:ext cx="442976" cy="486613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肘形连接符 126"/>
            <p:cNvCxnSpPr>
              <a:stCxn id="67" idx="3"/>
              <a:endCxn id="68" idx="1"/>
            </p:cNvCxnSpPr>
            <p:nvPr/>
          </p:nvCxnSpPr>
          <p:spPr>
            <a:xfrm flipV="1">
              <a:off x="3172714" y="3346795"/>
              <a:ext cx="442976" cy="1905695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肘形连接符 129"/>
            <p:cNvCxnSpPr>
              <a:stCxn id="67" idx="3"/>
              <a:endCxn id="73" idx="1"/>
            </p:cNvCxnSpPr>
            <p:nvPr/>
          </p:nvCxnSpPr>
          <p:spPr>
            <a:xfrm flipV="1">
              <a:off x="3172714" y="4882760"/>
              <a:ext cx="442976" cy="369730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肘形连接符 132"/>
            <p:cNvCxnSpPr>
              <a:stCxn id="67" idx="3"/>
              <a:endCxn id="80" idx="1"/>
            </p:cNvCxnSpPr>
            <p:nvPr/>
          </p:nvCxnSpPr>
          <p:spPr>
            <a:xfrm>
              <a:off x="3172714" y="5252490"/>
              <a:ext cx="442976" cy="1102819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肘形连接符 135"/>
            <p:cNvCxnSpPr>
              <a:stCxn id="83" idx="3"/>
              <a:endCxn id="67" idx="1"/>
            </p:cNvCxnSpPr>
            <p:nvPr/>
          </p:nvCxnSpPr>
          <p:spPr>
            <a:xfrm>
              <a:off x="1151764" y="3993508"/>
              <a:ext cx="790574" cy="1258982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肘形连接符 138"/>
            <p:cNvCxnSpPr>
              <a:stCxn id="83" idx="3"/>
              <a:endCxn id="2" idx="1"/>
            </p:cNvCxnSpPr>
            <p:nvPr/>
          </p:nvCxnSpPr>
          <p:spPr>
            <a:xfrm flipV="1">
              <a:off x="1151764" y="1560281"/>
              <a:ext cx="790574" cy="2433227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肘形连接符 209"/>
            <p:cNvCxnSpPr>
              <a:stCxn id="73" idx="3"/>
              <a:endCxn id="74" idx="1"/>
            </p:cNvCxnSpPr>
            <p:nvPr/>
          </p:nvCxnSpPr>
          <p:spPr>
            <a:xfrm flipV="1">
              <a:off x="4859274" y="4385381"/>
              <a:ext cx="337564" cy="497379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肘形连接符 212"/>
            <p:cNvCxnSpPr>
              <a:stCxn id="73" idx="3"/>
              <a:endCxn id="77" idx="1"/>
            </p:cNvCxnSpPr>
            <p:nvPr/>
          </p:nvCxnSpPr>
          <p:spPr>
            <a:xfrm>
              <a:off x="4859274" y="4882760"/>
              <a:ext cx="337564" cy="514339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1335001" y="880482"/>
            <a:ext cx="895119" cy="130835"/>
            <a:chOff x="1335001" y="880482"/>
            <a:chExt cx="2129912" cy="130835"/>
          </a:xfrm>
        </p:grpSpPr>
        <p:sp>
          <p:nvSpPr>
            <p:cNvPr id="63" name="矩形 62"/>
            <p:cNvSpPr/>
            <p:nvPr/>
          </p:nvSpPr>
          <p:spPr>
            <a:xfrm>
              <a:off x="1335001" y="880482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359725" y="939692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5400000">
            <a:off x="547593" y="363340"/>
            <a:ext cx="489773" cy="454888"/>
            <a:chOff x="504733" y="364567"/>
            <a:chExt cx="622327" cy="578001"/>
          </a:xfrm>
        </p:grpSpPr>
        <p:sp>
          <p:nvSpPr>
            <p:cNvPr id="66" name="等腰三角形 65"/>
            <p:cNvSpPr/>
            <p:nvPr/>
          </p:nvSpPr>
          <p:spPr>
            <a:xfrm rot="5400000">
              <a:off x="526896" y="342404"/>
              <a:ext cx="578001" cy="622327"/>
            </a:xfrm>
            <a:prstGeom prst="triangle">
              <a:avLst/>
            </a:prstGeom>
            <a:solidFill>
              <a:srgbClr val="089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cxnSp>
          <p:nvCxnSpPr>
            <p:cNvPr id="89" name="直接连接符 88"/>
            <p:cNvCxnSpPr>
              <a:stCxn id="66" idx="0"/>
              <a:endCxn id="66" idx="4"/>
            </p:cNvCxnSpPr>
            <p:nvPr/>
          </p:nvCxnSpPr>
          <p:spPr>
            <a:xfrm flipH="1">
              <a:off x="504733" y="653568"/>
              <a:ext cx="622327" cy="289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>
              <a:stCxn id="66" idx="0"/>
              <a:endCxn id="66" idx="2"/>
            </p:cNvCxnSpPr>
            <p:nvPr/>
          </p:nvCxnSpPr>
          <p:spPr>
            <a:xfrm flipH="1" flipV="1">
              <a:off x="504733" y="364567"/>
              <a:ext cx="622327" cy="2890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>
              <a:stCxn id="66" idx="4"/>
              <a:endCxn id="66" idx="2"/>
            </p:cNvCxnSpPr>
            <p:nvPr/>
          </p:nvCxnSpPr>
          <p:spPr>
            <a:xfrm flipV="1">
              <a:off x="504733" y="364567"/>
              <a:ext cx="0" cy="5780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03766" y="267619"/>
            <a:ext cx="716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n-ea"/>
                <a:cs typeface="黑体" panose="02010609060101010101" charset="-122"/>
              </a:rPr>
              <a:t>北大西洋暖流与西北欧气候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32955" y="1635446"/>
            <a:ext cx="11159605" cy="16956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>
                <a:latin typeface="+mn-ea"/>
                <a:cs typeface="黑体" panose="02010609060101010101" charset="-122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西岸的拉布拉多半岛北部呈现草原景观；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同纬度的大洋东岸却呈现森林景观，北极圈内出现了不冻港。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如果没有北大西洋暖流的影响，英国北部和挪威的海港将有半年以上的封冻期。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32955" y="4130877"/>
            <a:ext cx="9204961" cy="11416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>
                <a:latin typeface="+mn-ea"/>
                <a:cs typeface="黑体" panose="02010609060101010101" charset="-122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D1DB3"/>
                </a:solidFill>
              </a:rPr>
              <a:t>寒流</a:t>
            </a:r>
            <a:r>
              <a:rPr lang="zh-CN" altLang="en-US" dirty="0"/>
              <a:t>使水温降低，海洋表面变冷，空气不能上升，降水少。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D1DB3"/>
                </a:solidFill>
              </a:rPr>
              <a:t>暖流</a:t>
            </a:r>
            <a:r>
              <a:rPr lang="zh-CN" altLang="en-US" dirty="0"/>
              <a:t>使水温升高，海洋表面变热，蒸发加大，气流上升，降水多。</a:t>
            </a:r>
            <a:endParaRPr lang="zh-CN" alt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7365" y="1388186"/>
            <a:ext cx="6606139" cy="224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+mn-ea"/>
              </a:rPr>
              <a:t>科隆群岛（加拉帕戈斯群岛）位于赤道太平洋东部（如图），离南美西海岸约</a:t>
            </a:r>
            <a:r>
              <a:rPr lang="en-US" altLang="zh-CN" sz="2400" dirty="0">
                <a:latin typeface="+mn-ea"/>
              </a:rPr>
              <a:t>1000</a:t>
            </a:r>
            <a:r>
              <a:rPr lang="zh-CN" altLang="en-US" sz="2400" dirty="0">
                <a:latin typeface="+mn-ea"/>
              </a:rPr>
              <a:t>千米。这里气候凉爽干燥，以黑巴克里索港为例，其平均海拔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米；月均温最高</a:t>
            </a:r>
            <a:r>
              <a:rPr lang="en-US" altLang="zh-CN" sz="2400" dirty="0">
                <a:latin typeface="+mn-ea"/>
              </a:rPr>
              <a:t>26.7℃</a:t>
            </a:r>
            <a:r>
              <a:rPr lang="zh-CN" altLang="en-US" sz="2400" dirty="0">
                <a:latin typeface="+mn-ea"/>
              </a:rPr>
              <a:t>；年降水量</a:t>
            </a:r>
            <a:r>
              <a:rPr lang="en-US" altLang="zh-CN" sz="2400" dirty="0">
                <a:latin typeface="+mn-ea"/>
              </a:rPr>
              <a:t>578</a:t>
            </a:r>
            <a:r>
              <a:rPr lang="zh-CN" altLang="en-US" sz="2400" dirty="0">
                <a:latin typeface="+mn-ea"/>
              </a:rPr>
              <a:t>毫米。</a:t>
            </a:r>
            <a:endParaRPr lang="zh-CN" altLang="en-US" sz="2400" dirty="0"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6450" y="267335"/>
            <a:ext cx="8790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案例</a:t>
            </a:r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  </a:t>
            </a:r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赤道上的“寒冷岛”</a:t>
            </a:r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科隆群岛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47" y="1735635"/>
            <a:ext cx="3454403" cy="4071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文本框 15"/>
          <p:cNvSpPr txBox="1"/>
          <p:nvPr/>
        </p:nvSpPr>
        <p:spPr>
          <a:xfrm>
            <a:off x="979568" y="4508291"/>
            <a:ext cx="6663937" cy="169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1.</a:t>
            </a:r>
            <a:r>
              <a:rPr lang="zh-CN" altLang="en-US" sz="2400" dirty="0"/>
              <a:t>比较科隆群岛的气候与热带雨林气候的差异。</a:t>
            </a:r>
            <a:endParaRPr lang="zh-CN" altLang="en-US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2.</a:t>
            </a:r>
            <a:r>
              <a:rPr lang="zh-CN" altLang="en-US" sz="2400" dirty="0"/>
              <a:t>对照洋流分布图，找出影响科隆群岛的洋流。</a:t>
            </a:r>
            <a:endParaRPr lang="zh-CN" altLang="en-US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3.</a:t>
            </a:r>
            <a:r>
              <a:rPr lang="zh-CN" altLang="en-US" sz="2400" dirty="0"/>
              <a:t>解释洋流对科隆群岛气候的影响。</a:t>
            </a:r>
            <a:endParaRPr lang="zh-CN" altLang="en-US" sz="2400" dirty="0"/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7365" y="1388186"/>
            <a:ext cx="6606139" cy="224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+mn-ea"/>
              </a:rPr>
              <a:t>科隆群岛（加拉帕戈斯群岛）位于赤道太平洋东部（如图），离南美西海岸约</a:t>
            </a:r>
            <a:r>
              <a:rPr lang="en-US" altLang="zh-CN" sz="2400" dirty="0">
                <a:latin typeface="+mn-ea"/>
              </a:rPr>
              <a:t>1000</a:t>
            </a:r>
            <a:r>
              <a:rPr lang="zh-CN" altLang="en-US" sz="2400" dirty="0">
                <a:latin typeface="+mn-ea"/>
              </a:rPr>
              <a:t>千米。这里气候凉爽干燥，以黑巴克里索港为例，其平均海拔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米；月均温最高</a:t>
            </a:r>
            <a:r>
              <a:rPr lang="en-US" altLang="zh-CN" sz="2400" dirty="0">
                <a:latin typeface="+mn-ea"/>
              </a:rPr>
              <a:t>26.7℃</a:t>
            </a:r>
            <a:r>
              <a:rPr lang="zh-CN" altLang="en-US" sz="2400" dirty="0">
                <a:latin typeface="+mn-ea"/>
              </a:rPr>
              <a:t>；年降水量</a:t>
            </a:r>
            <a:r>
              <a:rPr lang="en-US" altLang="zh-CN" sz="2400" dirty="0">
                <a:latin typeface="+mn-ea"/>
              </a:rPr>
              <a:t>578</a:t>
            </a:r>
            <a:r>
              <a:rPr lang="zh-CN" altLang="en-US" sz="2400" dirty="0">
                <a:latin typeface="+mn-ea"/>
              </a:rPr>
              <a:t>毫米。</a:t>
            </a:r>
            <a:endParaRPr lang="zh-CN" altLang="en-US" sz="2400" dirty="0"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3766" y="267619"/>
            <a:ext cx="716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赤道上的“寒冷岛”</a:t>
            </a:r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科隆群岛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9568" y="3990131"/>
            <a:ext cx="6663937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D1DB3"/>
                </a:solidFill>
              </a:rPr>
              <a:t>1.</a:t>
            </a:r>
            <a:r>
              <a:rPr lang="zh-CN" altLang="en-US" sz="2400" dirty="0">
                <a:solidFill>
                  <a:srgbClr val="0D1DB3"/>
                </a:solidFill>
              </a:rPr>
              <a:t>比较科隆群岛的气候与热带雨林气候的差异。</a:t>
            </a:r>
            <a:endParaRPr lang="zh-CN" altLang="en-US" sz="2400" dirty="0">
              <a:solidFill>
                <a:srgbClr val="0D1DB3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79569" y="4577792"/>
            <a:ext cx="6663936" cy="169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89CFF"/>
                </a:solidFill>
              </a:rPr>
              <a:t>热带雨林：</a:t>
            </a:r>
            <a:r>
              <a:rPr lang="zh-CN" altLang="en-US" sz="2400" dirty="0"/>
              <a:t>全年高温多雨</a:t>
            </a:r>
            <a:endParaRPr lang="zh-CN" altLang="en-US" sz="2400" dirty="0"/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89CFF"/>
                </a:solidFill>
              </a:rPr>
              <a:t>科隆群岛气候：</a:t>
            </a:r>
            <a:r>
              <a:rPr lang="zh-CN" altLang="en-US" sz="2400" dirty="0"/>
              <a:t>全年气候温和，气温年较差小，空气湿度小，所以降水较少。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47" y="1735635"/>
            <a:ext cx="3454403" cy="4071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7365" y="1388186"/>
            <a:ext cx="6606139" cy="224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+mn-ea"/>
              </a:rPr>
              <a:t>科隆群岛（加拉帕戈斯群岛）位于赤道太平洋东部（如图），离南美西海岸约</a:t>
            </a:r>
            <a:r>
              <a:rPr lang="en-US" altLang="zh-CN" sz="2400" dirty="0">
                <a:latin typeface="+mn-ea"/>
              </a:rPr>
              <a:t>1000</a:t>
            </a:r>
            <a:r>
              <a:rPr lang="zh-CN" altLang="en-US" sz="2400" dirty="0">
                <a:latin typeface="+mn-ea"/>
              </a:rPr>
              <a:t>千米。这里气候凉爽干燥，以黑巴克里索港为例，其平均海拔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米；月均温最高</a:t>
            </a:r>
            <a:r>
              <a:rPr lang="en-US" altLang="zh-CN" sz="2400" dirty="0">
                <a:latin typeface="+mn-ea"/>
              </a:rPr>
              <a:t>26.7℃</a:t>
            </a:r>
            <a:r>
              <a:rPr lang="zh-CN" altLang="en-US" sz="2400" dirty="0">
                <a:latin typeface="+mn-ea"/>
              </a:rPr>
              <a:t>；年降水量</a:t>
            </a:r>
            <a:r>
              <a:rPr lang="en-US" altLang="zh-CN" sz="2400" dirty="0">
                <a:latin typeface="+mn-ea"/>
              </a:rPr>
              <a:t>578</a:t>
            </a:r>
            <a:r>
              <a:rPr lang="zh-CN" altLang="en-US" sz="2400" dirty="0">
                <a:latin typeface="+mn-ea"/>
              </a:rPr>
              <a:t>毫米。</a:t>
            </a:r>
            <a:endParaRPr lang="zh-CN" altLang="en-US" sz="2400" dirty="0"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3766" y="267619"/>
            <a:ext cx="716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赤道上的“寒冷岛”</a:t>
            </a:r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科隆群岛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8016" y="1523100"/>
            <a:ext cx="2858122" cy="3368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文本框 15"/>
          <p:cNvSpPr txBox="1"/>
          <p:nvPr/>
        </p:nvSpPr>
        <p:spPr>
          <a:xfrm>
            <a:off x="979568" y="3990131"/>
            <a:ext cx="6663937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D1DB3"/>
                </a:solidFill>
              </a:rPr>
              <a:t>2.</a:t>
            </a:r>
            <a:r>
              <a:rPr lang="zh-CN" altLang="en-US" sz="2400" dirty="0">
                <a:solidFill>
                  <a:srgbClr val="0D1DB3"/>
                </a:solidFill>
              </a:rPr>
              <a:t>对照洋流分布图，找出影响科隆群岛的洋流。</a:t>
            </a:r>
            <a:endParaRPr lang="zh-CN" altLang="en-US" sz="2400" dirty="0">
              <a:solidFill>
                <a:srgbClr val="0D1DB3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79568" y="4743773"/>
            <a:ext cx="6663937" cy="1141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n-ea"/>
              </a:rPr>
              <a:t>科隆群岛正好处在秘鲁寒流前进的道路上，受到强大的寒流影响。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60157" t="33758" r="62" b="11033"/>
          <a:stretch>
            <a:fillRect/>
          </a:stretch>
        </p:blipFill>
        <p:spPr>
          <a:xfrm>
            <a:off x="9357078" y="3872484"/>
            <a:ext cx="2161822" cy="2012948"/>
          </a:xfrm>
          <a:prstGeom prst="rect">
            <a:avLst/>
          </a:prstGeom>
          <a:ln>
            <a:solidFill>
              <a:srgbClr val="089CFF"/>
            </a:solidFill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03766" y="267619"/>
            <a:ext cx="716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赤道上的“寒冷岛”</a:t>
            </a:r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——</a:t>
            </a:r>
            <a:r>
              <a: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科隆群岛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9568" y="1591988"/>
            <a:ext cx="6663937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D1DB3"/>
                </a:solidFill>
              </a:rPr>
              <a:t>3.</a:t>
            </a:r>
            <a:r>
              <a:rPr lang="zh-CN" altLang="en-US" sz="2400" dirty="0">
                <a:solidFill>
                  <a:srgbClr val="0D1DB3"/>
                </a:solidFill>
              </a:rPr>
              <a:t>解释洋流对科隆群岛气候的影响。</a:t>
            </a:r>
            <a:endParaRPr lang="zh-CN" altLang="en-US" sz="2400" dirty="0">
              <a:solidFill>
                <a:srgbClr val="0D1DB3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48484" y="817559"/>
            <a:ext cx="7262066" cy="130835"/>
            <a:chOff x="948484" y="817559"/>
            <a:chExt cx="2129912" cy="130835"/>
          </a:xfrm>
        </p:grpSpPr>
        <p:sp>
          <p:nvSpPr>
            <p:cNvPr id="18" name="矩形 17"/>
            <p:cNvSpPr/>
            <p:nvPr/>
          </p:nvSpPr>
          <p:spPr>
            <a:xfrm>
              <a:off x="948484" y="817559"/>
              <a:ext cx="2129911" cy="105760"/>
            </a:xfrm>
            <a:prstGeom prst="rect">
              <a:avLst/>
            </a:prstGeom>
            <a:solidFill>
              <a:srgbClr val="089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73208" y="876769"/>
              <a:ext cx="2105188" cy="71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79567" y="2222452"/>
            <a:ext cx="6386433" cy="335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solidFill>
                  <a:srgbClr val="089CFF"/>
                </a:solidFill>
                <a:latin typeface="+mn-ea"/>
              </a:rPr>
              <a:t>降温减湿</a:t>
            </a:r>
            <a:r>
              <a:rPr lang="en-US" altLang="zh-CN" sz="2400" dirty="0">
                <a:solidFill>
                  <a:srgbClr val="089CFF"/>
                </a:solidFill>
                <a:latin typeface="+mn-ea"/>
              </a:rPr>
              <a:t>:</a:t>
            </a:r>
            <a:r>
              <a:rPr lang="zh-CN" altLang="en-US" sz="2400" dirty="0">
                <a:latin typeface="+mn-ea"/>
              </a:rPr>
              <a:t>受秘鲁寒流影响，岛上气候凉爽，并且极为干旱。科隆群岛年平均气温约</a:t>
            </a:r>
            <a:r>
              <a:rPr lang="en-US" altLang="zh-CN" sz="2400" dirty="0">
                <a:latin typeface="+mn-ea"/>
              </a:rPr>
              <a:t>21℃</a:t>
            </a:r>
            <a:r>
              <a:rPr lang="zh-CN" altLang="en-US" sz="2400" dirty="0">
                <a:latin typeface="+mn-ea"/>
              </a:rPr>
              <a:t>，比同纬度地区气温明显偏低。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dirty="0">
                <a:latin typeface="+mn-ea"/>
              </a:rPr>
              <a:t>秘鲁寒流导致沿岸</a:t>
            </a:r>
            <a:r>
              <a:rPr lang="zh-CN" altLang="en-US" sz="2400" dirty="0">
                <a:solidFill>
                  <a:srgbClr val="089CFF"/>
                </a:solidFill>
                <a:latin typeface="+mn-ea"/>
              </a:rPr>
              <a:t>深层冷水上泛</a:t>
            </a:r>
            <a:r>
              <a:rPr lang="zh-CN" altLang="en-US" sz="2400" dirty="0">
                <a:latin typeface="+mn-ea"/>
              </a:rPr>
              <a:t>，并把南极附近海区的冷水源源不断地向北方低纬度输送。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8017" y="1502780"/>
            <a:ext cx="2858122" cy="3368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60157" t="33758" r="62" b="11033"/>
          <a:stretch>
            <a:fillRect/>
          </a:stretch>
        </p:blipFill>
        <p:spPr>
          <a:xfrm>
            <a:off x="9357078" y="3872484"/>
            <a:ext cx="2161822" cy="2012948"/>
          </a:xfrm>
          <a:prstGeom prst="rect">
            <a:avLst/>
          </a:prstGeom>
          <a:ln>
            <a:solidFill>
              <a:srgbClr val="089CFF"/>
            </a:solidFill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2600" r="5744" b="4895"/>
          <a:stretch>
            <a:fillRect/>
          </a:stretch>
        </p:blipFill>
        <p:spPr>
          <a:xfrm>
            <a:off x="402256" y="1932485"/>
            <a:ext cx="3924300" cy="3924300"/>
          </a:xfrm>
          <a:custGeom>
            <a:avLst/>
            <a:gdLst>
              <a:gd name="connsiteX0" fmla="*/ 1794455 w 3588910"/>
              <a:gd name="connsiteY0" fmla="*/ 0 h 3588910"/>
              <a:gd name="connsiteX1" fmla="*/ 3588910 w 3588910"/>
              <a:gd name="connsiteY1" fmla="*/ 1794455 h 3588910"/>
              <a:gd name="connsiteX2" fmla="*/ 1794455 w 3588910"/>
              <a:gd name="connsiteY2" fmla="*/ 3588910 h 3588910"/>
              <a:gd name="connsiteX3" fmla="*/ 0 w 3588910"/>
              <a:gd name="connsiteY3" fmla="*/ 1794455 h 3588910"/>
              <a:gd name="connsiteX4" fmla="*/ 1794455 w 3588910"/>
              <a:gd name="connsiteY4" fmla="*/ 0 h 358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910" h="3588910">
                <a:moveTo>
                  <a:pt x="1794455" y="0"/>
                </a:moveTo>
                <a:cubicBezTo>
                  <a:pt x="2785505" y="0"/>
                  <a:pt x="3588910" y="803405"/>
                  <a:pt x="3588910" y="1794455"/>
                </a:cubicBezTo>
                <a:cubicBezTo>
                  <a:pt x="3588910" y="2785505"/>
                  <a:pt x="2785505" y="3588910"/>
                  <a:pt x="1794455" y="3588910"/>
                </a:cubicBezTo>
                <a:cubicBezTo>
                  <a:pt x="803405" y="3588910"/>
                  <a:pt x="0" y="2785505"/>
                  <a:pt x="0" y="1794455"/>
                </a:cubicBezTo>
                <a:cubicBezTo>
                  <a:pt x="0" y="803405"/>
                  <a:pt x="803405" y="0"/>
                  <a:pt x="1794455" y="0"/>
                </a:cubicBezTo>
                <a:close/>
              </a:path>
            </a:pathLst>
          </a:custGeom>
        </p:spPr>
      </p:pic>
      <p:sp>
        <p:nvSpPr>
          <p:cNvPr id="27" name="矩形 26"/>
          <p:cNvSpPr/>
          <p:nvPr/>
        </p:nvSpPr>
        <p:spPr>
          <a:xfrm>
            <a:off x="7111028" y="1"/>
            <a:ext cx="455925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Freeform 5"/>
          <p:cNvSpPr>
            <a:spLocks noEditPoints="1"/>
          </p:cNvSpPr>
          <p:nvPr/>
        </p:nvSpPr>
        <p:spPr bwMode="auto">
          <a:xfrm>
            <a:off x="2148786" y="3445717"/>
            <a:ext cx="219689" cy="329534"/>
          </a:xfrm>
          <a:custGeom>
            <a:avLst/>
            <a:gdLst>
              <a:gd name="T0" fmla="*/ 163 w 324"/>
              <a:gd name="T1" fmla="*/ 483 h 483"/>
              <a:gd name="T2" fmla="*/ 139 w 324"/>
              <a:gd name="T3" fmla="*/ 454 h 483"/>
              <a:gd name="T4" fmla="*/ 39 w 324"/>
              <a:gd name="T5" fmla="*/ 294 h 483"/>
              <a:gd name="T6" fmla="*/ 8 w 324"/>
              <a:gd name="T7" fmla="*/ 200 h 483"/>
              <a:gd name="T8" fmla="*/ 35 w 324"/>
              <a:gd name="T9" fmla="*/ 71 h 483"/>
              <a:gd name="T10" fmla="*/ 150 w 324"/>
              <a:gd name="T11" fmla="*/ 7 h 483"/>
              <a:gd name="T12" fmla="*/ 319 w 324"/>
              <a:gd name="T13" fmla="*/ 139 h 483"/>
              <a:gd name="T14" fmla="*/ 315 w 324"/>
              <a:gd name="T15" fmla="*/ 216 h 483"/>
              <a:gd name="T16" fmla="*/ 271 w 324"/>
              <a:gd name="T17" fmla="*/ 328 h 483"/>
              <a:gd name="T18" fmla="*/ 188 w 324"/>
              <a:gd name="T19" fmla="*/ 452 h 483"/>
              <a:gd name="T20" fmla="*/ 163 w 324"/>
              <a:gd name="T21" fmla="*/ 483 h 483"/>
              <a:gd name="T22" fmla="*/ 78 w 324"/>
              <a:gd name="T23" fmla="*/ 176 h 483"/>
              <a:gd name="T24" fmla="*/ 163 w 324"/>
              <a:gd name="T25" fmla="*/ 260 h 483"/>
              <a:gd name="T26" fmla="*/ 248 w 324"/>
              <a:gd name="T27" fmla="*/ 177 h 483"/>
              <a:gd name="T28" fmla="*/ 165 w 324"/>
              <a:gd name="T29" fmla="*/ 91 h 483"/>
              <a:gd name="T30" fmla="*/ 78 w 324"/>
              <a:gd name="T31" fmla="*/ 17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483">
                <a:moveTo>
                  <a:pt x="163" y="483"/>
                </a:moveTo>
                <a:cubicBezTo>
                  <a:pt x="155" y="473"/>
                  <a:pt x="147" y="464"/>
                  <a:pt x="139" y="454"/>
                </a:cubicBezTo>
                <a:cubicBezTo>
                  <a:pt x="100" y="404"/>
                  <a:pt x="65" y="352"/>
                  <a:pt x="39" y="294"/>
                </a:cubicBezTo>
                <a:cubicBezTo>
                  <a:pt x="24" y="264"/>
                  <a:pt x="13" y="233"/>
                  <a:pt x="8" y="200"/>
                </a:cubicBezTo>
                <a:cubicBezTo>
                  <a:pt x="0" y="153"/>
                  <a:pt x="7" y="110"/>
                  <a:pt x="35" y="71"/>
                </a:cubicBezTo>
                <a:cubicBezTo>
                  <a:pt x="64" y="33"/>
                  <a:pt x="102" y="11"/>
                  <a:pt x="150" y="7"/>
                </a:cubicBezTo>
                <a:cubicBezTo>
                  <a:pt x="233" y="0"/>
                  <a:pt x="305" y="57"/>
                  <a:pt x="319" y="139"/>
                </a:cubicBezTo>
                <a:cubicBezTo>
                  <a:pt x="324" y="165"/>
                  <a:pt x="321" y="191"/>
                  <a:pt x="315" y="216"/>
                </a:cubicBezTo>
                <a:cubicBezTo>
                  <a:pt x="306" y="256"/>
                  <a:pt x="290" y="292"/>
                  <a:pt x="271" y="328"/>
                </a:cubicBezTo>
                <a:cubicBezTo>
                  <a:pt x="247" y="372"/>
                  <a:pt x="219" y="413"/>
                  <a:pt x="188" y="452"/>
                </a:cubicBezTo>
                <a:cubicBezTo>
                  <a:pt x="181" y="462"/>
                  <a:pt x="164" y="482"/>
                  <a:pt x="163" y="483"/>
                </a:cubicBezTo>
                <a:close/>
                <a:moveTo>
                  <a:pt x="78" y="176"/>
                </a:moveTo>
                <a:cubicBezTo>
                  <a:pt x="78" y="221"/>
                  <a:pt x="116" y="259"/>
                  <a:pt x="163" y="260"/>
                </a:cubicBezTo>
                <a:cubicBezTo>
                  <a:pt x="208" y="261"/>
                  <a:pt x="247" y="224"/>
                  <a:pt x="248" y="177"/>
                </a:cubicBezTo>
                <a:cubicBezTo>
                  <a:pt x="249" y="131"/>
                  <a:pt x="211" y="92"/>
                  <a:pt x="165" y="91"/>
                </a:cubicBezTo>
                <a:cubicBezTo>
                  <a:pt x="117" y="90"/>
                  <a:pt x="79" y="127"/>
                  <a:pt x="78" y="17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0" name="线形标注 2 99"/>
          <p:cNvSpPr/>
          <p:nvPr/>
        </p:nvSpPr>
        <p:spPr>
          <a:xfrm>
            <a:off x="3633064" y="4680853"/>
            <a:ext cx="2738136" cy="1967023"/>
          </a:xfrm>
          <a:prstGeom prst="borderCallout2">
            <a:avLst>
              <a:gd name="adj1" fmla="val 18750"/>
              <a:gd name="adj2" fmla="val -955"/>
              <a:gd name="adj3" fmla="val 18750"/>
              <a:gd name="adj4" fmla="val -16667"/>
              <a:gd name="adj5" fmla="val -45789"/>
              <a:gd name="adj6" fmla="val -50354"/>
            </a:avLst>
          </a:prstGeom>
          <a:blipFill>
            <a:blip r:embed="rId3"/>
            <a:stretch>
              <a:fillRect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2" name="线形标注 2 101"/>
          <p:cNvSpPr/>
          <p:nvPr/>
        </p:nvSpPr>
        <p:spPr>
          <a:xfrm>
            <a:off x="3809630" y="1141394"/>
            <a:ext cx="2738136" cy="1967023"/>
          </a:xfrm>
          <a:prstGeom prst="borderCallout2">
            <a:avLst>
              <a:gd name="adj1" fmla="val 18750"/>
              <a:gd name="adj2" fmla="val -955"/>
              <a:gd name="adj3" fmla="val 18750"/>
              <a:gd name="adj4" fmla="val -16667"/>
              <a:gd name="adj5" fmla="val 70427"/>
              <a:gd name="adj6" fmla="val -28996"/>
            </a:avLst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99" name="Freeform 5"/>
          <p:cNvSpPr>
            <a:spLocks noEditPoints="1"/>
          </p:cNvSpPr>
          <p:nvPr/>
        </p:nvSpPr>
        <p:spPr bwMode="auto">
          <a:xfrm>
            <a:off x="2895546" y="2203657"/>
            <a:ext cx="219689" cy="329534"/>
          </a:xfrm>
          <a:custGeom>
            <a:avLst/>
            <a:gdLst>
              <a:gd name="T0" fmla="*/ 163 w 324"/>
              <a:gd name="T1" fmla="*/ 483 h 483"/>
              <a:gd name="T2" fmla="*/ 139 w 324"/>
              <a:gd name="T3" fmla="*/ 454 h 483"/>
              <a:gd name="T4" fmla="*/ 39 w 324"/>
              <a:gd name="T5" fmla="*/ 294 h 483"/>
              <a:gd name="T6" fmla="*/ 8 w 324"/>
              <a:gd name="T7" fmla="*/ 200 h 483"/>
              <a:gd name="T8" fmla="*/ 35 w 324"/>
              <a:gd name="T9" fmla="*/ 71 h 483"/>
              <a:gd name="T10" fmla="*/ 150 w 324"/>
              <a:gd name="T11" fmla="*/ 7 h 483"/>
              <a:gd name="T12" fmla="*/ 319 w 324"/>
              <a:gd name="T13" fmla="*/ 139 h 483"/>
              <a:gd name="T14" fmla="*/ 315 w 324"/>
              <a:gd name="T15" fmla="*/ 216 h 483"/>
              <a:gd name="T16" fmla="*/ 271 w 324"/>
              <a:gd name="T17" fmla="*/ 328 h 483"/>
              <a:gd name="T18" fmla="*/ 188 w 324"/>
              <a:gd name="T19" fmla="*/ 452 h 483"/>
              <a:gd name="T20" fmla="*/ 163 w 324"/>
              <a:gd name="T21" fmla="*/ 483 h 483"/>
              <a:gd name="T22" fmla="*/ 78 w 324"/>
              <a:gd name="T23" fmla="*/ 176 h 483"/>
              <a:gd name="T24" fmla="*/ 163 w 324"/>
              <a:gd name="T25" fmla="*/ 260 h 483"/>
              <a:gd name="T26" fmla="*/ 248 w 324"/>
              <a:gd name="T27" fmla="*/ 177 h 483"/>
              <a:gd name="T28" fmla="*/ 165 w 324"/>
              <a:gd name="T29" fmla="*/ 91 h 483"/>
              <a:gd name="T30" fmla="*/ 78 w 324"/>
              <a:gd name="T31" fmla="*/ 17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483">
                <a:moveTo>
                  <a:pt x="163" y="483"/>
                </a:moveTo>
                <a:cubicBezTo>
                  <a:pt x="155" y="473"/>
                  <a:pt x="147" y="464"/>
                  <a:pt x="139" y="454"/>
                </a:cubicBezTo>
                <a:cubicBezTo>
                  <a:pt x="100" y="404"/>
                  <a:pt x="65" y="352"/>
                  <a:pt x="39" y="294"/>
                </a:cubicBezTo>
                <a:cubicBezTo>
                  <a:pt x="24" y="264"/>
                  <a:pt x="13" y="233"/>
                  <a:pt x="8" y="200"/>
                </a:cubicBezTo>
                <a:cubicBezTo>
                  <a:pt x="0" y="153"/>
                  <a:pt x="7" y="110"/>
                  <a:pt x="35" y="71"/>
                </a:cubicBezTo>
                <a:cubicBezTo>
                  <a:pt x="64" y="33"/>
                  <a:pt x="102" y="11"/>
                  <a:pt x="150" y="7"/>
                </a:cubicBezTo>
                <a:cubicBezTo>
                  <a:pt x="233" y="0"/>
                  <a:pt x="305" y="57"/>
                  <a:pt x="319" y="139"/>
                </a:cubicBezTo>
                <a:cubicBezTo>
                  <a:pt x="324" y="165"/>
                  <a:pt x="321" y="191"/>
                  <a:pt x="315" y="216"/>
                </a:cubicBezTo>
                <a:cubicBezTo>
                  <a:pt x="306" y="256"/>
                  <a:pt x="290" y="292"/>
                  <a:pt x="271" y="328"/>
                </a:cubicBezTo>
                <a:cubicBezTo>
                  <a:pt x="247" y="372"/>
                  <a:pt x="219" y="413"/>
                  <a:pt x="188" y="452"/>
                </a:cubicBezTo>
                <a:cubicBezTo>
                  <a:pt x="181" y="462"/>
                  <a:pt x="164" y="482"/>
                  <a:pt x="163" y="483"/>
                </a:cubicBezTo>
                <a:close/>
                <a:moveTo>
                  <a:pt x="78" y="176"/>
                </a:moveTo>
                <a:cubicBezTo>
                  <a:pt x="78" y="221"/>
                  <a:pt x="116" y="259"/>
                  <a:pt x="163" y="260"/>
                </a:cubicBezTo>
                <a:cubicBezTo>
                  <a:pt x="208" y="261"/>
                  <a:pt x="247" y="224"/>
                  <a:pt x="248" y="177"/>
                </a:cubicBezTo>
                <a:cubicBezTo>
                  <a:pt x="249" y="131"/>
                  <a:pt x="211" y="92"/>
                  <a:pt x="165" y="91"/>
                </a:cubicBezTo>
                <a:cubicBezTo>
                  <a:pt x="117" y="90"/>
                  <a:pt x="79" y="127"/>
                  <a:pt x="78" y="17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4556878" y="1141394"/>
            <a:ext cx="1990888" cy="3937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4536659" y="115361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俄罗斯滨海边疆区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4556878" y="4680853"/>
            <a:ext cx="1815334" cy="3937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580244" y="4697313"/>
            <a:ext cx="1814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英国泰晤士河畔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389046" y="377525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991491" y="308820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40°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569807" y="337754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1434791" y="292375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60°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7286582" y="1491261"/>
            <a:ext cx="4102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英国和俄罗斯远东地区纬度相当，为何自然景观有着显著的差异？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7379429" y="3775251"/>
            <a:ext cx="390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暖流经过的地区增温增湿</a:t>
            </a:r>
            <a:endParaRPr lang="en-US" altLang="zh-CN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寒流经过的地区降温减湿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22" name="任意多边形 121"/>
          <p:cNvSpPr/>
          <p:nvPr/>
        </p:nvSpPr>
        <p:spPr>
          <a:xfrm>
            <a:off x="1127760" y="3779520"/>
            <a:ext cx="1013460" cy="206508"/>
          </a:xfrm>
          <a:custGeom>
            <a:avLst/>
            <a:gdLst>
              <a:gd name="connsiteX0" fmla="*/ 0 w 1013460"/>
              <a:gd name="connsiteY0" fmla="*/ 182880 h 206508"/>
              <a:gd name="connsiteX1" fmla="*/ 624840 w 1013460"/>
              <a:gd name="connsiteY1" fmla="*/ 190500 h 206508"/>
              <a:gd name="connsiteX2" fmla="*/ 1013460 w 1013460"/>
              <a:gd name="connsiteY2" fmla="*/ 0 h 20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206508">
                <a:moveTo>
                  <a:pt x="0" y="182880"/>
                </a:moveTo>
                <a:cubicBezTo>
                  <a:pt x="227965" y="201930"/>
                  <a:pt x="455930" y="220980"/>
                  <a:pt x="624840" y="190500"/>
                </a:cubicBezTo>
                <a:cubicBezTo>
                  <a:pt x="793750" y="160020"/>
                  <a:pt x="903605" y="80010"/>
                  <a:pt x="1013460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rot="21369533">
            <a:off x="937096" y="4071245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北大西洋暖流</a:t>
            </a:r>
            <a:endParaRPr lang="zh-CN" altLang="en-US" sz="16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19090" y="245494"/>
            <a:ext cx="5039988" cy="756578"/>
            <a:chOff x="319090" y="245494"/>
            <a:chExt cx="5039988" cy="756578"/>
          </a:xfrm>
        </p:grpSpPr>
        <p:sp>
          <p:nvSpPr>
            <p:cNvPr id="31" name="文本框 30"/>
            <p:cNvSpPr txBox="1"/>
            <p:nvPr/>
          </p:nvSpPr>
          <p:spPr>
            <a:xfrm>
              <a:off x="319090" y="245494"/>
              <a:ext cx="815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1.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17924" y="267619"/>
              <a:ext cx="394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洋流对气候的影响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549158" y="881012"/>
              <a:ext cx="3106574" cy="121060"/>
              <a:chOff x="1549158" y="881012"/>
              <a:chExt cx="3106574" cy="121060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549158" y="881012"/>
                <a:ext cx="3106574" cy="105230"/>
              </a:xfrm>
              <a:prstGeom prst="rect">
                <a:avLst/>
              </a:prstGeom>
              <a:solidFill>
                <a:srgbClr val="089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550732" y="956353"/>
                <a:ext cx="308185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7111028" y="1"/>
            <a:ext cx="455925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2600" r="5744" b="4895"/>
          <a:stretch>
            <a:fillRect/>
          </a:stretch>
        </p:blipFill>
        <p:spPr>
          <a:xfrm>
            <a:off x="406325" y="1932485"/>
            <a:ext cx="3924300" cy="3924300"/>
          </a:xfrm>
          <a:custGeom>
            <a:avLst/>
            <a:gdLst>
              <a:gd name="connsiteX0" fmla="*/ 1794455 w 3588910"/>
              <a:gd name="connsiteY0" fmla="*/ 0 h 3588910"/>
              <a:gd name="connsiteX1" fmla="*/ 3588910 w 3588910"/>
              <a:gd name="connsiteY1" fmla="*/ 1794455 h 3588910"/>
              <a:gd name="connsiteX2" fmla="*/ 1794455 w 3588910"/>
              <a:gd name="connsiteY2" fmla="*/ 3588910 h 3588910"/>
              <a:gd name="connsiteX3" fmla="*/ 0 w 3588910"/>
              <a:gd name="connsiteY3" fmla="*/ 1794455 h 3588910"/>
              <a:gd name="connsiteX4" fmla="*/ 1794455 w 3588910"/>
              <a:gd name="connsiteY4" fmla="*/ 0 h 358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910" h="3588910">
                <a:moveTo>
                  <a:pt x="1794455" y="0"/>
                </a:moveTo>
                <a:cubicBezTo>
                  <a:pt x="2785505" y="0"/>
                  <a:pt x="3588910" y="803405"/>
                  <a:pt x="3588910" y="1794455"/>
                </a:cubicBezTo>
                <a:cubicBezTo>
                  <a:pt x="3588910" y="2785505"/>
                  <a:pt x="2785505" y="3588910"/>
                  <a:pt x="1794455" y="3588910"/>
                </a:cubicBezTo>
                <a:cubicBezTo>
                  <a:pt x="803405" y="3588910"/>
                  <a:pt x="0" y="2785505"/>
                  <a:pt x="0" y="1794455"/>
                </a:cubicBezTo>
                <a:cubicBezTo>
                  <a:pt x="0" y="803405"/>
                  <a:pt x="803405" y="0"/>
                  <a:pt x="1794455" y="0"/>
                </a:cubicBezTo>
                <a:close/>
              </a:path>
            </a:pathLst>
          </a:custGeom>
        </p:spPr>
      </p:pic>
      <p:sp>
        <p:nvSpPr>
          <p:cNvPr id="108" name="文本框 107"/>
          <p:cNvSpPr txBox="1"/>
          <p:nvPr/>
        </p:nvSpPr>
        <p:spPr>
          <a:xfrm>
            <a:off x="389046" y="377525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991491" y="308820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40°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569807" y="337754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20°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1434791" y="2923751"/>
            <a:ext cx="88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glow rad="508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60°</a:t>
            </a:r>
            <a:endParaRPr lang="zh-CN" altLang="en-US" dirty="0">
              <a:effectLst>
                <a:glow rad="508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122" name="任意多边形 121"/>
          <p:cNvSpPr/>
          <p:nvPr/>
        </p:nvSpPr>
        <p:spPr>
          <a:xfrm>
            <a:off x="1127760" y="3779520"/>
            <a:ext cx="1013460" cy="206508"/>
          </a:xfrm>
          <a:custGeom>
            <a:avLst/>
            <a:gdLst>
              <a:gd name="connsiteX0" fmla="*/ 0 w 1013460"/>
              <a:gd name="connsiteY0" fmla="*/ 182880 h 206508"/>
              <a:gd name="connsiteX1" fmla="*/ 624840 w 1013460"/>
              <a:gd name="connsiteY1" fmla="*/ 190500 h 206508"/>
              <a:gd name="connsiteX2" fmla="*/ 1013460 w 1013460"/>
              <a:gd name="connsiteY2" fmla="*/ 0 h 20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206508">
                <a:moveTo>
                  <a:pt x="0" y="182880"/>
                </a:moveTo>
                <a:cubicBezTo>
                  <a:pt x="227965" y="201930"/>
                  <a:pt x="455930" y="220980"/>
                  <a:pt x="624840" y="190500"/>
                </a:cubicBezTo>
                <a:cubicBezTo>
                  <a:pt x="793750" y="160020"/>
                  <a:pt x="903605" y="80010"/>
                  <a:pt x="1013460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rot="21369533">
            <a:off x="937096" y="4071245"/>
            <a:ext cx="154458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北大西洋暖流</a:t>
            </a:r>
            <a:endParaRPr lang="zh-CN" altLang="en-US" sz="16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2573784" y="3108100"/>
            <a:ext cx="219689" cy="329534"/>
          </a:xfrm>
          <a:custGeom>
            <a:avLst/>
            <a:gdLst>
              <a:gd name="T0" fmla="*/ 163 w 324"/>
              <a:gd name="T1" fmla="*/ 483 h 483"/>
              <a:gd name="T2" fmla="*/ 139 w 324"/>
              <a:gd name="T3" fmla="*/ 454 h 483"/>
              <a:gd name="T4" fmla="*/ 39 w 324"/>
              <a:gd name="T5" fmla="*/ 294 h 483"/>
              <a:gd name="T6" fmla="*/ 8 w 324"/>
              <a:gd name="T7" fmla="*/ 200 h 483"/>
              <a:gd name="T8" fmla="*/ 35 w 324"/>
              <a:gd name="T9" fmla="*/ 71 h 483"/>
              <a:gd name="T10" fmla="*/ 150 w 324"/>
              <a:gd name="T11" fmla="*/ 7 h 483"/>
              <a:gd name="T12" fmla="*/ 319 w 324"/>
              <a:gd name="T13" fmla="*/ 139 h 483"/>
              <a:gd name="T14" fmla="*/ 315 w 324"/>
              <a:gd name="T15" fmla="*/ 216 h 483"/>
              <a:gd name="T16" fmla="*/ 271 w 324"/>
              <a:gd name="T17" fmla="*/ 328 h 483"/>
              <a:gd name="T18" fmla="*/ 188 w 324"/>
              <a:gd name="T19" fmla="*/ 452 h 483"/>
              <a:gd name="T20" fmla="*/ 163 w 324"/>
              <a:gd name="T21" fmla="*/ 483 h 483"/>
              <a:gd name="T22" fmla="*/ 78 w 324"/>
              <a:gd name="T23" fmla="*/ 176 h 483"/>
              <a:gd name="T24" fmla="*/ 163 w 324"/>
              <a:gd name="T25" fmla="*/ 260 h 483"/>
              <a:gd name="T26" fmla="*/ 248 w 324"/>
              <a:gd name="T27" fmla="*/ 177 h 483"/>
              <a:gd name="T28" fmla="*/ 165 w 324"/>
              <a:gd name="T29" fmla="*/ 91 h 483"/>
              <a:gd name="T30" fmla="*/ 78 w 324"/>
              <a:gd name="T31" fmla="*/ 17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483">
                <a:moveTo>
                  <a:pt x="163" y="483"/>
                </a:moveTo>
                <a:cubicBezTo>
                  <a:pt x="155" y="473"/>
                  <a:pt x="147" y="464"/>
                  <a:pt x="139" y="454"/>
                </a:cubicBezTo>
                <a:cubicBezTo>
                  <a:pt x="100" y="404"/>
                  <a:pt x="65" y="352"/>
                  <a:pt x="39" y="294"/>
                </a:cubicBezTo>
                <a:cubicBezTo>
                  <a:pt x="24" y="264"/>
                  <a:pt x="13" y="233"/>
                  <a:pt x="8" y="200"/>
                </a:cubicBezTo>
                <a:cubicBezTo>
                  <a:pt x="0" y="153"/>
                  <a:pt x="7" y="110"/>
                  <a:pt x="35" y="71"/>
                </a:cubicBezTo>
                <a:cubicBezTo>
                  <a:pt x="64" y="33"/>
                  <a:pt x="102" y="11"/>
                  <a:pt x="150" y="7"/>
                </a:cubicBezTo>
                <a:cubicBezTo>
                  <a:pt x="233" y="0"/>
                  <a:pt x="305" y="57"/>
                  <a:pt x="319" y="139"/>
                </a:cubicBezTo>
                <a:cubicBezTo>
                  <a:pt x="324" y="165"/>
                  <a:pt x="321" y="191"/>
                  <a:pt x="315" y="216"/>
                </a:cubicBezTo>
                <a:cubicBezTo>
                  <a:pt x="306" y="256"/>
                  <a:pt x="290" y="292"/>
                  <a:pt x="271" y="328"/>
                </a:cubicBezTo>
                <a:cubicBezTo>
                  <a:pt x="247" y="372"/>
                  <a:pt x="219" y="413"/>
                  <a:pt x="188" y="452"/>
                </a:cubicBezTo>
                <a:cubicBezTo>
                  <a:pt x="181" y="462"/>
                  <a:pt x="164" y="482"/>
                  <a:pt x="163" y="483"/>
                </a:cubicBezTo>
                <a:close/>
                <a:moveTo>
                  <a:pt x="78" y="176"/>
                </a:moveTo>
                <a:cubicBezTo>
                  <a:pt x="78" y="221"/>
                  <a:pt x="116" y="259"/>
                  <a:pt x="163" y="260"/>
                </a:cubicBezTo>
                <a:cubicBezTo>
                  <a:pt x="208" y="261"/>
                  <a:pt x="247" y="224"/>
                  <a:pt x="248" y="177"/>
                </a:cubicBezTo>
                <a:cubicBezTo>
                  <a:pt x="249" y="131"/>
                  <a:pt x="211" y="92"/>
                  <a:pt x="165" y="91"/>
                </a:cubicBezTo>
                <a:cubicBezTo>
                  <a:pt x="117" y="90"/>
                  <a:pt x="79" y="127"/>
                  <a:pt x="78" y="17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83628" y="2806665"/>
            <a:ext cx="178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ffectLst>
                  <a:glow rad="101600">
                    <a:schemeClr val="bg1"/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摩尔曼斯克</a:t>
            </a:r>
            <a:endParaRPr lang="zh-CN" altLang="en-US" dirty="0">
              <a:effectLst>
                <a:glow rad="101600">
                  <a:schemeClr val="bg1"/>
                </a:glo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285703" y="1193821"/>
            <a:ext cx="4042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俄罗斯西北的摩尔曼斯克（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33°E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，</a:t>
            </a:r>
            <a:r>
              <a:rPr lang="en-US" altLang="zh-CN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69°N</a:t>
            </a:r>
            <a:r>
              <a:rPr lang="zh-CN" altLang="en-US" sz="24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）是北极圈内唯一的不冻港，这是为什么？</a:t>
            </a:r>
            <a:endParaRPr lang="zh-CN" altLang="en-US" sz="2400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60775" y="3540833"/>
            <a:ext cx="4027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北大西洋暖流经过，使得摩尔曼斯克海区水温较高，终年不冻。</a:t>
            </a:r>
            <a:endParaRPr lang="zh-CN" altLang="en-US" sz="240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33564" r="34727" b="37164"/>
          <a:stretch>
            <a:fillRect/>
          </a:stretch>
        </p:blipFill>
        <p:spPr>
          <a:xfrm>
            <a:off x="4499124" y="1486345"/>
            <a:ext cx="2129640" cy="2111135"/>
          </a:xfrm>
          <a:custGeom>
            <a:avLst/>
            <a:gdLst>
              <a:gd name="connsiteX0" fmla="*/ 645399 w 1290798"/>
              <a:gd name="connsiteY0" fmla="*/ 0 h 1279582"/>
              <a:gd name="connsiteX1" fmla="*/ 1290798 w 1290798"/>
              <a:gd name="connsiteY1" fmla="*/ 639791 h 1279582"/>
              <a:gd name="connsiteX2" fmla="*/ 645399 w 1290798"/>
              <a:gd name="connsiteY2" fmla="*/ 1279582 h 1279582"/>
              <a:gd name="connsiteX3" fmla="*/ 0 w 1290798"/>
              <a:gd name="connsiteY3" fmla="*/ 639791 h 1279582"/>
              <a:gd name="connsiteX4" fmla="*/ 645399 w 1290798"/>
              <a:gd name="connsiteY4" fmla="*/ 0 h 127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798" h="1279582">
                <a:moveTo>
                  <a:pt x="645399" y="0"/>
                </a:moveTo>
                <a:cubicBezTo>
                  <a:pt x="1001843" y="0"/>
                  <a:pt x="1290798" y="286444"/>
                  <a:pt x="1290798" y="639791"/>
                </a:cubicBezTo>
                <a:cubicBezTo>
                  <a:pt x="1290798" y="993138"/>
                  <a:pt x="1001843" y="1279582"/>
                  <a:pt x="645399" y="1279582"/>
                </a:cubicBezTo>
                <a:cubicBezTo>
                  <a:pt x="288955" y="1279582"/>
                  <a:pt x="0" y="993138"/>
                  <a:pt x="0" y="639791"/>
                </a:cubicBezTo>
                <a:cubicBezTo>
                  <a:pt x="0" y="286444"/>
                  <a:pt x="288955" y="0"/>
                  <a:pt x="645399" y="0"/>
                </a:cubicBezTo>
                <a:close/>
              </a:path>
            </a:pathLst>
          </a:cu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4" name="Freeform 5"/>
          <p:cNvSpPr>
            <a:spLocks noEditPoints="1"/>
          </p:cNvSpPr>
          <p:nvPr/>
        </p:nvSpPr>
        <p:spPr bwMode="auto">
          <a:xfrm>
            <a:off x="4960565" y="2769466"/>
            <a:ext cx="219689" cy="329534"/>
          </a:xfrm>
          <a:custGeom>
            <a:avLst/>
            <a:gdLst>
              <a:gd name="T0" fmla="*/ 163 w 324"/>
              <a:gd name="T1" fmla="*/ 483 h 483"/>
              <a:gd name="T2" fmla="*/ 139 w 324"/>
              <a:gd name="T3" fmla="*/ 454 h 483"/>
              <a:gd name="T4" fmla="*/ 39 w 324"/>
              <a:gd name="T5" fmla="*/ 294 h 483"/>
              <a:gd name="T6" fmla="*/ 8 w 324"/>
              <a:gd name="T7" fmla="*/ 200 h 483"/>
              <a:gd name="T8" fmla="*/ 35 w 324"/>
              <a:gd name="T9" fmla="*/ 71 h 483"/>
              <a:gd name="T10" fmla="*/ 150 w 324"/>
              <a:gd name="T11" fmla="*/ 7 h 483"/>
              <a:gd name="T12" fmla="*/ 319 w 324"/>
              <a:gd name="T13" fmla="*/ 139 h 483"/>
              <a:gd name="T14" fmla="*/ 315 w 324"/>
              <a:gd name="T15" fmla="*/ 216 h 483"/>
              <a:gd name="T16" fmla="*/ 271 w 324"/>
              <a:gd name="T17" fmla="*/ 328 h 483"/>
              <a:gd name="T18" fmla="*/ 188 w 324"/>
              <a:gd name="T19" fmla="*/ 452 h 483"/>
              <a:gd name="T20" fmla="*/ 163 w 324"/>
              <a:gd name="T21" fmla="*/ 483 h 483"/>
              <a:gd name="T22" fmla="*/ 78 w 324"/>
              <a:gd name="T23" fmla="*/ 176 h 483"/>
              <a:gd name="T24" fmla="*/ 163 w 324"/>
              <a:gd name="T25" fmla="*/ 260 h 483"/>
              <a:gd name="T26" fmla="*/ 248 w 324"/>
              <a:gd name="T27" fmla="*/ 177 h 483"/>
              <a:gd name="T28" fmla="*/ 165 w 324"/>
              <a:gd name="T29" fmla="*/ 91 h 483"/>
              <a:gd name="T30" fmla="*/ 78 w 324"/>
              <a:gd name="T31" fmla="*/ 17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483">
                <a:moveTo>
                  <a:pt x="163" y="483"/>
                </a:moveTo>
                <a:cubicBezTo>
                  <a:pt x="155" y="473"/>
                  <a:pt x="147" y="464"/>
                  <a:pt x="139" y="454"/>
                </a:cubicBezTo>
                <a:cubicBezTo>
                  <a:pt x="100" y="404"/>
                  <a:pt x="65" y="352"/>
                  <a:pt x="39" y="294"/>
                </a:cubicBezTo>
                <a:cubicBezTo>
                  <a:pt x="24" y="264"/>
                  <a:pt x="13" y="233"/>
                  <a:pt x="8" y="200"/>
                </a:cubicBezTo>
                <a:cubicBezTo>
                  <a:pt x="0" y="153"/>
                  <a:pt x="7" y="110"/>
                  <a:pt x="35" y="71"/>
                </a:cubicBezTo>
                <a:cubicBezTo>
                  <a:pt x="64" y="33"/>
                  <a:pt x="102" y="11"/>
                  <a:pt x="150" y="7"/>
                </a:cubicBezTo>
                <a:cubicBezTo>
                  <a:pt x="233" y="0"/>
                  <a:pt x="305" y="57"/>
                  <a:pt x="319" y="139"/>
                </a:cubicBezTo>
                <a:cubicBezTo>
                  <a:pt x="324" y="165"/>
                  <a:pt x="321" y="191"/>
                  <a:pt x="315" y="216"/>
                </a:cubicBezTo>
                <a:cubicBezTo>
                  <a:pt x="306" y="256"/>
                  <a:pt x="290" y="292"/>
                  <a:pt x="271" y="328"/>
                </a:cubicBezTo>
                <a:cubicBezTo>
                  <a:pt x="247" y="372"/>
                  <a:pt x="219" y="413"/>
                  <a:pt x="188" y="452"/>
                </a:cubicBezTo>
                <a:cubicBezTo>
                  <a:pt x="181" y="462"/>
                  <a:pt x="164" y="482"/>
                  <a:pt x="163" y="483"/>
                </a:cubicBezTo>
                <a:close/>
                <a:moveTo>
                  <a:pt x="78" y="176"/>
                </a:moveTo>
                <a:cubicBezTo>
                  <a:pt x="78" y="221"/>
                  <a:pt x="116" y="259"/>
                  <a:pt x="163" y="260"/>
                </a:cubicBezTo>
                <a:cubicBezTo>
                  <a:pt x="208" y="261"/>
                  <a:pt x="247" y="224"/>
                  <a:pt x="248" y="177"/>
                </a:cubicBezTo>
                <a:cubicBezTo>
                  <a:pt x="249" y="131"/>
                  <a:pt x="211" y="92"/>
                  <a:pt x="165" y="91"/>
                </a:cubicBezTo>
                <a:cubicBezTo>
                  <a:pt x="117" y="90"/>
                  <a:pt x="79" y="127"/>
                  <a:pt x="78" y="17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35" name="线形标注 2 34"/>
          <p:cNvSpPr/>
          <p:nvPr/>
        </p:nvSpPr>
        <p:spPr>
          <a:xfrm>
            <a:off x="4047785" y="4316087"/>
            <a:ext cx="2738136" cy="1967023"/>
          </a:xfrm>
          <a:prstGeom prst="borderCallout2">
            <a:avLst>
              <a:gd name="adj1" fmla="val 18750"/>
              <a:gd name="adj2" fmla="val -955"/>
              <a:gd name="adj3" fmla="val 18750"/>
              <a:gd name="adj4" fmla="val -16667"/>
              <a:gd name="adj5" fmla="val -45789"/>
              <a:gd name="adj6" fmla="val -50354"/>
            </a:avLst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9090" y="245494"/>
            <a:ext cx="5039988" cy="756578"/>
            <a:chOff x="319090" y="245494"/>
            <a:chExt cx="5039988" cy="756578"/>
          </a:xfrm>
        </p:grpSpPr>
        <p:sp>
          <p:nvSpPr>
            <p:cNvPr id="23" name="文本框 22"/>
            <p:cNvSpPr txBox="1"/>
            <p:nvPr/>
          </p:nvSpPr>
          <p:spPr>
            <a:xfrm>
              <a:off x="319090" y="245494"/>
              <a:ext cx="815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1.</a:t>
              </a:r>
              <a:endParaRPr lang="zh-CN" altLang="en-US" sz="40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17924" y="267619"/>
              <a:ext cx="394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rPr>
                <a:t>洋流对气候的影响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549158" y="881012"/>
              <a:ext cx="3106574" cy="121060"/>
              <a:chOff x="1549158" y="881012"/>
              <a:chExt cx="3106574" cy="12106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1549158" y="881012"/>
                <a:ext cx="3106574" cy="105230"/>
              </a:xfrm>
              <a:prstGeom prst="rect">
                <a:avLst/>
              </a:prstGeom>
              <a:solidFill>
                <a:srgbClr val="089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550732" y="956353"/>
                <a:ext cx="308185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 CN Heavy" panose="020B0A00000000000000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ISLIDE.ICON" val="#40786;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2561</Words>
  <Application>WPS 演示</Application>
  <PresentationFormat>宽屏</PresentationFormat>
  <Paragraphs>304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思源黑体 CN Heavy</vt:lpstr>
      <vt:lpstr>黑体</vt:lpstr>
      <vt:lpstr>MV Boli</vt:lpstr>
      <vt:lpstr>思源黑体 CN Medium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彭儿</cp:lastModifiedBy>
  <cp:revision>155</cp:revision>
  <dcterms:created xsi:type="dcterms:W3CDTF">2019-06-19T02:08:00Z</dcterms:created>
  <dcterms:modified xsi:type="dcterms:W3CDTF">2025-03-19T02:05:53Z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A524D7D687FC42758173908E490330FC_11</vt:lpwstr>
  </property>
</Properties>
</file>