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3"/>
    <p:sldId id="277" r:id="rId4"/>
    <p:sldId id="260" r:id="rId5"/>
    <p:sldId id="261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73" r:id="rId14"/>
    <p:sldId id="274" r:id="rId15"/>
    <p:sldId id="275" r:id="rId16"/>
    <p:sldId id="27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 QC" initials="LQ" lastIdx="0" clrIdx="0"/>
  <p:cmAuthor id="3" name="Author" initials="A" lastIdx="0" clrIdx="2"/>
  <p:cmAuthor id="5" name="作者" initials="A" lastIdx="0" clrIdx="2"/>
  <p:cmAuthor id="4" name="wei" initials="w" lastIdx="0" clrIdx="3"/>
  <p:cmAuthor id="0" name="新课标第一网" initials="" lastIdx="0" clrIdx="0"/>
  <p:cmAuthor id="2" name="孙文纯" initials="孙" lastIdx="0" clrIdx="0"/>
  <p:cmAuthor id="6" name="wyg" initials="w" lastIdx="0" clrIdx="5"/>
  <p:cmAuthor id="8" name="Administrator" initials="A" lastIdx="0" clrIdx="7"/>
  <p:cmAuthor id="7" name="1206988966@qq.com" initials="1" lastIdx="0" clrIdx="2"/>
  <p:cmAuthor id="10" name="123" initials="1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F18ABB-20B6-4384-8134-04018431F9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image" Target="../media/image12.png"/><Relationship Id="rId3" Type="http://schemas.openxmlformats.org/officeDocument/2006/relationships/tags" Target="../tags/tag168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192.xml"/><Relationship Id="rId27" Type="http://schemas.openxmlformats.org/officeDocument/2006/relationships/tags" Target="../tags/tag191.xml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7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image" Target="../media/image14.png"/><Relationship Id="rId5" Type="http://schemas.openxmlformats.org/officeDocument/2006/relationships/tags" Target="../tags/tag196.xml"/><Relationship Id="rId4" Type="http://schemas.openxmlformats.org/officeDocument/2006/relationships/image" Target="../media/image13.jpeg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NULL" TargetMode="Externa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file:///C:\Users\1V994W2\PycharmProjects\PPT_Background_Generation\pic_temp\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65.xml"/><Relationship Id="rId4" Type="http://schemas.openxmlformats.org/officeDocument/2006/relationships/image" Target="file:///C:\Users\1V994W2\PycharmProjects\PPT_Background_Generation\pic_temp\0_pic_quater_left_up.png" TargetMode="External"/><Relationship Id="rId3" Type="http://schemas.openxmlformats.org/officeDocument/2006/relationships/image" Target="../media/image4.png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4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image" Target="../media/image9.png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17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image" Target="../media/image10.png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29.xml"/><Relationship Id="rId13" Type="http://schemas.openxmlformats.org/officeDocument/2006/relationships/image" Target="../media/image11.png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12.png"/><Relationship Id="rId2" Type="http://schemas.openxmlformats.org/officeDocument/2006/relationships/tags" Target="../tags/tag13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165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39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8000"/>
                    </a14:imgEffect>
                    <a14:imgEffect>
                      <a14:sharpenSoften amoun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26"/>
          <a:stretch>
            <a:fillRect/>
          </a:stretch>
        </p:blipFill>
        <p:spPr>
          <a:xfrm>
            <a:off x="0" y="-8037"/>
            <a:ext cx="12192000" cy="68660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8960" y="1566990"/>
            <a:ext cx="6882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海</a:t>
            </a:r>
            <a:r>
              <a:rPr lang="en-US" altLang="zh-CN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-</a:t>
            </a:r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气相互作用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25658" y="3494301"/>
            <a:ext cx="3055620" cy="563880"/>
            <a:chOff x="396240" y="2766060"/>
            <a:chExt cx="3055620" cy="563880"/>
          </a:xfrm>
        </p:grpSpPr>
        <p:sp>
          <p:nvSpPr>
            <p:cNvPr id="4" name="矩形: 圆角 3"/>
            <p:cNvSpPr/>
            <p:nvPr/>
          </p:nvSpPr>
          <p:spPr>
            <a:xfrm>
              <a:off x="396240" y="2766060"/>
              <a:ext cx="3055620" cy="5638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47578" y="2819400"/>
              <a:ext cx="2152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45F5"/>
                  </a:solidFill>
                </a:rPr>
                <a:t>第四章第三节</a:t>
              </a:r>
              <a:endParaRPr lang="zh-CN" altLang="en-US" sz="2400" dirty="0">
                <a:solidFill>
                  <a:srgbClr val="0045F5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4277"/>
          <a:stretch>
            <a:fillRect/>
          </a:stretch>
        </p:blipFill>
        <p:spPr>
          <a:xfrm>
            <a:off x="4202136" y="694482"/>
            <a:ext cx="7989865" cy="6163519"/>
          </a:xfrm>
          <a:custGeom>
            <a:avLst/>
            <a:gdLst>
              <a:gd name="connsiteX0" fmla="*/ 6348785 w 7989865"/>
              <a:gd name="connsiteY0" fmla="*/ 499 h 6163519"/>
              <a:gd name="connsiteX1" fmla="*/ 6933867 w 7989865"/>
              <a:gd name="connsiteY1" fmla="*/ 68839 h 6163519"/>
              <a:gd name="connsiteX2" fmla="*/ 7812490 w 7989865"/>
              <a:gd name="connsiteY2" fmla="*/ 1046463 h 6163519"/>
              <a:gd name="connsiteX3" fmla="*/ 7979263 w 7989865"/>
              <a:gd name="connsiteY3" fmla="*/ 1093256 h 6163519"/>
              <a:gd name="connsiteX4" fmla="*/ 7989865 w 7989865"/>
              <a:gd name="connsiteY4" fmla="*/ 1090680 h 6163519"/>
              <a:gd name="connsiteX5" fmla="*/ 7989865 w 7989865"/>
              <a:gd name="connsiteY5" fmla="*/ 6163519 h 6163519"/>
              <a:gd name="connsiteX6" fmla="*/ 1862800 w 7989865"/>
              <a:gd name="connsiteY6" fmla="*/ 6163519 h 6163519"/>
              <a:gd name="connsiteX7" fmla="*/ 1748073 w 7989865"/>
              <a:gd name="connsiteY7" fmla="*/ 6125002 h 6163519"/>
              <a:gd name="connsiteX8" fmla="*/ 115248 w 7989865"/>
              <a:gd name="connsiteY8" fmla="*/ 4845584 h 6163519"/>
              <a:gd name="connsiteX9" fmla="*/ 548373 w 7989865"/>
              <a:gd name="connsiteY9" fmla="*/ 3150211 h 6163519"/>
              <a:gd name="connsiteX10" fmla="*/ 2342746 w 7989865"/>
              <a:gd name="connsiteY10" fmla="*/ 2865586 h 6163519"/>
              <a:gd name="connsiteX11" fmla="*/ 2998620 w 7989865"/>
              <a:gd name="connsiteY11" fmla="*/ 1566213 h 6163519"/>
              <a:gd name="connsiteX12" fmla="*/ 4409369 w 7989865"/>
              <a:gd name="connsiteY12" fmla="*/ 1640463 h 6163519"/>
              <a:gd name="connsiteX13" fmla="*/ 5312743 w 7989865"/>
              <a:gd name="connsiteY13" fmla="*/ 254465 h 6163519"/>
              <a:gd name="connsiteX14" fmla="*/ 6348785 w 7989865"/>
              <a:gd name="connsiteY14" fmla="*/ 499 h 616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89865" h="6163519">
                <a:moveTo>
                  <a:pt x="6348785" y="499"/>
                </a:moveTo>
                <a:cubicBezTo>
                  <a:pt x="6569771" y="-3766"/>
                  <a:pt x="6777633" y="19340"/>
                  <a:pt x="6933867" y="68839"/>
                </a:cubicBezTo>
                <a:cubicBezTo>
                  <a:pt x="7350491" y="200839"/>
                  <a:pt x="7579427" y="873213"/>
                  <a:pt x="7812490" y="1046463"/>
                </a:cubicBezTo>
                <a:cubicBezTo>
                  <a:pt x="7870756" y="1089776"/>
                  <a:pt x="7926701" y="1099315"/>
                  <a:pt x="7979263" y="1093256"/>
                </a:cubicBezTo>
                <a:lnTo>
                  <a:pt x="7989865" y="1090680"/>
                </a:lnTo>
                <a:lnTo>
                  <a:pt x="7989865" y="6163519"/>
                </a:lnTo>
                <a:lnTo>
                  <a:pt x="1862800" y="6163519"/>
                </a:lnTo>
                <a:lnTo>
                  <a:pt x="1748073" y="6125002"/>
                </a:lnTo>
                <a:cubicBezTo>
                  <a:pt x="882127" y="5807796"/>
                  <a:pt x="366616" y="5272907"/>
                  <a:pt x="115248" y="4845584"/>
                </a:cubicBezTo>
                <a:cubicBezTo>
                  <a:pt x="-194126" y="4319647"/>
                  <a:pt x="177124" y="3480211"/>
                  <a:pt x="548373" y="3150211"/>
                </a:cubicBezTo>
                <a:cubicBezTo>
                  <a:pt x="919622" y="2820212"/>
                  <a:pt x="1934372" y="3129587"/>
                  <a:pt x="2342746" y="2865586"/>
                </a:cubicBezTo>
                <a:cubicBezTo>
                  <a:pt x="2751120" y="2601586"/>
                  <a:pt x="2654183" y="1770400"/>
                  <a:pt x="2998620" y="1566213"/>
                </a:cubicBezTo>
                <a:cubicBezTo>
                  <a:pt x="3343057" y="1362026"/>
                  <a:pt x="4023682" y="1859087"/>
                  <a:pt x="4409369" y="1640463"/>
                </a:cubicBezTo>
                <a:cubicBezTo>
                  <a:pt x="4795055" y="1421838"/>
                  <a:pt x="4891993" y="516401"/>
                  <a:pt x="5312743" y="254465"/>
                </a:cubicBezTo>
                <a:cubicBezTo>
                  <a:pt x="5575711" y="90754"/>
                  <a:pt x="5980477" y="7609"/>
                  <a:pt x="6348785" y="499"/>
                </a:cubicBezTo>
                <a:close/>
              </a:path>
            </a:pathLst>
          </a:custGeom>
          <a:effectLst>
            <a:innerShdw blurRad="381000">
              <a:schemeClr val="bg1">
                <a:alpha val="60000"/>
              </a:scheme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8488045" y="0"/>
            <a:ext cx="328803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互动异常与企鹅之死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7736205" y="982345"/>
            <a:ext cx="4142105" cy="4129298"/>
            <a:chOff x="633" y="3140"/>
            <a:chExt cx="6506" cy="7789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9184"/>
            <a:stretch>
              <a:fillRect/>
            </a:stretch>
          </p:blipFill>
          <p:spPr>
            <a:xfrm>
              <a:off x="633" y="3140"/>
              <a:ext cx="6506" cy="684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1102" y="10177"/>
              <a:ext cx="5569" cy="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全球水量平衡示意</a:t>
              </a:r>
              <a:endPara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1603" y="2070390"/>
          <a:ext cx="7070543" cy="2406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8424"/>
                <a:gridCol w="1178424"/>
                <a:gridCol w="1178424"/>
                <a:gridCol w="1143052"/>
                <a:gridCol w="1274618"/>
                <a:gridCol w="1117601"/>
              </a:tblGrid>
              <a:tr h="588572">
                <a:tc>
                  <a:txBody>
                    <a:bodyPr wrap="square"/>
                    <a:lstStyle/>
                    <a:p>
                      <a:r>
                        <a:rPr lang="zh-CN" altLang="en-US"/>
                        <a:t>       水量</a:t>
                      </a:r>
                      <a:endParaRPr lang="en-US" altLang="zh-CN"/>
                    </a:p>
                    <a:p>
                      <a:r>
                        <a:rPr lang="zh-CN" altLang="en-US"/>
                        <a:t>环节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海水</a:t>
                      </a:r>
                      <a:endParaRPr lang="en-US" altLang="zh-CN"/>
                    </a:p>
                    <a:p>
                      <a:pPr algn="ctr"/>
                      <a:r>
                        <a:rPr lang="zh-CN" altLang="en-US"/>
                        <a:t>收入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海水</a:t>
                      </a:r>
                      <a:endParaRPr lang="en-US" altLang="zh-CN"/>
                    </a:p>
                    <a:p>
                      <a:pPr algn="ctr"/>
                      <a:r>
                        <a:rPr lang="zh-CN" altLang="en-US"/>
                        <a:t>支出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陆地水</a:t>
                      </a:r>
                      <a:endParaRPr lang="en-US" altLang="zh-CN"/>
                    </a:p>
                    <a:p>
                      <a:pPr algn="ctr"/>
                      <a:r>
                        <a:rPr lang="zh-CN" altLang="en-US"/>
                        <a:t>收入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陆地水</a:t>
                      </a:r>
                      <a:endParaRPr lang="en-US" altLang="zh-CN"/>
                    </a:p>
                    <a:p>
                      <a:pPr algn="ctr"/>
                      <a:r>
                        <a:rPr lang="zh-CN" altLang="en-US"/>
                        <a:t>支出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合计</a:t>
                      </a:r>
                      <a:endParaRPr lang="zh-CN" altLang="en-US"/>
                    </a:p>
                  </a:txBody>
                  <a:tcPr vert="horz"/>
                </a:tc>
              </a:tr>
              <a:tr h="44167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大气降水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458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119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  <a:tr h="44167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蒸发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505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72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  <a:tr h="44167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径流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47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/>
                        <a:t>47</a:t>
                      </a:r>
                      <a:endParaRPr lang="en-US" altLang="zh-CN" sz="20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  <a:tr h="44167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合计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>
            <a:off x="281604" y="2136486"/>
            <a:ext cx="1131560" cy="6093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0" y="1365885"/>
            <a:ext cx="6004560" cy="48958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>
              <a:spcAft>
                <a:spcPct val="0"/>
              </a:spcAft>
              <a:tabLst>
                <a:tab pos="2700655" algn="l"/>
              </a:tabLst>
              <a:defRPr sz="2400" b="1" kern="100"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defRPr>
            </a:lvl1pPr>
          </a:lstStyle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根据全球水量平衡示意图，填写表格：</a:t>
            </a:r>
            <a:endParaRPr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9"/>
            </p:custDataLst>
          </p:nvPr>
        </p:nvCxnSpPr>
        <p:spPr>
          <a:xfrm flipV="1">
            <a:off x="1496291" y="3271336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0"/>
            </p:custDataLst>
          </p:nvPr>
        </p:nvCxnSpPr>
        <p:spPr>
          <a:xfrm flipV="1">
            <a:off x="2656488" y="2810197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1"/>
            </p:custDataLst>
          </p:nvPr>
        </p:nvCxnSpPr>
        <p:spPr>
          <a:xfrm flipV="1">
            <a:off x="5028441" y="2837906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2"/>
            </p:custDataLst>
          </p:nvPr>
        </p:nvCxnSpPr>
        <p:spPr>
          <a:xfrm flipV="1">
            <a:off x="3816874" y="3271336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3"/>
            </p:custDataLst>
          </p:nvPr>
        </p:nvCxnSpPr>
        <p:spPr>
          <a:xfrm flipV="1">
            <a:off x="3816874" y="3689226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14"/>
            </p:custDataLst>
          </p:nvPr>
        </p:nvCxnSpPr>
        <p:spPr>
          <a:xfrm flipV="1">
            <a:off x="2689849" y="3689226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1616905" y="4068110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505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6"/>
            </p:custDataLst>
          </p:nvPr>
        </p:nvSpPr>
        <p:spPr>
          <a:xfrm>
            <a:off x="2878702" y="4070585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505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4073782" y="4043044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119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5268862" y="4043290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119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9"/>
            </p:custDataLst>
          </p:nvPr>
        </p:nvSpPr>
        <p:spPr>
          <a:xfrm>
            <a:off x="6493706" y="2704636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577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>
            <a:off x="6464844" y="3155916"/>
            <a:ext cx="8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577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1" name="直接连接符 40"/>
          <p:cNvCxnSpPr/>
          <p:nvPr>
            <p:custDataLst>
              <p:tags r:id="rId21"/>
            </p:custDataLst>
          </p:nvPr>
        </p:nvCxnSpPr>
        <p:spPr>
          <a:xfrm flipV="1">
            <a:off x="6213820" y="3690172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22"/>
            </p:custDataLst>
          </p:nvPr>
        </p:nvCxnSpPr>
        <p:spPr>
          <a:xfrm flipV="1">
            <a:off x="6257052" y="4128531"/>
            <a:ext cx="1080654" cy="333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圆角 42"/>
          <p:cNvSpPr/>
          <p:nvPr>
            <p:custDataLst>
              <p:tags r:id="rId23"/>
            </p:custDataLst>
          </p:nvPr>
        </p:nvSpPr>
        <p:spPr>
          <a:xfrm>
            <a:off x="1287145" y="4790440"/>
            <a:ext cx="4488815" cy="15201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海水支出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海水收入；</a:t>
            </a:r>
            <a:endParaRPr lang="en-US" altLang="zh-CN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陆地水支出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陆地水收入；</a:t>
            </a:r>
            <a:endParaRPr lang="en-US" altLang="zh-CN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总降水量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总蒸发量；</a:t>
            </a:r>
            <a:endParaRPr lang="en-US" altLang="zh-CN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6" name="组合 45"/>
          <p:cNvGrpSpPr/>
          <p:nvPr>
            <p:custDataLst>
              <p:tags r:id="rId24"/>
            </p:custDataLst>
          </p:nvPr>
        </p:nvGrpSpPr>
        <p:grpSpPr>
          <a:xfrm>
            <a:off x="6214337" y="5117174"/>
            <a:ext cx="4105910" cy="954405"/>
            <a:chOff x="5698082" y="5117174"/>
            <a:chExt cx="4105910" cy="954405"/>
          </a:xfrm>
        </p:grpSpPr>
        <p:sp>
          <p:nvSpPr>
            <p:cNvPr id="44" name="箭头: 右 43"/>
            <p:cNvSpPr/>
            <p:nvPr>
              <p:custDataLst>
                <p:tags r:id="rId25"/>
              </p:custDataLst>
            </p:nvPr>
          </p:nvSpPr>
          <p:spPr>
            <a:xfrm>
              <a:off x="5698082" y="5412241"/>
              <a:ext cx="650580" cy="31313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6"/>
              </p:custDataLst>
            </p:nvPr>
          </p:nvSpPr>
          <p:spPr>
            <a:xfrm>
              <a:off x="6512152" y="5117174"/>
              <a:ext cx="3291840" cy="9544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>
                <a:defRPr sz="2800" b="1">
                  <a:latin typeface="+mj-ea"/>
                  <a:ea typeface="+mj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全球水量总体平衡</a:t>
              </a:r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56" name="文本框 6"/>
          <p:cNvSpPr txBox="1"/>
          <p:nvPr>
            <p:custDataLst>
              <p:tags r:id="rId27"/>
            </p:custDataLst>
          </p:nvPr>
        </p:nvSpPr>
        <p:spPr>
          <a:xfrm>
            <a:off x="-8255" y="698500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）水分交换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016000" y="34925"/>
            <a:ext cx="211137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海气如何互动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4618355" y="12700"/>
            <a:ext cx="332232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动正常与企鹅之生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1095" y="2183130"/>
            <a:ext cx="9930765" cy="4558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7767" t="2192" r="7767" b="5613"/>
          <a:stretch>
            <a:fillRect/>
          </a:stretch>
        </p:blipFill>
        <p:spPr>
          <a:xfrm>
            <a:off x="4485640" y="2819400"/>
            <a:ext cx="3678555" cy="32854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8880">
                <a:moveTo>
                  <a:pt x="0" y="0"/>
                </a:moveTo>
                <a:lnTo>
                  <a:pt x="8640" y="0"/>
                </a:lnTo>
                <a:lnTo>
                  <a:pt x="864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2" name="Title 6"/>
          <p:cNvSpPr txBox="1"/>
          <p:nvPr>
            <p:custDataLst>
              <p:tags r:id="rId7"/>
            </p:custDataLst>
          </p:nvPr>
        </p:nvSpPr>
        <p:spPr>
          <a:xfrm>
            <a:off x="920750" y="853440"/>
            <a:ext cx="10350500" cy="9493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楷体简体" panose="02010601030101010101" charset="-122"/>
              </a:rPr>
              <a:t>（</a:t>
            </a:r>
            <a:r>
              <a:rPr altLang="zh-CN" sz="2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楷体简体" panose="02010601030101010101" charset="-122"/>
              </a:rPr>
              <a:t>3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楷体简体" panose="02010601030101010101" charset="-122"/>
              </a:rPr>
              <a:t>）海气相互作用的</a:t>
            </a:r>
            <a:r>
              <a:rPr lang="zh-CN" altLang="en-US" sz="2800" b="1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楷体简体" panose="02010601030101010101" charset="-122"/>
              </a:rPr>
              <a:t>概念</a:t>
            </a: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楷体简体" panose="02010601030101010101" charset="-122"/>
              </a:rPr>
              <a:t>：海洋和大气之间进行着大量且复杂的物质和能量的交换，其中水、热交换，对气候以至地理环境具有深刻的影响。</a:t>
            </a:r>
            <a:endParaRPr lang="zh-CN" altLang="en-US" sz="24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方正楷体简体" panose="02010601030101010101" charset="-122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361430" y="1401086"/>
            <a:ext cx="5292090" cy="4673600"/>
          </a:xfrm>
          <a:prstGeom prst="roundRect">
            <a:avLst>
              <a:gd name="adj" fmla="val 6015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45F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5640" y="607060"/>
            <a:ext cx="360680" cy="360680"/>
          </a:xfrm>
          <a:prstGeom prst="ellipse">
            <a:avLst/>
          </a:prstGeom>
          <a:solidFill>
            <a:srgbClr val="008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/>
          </a:p>
        </p:txBody>
      </p:sp>
      <p:sp>
        <p:nvSpPr>
          <p:cNvPr id="7" name="椭圆 6"/>
          <p:cNvSpPr/>
          <p:nvPr/>
        </p:nvSpPr>
        <p:spPr>
          <a:xfrm>
            <a:off x="-243840" y="-266700"/>
            <a:ext cx="1264920" cy="1264920"/>
          </a:xfrm>
          <a:prstGeom prst="ellipse">
            <a:avLst/>
          </a:prstGeom>
          <a:solidFill>
            <a:srgbClr val="008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6770" y="1270670"/>
            <a:ext cx="5534660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1.</a:t>
            </a:r>
            <a:r>
              <a:rPr lang="zh-CN" altLang="en-US" sz="2400" dirty="0">
                <a:cs typeface="+mn-ea"/>
                <a:sym typeface="+mn-lt"/>
              </a:rPr>
              <a:t>估算陆地和海洋对大气水汽的相对贡献，说明大气水汽的主要来源。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6770" y="3933599"/>
            <a:ext cx="5534660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2.</a:t>
            </a:r>
            <a:r>
              <a:rPr lang="zh-CN" altLang="en-US" sz="2400" dirty="0">
                <a:cs typeface="+mn-ea"/>
                <a:sym typeface="+mn-lt"/>
              </a:rPr>
              <a:t>估算海洋蒸发和降水的差额，说明补充这个差额的水量来源。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26770" y="2371629"/>
            <a:ext cx="5534660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陆地为</a:t>
            </a:r>
            <a:r>
              <a:rPr lang="en-US" altLang="zh-CN" sz="2400" dirty="0">
                <a:solidFill>
                  <a:srgbClr val="0080FE"/>
                </a:solidFill>
                <a:cs typeface="+mn-ea"/>
                <a:sym typeface="+mn-lt"/>
              </a:rPr>
              <a:t>72</a:t>
            </a: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，海洋为</a:t>
            </a:r>
            <a:r>
              <a:rPr lang="en-US" altLang="zh-CN" sz="2400" dirty="0">
                <a:solidFill>
                  <a:srgbClr val="0080FE"/>
                </a:solidFill>
                <a:cs typeface="+mn-ea"/>
                <a:sym typeface="+mn-lt"/>
              </a:rPr>
              <a:t>505</a:t>
            </a: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，海洋为大气水汽的主要来源。</a:t>
            </a:r>
            <a:endParaRPr lang="zh-CN" altLang="en-US" sz="2400" dirty="0">
              <a:solidFill>
                <a:srgbClr val="0080FE"/>
              </a:solidFill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6770" y="5075258"/>
            <a:ext cx="5534660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蒸发大于降水</a:t>
            </a:r>
            <a:r>
              <a:rPr lang="en-US" altLang="zh-CN" sz="2400" dirty="0">
                <a:solidFill>
                  <a:srgbClr val="0080FE"/>
                </a:solidFill>
                <a:cs typeface="+mn-ea"/>
                <a:sym typeface="+mn-lt"/>
              </a:rPr>
              <a:t>47</a:t>
            </a: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，有大陆径流补充。</a:t>
            </a:r>
            <a:endParaRPr lang="zh-CN" altLang="en-US" sz="2400" dirty="0">
              <a:solidFill>
                <a:srgbClr val="0080FE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2205" y="365760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活动</a:t>
            </a:r>
            <a:endParaRPr lang="zh-CN" altLang="en-US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>
            <a:fillRect/>
          </a:stretch>
        </p:blipFill>
        <p:spPr>
          <a:xfrm>
            <a:off x="6808839" y="1544121"/>
            <a:ext cx="4397271" cy="4387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675640" y="607060"/>
            <a:ext cx="360680" cy="360680"/>
          </a:xfrm>
          <a:prstGeom prst="ellipse">
            <a:avLst/>
          </a:prstGeom>
          <a:solidFill>
            <a:srgbClr val="008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/>
          </a:p>
        </p:txBody>
      </p:sp>
      <p:sp>
        <p:nvSpPr>
          <p:cNvPr id="7" name="椭圆 6"/>
          <p:cNvSpPr/>
          <p:nvPr/>
        </p:nvSpPr>
        <p:spPr>
          <a:xfrm>
            <a:off x="-243840" y="-266700"/>
            <a:ext cx="1264920" cy="1264920"/>
          </a:xfrm>
          <a:prstGeom prst="ellipse">
            <a:avLst/>
          </a:prstGeom>
          <a:solidFill>
            <a:srgbClr val="008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6770" y="1270670"/>
            <a:ext cx="5534660" cy="16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3.</a:t>
            </a:r>
            <a:r>
              <a:rPr lang="zh-CN" altLang="en-US" sz="2400" dirty="0">
                <a:cs typeface="+mn-ea"/>
                <a:sym typeface="+mn-lt"/>
              </a:rPr>
              <a:t>如果海洋蒸发量增加或减少，陆地可能发生相应的变化。请利用水量平衡原理加以说明。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26770" y="3406734"/>
            <a:ext cx="5534660" cy="22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如果海洋蒸发量增加，水汽会增多，陆地降水会增加，径流会增加；如果海洋蒸发量减少，水汽会减少，陆地降水会减少，径流减少。</a:t>
            </a:r>
            <a:endParaRPr lang="zh-CN" altLang="en-US" sz="2400" dirty="0">
              <a:solidFill>
                <a:srgbClr val="0080FE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2205" y="365760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活动</a:t>
            </a:r>
            <a:endParaRPr lang="zh-CN" altLang="en-US" sz="3600" dirty="0"/>
          </a:p>
        </p:txBody>
      </p:sp>
      <p:sp>
        <p:nvSpPr>
          <p:cNvPr id="36" name="矩形: 圆角 35"/>
          <p:cNvSpPr/>
          <p:nvPr/>
        </p:nvSpPr>
        <p:spPr>
          <a:xfrm>
            <a:off x="6361430" y="1401086"/>
            <a:ext cx="5292090" cy="4673600"/>
          </a:xfrm>
          <a:prstGeom prst="roundRect">
            <a:avLst>
              <a:gd name="adj" fmla="val 6015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45F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>
            <a:fillRect/>
          </a:stretch>
        </p:blipFill>
        <p:spPr>
          <a:xfrm>
            <a:off x="6808839" y="1544121"/>
            <a:ext cx="4397271" cy="4387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28252" y="1531086"/>
            <a:ext cx="4613996" cy="33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．盐湖面积多年稳定，表明该流域的多年平均实际蒸发量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(       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．远大于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2000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毫米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B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．约为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2000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毫米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．约为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210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毫米    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．远小于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210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思源黑体 CN Heavy"/>
                <a:ea typeface="思源黑体 CN Heavy"/>
                <a:cs typeface="+mn-ea"/>
                <a:sym typeface="+mn-lt"/>
              </a:rPr>
              <a:t>毫米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2252" y="1531086"/>
            <a:ext cx="4613996" cy="335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7655"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下图示意我国西北某闭合流域的剖面。该流域气候较干，年均降水量仅为210毫米，但湖面年蒸发量可达2000毫米，湖水浅，盐度饱和，水下已形成较厚盐层，据此完成。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任意多边形 2"/>
          <p:cNvSpPr/>
          <p:nvPr/>
        </p:nvSpPr>
        <p:spPr>
          <a:xfrm>
            <a:off x="6428252" y="3763374"/>
            <a:ext cx="593090" cy="576006"/>
          </a:xfrm>
          <a:custGeom>
            <a:avLst/>
            <a:gdLst>
              <a:gd name="connisteX0" fmla="*/ 0 w 593090"/>
              <a:gd name="connsiteY0" fmla="*/ 445135 h 652780"/>
              <a:gd name="connisteX1" fmla="*/ 227330 w 593090"/>
              <a:gd name="connsiteY1" fmla="*/ 652780 h 652780"/>
              <a:gd name="connisteX2" fmla="*/ 593090 w 593090"/>
              <a:gd name="connsiteY2" fmla="*/ 0 h 6527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93090" h="652780">
                <a:moveTo>
                  <a:pt x="0" y="445135"/>
                </a:moveTo>
                <a:lnTo>
                  <a:pt x="227330" y="652780"/>
                </a:lnTo>
                <a:lnTo>
                  <a:pt x="593090" y="0"/>
                </a:lnTo>
              </a:path>
            </a:pathLst>
          </a:custGeom>
          <a:noFill/>
          <a:ln w="63500" cap="rnd">
            <a:solidFill>
              <a:srgbClr val="0045F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741B5"/>
              </a:solidFill>
              <a:effectLst/>
              <a:uLnTx/>
              <a:uFillTx/>
              <a:latin typeface="思源黑体 CN Heavy"/>
              <a:ea typeface="思源黑体 CN Heavy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248783" y="2043111"/>
            <a:ext cx="59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45F5"/>
                </a:solidFill>
                <a:effectLst/>
                <a:uLnTx/>
                <a:uFillTx/>
                <a:latin typeface="思源黑体 CN Heavy"/>
                <a:ea typeface="思源黑体 CN Heavy"/>
                <a:cs typeface="+mn-cs"/>
              </a:rPr>
              <a:t>C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45F5"/>
              </a:solidFill>
              <a:effectLst/>
              <a:uLnTx/>
              <a:uFillTx/>
              <a:latin typeface="思源黑体 CN Heavy"/>
              <a:ea typeface="思源黑体 CN Heavy"/>
              <a:cs typeface="+mn-cs"/>
            </a:endParaRPr>
          </a:p>
        </p:txBody>
      </p:sp>
      <p:pic>
        <p:nvPicPr>
          <p:cNvPr id="2" name="图片 -2147482551" descr="../2017高考题%2520公司这边精校解析版/17GD2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2063863" y="5016058"/>
            <a:ext cx="7684770" cy="1213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9752" y="5158105"/>
            <a:ext cx="4754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rPr>
              <a:t>北半球海洋热量收支随纬度的变化</a:t>
            </a:r>
            <a:endParaRPr lang="zh-CN" altLang="en-US" sz="2400" dirty="0">
              <a:solidFill>
                <a:schemeClr val="tx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6140" y="1399540"/>
            <a:ext cx="4144010" cy="3392805"/>
            <a:chOff x="2539" y="2920"/>
            <a:chExt cx="6526" cy="5343"/>
          </a:xfrm>
        </p:grpSpPr>
        <p:sp>
          <p:nvSpPr>
            <p:cNvPr id="4" name="矩形 3"/>
            <p:cNvSpPr/>
            <p:nvPr/>
          </p:nvSpPr>
          <p:spPr>
            <a:xfrm>
              <a:off x="3658" y="3642"/>
              <a:ext cx="4298" cy="393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412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60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08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56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48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04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2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004" y="7339"/>
              <a:ext cx="0" cy="22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3658" y="4619"/>
              <a:ext cx="190" cy="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3658" y="5608"/>
              <a:ext cx="190" cy="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3658" y="6639"/>
              <a:ext cx="190" cy="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任意多边形 14"/>
            <p:cNvSpPr/>
            <p:nvPr/>
          </p:nvSpPr>
          <p:spPr>
            <a:xfrm>
              <a:off x="3661" y="4114"/>
              <a:ext cx="4279" cy="1932"/>
            </a:xfrm>
            <a:custGeom>
              <a:avLst/>
              <a:gdLst>
                <a:gd name="connsiteX0" fmla="*/ 0 w 4279"/>
                <a:gd name="connsiteY0" fmla="*/ 422 h 1932"/>
                <a:gd name="connsiteX1" fmla="*/ 693 w 4279"/>
                <a:gd name="connsiteY1" fmla="*/ 34 h 1932"/>
                <a:gd name="connsiteX2" fmla="*/ 1313 w 4279"/>
                <a:gd name="connsiteY2" fmla="*/ 124 h 1932"/>
                <a:gd name="connsiteX3" fmla="*/ 1903 w 4279"/>
                <a:gd name="connsiteY3" fmla="*/ 754 h 1932"/>
                <a:gd name="connsiteX4" fmla="*/ 2653 w 4279"/>
                <a:gd name="connsiteY4" fmla="*/ 1644 h 1932"/>
                <a:gd name="connsiteX5" fmla="*/ 3263 w 4279"/>
                <a:gd name="connsiteY5" fmla="*/ 1894 h 1932"/>
                <a:gd name="connsiteX6" fmla="*/ 4279 w 4279"/>
                <a:gd name="connsiteY6" fmla="*/ 1932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9" h="1932">
                  <a:moveTo>
                    <a:pt x="0" y="422"/>
                  </a:moveTo>
                  <a:cubicBezTo>
                    <a:pt x="122" y="346"/>
                    <a:pt x="435" y="90"/>
                    <a:pt x="693" y="34"/>
                  </a:cubicBezTo>
                  <a:cubicBezTo>
                    <a:pt x="951" y="-22"/>
                    <a:pt x="1071" y="-20"/>
                    <a:pt x="1313" y="124"/>
                  </a:cubicBezTo>
                  <a:cubicBezTo>
                    <a:pt x="1555" y="268"/>
                    <a:pt x="1641" y="452"/>
                    <a:pt x="1903" y="754"/>
                  </a:cubicBezTo>
                  <a:cubicBezTo>
                    <a:pt x="2165" y="1056"/>
                    <a:pt x="2407" y="1424"/>
                    <a:pt x="2653" y="1644"/>
                  </a:cubicBezTo>
                  <a:cubicBezTo>
                    <a:pt x="2899" y="1864"/>
                    <a:pt x="2935" y="1836"/>
                    <a:pt x="3263" y="1894"/>
                  </a:cubicBezTo>
                  <a:cubicBezTo>
                    <a:pt x="3591" y="1952"/>
                    <a:pt x="4063" y="1922"/>
                    <a:pt x="4279" y="193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 15"/>
            <p:cNvSpPr/>
            <p:nvPr/>
          </p:nvSpPr>
          <p:spPr>
            <a:xfrm>
              <a:off x="3654" y="3884"/>
              <a:ext cx="4300" cy="2985"/>
            </a:xfrm>
            <a:custGeom>
              <a:avLst/>
              <a:gdLst>
                <a:gd name="connsiteX0" fmla="*/ 0 w 4300"/>
                <a:gd name="connsiteY0" fmla="*/ 161 h 2985"/>
                <a:gd name="connsiteX1" fmla="*/ 480 w 4300"/>
                <a:gd name="connsiteY1" fmla="*/ 5 h 2985"/>
                <a:gd name="connsiteX2" fmla="*/ 1120 w 4300"/>
                <a:gd name="connsiteY2" fmla="*/ 215 h 2985"/>
                <a:gd name="connsiteX3" fmla="*/ 1990 w 4300"/>
                <a:gd name="connsiteY3" fmla="*/ 1235 h 2985"/>
                <a:gd name="connsiteX4" fmla="*/ 2890 w 4300"/>
                <a:gd name="connsiteY4" fmla="*/ 2255 h 2985"/>
                <a:gd name="connsiteX5" fmla="*/ 3620 w 4300"/>
                <a:gd name="connsiteY5" fmla="*/ 2775 h 2985"/>
                <a:gd name="connsiteX6" fmla="*/ 4300 w 4300"/>
                <a:gd name="connsiteY6" fmla="*/ 2985 h 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0" h="2985">
                  <a:moveTo>
                    <a:pt x="0" y="161"/>
                  </a:moveTo>
                  <a:cubicBezTo>
                    <a:pt x="89" y="124"/>
                    <a:pt x="270" y="13"/>
                    <a:pt x="480" y="5"/>
                  </a:cubicBezTo>
                  <a:cubicBezTo>
                    <a:pt x="690" y="-3"/>
                    <a:pt x="818" y="-31"/>
                    <a:pt x="1120" y="215"/>
                  </a:cubicBezTo>
                  <a:cubicBezTo>
                    <a:pt x="1422" y="461"/>
                    <a:pt x="1618" y="811"/>
                    <a:pt x="1990" y="1235"/>
                  </a:cubicBezTo>
                  <a:cubicBezTo>
                    <a:pt x="2362" y="1659"/>
                    <a:pt x="2564" y="1947"/>
                    <a:pt x="2890" y="2255"/>
                  </a:cubicBezTo>
                  <a:cubicBezTo>
                    <a:pt x="3216" y="2563"/>
                    <a:pt x="3338" y="2629"/>
                    <a:pt x="3620" y="2775"/>
                  </a:cubicBezTo>
                  <a:cubicBezTo>
                    <a:pt x="3902" y="2921"/>
                    <a:pt x="4179" y="2953"/>
                    <a:pt x="4300" y="298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35" y="7681"/>
              <a:ext cx="662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0°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49" y="7681"/>
              <a:ext cx="884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20°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09" y="7681"/>
              <a:ext cx="884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40°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169" y="7681"/>
              <a:ext cx="884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60°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105" y="7681"/>
              <a:ext cx="884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80°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739" y="6408"/>
              <a:ext cx="957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400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739" y="5322"/>
              <a:ext cx="957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800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539" y="4378"/>
              <a:ext cx="1179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1200</a:t>
              </a:r>
              <a:endParaRPr lang="en-US" altLang="zh-CN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539" y="3393"/>
              <a:ext cx="1179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1600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733" y="2920"/>
              <a:ext cx="4428" cy="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辐射热量</a:t>
              </a:r>
              <a:r>
                <a:rPr lang="en-US" altLang="zh-CN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/【</a:t>
              </a:r>
              <a:r>
                <a:rPr lang="zh-CN" altLang="zh-CN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焦</a:t>
              </a:r>
              <a:r>
                <a:rPr lang="en-US" altLang="zh-CN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/</a:t>
              </a:r>
              <a:r>
                <a:rPr lang="zh-CN" altLang="en-US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（米²</a:t>
              </a:r>
              <a:r>
                <a:rPr lang="en-US" altLang="zh-CN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·</a:t>
              </a:r>
              <a:r>
                <a:rPr lang="zh-CN" altLang="en-US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天）</a:t>
              </a:r>
              <a:r>
                <a:rPr lang="en-US" altLang="zh-CN" sz="1600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】</a:t>
              </a:r>
              <a:endParaRPr lang="en-US" altLang="zh-CN" sz="16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886" y="7681"/>
              <a:ext cx="1179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rPr>
                <a:t>90°N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555849" y="743021"/>
            <a:ext cx="6045602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读图，北半球海洋热量收入大于支出的区域是哪里？支出大于收入的是哪里？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55849" y="3395014"/>
            <a:ext cx="6045602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赤道会不会越来越热，极地会不会越来越冷？为什么？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555849" y="1939325"/>
            <a:ext cx="6045602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纬度低于</a:t>
            </a:r>
            <a:r>
              <a:rPr lang="en-US" altLang="zh-CN" sz="2400" dirty="0">
                <a:solidFill>
                  <a:srgbClr val="0080FE"/>
                </a:solidFill>
                <a:cs typeface="+mn-ea"/>
                <a:sym typeface="+mn-lt"/>
              </a:rPr>
              <a:t>30</a:t>
            </a: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度地区热量收入多于支出；纬度高于</a:t>
            </a:r>
            <a:r>
              <a:rPr lang="en-US" altLang="zh-CN" sz="2400" dirty="0">
                <a:solidFill>
                  <a:srgbClr val="0080FE"/>
                </a:solidFill>
                <a:cs typeface="+mn-ea"/>
                <a:sym typeface="+mn-lt"/>
              </a:rPr>
              <a:t>30</a:t>
            </a: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度地区热量收入少于支出。</a:t>
            </a:r>
            <a:endParaRPr lang="zh-CN" altLang="en-US" sz="2400" dirty="0">
              <a:solidFill>
                <a:srgbClr val="0080FE"/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55849" y="4525645"/>
            <a:ext cx="6045602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80FE"/>
                </a:solidFill>
                <a:cs typeface="+mn-ea"/>
                <a:sym typeface="+mn-lt"/>
              </a:rPr>
              <a:t>不会。大气环流与大洋环流会将高低纬之间的热量进行交换，从而实现全球的热量平衡。</a:t>
            </a:r>
            <a:endParaRPr lang="zh-CN" altLang="en-US" sz="2400" dirty="0">
              <a:solidFill>
                <a:srgbClr val="0080FE"/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07219" y="363283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rPr>
              <a:t>收入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578888" y="304311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rPr>
              <a:t>支出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32205" y="365760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活动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24" name="图片 23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457423" y="2567877"/>
            <a:ext cx="5498579" cy="1084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459058" y="1928770"/>
            <a:ext cx="5498579" cy="556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TextBox 6"/>
          <p:cNvSpPr txBox="1"/>
          <p:nvPr>
            <p:custDataLst>
              <p:tags r:id="rId10"/>
            </p:custDataLst>
          </p:nvPr>
        </p:nvSpPr>
        <p:spPr>
          <a:xfrm>
            <a:off x="2702976" y="1876160"/>
            <a:ext cx="1010745" cy="66041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TextBox 36"/>
          <p:cNvSpPr txBox="1"/>
          <p:nvPr>
            <p:custDataLst>
              <p:tags r:id="rId11"/>
            </p:custDataLst>
          </p:nvPr>
        </p:nvSpPr>
        <p:spPr>
          <a:xfrm>
            <a:off x="459058" y="2567029"/>
            <a:ext cx="5498579" cy="108580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pc="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结合海洋与大气间水分和热量交换示意图、全球水量平衡示意图，能分析海—气相互作用对全球水热平衡的影响</a:t>
            </a:r>
            <a:r>
              <a:rPr lang="zh-CN" spc="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lang="zh-CN" spc="2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 flipV="1">
            <a:off x="459058" y="3668937"/>
            <a:ext cx="5498579" cy="33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13"/>
            </p:custDataLst>
          </p:nvPr>
        </p:nvSpPr>
        <p:spPr>
          <a:xfrm>
            <a:off x="6235211" y="2567877"/>
            <a:ext cx="5498579" cy="10841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14"/>
            </p:custDataLst>
          </p:nvPr>
        </p:nvSpPr>
        <p:spPr>
          <a:xfrm>
            <a:off x="6236846" y="1928770"/>
            <a:ext cx="5498579" cy="556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TextBox 6"/>
          <p:cNvSpPr txBox="1"/>
          <p:nvPr>
            <p:custDataLst>
              <p:tags r:id="rId15"/>
            </p:custDataLst>
          </p:nvPr>
        </p:nvSpPr>
        <p:spPr>
          <a:xfrm>
            <a:off x="8480764" y="1876160"/>
            <a:ext cx="1010745" cy="66041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TextBox 36"/>
          <p:cNvSpPr txBox="1"/>
          <p:nvPr>
            <p:custDataLst>
              <p:tags r:id="rId16"/>
            </p:custDataLst>
          </p:nvPr>
        </p:nvSpPr>
        <p:spPr>
          <a:xfrm>
            <a:off x="6236846" y="2567029"/>
            <a:ext cx="5498579" cy="108580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pc="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运用图表，能根据海-气相互作用原理解释厄尔尼诺和拉尼娜现象的形成过程</a:t>
            </a:r>
            <a:r>
              <a:rPr lang="zh-CN" spc="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lang="zh-CN" spc="2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17"/>
            </p:custDataLst>
          </p:nvPr>
        </p:nvSpPr>
        <p:spPr>
          <a:xfrm flipV="1">
            <a:off x="6236846" y="3668937"/>
            <a:ext cx="5498579" cy="339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TextBox 6"/>
          <p:cNvSpPr txBox="1"/>
          <p:nvPr>
            <p:custDataLst>
              <p:tags r:id="rId18"/>
            </p:custDataLst>
          </p:nvPr>
        </p:nvSpPr>
        <p:spPr>
          <a:xfrm>
            <a:off x="2702976" y="4069565"/>
            <a:ext cx="1010745" cy="66041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TextBox 6"/>
          <p:cNvSpPr txBox="1"/>
          <p:nvPr>
            <p:custDataLst>
              <p:tags r:id="rId19"/>
            </p:custDataLst>
          </p:nvPr>
        </p:nvSpPr>
        <p:spPr>
          <a:xfrm>
            <a:off x="8480764" y="4069565"/>
            <a:ext cx="1010745" cy="66041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US" altLang="zh-CN" sz="24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6" name="文本框 6"/>
          <p:cNvSpPr txBox="1"/>
          <p:nvPr>
            <p:custDataLst>
              <p:tags r:id="rId20"/>
            </p:custDataLst>
          </p:nvPr>
        </p:nvSpPr>
        <p:spPr>
          <a:xfrm>
            <a:off x="457200" y="19050"/>
            <a:ext cx="2865755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学习目标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custDataLst>
      <p:tags r:id="rId2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39"/>
            <a:ext cx="12192000" cy="685190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2970892"/>
            <a:ext cx="12192000" cy="4206563"/>
          </a:xfrm>
          <a:prstGeom prst="rect">
            <a:avLst/>
          </a:prstGeom>
          <a:gradFill flip="none" rotWithShape="1">
            <a:gsLst>
              <a:gs pos="31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-58403"/>
            <a:ext cx="12192000" cy="824188"/>
          </a:xfrm>
          <a:prstGeom prst="rect">
            <a:avLst/>
          </a:prstGeom>
          <a:gradFill flip="none" rotWithShape="1">
            <a:gsLst>
              <a:gs pos="0">
                <a:srgbClr val="74B9EE"/>
              </a:gs>
              <a:gs pos="100000">
                <a:srgbClr val="74B9E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8070" y="44786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cs typeface="+mn-ea"/>
                <a:sym typeface="+mn-lt"/>
              </a:rPr>
              <a:t>导入：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4552" y="1275235"/>
            <a:ext cx="10744856" cy="16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位于智利的阿塔卡马沙漠，号称世界</a:t>
            </a:r>
            <a:r>
              <a:rPr lang="en-US" altLang="zh-CN" sz="2400" dirty="0">
                <a:cs typeface="+mn-ea"/>
                <a:sym typeface="+mn-lt"/>
              </a:rPr>
              <a:t>“</a:t>
            </a:r>
            <a:r>
              <a:rPr lang="zh-CN" altLang="en-US" sz="2400" dirty="0">
                <a:cs typeface="+mn-ea"/>
                <a:sym typeface="+mn-lt"/>
              </a:rPr>
              <a:t>干极</a:t>
            </a:r>
            <a:r>
              <a:rPr lang="en-US" altLang="zh-CN" sz="2400" dirty="0">
                <a:cs typeface="+mn-ea"/>
                <a:sym typeface="+mn-lt"/>
              </a:rPr>
              <a:t>”</a:t>
            </a:r>
            <a:r>
              <a:rPr lang="zh-CN" altLang="en-US" sz="2400" dirty="0">
                <a:cs typeface="+mn-ea"/>
                <a:sym typeface="+mn-lt"/>
              </a:rPr>
              <a:t>，年降水量不足</a:t>
            </a:r>
            <a:r>
              <a:rPr lang="en-US" altLang="zh-CN" sz="2400" dirty="0">
                <a:cs typeface="+mn-ea"/>
                <a:sym typeface="+mn-lt"/>
              </a:rPr>
              <a:t>1</a:t>
            </a:r>
            <a:r>
              <a:rPr lang="zh-CN" altLang="en-US" sz="2400" dirty="0">
                <a:cs typeface="+mn-ea"/>
                <a:sym typeface="+mn-lt"/>
              </a:rPr>
              <a:t>毫米，但在</a:t>
            </a:r>
            <a:r>
              <a:rPr lang="en-US" altLang="zh-CN" sz="2400" dirty="0">
                <a:cs typeface="+mn-ea"/>
                <a:sym typeface="+mn-lt"/>
              </a:rPr>
              <a:t>2015</a:t>
            </a:r>
            <a:r>
              <a:rPr lang="zh-CN" altLang="en-US" sz="2400" dirty="0">
                <a:cs typeface="+mn-ea"/>
                <a:sym typeface="+mn-lt"/>
              </a:rPr>
              <a:t>年却下了一场暴雨，一夜之间，蛰伏在沙漠的植物种子把地狱般的沙漠变成鲜花盛开的天堂，这是怎么回事呢？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3449081"/>
            <a:ext cx="3611783" cy="24078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4700063" y="4763613"/>
            <a:ext cx="7266691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cs typeface="+mn-ea"/>
              </a:defRPr>
            </a:lvl1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sym typeface="+mn-lt"/>
              </a:rPr>
              <a:t>这一年的</a:t>
            </a:r>
            <a:r>
              <a:rPr lang="zh-CN" alt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厄尔尼诺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事件</a:t>
            </a:r>
            <a:r>
              <a:rPr lang="zh-CN" altLang="en-US" dirty="0">
                <a:solidFill>
                  <a:schemeClr val="bg1"/>
                </a:solidFill>
                <a:sym typeface="+mn-lt"/>
              </a:rPr>
              <a:t>特别明显，导致了阿塔卡马沙漠的暴雨形成，</a:t>
            </a:r>
            <a:r>
              <a:rPr lang="zh-CN" altLang="zh-CN" dirty="0">
                <a:solidFill>
                  <a:schemeClr val="bg1"/>
                </a:solidFill>
                <a:sym typeface="+mn-lt"/>
              </a:rPr>
              <a:t>那</a:t>
            </a:r>
            <a:r>
              <a:rPr lang="zh-CN" altLang="en-US" dirty="0">
                <a:solidFill>
                  <a:schemeClr val="bg1"/>
                </a:solidFill>
                <a:sym typeface="+mn-lt"/>
              </a:rPr>
              <a:t>厄尔尼诺又是什么呢？</a:t>
            </a:r>
            <a:endParaRPr lang="zh-CN" altLang="en-US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3614" y="6013433"/>
            <a:ext cx="2809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阿塔卡马沙漠花海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497859" y="4800949"/>
            <a:ext cx="0" cy="989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0" y="0"/>
            <a:ext cx="12192000" cy="7104185"/>
            <a:chOff x="0" y="0"/>
            <a:chExt cx="12192000" cy="710418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0" y="1178170"/>
              <a:ext cx="12192000" cy="0"/>
            </a:xfrm>
            <a:prstGeom prst="line">
              <a:avLst/>
            </a:prstGeom>
            <a:noFill/>
            <a:ln w="63500" cap="rnd">
              <a:solidFill>
                <a:srgbClr val="0045F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304800" y="0"/>
              <a:ext cx="0" cy="7104185"/>
            </a:xfrm>
            <a:prstGeom prst="line">
              <a:avLst/>
            </a:prstGeom>
            <a:noFill/>
            <a:ln w="63500" cap="rnd">
              <a:solidFill>
                <a:srgbClr val="61B0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231530" y="1104900"/>
              <a:ext cx="146540" cy="146540"/>
            </a:xfrm>
            <a:prstGeom prst="ellipse">
              <a:avLst/>
            </a:prstGeom>
            <a:solidFill>
              <a:srgbClr val="0045F5"/>
            </a:solidFill>
            <a:ln>
              <a:noFill/>
            </a:ln>
            <a:effectLst>
              <a:outerShdw blurRad="63500" sx="102000" sy="102000" algn="ctr" rotWithShape="0">
                <a:srgbClr val="61B0F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-1487651" y="879015"/>
            <a:ext cx="7504169" cy="7504169"/>
          </a:xfrm>
          <a:prstGeom prst="ellipse">
            <a:avLst/>
          </a:prstGeom>
          <a:solidFill>
            <a:srgbClr val="0080F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703995" y="1522649"/>
            <a:ext cx="10814905" cy="1943100"/>
          </a:xfrm>
          <a:prstGeom prst="roundRect">
            <a:avLst>
              <a:gd name="adj" fmla="val 50000"/>
            </a:avLst>
          </a:prstGeom>
          <a:solidFill>
            <a:srgbClr val="274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904066" y="1702816"/>
            <a:ext cx="1564813" cy="1564813"/>
            <a:chOff x="904067" y="3393245"/>
            <a:chExt cx="868680" cy="868680"/>
          </a:xfrm>
        </p:grpSpPr>
        <p:sp>
          <p:nvSpPr>
            <p:cNvPr id="19" name="椭圆 18"/>
            <p:cNvSpPr/>
            <p:nvPr/>
          </p:nvSpPr>
          <p:spPr>
            <a:xfrm>
              <a:off x="904067" y="3393245"/>
              <a:ext cx="868680" cy="868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iconfont-11899-5651480"/>
            <p:cNvSpPr>
              <a:spLocks noChangeAspect="1"/>
            </p:cNvSpPr>
            <p:nvPr/>
          </p:nvSpPr>
          <p:spPr bwMode="auto">
            <a:xfrm>
              <a:off x="1168560" y="3669340"/>
              <a:ext cx="376957" cy="316490"/>
            </a:xfrm>
            <a:custGeom>
              <a:avLst/>
              <a:gdLst>
                <a:gd name="T0" fmla="*/ 9793 w 10428"/>
                <a:gd name="T1" fmla="*/ 1087 h 8756"/>
                <a:gd name="T2" fmla="*/ 544 w 10428"/>
                <a:gd name="T3" fmla="*/ 1087 h 8756"/>
                <a:gd name="T4" fmla="*/ 0 w 10428"/>
                <a:gd name="T5" fmla="*/ 544 h 8756"/>
                <a:gd name="T6" fmla="*/ 544 w 10428"/>
                <a:gd name="T7" fmla="*/ 0 h 8756"/>
                <a:gd name="T8" fmla="*/ 9793 w 10428"/>
                <a:gd name="T9" fmla="*/ 0 h 8756"/>
                <a:gd name="T10" fmla="*/ 10336 w 10428"/>
                <a:gd name="T11" fmla="*/ 544 h 8756"/>
                <a:gd name="T12" fmla="*/ 9793 w 10428"/>
                <a:gd name="T13" fmla="*/ 1087 h 8756"/>
                <a:gd name="T14" fmla="*/ 2176 w 10428"/>
                <a:gd name="T15" fmla="*/ 3626 h 8756"/>
                <a:gd name="T16" fmla="*/ 544 w 10428"/>
                <a:gd name="T17" fmla="*/ 3626 h 8756"/>
                <a:gd name="T18" fmla="*/ 0 w 10428"/>
                <a:gd name="T19" fmla="*/ 3082 h 8756"/>
                <a:gd name="T20" fmla="*/ 544 w 10428"/>
                <a:gd name="T21" fmla="*/ 2539 h 8756"/>
                <a:gd name="T22" fmla="*/ 2176 w 10428"/>
                <a:gd name="T23" fmla="*/ 2539 h 8756"/>
                <a:gd name="T24" fmla="*/ 2720 w 10428"/>
                <a:gd name="T25" fmla="*/ 3082 h 8756"/>
                <a:gd name="T26" fmla="*/ 2176 w 10428"/>
                <a:gd name="T27" fmla="*/ 3626 h 8756"/>
                <a:gd name="T28" fmla="*/ 2176 w 10428"/>
                <a:gd name="T29" fmla="*/ 6165 h 8756"/>
                <a:gd name="T30" fmla="*/ 544 w 10428"/>
                <a:gd name="T31" fmla="*/ 6165 h 8756"/>
                <a:gd name="T32" fmla="*/ 0 w 10428"/>
                <a:gd name="T33" fmla="*/ 5621 h 8756"/>
                <a:gd name="T34" fmla="*/ 544 w 10428"/>
                <a:gd name="T35" fmla="*/ 5077 h 8756"/>
                <a:gd name="T36" fmla="*/ 2176 w 10428"/>
                <a:gd name="T37" fmla="*/ 5077 h 8756"/>
                <a:gd name="T38" fmla="*/ 2720 w 10428"/>
                <a:gd name="T39" fmla="*/ 5621 h 8756"/>
                <a:gd name="T40" fmla="*/ 2176 w 10428"/>
                <a:gd name="T41" fmla="*/ 6165 h 8756"/>
                <a:gd name="T42" fmla="*/ 9448 w 10428"/>
                <a:gd name="T43" fmla="*/ 8545 h 8756"/>
                <a:gd name="T44" fmla="*/ 7716 w 10428"/>
                <a:gd name="T45" fmla="*/ 6814 h 8756"/>
                <a:gd name="T46" fmla="*/ 7716 w 10428"/>
                <a:gd name="T47" fmla="*/ 6045 h 8756"/>
                <a:gd name="T48" fmla="*/ 8485 w 10428"/>
                <a:gd name="T49" fmla="*/ 6045 h 8756"/>
                <a:gd name="T50" fmla="*/ 10216 w 10428"/>
                <a:gd name="T51" fmla="*/ 7776 h 8756"/>
                <a:gd name="T52" fmla="*/ 10216 w 10428"/>
                <a:gd name="T53" fmla="*/ 8545 h 8756"/>
                <a:gd name="T54" fmla="*/ 9448 w 10428"/>
                <a:gd name="T55" fmla="*/ 8545 h 8756"/>
                <a:gd name="T56" fmla="*/ 4624 w 10428"/>
                <a:gd name="T57" fmla="*/ 8704 h 8756"/>
                <a:gd name="T58" fmla="*/ 544 w 10428"/>
                <a:gd name="T59" fmla="*/ 8704 h 8756"/>
                <a:gd name="T60" fmla="*/ 0 w 10428"/>
                <a:gd name="T61" fmla="*/ 8160 h 8756"/>
                <a:gd name="T62" fmla="*/ 544 w 10428"/>
                <a:gd name="T63" fmla="*/ 7616 h 8756"/>
                <a:gd name="T64" fmla="*/ 4624 w 10428"/>
                <a:gd name="T65" fmla="*/ 7616 h 8756"/>
                <a:gd name="T66" fmla="*/ 5168 w 10428"/>
                <a:gd name="T67" fmla="*/ 8160 h 8756"/>
                <a:gd name="T68" fmla="*/ 4624 w 10428"/>
                <a:gd name="T69" fmla="*/ 8704 h 8756"/>
                <a:gd name="T70" fmla="*/ 6518 w 10428"/>
                <a:gd name="T71" fmla="*/ 1582 h 8756"/>
                <a:gd name="T72" fmla="*/ 3663 w 10428"/>
                <a:gd name="T73" fmla="*/ 4439 h 8756"/>
                <a:gd name="T74" fmla="*/ 6519 w 10428"/>
                <a:gd name="T75" fmla="*/ 7295 h 8756"/>
                <a:gd name="T76" fmla="*/ 9374 w 10428"/>
                <a:gd name="T77" fmla="*/ 4439 h 8756"/>
                <a:gd name="T78" fmla="*/ 6518 w 10428"/>
                <a:gd name="T79" fmla="*/ 1582 h 8756"/>
                <a:gd name="T80" fmla="*/ 6518 w 10428"/>
                <a:gd name="T81" fmla="*/ 6437 h 8756"/>
                <a:gd name="T82" fmla="*/ 4519 w 10428"/>
                <a:gd name="T83" fmla="*/ 4439 h 8756"/>
                <a:gd name="T84" fmla="*/ 6518 w 10428"/>
                <a:gd name="T85" fmla="*/ 2440 h 8756"/>
                <a:gd name="T86" fmla="*/ 8518 w 10428"/>
                <a:gd name="T87" fmla="*/ 4439 h 8756"/>
                <a:gd name="T88" fmla="*/ 6518 w 10428"/>
                <a:gd name="T89" fmla="*/ 6437 h 8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28" h="8756">
                  <a:moveTo>
                    <a:pt x="9793" y="1087"/>
                  </a:moveTo>
                  <a:lnTo>
                    <a:pt x="544" y="1087"/>
                  </a:lnTo>
                  <a:cubicBezTo>
                    <a:pt x="245" y="1087"/>
                    <a:pt x="0" y="842"/>
                    <a:pt x="0" y="544"/>
                  </a:cubicBezTo>
                  <a:cubicBezTo>
                    <a:pt x="0" y="245"/>
                    <a:pt x="245" y="0"/>
                    <a:pt x="544" y="0"/>
                  </a:cubicBezTo>
                  <a:lnTo>
                    <a:pt x="9793" y="0"/>
                  </a:lnTo>
                  <a:cubicBezTo>
                    <a:pt x="10091" y="0"/>
                    <a:pt x="10336" y="245"/>
                    <a:pt x="10336" y="544"/>
                  </a:cubicBezTo>
                  <a:cubicBezTo>
                    <a:pt x="10336" y="842"/>
                    <a:pt x="10091" y="1087"/>
                    <a:pt x="9793" y="1087"/>
                  </a:cubicBezTo>
                  <a:close/>
                  <a:moveTo>
                    <a:pt x="2176" y="3626"/>
                  </a:moveTo>
                  <a:lnTo>
                    <a:pt x="544" y="3626"/>
                  </a:lnTo>
                  <a:cubicBezTo>
                    <a:pt x="245" y="3626"/>
                    <a:pt x="0" y="3381"/>
                    <a:pt x="0" y="3082"/>
                  </a:cubicBezTo>
                  <a:cubicBezTo>
                    <a:pt x="0" y="2784"/>
                    <a:pt x="245" y="2539"/>
                    <a:pt x="544" y="2539"/>
                  </a:cubicBezTo>
                  <a:lnTo>
                    <a:pt x="2176" y="2539"/>
                  </a:lnTo>
                  <a:cubicBezTo>
                    <a:pt x="2475" y="2539"/>
                    <a:pt x="2720" y="2784"/>
                    <a:pt x="2720" y="3082"/>
                  </a:cubicBezTo>
                  <a:cubicBezTo>
                    <a:pt x="2720" y="3381"/>
                    <a:pt x="2475" y="3626"/>
                    <a:pt x="2176" y="3626"/>
                  </a:cubicBezTo>
                  <a:close/>
                  <a:moveTo>
                    <a:pt x="2176" y="6165"/>
                  </a:moveTo>
                  <a:lnTo>
                    <a:pt x="544" y="6165"/>
                  </a:lnTo>
                  <a:cubicBezTo>
                    <a:pt x="245" y="6165"/>
                    <a:pt x="0" y="5920"/>
                    <a:pt x="0" y="5621"/>
                  </a:cubicBezTo>
                  <a:cubicBezTo>
                    <a:pt x="0" y="5322"/>
                    <a:pt x="245" y="5077"/>
                    <a:pt x="544" y="5077"/>
                  </a:cubicBezTo>
                  <a:lnTo>
                    <a:pt x="2176" y="5077"/>
                  </a:lnTo>
                  <a:cubicBezTo>
                    <a:pt x="2475" y="5077"/>
                    <a:pt x="2720" y="5322"/>
                    <a:pt x="2720" y="5621"/>
                  </a:cubicBezTo>
                  <a:cubicBezTo>
                    <a:pt x="2720" y="5920"/>
                    <a:pt x="2475" y="6165"/>
                    <a:pt x="2176" y="6165"/>
                  </a:cubicBezTo>
                  <a:close/>
                  <a:moveTo>
                    <a:pt x="9448" y="8545"/>
                  </a:moveTo>
                  <a:lnTo>
                    <a:pt x="7716" y="6814"/>
                  </a:lnTo>
                  <a:cubicBezTo>
                    <a:pt x="7505" y="6602"/>
                    <a:pt x="7505" y="6256"/>
                    <a:pt x="7716" y="6045"/>
                  </a:cubicBezTo>
                  <a:cubicBezTo>
                    <a:pt x="7928" y="5834"/>
                    <a:pt x="8274" y="5834"/>
                    <a:pt x="8485" y="6045"/>
                  </a:cubicBezTo>
                  <a:lnTo>
                    <a:pt x="10216" y="7776"/>
                  </a:lnTo>
                  <a:cubicBezTo>
                    <a:pt x="10428" y="7987"/>
                    <a:pt x="10428" y="8334"/>
                    <a:pt x="10216" y="8545"/>
                  </a:cubicBezTo>
                  <a:cubicBezTo>
                    <a:pt x="10005" y="8756"/>
                    <a:pt x="9659" y="8756"/>
                    <a:pt x="9448" y="8545"/>
                  </a:cubicBezTo>
                  <a:close/>
                  <a:moveTo>
                    <a:pt x="4624" y="8704"/>
                  </a:moveTo>
                  <a:lnTo>
                    <a:pt x="544" y="8704"/>
                  </a:lnTo>
                  <a:cubicBezTo>
                    <a:pt x="245" y="8704"/>
                    <a:pt x="0" y="8459"/>
                    <a:pt x="0" y="8160"/>
                  </a:cubicBezTo>
                  <a:cubicBezTo>
                    <a:pt x="0" y="7861"/>
                    <a:pt x="245" y="7616"/>
                    <a:pt x="544" y="7616"/>
                  </a:cubicBezTo>
                  <a:lnTo>
                    <a:pt x="4624" y="7616"/>
                  </a:lnTo>
                  <a:cubicBezTo>
                    <a:pt x="4922" y="7616"/>
                    <a:pt x="5168" y="7861"/>
                    <a:pt x="5168" y="8160"/>
                  </a:cubicBezTo>
                  <a:cubicBezTo>
                    <a:pt x="5169" y="8459"/>
                    <a:pt x="4924" y="8704"/>
                    <a:pt x="4624" y="8704"/>
                  </a:cubicBezTo>
                  <a:close/>
                  <a:moveTo>
                    <a:pt x="6518" y="1582"/>
                  </a:moveTo>
                  <a:cubicBezTo>
                    <a:pt x="4941" y="1582"/>
                    <a:pt x="3663" y="2861"/>
                    <a:pt x="3663" y="4439"/>
                  </a:cubicBezTo>
                  <a:cubicBezTo>
                    <a:pt x="3663" y="6016"/>
                    <a:pt x="4941" y="7295"/>
                    <a:pt x="6519" y="7295"/>
                  </a:cubicBezTo>
                  <a:cubicBezTo>
                    <a:pt x="8096" y="7295"/>
                    <a:pt x="9374" y="6016"/>
                    <a:pt x="9374" y="4439"/>
                  </a:cubicBezTo>
                  <a:cubicBezTo>
                    <a:pt x="9374" y="2861"/>
                    <a:pt x="8095" y="1582"/>
                    <a:pt x="6518" y="1582"/>
                  </a:cubicBezTo>
                  <a:close/>
                  <a:moveTo>
                    <a:pt x="6518" y="6437"/>
                  </a:moveTo>
                  <a:cubicBezTo>
                    <a:pt x="5414" y="6437"/>
                    <a:pt x="4519" y="5542"/>
                    <a:pt x="4519" y="4439"/>
                  </a:cubicBezTo>
                  <a:cubicBezTo>
                    <a:pt x="4519" y="3335"/>
                    <a:pt x="5414" y="2440"/>
                    <a:pt x="6518" y="2440"/>
                  </a:cubicBezTo>
                  <a:cubicBezTo>
                    <a:pt x="7621" y="2440"/>
                    <a:pt x="8518" y="3334"/>
                    <a:pt x="8518" y="4439"/>
                  </a:cubicBezTo>
                  <a:cubicBezTo>
                    <a:pt x="8518" y="5542"/>
                    <a:pt x="7623" y="6437"/>
                    <a:pt x="6518" y="6437"/>
                  </a:cubicBezTo>
                  <a:close/>
                </a:path>
              </a:pathLst>
            </a:custGeom>
            <a:solidFill>
              <a:srgbClr val="2741B5"/>
            </a:solidFill>
            <a:ln>
              <a:noFill/>
            </a:ln>
          </p:spPr>
        </p:sp>
      </p:grpSp>
      <p:sp>
        <p:nvSpPr>
          <p:cNvPr id="23" name="文本框 22"/>
          <p:cNvSpPr txBox="1"/>
          <p:nvPr/>
        </p:nvSpPr>
        <p:spPr>
          <a:xfrm>
            <a:off x="2668950" y="2159152"/>
            <a:ext cx="835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一、海</a:t>
            </a:r>
            <a:r>
              <a:rPr lang="en-US" altLang="zh-CN" sz="4000" dirty="0">
                <a:solidFill>
                  <a:schemeClr val="bg1"/>
                </a:solidFill>
              </a:rPr>
              <a:t>—</a:t>
            </a:r>
            <a:r>
              <a:rPr lang="zh-CN" altLang="en-US" sz="4000" dirty="0">
                <a:solidFill>
                  <a:schemeClr val="bg1"/>
                </a:solidFill>
              </a:rPr>
              <a:t>气相互作用与全球水热平衡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0408920" y="-899160"/>
            <a:ext cx="2847165" cy="2847165"/>
          </a:xfrm>
          <a:prstGeom prst="ellipse">
            <a:avLst/>
          </a:prstGeom>
          <a:solidFill>
            <a:srgbClr val="61B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1287934" y="90345"/>
            <a:ext cx="2847165" cy="2847165"/>
          </a:xfrm>
          <a:prstGeom prst="ellipse">
            <a:avLst/>
          </a:prstGeom>
          <a:solidFill>
            <a:srgbClr val="2741B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>
            <a:off x="9054926" y="5303816"/>
            <a:ext cx="2463974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80FE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/>
          <p:cNvSpPr/>
          <p:nvPr/>
        </p:nvSpPr>
        <p:spPr>
          <a:xfrm>
            <a:off x="9054926" y="5594229"/>
            <a:ext cx="2463974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80FE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/>
          <p:cNvSpPr/>
          <p:nvPr/>
        </p:nvSpPr>
        <p:spPr>
          <a:xfrm>
            <a:off x="9054926" y="5930819"/>
            <a:ext cx="2463974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80FE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911891" y="4363801"/>
            <a:ext cx="4687029" cy="4687029"/>
          </a:xfrm>
          <a:prstGeom prst="ellipse">
            <a:avLst/>
          </a:prstGeom>
          <a:solidFill>
            <a:srgbClr val="2741B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/>
          <p:cNvSpPr/>
          <p:nvPr/>
        </p:nvSpPr>
        <p:spPr>
          <a:xfrm rot="16200000">
            <a:off x="-174689" y="5197331"/>
            <a:ext cx="1873458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41B5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/>
          <p:cNvSpPr/>
          <p:nvPr/>
        </p:nvSpPr>
        <p:spPr>
          <a:xfrm rot="16200000">
            <a:off x="115725" y="5197331"/>
            <a:ext cx="1873458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41B5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 rot="16200000">
            <a:off x="452315" y="5197331"/>
            <a:ext cx="1873458" cy="2032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41B5"/>
              </a:gs>
              <a:gs pos="100000">
                <a:srgbClr val="61B0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016000" y="34925"/>
            <a:ext cx="211137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海气如何动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88447" y="1818193"/>
            <a:ext cx="6159740" cy="3476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7D2E3"/>
              </a:buClr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大气受热过程：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7D2E3"/>
              </a:buClr>
              <a:buFont typeface="Wingdings" panose="05000000000000000000" charset="0"/>
              <a:buChar char="Ø"/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7D2E3"/>
              </a:buClr>
              <a:buFont typeface="Wingdings" panose="05000000000000000000" charset="0"/>
              <a:buChar char="Ø"/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7D2E3"/>
              </a:buClr>
              <a:buFont typeface="Arial" panose="020B0604020202020204" pitchFamily="34" charset="0"/>
              <a:buChar char="•"/>
            </a:pPr>
            <a:r>
              <a:rPr lang="en-US" sz="2400" b="1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近地面大气的主要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直接</a:t>
            </a:r>
            <a:r>
              <a:rPr lang="en-US" sz="2400" b="1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热源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地面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7D2E3"/>
              </a:buClr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近地面大气的根本热源：太阳辐射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1150447" y="2304603"/>
            <a:ext cx="3790950" cy="1352550"/>
            <a:chOff x="10395" y="5668"/>
            <a:chExt cx="5970" cy="2130"/>
          </a:xfrm>
        </p:grpSpPr>
        <p:sp>
          <p:nvSpPr>
            <p:cNvPr id="25" name="圆角矩形 21"/>
            <p:cNvSpPr/>
            <p:nvPr>
              <p:custDataLst>
                <p:tags r:id="rId4"/>
              </p:custDataLst>
            </p:nvPr>
          </p:nvSpPr>
          <p:spPr>
            <a:xfrm>
              <a:off x="10395" y="6736"/>
              <a:ext cx="690" cy="106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太阳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圆角矩形 22"/>
            <p:cNvSpPr/>
            <p:nvPr>
              <p:custDataLst>
                <p:tags r:id="rId5"/>
              </p:custDataLst>
            </p:nvPr>
          </p:nvSpPr>
          <p:spPr>
            <a:xfrm>
              <a:off x="13061" y="6734"/>
              <a:ext cx="664" cy="106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地面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圆角矩形 26"/>
            <p:cNvSpPr/>
            <p:nvPr>
              <p:custDataLst>
                <p:tags r:id="rId6"/>
              </p:custDataLst>
            </p:nvPr>
          </p:nvSpPr>
          <p:spPr>
            <a:xfrm>
              <a:off x="15701" y="6734"/>
              <a:ext cx="664" cy="106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大气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8" name="直接箭头连接符 27"/>
            <p:cNvCxnSpPr>
              <a:stCxn id="25" idx="3"/>
              <a:endCxn id="26" idx="1"/>
            </p:cNvCxnSpPr>
            <p:nvPr>
              <p:custDataLst>
                <p:tags r:id="rId7"/>
              </p:custDataLst>
            </p:nvPr>
          </p:nvCxnSpPr>
          <p:spPr>
            <a:xfrm flipV="1">
              <a:off x="11085" y="7266"/>
              <a:ext cx="1976" cy="1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圆角矩形 28"/>
            <p:cNvSpPr/>
            <p:nvPr>
              <p:custDataLst>
                <p:tags r:id="rId8"/>
              </p:custDataLst>
            </p:nvPr>
          </p:nvSpPr>
          <p:spPr>
            <a:xfrm>
              <a:off x="11075" y="6659"/>
              <a:ext cx="1977" cy="71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太阳辐射</a:t>
              </a:r>
              <a:endPara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圆角矩形 29"/>
            <p:cNvSpPr/>
            <p:nvPr>
              <p:custDataLst>
                <p:tags r:id="rId9"/>
              </p:custDataLst>
            </p:nvPr>
          </p:nvSpPr>
          <p:spPr>
            <a:xfrm>
              <a:off x="13746" y="6646"/>
              <a:ext cx="1977" cy="71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地面辐射</a:t>
              </a:r>
              <a:endPara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1" name="直接箭头连接符 30"/>
            <p:cNvCxnSpPr>
              <a:stCxn id="26" idx="3"/>
              <a:endCxn id="27" idx="1"/>
            </p:cNvCxnSpPr>
            <p:nvPr>
              <p:custDataLst>
                <p:tags r:id="rId10"/>
              </p:custDataLst>
            </p:nvPr>
          </p:nvCxnSpPr>
          <p:spPr>
            <a:xfrm>
              <a:off x="13725" y="7266"/>
              <a:ext cx="1976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肘形连接符 32"/>
            <p:cNvCxnSpPr>
              <a:stCxn id="27" idx="0"/>
              <a:endCxn id="29" idx="0"/>
            </p:cNvCxnSpPr>
            <p:nvPr>
              <p:custDataLst>
                <p:tags r:id="rId11"/>
              </p:custDataLst>
            </p:nvPr>
          </p:nvCxnSpPr>
          <p:spPr>
            <a:xfrm rot="16200000" flipV="1">
              <a:off x="14010" y="4712"/>
              <a:ext cx="75" cy="3969"/>
            </a:xfrm>
            <a:prstGeom prst="bentConnector3">
              <a:avLst>
                <a:gd name="adj1" fmla="val 600000"/>
              </a:avLst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圆角矩形 33"/>
            <p:cNvSpPr/>
            <p:nvPr>
              <p:custDataLst>
                <p:tags r:id="rId12"/>
              </p:custDataLst>
            </p:nvPr>
          </p:nvSpPr>
          <p:spPr>
            <a:xfrm>
              <a:off x="13052" y="5668"/>
              <a:ext cx="1977" cy="71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削弱作用</a:t>
              </a:r>
              <a:endPara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6387" name="Picture 6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6798945" y="1915160"/>
            <a:ext cx="5219065" cy="35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文本框 6"/>
          <p:cNvSpPr txBox="1"/>
          <p:nvPr>
            <p:custDataLst>
              <p:tags r:id="rId15"/>
            </p:custDataLst>
          </p:nvPr>
        </p:nvSpPr>
        <p:spPr>
          <a:xfrm>
            <a:off x="572135" y="716915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1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）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热量交换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立方体 1"/>
          <p:cNvSpPr/>
          <p:nvPr>
            <p:custDataLst>
              <p:tags r:id="rId1"/>
            </p:custDataLst>
          </p:nvPr>
        </p:nvSpPr>
        <p:spPr>
          <a:xfrm>
            <a:off x="456983" y="4714836"/>
            <a:ext cx="6711259" cy="1571562"/>
          </a:xfrm>
          <a:prstGeom prst="cube">
            <a:avLst>
              <a:gd name="adj" fmla="val 85199"/>
            </a:avLst>
          </a:prstGeom>
          <a:solidFill>
            <a:srgbClr val="ABD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右箭头 18"/>
          <p:cNvSpPr/>
          <p:nvPr>
            <p:custDataLst>
              <p:tags r:id="rId2"/>
            </p:custDataLst>
          </p:nvPr>
        </p:nvSpPr>
        <p:spPr>
          <a:xfrm rot="20481824" flipV="1">
            <a:off x="4699482" y="2352335"/>
            <a:ext cx="1768775" cy="1124666"/>
          </a:xfrm>
          <a:custGeom>
            <a:avLst/>
            <a:gdLst>
              <a:gd name="connsiteX0" fmla="*/ 0 w 2509284"/>
              <a:gd name="connsiteY0" fmla="*/ 175438 h 701751"/>
              <a:gd name="connsiteX1" fmla="*/ 1743737 w 2509284"/>
              <a:gd name="connsiteY1" fmla="*/ 175438 h 701751"/>
              <a:gd name="connsiteX2" fmla="*/ 1743737 w 2509284"/>
              <a:gd name="connsiteY2" fmla="*/ 0 h 701751"/>
              <a:gd name="connsiteX3" fmla="*/ 2509284 w 2509284"/>
              <a:gd name="connsiteY3" fmla="*/ 350876 h 701751"/>
              <a:gd name="connsiteX4" fmla="*/ 1743737 w 2509284"/>
              <a:gd name="connsiteY4" fmla="*/ 701751 h 701751"/>
              <a:gd name="connsiteX5" fmla="*/ 1743737 w 2509284"/>
              <a:gd name="connsiteY5" fmla="*/ 526313 h 701751"/>
              <a:gd name="connsiteX6" fmla="*/ 0 w 2509284"/>
              <a:gd name="connsiteY6" fmla="*/ 526313 h 701751"/>
              <a:gd name="connsiteX7" fmla="*/ 0 w 2509284"/>
              <a:gd name="connsiteY7" fmla="*/ 175438 h 701751"/>
              <a:gd name="connsiteX0-1" fmla="*/ 0 w 2509284"/>
              <a:gd name="connsiteY0-2" fmla="*/ 175438 h 701751"/>
              <a:gd name="connsiteX1-3" fmla="*/ 1743737 w 2509284"/>
              <a:gd name="connsiteY1-4" fmla="*/ 175438 h 701751"/>
              <a:gd name="connsiteX2-5" fmla="*/ 1743737 w 2509284"/>
              <a:gd name="connsiteY2-6" fmla="*/ 0 h 701751"/>
              <a:gd name="connsiteX3-7" fmla="*/ 2509284 w 2509284"/>
              <a:gd name="connsiteY3-8" fmla="*/ 350876 h 701751"/>
              <a:gd name="connsiteX4-9" fmla="*/ 1743737 w 2509284"/>
              <a:gd name="connsiteY4-10" fmla="*/ 701751 h 701751"/>
              <a:gd name="connsiteX5-11" fmla="*/ 1743737 w 2509284"/>
              <a:gd name="connsiteY5-12" fmla="*/ 526313 h 701751"/>
              <a:gd name="connsiteX6-13" fmla="*/ 0 w 2509284"/>
              <a:gd name="connsiteY6-14" fmla="*/ 175438 h 701751"/>
              <a:gd name="connsiteX0-15" fmla="*/ 0 w 3753293"/>
              <a:gd name="connsiteY0-16" fmla="*/ 356191 h 701751"/>
              <a:gd name="connsiteX1-17" fmla="*/ 2987746 w 3753293"/>
              <a:gd name="connsiteY1-18" fmla="*/ 175438 h 701751"/>
              <a:gd name="connsiteX2-19" fmla="*/ 2987746 w 3753293"/>
              <a:gd name="connsiteY2-20" fmla="*/ 0 h 701751"/>
              <a:gd name="connsiteX3-21" fmla="*/ 3753293 w 3753293"/>
              <a:gd name="connsiteY3-22" fmla="*/ 350876 h 701751"/>
              <a:gd name="connsiteX4-23" fmla="*/ 2987746 w 3753293"/>
              <a:gd name="connsiteY4-24" fmla="*/ 701751 h 701751"/>
              <a:gd name="connsiteX5-25" fmla="*/ 2987746 w 3753293"/>
              <a:gd name="connsiteY5-26" fmla="*/ 526313 h 701751"/>
              <a:gd name="connsiteX6-27" fmla="*/ 0 w 3753293"/>
              <a:gd name="connsiteY6-28" fmla="*/ 356191 h 701751"/>
              <a:gd name="connsiteX0-29" fmla="*/ 0 w 7430404"/>
              <a:gd name="connsiteY0-30" fmla="*/ 342723 h 701751"/>
              <a:gd name="connsiteX1-31" fmla="*/ 6664857 w 7430404"/>
              <a:gd name="connsiteY1-32" fmla="*/ 175438 h 701751"/>
              <a:gd name="connsiteX2-33" fmla="*/ 6664857 w 7430404"/>
              <a:gd name="connsiteY2-34" fmla="*/ 0 h 701751"/>
              <a:gd name="connsiteX3-35" fmla="*/ 7430404 w 7430404"/>
              <a:gd name="connsiteY3-36" fmla="*/ 350876 h 701751"/>
              <a:gd name="connsiteX4-37" fmla="*/ 6664857 w 7430404"/>
              <a:gd name="connsiteY4-38" fmla="*/ 701751 h 701751"/>
              <a:gd name="connsiteX5-39" fmla="*/ 6664857 w 7430404"/>
              <a:gd name="connsiteY5-40" fmla="*/ 526313 h 701751"/>
              <a:gd name="connsiteX6-41" fmla="*/ 0 w 7430404"/>
              <a:gd name="connsiteY6-42" fmla="*/ 342723 h 701751"/>
              <a:gd name="connsiteX0-43" fmla="*/ -1 w 7438522"/>
              <a:gd name="connsiteY0-44" fmla="*/ 477173 h 701751"/>
              <a:gd name="connsiteX1-45" fmla="*/ 6672975 w 7438522"/>
              <a:gd name="connsiteY1-46" fmla="*/ 175438 h 701751"/>
              <a:gd name="connsiteX2-47" fmla="*/ 6672975 w 7438522"/>
              <a:gd name="connsiteY2-48" fmla="*/ 0 h 701751"/>
              <a:gd name="connsiteX3-49" fmla="*/ 7438522 w 7438522"/>
              <a:gd name="connsiteY3-50" fmla="*/ 350876 h 701751"/>
              <a:gd name="connsiteX4-51" fmla="*/ 6672975 w 7438522"/>
              <a:gd name="connsiteY4-52" fmla="*/ 701751 h 701751"/>
              <a:gd name="connsiteX5-53" fmla="*/ 6672975 w 7438522"/>
              <a:gd name="connsiteY5-54" fmla="*/ 526313 h 701751"/>
              <a:gd name="connsiteX6-55" fmla="*/ -1 w 7438522"/>
              <a:gd name="connsiteY6-56" fmla="*/ 477173 h 701751"/>
              <a:gd name="connsiteX0-57" fmla="*/ -1 w 7438522"/>
              <a:gd name="connsiteY0-58" fmla="*/ 477173 h 701751"/>
              <a:gd name="connsiteX1-59" fmla="*/ 6672975 w 7438522"/>
              <a:gd name="connsiteY1-60" fmla="*/ 175438 h 701751"/>
              <a:gd name="connsiteX2-61" fmla="*/ 6672975 w 7438522"/>
              <a:gd name="connsiteY2-62" fmla="*/ 0 h 701751"/>
              <a:gd name="connsiteX3-63" fmla="*/ 7438522 w 7438522"/>
              <a:gd name="connsiteY3-64" fmla="*/ 350876 h 701751"/>
              <a:gd name="connsiteX4-65" fmla="*/ 6672975 w 7438522"/>
              <a:gd name="connsiteY4-66" fmla="*/ 701751 h 701751"/>
              <a:gd name="connsiteX5-67" fmla="*/ 6672975 w 7438522"/>
              <a:gd name="connsiteY5-68" fmla="*/ 526313 h 701751"/>
              <a:gd name="connsiteX6-69" fmla="*/ -1 w 7438522"/>
              <a:gd name="connsiteY6-70" fmla="*/ 477173 h 701751"/>
              <a:gd name="connsiteX0-71" fmla="*/ -1 w 7438522"/>
              <a:gd name="connsiteY0-72" fmla="*/ 477173 h 701751"/>
              <a:gd name="connsiteX1-73" fmla="*/ 6672975 w 7438522"/>
              <a:gd name="connsiteY1-74" fmla="*/ 175438 h 701751"/>
              <a:gd name="connsiteX2-75" fmla="*/ 6672975 w 7438522"/>
              <a:gd name="connsiteY2-76" fmla="*/ 0 h 701751"/>
              <a:gd name="connsiteX3-77" fmla="*/ 7438522 w 7438522"/>
              <a:gd name="connsiteY3-78" fmla="*/ 350876 h 701751"/>
              <a:gd name="connsiteX4-79" fmla="*/ 6672975 w 7438522"/>
              <a:gd name="connsiteY4-80" fmla="*/ 701751 h 701751"/>
              <a:gd name="connsiteX5-81" fmla="*/ 6672975 w 7438522"/>
              <a:gd name="connsiteY5-82" fmla="*/ 526313 h 701751"/>
              <a:gd name="connsiteX6-83" fmla="*/ -1 w 7438522"/>
              <a:gd name="connsiteY6-84" fmla="*/ 477173 h 701751"/>
              <a:gd name="connsiteX0-85" fmla="*/ -1 w 7438522"/>
              <a:gd name="connsiteY0-86" fmla="*/ 477173 h 701751"/>
              <a:gd name="connsiteX1-87" fmla="*/ 6672975 w 7438522"/>
              <a:gd name="connsiteY1-88" fmla="*/ 175438 h 701751"/>
              <a:gd name="connsiteX2-89" fmla="*/ 6672975 w 7438522"/>
              <a:gd name="connsiteY2-90" fmla="*/ 0 h 701751"/>
              <a:gd name="connsiteX3-91" fmla="*/ 7438522 w 7438522"/>
              <a:gd name="connsiteY3-92" fmla="*/ 350876 h 701751"/>
              <a:gd name="connsiteX4-93" fmla="*/ 6672975 w 7438522"/>
              <a:gd name="connsiteY4-94" fmla="*/ 701751 h 701751"/>
              <a:gd name="connsiteX5-95" fmla="*/ 6672975 w 7438522"/>
              <a:gd name="connsiteY5-96" fmla="*/ 526313 h 701751"/>
              <a:gd name="connsiteX6-97" fmla="*/ -1 w 7438522"/>
              <a:gd name="connsiteY6-98" fmla="*/ 477173 h 701751"/>
              <a:gd name="connsiteX0-99" fmla="*/ -1 w 7438522"/>
              <a:gd name="connsiteY0-100" fmla="*/ 477173 h 701751"/>
              <a:gd name="connsiteX1-101" fmla="*/ 6672975 w 7438522"/>
              <a:gd name="connsiteY1-102" fmla="*/ 175438 h 701751"/>
              <a:gd name="connsiteX2-103" fmla="*/ 6672975 w 7438522"/>
              <a:gd name="connsiteY2-104" fmla="*/ 0 h 701751"/>
              <a:gd name="connsiteX3-105" fmla="*/ 7438522 w 7438522"/>
              <a:gd name="connsiteY3-106" fmla="*/ 350876 h 701751"/>
              <a:gd name="connsiteX4-107" fmla="*/ 6672975 w 7438522"/>
              <a:gd name="connsiteY4-108" fmla="*/ 701751 h 701751"/>
              <a:gd name="connsiteX5-109" fmla="*/ 6672975 w 7438522"/>
              <a:gd name="connsiteY5-110" fmla="*/ 526313 h 701751"/>
              <a:gd name="connsiteX6-111" fmla="*/ -1 w 7438522"/>
              <a:gd name="connsiteY6-112" fmla="*/ 477173 h 701751"/>
              <a:gd name="connsiteX0-113" fmla="*/ -1 w 7516298"/>
              <a:gd name="connsiteY0-114" fmla="*/ 647898 h 701751"/>
              <a:gd name="connsiteX1-115" fmla="*/ 6750751 w 7516298"/>
              <a:gd name="connsiteY1-116" fmla="*/ 175438 h 701751"/>
              <a:gd name="connsiteX2-117" fmla="*/ 6750751 w 7516298"/>
              <a:gd name="connsiteY2-118" fmla="*/ 0 h 701751"/>
              <a:gd name="connsiteX3-119" fmla="*/ 7516298 w 7516298"/>
              <a:gd name="connsiteY3-120" fmla="*/ 350876 h 701751"/>
              <a:gd name="connsiteX4-121" fmla="*/ 6750751 w 7516298"/>
              <a:gd name="connsiteY4-122" fmla="*/ 701751 h 701751"/>
              <a:gd name="connsiteX5-123" fmla="*/ 6750751 w 7516298"/>
              <a:gd name="connsiteY5-124" fmla="*/ 526313 h 701751"/>
              <a:gd name="connsiteX6-125" fmla="*/ -1 w 7516298"/>
              <a:gd name="connsiteY6-126" fmla="*/ 647898 h 701751"/>
              <a:gd name="connsiteX0-127" fmla="*/ -1 w 7516298"/>
              <a:gd name="connsiteY0-128" fmla="*/ 647898 h 701751"/>
              <a:gd name="connsiteX1-129" fmla="*/ 6750751 w 7516298"/>
              <a:gd name="connsiteY1-130" fmla="*/ 175438 h 701751"/>
              <a:gd name="connsiteX2-131" fmla="*/ 6750751 w 7516298"/>
              <a:gd name="connsiteY2-132" fmla="*/ 0 h 701751"/>
              <a:gd name="connsiteX3-133" fmla="*/ 7516298 w 7516298"/>
              <a:gd name="connsiteY3-134" fmla="*/ 350876 h 701751"/>
              <a:gd name="connsiteX4-135" fmla="*/ 6750751 w 7516298"/>
              <a:gd name="connsiteY4-136" fmla="*/ 701751 h 701751"/>
              <a:gd name="connsiteX5-137" fmla="*/ 6750751 w 7516298"/>
              <a:gd name="connsiteY5-138" fmla="*/ 526313 h 701751"/>
              <a:gd name="connsiteX6-139" fmla="*/ -1 w 7516298"/>
              <a:gd name="connsiteY6-140" fmla="*/ 647898 h 701751"/>
              <a:gd name="connsiteX0-141" fmla="*/ -1 w 7516298"/>
              <a:gd name="connsiteY0-142" fmla="*/ 647898 h 701751"/>
              <a:gd name="connsiteX1-143" fmla="*/ 6750751 w 7516298"/>
              <a:gd name="connsiteY1-144" fmla="*/ 175438 h 701751"/>
              <a:gd name="connsiteX2-145" fmla="*/ 6750751 w 7516298"/>
              <a:gd name="connsiteY2-146" fmla="*/ 0 h 701751"/>
              <a:gd name="connsiteX3-147" fmla="*/ 7516298 w 7516298"/>
              <a:gd name="connsiteY3-148" fmla="*/ 350876 h 701751"/>
              <a:gd name="connsiteX4-149" fmla="*/ 6750751 w 7516298"/>
              <a:gd name="connsiteY4-150" fmla="*/ 701751 h 701751"/>
              <a:gd name="connsiteX5-151" fmla="*/ 6750751 w 7516298"/>
              <a:gd name="connsiteY5-152" fmla="*/ 526313 h 701751"/>
              <a:gd name="connsiteX6-153" fmla="*/ -1 w 7516298"/>
              <a:gd name="connsiteY6-154" fmla="*/ 647898 h 701751"/>
              <a:gd name="connsiteX0-155" fmla="*/ 1 w 6947658"/>
              <a:gd name="connsiteY0-156" fmla="*/ 3509485 h 3509485"/>
              <a:gd name="connsiteX1-157" fmla="*/ 6182111 w 6947658"/>
              <a:gd name="connsiteY1-158" fmla="*/ 175438 h 3509485"/>
              <a:gd name="connsiteX2-159" fmla="*/ 6182111 w 6947658"/>
              <a:gd name="connsiteY2-160" fmla="*/ 0 h 3509485"/>
              <a:gd name="connsiteX3-161" fmla="*/ 6947658 w 6947658"/>
              <a:gd name="connsiteY3-162" fmla="*/ 350876 h 3509485"/>
              <a:gd name="connsiteX4-163" fmla="*/ 6182111 w 6947658"/>
              <a:gd name="connsiteY4-164" fmla="*/ 701751 h 3509485"/>
              <a:gd name="connsiteX5-165" fmla="*/ 6182111 w 6947658"/>
              <a:gd name="connsiteY5-166" fmla="*/ 526313 h 3509485"/>
              <a:gd name="connsiteX6-167" fmla="*/ 1 w 6947658"/>
              <a:gd name="connsiteY6-168" fmla="*/ 3509485 h 3509485"/>
              <a:gd name="connsiteX0-169" fmla="*/ 2982 w 6950639"/>
              <a:gd name="connsiteY0-170" fmla="*/ 3509485 h 3509485"/>
              <a:gd name="connsiteX1-171" fmla="*/ 6185092 w 6950639"/>
              <a:gd name="connsiteY1-172" fmla="*/ 175438 h 3509485"/>
              <a:gd name="connsiteX2-173" fmla="*/ 6185092 w 6950639"/>
              <a:gd name="connsiteY2-174" fmla="*/ 0 h 3509485"/>
              <a:gd name="connsiteX3-175" fmla="*/ 6950639 w 6950639"/>
              <a:gd name="connsiteY3-176" fmla="*/ 350876 h 3509485"/>
              <a:gd name="connsiteX4-177" fmla="*/ 6185092 w 6950639"/>
              <a:gd name="connsiteY4-178" fmla="*/ 701751 h 3509485"/>
              <a:gd name="connsiteX5-179" fmla="*/ 6185092 w 6950639"/>
              <a:gd name="connsiteY5-180" fmla="*/ 526313 h 3509485"/>
              <a:gd name="connsiteX6-181" fmla="*/ 2982 w 6950639"/>
              <a:gd name="connsiteY6-182" fmla="*/ 3509485 h 3509485"/>
              <a:gd name="connsiteX0-183" fmla="*/ 2982 w 6950639"/>
              <a:gd name="connsiteY0-184" fmla="*/ 3509485 h 3509485"/>
              <a:gd name="connsiteX1-185" fmla="*/ 6185092 w 6950639"/>
              <a:gd name="connsiteY1-186" fmla="*/ 175438 h 3509485"/>
              <a:gd name="connsiteX2-187" fmla="*/ 6185092 w 6950639"/>
              <a:gd name="connsiteY2-188" fmla="*/ 0 h 3509485"/>
              <a:gd name="connsiteX3-189" fmla="*/ 6950639 w 6950639"/>
              <a:gd name="connsiteY3-190" fmla="*/ 350876 h 3509485"/>
              <a:gd name="connsiteX4-191" fmla="*/ 6185092 w 6950639"/>
              <a:gd name="connsiteY4-192" fmla="*/ 701751 h 3509485"/>
              <a:gd name="connsiteX5-193" fmla="*/ 6185092 w 6950639"/>
              <a:gd name="connsiteY5-194" fmla="*/ 526313 h 3509485"/>
              <a:gd name="connsiteX6-195" fmla="*/ 2982 w 6950639"/>
              <a:gd name="connsiteY6-196" fmla="*/ 3509485 h 3509485"/>
              <a:gd name="connsiteX0-197" fmla="*/ 2982 w 6950639"/>
              <a:gd name="connsiteY0-198" fmla="*/ 3509485 h 3509485"/>
              <a:gd name="connsiteX1-199" fmla="*/ 6185092 w 6950639"/>
              <a:gd name="connsiteY1-200" fmla="*/ 175438 h 3509485"/>
              <a:gd name="connsiteX2-201" fmla="*/ 6185092 w 6950639"/>
              <a:gd name="connsiteY2-202" fmla="*/ 0 h 3509485"/>
              <a:gd name="connsiteX3-203" fmla="*/ 6950639 w 6950639"/>
              <a:gd name="connsiteY3-204" fmla="*/ 350876 h 3509485"/>
              <a:gd name="connsiteX4-205" fmla="*/ 6185092 w 6950639"/>
              <a:gd name="connsiteY4-206" fmla="*/ 701751 h 3509485"/>
              <a:gd name="connsiteX5-207" fmla="*/ 6185092 w 6950639"/>
              <a:gd name="connsiteY5-208" fmla="*/ 526313 h 3509485"/>
              <a:gd name="connsiteX6-209" fmla="*/ 2982 w 6950639"/>
              <a:gd name="connsiteY6-210" fmla="*/ 3509485 h 3509485"/>
              <a:gd name="connsiteX0-211" fmla="*/ 2451 w 6950108"/>
              <a:gd name="connsiteY0-212" fmla="*/ 3509485 h 3509485"/>
              <a:gd name="connsiteX1-213" fmla="*/ 6184561 w 6950108"/>
              <a:gd name="connsiteY1-214" fmla="*/ 175438 h 3509485"/>
              <a:gd name="connsiteX2-215" fmla="*/ 6184561 w 6950108"/>
              <a:gd name="connsiteY2-216" fmla="*/ 0 h 3509485"/>
              <a:gd name="connsiteX3-217" fmla="*/ 6950108 w 6950108"/>
              <a:gd name="connsiteY3-218" fmla="*/ 350876 h 3509485"/>
              <a:gd name="connsiteX4-219" fmla="*/ 6184561 w 6950108"/>
              <a:gd name="connsiteY4-220" fmla="*/ 701751 h 3509485"/>
              <a:gd name="connsiteX5-221" fmla="*/ 6184561 w 6950108"/>
              <a:gd name="connsiteY5-222" fmla="*/ 526313 h 3509485"/>
              <a:gd name="connsiteX6-223" fmla="*/ 2451 w 6950108"/>
              <a:gd name="connsiteY6-224" fmla="*/ 3509485 h 3509485"/>
              <a:gd name="connsiteX0-225" fmla="*/ -1 w 6947656"/>
              <a:gd name="connsiteY0-226" fmla="*/ 3509485 h 3509485"/>
              <a:gd name="connsiteX1-227" fmla="*/ 6182109 w 6947656"/>
              <a:gd name="connsiteY1-228" fmla="*/ 175438 h 3509485"/>
              <a:gd name="connsiteX2-229" fmla="*/ 6182109 w 6947656"/>
              <a:gd name="connsiteY2-230" fmla="*/ 0 h 3509485"/>
              <a:gd name="connsiteX3-231" fmla="*/ 6947656 w 6947656"/>
              <a:gd name="connsiteY3-232" fmla="*/ 350876 h 3509485"/>
              <a:gd name="connsiteX4-233" fmla="*/ 6182109 w 6947656"/>
              <a:gd name="connsiteY4-234" fmla="*/ 701751 h 3509485"/>
              <a:gd name="connsiteX5-235" fmla="*/ 6182109 w 6947656"/>
              <a:gd name="connsiteY5-236" fmla="*/ 526313 h 3509485"/>
              <a:gd name="connsiteX6-237" fmla="*/ -1 w 6947656"/>
              <a:gd name="connsiteY6-238" fmla="*/ 3509485 h 3509485"/>
              <a:gd name="connsiteX0-239" fmla="*/ -1 w 6947656"/>
              <a:gd name="connsiteY0-240" fmla="*/ 3509485 h 3509485"/>
              <a:gd name="connsiteX1-241" fmla="*/ 6182109 w 6947656"/>
              <a:gd name="connsiteY1-242" fmla="*/ 175438 h 3509485"/>
              <a:gd name="connsiteX2-243" fmla="*/ 6182109 w 6947656"/>
              <a:gd name="connsiteY2-244" fmla="*/ 0 h 3509485"/>
              <a:gd name="connsiteX3-245" fmla="*/ 6947656 w 6947656"/>
              <a:gd name="connsiteY3-246" fmla="*/ 350876 h 3509485"/>
              <a:gd name="connsiteX4-247" fmla="*/ 6182109 w 6947656"/>
              <a:gd name="connsiteY4-248" fmla="*/ 701751 h 3509485"/>
              <a:gd name="connsiteX5-249" fmla="*/ 6182109 w 6947656"/>
              <a:gd name="connsiteY5-250" fmla="*/ 526313 h 3509485"/>
              <a:gd name="connsiteX6-251" fmla="*/ -1 w 6947656"/>
              <a:gd name="connsiteY6-252" fmla="*/ 3509485 h 3509485"/>
              <a:gd name="connsiteX0-253" fmla="*/ -1 w 6947656"/>
              <a:gd name="connsiteY0-254" fmla="*/ 3509485 h 3509485"/>
              <a:gd name="connsiteX1-255" fmla="*/ 6182109 w 6947656"/>
              <a:gd name="connsiteY1-256" fmla="*/ 175438 h 3509485"/>
              <a:gd name="connsiteX2-257" fmla="*/ 6182109 w 6947656"/>
              <a:gd name="connsiteY2-258" fmla="*/ 0 h 3509485"/>
              <a:gd name="connsiteX3-259" fmla="*/ 6947656 w 6947656"/>
              <a:gd name="connsiteY3-260" fmla="*/ 350876 h 3509485"/>
              <a:gd name="connsiteX4-261" fmla="*/ 6182109 w 6947656"/>
              <a:gd name="connsiteY4-262" fmla="*/ 701751 h 3509485"/>
              <a:gd name="connsiteX5-263" fmla="*/ 6182109 w 6947656"/>
              <a:gd name="connsiteY5-264" fmla="*/ 526313 h 3509485"/>
              <a:gd name="connsiteX6-265" fmla="*/ -1 w 6947656"/>
              <a:gd name="connsiteY6-266" fmla="*/ 3509485 h 3509485"/>
              <a:gd name="connsiteX0-267" fmla="*/ -1 w 6947656"/>
              <a:gd name="connsiteY0-268" fmla="*/ 3509485 h 3509485"/>
              <a:gd name="connsiteX1-269" fmla="*/ 6182109 w 6947656"/>
              <a:gd name="connsiteY1-270" fmla="*/ 175438 h 3509485"/>
              <a:gd name="connsiteX2-271" fmla="*/ 6182109 w 6947656"/>
              <a:gd name="connsiteY2-272" fmla="*/ 0 h 3509485"/>
              <a:gd name="connsiteX3-273" fmla="*/ 6947656 w 6947656"/>
              <a:gd name="connsiteY3-274" fmla="*/ 350876 h 3509485"/>
              <a:gd name="connsiteX4-275" fmla="*/ 6182109 w 6947656"/>
              <a:gd name="connsiteY4-276" fmla="*/ 701751 h 3509485"/>
              <a:gd name="connsiteX5-277" fmla="*/ 6182109 w 6947656"/>
              <a:gd name="connsiteY5-278" fmla="*/ 526313 h 3509485"/>
              <a:gd name="connsiteX6-279" fmla="*/ -1 w 6947656"/>
              <a:gd name="connsiteY6-280" fmla="*/ 3509485 h 3509485"/>
              <a:gd name="connsiteX0-281" fmla="*/ -1 w 6947656"/>
              <a:gd name="connsiteY0-282" fmla="*/ 3509485 h 3509485"/>
              <a:gd name="connsiteX1-283" fmla="*/ 6182109 w 6947656"/>
              <a:gd name="connsiteY1-284" fmla="*/ 175438 h 3509485"/>
              <a:gd name="connsiteX2-285" fmla="*/ 6182109 w 6947656"/>
              <a:gd name="connsiteY2-286" fmla="*/ 0 h 3509485"/>
              <a:gd name="connsiteX3-287" fmla="*/ 6947656 w 6947656"/>
              <a:gd name="connsiteY3-288" fmla="*/ 350876 h 3509485"/>
              <a:gd name="connsiteX4-289" fmla="*/ 6182109 w 6947656"/>
              <a:gd name="connsiteY4-290" fmla="*/ 701751 h 3509485"/>
              <a:gd name="connsiteX5-291" fmla="*/ 6182109 w 6947656"/>
              <a:gd name="connsiteY5-292" fmla="*/ 526313 h 3509485"/>
              <a:gd name="connsiteX6-293" fmla="*/ -1 w 6947656"/>
              <a:gd name="connsiteY6-294" fmla="*/ 3509485 h 3509485"/>
              <a:gd name="connsiteX0-295" fmla="*/ -1 w 6947656"/>
              <a:gd name="connsiteY0-296" fmla="*/ 3509485 h 3509485"/>
              <a:gd name="connsiteX1-297" fmla="*/ 6182109 w 6947656"/>
              <a:gd name="connsiteY1-298" fmla="*/ 175438 h 3509485"/>
              <a:gd name="connsiteX2-299" fmla="*/ 6182109 w 6947656"/>
              <a:gd name="connsiteY2-300" fmla="*/ 0 h 3509485"/>
              <a:gd name="connsiteX3-301" fmla="*/ 6947656 w 6947656"/>
              <a:gd name="connsiteY3-302" fmla="*/ 350876 h 3509485"/>
              <a:gd name="connsiteX4-303" fmla="*/ 6182109 w 6947656"/>
              <a:gd name="connsiteY4-304" fmla="*/ 701751 h 3509485"/>
              <a:gd name="connsiteX5-305" fmla="*/ 6182109 w 6947656"/>
              <a:gd name="connsiteY5-306" fmla="*/ 526313 h 3509485"/>
              <a:gd name="connsiteX6-307" fmla="*/ -1 w 6947656"/>
              <a:gd name="connsiteY6-308" fmla="*/ 3509485 h 3509485"/>
              <a:gd name="connsiteX0-309" fmla="*/ -1 w 6947656"/>
              <a:gd name="connsiteY0-310" fmla="*/ 3509485 h 3509485"/>
              <a:gd name="connsiteX1-311" fmla="*/ 6182109 w 6947656"/>
              <a:gd name="connsiteY1-312" fmla="*/ 175438 h 3509485"/>
              <a:gd name="connsiteX2-313" fmla="*/ 6182109 w 6947656"/>
              <a:gd name="connsiteY2-314" fmla="*/ 0 h 3509485"/>
              <a:gd name="connsiteX3-315" fmla="*/ 6947656 w 6947656"/>
              <a:gd name="connsiteY3-316" fmla="*/ 350876 h 3509485"/>
              <a:gd name="connsiteX4-317" fmla="*/ 6182109 w 6947656"/>
              <a:gd name="connsiteY4-318" fmla="*/ 701751 h 3509485"/>
              <a:gd name="connsiteX5-319" fmla="*/ 6182109 w 6947656"/>
              <a:gd name="connsiteY5-320" fmla="*/ 526313 h 3509485"/>
              <a:gd name="connsiteX6-321" fmla="*/ -1 w 6947656"/>
              <a:gd name="connsiteY6-322" fmla="*/ 3509485 h 3509485"/>
              <a:gd name="connsiteX0-323" fmla="*/ 413036 w 7360693"/>
              <a:gd name="connsiteY0-324" fmla="*/ 3509485 h 3585511"/>
              <a:gd name="connsiteX1-325" fmla="*/ 1235568 w 7360693"/>
              <a:gd name="connsiteY1-326" fmla="*/ 2484200 h 3585511"/>
              <a:gd name="connsiteX2-327" fmla="*/ 6595146 w 7360693"/>
              <a:gd name="connsiteY2-328" fmla="*/ 175438 h 3585511"/>
              <a:gd name="connsiteX3-329" fmla="*/ 6595146 w 7360693"/>
              <a:gd name="connsiteY3-330" fmla="*/ 0 h 3585511"/>
              <a:gd name="connsiteX4-331" fmla="*/ 7360693 w 7360693"/>
              <a:gd name="connsiteY4-332" fmla="*/ 350876 h 3585511"/>
              <a:gd name="connsiteX5-333" fmla="*/ 6595146 w 7360693"/>
              <a:gd name="connsiteY5-334" fmla="*/ 701751 h 3585511"/>
              <a:gd name="connsiteX6-335" fmla="*/ 6595146 w 7360693"/>
              <a:gd name="connsiteY6-336" fmla="*/ 526313 h 3585511"/>
              <a:gd name="connsiteX7-337" fmla="*/ 413036 w 7360693"/>
              <a:gd name="connsiteY7-338" fmla="*/ 3509485 h 3585511"/>
              <a:gd name="connsiteX0-339" fmla="*/ 475371 w 7423028"/>
              <a:gd name="connsiteY0-340" fmla="*/ 3509485 h 3568687"/>
              <a:gd name="connsiteX1-341" fmla="*/ 1072529 w 7423028"/>
              <a:gd name="connsiteY1-342" fmla="*/ 2176533 h 3568687"/>
              <a:gd name="connsiteX2-343" fmla="*/ 6657481 w 7423028"/>
              <a:gd name="connsiteY2-344" fmla="*/ 175438 h 3568687"/>
              <a:gd name="connsiteX3-345" fmla="*/ 6657481 w 7423028"/>
              <a:gd name="connsiteY3-346" fmla="*/ 0 h 3568687"/>
              <a:gd name="connsiteX4-347" fmla="*/ 7423028 w 7423028"/>
              <a:gd name="connsiteY4-348" fmla="*/ 350876 h 3568687"/>
              <a:gd name="connsiteX5-349" fmla="*/ 6657481 w 7423028"/>
              <a:gd name="connsiteY5-350" fmla="*/ 701751 h 3568687"/>
              <a:gd name="connsiteX6-351" fmla="*/ 6657481 w 7423028"/>
              <a:gd name="connsiteY6-352" fmla="*/ 526313 h 3568687"/>
              <a:gd name="connsiteX7-353" fmla="*/ 475371 w 7423028"/>
              <a:gd name="connsiteY7-354" fmla="*/ 3509485 h 3568687"/>
              <a:gd name="connsiteX0-355" fmla="*/ 152471 w 7100128"/>
              <a:gd name="connsiteY0-356" fmla="*/ 3509485 h 3509485"/>
              <a:gd name="connsiteX1-357" fmla="*/ 749629 w 7100128"/>
              <a:gd name="connsiteY1-358" fmla="*/ 2176533 h 3509485"/>
              <a:gd name="connsiteX2-359" fmla="*/ 6334581 w 7100128"/>
              <a:gd name="connsiteY2-360" fmla="*/ 175438 h 3509485"/>
              <a:gd name="connsiteX3-361" fmla="*/ 6334581 w 7100128"/>
              <a:gd name="connsiteY3-362" fmla="*/ 0 h 3509485"/>
              <a:gd name="connsiteX4-363" fmla="*/ 7100128 w 7100128"/>
              <a:gd name="connsiteY4-364" fmla="*/ 350876 h 3509485"/>
              <a:gd name="connsiteX5-365" fmla="*/ 6334581 w 7100128"/>
              <a:gd name="connsiteY5-366" fmla="*/ 701751 h 3509485"/>
              <a:gd name="connsiteX6-367" fmla="*/ 6334581 w 7100128"/>
              <a:gd name="connsiteY6-368" fmla="*/ 526313 h 3509485"/>
              <a:gd name="connsiteX7-369" fmla="*/ 152471 w 7100128"/>
              <a:gd name="connsiteY7-370" fmla="*/ 3509485 h 3509485"/>
              <a:gd name="connsiteX0-371" fmla="*/ 36332 w 6983989"/>
              <a:gd name="connsiteY0-372" fmla="*/ 3509485 h 3509485"/>
              <a:gd name="connsiteX1-373" fmla="*/ 1217302 w 6983989"/>
              <a:gd name="connsiteY1-374" fmla="*/ 1904976 h 3509485"/>
              <a:gd name="connsiteX2-375" fmla="*/ 6218442 w 6983989"/>
              <a:gd name="connsiteY2-376" fmla="*/ 175438 h 3509485"/>
              <a:gd name="connsiteX3-377" fmla="*/ 6218442 w 6983989"/>
              <a:gd name="connsiteY3-378" fmla="*/ 0 h 3509485"/>
              <a:gd name="connsiteX4-379" fmla="*/ 6983989 w 6983989"/>
              <a:gd name="connsiteY4-380" fmla="*/ 350876 h 3509485"/>
              <a:gd name="connsiteX5-381" fmla="*/ 6218442 w 6983989"/>
              <a:gd name="connsiteY5-382" fmla="*/ 701751 h 3509485"/>
              <a:gd name="connsiteX6-383" fmla="*/ 6218442 w 6983989"/>
              <a:gd name="connsiteY6-384" fmla="*/ 526313 h 3509485"/>
              <a:gd name="connsiteX7-385" fmla="*/ 36332 w 6983989"/>
              <a:gd name="connsiteY7-386" fmla="*/ 3509485 h 3509485"/>
              <a:gd name="connsiteX0-387" fmla="*/ 36332 w 6983989"/>
              <a:gd name="connsiteY0-388" fmla="*/ 3509485 h 3509485"/>
              <a:gd name="connsiteX1-389" fmla="*/ 1217302 w 6983989"/>
              <a:gd name="connsiteY1-390" fmla="*/ 1904976 h 3509485"/>
              <a:gd name="connsiteX2-391" fmla="*/ 6218442 w 6983989"/>
              <a:gd name="connsiteY2-392" fmla="*/ 175438 h 3509485"/>
              <a:gd name="connsiteX3-393" fmla="*/ 6218442 w 6983989"/>
              <a:gd name="connsiteY3-394" fmla="*/ 0 h 3509485"/>
              <a:gd name="connsiteX4-395" fmla="*/ 6983989 w 6983989"/>
              <a:gd name="connsiteY4-396" fmla="*/ 350876 h 3509485"/>
              <a:gd name="connsiteX5-397" fmla="*/ 6218442 w 6983989"/>
              <a:gd name="connsiteY5-398" fmla="*/ 701751 h 3509485"/>
              <a:gd name="connsiteX6-399" fmla="*/ 6218442 w 6983989"/>
              <a:gd name="connsiteY6-400" fmla="*/ 526313 h 3509485"/>
              <a:gd name="connsiteX7-401" fmla="*/ 36332 w 6983989"/>
              <a:gd name="connsiteY7-402" fmla="*/ 3509485 h 3509485"/>
              <a:gd name="connsiteX0-403" fmla="*/ 36332 w 6983989"/>
              <a:gd name="connsiteY0-404" fmla="*/ 3509485 h 3512599"/>
              <a:gd name="connsiteX1-405" fmla="*/ 1217302 w 6983989"/>
              <a:gd name="connsiteY1-406" fmla="*/ 1904976 h 3512599"/>
              <a:gd name="connsiteX2-407" fmla="*/ 6218442 w 6983989"/>
              <a:gd name="connsiteY2-408" fmla="*/ 175438 h 3512599"/>
              <a:gd name="connsiteX3-409" fmla="*/ 6218442 w 6983989"/>
              <a:gd name="connsiteY3-410" fmla="*/ 0 h 3512599"/>
              <a:gd name="connsiteX4-411" fmla="*/ 6983989 w 6983989"/>
              <a:gd name="connsiteY4-412" fmla="*/ 350876 h 3512599"/>
              <a:gd name="connsiteX5-413" fmla="*/ 6218442 w 6983989"/>
              <a:gd name="connsiteY5-414" fmla="*/ 701751 h 3512599"/>
              <a:gd name="connsiteX6-415" fmla="*/ 6218442 w 6983989"/>
              <a:gd name="connsiteY6-416" fmla="*/ 526313 h 3512599"/>
              <a:gd name="connsiteX7-417" fmla="*/ 1307545 w 6983989"/>
              <a:gd name="connsiteY7-418" fmla="*/ 2262580 h 3512599"/>
              <a:gd name="connsiteX8" fmla="*/ 36332 w 6983989"/>
              <a:gd name="connsiteY8" fmla="*/ 3509485 h 3512599"/>
              <a:gd name="connsiteX0-419" fmla="*/ 36332 w 6983989"/>
              <a:gd name="connsiteY0-420" fmla="*/ 3509485 h 3511844"/>
              <a:gd name="connsiteX1-421" fmla="*/ 1217302 w 6983989"/>
              <a:gd name="connsiteY1-422" fmla="*/ 1904976 h 3511844"/>
              <a:gd name="connsiteX2-423" fmla="*/ 6218442 w 6983989"/>
              <a:gd name="connsiteY2-424" fmla="*/ 175438 h 3511844"/>
              <a:gd name="connsiteX3-425" fmla="*/ 6218442 w 6983989"/>
              <a:gd name="connsiteY3-426" fmla="*/ 0 h 3511844"/>
              <a:gd name="connsiteX4-427" fmla="*/ 6983989 w 6983989"/>
              <a:gd name="connsiteY4-428" fmla="*/ 350876 h 3511844"/>
              <a:gd name="connsiteX5-429" fmla="*/ 6218442 w 6983989"/>
              <a:gd name="connsiteY5-430" fmla="*/ 701751 h 3511844"/>
              <a:gd name="connsiteX6-431" fmla="*/ 6218442 w 6983989"/>
              <a:gd name="connsiteY6-432" fmla="*/ 526313 h 3511844"/>
              <a:gd name="connsiteX7-433" fmla="*/ 1261360 w 6983989"/>
              <a:gd name="connsiteY7-434" fmla="*/ 1986434 h 3511844"/>
              <a:gd name="connsiteX8-435" fmla="*/ 36332 w 6983989"/>
              <a:gd name="connsiteY8-436" fmla="*/ 3509485 h 3511844"/>
              <a:gd name="connsiteX0-437" fmla="*/ 36332 w 6983989"/>
              <a:gd name="connsiteY0-438" fmla="*/ 3509485 h 3511844"/>
              <a:gd name="connsiteX1-439" fmla="*/ 1217302 w 6983989"/>
              <a:gd name="connsiteY1-440" fmla="*/ 1904976 h 3511844"/>
              <a:gd name="connsiteX2-441" fmla="*/ 6218442 w 6983989"/>
              <a:gd name="connsiteY2-442" fmla="*/ 175438 h 3511844"/>
              <a:gd name="connsiteX3-443" fmla="*/ 6218442 w 6983989"/>
              <a:gd name="connsiteY3-444" fmla="*/ 0 h 3511844"/>
              <a:gd name="connsiteX4-445" fmla="*/ 6983989 w 6983989"/>
              <a:gd name="connsiteY4-446" fmla="*/ 350876 h 3511844"/>
              <a:gd name="connsiteX5-447" fmla="*/ 6218442 w 6983989"/>
              <a:gd name="connsiteY5-448" fmla="*/ 701751 h 3511844"/>
              <a:gd name="connsiteX6-449" fmla="*/ 6218442 w 6983989"/>
              <a:gd name="connsiteY6-450" fmla="*/ 526313 h 3511844"/>
              <a:gd name="connsiteX7-451" fmla="*/ 1261360 w 6983989"/>
              <a:gd name="connsiteY7-452" fmla="*/ 1986434 h 3511844"/>
              <a:gd name="connsiteX8-453" fmla="*/ 36332 w 6983989"/>
              <a:gd name="connsiteY8-454" fmla="*/ 3509485 h 3511844"/>
              <a:gd name="connsiteX0-455" fmla="*/ 15430 w 6963087"/>
              <a:gd name="connsiteY0-456" fmla="*/ 3509485 h 3511844"/>
              <a:gd name="connsiteX1-457" fmla="*/ 1196400 w 6963087"/>
              <a:gd name="connsiteY1-458" fmla="*/ 1904976 h 3511844"/>
              <a:gd name="connsiteX2-459" fmla="*/ 6197540 w 6963087"/>
              <a:gd name="connsiteY2-460" fmla="*/ 175438 h 3511844"/>
              <a:gd name="connsiteX3-461" fmla="*/ 6197540 w 6963087"/>
              <a:gd name="connsiteY3-462" fmla="*/ 0 h 3511844"/>
              <a:gd name="connsiteX4-463" fmla="*/ 6963087 w 6963087"/>
              <a:gd name="connsiteY4-464" fmla="*/ 350876 h 3511844"/>
              <a:gd name="connsiteX5-465" fmla="*/ 6197540 w 6963087"/>
              <a:gd name="connsiteY5-466" fmla="*/ 701751 h 3511844"/>
              <a:gd name="connsiteX6-467" fmla="*/ 6197540 w 6963087"/>
              <a:gd name="connsiteY6-468" fmla="*/ 526313 h 3511844"/>
              <a:gd name="connsiteX7-469" fmla="*/ 1240458 w 6963087"/>
              <a:gd name="connsiteY7-470" fmla="*/ 1986434 h 3511844"/>
              <a:gd name="connsiteX8-471" fmla="*/ 15430 w 6963087"/>
              <a:gd name="connsiteY8-472" fmla="*/ 3509485 h 3511844"/>
              <a:gd name="connsiteX0-473" fmla="*/ 15240 w 6962897"/>
              <a:gd name="connsiteY0-474" fmla="*/ 3509485 h 3511844"/>
              <a:gd name="connsiteX1-475" fmla="*/ 1196210 w 6962897"/>
              <a:gd name="connsiteY1-476" fmla="*/ 1904976 h 3511844"/>
              <a:gd name="connsiteX2-477" fmla="*/ 6197350 w 6962897"/>
              <a:gd name="connsiteY2-478" fmla="*/ 175438 h 3511844"/>
              <a:gd name="connsiteX3-479" fmla="*/ 6197350 w 6962897"/>
              <a:gd name="connsiteY3-480" fmla="*/ 0 h 3511844"/>
              <a:gd name="connsiteX4-481" fmla="*/ 6962897 w 6962897"/>
              <a:gd name="connsiteY4-482" fmla="*/ 350876 h 3511844"/>
              <a:gd name="connsiteX5-483" fmla="*/ 6197350 w 6962897"/>
              <a:gd name="connsiteY5-484" fmla="*/ 701751 h 3511844"/>
              <a:gd name="connsiteX6-485" fmla="*/ 6197350 w 6962897"/>
              <a:gd name="connsiteY6-486" fmla="*/ 526313 h 3511844"/>
              <a:gd name="connsiteX7-487" fmla="*/ 1240268 w 6962897"/>
              <a:gd name="connsiteY7-488" fmla="*/ 1986434 h 3511844"/>
              <a:gd name="connsiteX8-489" fmla="*/ 15240 w 6962897"/>
              <a:gd name="connsiteY8-490" fmla="*/ 3509485 h 3511844"/>
              <a:gd name="connsiteX0-491" fmla="*/ 15324 w 6962981"/>
              <a:gd name="connsiteY0-492" fmla="*/ 3509485 h 3511844"/>
              <a:gd name="connsiteX1-493" fmla="*/ 1196294 w 6962981"/>
              <a:gd name="connsiteY1-494" fmla="*/ 1904976 h 3511844"/>
              <a:gd name="connsiteX2-495" fmla="*/ 6197434 w 6962981"/>
              <a:gd name="connsiteY2-496" fmla="*/ 175438 h 3511844"/>
              <a:gd name="connsiteX3-497" fmla="*/ 6197434 w 6962981"/>
              <a:gd name="connsiteY3-498" fmla="*/ 0 h 3511844"/>
              <a:gd name="connsiteX4-499" fmla="*/ 6962981 w 6962981"/>
              <a:gd name="connsiteY4-500" fmla="*/ 350876 h 3511844"/>
              <a:gd name="connsiteX5-501" fmla="*/ 6197434 w 6962981"/>
              <a:gd name="connsiteY5-502" fmla="*/ 701751 h 3511844"/>
              <a:gd name="connsiteX6-503" fmla="*/ 6197434 w 6962981"/>
              <a:gd name="connsiteY6-504" fmla="*/ 526313 h 3511844"/>
              <a:gd name="connsiteX7-505" fmla="*/ 1240352 w 6962981"/>
              <a:gd name="connsiteY7-506" fmla="*/ 1986434 h 3511844"/>
              <a:gd name="connsiteX8-507" fmla="*/ 15324 w 6962981"/>
              <a:gd name="connsiteY8-508" fmla="*/ 3509485 h 3511844"/>
              <a:gd name="connsiteX0-509" fmla="*/ 1375 w 6949032"/>
              <a:gd name="connsiteY0-510" fmla="*/ 3509485 h 3511844"/>
              <a:gd name="connsiteX1-511" fmla="*/ 1182345 w 6949032"/>
              <a:gd name="connsiteY1-512" fmla="*/ 1904976 h 3511844"/>
              <a:gd name="connsiteX2-513" fmla="*/ 6183485 w 6949032"/>
              <a:gd name="connsiteY2-514" fmla="*/ 175438 h 3511844"/>
              <a:gd name="connsiteX3-515" fmla="*/ 6183485 w 6949032"/>
              <a:gd name="connsiteY3-516" fmla="*/ 0 h 3511844"/>
              <a:gd name="connsiteX4-517" fmla="*/ 6949032 w 6949032"/>
              <a:gd name="connsiteY4-518" fmla="*/ 350876 h 3511844"/>
              <a:gd name="connsiteX5-519" fmla="*/ 6183485 w 6949032"/>
              <a:gd name="connsiteY5-520" fmla="*/ 701751 h 3511844"/>
              <a:gd name="connsiteX6-521" fmla="*/ 6183485 w 6949032"/>
              <a:gd name="connsiteY6-522" fmla="*/ 526313 h 3511844"/>
              <a:gd name="connsiteX7-523" fmla="*/ 1226403 w 6949032"/>
              <a:gd name="connsiteY7-524" fmla="*/ 1986434 h 3511844"/>
              <a:gd name="connsiteX8-525" fmla="*/ 1375 w 6949032"/>
              <a:gd name="connsiteY8-526" fmla="*/ 3509485 h 3511844"/>
              <a:gd name="connsiteX0-527" fmla="*/ 9351 w 6790890"/>
              <a:gd name="connsiteY0-528" fmla="*/ 3392254 h 3394884"/>
              <a:gd name="connsiteX1-529" fmla="*/ 1024203 w 6790890"/>
              <a:gd name="connsiteY1-530" fmla="*/ 1904976 h 3394884"/>
              <a:gd name="connsiteX2-531" fmla="*/ 6025343 w 6790890"/>
              <a:gd name="connsiteY2-532" fmla="*/ 175438 h 3394884"/>
              <a:gd name="connsiteX3-533" fmla="*/ 6025343 w 6790890"/>
              <a:gd name="connsiteY3-534" fmla="*/ 0 h 3394884"/>
              <a:gd name="connsiteX4-535" fmla="*/ 6790890 w 6790890"/>
              <a:gd name="connsiteY4-536" fmla="*/ 350876 h 3394884"/>
              <a:gd name="connsiteX5-537" fmla="*/ 6025343 w 6790890"/>
              <a:gd name="connsiteY5-538" fmla="*/ 701751 h 3394884"/>
              <a:gd name="connsiteX6-539" fmla="*/ 6025343 w 6790890"/>
              <a:gd name="connsiteY6-540" fmla="*/ 526313 h 3394884"/>
              <a:gd name="connsiteX7-541" fmla="*/ 1068261 w 6790890"/>
              <a:gd name="connsiteY7-542" fmla="*/ 1986434 h 3394884"/>
              <a:gd name="connsiteX8-543" fmla="*/ 9351 w 6790890"/>
              <a:gd name="connsiteY8-544" fmla="*/ 3392254 h 3394884"/>
              <a:gd name="connsiteX0-545" fmla="*/ 6687 w 6788226"/>
              <a:gd name="connsiteY0-546" fmla="*/ 3392254 h 3394884"/>
              <a:gd name="connsiteX1-547" fmla="*/ 1021539 w 6788226"/>
              <a:gd name="connsiteY1-548" fmla="*/ 1904976 h 3394884"/>
              <a:gd name="connsiteX2-549" fmla="*/ 6022679 w 6788226"/>
              <a:gd name="connsiteY2-550" fmla="*/ 175438 h 3394884"/>
              <a:gd name="connsiteX3-551" fmla="*/ 6022679 w 6788226"/>
              <a:gd name="connsiteY3-552" fmla="*/ 0 h 3394884"/>
              <a:gd name="connsiteX4-553" fmla="*/ 6788226 w 6788226"/>
              <a:gd name="connsiteY4-554" fmla="*/ 350876 h 3394884"/>
              <a:gd name="connsiteX5-555" fmla="*/ 6022679 w 6788226"/>
              <a:gd name="connsiteY5-556" fmla="*/ 701751 h 3394884"/>
              <a:gd name="connsiteX6-557" fmla="*/ 6022679 w 6788226"/>
              <a:gd name="connsiteY6-558" fmla="*/ 526313 h 3394884"/>
              <a:gd name="connsiteX7-559" fmla="*/ 1065597 w 6788226"/>
              <a:gd name="connsiteY7-560" fmla="*/ 1986434 h 3394884"/>
              <a:gd name="connsiteX8-561" fmla="*/ 6687 w 6788226"/>
              <a:gd name="connsiteY8-562" fmla="*/ 3392254 h 3394884"/>
              <a:gd name="connsiteX0-563" fmla="*/ 6687 w 6788226"/>
              <a:gd name="connsiteY0-564" fmla="*/ 3392254 h 3392255"/>
              <a:gd name="connsiteX1-565" fmla="*/ 1021539 w 6788226"/>
              <a:gd name="connsiteY1-566" fmla="*/ 1904976 h 3392255"/>
              <a:gd name="connsiteX2-567" fmla="*/ 6022679 w 6788226"/>
              <a:gd name="connsiteY2-568" fmla="*/ 175438 h 3392255"/>
              <a:gd name="connsiteX3-569" fmla="*/ 6022679 w 6788226"/>
              <a:gd name="connsiteY3-570" fmla="*/ 0 h 3392255"/>
              <a:gd name="connsiteX4-571" fmla="*/ 6788226 w 6788226"/>
              <a:gd name="connsiteY4-572" fmla="*/ 350876 h 3392255"/>
              <a:gd name="connsiteX5-573" fmla="*/ 6022679 w 6788226"/>
              <a:gd name="connsiteY5-574" fmla="*/ 701751 h 3392255"/>
              <a:gd name="connsiteX6-575" fmla="*/ 6022679 w 6788226"/>
              <a:gd name="connsiteY6-576" fmla="*/ 526313 h 3392255"/>
              <a:gd name="connsiteX7-577" fmla="*/ 1065597 w 6788226"/>
              <a:gd name="connsiteY7-578" fmla="*/ 1986434 h 3392255"/>
              <a:gd name="connsiteX8-579" fmla="*/ 6687 w 6788226"/>
              <a:gd name="connsiteY8-580" fmla="*/ 3392254 h 3392255"/>
              <a:gd name="connsiteX0-581" fmla="*/ 6687 w 6788226"/>
              <a:gd name="connsiteY0-582" fmla="*/ 3392254 h 3392255"/>
              <a:gd name="connsiteX1-583" fmla="*/ 1021539 w 6788226"/>
              <a:gd name="connsiteY1-584" fmla="*/ 1904976 h 3392255"/>
              <a:gd name="connsiteX2-585" fmla="*/ 6022679 w 6788226"/>
              <a:gd name="connsiteY2-586" fmla="*/ 175438 h 3392255"/>
              <a:gd name="connsiteX3-587" fmla="*/ 6022679 w 6788226"/>
              <a:gd name="connsiteY3-588" fmla="*/ 0 h 3392255"/>
              <a:gd name="connsiteX4-589" fmla="*/ 6788226 w 6788226"/>
              <a:gd name="connsiteY4-590" fmla="*/ 350876 h 3392255"/>
              <a:gd name="connsiteX5-591" fmla="*/ 6022679 w 6788226"/>
              <a:gd name="connsiteY5-592" fmla="*/ 701751 h 3392255"/>
              <a:gd name="connsiteX6-593" fmla="*/ 6022679 w 6788226"/>
              <a:gd name="connsiteY6-594" fmla="*/ 526313 h 3392255"/>
              <a:gd name="connsiteX7-595" fmla="*/ 1240252 w 6788226"/>
              <a:gd name="connsiteY7-596" fmla="*/ 2005676 h 3392255"/>
              <a:gd name="connsiteX8-597" fmla="*/ 6687 w 6788226"/>
              <a:gd name="connsiteY8-598" fmla="*/ 3392254 h 3392255"/>
              <a:gd name="connsiteX0-599" fmla="*/ 6687 w 6788226"/>
              <a:gd name="connsiteY0-600" fmla="*/ 3392254 h 3392255"/>
              <a:gd name="connsiteX1-601" fmla="*/ 1021539 w 6788226"/>
              <a:gd name="connsiteY1-602" fmla="*/ 1904976 h 3392255"/>
              <a:gd name="connsiteX2-603" fmla="*/ 6022679 w 6788226"/>
              <a:gd name="connsiteY2-604" fmla="*/ 175438 h 3392255"/>
              <a:gd name="connsiteX3-605" fmla="*/ 6022679 w 6788226"/>
              <a:gd name="connsiteY3-606" fmla="*/ 0 h 3392255"/>
              <a:gd name="connsiteX4-607" fmla="*/ 6788226 w 6788226"/>
              <a:gd name="connsiteY4-608" fmla="*/ 350876 h 3392255"/>
              <a:gd name="connsiteX5-609" fmla="*/ 6022679 w 6788226"/>
              <a:gd name="connsiteY5-610" fmla="*/ 701751 h 3392255"/>
              <a:gd name="connsiteX6-611" fmla="*/ 6022679 w 6788226"/>
              <a:gd name="connsiteY6-612" fmla="*/ 526313 h 3392255"/>
              <a:gd name="connsiteX7-613" fmla="*/ 1240252 w 6788226"/>
              <a:gd name="connsiteY7-614" fmla="*/ 2005676 h 3392255"/>
              <a:gd name="connsiteX8-615" fmla="*/ 6687 w 6788226"/>
              <a:gd name="connsiteY8-616" fmla="*/ 3392254 h 3392255"/>
              <a:gd name="connsiteX0-617" fmla="*/ 6687 w 6788226"/>
              <a:gd name="connsiteY0-618" fmla="*/ 3392254 h 3392255"/>
              <a:gd name="connsiteX1-619" fmla="*/ 1021539 w 6788226"/>
              <a:gd name="connsiteY1-620" fmla="*/ 1904976 h 3392255"/>
              <a:gd name="connsiteX2-621" fmla="*/ 6022679 w 6788226"/>
              <a:gd name="connsiteY2-622" fmla="*/ 175438 h 3392255"/>
              <a:gd name="connsiteX3-623" fmla="*/ 6022679 w 6788226"/>
              <a:gd name="connsiteY3-624" fmla="*/ 0 h 3392255"/>
              <a:gd name="connsiteX4-625" fmla="*/ 6788226 w 6788226"/>
              <a:gd name="connsiteY4-626" fmla="*/ 350876 h 3392255"/>
              <a:gd name="connsiteX5-627" fmla="*/ 6022679 w 6788226"/>
              <a:gd name="connsiteY5-628" fmla="*/ 701751 h 3392255"/>
              <a:gd name="connsiteX6-629" fmla="*/ 6022679 w 6788226"/>
              <a:gd name="connsiteY6-630" fmla="*/ 526313 h 3392255"/>
              <a:gd name="connsiteX7-631" fmla="*/ 1240252 w 6788226"/>
              <a:gd name="connsiteY7-632" fmla="*/ 2005676 h 3392255"/>
              <a:gd name="connsiteX8-633" fmla="*/ 6687 w 6788226"/>
              <a:gd name="connsiteY8-634" fmla="*/ 3392254 h 3392255"/>
              <a:gd name="connsiteX0-635" fmla="*/ 6687 w 6788226"/>
              <a:gd name="connsiteY0-636" fmla="*/ 3392254 h 3392255"/>
              <a:gd name="connsiteX1-637" fmla="*/ 1021539 w 6788226"/>
              <a:gd name="connsiteY1-638" fmla="*/ 1904976 h 3392255"/>
              <a:gd name="connsiteX2-639" fmla="*/ 6022679 w 6788226"/>
              <a:gd name="connsiteY2-640" fmla="*/ 175438 h 3392255"/>
              <a:gd name="connsiteX3-641" fmla="*/ 6022679 w 6788226"/>
              <a:gd name="connsiteY3-642" fmla="*/ 0 h 3392255"/>
              <a:gd name="connsiteX4-643" fmla="*/ 6788226 w 6788226"/>
              <a:gd name="connsiteY4-644" fmla="*/ 350876 h 3392255"/>
              <a:gd name="connsiteX5-645" fmla="*/ 6022679 w 6788226"/>
              <a:gd name="connsiteY5-646" fmla="*/ 701751 h 3392255"/>
              <a:gd name="connsiteX6-647" fmla="*/ 6022679 w 6788226"/>
              <a:gd name="connsiteY6-648" fmla="*/ 526313 h 3392255"/>
              <a:gd name="connsiteX7-649" fmla="*/ 1240252 w 6788226"/>
              <a:gd name="connsiteY7-650" fmla="*/ 2005676 h 3392255"/>
              <a:gd name="connsiteX8-651" fmla="*/ 6687 w 6788226"/>
              <a:gd name="connsiteY8-652" fmla="*/ 3392254 h 3392255"/>
              <a:gd name="connsiteX0-653" fmla="*/ 6687 w 6788226"/>
              <a:gd name="connsiteY0-654" fmla="*/ 3392254 h 3392255"/>
              <a:gd name="connsiteX1-655" fmla="*/ 1021539 w 6788226"/>
              <a:gd name="connsiteY1-656" fmla="*/ 1904976 h 3392255"/>
              <a:gd name="connsiteX2-657" fmla="*/ 6022679 w 6788226"/>
              <a:gd name="connsiteY2-658" fmla="*/ 175438 h 3392255"/>
              <a:gd name="connsiteX3-659" fmla="*/ 6022679 w 6788226"/>
              <a:gd name="connsiteY3-660" fmla="*/ 0 h 3392255"/>
              <a:gd name="connsiteX4-661" fmla="*/ 6788226 w 6788226"/>
              <a:gd name="connsiteY4-662" fmla="*/ 350876 h 3392255"/>
              <a:gd name="connsiteX5-663" fmla="*/ 6022679 w 6788226"/>
              <a:gd name="connsiteY5-664" fmla="*/ 701751 h 3392255"/>
              <a:gd name="connsiteX6-665" fmla="*/ 6022679 w 6788226"/>
              <a:gd name="connsiteY6-666" fmla="*/ 526313 h 3392255"/>
              <a:gd name="connsiteX7-667" fmla="*/ 1240252 w 6788226"/>
              <a:gd name="connsiteY7-668" fmla="*/ 2005676 h 3392255"/>
              <a:gd name="connsiteX8-669" fmla="*/ 6687 w 6788226"/>
              <a:gd name="connsiteY8-670" fmla="*/ 3392254 h 3392255"/>
              <a:gd name="connsiteX0-671" fmla="*/ 6687 w 6788226"/>
              <a:gd name="connsiteY0-672" fmla="*/ 3392254 h 3392255"/>
              <a:gd name="connsiteX1-673" fmla="*/ 1021539 w 6788226"/>
              <a:gd name="connsiteY1-674" fmla="*/ 1904976 h 3392255"/>
              <a:gd name="connsiteX2-675" fmla="*/ 6022679 w 6788226"/>
              <a:gd name="connsiteY2-676" fmla="*/ 175438 h 3392255"/>
              <a:gd name="connsiteX3-677" fmla="*/ 6022679 w 6788226"/>
              <a:gd name="connsiteY3-678" fmla="*/ 0 h 3392255"/>
              <a:gd name="connsiteX4-679" fmla="*/ 6788226 w 6788226"/>
              <a:gd name="connsiteY4-680" fmla="*/ 350876 h 3392255"/>
              <a:gd name="connsiteX5-681" fmla="*/ 6022679 w 6788226"/>
              <a:gd name="connsiteY5-682" fmla="*/ 701751 h 3392255"/>
              <a:gd name="connsiteX6-683" fmla="*/ 6022679 w 6788226"/>
              <a:gd name="connsiteY6-684" fmla="*/ 526313 h 3392255"/>
              <a:gd name="connsiteX7-685" fmla="*/ 1240252 w 6788226"/>
              <a:gd name="connsiteY7-686" fmla="*/ 2005676 h 3392255"/>
              <a:gd name="connsiteX8-687" fmla="*/ 6687 w 6788226"/>
              <a:gd name="connsiteY8-688" fmla="*/ 3392254 h 3392255"/>
              <a:gd name="connsiteX0-689" fmla="*/ 2 w 6781541"/>
              <a:gd name="connsiteY0-690" fmla="*/ 3392254 h 3392255"/>
              <a:gd name="connsiteX1-691" fmla="*/ 6015994 w 6781541"/>
              <a:gd name="connsiteY1-692" fmla="*/ 175438 h 3392255"/>
              <a:gd name="connsiteX2-693" fmla="*/ 6015994 w 6781541"/>
              <a:gd name="connsiteY2-694" fmla="*/ 0 h 3392255"/>
              <a:gd name="connsiteX3-695" fmla="*/ 6781541 w 6781541"/>
              <a:gd name="connsiteY3-696" fmla="*/ 350876 h 3392255"/>
              <a:gd name="connsiteX4-697" fmla="*/ 6015994 w 6781541"/>
              <a:gd name="connsiteY4-698" fmla="*/ 701751 h 3392255"/>
              <a:gd name="connsiteX5-699" fmla="*/ 6015994 w 6781541"/>
              <a:gd name="connsiteY5-700" fmla="*/ 526313 h 3392255"/>
              <a:gd name="connsiteX6-701" fmla="*/ 1233567 w 6781541"/>
              <a:gd name="connsiteY6-702" fmla="*/ 2005676 h 3392255"/>
              <a:gd name="connsiteX7-703" fmla="*/ 2 w 6781541"/>
              <a:gd name="connsiteY7-704" fmla="*/ 3392254 h 3392255"/>
              <a:gd name="connsiteX0-705" fmla="*/ -1 w 6781538"/>
              <a:gd name="connsiteY0-706" fmla="*/ 3392254 h 3393274"/>
              <a:gd name="connsiteX1-707" fmla="*/ 6015991 w 6781538"/>
              <a:gd name="connsiteY1-708" fmla="*/ 175438 h 3393274"/>
              <a:gd name="connsiteX2-709" fmla="*/ 6015991 w 6781538"/>
              <a:gd name="connsiteY2-710" fmla="*/ 0 h 3393274"/>
              <a:gd name="connsiteX3-711" fmla="*/ 6781538 w 6781538"/>
              <a:gd name="connsiteY3-712" fmla="*/ 350876 h 3393274"/>
              <a:gd name="connsiteX4-713" fmla="*/ 6015991 w 6781538"/>
              <a:gd name="connsiteY4-714" fmla="*/ 701751 h 3393274"/>
              <a:gd name="connsiteX5-715" fmla="*/ 6015991 w 6781538"/>
              <a:gd name="connsiteY5-716" fmla="*/ 526313 h 3393274"/>
              <a:gd name="connsiteX6-717" fmla="*/ -1 w 6781538"/>
              <a:gd name="connsiteY6-718" fmla="*/ 3392254 h 3393274"/>
              <a:gd name="connsiteX0-719" fmla="*/ 2 w 6569444"/>
              <a:gd name="connsiteY0-720" fmla="*/ 2643703 h 2645151"/>
              <a:gd name="connsiteX1-721" fmla="*/ 5803897 w 6569444"/>
              <a:gd name="connsiteY1-722" fmla="*/ 175438 h 2645151"/>
              <a:gd name="connsiteX2-723" fmla="*/ 5803897 w 6569444"/>
              <a:gd name="connsiteY2-724" fmla="*/ 0 h 2645151"/>
              <a:gd name="connsiteX3-725" fmla="*/ 6569444 w 6569444"/>
              <a:gd name="connsiteY3-726" fmla="*/ 350876 h 2645151"/>
              <a:gd name="connsiteX4-727" fmla="*/ 5803897 w 6569444"/>
              <a:gd name="connsiteY4-728" fmla="*/ 701751 h 2645151"/>
              <a:gd name="connsiteX5-729" fmla="*/ 5803897 w 6569444"/>
              <a:gd name="connsiteY5-730" fmla="*/ 526313 h 2645151"/>
              <a:gd name="connsiteX6-731" fmla="*/ 2 w 6569444"/>
              <a:gd name="connsiteY6-732" fmla="*/ 2643703 h 2645151"/>
              <a:gd name="connsiteX0-733" fmla="*/ -1 w 6569441"/>
              <a:gd name="connsiteY0-734" fmla="*/ 2643703 h 2645151"/>
              <a:gd name="connsiteX1-735" fmla="*/ 5803894 w 6569441"/>
              <a:gd name="connsiteY1-736" fmla="*/ 175438 h 2645151"/>
              <a:gd name="connsiteX2-737" fmla="*/ 5803894 w 6569441"/>
              <a:gd name="connsiteY2-738" fmla="*/ 0 h 2645151"/>
              <a:gd name="connsiteX3-739" fmla="*/ 6569441 w 6569441"/>
              <a:gd name="connsiteY3-740" fmla="*/ 350876 h 2645151"/>
              <a:gd name="connsiteX4-741" fmla="*/ 5803894 w 6569441"/>
              <a:gd name="connsiteY4-742" fmla="*/ 701751 h 2645151"/>
              <a:gd name="connsiteX5-743" fmla="*/ 5803894 w 6569441"/>
              <a:gd name="connsiteY5-744" fmla="*/ 526313 h 2645151"/>
              <a:gd name="connsiteX6-745" fmla="*/ -1 w 6569441"/>
              <a:gd name="connsiteY6-746" fmla="*/ 2643703 h 2645151"/>
              <a:gd name="connsiteX0-747" fmla="*/ -1 w 6569441"/>
              <a:gd name="connsiteY0-748" fmla="*/ 2643703 h 2645151"/>
              <a:gd name="connsiteX1-749" fmla="*/ 5803894 w 6569441"/>
              <a:gd name="connsiteY1-750" fmla="*/ 175438 h 2645151"/>
              <a:gd name="connsiteX2-751" fmla="*/ 5803894 w 6569441"/>
              <a:gd name="connsiteY2-752" fmla="*/ 0 h 2645151"/>
              <a:gd name="connsiteX3-753" fmla="*/ 6569441 w 6569441"/>
              <a:gd name="connsiteY3-754" fmla="*/ 350876 h 2645151"/>
              <a:gd name="connsiteX4-755" fmla="*/ 5803894 w 6569441"/>
              <a:gd name="connsiteY4-756" fmla="*/ 701751 h 2645151"/>
              <a:gd name="connsiteX5-757" fmla="*/ 5803894 w 6569441"/>
              <a:gd name="connsiteY5-758" fmla="*/ 526313 h 2645151"/>
              <a:gd name="connsiteX6-759" fmla="*/ -1 w 6569441"/>
              <a:gd name="connsiteY6-760" fmla="*/ 2643703 h 2645151"/>
              <a:gd name="connsiteX0-761" fmla="*/ -1 w 6569441"/>
              <a:gd name="connsiteY0-762" fmla="*/ 2643703 h 2644862"/>
              <a:gd name="connsiteX1-763" fmla="*/ 5803894 w 6569441"/>
              <a:gd name="connsiteY1-764" fmla="*/ 175438 h 2644862"/>
              <a:gd name="connsiteX2-765" fmla="*/ 5803894 w 6569441"/>
              <a:gd name="connsiteY2-766" fmla="*/ 0 h 2644862"/>
              <a:gd name="connsiteX3-767" fmla="*/ 6569441 w 6569441"/>
              <a:gd name="connsiteY3-768" fmla="*/ 350876 h 2644862"/>
              <a:gd name="connsiteX4-769" fmla="*/ 5803894 w 6569441"/>
              <a:gd name="connsiteY4-770" fmla="*/ 701751 h 2644862"/>
              <a:gd name="connsiteX5-771" fmla="*/ 5803894 w 6569441"/>
              <a:gd name="connsiteY5-772" fmla="*/ 526313 h 2644862"/>
              <a:gd name="connsiteX6-773" fmla="*/ -1 w 6569441"/>
              <a:gd name="connsiteY6-774" fmla="*/ 2643703 h 2644862"/>
              <a:gd name="connsiteX0-775" fmla="*/ -1 w 6569441"/>
              <a:gd name="connsiteY0-776" fmla="*/ 2643703 h 2644862"/>
              <a:gd name="connsiteX1-777" fmla="*/ 5803894 w 6569441"/>
              <a:gd name="connsiteY1-778" fmla="*/ 175438 h 2644862"/>
              <a:gd name="connsiteX2-779" fmla="*/ 5803894 w 6569441"/>
              <a:gd name="connsiteY2-780" fmla="*/ 0 h 2644862"/>
              <a:gd name="connsiteX3-781" fmla="*/ 6569441 w 6569441"/>
              <a:gd name="connsiteY3-782" fmla="*/ 350876 h 2644862"/>
              <a:gd name="connsiteX4-783" fmla="*/ 5803894 w 6569441"/>
              <a:gd name="connsiteY4-784" fmla="*/ 701751 h 2644862"/>
              <a:gd name="connsiteX5-785" fmla="*/ 5803894 w 6569441"/>
              <a:gd name="connsiteY5-786" fmla="*/ 526313 h 2644862"/>
              <a:gd name="connsiteX6-787" fmla="*/ -1 w 6569441"/>
              <a:gd name="connsiteY6-788" fmla="*/ 2643703 h 2644862"/>
              <a:gd name="connsiteX0-789" fmla="*/ -1 w 6569441"/>
              <a:gd name="connsiteY0-790" fmla="*/ 2643703 h 2644887"/>
              <a:gd name="connsiteX1-791" fmla="*/ 5803894 w 6569441"/>
              <a:gd name="connsiteY1-792" fmla="*/ 175438 h 2644887"/>
              <a:gd name="connsiteX2-793" fmla="*/ 5803894 w 6569441"/>
              <a:gd name="connsiteY2-794" fmla="*/ 0 h 2644887"/>
              <a:gd name="connsiteX3-795" fmla="*/ 6569441 w 6569441"/>
              <a:gd name="connsiteY3-796" fmla="*/ 350876 h 2644887"/>
              <a:gd name="connsiteX4-797" fmla="*/ 5803894 w 6569441"/>
              <a:gd name="connsiteY4-798" fmla="*/ 701751 h 2644887"/>
              <a:gd name="connsiteX5-799" fmla="*/ 5803894 w 6569441"/>
              <a:gd name="connsiteY5-800" fmla="*/ 526313 h 2644887"/>
              <a:gd name="connsiteX6-801" fmla="*/ -1 w 6569441"/>
              <a:gd name="connsiteY6-802" fmla="*/ 2643703 h 2644887"/>
              <a:gd name="connsiteX0-803" fmla="*/ -1 w 6569441"/>
              <a:gd name="connsiteY0-804" fmla="*/ 2643703 h 2643703"/>
              <a:gd name="connsiteX1-805" fmla="*/ 5803894 w 6569441"/>
              <a:gd name="connsiteY1-806" fmla="*/ 175438 h 2643703"/>
              <a:gd name="connsiteX2-807" fmla="*/ 5803894 w 6569441"/>
              <a:gd name="connsiteY2-808" fmla="*/ 0 h 2643703"/>
              <a:gd name="connsiteX3-809" fmla="*/ 6569441 w 6569441"/>
              <a:gd name="connsiteY3-810" fmla="*/ 350876 h 2643703"/>
              <a:gd name="connsiteX4-811" fmla="*/ 5803894 w 6569441"/>
              <a:gd name="connsiteY4-812" fmla="*/ 701751 h 2643703"/>
              <a:gd name="connsiteX5-813" fmla="*/ 5803894 w 6569441"/>
              <a:gd name="connsiteY5-814" fmla="*/ 526313 h 2643703"/>
              <a:gd name="connsiteX6-815" fmla="*/ -1 w 6569441"/>
              <a:gd name="connsiteY6-816" fmla="*/ 2643703 h 2643703"/>
              <a:gd name="connsiteX0-817" fmla="*/ -1 w 6569441"/>
              <a:gd name="connsiteY0-818" fmla="*/ 2643703 h 2643703"/>
              <a:gd name="connsiteX1-819" fmla="*/ 5803894 w 6569441"/>
              <a:gd name="connsiteY1-820" fmla="*/ 175438 h 2643703"/>
              <a:gd name="connsiteX2-821" fmla="*/ 5803894 w 6569441"/>
              <a:gd name="connsiteY2-822" fmla="*/ 0 h 2643703"/>
              <a:gd name="connsiteX3-823" fmla="*/ 6569441 w 6569441"/>
              <a:gd name="connsiteY3-824" fmla="*/ 350876 h 2643703"/>
              <a:gd name="connsiteX4-825" fmla="*/ 5803894 w 6569441"/>
              <a:gd name="connsiteY4-826" fmla="*/ 701751 h 2643703"/>
              <a:gd name="connsiteX5-827" fmla="*/ 5803894 w 6569441"/>
              <a:gd name="connsiteY5-828" fmla="*/ 526313 h 2643703"/>
              <a:gd name="connsiteX6-829" fmla="*/ -1 w 6569441"/>
              <a:gd name="connsiteY6-830" fmla="*/ 2643703 h 2643703"/>
              <a:gd name="connsiteX0-831" fmla="*/ -1 w 6569441"/>
              <a:gd name="connsiteY0-832" fmla="*/ 2643703 h 2643703"/>
              <a:gd name="connsiteX1-833" fmla="*/ 5803894 w 6569441"/>
              <a:gd name="connsiteY1-834" fmla="*/ 175438 h 2643703"/>
              <a:gd name="connsiteX2-835" fmla="*/ 5803894 w 6569441"/>
              <a:gd name="connsiteY2-836" fmla="*/ 0 h 2643703"/>
              <a:gd name="connsiteX3-837" fmla="*/ 6569441 w 6569441"/>
              <a:gd name="connsiteY3-838" fmla="*/ 350876 h 2643703"/>
              <a:gd name="connsiteX4-839" fmla="*/ 5803894 w 6569441"/>
              <a:gd name="connsiteY4-840" fmla="*/ 701751 h 2643703"/>
              <a:gd name="connsiteX5-841" fmla="*/ 5803894 w 6569441"/>
              <a:gd name="connsiteY5-842" fmla="*/ 526313 h 2643703"/>
              <a:gd name="connsiteX6-843" fmla="*/ -1 w 6569441"/>
              <a:gd name="connsiteY6-844" fmla="*/ 2643703 h 2643703"/>
              <a:gd name="connsiteX0-845" fmla="*/ -1 w 6595341"/>
              <a:gd name="connsiteY0-846" fmla="*/ 2611389 h 2611388"/>
              <a:gd name="connsiteX1-847" fmla="*/ 5829794 w 6595341"/>
              <a:gd name="connsiteY1-848" fmla="*/ 175438 h 2611388"/>
              <a:gd name="connsiteX2-849" fmla="*/ 5829794 w 6595341"/>
              <a:gd name="connsiteY2-850" fmla="*/ 0 h 2611388"/>
              <a:gd name="connsiteX3-851" fmla="*/ 6595341 w 6595341"/>
              <a:gd name="connsiteY3-852" fmla="*/ 350876 h 2611388"/>
              <a:gd name="connsiteX4-853" fmla="*/ 5829794 w 6595341"/>
              <a:gd name="connsiteY4-854" fmla="*/ 701751 h 2611388"/>
              <a:gd name="connsiteX5-855" fmla="*/ 5829794 w 6595341"/>
              <a:gd name="connsiteY5-856" fmla="*/ 526313 h 2611388"/>
              <a:gd name="connsiteX6-857" fmla="*/ -1 w 6595341"/>
              <a:gd name="connsiteY6-858" fmla="*/ 2611389 h 2611388"/>
              <a:gd name="connsiteX0-859" fmla="*/ -1 w 6595341"/>
              <a:gd name="connsiteY0-860" fmla="*/ 2611389 h 2611388"/>
              <a:gd name="connsiteX1-861" fmla="*/ 5829794 w 6595341"/>
              <a:gd name="connsiteY1-862" fmla="*/ 175438 h 2611388"/>
              <a:gd name="connsiteX2-863" fmla="*/ 5829794 w 6595341"/>
              <a:gd name="connsiteY2-864" fmla="*/ 0 h 2611388"/>
              <a:gd name="connsiteX3-865" fmla="*/ 6595341 w 6595341"/>
              <a:gd name="connsiteY3-866" fmla="*/ 350876 h 2611388"/>
              <a:gd name="connsiteX4-867" fmla="*/ 5829794 w 6595341"/>
              <a:gd name="connsiteY4-868" fmla="*/ 701751 h 2611388"/>
              <a:gd name="connsiteX5-869" fmla="*/ 5829794 w 6595341"/>
              <a:gd name="connsiteY5-870" fmla="*/ 526313 h 2611388"/>
              <a:gd name="connsiteX6-871" fmla="*/ -1 w 6595341"/>
              <a:gd name="connsiteY6-872" fmla="*/ 2611389 h 2611388"/>
              <a:gd name="connsiteX0-873" fmla="*/ 1 w 5784899"/>
              <a:gd name="connsiteY0-874" fmla="*/ 2247810 h 2247811"/>
              <a:gd name="connsiteX1-875" fmla="*/ 5019352 w 5784899"/>
              <a:gd name="connsiteY1-876" fmla="*/ 175438 h 2247811"/>
              <a:gd name="connsiteX2-877" fmla="*/ 5019352 w 5784899"/>
              <a:gd name="connsiteY2-878" fmla="*/ 0 h 2247811"/>
              <a:gd name="connsiteX3-879" fmla="*/ 5784899 w 5784899"/>
              <a:gd name="connsiteY3-880" fmla="*/ 350876 h 2247811"/>
              <a:gd name="connsiteX4-881" fmla="*/ 5019352 w 5784899"/>
              <a:gd name="connsiteY4-882" fmla="*/ 701751 h 2247811"/>
              <a:gd name="connsiteX5-883" fmla="*/ 5019352 w 5784899"/>
              <a:gd name="connsiteY5-884" fmla="*/ 526313 h 2247811"/>
              <a:gd name="connsiteX6-885" fmla="*/ 1 w 5784899"/>
              <a:gd name="connsiteY6-886" fmla="*/ 2247810 h 2247811"/>
              <a:gd name="connsiteX0-887" fmla="*/ 1 w 5784899"/>
              <a:gd name="connsiteY0-888" fmla="*/ 2247810 h 2247811"/>
              <a:gd name="connsiteX1-889" fmla="*/ 5019352 w 5784899"/>
              <a:gd name="connsiteY1-890" fmla="*/ 175438 h 2247811"/>
              <a:gd name="connsiteX2-891" fmla="*/ 5019352 w 5784899"/>
              <a:gd name="connsiteY2-892" fmla="*/ 0 h 2247811"/>
              <a:gd name="connsiteX3-893" fmla="*/ 5784899 w 5784899"/>
              <a:gd name="connsiteY3-894" fmla="*/ 350876 h 2247811"/>
              <a:gd name="connsiteX4-895" fmla="*/ 5019352 w 5784899"/>
              <a:gd name="connsiteY4-896" fmla="*/ 701751 h 2247811"/>
              <a:gd name="connsiteX5-897" fmla="*/ 5019352 w 5784899"/>
              <a:gd name="connsiteY5-898" fmla="*/ 526313 h 2247811"/>
              <a:gd name="connsiteX6-899" fmla="*/ 1 w 5784899"/>
              <a:gd name="connsiteY6-900" fmla="*/ 2247810 h 2247811"/>
              <a:gd name="connsiteX0-901" fmla="*/ 1 w 5784899"/>
              <a:gd name="connsiteY0-902" fmla="*/ 2247810 h 2247811"/>
              <a:gd name="connsiteX1-903" fmla="*/ 5019352 w 5784899"/>
              <a:gd name="connsiteY1-904" fmla="*/ 175438 h 2247811"/>
              <a:gd name="connsiteX2-905" fmla="*/ 5019352 w 5784899"/>
              <a:gd name="connsiteY2-906" fmla="*/ 0 h 2247811"/>
              <a:gd name="connsiteX3-907" fmla="*/ 5784899 w 5784899"/>
              <a:gd name="connsiteY3-908" fmla="*/ 350876 h 2247811"/>
              <a:gd name="connsiteX4-909" fmla="*/ 5019352 w 5784899"/>
              <a:gd name="connsiteY4-910" fmla="*/ 701751 h 2247811"/>
              <a:gd name="connsiteX5-911" fmla="*/ 5019352 w 5784899"/>
              <a:gd name="connsiteY5-912" fmla="*/ 526313 h 2247811"/>
              <a:gd name="connsiteX6-913" fmla="*/ 1 w 5784899"/>
              <a:gd name="connsiteY6-914" fmla="*/ 2247810 h 2247811"/>
              <a:gd name="connsiteX0-915" fmla="*/ 1 w 5784899"/>
              <a:gd name="connsiteY0-916" fmla="*/ 2247810 h 2247811"/>
              <a:gd name="connsiteX1-917" fmla="*/ 5019352 w 5784899"/>
              <a:gd name="connsiteY1-918" fmla="*/ 175438 h 2247811"/>
              <a:gd name="connsiteX2-919" fmla="*/ 5019352 w 5784899"/>
              <a:gd name="connsiteY2-920" fmla="*/ 0 h 2247811"/>
              <a:gd name="connsiteX3-921" fmla="*/ 5784899 w 5784899"/>
              <a:gd name="connsiteY3-922" fmla="*/ 350876 h 2247811"/>
              <a:gd name="connsiteX4-923" fmla="*/ 5019352 w 5784899"/>
              <a:gd name="connsiteY4-924" fmla="*/ 701751 h 2247811"/>
              <a:gd name="connsiteX5-925" fmla="*/ 5019352 w 5784899"/>
              <a:gd name="connsiteY5-926" fmla="*/ 526313 h 2247811"/>
              <a:gd name="connsiteX6-927" fmla="*/ 1 w 5784899"/>
              <a:gd name="connsiteY6-928" fmla="*/ 2247810 h 2247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784899" h="2247811">
                <a:moveTo>
                  <a:pt x="1" y="2247810"/>
                </a:moveTo>
                <a:cubicBezTo>
                  <a:pt x="1386886" y="1656668"/>
                  <a:pt x="2672867" y="315826"/>
                  <a:pt x="5019352" y="175438"/>
                </a:cubicBezTo>
                <a:lnTo>
                  <a:pt x="5019352" y="0"/>
                </a:lnTo>
                <a:lnTo>
                  <a:pt x="5784899" y="350876"/>
                </a:lnTo>
                <a:lnTo>
                  <a:pt x="5019352" y="701751"/>
                </a:lnTo>
                <a:lnTo>
                  <a:pt x="5019352" y="526313"/>
                </a:lnTo>
                <a:cubicBezTo>
                  <a:pt x="2662841" y="729080"/>
                  <a:pt x="1638231" y="1821264"/>
                  <a:pt x="1" y="2247810"/>
                </a:cubicBezTo>
                <a:close/>
              </a:path>
            </a:pathLst>
          </a:custGeom>
          <a:solidFill>
            <a:schemeClr val="dk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右箭头 18"/>
          <p:cNvSpPr/>
          <p:nvPr>
            <p:custDataLst>
              <p:tags r:id="rId3"/>
            </p:custDataLst>
          </p:nvPr>
        </p:nvSpPr>
        <p:spPr>
          <a:xfrm rot="131945" flipV="1">
            <a:off x="3810000" y="2868930"/>
            <a:ext cx="1746250" cy="2007235"/>
          </a:xfrm>
          <a:custGeom>
            <a:avLst/>
            <a:gdLst>
              <a:gd name="connsiteX0" fmla="*/ 0 w 2509284"/>
              <a:gd name="connsiteY0" fmla="*/ 175438 h 701751"/>
              <a:gd name="connsiteX1" fmla="*/ 1743737 w 2509284"/>
              <a:gd name="connsiteY1" fmla="*/ 175438 h 701751"/>
              <a:gd name="connsiteX2" fmla="*/ 1743737 w 2509284"/>
              <a:gd name="connsiteY2" fmla="*/ 0 h 701751"/>
              <a:gd name="connsiteX3" fmla="*/ 2509284 w 2509284"/>
              <a:gd name="connsiteY3" fmla="*/ 350876 h 701751"/>
              <a:gd name="connsiteX4" fmla="*/ 1743737 w 2509284"/>
              <a:gd name="connsiteY4" fmla="*/ 701751 h 701751"/>
              <a:gd name="connsiteX5" fmla="*/ 1743737 w 2509284"/>
              <a:gd name="connsiteY5" fmla="*/ 526313 h 701751"/>
              <a:gd name="connsiteX6" fmla="*/ 0 w 2509284"/>
              <a:gd name="connsiteY6" fmla="*/ 526313 h 701751"/>
              <a:gd name="connsiteX7" fmla="*/ 0 w 2509284"/>
              <a:gd name="connsiteY7" fmla="*/ 175438 h 701751"/>
              <a:gd name="connsiteX0-1" fmla="*/ 0 w 2509284"/>
              <a:gd name="connsiteY0-2" fmla="*/ 175438 h 701751"/>
              <a:gd name="connsiteX1-3" fmla="*/ 1743737 w 2509284"/>
              <a:gd name="connsiteY1-4" fmla="*/ 175438 h 701751"/>
              <a:gd name="connsiteX2-5" fmla="*/ 1743737 w 2509284"/>
              <a:gd name="connsiteY2-6" fmla="*/ 0 h 701751"/>
              <a:gd name="connsiteX3-7" fmla="*/ 2509284 w 2509284"/>
              <a:gd name="connsiteY3-8" fmla="*/ 350876 h 701751"/>
              <a:gd name="connsiteX4-9" fmla="*/ 1743737 w 2509284"/>
              <a:gd name="connsiteY4-10" fmla="*/ 701751 h 701751"/>
              <a:gd name="connsiteX5-11" fmla="*/ 1743737 w 2509284"/>
              <a:gd name="connsiteY5-12" fmla="*/ 526313 h 701751"/>
              <a:gd name="connsiteX6-13" fmla="*/ 0 w 2509284"/>
              <a:gd name="connsiteY6-14" fmla="*/ 175438 h 701751"/>
              <a:gd name="connsiteX0-15" fmla="*/ 0 w 3753293"/>
              <a:gd name="connsiteY0-16" fmla="*/ 356191 h 701751"/>
              <a:gd name="connsiteX1-17" fmla="*/ 2987746 w 3753293"/>
              <a:gd name="connsiteY1-18" fmla="*/ 175438 h 701751"/>
              <a:gd name="connsiteX2-19" fmla="*/ 2987746 w 3753293"/>
              <a:gd name="connsiteY2-20" fmla="*/ 0 h 701751"/>
              <a:gd name="connsiteX3-21" fmla="*/ 3753293 w 3753293"/>
              <a:gd name="connsiteY3-22" fmla="*/ 350876 h 701751"/>
              <a:gd name="connsiteX4-23" fmla="*/ 2987746 w 3753293"/>
              <a:gd name="connsiteY4-24" fmla="*/ 701751 h 701751"/>
              <a:gd name="connsiteX5-25" fmla="*/ 2987746 w 3753293"/>
              <a:gd name="connsiteY5-26" fmla="*/ 526313 h 701751"/>
              <a:gd name="connsiteX6-27" fmla="*/ 0 w 3753293"/>
              <a:gd name="connsiteY6-28" fmla="*/ 356191 h 701751"/>
              <a:gd name="connsiteX0-29" fmla="*/ 0 w 7430404"/>
              <a:gd name="connsiteY0-30" fmla="*/ 342723 h 701751"/>
              <a:gd name="connsiteX1-31" fmla="*/ 6664857 w 7430404"/>
              <a:gd name="connsiteY1-32" fmla="*/ 175438 h 701751"/>
              <a:gd name="connsiteX2-33" fmla="*/ 6664857 w 7430404"/>
              <a:gd name="connsiteY2-34" fmla="*/ 0 h 701751"/>
              <a:gd name="connsiteX3-35" fmla="*/ 7430404 w 7430404"/>
              <a:gd name="connsiteY3-36" fmla="*/ 350876 h 701751"/>
              <a:gd name="connsiteX4-37" fmla="*/ 6664857 w 7430404"/>
              <a:gd name="connsiteY4-38" fmla="*/ 701751 h 701751"/>
              <a:gd name="connsiteX5-39" fmla="*/ 6664857 w 7430404"/>
              <a:gd name="connsiteY5-40" fmla="*/ 526313 h 701751"/>
              <a:gd name="connsiteX6-41" fmla="*/ 0 w 7430404"/>
              <a:gd name="connsiteY6-42" fmla="*/ 342723 h 701751"/>
              <a:gd name="connsiteX0-43" fmla="*/ -1 w 7438522"/>
              <a:gd name="connsiteY0-44" fmla="*/ 477173 h 701751"/>
              <a:gd name="connsiteX1-45" fmla="*/ 6672975 w 7438522"/>
              <a:gd name="connsiteY1-46" fmla="*/ 175438 h 701751"/>
              <a:gd name="connsiteX2-47" fmla="*/ 6672975 w 7438522"/>
              <a:gd name="connsiteY2-48" fmla="*/ 0 h 701751"/>
              <a:gd name="connsiteX3-49" fmla="*/ 7438522 w 7438522"/>
              <a:gd name="connsiteY3-50" fmla="*/ 350876 h 701751"/>
              <a:gd name="connsiteX4-51" fmla="*/ 6672975 w 7438522"/>
              <a:gd name="connsiteY4-52" fmla="*/ 701751 h 701751"/>
              <a:gd name="connsiteX5-53" fmla="*/ 6672975 w 7438522"/>
              <a:gd name="connsiteY5-54" fmla="*/ 526313 h 701751"/>
              <a:gd name="connsiteX6-55" fmla="*/ -1 w 7438522"/>
              <a:gd name="connsiteY6-56" fmla="*/ 477173 h 701751"/>
              <a:gd name="connsiteX0-57" fmla="*/ -1 w 7438522"/>
              <a:gd name="connsiteY0-58" fmla="*/ 477173 h 701751"/>
              <a:gd name="connsiteX1-59" fmla="*/ 6672975 w 7438522"/>
              <a:gd name="connsiteY1-60" fmla="*/ 175438 h 701751"/>
              <a:gd name="connsiteX2-61" fmla="*/ 6672975 w 7438522"/>
              <a:gd name="connsiteY2-62" fmla="*/ 0 h 701751"/>
              <a:gd name="connsiteX3-63" fmla="*/ 7438522 w 7438522"/>
              <a:gd name="connsiteY3-64" fmla="*/ 350876 h 701751"/>
              <a:gd name="connsiteX4-65" fmla="*/ 6672975 w 7438522"/>
              <a:gd name="connsiteY4-66" fmla="*/ 701751 h 701751"/>
              <a:gd name="connsiteX5-67" fmla="*/ 6672975 w 7438522"/>
              <a:gd name="connsiteY5-68" fmla="*/ 526313 h 701751"/>
              <a:gd name="connsiteX6-69" fmla="*/ -1 w 7438522"/>
              <a:gd name="connsiteY6-70" fmla="*/ 477173 h 701751"/>
              <a:gd name="connsiteX0-71" fmla="*/ -1 w 7438522"/>
              <a:gd name="connsiteY0-72" fmla="*/ 477173 h 701751"/>
              <a:gd name="connsiteX1-73" fmla="*/ 6672975 w 7438522"/>
              <a:gd name="connsiteY1-74" fmla="*/ 175438 h 701751"/>
              <a:gd name="connsiteX2-75" fmla="*/ 6672975 w 7438522"/>
              <a:gd name="connsiteY2-76" fmla="*/ 0 h 701751"/>
              <a:gd name="connsiteX3-77" fmla="*/ 7438522 w 7438522"/>
              <a:gd name="connsiteY3-78" fmla="*/ 350876 h 701751"/>
              <a:gd name="connsiteX4-79" fmla="*/ 6672975 w 7438522"/>
              <a:gd name="connsiteY4-80" fmla="*/ 701751 h 701751"/>
              <a:gd name="connsiteX5-81" fmla="*/ 6672975 w 7438522"/>
              <a:gd name="connsiteY5-82" fmla="*/ 526313 h 701751"/>
              <a:gd name="connsiteX6-83" fmla="*/ -1 w 7438522"/>
              <a:gd name="connsiteY6-84" fmla="*/ 477173 h 701751"/>
              <a:gd name="connsiteX0-85" fmla="*/ -1 w 7438522"/>
              <a:gd name="connsiteY0-86" fmla="*/ 477173 h 701751"/>
              <a:gd name="connsiteX1-87" fmla="*/ 6672975 w 7438522"/>
              <a:gd name="connsiteY1-88" fmla="*/ 175438 h 701751"/>
              <a:gd name="connsiteX2-89" fmla="*/ 6672975 w 7438522"/>
              <a:gd name="connsiteY2-90" fmla="*/ 0 h 701751"/>
              <a:gd name="connsiteX3-91" fmla="*/ 7438522 w 7438522"/>
              <a:gd name="connsiteY3-92" fmla="*/ 350876 h 701751"/>
              <a:gd name="connsiteX4-93" fmla="*/ 6672975 w 7438522"/>
              <a:gd name="connsiteY4-94" fmla="*/ 701751 h 701751"/>
              <a:gd name="connsiteX5-95" fmla="*/ 6672975 w 7438522"/>
              <a:gd name="connsiteY5-96" fmla="*/ 526313 h 701751"/>
              <a:gd name="connsiteX6-97" fmla="*/ -1 w 7438522"/>
              <a:gd name="connsiteY6-98" fmla="*/ 477173 h 701751"/>
              <a:gd name="connsiteX0-99" fmla="*/ -1 w 7438522"/>
              <a:gd name="connsiteY0-100" fmla="*/ 477173 h 701751"/>
              <a:gd name="connsiteX1-101" fmla="*/ 6672975 w 7438522"/>
              <a:gd name="connsiteY1-102" fmla="*/ 175438 h 701751"/>
              <a:gd name="connsiteX2-103" fmla="*/ 6672975 w 7438522"/>
              <a:gd name="connsiteY2-104" fmla="*/ 0 h 701751"/>
              <a:gd name="connsiteX3-105" fmla="*/ 7438522 w 7438522"/>
              <a:gd name="connsiteY3-106" fmla="*/ 350876 h 701751"/>
              <a:gd name="connsiteX4-107" fmla="*/ 6672975 w 7438522"/>
              <a:gd name="connsiteY4-108" fmla="*/ 701751 h 701751"/>
              <a:gd name="connsiteX5-109" fmla="*/ 6672975 w 7438522"/>
              <a:gd name="connsiteY5-110" fmla="*/ 526313 h 701751"/>
              <a:gd name="connsiteX6-111" fmla="*/ -1 w 7438522"/>
              <a:gd name="connsiteY6-112" fmla="*/ 477173 h 701751"/>
              <a:gd name="connsiteX0-113" fmla="*/ -1 w 7516298"/>
              <a:gd name="connsiteY0-114" fmla="*/ 647898 h 701751"/>
              <a:gd name="connsiteX1-115" fmla="*/ 6750751 w 7516298"/>
              <a:gd name="connsiteY1-116" fmla="*/ 175438 h 701751"/>
              <a:gd name="connsiteX2-117" fmla="*/ 6750751 w 7516298"/>
              <a:gd name="connsiteY2-118" fmla="*/ 0 h 701751"/>
              <a:gd name="connsiteX3-119" fmla="*/ 7516298 w 7516298"/>
              <a:gd name="connsiteY3-120" fmla="*/ 350876 h 701751"/>
              <a:gd name="connsiteX4-121" fmla="*/ 6750751 w 7516298"/>
              <a:gd name="connsiteY4-122" fmla="*/ 701751 h 701751"/>
              <a:gd name="connsiteX5-123" fmla="*/ 6750751 w 7516298"/>
              <a:gd name="connsiteY5-124" fmla="*/ 526313 h 701751"/>
              <a:gd name="connsiteX6-125" fmla="*/ -1 w 7516298"/>
              <a:gd name="connsiteY6-126" fmla="*/ 647898 h 701751"/>
              <a:gd name="connsiteX0-127" fmla="*/ -1 w 7516298"/>
              <a:gd name="connsiteY0-128" fmla="*/ 647898 h 701751"/>
              <a:gd name="connsiteX1-129" fmla="*/ 6750751 w 7516298"/>
              <a:gd name="connsiteY1-130" fmla="*/ 175438 h 701751"/>
              <a:gd name="connsiteX2-131" fmla="*/ 6750751 w 7516298"/>
              <a:gd name="connsiteY2-132" fmla="*/ 0 h 701751"/>
              <a:gd name="connsiteX3-133" fmla="*/ 7516298 w 7516298"/>
              <a:gd name="connsiteY3-134" fmla="*/ 350876 h 701751"/>
              <a:gd name="connsiteX4-135" fmla="*/ 6750751 w 7516298"/>
              <a:gd name="connsiteY4-136" fmla="*/ 701751 h 701751"/>
              <a:gd name="connsiteX5-137" fmla="*/ 6750751 w 7516298"/>
              <a:gd name="connsiteY5-138" fmla="*/ 526313 h 701751"/>
              <a:gd name="connsiteX6-139" fmla="*/ -1 w 7516298"/>
              <a:gd name="connsiteY6-140" fmla="*/ 647898 h 701751"/>
              <a:gd name="connsiteX0-141" fmla="*/ -1 w 7516298"/>
              <a:gd name="connsiteY0-142" fmla="*/ 647898 h 701751"/>
              <a:gd name="connsiteX1-143" fmla="*/ 6750751 w 7516298"/>
              <a:gd name="connsiteY1-144" fmla="*/ 175438 h 701751"/>
              <a:gd name="connsiteX2-145" fmla="*/ 6750751 w 7516298"/>
              <a:gd name="connsiteY2-146" fmla="*/ 0 h 701751"/>
              <a:gd name="connsiteX3-147" fmla="*/ 7516298 w 7516298"/>
              <a:gd name="connsiteY3-148" fmla="*/ 350876 h 701751"/>
              <a:gd name="connsiteX4-149" fmla="*/ 6750751 w 7516298"/>
              <a:gd name="connsiteY4-150" fmla="*/ 701751 h 701751"/>
              <a:gd name="connsiteX5-151" fmla="*/ 6750751 w 7516298"/>
              <a:gd name="connsiteY5-152" fmla="*/ 526313 h 701751"/>
              <a:gd name="connsiteX6-153" fmla="*/ -1 w 7516298"/>
              <a:gd name="connsiteY6-154" fmla="*/ 647898 h 701751"/>
              <a:gd name="connsiteX0-155" fmla="*/ 1 w 6947658"/>
              <a:gd name="connsiteY0-156" fmla="*/ 3509485 h 3509485"/>
              <a:gd name="connsiteX1-157" fmla="*/ 6182111 w 6947658"/>
              <a:gd name="connsiteY1-158" fmla="*/ 175438 h 3509485"/>
              <a:gd name="connsiteX2-159" fmla="*/ 6182111 w 6947658"/>
              <a:gd name="connsiteY2-160" fmla="*/ 0 h 3509485"/>
              <a:gd name="connsiteX3-161" fmla="*/ 6947658 w 6947658"/>
              <a:gd name="connsiteY3-162" fmla="*/ 350876 h 3509485"/>
              <a:gd name="connsiteX4-163" fmla="*/ 6182111 w 6947658"/>
              <a:gd name="connsiteY4-164" fmla="*/ 701751 h 3509485"/>
              <a:gd name="connsiteX5-165" fmla="*/ 6182111 w 6947658"/>
              <a:gd name="connsiteY5-166" fmla="*/ 526313 h 3509485"/>
              <a:gd name="connsiteX6-167" fmla="*/ 1 w 6947658"/>
              <a:gd name="connsiteY6-168" fmla="*/ 3509485 h 3509485"/>
              <a:gd name="connsiteX0-169" fmla="*/ 2982 w 6950639"/>
              <a:gd name="connsiteY0-170" fmla="*/ 3509485 h 3509485"/>
              <a:gd name="connsiteX1-171" fmla="*/ 6185092 w 6950639"/>
              <a:gd name="connsiteY1-172" fmla="*/ 175438 h 3509485"/>
              <a:gd name="connsiteX2-173" fmla="*/ 6185092 w 6950639"/>
              <a:gd name="connsiteY2-174" fmla="*/ 0 h 3509485"/>
              <a:gd name="connsiteX3-175" fmla="*/ 6950639 w 6950639"/>
              <a:gd name="connsiteY3-176" fmla="*/ 350876 h 3509485"/>
              <a:gd name="connsiteX4-177" fmla="*/ 6185092 w 6950639"/>
              <a:gd name="connsiteY4-178" fmla="*/ 701751 h 3509485"/>
              <a:gd name="connsiteX5-179" fmla="*/ 6185092 w 6950639"/>
              <a:gd name="connsiteY5-180" fmla="*/ 526313 h 3509485"/>
              <a:gd name="connsiteX6-181" fmla="*/ 2982 w 6950639"/>
              <a:gd name="connsiteY6-182" fmla="*/ 3509485 h 3509485"/>
              <a:gd name="connsiteX0-183" fmla="*/ 2982 w 6950639"/>
              <a:gd name="connsiteY0-184" fmla="*/ 3509485 h 3509485"/>
              <a:gd name="connsiteX1-185" fmla="*/ 6185092 w 6950639"/>
              <a:gd name="connsiteY1-186" fmla="*/ 175438 h 3509485"/>
              <a:gd name="connsiteX2-187" fmla="*/ 6185092 w 6950639"/>
              <a:gd name="connsiteY2-188" fmla="*/ 0 h 3509485"/>
              <a:gd name="connsiteX3-189" fmla="*/ 6950639 w 6950639"/>
              <a:gd name="connsiteY3-190" fmla="*/ 350876 h 3509485"/>
              <a:gd name="connsiteX4-191" fmla="*/ 6185092 w 6950639"/>
              <a:gd name="connsiteY4-192" fmla="*/ 701751 h 3509485"/>
              <a:gd name="connsiteX5-193" fmla="*/ 6185092 w 6950639"/>
              <a:gd name="connsiteY5-194" fmla="*/ 526313 h 3509485"/>
              <a:gd name="connsiteX6-195" fmla="*/ 2982 w 6950639"/>
              <a:gd name="connsiteY6-196" fmla="*/ 3509485 h 3509485"/>
              <a:gd name="connsiteX0-197" fmla="*/ 2982 w 6950639"/>
              <a:gd name="connsiteY0-198" fmla="*/ 3509485 h 3509485"/>
              <a:gd name="connsiteX1-199" fmla="*/ 6185092 w 6950639"/>
              <a:gd name="connsiteY1-200" fmla="*/ 175438 h 3509485"/>
              <a:gd name="connsiteX2-201" fmla="*/ 6185092 w 6950639"/>
              <a:gd name="connsiteY2-202" fmla="*/ 0 h 3509485"/>
              <a:gd name="connsiteX3-203" fmla="*/ 6950639 w 6950639"/>
              <a:gd name="connsiteY3-204" fmla="*/ 350876 h 3509485"/>
              <a:gd name="connsiteX4-205" fmla="*/ 6185092 w 6950639"/>
              <a:gd name="connsiteY4-206" fmla="*/ 701751 h 3509485"/>
              <a:gd name="connsiteX5-207" fmla="*/ 6185092 w 6950639"/>
              <a:gd name="connsiteY5-208" fmla="*/ 526313 h 3509485"/>
              <a:gd name="connsiteX6-209" fmla="*/ 2982 w 6950639"/>
              <a:gd name="connsiteY6-210" fmla="*/ 3509485 h 3509485"/>
              <a:gd name="connsiteX0-211" fmla="*/ 2451 w 6950108"/>
              <a:gd name="connsiteY0-212" fmla="*/ 3509485 h 3509485"/>
              <a:gd name="connsiteX1-213" fmla="*/ 6184561 w 6950108"/>
              <a:gd name="connsiteY1-214" fmla="*/ 175438 h 3509485"/>
              <a:gd name="connsiteX2-215" fmla="*/ 6184561 w 6950108"/>
              <a:gd name="connsiteY2-216" fmla="*/ 0 h 3509485"/>
              <a:gd name="connsiteX3-217" fmla="*/ 6950108 w 6950108"/>
              <a:gd name="connsiteY3-218" fmla="*/ 350876 h 3509485"/>
              <a:gd name="connsiteX4-219" fmla="*/ 6184561 w 6950108"/>
              <a:gd name="connsiteY4-220" fmla="*/ 701751 h 3509485"/>
              <a:gd name="connsiteX5-221" fmla="*/ 6184561 w 6950108"/>
              <a:gd name="connsiteY5-222" fmla="*/ 526313 h 3509485"/>
              <a:gd name="connsiteX6-223" fmla="*/ 2451 w 6950108"/>
              <a:gd name="connsiteY6-224" fmla="*/ 3509485 h 3509485"/>
              <a:gd name="connsiteX0-225" fmla="*/ -1 w 6947656"/>
              <a:gd name="connsiteY0-226" fmla="*/ 3509485 h 3509485"/>
              <a:gd name="connsiteX1-227" fmla="*/ 6182109 w 6947656"/>
              <a:gd name="connsiteY1-228" fmla="*/ 175438 h 3509485"/>
              <a:gd name="connsiteX2-229" fmla="*/ 6182109 w 6947656"/>
              <a:gd name="connsiteY2-230" fmla="*/ 0 h 3509485"/>
              <a:gd name="connsiteX3-231" fmla="*/ 6947656 w 6947656"/>
              <a:gd name="connsiteY3-232" fmla="*/ 350876 h 3509485"/>
              <a:gd name="connsiteX4-233" fmla="*/ 6182109 w 6947656"/>
              <a:gd name="connsiteY4-234" fmla="*/ 701751 h 3509485"/>
              <a:gd name="connsiteX5-235" fmla="*/ 6182109 w 6947656"/>
              <a:gd name="connsiteY5-236" fmla="*/ 526313 h 3509485"/>
              <a:gd name="connsiteX6-237" fmla="*/ -1 w 6947656"/>
              <a:gd name="connsiteY6-238" fmla="*/ 3509485 h 3509485"/>
              <a:gd name="connsiteX0-239" fmla="*/ -1 w 6947656"/>
              <a:gd name="connsiteY0-240" fmla="*/ 3509485 h 3509485"/>
              <a:gd name="connsiteX1-241" fmla="*/ 6182109 w 6947656"/>
              <a:gd name="connsiteY1-242" fmla="*/ 175438 h 3509485"/>
              <a:gd name="connsiteX2-243" fmla="*/ 6182109 w 6947656"/>
              <a:gd name="connsiteY2-244" fmla="*/ 0 h 3509485"/>
              <a:gd name="connsiteX3-245" fmla="*/ 6947656 w 6947656"/>
              <a:gd name="connsiteY3-246" fmla="*/ 350876 h 3509485"/>
              <a:gd name="connsiteX4-247" fmla="*/ 6182109 w 6947656"/>
              <a:gd name="connsiteY4-248" fmla="*/ 701751 h 3509485"/>
              <a:gd name="connsiteX5-249" fmla="*/ 6182109 w 6947656"/>
              <a:gd name="connsiteY5-250" fmla="*/ 526313 h 3509485"/>
              <a:gd name="connsiteX6-251" fmla="*/ -1 w 6947656"/>
              <a:gd name="connsiteY6-252" fmla="*/ 3509485 h 3509485"/>
              <a:gd name="connsiteX0-253" fmla="*/ -1 w 6947656"/>
              <a:gd name="connsiteY0-254" fmla="*/ 3509485 h 3509485"/>
              <a:gd name="connsiteX1-255" fmla="*/ 6182109 w 6947656"/>
              <a:gd name="connsiteY1-256" fmla="*/ 175438 h 3509485"/>
              <a:gd name="connsiteX2-257" fmla="*/ 6182109 w 6947656"/>
              <a:gd name="connsiteY2-258" fmla="*/ 0 h 3509485"/>
              <a:gd name="connsiteX3-259" fmla="*/ 6947656 w 6947656"/>
              <a:gd name="connsiteY3-260" fmla="*/ 350876 h 3509485"/>
              <a:gd name="connsiteX4-261" fmla="*/ 6182109 w 6947656"/>
              <a:gd name="connsiteY4-262" fmla="*/ 701751 h 3509485"/>
              <a:gd name="connsiteX5-263" fmla="*/ 6182109 w 6947656"/>
              <a:gd name="connsiteY5-264" fmla="*/ 526313 h 3509485"/>
              <a:gd name="connsiteX6-265" fmla="*/ -1 w 6947656"/>
              <a:gd name="connsiteY6-266" fmla="*/ 3509485 h 3509485"/>
              <a:gd name="connsiteX0-267" fmla="*/ -1 w 6947656"/>
              <a:gd name="connsiteY0-268" fmla="*/ 3509485 h 3509485"/>
              <a:gd name="connsiteX1-269" fmla="*/ 6182109 w 6947656"/>
              <a:gd name="connsiteY1-270" fmla="*/ 175438 h 3509485"/>
              <a:gd name="connsiteX2-271" fmla="*/ 6182109 w 6947656"/>
              <a:gd name="connsiteY2-272" fmla="*/ 0 h 3509485"/>
              <a:gd name="connsiteX3-273" fmla="*/ 6947656 w 6947656"/>
              <a:gd name="connsiteY3-274" fmla="*/ 350876 h 3509485"/>
              <a:gd name="connsiteX4-275" fmla="*/ 6182109 w 6947656"/>
              <a:gd name="connsiteY4-276" fmla="*/ 701751 h 3509485"/>
              <a:gd name="connsiteX5-277" fmla="*/ 6182109 w 6947656"/>
              <a:gd name="connsiteY5-278" fmla="*/ 526313 h 3509485"/>
              <a:gd name="connsiteX6-279" fmla="*/ -1 w 6947656"/>
              <a:gd name="connsiteY6-280" fmla="*/ 3509485 h 3509485"/>
              <a:gd name="connsiteX0-281" fmla="*/ -1 w 6947656"/>
              <a:gd name="connsiteY0-282" fmla="*/ 3509485 h 3509485"/>
              <a:gd name="connsiteX1-283" fmla="*/ 6182109 w 6947656"/>
              <a:gd name="connsiteY1-284" fmla="*/ 175438 h 3509485"/>
              <a:gd name="connsiteX2-285" fmla="*/ 6182109 w 6947656"/>
              <a:gd name="connsiteY2-286" fmla="*/ 0 h 3509485"/>
              <a:gd name="connsiteX3-287" fmla="*/ 6947656 w 6947656"/>
              <a:gd name="connsiteY3-288" fmla="*/ 350876 h 3509485"/>
              <a:gd name="connsiteX4-289" fmla="*/ 6182109 w 6947656"/>
              <a:gd name="connsiteY4-290" fmla="*/ 701751 h 3509485"/>
              <a:gd name="connsiteX5-291" fmla="*/ 6182109 w 6947656"/>
              <a:gd name="connsiteY5-292" fmla="*/ 526313 h 3509485"/>
              <a:gd name="connsiteX6-293" fmla="*/ -1 w 6947656"/>
              <a:gd name="connsiteY6-294" fmla="*/ 3509485 h 3509485"/>
              <a:gd name="connsiteX0-295" fmla="*/ -1 w 6947656"/>
              <a:gd name="connsiteY0-296" fmla="*/ 3509485 h 3509485"/>
              <a:gd name="connsiteX1-297" fmla="*/ 6182109 w 6947656"/>
              <a:gd name="connsiteY1-298" fmla="*/ 175438 h 3509485"/>
              <a:gd name="connsiteX2-299" fmla="*/ 6182109 w 6947656"/>
              <a:gd name="connsiteY2-300" fmla="*/ 0 h 3509485"/>
              <a:gd name="connsiteX3-301" fmla="*/ 6947656 w 6947656"/>
              <a:gd name="connsiteY3-302" fmla="*/ 350876 h 3509485"/>
              <a:gd name="connsiteX4-303" fmla="*/ 6182109 w 6947656"/>
              <a:gd name="connsiteY4-304" fmla="*/ 701751 h 3509485"/>
              <a:gd name="connsiteX5-305" fmla="*/ 6182109 w 6947656"/>
              <a:gd name="connsiteY5-306" fmla="*/ 526313 h 3509485"/>
              <a:gd name="connsiteX6-307" fmla="*/ -1 w 6947656"/>
              <a:gd name="connsiteY6-308" fmla="*/ 3509485 h 3509485"/>
              <a:gd name="connsiteX0-309" fmla="*/ -1 w 6947656"/>
              <a:gd name="connsiteY0-310" fmla="*/ 3509485 h 3509485"/>
              <a:gd name="connsiteX1-311" fmla="*/ 6182109 w 6947656"/>
              <a:gd name="connsiteY1-312" fmla="*/ 175438 h 3509485"/>
              <a:gd name="connsiteX2-313" fmla="*/ 6182109 w 6947656"/>
              <a:gd name="connsiteY2-314" fmla="*/ 0 h 3509485"/>
              <a:gd name="connsiteX3-315" fmla="*/ 6947656 w 6947656"/>
              <a:gd name="connsiteY3-316" fmla="*/ 350876 h 3509485"/>
              <a:gd name="connsiteX4-317" fmla="*/ 6182109 w 6947656"/>
              <a:gd name="connsiteY4-318" fmla="*/ 701751 h 3509485"/>
              <a:gd name="connsiteX5-319" fmla="*/ 6182109 w 6947656"/>
              <a:gd name="connsiteY5-320" fmla="*/ 526313 h 3509485"/>
              <a:gd name="connsiteX6-321" fmla="*/ -1 w 6947656"/>
              <a:gd name="connsiteY6-322" fmla="*/ 3509485 h 3509485"/>
              <a:gd name="connsiteX0-323" fmla="*/ 413036 w 7360693"/>
              <a:gd name="connsiteY0-324" fmla="*/ 3509485 h 3585511"/>
              <a:gd name="connsiteX1-325" fmla="*/ 1235568 w 7360693"/>
              <a:gd name="connsiteY1-326" fmla="*/ 2484200 h 3585511"/>
              <a:gd name="connsiteX2-327" fmla="*/ 6595146 w 7360693"/>
              <a:gd name="connsiteY2-328" fmla="*/ 175438 h 3585511"/>
              <a:gd name="connsiteX3-329" fmla="*/ 6595146 w 7360693"/>
              <a:gd name="connsiteY3-330" fmla="*/ 0 h 3585511"/>
              <a:gd name="connsiteX4-331" fmla="*/ 7360693 w 7360693"/>
              <a:gd name="connsiteY4-332" fmla="*/ 350876 h 3585511"/>
              <a:gd name="connsiteX5-333" fmla="*/ 6595146 w 7360693"/>
              <a:gd name="connsiteY5-334" fmla="*/ 701751 h 3585511"/>
              <a:gd name="connsiteX6-335" fmla="*/ 6595146 w 7360693"/>
              <a:gd name="connsiteY6-336" fmla="*/ 526313 h 3585511"/>
              <a:gd name="connsiteX7-337" fmla="*/ 413036 w 7360693"/>
              <a:gd name="connsiteY7-338" fmla="*/ 3509485 h 3585511"/>
              <a:gd name="connsiteX0-339" fmla="*/ 475371 w 7423028"/>
              <a:gd name="connsiteY0-340" fmla="*/ 3509485 h 3568687"/>
              <a:gd name="connsiteX1-341" fmla="*/ 1072529 w 7423028"/>
              <a:gd name="connsiteY1-342" fmla="*/ 2176533 h 3568687"/>
              <a:gd name="connsiteX2-343" fmla="*/ 6657481 w 7423028"/>
              <a:gd name="connsiteY2-344" fmla="*/ 175438 h 3568687"/>
              <a:gd name="connsiteX3-345" fmla="*/ 6657481 w 7423028"/>
              <a:gd name="connsiteY3-346" fmla="*/ 0 h 3568687"/>
              <a:gd name="connsiteX4-347" fmla="*/ 7423028 w 7423028"/>
              <a:gd name="connsiteY4-348" fmla="*/ 350876 h 3568687"/>
              <a:gd name="connsiteX5-349" fmla="*/ 6657481 w 7423028"/>
              <a:gd name="connsiteY5-350" fmla="*/ 701751 h 3568687"/>
              <a:gd name="connsiteX6-351" fmla="*/ 6657481 w 7423028"/>
              <a:gd name="connsiteY6-352" fmla="*/ 526313 h 3568687"/>
              <a:gd name="connsiteX7-353" fmla="*/ 475371 w 7423028"/>
              <a:gd name="connsiteY7-354" fmla="*/ 3509485 h 3568687"/>
              <a:gd name="connsiteX0-355" fmla="*/ 152471 w 7100128"/>
              <a:gd name="connsiteY0-356" fmla="*/ 3509485 h 3509485"/>
              <a:gd name="connsiteX1-357" fmla="*/ 749629 w 7100128"/>
              <a:gd name="connsiteY1-358" fmla="*/ 2176533 h 3509485"/>
              <a:gd name="connsiteX2-359" fmla="*/ 6334581 w 7100128"/>
              <a:gd name="connsiteY2-360" fmla="*/ 175438 h 3509485"/>
              <a:gd name="connsiteX3-361" fmla="*/ 6334581 w 7100128"/>
              <a:gd name="connsiteY3-362" fmla="*/ 0 h 3509485"/>
              <a:gd name="connsiteX4-363" fmla="*/ 7100128 w 7100128"/>
              <a:gd name="connsiteY4-364" fmla="*/ 350876 h 3509485"/>
              <a:gd name="connsiteX5-365" fmla="*/ 6334581 w 7100128"/>
              <a:gd name="connsiteY5-366" fmla="*/ 701751 h 3509485"/>
              <a:gd name="connsiteX6-367" fmla="*/ 6334581 w 7100128"/>
              <a:gd name="connsiteY6-368" fmla="*/ 526313 h 3509485"/>
              <a:gd name="connsiteX7-369" fmla="*/ 152471 w 7100128"/>
              <a:gd name="connsiteY7-370" fmla="*/ 3509485 h 3509485"/>
              <a:gd name="connsiteX0-371" fmla="*/ 36332 w 6983989"/>
              <a:gd name="connsiteY0-372" fmla="*/ 3509485 h 3509485"/>
              <a:gd name="connsiteX1-373" fmla="*/ 1217302 w 6983989"/>
              <a:gd name="connsiteY1-374" fmla="*/ 1904976 h 3509485"/>
              <a:gd name="connsiteX2-375" fmla="*/ 6218442 w 6983989"/>
              <a:gd name="connsiteY2-376" fmla="*/ 175438 h 3509485"/>
              <a:gd name="connsiteX3-377" fmla="*/ 6218442 w 6983989"/>
              <a:gd name="connsiteY3-378" fmla="*/ 0 h 3509485"/>
              <a:gd name="connsiteX4-379" fmla="*/ 6983989 w 6983989"/>
              <a:gd name="connsiteY4-380" fmla="*/ 350876 h 3509485"/>
              <a:gd name="connsiteX5-381" fmla="*/ 6218442 w 6983989"/>
              <a:gd name="connsiteY5-382" fmla="*/ 701751 h 3509485"/>
              <a:gd name="connsiteX6-383" fmla="*/ 6218442 w 6983989"/>
              <a:gd name="connsiteY6-384" fmla="*/ 526313 h 3509485"/>
              <a:gd name="connsiteX7-385" fmla="*/ 36332 w 6983989"/>
              <a:gd name="connsiteY7-386" fmla="*/ 3509485 h 3509485"/>
              <a:gd name="connsiteX0-387" fmla="*/ 36332 w 6983989"/>
              <a:gd name="connsiteY0-388" fmla="*/ 3509485 h 3509485"/>
              <a:gd name="connsiteX1-389" fmla="*/ 1217302 w 6983989"/>
              <a:gd name="connsiteY1-390" fmla="*/ 1904976 h 3509485"/>
              <a:gd name="connsiteX2-391" fmla="*/ 6218442 w 6983989"/>
              <a:gd name="connsiteY2-392" fmla="*/ 175438 h 3509485"/>
              <a:gd name="connsiteX3-393" fmla="*/ 6218442 w 6983989"/>
              <a:gd name="connsiteY3-394" fmla="*/ 0 h 3509485"/>
              <a:gd name="connsiteX4-395" fmla="*/ 6983989 w 6983989"/>
              <a:gd name="connsiteY4-396" fmla="*/ 350876 h 3509485"/>
              <a:gd name="connsiteX5-397" fmla="*/ 6218442 w 6983989"/>
              <a:gd name="connsiteY5-398" fmla="*/ 701751 h 3509485"/>
              <a:gd name="connsiteX6-399" fmla="*/ 6218442 w 6983989"/>
              <a:gd name="connsiteY6-400" fmla="*/ 526313 h 3509485"/>
              <a:gd name="connsiteX7-401" fmla="*/ 36332 w 6983989"/>
              <a:gd name="connsiteY7-402" fmla="*/ 3509485 h 3509485"/>
              <a:gd name="connsiteX0-403" fmla="*/ 36332 w 6983989"/>
              <a:gd name="connsiteY0-404" fmla="*/ 3509485 h 3512599"/>
              <a:gd name="connsiteX1-405" fmla="*/ 1217302 w 6983989"/>
              <a:gd name="connsiteY1-406" fmla="*/ 1904976 h 3512599"/>
              <a:gd name="connsiteX2-407" fmla="*/ 6218442 w 6983989"/>
              <a:gd name="connsiteY2-408" fmla="*/ 175438 h 3512599"/>
              <a:gd name="connsiteX3-409" fmla="*/ 6218442 w 6983989"/>
              <a:gd name="connsiteY3-410" fmla="*/ 0 h 3512599"/>
              <a:gd name="connsiteX4-411" fmla="*/ 6983989 w 6983989"/>
              <a:gd name="connsiteY4-412" fmla="*/ 350876 h 3512599"/>
              <a:gd name="connsiteX5-413" fmla="*/ 6218442 w 6983989"/>
              <a:gd name="connsiteY5-414" fmla="*/ 701751 h 3512599"/>
              <a:gd name="connsiteX6-415" fmla="*/ 6218442 w 6983989"/>
              <a:gd name="connsiteY6-416" fmla="*/ 526313 h 3512599"/>
              <a:gd name="connsiteX7-417" fmla="*/ 1307545 w 6983989"/>
              <a:gd name="connsiteY7-418" fmla="*/ 2262580 h 3512599"/>
              <a:gd name="connsiteX8" fmla="*/ 36332 w 6983989"/>
              <a:gd name="connsiteY8" fmla="*/ 3509485 h 3512599"/>
              <a:gd name="connsiteX0-419" fmla="*/ 36332 w 6983989"/>
              <a:gd name="connsiteY0-420" fmla="*/ 3509485 h 3511844"/>
              <a:gd name="connsiteX1-421" fmla="*/ 1217302 w 6983989"/>
              <a:gd name="connsiteY1-422" fmla="*/ 1904976 h 3511844"/>
              <a:gd name="connsiteX2-423" fmla="*/ 6218442 w 6983989"/>
              <a:gd name="connsiteY2-424" fmla="*/ 175438 h 3511844"/>
              <a:gd name="connsiteX3-425" fmla="*/ 6218442 w 6983989"/>
              <a:gd name="connsiteY3-426" fmla="*/ 0 h 3511844"/>
              <a:gd name="connsiteX4-427" fmla="*/ 6983989 w 6983989"/>
              <a:gd name="connsiteY4-428" fmla="*/ 350876 h 3511844"/>
              <a:gd name="connsiteX5-429" fmla="*/ 6218442 w 6983989"/>
              <a:gd name="connsiteY5-430" fmla="*/ 701751 h 3511844"/>
              <a:gd name="connsiteX6-431" fmla="*/ 6218442 w 6983989"/>
              <a:gd name="connsiteY6-432" fmla="*/ 526313 h 3511844"/>
              <a:gd name="connsiteX7-433" fmla="*/ 1261360 w 6983989"/>
              <a:gd name="connsiteY7-434" fmla="*/ 1986434 h 3511844"/>
              <a:gd name="connsiteX8-435" fmla="*/ 36332 w 6983989"/>
              <a:gd name="connsiteY8-436" fmla="*/ 3509485 h 3511844"/>
              <a:gd name="connsiteX0-437" fmla="*/ 36332 w 6983989"/>
              <a:gd name="connsiteY0-438" fmla="*/ 3509485 h 3511844"/>
              <a:gd name="connsiteX1-439" fmla="*/ 1217302 w 6983989"/>
              <a:gd name="connsiteY1-440" fmla="*/ 1904976 h 3511844"/>
              <a:gd name="connsiteX2-441" fmla="*/ 6218442 w 6983989"/>
              <a:gd name="connsiteY2-442" fmla="*/ 175438 h 3511844"/>
              <a:gd name="connsiteX3-443" fmla="*/ 6218442 w 6983989"/>
              <a:gd name="connsiteY3-444" fmla="*/ 0 h 3511844"/>
              <a:gd name="connsiteX4-445" fmla="*/ 6983989 w 6983989"/>
              <a:gd name="connsiteY4-446" fmla="*/ 350876 h 3511844"/>
              <a:gd name="connsiteX5-447" fmla="*/ 6218442 w 6983989"/>
              <a:gd name="connsiteY5-448" fmla="*/ 701751 h 3511844"/>
              <a:gd name="connsiteX6-449" fmla="*/ 6218442 w 6983989"/>
              <a:gd name="connsiteY6-450" fmla="*/ 526313 h 3511844"/>
              <a:gd name="connsiteX7-451" fmla="*/ 1261360 w 6983989"/>
              <a:gd name="connsiteY7-452" fmla="*/ 1986434 h 3511844"/>
              <a:gd name="connsiteX8-453" fmla="*/ 36332 w 6983989"/>
              <a:gd name="connsiteY8-454" fmla="*/ 3509485 h 3511844"/>
              <a:gd name="connsiteX0-455" fmla="*/ 15430 w 6963087"/>
              <a:gd name="connsiteY0-456" fmla="*/ 3509485 h 3511844"/>
              <a:gd name="connsiteX1-457" fmla="*/ 1196400 w 6963087"/>
              <a:gd name="connsiteY1-458" fmla="*/ 1904976 h 3511844"/>
              <a:gd name="connsiteX2-459" fmla="*/ 6197540 w 6963087"/>
              <a:gd name="connsiteY2-460" fmla="*/ 175438 h 3511844"/>
              <a:gd name="connsiteX3-461" fmla="*/ 6197540 w 6963087"/>
              <a:gd name="connsiteY3-462" fmla="*/ 0 h 3511844"/>
              <a:gd name="connsiteX4-463" fmla="*/ 6963087 w 6963087"/>
              <a:gd name="connsiteY4-464" fmla="*/ 350876 h 3511844"/>
              <a:gd name="connsiteX5-465" fmla="*/ 6197540 w 6963087"/>
              <a:gd name="connsiteY5-466" fmla="*/ 701751 h 3511844"/>
              <a:gd name="connsiteX6-467" fmla="*/ 6197540 w 6963087"/>
              <a:gd name="connsiteY6-468" fmla="*/ 526313 h 3511844"/>
              <a:gd name="connsiteX7-469" fmla="*/ 1240458 w 6963087"/>
              <a:gd name="connsiteY7-470" fmla="*/ 1986434 h 3511844"/>
              <a:gd name="connsiteX8-471" fmla="*/ 15430 w 6963087"/>
              <a:gd name="connsiteY8-472" fmla="*/ 3509485 h 3511844"/>
              <a:gd name="connsiteX0-473" fmla="*/ 15240 w 6962897"/>
              <a:gd name="connsiteY0-474" fmla="*/ 3509485 h 3511844"/>
              <a:gd name="connsiteX1-475" fmla="*/ 1196210 w 6962897"/>
              <a:gd name="connsiteY1-476" fmla="*/ 1904976 h 3511844"/>
              <a:gd name="connsiteX2-477" fmla="*/ 6197350 w 6962897"/>
              <a:gd name="connsiteY2-478" fmla="*/ 175438 h 3511844"/>
              <a:gd name="connsiteX3-479" fmla="*/ 6197350 w 6962897"/>
              <a:gd name="connsiteY3-480" fmla="*/ 0 h 3511844"/>
              <a:gd name="connsiteX4-481" fmla="*/ 6962897 w 6962897"/>
              <a:gd name="connsiteY4-482" fmla="*/ 350876 h 3511844"/>
              <a:gd name="connsiteX5-483" fmla="*/ 6197350 w 6962897"/>
              <a:gd name="connsiteY5-484" fmla="*/ 701751 h 3511844"/>
              <a:gd name="connsiteX6-485" fmla="*/ 6197350 w 6962897"/>
              <a:gd name="connsiteY6-486" fmla="*/ 526313 h 3511844"/>
              <a:gd name="connsiteX7-487" fmla="*/ 1240268 w 6962897"/>
              <a:gd name="connsiteY7-488" fmla="*/ 1986434 h 3511844"/>
              <a:gd name="connsiteX8-489" fmla="*/ 15240 w 6962897"/>
              <a:gd name="connsiteY8-490" fmla="*/ 3509485 h 3511844"/>
              <a:gd name="connsiteX0-491" fmla="*/ 15324 w 6962981"/>
              <a:gd name="connsiteY0-492" fmla="*/ 3509485 h 3511844"/>
              <a:gd name="connsiteX1-493" fmla="*/ 1196294 w 6962981"/>
              <a:gd name="connsiteY1-494" fmla="*/ 1904976 h 3511844"/>
              <a:gd name="connsiteX2-495" fmla="*/ 6197434 w 6962981"/>
              <a:gd name="connsiteY2-496" fmla="*/ 175438 h 3511844"/>
              <a:gd name="connsiteX3-497" fmla="*/ 6197434 w 6962981"/>
              <a:gd name="connsiteY3-498" fmla="*/ 0 h 3511844"/>
              <a:gd name="connsiteX4-499" fmla="*/ 6962981 w 6962981"/>
              <a:gd name="connsiteY4-500" fmla="*/ 350876 h 3511844"/>
              <a:gd name="connsiteX5-501" fmla="*/ 6197434 w 6962981"/>
              <a:gd name="connsiteY5-502" fmla="*/ 701751 h 3511844"/>
              <a:gd name="connsiteX6-503" fmla="*/ 6197434 w 6962981"/>
              <a:gd name="connsiteY6-504" fmla="*/ 526313 h 3511844"/>
              <a:gd name="connsiteX7-505" fmla="*/ 1240352 w 6962981"/>
              <a:gd name="connsiteY7-506" fmla="*/ 1986434 h 3511844"/>
              <a:gd name="connsiteX8-507" fmla="*/ 15324 w 6962981"/>
              <a:gd name="connsiteY8-508" fmla="*/ 3509485 h 3511844"/>
              <a:gd name="connsiteX0-509" fmla="*/ 1375 w 6949032"/>
              <a:gd name="connsiteY0-510" fmla="*/ 3509485 h 3511844"/>
              <a:gd name="connsiteX1-511" fmla="*/ 1182345 w 6949032"/>
              <a:gd name="connsiteY1-512" fmla="*/ 1904976 h 3511844"/>
              <a:gd name="connsiteX2-513" fmla="*/ 6183485 w 6949032"/>
              <a:gd name="connsiteY2-514" fmla="*/ 175438 h 3511844"/>
              <a:gd name="connsiteX3-515" fmla="*/ 6183485 w 6949032"/>
              <a:gd name="connsiteY3-516" fmla="*/ 0 h 3511844"/>
              <a:gd name="connsiteX4-517" fmla="*/ 6949032 w 6949032"/>
              <a:gd name="connsiteY4-518" fmla="*/ 350876 h 3511844"/>
              <a:gd name="connsiteX5-519" fmla="*/ 6183485 w 6949032"/>
              <a:gd name="connsiteY5-520" fmla="*/ 701751 h 3511844"/>
              <a:gd name="connsiteX6-521" fmla="*/ 6183485 w 6949032"/>
              <a:gd name="connsiteY6-522" fmla="*/ 526313 h 3511844"/>
              <a:gd name="connsiteX7-523" fmla="*/ 1226403 w 6949032"/>
              <a:gd name="connsiteY7-524" fmla="*/ 1986434 h 3511844"/>
              <a:gd name="connsiteX8-525" fmla="*/ 1375 w 6949032"/>
              <a:gd name="connsiteY8-526" fmla="*/ 3509485 h 3511844"/>
              <a:gd name="connsiteX0-527" fmla="*/ 9351 w 6790890"/>
              <a:gd name="connsiteY0-528" fmla="*/ 3392254 h 3394884"/>
              <a:gd name="connsiteX1-529" fmla="*/ 1024203 w 6790890"/>
              <a:gd name="connsiteY1-530" fmla="*/ 1904976 h 3394884"/>
              <a:gd name="connsiteX2-531" fmla="*/ 6025343 w 6790890"/>
              <a:gd name="connsiteY2-532" fmla="*/ 175438 h 3394884"/>
              <a:gd name="connsiteX3-533" fmla="*/ 6025343 w 6790890"/>
              <a:gd name="connsiteY3-534" fmla="*/ 0 h 3394884"/>
              <a:gd name="connsiteX4-535" fmla="*/ 6790890 w 6790890"/>
              <a:gd name="connsiteY4-536" fmla="*/ 350876 h 3394884"/>
              <a:gd name="connsiteX5-537" fmla="*/ 6025343 w 6790890"/>
              <a:gd name="connsiteY5-538" fmla="*/ 701751 h 3394884"/>
              <a:gd name="connsiteX6-539" fmla="*/ 6025343 w 6790890"/>
              <a:gd name="connsiteY6-540" fmla="*/ 526313 h 3394884"/>
              <a:gd name="connsiteX7-541" fmla="*/ 1068261 w 6790890"/>
              <a:gd name="connsiteY7-542" fmla="*/ 1986434 h 3394884"/>
              <a:gd name="connsiteX8-543" fmla="*/ 9351 w 6790890"/>
              <a:gd name="connsiteY8-544" fmla="*/ 3392254 h 3394884"/>
              <a:gd name="connsiteX0-545" fmla="*/ 6687 w 6788226"/>
              <a:gd name="connsiteY0-546" fmla="*/ 3392254 h 3394884"/>
              <a:gd name="connsiteX1-547" fmla="*/ 1021539 w 6788226"/>
              <a:gd name="connsiteY1-548" fmla="*/ 1904976 h 3394884"/>
              <a:gd name="connsiteX2-549" fmla="*/ 6022679 w 6788226"/>
              <a:gd name="connsiteY2-550" fmla="*/ 175438 h 3394884"/>
              <a:gd name="connsiteX3-551" fmla="*/ 6022679 w 6788226"/>
              <a:gd name="connsiteY3-552" fmla="*/ 0 h 3394884"/>
              <a:gd name="connsiteX4-553" fmla="*/ 6788226 w 6788226"/>
              <a:gd name="connsiteY4-554" fmla="*/ 350876 h 3394884"/>
              <a:gd name="connsiteX5-555" fmla="*/ 6022679 w 6788226"/>
              <a:gd name="connsiteY5-556" fmla="*/ 701751 h 3394884"/>
              <a:gd name="connsiteX6-557" fmla="*/ 6022679 w 6788226"/>
              <a:gd name="connsiteY6-558" fmla="*/ 526313 h 3394884"/>
              <a:gd name="connsiteX7-559" fmla="*/ 1065597 w 6788226"/>
              <a:gd name="connsiteY7-560" fmla="*/ 1986434 h 3394884"/>
              <a:gd name="connsiteX8-561" fmla="*/ 6687 w 6788226"/>
              <a:gd name="connsiteY8-562" fmla="*/ 3392254 h 3394884"/>
              <a:gd name="connsiteX0-563" fmla="*/ 6687 w 6788226"/>
              <a:gd name="connsiteY0-564" fmla="*/ 3392254 h 3392255"/>
              <a:gd name="connsiteX1-565" fmla="*/ 1021539 w 6788226"/>
              <a:gd name="connsiteY1-566" fmla="*/ 1904976 h 3392255"/>
              <a:gd name="connsiteX2-567" fmla="*/ 6022679 w 6788226"/>
              <a:gd name="connsiteY2-568" fmla="*/ 175438 h 3392255"/>
              <a:gd name="connsiteX3-569" fmla="*/ 6022679 w 6788226"/>
              <a:gd name="connsiteY3-570" fmla="*/ 0 h 3392255"/>
              <a:gd name="connsiteX4-571" fmla="*/ 6788226 w 6788226"/>
              <a:gd name="connsiteY4-572" fmla="*/ 350876 h 3392255"/>
              <a:gd name="connsiteX5-573" fmla="*/ 6022679 w 6788226"/>
              <a:gd name="connsiteY5-574" fmla="*/ 701751 h 3392255"/>
              <a:gd name="connsiteX6-575" fmla="*/ 6022679 w 6788226"/>
              <a:gd name="connsiteY6-576" fmla="*/ 526313 h 3392255"/>
              <a:gd name="connsiteX7-577" fmla="*/ 1065597 w 6788226"/>
              <a:gd name="connsiteY7-578" fmla="*/ 1986434 h 3392255"/>
              <a:gd name="connsiteX8-579" fmla="*/ 6687 w 6788226"/>
              <a:gd name="connsiteY8-580" fmla="*/ 3392254 h 3392255"/>
              <a:gd name="connsiteX0-581" fmla="*/ 6687 w 6788226"/>
              <a:gd name="connsiteY0-582" fmla="*/ 3392254 h 3392255"/>
              <a:gd name="connsiteX1-583" fmla="*/ 1021539 w 6788226"/>
              <a:gd name="connsiteY1-584" fmla="*/ 1904976 h 3392255"/>
              <a:gd name="connsiteX2-585" fmla="*/ 6022679 w 6788226"/>
              <a:gd name="connsiteY2-586" fmla="*/ 175438 h 3392255"/>
              <a:gd name="connsiteX3-587" fmla="*/ 6022679 w 6788226"/>
              <a:gd name="connsiteY3-588" fmla="*/ 0 h 3392255"/>
              <a:gd name="connsiteX4-589" fmla="*/ 6788226 w 6788226"/>
              <a:gd name="connsiteY4-590" fmla="*/ 350876 h 3392255"/>
              <a:gd name="connsiteX5-591" fmla="*/ 6022679 w 6788226"/>
              <a:gd name="connsiteY5-592" fmla="*/ 701751 h 3392255"/>
              <a:gd name="connsiteX6-593" fmla="*/ 6022679 w 6788226"/>
              <a:gd name="connsiteY6-594" fmla="*/ 526313 h 3392255"/>
              <a:gd name="connsiteX7-595" fmla="*/ 1240252 w 6788226"/>
              <a:gd name="connsiteY7-596" fmla="*/ 2005676 h 3392255"/>
              <a:gd name="connsiteX8-597" fmla="*/ 6687 w 6788226"/>
              <a:gd name="connsiteY8-598" fmla="*/ 3392254 h 3392255"/>
              <a:gd name="connsiteX0-599" fmla="*/ 6687 w 6788226"/>
              <a:gd name="connsiteY0-600" fmla="*/ 3392254 h 3392255"/>
              <a:gd name="connsiteX1-601" fmla="*/ 1021539 w 6788226"/>
              <a:gd name="connsiteY1-602" fmla="*/ 1904976 h 3392255"/>
              <a:gd name="connsiteX2-603" fmla="*/ 6022679 w 6788226"/>
              <a:gd name="connsiteY2-604" fmla="*/ 175438 h 3392255"/>
              <a:gd name="connsiteX3-605" fmla="*/ 6022679 w 6788226"/>
              <a:gd name="connsiteY3-606" fmla="*/ 0 h 3392255"/>
              <a:gd name="connsiteX4-607" fmla="*/ 6788226 w 6788226"/>
              <a:gd name="connsiteY4-608" fmla="*/ 350876 h 3392255"/>
              <a:gd name="connsiteX5-609" fmla="*/ 6022679 w 6788226"/>
              <a:gd name="connsiteY5-610" fmla="*/ 701751 h 3392255"/>
              <a:gd name="connsiteX6-611" fmla="*/ 6022679 w 6788226"/>
              <a:gd name="connsiteY6-612" fmla="*/ 526313 h 3392255"/>
              <a:gd name="connsiteX7-613" fmla="*/ 1240252 w 6788226"/>
              <a:gd name="connsiteY7-614" fmla="*/ 2005676 h 3392255"/>
              <a:gd name="connsiteX8-615" fmla="*/ 6687 w 6788226"/>
              <a:gd name="connsiteY8-616" fmla="*/ 3392254 h 3392255"/>
              <a:gd name="connsiteX0-617" fmla="*/ 6687 w 6788226"/>
              <a:gd name="connsiteY0-618" fmla="*/ 3392254 h 3392255"/>
              <a:gd name="connsiteX1-619" fmla="*/ 1021539 w 6788226"/>
              <a:gd name="connsiteY1-620" fmla="*/ 1904976 h 3392255"/>
              <a:gd name="connsiteX2-621" fmla="*/ 6022679 w 6788226"/>
              <a:gd name="connsiteY2-622" fmla="*/ 175438 h 3392255"/>
              <a:gd name="connsiteX3-623" fmla="*/ 6022679 w 6788226"/>
              <a:gd name="connsiteY3-624" fmla="*/ 0 h 3392255"/>
              <a:gd name="connsiteX4-625" fmla="*/ 6788226 w 6788226"/>
              <a:gd name="connsiteY4-626" fmla="*/ 350876 h 3392255"/>
              <a:gd name="connsiteX5-627" fmla="*/ 6022679 w 6788226"/>
              <a:gd name="connsiteY5-628" fmla="*/ 701751 h 3392255"/>
              <a:gd name="connsiteX6-629" fmla="*/ 6022679 w 6788226"/>
              <a:gd name="connsiteY6-630" fmla="*/ 526313 h 3392255"/>
              <a:gd name="connsiteX7-631" fmla="*/ 1240252 w 6788226"/>
              <a:gd name="connsiteY7-632" fmla="*/ 2005676 h 3392255"/>
              <a:gd name="connsiteX8-633" fmla="*/ 6687 w 6788226"/>
              <a:gd name="connsiteY8-634" fmla="*/ 3392254 h 3392255"/>
              <a:gd name="connsiteX0-635" fmla="*/ 6687 w 6788226"/>
              <a:gd name="connsiteY0-636" fmla="*/ 3392254 h 3392255"/>
              <a:gd name="connsiteX1-637" fmla="*/ 1021539 w 6788226"/>
              <a:gd name="connsiteY1-638" fmla="*/ 1904976 h 3392255"/>
              <a:gd name="connsiteX2-639" fmla="*/ 6022679 w 6788226"/>
              <a:gd name="connsiteY2-640" fmla="*/ 175438 h 3392255"/>
              <a:gd name="connsiteX3-641" fmla="*/ 6022679 w 6788226"/>
              <a:gd name="connsiteY3-642" fmla="*/ 0 h 3392255"/>
              <a:gd name="connsiteX4-643" fmla="*/ 6788226 w 6788226"/>
              <a:gd name="connsiteY4-644" fmla="*/ 350876 h 3392255"/>
              <a:gd name="connsiteX5-645" fmla="*/ 6022679 w 6788226"/>
              <a:gd name="connsiteY5-646" fmla="*/ 701751 h 3392255"/>
              <a:gd name="connsiteX6-647" fmla="*/ 6022679 w 6788226"/>
              <a:gd name="connsiteY6-648" fmla="*/ 526313 h 3392255"/>
              <a:gd name="connsiteX7-649" fmla="*/ 1240252 w 6788226"/>
              <a:gd name="connsiteY7-650" fmla="*/ 2005676 h 3392255"/>
              <a:gd name="connsiteX8-651" fmla="*/ 6687 w 6788226"/>
              <a:gd name="connsiteY8-652" fmla="*/ 3392254 h 3392255"/>
              <a:gd name="connsiteX0-653" fmla="*/ 6687 w 6788226"/>
              <a:gd name="connsiteY0-654" fmla="*/ 3392254 h 3392255"/>
              <a:gd name="connsiteX1-655" fmla="*/ 1021539 w 6788226"/>
              <a:gd name="connsiteY1-656" fmla="*/ 1904976 h 3392255"/>
              <a:gd name="connsiteX2-657" fmla="*/ 6022679 w 6788226"/>
              <a:gd name="connsiteY2-658" fmla="*/ 175438 h 3392255"/>
              <a:gd name="connsiteX3-659" fmla="*/ 6022679 w 6788226"/>
              <a:gd name="connsiteY3-660" fmla="*/ 0 h 3392255"/>
              <a:gd name="connsiteX4-661" fmla="*/ 6788226 w 6788226"/>
              <a:gd name="connsiteY4-662" fmla="*/ 350876 h 3392255"/>
              <a:gd name="connsiteX5-663" fmla="*/ 6022679 w 6788226"/>
              <a:gd name="connsiteY5-664" fmla="*/ 701751 h 3392255"/>
              <a:gd name="connsiteX6-665" fmla="*/ 6022679 w 6788226"/>
              <a:gd name="connsiteY6-666" fmla="*/ 526313 h 3392255"/>
              <a:gd name="connsiteX7-667" fmla="*/ 1240252 w 6788226"/>
              <a:gd name="connsiteY7-668" fmla="*/ 2005676 h 3392255"/>
              <a:gd name="connsiteX8-669" fmla="*/ 6687 w 6788226"/>
              <a:gd name="connsiteY8-670" fmla="*/ 3392254 h 3392255"/>
              <a:gd name="connsiteX0-671" fmla="*/ 6687 w 6788226"/>
              <a:gd name="connsiteY0-672" fmla="*/ 3392254 h 3392255"/>
              <a:gd name="connsiteX1-673" fmla="*/ 1021539 w 6788226"/>
              <a:gd name="connsiteY1-674" fmla="*/ 1904976 h 3392255"/>
              <a:gd name="connsiteX2-675" fmla="*/ 6022679 w 6788226"/>
              <a:gd name="connsiteY2-676" fmla="*/ 175438 h 3392255"/>
              <a:gd name="connsiteX3-677" fmla="*/ 6022679 w 6788226"/>
              <a:gd name="connsiteY3-678" fmla="*/ 0 h 3392255"/>
              <a:gd name="connsiteX4-679" fmla="*/ 6788226 w 6788226"/>
              <a:gd name="connsiteY4-680" fmla="*/ 350876 h 3392255"/>
              <a:gd name="connsiteX5-681" fmla="*/ 6022679 w 6788226"/>
              <a:gd name="connsiteY5-682" fmla="*/ 701751 h 3392255"/>
              <a:gd name="connsiteX6-683" fmla="*/ 6022679 w 6788226"/>
              <a:gd name="connsiteY6-684" fmla="*/ 526313 h 3392255"/>
              <a:gd name="connsiteX7-685" fmla="*/ 1240252 w 6788226"/>
              <a:gd name="connsiteY7-686" fmla="*/ 2005676 h 3392255"/>
              <a:gd name="connsiteX8-687" fmla="*/ 6687 w 6788226"/>
              <a:gd name="connsiteY8-688" fmla="*/ 3392254 h 3392255"/>
              <a:gd name="connsiteX0-689" fmla="*/ 2 w 6781541"/>
              <a:gd name="connsiteY0-690" fmla="*/ 3392254 h 3392255"/>
              <a:gd name="connsiteX1-691" fmla="*/ 6015994 w 6781541"/>
              <a:gd name="connsiteY1-692" fmla="*/ 175438 h 3392255"/>
              <a:gd name="connsiteX2-693" fmla="*/ 6015994 w 6781541"/>
              <a:gd name="connsiteY2-694" fmla="*/ 0 h 3392255"/>
              <a:gd name="connsiteX3-695" fmla="*/ 6781541 w 6781541"/>
              <a:gd name="connsiteY3-696" fmla="*/ 350876 h 3392255"/>
              <a:gd name="connsiteX4-697" fmla="*/ 6015994 w 6781541"/>
              <a:gd name="connsiteY4-698" fmla="*/ 701751 h 3392255"/>
              <a:gd name="connsiteX5-699" fmla="*/ 6015994 w 6781541"/>
              <a:gd name="connsiteY5-700" fmla="*/ 526313 h 3392255"/>
              <a:gd name="connsiteX6-701" fmla="*/ 1233567 w 6781541"/>
              <a:gd name="connsiteY6-702" fmla="*/ 2005676 h 3392255"/>
              <a:gd name="connsiteX7-703" fmla="*/ 2 w 6781541"/>
              <a:gd name="connsiteY7-704" fmla="*/ 3392254 h 3392255"/>
              <a:gd name="connsiteX0-705" fmla="*/ -1 w 6781538"/>
              <a:gd name="connsiteY0-706" fmla="*/ 3392254 h 3393274"/>
              <a:gd name="connsiteX1-707" fmla="*/ 6015991 w 6781538"/>
              <a:gd name="connsiteY1-708" fmla="*/ 175438 h 3393274"/>
              <a:gd name="connsiteX2-709" fmla="*/ 6015991 w 6781538"/>
              <a:gd name="connsiteY2-710" fmla="*/ 0 h 3393274"/>
              <a:gd name="connsiteX3-711" fmla="*/ 6781538 w 6781538"/>
              <a:gd name="connsiteY3-712" fmla="*/ 350876 h 3393274"/>
              <a:gd name="connsiteX4-713" fmla="*/ 6015991 w 6781538"/>
              <a:gd name="connsiteY4-714" fmla="*/ 701751 h 3393274"/>
              <a:gd name="connsiteX5-715" fmla="*/ 6015991 w 6781538"/>
              <a:gd name="connsiteY5-716" fmla="*/ 526313 h 3393274"/>
              <a:gd name="connsiteX6-717" fmla="*/ -1 w 6781538"/>
              <a:gd name="connsiteY6-718" fmla="*/ 3392254 h 3393274"/>
              <a:gd name="connsiteX0-719" fmla="*/ 2 w 6569444"/>
              <a:gd name="connsiteY0-720" fmla="*/ 2643703 h 2645151"/>
              <a:gd name="connsiteX1-721" fmla="*/ 5803897 w 6569444"/>
              <a:gd name="connsiteY1-722" fmla="*/ 175438 h 2645151"/>
              <a:gd name="connsiteX2-723" fmla="*/ 5803897 w 6569444"/>
              <a:gd name="connsiteY2-724" fmla="*/ 0 h 2645151"/>
              <a:gd name="connsiteX3-725" fmla="*/ 6569444 w 6569444"/>
              <a:gd name="connsiteY3-726" fmla="*/ 350876 h 2645151"/>
              <a:gd name="connsiteX4-727" fmla="*/ 5803897 w 6569444"/>
              <a:gd name="connsiteY4-728" fmla="*/ 701751 h 2645151"/>
              <a:gd name="connsiteX5-729" fmla="*/ 5803897 w 6569444"/>
              <a:gd name="connsiteY5-730" fmla="*/ 526313 h 2645151"/>
              <a:gd name="connsiteX6-731" fmla="*/ 2 w 6569444"/>
              <a:gd name="connsiteY6-732" fmla="*/ 2643703 h 2645151"/>
              <a:gd name="connsiteX0-733" fmla="*/ -1 w 6569441"/>
              <a:gd name="connsiteY0-734" fmla="*/ 2643703 h 2645151"/>
              <a:gd name="connsiteX1-735" fmla="*/ 5803894 w 6569441"/>
              <a:gd name="connsiteY1-736" fmla="*/ 175438 h 2645151"/>
              <a:gd name="connsiteX2-737" fmla="*/ 5803894 w 6569441"/>
              <a:gd name="connsiteY2-738" fmla="*/ 0 h 2645151"/>
              <a:gd name="connsiteX3-739" fmla="*/ 6569441 w 6569441"/>
              <a:gd name="connsiteY3-740" fmla="*/ 350876 h 2645151"/>
              <a:gd name="connsiteX4-741" fmla="*/ 5803894 w 6569441"/>
              <a:gd name="connsiteY4-742" fmla="*/ 701751 h 2645151"/>
              <a:gd name="connsiteX5-743" fmla="*/ 5803894 w 6569441"/>
              <a:gd name="connsiteY5-744" fmla="*/ 526313 h 2645151"/>
              <a:gd name="connsiteX6-745" fmla="*/ -1 w 6569441"/>
              <a:gd name="connsiteY6-746" fmla="*/ 2643703 h 2645151"/>
              <a:gd name="connsiteX0-747" fmla="*/ -1 w 6569441"/>
              <a:gd name="connsiteY0-748" fmla="*/ 2643703 h 2645151"/>
              <a:gd name="connsiteX1-749" fmla="*/ 5803894 w 6569441"/>
              <a:gd name="connsiteY1-750" fmla="*/ 175438 h 2645151"/>
              <a:gd name="connsiteX2-751" fmla="*/ 5803894 w 6569441"/>
              <a:gd name="connsiteY2-752" fmla="*/ 0 h 2645151"/>
              <a:gd name="connsiteX3-753" fmla="*/ 6569441 w 6569441"/>
              <a:gd name="connsiteY3-754" fmla="*/ 350876 h 2645151"/>
              <a:gd name="connsiteX4-755" fmla="*/ 5803894 w 6569441"/>
              <a:gd name="connsiteY4-756" fmla="*/ 701751 h 2645151"/>
              <a:gd name="connsiteX5-757" fmla="*/ 5803894 w 6569441"/>
              <a:gd name="connsiteY5-758" fmla="*/ 526313 h 2645151"/>
              <a:gd name="connsiteX6-759" fmla="*/ -1 w 6569441"/>
              <a:gd name="connsiteY6-760" fmla="*/ 2643703 h 2645151"/>
              <a:gd name="connsiteX0-761" fmla="*/ -1 w 6569441"/>
              <a:gd name="connsiteY0-762" fmla="*/ 2643703 h 2644862"/>
              <a:gd name="connsiteX1-763" fmla="*/ 5803894 w 6569441"/>
              <a:gd name="connsiteY1-764" fmla="*/ 175438 h 2644862"/>
              <a:gd name="connsiteX2-765" fmla="*/ 5803894 w 6569441"/>
              <a:gd name="connsiteY2-766" fmla="*/ 0 h 2644862"/>
              <a:gd name="connsiteX3-767" fmla="*/ 6569441 w 6569441"/>
              <a:gd name="connsiteY3-768" fmla="*/ 350876 h 2644862"/>
              <a:gd name="connsiteX4-769" fmla="*/ 5803894 w 6569441"/>
              <a:gd name="connsiteY4-770" fmla="*/ 701751 h 2644862"/>
              <a:gd name="connsiteX5-771" fmla="*/ 5803894 w 6569441"/>
              <a:gd name="connsiteY5-772" fmla="*/ 526313 h 2644862"/>
              <a:gd name="connsiteX6-773" fmla="*/ -1 w 6569441"/>
              <a:gd name="connsiteY6-774" fmla="*/ 2643703 h 2644862"/>
              <a:gd name="connsiteX0-775" fmla="*/ -1 w 6569441"/>
              <a:gd name="connsiteY0-776" fmla="*/ 2643703 h 2644862"/>
              <a:gd name="connsiteX1-777" fmla="*/ 5803894 w 6569441"/>
              <a:gd name="connsiteY1-778" fmla="*/ 175438 h 2644862"/>
              <a:gd name="connsiteX2-779" fmla="*/ 5803894 w 6569441"/>
              <a:gd name="connsiteY2-780" fmla="*/ 0 h 2644862"/>
              <a:gd name="connsiteX3-781" fmla="*/ 6569441 w 6569441"/>
              <a:gd name="connsiteY3-782" fmla="*/ 350876 h 2644862"/>
              <a:gd name="connsiteX4-783" fmla="*/ 5803894 w 6569441"/>
              <a:gd name="connsiteY4-784" fmla="*/ 701751 h 2644862"/>
              <a:gd name="connsiteX5-785" fmla="*/ 5803894 w 6569441"/>
              <a:gd name="connsiteY5-786" fmla="*/ 526313 h 2644862"/>
              <a:gd name="connsiteX6-787" fmla="*/ -1 w 6569441"/>
              <a:gd name="connsiteY6-788" fmla="*/ 2643703 h 2644862"/>
              <a:gd name="connsiteX0-789" fmla="*/ -1 w 6569441"/>
              <a:gd name="connsiteY0-790" fmla="*/ 2643703 h 2644887"/>
              <a:gd name="connsiteX1-791" fmla="*/ 5803894 w 6569441"/>
              <a:gd name="connsiteY1-792" fmla="*/ 175438 h 2644887"/>
              <a:gd name="connsiteX2-793" fmla="*/ 5803894 w 6569441"/>
              <a:gd name="connsiteY2-794" fmla="*/ 0 h 2644887"/>
              <a:gd name="connsiteX3-795" fmla="*/ 6569441 w 6569441"/>
              <a:gd name="connsiteY3-796" fmla="*/ 350876 h 2644887"/>
              <a:gd name="connsiteX4-797" fmla="*/ 5803894 w 6569441"/>
              <a:gd name="connsiteY4-798" fmla="*/ 701751 h 2644887"/>
              <a:gd name="connsiteX5-799" fmla="*/ 5803894 w 6569441"/>
              <a:gd name="connsiteY5-800" fmla="*/ 526313 h 2644887"/>
              <a:gd name="connsiteX6-801" fmla="*/ -1 w 6569441"/>
              <a:gd name="connsiteY6-802" fmla="*/ 2643703 h 2644887"/>
              <a:gd name="connsiteX0-803" fmla="*/ -1 w 6569441"/>
              <a:gd name="connsiteY0-804" fmla="*/ 2643703 h 2643703"/>
              <a:gd name="connsiteX1-805" fmla="*/ 5803894 w 6569441"/>
              <a:gd name="connsiteY1-806" fmla="*/ 175438 h 2643703"/>
              <a:gd name="connsiteX2-807" fmla="*/ 5803894 w 6569441"/>
              <a:gd name="connsiteY2-808" fmla="*/ 0 h 2643703"/>
              <a:gd name="connsiteX3-809" fmla="*/ 6569441 w 6569441"/>
              <a:gd name="connsiteY3-810" fmla="*/ 350876 h 2643703"/>
              <a:gd name="connsiteX4-811" fmla="*/ 5803894 w 6569441"/>
              <a:gd name="connsiteY4-812" fmla="*/ 701751 h 2643703"/>
              <a:gd name="connsiteX5-813" fmla="*/ 5803894 w 6569441"/>
              <a:gd name="connsiteY5-814" fmla="*/ 526313 h 2643703"/>
              <a:gd name="connsiteX6-815" fmla="*/ -1 w 6569441"/>
              <a:gd name="connsiteY6-816" fmla="*/ 2643703 h 2643703"/>
              <a:gd name="connsiteX0-817" fmla="*/ -1 w 6569441"/>
              <a:gd name="connsiteY0-818" fmla="*/ 2643703 h 2643703"/>
              <a:gd name="connsiteX1-819" fmla="*/ 5803894 w 6569441"/>
              <a:gd name="connsiteY1-820" fmla="*/ 175438 h 2643703"/>
              <a:gd name="connsiteX2-821" fmla="*/ 5803894 w 6569441"/>
              <a:gd name="connsiteY2-822" fmla="*/ 0 h 2643703"/>
              <a:gd name="connsiteX3-823" fmla="*/ 6569441 w 6569441"/>
              <a:gd name="connsiteY3-824" fmla="*/ 350876 h 2643703"/>
              <a:gd name="connsiteX4-825" fmla="*/ 5803894 w 6569441"/>
              <a:gd name="connsiteY4-826" fmla="*/ 701751 h 2643703"/>
              <a:gd name="connsiteX5-827" fmla="*/ 5803894 w 6569441"/>
              <a:gd name="connsiteY5-828" fmla="*/ 526313 h 2643703"/>
              <a:gd name="connsiteX6-829" fmla="*/ -1 w 6569441"/>
              <a:gd name="connsiteY6-830" fmla="*/ 2643703 h 2643703"/>
              <a:gd name="connsiteX0-831" fmla="*/ -1 w 6569441"/>
              <a:gd name="connsiteY0-832" fmla="*/ 2643703 h 2643703"/>
              <a:gd name="connsiteX1-833" fmla="*/ 5803894 w 6569441"/>
              <a:gd name="connsiteY1-834" fmla="*/ 175438 h 2643703"/>
              <a:gd name="connsiteX2-835" fmla="*/ 5803894 w 6569441"/>
              <a:gd name="connsiteY2-836" fmla="*/ 0 h 2643703"/>
              <a:gd name="connsiteX3-837" fmla="*/ 6569441 w 6569441"/>
              <a:gd name="connsiteY3-838" fmla="*/ 350876 h 2643703"/>
              <a:gd name="connsiteX4-839" fmla="*/ 5803894 w 6569441"/>
              <a:gd name="connsiteY4-840" fmla="*/ 701751 h 2643703"/>
              <a:gd name="connsiteX5-841" fmla="*/ 5803894 w 6569441"/>
              <a:gd name="connsiteY5-842" fmla="*/ 526313 h 2643703"/>
              <a:gd name="connsiteX6-843" fmla="*/ -1 w 6569441"/>
              <a:gd name="connsiteY6-844" fmla="*/ 2643703 h 2643703"/>
              <a:gd name="connsiteX0-845" fmla="*/ -1 w 6595341"/>
              <a:gd name="connsiteY0-846" fmla="*/ 2611389 h 2611388"/>
              <a:gd name="connsiteX1-847" fmla="*/ 5829794 w 6595341"/>
              <a:gd name="connsiteY1-848" fmla="*/ 175438 h 2611388"/>
              <a:gd name="connsiteX2-849" fmla="*/ 5829794 w 6595341"/>
              <a:gd name="connsiteY2-850" fmla="*/ 0 h 2611388"/>
              <a:gd name="connsiteX3-851" fmla="*/ 6595341 w 6595341"/>
              <a:gd name="connsiteY3-852" fmla="*/ 350876 h 2611388"/>
              <a:gd name="connsiteX4-853" fmla="*/ 5829794 w 6595341"/>
              <a:gd name="connsiteY4-854" fmla="*/ 701751 h 2611388"/>
              <a:gd name="connsiteX5-855" fmla="*/ 5829794 w 6595341"/>
              <a:gd name="connsiteY5-856" fmla="*/ 526313 h 2611388"/>
              <a:gd name="connsiteX6-857" fmla="*/ -1 w 6595341"/>
              <a:gd name="connsiteY6-858" fmla="*/ 2611389 h 2611388"/>
              <a:gd name="connsiteX0-859" fmla="*/ -1 w 6595341"/>
              <a:gd name="connsiteY0-860" fmla="*/ 2611389 h 2611388"/>
              <a:gd name="connsiteX1-861" fmla="*/ 5829794 w 6595341"/>
              <a:gd name="connsiteY1-862" fmla="*/ 175438 h 2611388"/>
              <a:gd name="connsiteX2-863" fmla="*/ 5829794 w 6595341"/>
              <a:gd name="connsiteY2-864" fmla="*/ 0 h 2611388"/>
              <a:gd name="connsiteX3-865" fmla="*/ 6595341 w 6595341"/>
              <a:gd name="connsiteY3-866" fmla="*/ 350876 h 2611388"/>
              <a:gd name="connsiteX4-867" fmla="*/ 5829794 w 6595341"/>
              <a:gd name="connsiteY4-868" fmla="*/ 701751 h 2611388"/>
              <a:gd name="connsiteX5-869" fmla="*/ 5829794 w 6595341"/>
              <a:gd name="connsiteY5-870" fmla="*/ 526313 h 2611388"/>
              <a:gd name="connsiteX6-871" fmla="*/ -1 w 6595341"/>
              <a:gd name="connsiteY6-872" fmla="*/ 2611389 h 2611388"/>
              <a:gd name="connsiteX0-873" fmla="*/ 1 w 5784899"/>
              <a:gd name="connsiteY0-874" fmla="*/ 2247810 h 2247811"/>
              <a:gd name="connsiteX1-875" fmla="*/ 5019352 w 5784899"/>
              <a:gd name="connsiteY1-876" fmla="*/ 175438 h 2247811"/>
              <a:gd name="connsiteX2-877" fmla="*/ 5019352 w 5784899"/>
              <a:gd name="connsiteY2-878" fmla="*/ 0 h 2247811"/>
              <a:gd name="connsiteX3-879" fmla="*/ 5784899 w 5784899"/>
              <a:gd name="connsiteY3-880" fmla="*/ 350876 h 2247811"/>
              <a:gd name="connsiteX4-881" fmla="*/ 5019352 w 5784899"/>
              <a:gd name="connsiteY4-882" fmla="*/ 701751 h 2247811"/>
              <a:gd name="connsiteX5-883" fmla="*/ 5019352 w 5784899"/>
              <a:gd name="connsiteY5-884" fmla="*/ 526313 h 2247811"/>
              <a:gd name="connsiteX6-885" fmla="*/ 1 w 5784899"/>
              <a:gd name="connsiteY6-886" fmla="*/ 2247810 h 2247811"/>
              <a:gd name="connsiteX0-887" fmla="*/ 1 w 5784899"/>
              <a:gd name="connsiteY0-888" fmla="*/ 2247810 h 2247811"/>
              <a:gd name="connsiteX1-889" fmla="*/ 5019352 w 5784899"/>
              <a:gd name="connsiteY1-890" fmla="*/ 175438 h 2247811"/>
              <a:gd name="connsiteX2-891" fmla="*/ 5019352 w 5784899"/>
              <a:gd name="connsiteY2-892" fmla="*/ 0 h 2247811"/>
              <a:gd name="connsiteX3-893" fmla="*/ 5784899 w 5784899"/>
              <a:gd name="connsiteY3-894" fmla="*/ 350876 h 2247811"/>
              <a:gd name="connsiteX4-895" fmla="*/ 5019352 w 5784899"/>
              <a:gd name="connsiteY4-896" fmla="*/ 701751 h 2247811"/>
              <a:gd name="connsiteX5-897" fmla="*/ 5019352 w 5784899"/>
              <a:gd name="connsiteY5-898" fmla="*/ 526313 h 2247811"/>
              <a:gd name="connsiteX6-899" fmla="*/ 1 w 5784899"/>
              <a:gd name="connsiteY6-900" fmla="*/ 2247810 h 2247811"/>
              <a:gd name="connsiteX0-901" fmla="*/ 1 w 5784899"/>
              <a:gd name="connsiteY0-902" fmla="*/ 2247810 h 2247811"/>
              <a:gd name="connsiteX1-903" fmla="*/ 5019352 w 5784899"/>
              <a:gd name="connsiteY1-904" fmla="*/ 175438 h 2247811"/>
              <a:gd name="connsiteX2-905" fmla="*/ 5019352 w 5784899"/>
              <a:gd name="connsiteY2-906" fmla="*/ 0 h 2247811"/>
              <a:gd name="connsiteX3-907" fmla="*/ 5784899 w 5784899"/>
              <a:gd name="connsiteY3-908" fmla="*/ 350876 h 2247811"/>
              <a:gd name="connsiteX4-909" fmla="*/ 5019352 w 5784899"/>
              <a:gd name="connsiteY4-910" fmla="*/ 701751 h 2247811"/>
              <a:gd name="connsiteX5-911" fmla="*/ 5019352 w 5784899"/>
              <a:gd name="connsiteY5-912" fmla="*/ 526313 h 2247811"/>
              <a:gd name="connsiteX6-913" fmla="*/ 1 w 5784899"/>
              <a:gd name="connsiteY6-914" fmla="*/ 2247810 h 2247811"/>
              <a:gd name="connsiteX0-915" fmla="*/ 1 w 5784899"/>
              <a:gd name="connsiteY0-916" fmla="*/ 2247810 h 2247811"/>
              <a:gd name="connsiteX1-917" fmla="*/ 5019352 w 5784899"/>
              <a:gd name="connsiteY1-918" fmla="*/ 175438 h 2247811"/>
              <a:gd name="connsiteX2-919" fmla="*/ 5019352 w 5784899"/>
              <a:gd name="connsiteY2-920" fmla="*/ 0 h 2247811"/>
              <a:gd name="connsiteX3-921" fmla="*/ 5784899 w 5784899"/>
              <a:gd name="connsiteY3-922" fmla="*/ 350876 h 2247811"/>
              <a:gd name="connsiteX4-923" fmla="*/ 5019352 w 5784899"/>
              <a:gd name="connsiteY4-924" fmla="*/ 701751 h 2247811"/>
              <a:gd name="connsiteX5-925" fmla="*/ 5019352 w 5784899"/>
              <a:gd name="connsiteY5-926" fmla="*/ 526313 h 2247811"/>
              <a:gd name="connsiteX6-927" fmla="*/ 1 w 5784899"/>
              <a:gd name="connsiteY6-928" fmla="*/ 2247810 h 2247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784899" h="2247811">
                <a:moveTo>
                  <a:pt x="1" y="2247810"/>
                </a:moveTo>
                <a:cubicBezTo>
                  <a:pt x="1386886" y="1656668"/>
                  <a:pt x="2672867" y="315826"/>
                  <a:pt x="5019352" y="175438"/>
                </a:cubicBezTo>
                <a:lnTo>
                  <a:pt x="5019352" y="0"/>
                </a:lnTo>
                <a:lnTo>
                  <a:pt x="5784899" y="350876"/>
                </a:lnTo>
                <a:lnTo>
                  <a:pt x="5019352" y="701751"/>
                </a:lnTo>
                <a:lnTo>
                  <a:pt x="5019352" y="526313"/>
                </a:lnTo>
                <a:cubicBezTo>
                  <a:pt x="2662841" y="729080"/>
                  <a:pt x="1638231" y="1821264"/>
                  <a:pt x="1" y="2247810"/>
                </a:cubicBezTo>
                <a:close/>
              </a:path>
            </a:pathLst>
          </a:custGeom>
          <a:solidFill>
            <a:schemeClr val="dk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思想气泡: 云 10"/>
          <p:cNvSpPr/>
          <p:nvPr>
            <p:custDataLst>
              <p:tags r:id="rId4"/>
            </p:custDataLst>
          </p:nvPr>
        </p:nvSpPr>
        <p:spPr>
          <a:xfrm>
            <a:off x="3010874" y="1966153"/>
            <a:ext cx="3564018" cy="869570"/>
          </a:xfrm>
          <a:prstGeom prst="cloudCallout">
            <a:avLst>
              <a:gd name="adj1" fmla="val -17782"/>
              <a:gd name="adj2" fmla="val 36357"/>
            </a:avLst>
          </a:prstGeom>
          <a:solidFill>
            <a:schemeClr val="l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梯形 4"/>
          <p:cNvSpPr/>
          <p:nvPr>
            <p:custDataLst>
              <p:tags r:id="rId5"/>
            </p:custDataLst>
          </p:nvPr>
        </p:nvSpPr>
        <p:spPr>
          <a:xfrm rot="19872116">
            <a:off x="968067" y="2353598"/>
            <a:ext cx="1370311" cy="3250859"/>
          </a:xfrm>
          <a:prstGeom prst="trapezoid">
            <a:avLst>
              <a:gd name="adj" fmla="val 41959"/>
            </a:avLst>
          </a:prstGeom>
          <a:gradFill>
            <a:gsLst>
              <a:gs pos="4324">
                <a:srgbClr val="FFA200">
                  <a:alpha val="15000"/>
                </a:srgbClr>
              </a:gs>
              <a:gs pos="100000">
                <a:srgbClr val="FFA200"/>
              </a:gs>
            </a:gsLst>
            <a:lin ang="5400000" scaled="1"/>
          </a:gradFill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6"/>
          <p:cNvSpPr txBox="1"/>
          <p:nvPr>
            <p:custDataLst>
              <p:tags r:id="rId6"/>
            </p:custDataLst>
          </p:nvPr>
        </p:nvSpPr>
        <p:spPr>
          <a:xfrm rot="19880352">
            <a:off x="1533873" y="3680338"/>
            <a:ext cx="548756" cy="1303375"/>
          </a:xfrm>
          <a:prstGeom prst="rect">
            <a:avLst/>
          </a:prstGeom>
          <a:noFill/>
        </p:spPr>
        <p:txBody>
          <a:bodyPr vert="eaVert" wrap="none" rtlCol="0">
            <a:normAutofit fontScale="90000"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太阳辐射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Freeform 7"/>
          <p:cNvSpPr/>
          <p:nvPr>
            <p:custDataLst>
              <p:tags r:id="rId7"/>
            </p:custDataLst>
          </p:nvPr>
        </p:nvSpPr>
        <p:spPr bwMode="auto">
          <a:xfrm flipV="1">
            <a:off x="3348747" y="2914984"/>
            <a:ext cx="577804" cy="2244280"/>
          </a:xfrm>
          <a:custGeom>
            <a:avLst/>
            <a:gdLst>
              <a:gd name="T0" fmla="*/ 537 w 537"/>
              <a:gd name="T1" fmla="*/ 0 h 1618"/>
              <a:gd name="T2" fmla="*/ 478 w 537"/>
              <a:gd name="T3" fmla="*/ 56 h 1618"/>
              <a:gd name="T4" fmla="*/ 338 w 537"/>
              <a:gd name="T5" fmla="*/ 216 h 1618"/>
              <a:gd name="T6" fmla="*/ 263 w 537"/>
              <a:gd name="T7" fmla="*/ 333 h 1618"/>
              <a:gd name="T8" fmla="*/ 205 w 537"/>
              <a:gd name="T9" fmla="*/ 470 h 1618"/>
              <a:gd name="T10" fmla="*/ 184 w 537"/>
              <a:gd name="T11" fmla="*/ 609 h 1618"/>
              <a:gd name="T12" fmla="*/ 217 w 537"/>
              <a:gd name="T13" fmla="*/ 727 h 1618"/>
              <a:gd name="T14" fmla="*/ 307 w 537"/>
              <a:gd name="T15" fmla="*/ 866 h 1618"/>
              <a:gd name="T16" fmla="*/ 391 w 537"/>
              <a:gd name="T17" fmla="*/ 1027 h 1618"/>
              <a:gd name="T18" fmla="*/ 419 w 537"/>
              <a:gd name="T19" fmla="*/ 1113 h 1618"/>
              <a:gd name="T20" fmla="*/ 429 w 537"/>
              <a:gd name="T21" fmla="*/ 1156 h 1618"/>
              <a:gd name="T22" fmla="*/ 434 w 537"/>
              <a:gd name="T23" fmla="*/ 1199 h 1618"/>
              <a:gd name="T24" fmla="*/ 424 w 537"/>
              <a:gd name="T25" fmla="*/ 1356 h 1618"/>
              <a:gd name="T26" fmla="*/ 379 w 537"/>
              <a:gd name="T27" fmla="*/ 1475 h 1618"/>
              <a:gd name="T28" fmla="*/ 366 w 537"/>
              <a:gd name="T29" fmla="*/ 1499 h 1618"/>
              <a:gd name="T30" fmla="*/ 353 w 537"/>
              <a:gd name="T31" fmla="*/ 1521 h 1618"/>
              <a:gd name="T32" fmla="*/ 327 w 537"/>
              <a:gd name="T33" fmla="*/ 1556 h 1618"/>
              <a:gd name="T34" fmla="*/ 305 w 537"/>
              <a:gd name="T35" fmla="*/ 1583 h 1618"/>
              <a:gd name="T36" fmla="*/ 287 w 537"/>
              <a:gd name="T37" fmla="*/ 1602 h 1618"/>
              <a:gd name="T38" fmla="*/ 273 w 537"/>
              <a:gd name="T39" fmla="*/ 1618 h 1618"/>
              <a:gd name="T40" fmla="*/ 283 w 537"/>
              <a:gd name="T41" fmla="*/ 1599 h 1618"/>
              <a:gd name="T42" fmla="*/ 295 w 537"/>
              <a:gd name="T43" fmla="*/ 1577 h 1618"/>
              <a:gd name="T44" fmla="*/ 310 w 537"/>
              <a:gd name="T45" fmla="*/ 1546 h 1618"/>
              <a:gd name="T46" fmla="*/ 326 w 537"/>
              <a:gd name="T47" fmla="*/ 1507 h 1618"/>
              <a:gd name="T48" fmla="*/ 334 w 537"/>
              <a:gd name="T49" fmla="*/ 1485 h 1618"/>
              <a:gd name="T50" fmla="*/ 341 w 537"/>
              <a:gd name="T51" fmla="*/ 1460 h 1618"/>
              <a:gd name="T52" fmla="*/ 358 w 537"/>
              <a:gd name="T53" fmla="*/ 1348 h 1618"/>
              <a:gd name="T54" fmla="*/ 333 w 537"/>
              <a:gd name="T55" fmla="*/ 1221 h 1618"/>
              <a:gd name="T56" fmla="*/ 263 w 537"/>
              <a:gd name="T57" fmla="*/ 1095 h 1618"/>
              <a:gd name="T58" fmla="*/ 163 w 537"/>
              <a:gd name="T59" fmla="*/ 970 h 1618"/>
              <a:gd name="T60" fmla="*/ 108 w 537"/>
              <a:gd name="T61" fmla="*/ 901 h 1618"/>
              <a:gd name="T62" fmla="*/ 80 w 537"/>
              <a:gd name="T63" fmla="*/ 862 h 1618"/>
              <a:gd name="T64" fmla="*/ 65 w 537"/>
              <a:gd name="T65" fmla="*/ 840 h 1618"/>
              <a:gd name="T66" fmla="*/ 53 w 537"/>
              <a:gd name="T67" fmla="*/ 819 h 1618"/>
              <a:gd name="T68" fmla="*/ 8 w 537"/>
              <a:gd name="T69" fmla="*/ 599 h 1618"/>
              <a:gd name="T70" fmla="*/ 77 w 537"/>
              <a:gd name="T71" fmla="*/ 410 h 1618"/>
              <a:gd name="T72" fmla="*/ 186 w 537"/>
              <a:gd name="T73" fmla="*/ 276 h 1618"/>
              <a:gd name="T74" fmla="*/ 295 w 537"/>
              <a:gd name="T75" fmla="*/ 175 h 1618"/>
              <a:gd name="T76" fmla="*/ 468 w 537"/>
              <a:gd name="T77" fmla="*/ 43 h 1618"/>
              <a:gd name="T78" fmla="*/ 537 w 537"/>
              <a:gd name="T79" fmla="*/ 0 h 1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7" h="1618">
                <a:moveTo>
                  <a:pt x="537" y="0"/>
                </a:moveTo>
                <a:cubicBezTo>
                  <a:pt x="537" y="0"/>
                  <a:pt x="514" y="19"/>
                  <a:pt x="478" y="56"/>
                </a:cubicBezTo>
                <a:cubicBezTo>
                  <a:pt x="442" y="93"/>
                  <a:pt x="391" y="146"/>
                  <a:pt x="338" y="216"/>
                </a:cubicBezTo>
                <a:cubicBezTo>
                  <a:pt x="312" y="251"/>
                  <a:pt x="287" y="290"/>
                  <a:pt x="263" y="333"/>
                </a:cubicBezTo>
                <a:cubicBezTo>
                  <a:pt x="240" y="376"/>
                  <a:pt x="219" y="423"/>
                  <a:pt x="205" y="470"/>
                </a:cubicBezTo>
                <a:cubicBezTo>
                  <a:pt x="191" y="518"/>
                  <a:pt x="183" y="566"/>
                  <a:pt x="184" y="609"/>
                </a:cubicBezTo>
                <a:cubicBezTo>
                  <a:pt x="186" y="652"/>
                  <a:pt x="197" y="690"/>
                  <a:pt x="217" y="727"/>
                </a:cubicBezTo>
                <a:cubicBezTo>
                  <a:pt x="240" y="768"/>
                  <a:pt x="275" y="816"/>
                  <a:pt x="307" y="866"/>
                </a:cubicBezTo>
                <a:cubicBezTo>
                  <a:pt x="339" y="916"/>
                  <a:pt x="369" y="970"/>
                  <a:pt x="391" y="1027"/>
                </a:cubicBezTo>
                <a:cubicBezTo>
                  <a:pt x="403" y="1055"/>
                  <a:pt x="412" y="1084"/>
                  <a:pt x="419" y="1113"/>
                </a:cubicBezTo>
                <a:cubicBezTo>
                  <a:pt x="423" y="1127"/>
                  <a:pt x="426" y="1142"/>
                  <a:pt x="429" y="1156"/>
                </a:cubicBezTo>
                <a:cubicBezTo>
                  <a:pt x="431" y="1170"/>
                  <a:pt x="434" y="1184"/>
                  <a:pt x="434" y="1199"/>
                </a:cubicBezTo>
                <a:cubicBezTo>
                  <a:pt x="440" y="1255"/>
                  <a:pt x="436" y="1309"/>
                  <a:pt x="424" y="1356"/>
                </a:cubicBezTo>
                <a:cubicBezTo>
                  <a:pt x="413" y="1402"/>
                  <a:pt x="397" y="1443"/>
                  <a:pt x="379" y="1475"/>
                </a:cubicBezTo>
                <a:cubicBezTo>
                  <a:pt x="375" y="1484"/>
                  <a:pt x="370" y="1492"/>
                  <a:pt x="366" y="1499"/>
                </a:cubicBezTo>
                <a:cubicBezTo>
                  <a:pt x="361" y="1507"/>
                  <a:pt x="357" y="1514"/>
                  <a:pt x="353" y="1521"/>
                </a:cubicBezTo>
                <a:cubicBezTo>
                  <a:pt x="343" y="1534"/>
                  <a:pt x="335" y="1546"/>
                  <a:pt x="327" y="1556"/>
                </a:cubicBezTo>
                <a:cubicBezTo>
                  <a:pt x="319" y="1566"/>
                  <a:pt x="311" y="1575"/>
                  <a:pt x="305" y="1583"/>
                </a:cubicBezTo>
                <a:cubicBezTo>
                  <a:pt x="298" y="1591"/>
                  <a:pt x="292" y="1597"/>
                  <a:pt x="287" y="1602"/>
                </a:cubicBezTo>
                <a:cubicBezTo>
                  <a:pt x="278" y="1613"/>
                  <a:pt x="273" y="1618"/>
                  <a:pt x="273" y="1618"/>
                </a:cubicBezTo>
                <a:cubicBezTo>
                  <a:pt x="273" y="1618"/>
                  <a:pt x="276" y="1611"/>
                  <a:pt x="283" y="1599"/>
                </a:cubicBezTo>
                <a:cubicBezTo>
                  <a:pt x="286" y="1593"/>
                  <a:pt x="290" y="1586"/>
                  <a:pt x="295" y="1577"/>
                </a:cubicBezTo>
                <a:cubicBezTo>
                  <a:pt x="299" y="1568"/>
                  <a:pt x="304" y="1557"/>
                  <a:pt x="310" y="1546"/>
                </a:cubicBezTo>
                <a:cubicBezTo>
                  <a:pt x="315" y="1534"/>
                  <a:pt x="320" y="1521"/>
                  <a:pt x="326" y="1507"/>
                </a:cubicBezTo>
                <a:cubicBezTo>
                  <a:pt x="329" y="1500"/>
                  <a:pt x="331" y="1492"/>
                  <a:pt x="334" y="1485"/>
                </a:cubicBezTo>
                <a:cubicBezTo>
                  <a:pt x="337" y="1477"/>
                  <a:pt x="340" y="1469"/>
                  <a:pt x="341" y="1460"/>
                </a:cubicBezTo>
                <a:cubicBezTo>
                  <a:pt x="351" y="1427"/>
                  <a:pt x="358" y="1389"/>
                  <a:pt x="358" y="1348"/>
                </a:cubicBezTo>
                <a:cubicBezTo>
                  <a:pt x="358" y="1306"/>
                  <a:pt x="350" y="1263"/>
                  <a:pt x="333" y="1221"/>
                </a:cubicBezTo>
                <a:cubicBezTo>
                  <a:pt x="317" y="1178"/>
                  <a:pt x="293" y="1136"/>
                  <a:pt x="263" y="1095"/>
                </a:cubicBezTo>
                <a:cubicBezTo>
                  <a:pt x="233" y="1054"/>
                  <a:pt x="199" y="1013"/>
                  <a:pt x="163" y="970"/>
                </a:cubicBezTo>
                <a:cubicBezTo>
                  <a:pt x="145" y="948"/>
                  <a:pt x="126" y="925"/>
                  <a:pt x="108" y="901"/>
                </a:cubicBezTo>
                <a:cubicBezTo>
                  <a:pt x="99" y="889"/>
                  <a:pt x="89" y="876"/>
                  <a:pt x="80" y="862"/>
                </a:cubicBezTo>
                <a:cubicBezTo>
                  <a:pt x="65" y="840"/>
                  <a:pt x="65" y="840"/>
                  <a:pt x="65" y="840"/>
                </a:cubicBezTo>
                <a:cubicBezTo>
                  <a:pt x="53" y="819"/>
                  <a:pt x="53" y="819"/>
                  <a:pt x="53" y="819"/>
                </a:cubicBezTo>
                <a:cubicBezTo>
                  <a:pt x="15" y="753"/>
                  <a:pt x="0" y="671"/>
                  <a:pt x="8" y="599"/>
                </a:cubicBezTo>
                <a:cubicBezTo>
                  <a:pt x="17" y="526"/>
                  <a:pt x="45" y="463"/>
                  <a:pt x="77" y="410"/>
                </a:cubicBezTo>
                <a:cubicBezTo>
                  <a:pt x="111" y="358"/>
                  <a:pt x="148" y="314"/>
                  <a:pt x="186" y="276"/>
                </a:cubicBezTo>
                <a:cubicBezTo>
                  <a:pt x="223" y="237"/>
                  <a:pt x="260" y="204"/>
                  <a:pt x="295" y="175"/>
                </a:cubicBezTo>
                <a:cubicBezTo>
                  <a:pt x="363" y="116"/>
                  <a:pt x="424" y="72"/>
                  <a:pt x="468" y="43"/>
                </a:cubicBezTo>
                <a:cubicBezTo>
                  <a:pt x="511" y="14"/>
                  <a:pt x="537" y="0"/>
                  <a:pt x="537" y="0"/>
                </a:cubicBezTo>
                <a:close/>
              </a:path>
            </a:pathLst>
          </a:custGeom>
          <a:solidFill>
            <a:schemeClr val="lt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Freeform 8"/>
          <p:cNvSpPr/>
          <p:nvPr>
            <p:custDataLst>
              <p:tags r:id="rId8"/>
            </p:custDataLst>
          </p:nvPr>
        </p:nvSpPr>
        <p:spPr bwMode="auto">
          <a:xfrm flipV="1">
            <a:off x="3620283" y="2730592"/>
            <a:ext cx="656108" cy="2607381"/>
          </a:xfrm>
          <a:custGeom>
            <a:avLst/>
            <a:gdLst>
              <a:gd name="T0" fmla="*/ 610 w 610"/>
              <a:gd name="T1" fmla="*/ 0 h 1880"/>
              <a:gd name="T2" fmla="*/ 541 w 610"/>
              <a:gd name="T3" fmla="*/ 64 h 1880"/>
              <a:gd name="T4" fmla="*/ 376 w 610"/>
              <a:gd name="T5" fmla="*/ 247 h 1880"/>
              <a:gd name="T6" fmla="*/ 285 w 610"/>
              <a:gd name="T7" fmla="*/ 382 h 1880"/>
              <a:gd name="T8" fmla="*/ 214 w 610"/>
              <a:gd name="T9" fmla="*/ 541 h 1880"/>
              <a:gd name="T10" fmla="*/ 186 w 610"/>
              <a:gd name="T11" fmla="*/ 706 h 1880"/>
              <a:gd name="T12" fmla="*/ 225 w 610"/>
              <a:gd name="T13" fmla="*/ 852 h 1880"/>
              <a:gd name="T14" fmla="*/ 330 w 610"/>
              <a:gd name="T15" fmla="*/ 1014 h 1880"/>
              <a:gd name="T16" fmla="*/ 430 w 610"/>
              <a:gd name="T17" fmla="*/ 1199 h 1880"/>
              <a:gd name="T18" fmla="*/ 464 w 610"/>
              <a:gd name="T19" fmla="*/ 1296 h 1880"/>
              <a:gd name="T20" fmla="*/ 475 w 610"/>
              <a:gd name="T21" fmla="*/ 1346 h 1880"/>
              <a:gd name="T22" fmla="*/ 482 w 610"/>
              <a:gd name="T23" fmla="*/ 1394 h 1880"/>
              <a:gd name="T24" fmla="*/ 473 w 610"/>
              <a:gd name="T25" fmla="*/ 1575 h 1880"/>
              <a:gd name="T26" fmla="*/ 423 w 610"/>
              <a:gd name="T27" fmla="*/ 1713 h 1880"/>
              <a:gd name="T28" fmla="*/ 408 w 610"/>
              <a:gd name="T29" fmla="*/ 1741 h 1880"/>
              <a:gd name="T30" fmla="*/ 393 w 610"/>
              <a:gd name="T31" fmla="*/ 1766 h 1880"/>
              <a:gd name="T32" fmla="*/ 364 w 610"/>
              <a:gd name="T33" fmla="*/ 1808 h 1880"/>
              <a:gd name="T34" fmla="*/ 339 w 610"/>
              <a:gd name="T35" fmla="*/ 1839 h 1880"/>
              <a:gd name="T36" fmla="*/ 319 w 610"/>
              <a:gd name="T37" fmla="*/ 1862 h 1880"/>
              <a:gd name="T38" fmla="*/ 303 w 610"/>
              <a:gd name="T39" fmla="*/ 1880 h 1880"/>
              <a:gd name="T40" fmla="*/ 315 w 610"/>
              <a:gd name="T41" fmla="*/ 1859 h 1880"/>
              <a:gd name="T42" fmla="*/ 329 w 610"/>
              <a:gd name="T43" fmla="*/ 1833 h 1880"/>
              <a:gd name="T44" fmla="*/ 347 w 610"/>
              <a:gd name="T45" fmla="*/ 1797 h 1880"/>
              <a:gd name="T46" fmla="*/ 367 w 610"/>
              <a:gd name="T47" fmla="*/ 1752 h 1880"/>
              <a:gd name="T48" fmla="*/ 376 w 610"/>
              <a:gd name="T49" fmla="*/ 1726 h 1880"/>
              <a:gd name="T50" fmla="*/ 386 w 610"/>
              <a:gd name="T51" fmla="*/ 1698 h 1880"/>
              <a:gd name="T52" fmla="*/ 407 w 610"/>
              <a:gd name="T53" fmla="*/ 1566 h 1880"/>
              <a:gd name="T54" fmla="*/ 381 w 610"/>
              <a:gd name="T55" fmla="*/ 1416 h 1880"/>
              <a:gd name="T56" fmla="*/ 302 w 610"/>
              <a:gd name="T57" fmla="*/ 1267 h 1880"/>
              <a:gd name="T58" fmla="*/ 187 w 610"/>
              <a:gd name="T59" fmla="*/ 1118 h 1880"/>
              <a:gd name="T60" fmla="*/ 123 w 610"/>
              <a:gd name="T61" fmla="*/ 1038 h 1880"/>
              <a:gd name="T62" fmla="*/ 91 w 610"/>
              <a:gd name="T63" fmla="*/ 994 h 1880"/>
              <a:gd name="T64" fmla="*/ 75 w 610"/>
              <a:gd name="T65" fmla="*/ 968 h 1880"/>
              <a:gd name="T66" fmla="*/ 60 w 610"/>
              <a:gd name="T67" fmla="*/ 944 h 1880"/>
              <a:gd name="T68" fmla="*/ 10 w 610"/>
              <a:gd name="T69" fmla="*/ 696 h 1880"/>
              <a:gd name="T70" fmla="*/ 86 w 610"/>
              <a:gd name="T71" fmla="*/ 481 h 1880"/>
              <a:gd name="T72" fmla="*/ 208 w 610"/>
              <a:gd name="T73" fmla="*/ 325 h 1880"/>
              <a:gd name="T74" fmla="*/ 331 w 610"/>
              <a:gd name="T75" fmla="*/ 206 h 1880"/>
              <a:gd name="T76" fmla="*/ 530 w 610"/>
              <a:gd name="T77" fmla="*/ 51 h 1880"/>
              <a:gd name="T78" fmla="*/ 610 w 610"/>
              <a:gd name="T79" fmla="*/ 0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10" h="1880">
                <a:moveTo>
                  <a:pt x="610" y="0"/>
                </a:moveTo>
                <a:cubicBezTo>
                  <a:pt x="610" y="0"/>
                  <a:pt x="583" y="22"/>
                  <a:pt x="541" y="64"/>
                </a:cubicBezTo>
                <a:cubicBezTo>
                  <a:pt x="498" y="106"/>
                  <a:pt x="438" y="167"/>
                  <a:pt x="376" y="247"/>
                </a:cubicBezTo>
                <a:cubicBezTo>
                  <a:pt x="344" y="287"/>
                  <a:pt x="314" y="333"/>
                  <a:pt x="285" y="382"/>
                </a:cubicBezTo>
                <a:cubicBezTo>
                  <a:pt x="257" y="432"/>
                  <a:pt x="232" y="486"/>
                  <a:pt x="214" y="541"/>
                </a:cubicBezTo>
                <a:cubicBezTo>
                  <a:pt x="195" y="597"/>
                  <a:pt x="185" y="654"/>
                  <a:pt x="186" y="706"/>
                </a:cubicBezTo>
                <a:cubicBezTo>
                  <a:pt x="187" y="759"/>
                  <a:pt x="200" y="807"/>
                  <a:pt x="225" y="852"/>
                </a:cubicBezTo>
                <a:cubicBezTo>
                  <a:pt x="252" y="901"/>
                  <a:pt x="293" y="957"/>
                  <a:pt x="330" y="1014"/>
                </a:cubicBezTo>
                <a:cubicBezTo>
                  <a:pt x="368" y="1072"/>
                  <a:pt x="403" y="1134"/>
                  <a:pt x="430" y="1199"/>
                </a:cubicBezTo>
                <a:cubicBezTo>
                  <a:pt x="444" y="1231"/>
                  <a:pt x="455" y="1263"/>
                  <a:pt x="464" y="1296"/>
                </a:cubicBezTo>
                <a:cubicBezTo>
                  <a:pt x="469" y="1313"/>
                  <a:pt x="472" y="1329"/>
                  <a:pt x="475" y="1346"/>
                </a:cubicBezTo>
                <a:cubicBezTo>
                  <a:pt x="478" y="1362"/>
                  <a:pt x="481" y="1378"/>
                  <a:pt x="482" y="1394"/>
                </a:cubicBezTo>
                <a:cubicBezTo>
                  <a:pt x="490" y="1459"/>
                  <a:pt x="486" y="1521"/>
                  <a:pt x="473" y="1575"/>
                </a:cubicBezTo>
                <a:cubicBezTo>
                  <a:pt x="462" y="1629"/>
                  <a:pt x="443" y="1675"/>
                  <a:pt x="423" y="1713"/>
                </a:cubicBezTo>
                <a:cubicBezTo>
                  <a:pt x="419" y="1723"/>
                  <a:pt x="413" y="1732"/>
                  <a:pt x="408" y="1741"/>
                </a:cubicBezTo>
                <a:cubicBezTo>
                  <a:pt x="403" y="1749"/>
                  <a:pt x="398" y="1758"/>
                  <a:pt x="393" y="1766"/>
                </a:cubicBezTo>
                <a:cubicBezTo>
                  <a:pt x="383" y="1781"/>
                  <a:pt x="374" y="1795"/>
                  <a:pt x="364" y="1808"/>
                </a:cubicBezTo>
                <a:cubicBezTo>
                  <a:pt x="355" y="1819"/>
                  <a:pt x="347" y="1830"/>
                  <a:pt x="339" y="1839"/>
                </a:cubicBezTo>
                <a:cubicBezTo>
                  <a:pt x="332" y="1848"/>
                  <a:pt x="325" y="1856"/>
                  <a:pt x="319" y="1862"/>
                </a:cubicBezTo>
                <a:cubicBezTo>
                  <a:pt x="309" y="1874"/>
                  <a:pt x="303" y="1880"/>
                  <a:pt x="303" y="1880"/>
                </a:cubicBezTo>
                <a:cubicBezTo>
                  <a:pt x="303" y="1880"/>
                  <a:pt x="307" y="1873"/>
                  <a:pt x="315" y="1859"/>
                </a:cubicBezTo>
                <a:cubicBezTo>
                  <a:pt x="319" y="1852"/>
                  <a:pt x="324" y="1843"/>
                  <a:pt x="329" y="1833"/>
                </a:cubicBezTo>
                <a:cubicBezTo>
                  <a:pt x="335" y="1822"/>
                  <a:pt x="340" y="1810"/>
                  <a:pt x="347" y="1797"/>
                </a:cubicBezTo>
                <a:cubicBezTo>
                  <a:pt x="354" y="1784"/>
                  <a:pt x="360" y="1768"/>
                  <a:pt x="367" y="1752"/>
                </a:cubicBezTo>
                <a:cubicBezTo>
                  <a:pt x="370" y="1744"/>
                  <a:pt x="373" y="1735"/>
                  <a:pt x="376" y="1726"/>
                </a:cubicBezTo>
                <a:cubicBezTo>
                  <a:pt x="380" y="1717"/>
                  <a:pt x="383" y="1708"/>
                  <a:pt x="386" y="1698"/>
                </a:cubicBezTo>
                <a:cubicBezTo>
                  <a:pt x="398" y="1660"/>
                  <a:pt x="406" y="1615"/>
                  <a:pt x="407" y="1566"/>
                </a:cubicBezTo>
                <a:cubicBezTo>
                  <a:pt x="408" y="1518"/>
                  <a:pt x="400" y="1467"/>
                  <a:pt x="381" y="1416"/>
                </a:cubicBezTo>
                <a:cubicBezTo>
                  <a:pt x="364" y="1366"/>
                  <a:pt x="335" y="1316"/>
                  <a:pt x="302" y="1267"/>
                </a:cubicBezTo>
                <a:cubicBezTo>
                  <a:pt x="268" y="1218"/>
                  <a:pt x="229" y="1170"/>
                  <a:pt x="187" y="1118"/>
                </a:cubicBezTo>
                <a:cubicBezTo>
                  <a:pt x="166" y="1093"/>
                  <a:pt x="145" y="1066"/>
                  <a:pt x="123" y="1038"/>
                </a:cubicBezTo>
                <a:cubicBezTo>
                  <a:pt x="113" y="1024"/>
                  <a:pt x="102" y="1009"/>
                  <a:pt x="91" y="994"/>
                </a:cubicBezTo>
                <a:cubicBezTo>
                  <a:pt x="75" y="968"/>
                  <a:pt x="75" y="968"/>
                  <a:pt x="75" y="968"/>
                </a:cubicBezTo>
                <a:cubicBezTo>
                  <a:pt x="60" y="944"/>
                  <a:pt x="60" y="944"/>
                  <a:pt x="60" y="944"/>
                </a:cubicBezTo>
                <a:cubicBezTo>
                  <a:pt x="18" y="869"/>
                  <a:pt x="0" y="778"/>
                  <a:pt x="10" y="696"/>
                </a:cubicBezTo>
                <a:cubicBezTo>
                  <a:pt x="19" y="614"/>
                  <a:pt x="50" y="542"/>
                  <a:pt x="86" y="481"/>
                </a:cubicBezTo>
                <a:cubicBezTo>
                  <a:pt x="123" y="421"/>
                  <a:pt x="166" y="370"/>
                  <a:pt x="208" y="325"/>
                </a:cubicBezTo>
                <a:cubicBezTo>
                  <a:pt x="250" y="280"/>
                  <a:pt x="292" y="241"/>
                  <a:pt x="331" y="206"/>
                </a:cubicBezTo>
                <a:cubicBezTo>
                  <a:pt x="411" y="137"/>
                  <a:pt x="480" y="85"/>
                  <a:pt x="530" y="51"/>
                </a:cubicBezTo>
                <a:cubicBezTo>
                  <a:pt x="580" y="17"/>
                  <a:pt x="610" y="0"/>
                  <a:pt x="610" y="0"/>
                </a:cubicBezTo>
                <a:close/>
              </a:path>
            </a:pathLst>
          </a:custGeom>
          <a:solidFill>
            <a:schemeClr val="lt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27"/>
          <p:cNvSpPr txBox="1"/>
          <p:nvPr>
            <p:custDataLst>
              <p:tags r:id="rId9"/>
            </p:custDataLst>
          </p:nvPr>
        </p:nvSpPr>
        <p:spPr>
          <a:xfrm>
            <a:off x="3337904" y="3321025"/>
            <a:ext cx="793770" cy="1606485"/>
          </a:xfrm>
          <a:prstGeom prst="rect">
            <a:avLst/>
          </a:prstGeom>
          <a:noFill/>
        </p:spPr>
        <p:txBody>
          <a:bodyPr vert="eaVert" wrap="none" rtlCol="0">
            <a:normAutofit lnSpcReduction="10000"/>
          </a:bodyPr>
          <a:lstStyle/>
          <a:p>
            <a:pPr algn="ctr"/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海水蒸发</a:t>
            </a:r>
            <a:endParaRPr lang="en-US" altLang="zh-CN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（潜热输送）</a:t>
            </a:r>
            <a:endParaRPr lang="zh-CN" altLang="en-US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31"/>
          <p:cNvSpPr txBox="1"/>
          <p:nvPr>
            <p:custDataLst>
              <p:tags r:id="rId10"/>
            </p:custDataLst>
          </p:nvPr>
        </p:nvSpPr>
        <p:spPr>
          <a:xfrm>
            <a:off x="2238440" y="5519579"/>
            <a:ext cx="3521764" cy="45782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normAutofit/>
          </a:bodyPr>
          <a:lstStyle/>
          <a:p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海洋表层储存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85%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的热量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楷体简体" panose="02010601030101010101" charset="-122"/>
              <a:ea typeface="方正楷体简体" panose="02010601030101010101" charset="-122"/>
              <a:cs typeface="方正楷体简体" panose="02010601030101010101" charset="-122"/>
              <a:sym typeface="方正楷体简体" panose="02010601030101010101" charset="-122"/>
            </a:endParaRPr>
          </a:p>
        </p:txBody>
      </p:sp>
      <p:sp>
        <p:nvSpPr>
          <p:cNvPr id="13" name="箭头: 虚尾 34"/>
          <p:cNvSpPr/>
          <p:nvPr>
            <p:custDataLst>
              <p:tags r:id="rId11"/>
            </p:custDataLst>
          </p:nvPr>
        </p:nvSpPr>
        <p:spPr>
          <a:xfrm rot="16200000">
            <a:off x="2056765" y="3663950"/>
            <a:ext cx="2392045" cy="445135"/>
          </a:xfrm>
          <a:prstGeom prst="stripedRightArrow">
            <a:avLst>
              <a:gd name="adj1" fmla="val 50000"/>
              <a:gd name="adj2" fmla="val 205154"/>
            </a:avLst>
          </a:prstGeom>
          <a:gradFill flip="none" rotWithShape="1">
            <a:gsLst>
              <a:gs pos="4324">
                <a:srgbClr val="FFA200"/>
              </a:gs>
              <a:gs pos="100000">
                <a:srgbClr val="FFA200">
                  <a:alpha val="3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5000"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6"/>
          <p:cNvSpPr txBox="1"/>
          <p:nvPr>
            <p:custDataLst>
              <p:tags r:id="rId12"/>
            </p:custDataLst>
          </p:nvPr>
        </p:nvSpPr>
        <p:spPr>
          <a:xfrm>
            <a:off x="2979331" y="3536992"/>
            <a:ext cx="487503" cy="1101301"/>
          </a:xfrm>
          <a:prstGeom prst="rect">
            <a:avLst/>
          </a:prstGeom>
          <a:noFill/>
        </p:spPr>
        <p:txBody>
          <a:bodyPr vert="eaVert" wrap="none" rtlCol="0">
            <a:normAutofit fontScale="90000"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长波辐射</a:t>
            </a:r>
            <a:endParaRPr lang="zh-CN" altLang="en-US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41"/>
          <p:cNvSpPr txBox="1"/>
          <p:nvPr>
            <p:custDataLst>
              <p:tags r:id="rId13"/>
            </p:custDataLst>
          </p:nvPr>
        </p:nvSpPr>
        <p:spPr>
          <a:xfrm>
            <a:off x="4204559" y="2835903"/>
            <a:ext cx="1192234" cy="396569"/>
          </a:xfrm>
          <a:prstGeom prst="rect">
            <a:avLst/>
          </a:prstGeom>
          <a:noFill/>
        </p:spPr>
        <p:txBody>
          <a:bodyPr wrap="none" rtlCol="0">
            <a:normAutofit fontScale="90000"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大气运动</a:t>
            </a:r>
            <a:endParaRPr lang="zh-CN" altLang="en-US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任意多边形: 形状 42"/>
          <p:cNvSpPr/>
          <p:nvPr>
            <p:custDataLst>
              <p:tags r:id="rId14"/>
            </p:custDataLst>
          </p:nvPr>
        </p:nvSpPr>
        <p:spPr>
          <a:xfrm rot="21324456">
            <a:off x="5325910" y="4827737"/>
            <a:ext cx="376362" cy="470453"/>
          </a:xfrm>
          <a:custGeom>
            <a:avLst/>
            <a:gdLst>
              <a:gd name="connsiteX0" fmla="*/ 0 w 378487"/>
              <a:gd name="connsiteY0" fmla="*/ 0 h 472965"/>
              <a:gd name="connsiteX1" fmla="*/ 378373 w 378487"/>
              <a:gd name="connsiteY1" fmla="*/ 178676 h 472965"/>
              <a:gd name="connsiteX2" fmla="*/ 31531 w 378487"/>
              <a:gd name="connsiteY2" fmla="*/ 472965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87" h="472965">
                <a:moveTo>
                  <a:pt x="0" y="0"/>
                </a:moveTo>
                <a:cubicBezTo>
                  <a:pt x="186559" y="49924"/>
                  <a:pt x="373118" y="99849"/>
                  <a:pt x="378373" y="178676"/>
                </a:cubicBezTo>
                <a:cubicBezTo>
                  <a:pt x="383628" y="257503"/>
                  <a:pt x="207579" y="365234"/>
                  <a:pt x="31531" y="472965"/>
                </a:cubicBez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任意多边形: 形状 44"/>
          <p:cNvSpPr/>
          <p:nvPr>
            <p:custDataLst>
              <p:tags r:id="rId15"/>
            </p:custDataLst>
          </p:nvPr>
        </p:nvSpPr>
        <p:spPr>
          <a:xfrm rot="21324456">
            <a:off x="5582291" y="4827737"/>
            <a:ext cx="376362" cy="470453"/>
          </a:xfrm>
          <a:custGeom>
            <a:avLst/>
            <a:gdLst>
              <a:gd name="connsiteX0" fmla="*/ 0 w 378487"/>
              <a:gd name="connsiteY0" fmla="*/ 0 h 472965"/>
              <a:gd name="connsiteX1" fmla="*/ 378373 w 378487"/>
              <a:gd name="connsiteY1" fmla="*/ 178676 h 472965"/>
              <a:gd name="connsiteX2" fmla="*/ 31531 w 378487"/>
              <a:gd name="connsiteY2" fmla="*/ 472965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87" h="472965">
                <a:moveTo>
                  <a:pt x="0" y="0"/>
                </a:moveTo>
                <a:cubicBezTo>
                  <a:pt x="186559" y="49924"/>
                  <a:pt x="373118" y="99849"/>
                  <a:pt x="378373" y="178676"/>
                </a:cubicBezTo>
                <a:cubicBezTo>
                  <a:pt x="383628" y="257503"/>
                  <a:pt x="207579" y="365234"/>
                  <a:pt x="31531" y="472965"/>
                </a:cubicBez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任意多边形: 形状 46"/>
          <p:cNvSpPr/>
          <p:nvPr>
            <p:custDataLst>
              <p:tags r:id="rId16"/>
            </p:custDataLst>
          </p:nvPr>
        </p:nvSpPr>
        <p:spPr>
          <a:xfrm rot="21324456">
            <a:off x="5838672" y="4827737"/>
            <a:ext cx="376362" cy="470453"/>
          </a:xfrm>
          <a:custGeom>
            <a:avLst/>
            <a:gdLst>
              <a:gd name="connsiteX0" fmla="*/ 0 w 378487"/>
              <a:gd name="connsiteY0" fmla="*/ 0 h 472965"/>
              <a:gd name="connsiteX1" fmla="*/ 378373 w 378487"/>
              <a:gd name="connsiteY1" fmla="*/ 178676 h 472965"/>
              <a:gd name="connsiteX2" fmla="*/ 31531 w 378487"/>
              <a:gd name="connsiteY2" fmla="*/ 472965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87" h="472965">
                <a:moveTo>
                  <a:pt x="0" y="0"/>
                </a:moveTo>
                <a:cubicBezTo>
                  <a:pt x="186559" y="49924"/>
                  <a:pt x="373118" y="99849"/>
                  <a:pt x="378373" y="178676"/>
                </a:cubicBezTo>
                <a:cubicBezTo>
                  <a:pt x="383628" y="257503"/>
                  <a:pt x="207579" y="365234"/>
                  <a:pt x="31531" y="472965"/>
                </a:cubicBez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任意多边形: 形状 48"/>
          <p:cNvSpPr/>
          <p:nvPr>
            <p:custDataLst>
              <p:tags r:id="rId17"/>
            </p:custDataLst>
          </p:nvPr>
        </p:nvSpPr>
        <p:spPr>
          <a:xfrm rot="21324456">
            <a:off x="6095684" y="4827737"/>
            <a:ext cx="376362" cy="470453"/>
          </a:xfrm>
          <a:custGeom>
            <a:avLst/>
            <a:gdLst>
              <a:gd name="connsiteX0" fmla="*/ 0 w 378487"/>
              <a:gd name="connsiteY0" fmla="*/ 0 h 472965"/>
              <a:gd name="connsiteX1" fmla="*/ 378373 w 378487"/>
              <a:gd name="connsiteY1" fmla="*/ 178676 h 472965"/>
              <a:gd name="connsiteX2" fmla="*/ 31531 w 378487"/>
              <a:gd name="connsiteY2" fmla="*/ 472965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87" h="472965">
                <a:moveTo>
                  <a:pt x="0" y="0"/>
                </a:moveTo>
                <a:cubicBezTo>
                  <a:pt x="186559" y="49924"/>
                  <a:pt x="373118" y="99849"/>
                  <a:pt x="378373" y="178676"/>
                </a:cubicBezTo>
                <a:cubicBezTo>
                  <a:pt x="383628" y="257503"/>
                  <a:pt x="207579" y="365234"/>
                  <a:pt x="31531" y="472965"/>
                </a:cubicBez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50"/>
          <p:cNvSpPr txBox="1"/>
          <p:nvPr>
            <p:custDataLst>
              <p:tags r:id="rId18"/>
            </p:custDataLst>
          </p:nvPr>
        </p:nvSpPr>
        <p:spPr>
          <a:xfrm>
            <a:off x="5469829" y="4512156"/>
            <a:ext cx="1192234" cy="396569"/>
          </a:xfrm>
          <a:prstGeom prst="rect">
            <a:avLst/>
          </a:prstGeom>
          <a:noFill/>
        </p:spPr>
        <p:txBody>
          <a:bodyPr wrap="none" rtlCol="0">
            <a:normAutofit fontScale="90000"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海水运动</a:t>
            </a:r>
            <a:endParaRPr lang="zh-CN" altLang="en-US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>
            <p:custDataLst>
              <p:tags r:id="rId19"/>
            </p:custDataLst>
          </p:nvPr>
        </p:nvSpPr>
        <p:spPr>
          <a:xfrm>
            <a:off x="7415530" y="1562100"/>
            <a:ext cx="4174490" cy="449834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rgbClr val="FFA2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方正楷体简体" panose="02010601030101010101" charset="-122"/>
              <a:ea typeface="方正楷体简体" panose="02010601030101010101" charset="-122"/>
              <a:sym typeface="方正楷体简体" panose="02010601030101010101" charset="-122"/>
            </a:endParaRPr>
          </a:p>
        </p:txBody>
      </p:sp>
      <p:sp>
        <p:nvSpPr>
          <p:cNvPr id="44" name="文本框 54"/>
          <p:cNvSpPr txBox="1"/>
          <p:nvPr>
            <p:custDataLst>
              <p:tags r:id="rId20"/>
            </p:custDataLst>
          </p:nvPr>
        </p:nvSpPr>
        <p:spPr>
          <a:xfrm>
            <a:off x="7416786" y="1563145"/>
            <a:ext cx="4318014" cy="449803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海洋吸收太阳辐射，把热量储存在海洋表层。海洋再通过</a:t>
            </a:r>
            <a:r>
              <a:rPr lang="zh-CN" altLang="en-US" sz="2400">
                <a:solidFill>
                  <a:schemeClr val="tx1"/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潜热</a:t>
            </a:r>
            <a:r>
              <a:rPr lang="zh-CN" altLang="en-US" sz="2400">
                <a:solidFill>
                  <a:srgbClr val="FF0000"/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（蒸发吸热、降水放热）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、长波辐射的方式输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+mn-ea"/>
              </a:rPr>
              <a:t>把储存的太阳辐射能输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送给大气，为大气运动提供</a:t>
            </a:r>
            <a:r>
              <a:rPr lang="zh-CN" altLang="en-US" sz="2400" b="1">
                <a:solidFill>
                  <a:srgbClr val="FF0000"/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能量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，驱使大气运动。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楷体简体" panose="02010601030101010101" charset="-122"/>
              <a:ea typeface="方正楷体简体" panose="02010601030101010101" charset="-122"/>
              <a:sym typeface="方正楷体简体" panose="02010601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方正楷体简体" panose="02010601030101010101" charset="-122"/>
              </a:rPr>
              <a:t>大气主要通过风向海洋传递动能，驱使表层海水运动。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楷体简体" panose="02010601030101010101" charset="-122"/>
              <a:ea typeface="方正楷体简体" panose="02010601030101010101" charset="-122"/>
              <a:sym typeface="方正楷体简体" panose="02010601030101010101" charset="-122"/>
            </a:endParaRPr>
          </a:p>
        </p:txBody>
      </p:sp>
      <p:sp>
        <p:nvSpPr>
          <p:cNvPr id="16" name="太阳形 15"/>
          <p:cNvSpPr/>
          <p:nvPr>
            <p:custDataLst>
              <p:tags r:id="rId21"/>
            </p:custDataLst>
          </p:nvPr>
        </p:nvSpPr>
        <p:spPr>
          <a:xfrm>
            <a:off x="155575" y="1561465"/>
            <a:ext cx="1214120" cy="991870"/>
          </a:xfrm>
          <a:prstGeom prst="sun">
            <a:avLst>
              <a:gd name="adj" fmla="val 27857"/>
            </a:avLst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6"/>
          <p:cNvSpPr txBox="1"/>
          <p:nvPr>
            <p:custDataLst>
              <p:tags r:id="rId22"/>
            </p:custDataLst>
          </p:nvPr>
        </p:nvSpPr>
        <p:spPr>
          <a:xfrm>
            <a:off x="572135" y="716915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1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）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热量交换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custDataLst>
      <p:tags r:id="rId2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4618355" y="12700"/>
            <a:ext cx="332232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互动正常与企鹅之生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6054090"/>
            <a:ext cx="37338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   北半球海洋热量收支随纬度的变化图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571615" y="1787525"/>
            <a:ext cx="48933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2800" b="1">
                <a:latin typeface="方正楷体简体" panose="02010601030101010101" charset="-122"/>
                <a:ea typeface="方正楷体简体" panose="02010601030101010101" charset="-122"/>
              </a:rPr>
              <a:t>思考：</a:t>
            </a:r>
            <a:endParaRPr lang="zh-CN" altLang="en-US" sz="2800" b="1">
              <a:latin typeface="方正楷体简体" panose="02010601030101010101" charset="-122"/>
              <a:ea typeface="方正楷体简体" panose="02010601030101010101" charset="-122"/>
            </a:endParaRPr>
          </a:p>
          <a:p>
            <a:r>
              <a:rPr lang="en-US" altLang="zh-CN" sz="2800" b="1">
                <a:latin typeface="方正楷体简体" panose="02010601030101010101" charset="-122"/>
                <a:ea typeface="方正楷体简体" panose="02010601030101010101" charset="-122"/>
              </a:rPr>
              <a:t>       </a:t>
            </a:r>
            <a:r>
              <a:rPr lang="zh-CN" altLang="en-US" sz="2800" b="1">
                <a:latin typeface="方正楷体简体" panose="02010601030101010101" charset="-122"/>
                <a:ea typeface="方正楷体简体" panose="02010601030101010101" charset="-122"/>
              </a:rPr>
              <a:t>根据甲、乙海区的热量收支情况，分析甲海区为什么没有越来越热？乙海区没有越来越冷？</a:t>
            </a:r>
            <a:endParaRPr lang="zh-CN" altLang="en-US" sz="2800" b="1">
              <a:latin typeface="方正楷体简体" panose="02010601030101010101" charset="-122"/>
              <a:ea typeface="方正楷体简体" panose="0201060103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571615" y="4032885"/>
            <a:ext cx="5006975" cy="17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spcAft>
                <a:spcPct val="0"/>
              </a:spcAft>
              <a:buClr>
                <a:srgbClr val="57D2E3"/>
              </a:buClr>
              <a:buFont typeface="Wingdings" panose="05000000000000000000" charset="0"/>
              <a:defRPr sz="24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indent="457200" algn="l" fontAlgn="auto">
              <a:lnSpc>
                <a:spcPct val="150000"/>
              </a:lnSpc>
              <a:buSzTx/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大气环流和大洋环流将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热量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从低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纬度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地区输送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到高纬度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地区，维持着全球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热量平衡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501015" y="1383665"/>
            <a:ext cx="5464810" cy="4432300"/>
            <a:chOff x="6456396" y="2563906"/>
            <a:chExt cx="4209757" cy="3361279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clrChange>
                <a:clrFrom>
                  <a:srgbClr val="F9FAFC"/>
                </a:clrFrom>
                <a:clrTo>
                  <a:srgbClr val="F9FA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6396" y="2563906"/>
              <a:ext cx="4209757" cy="3361279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7728885" y="3099372"/>
              <a:ext cx="20986" cy="254364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1193595" y="1928669"/>
            <a:ext cx="6497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甲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4387281" y="3940442"/>
            <a:ext cx="6497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乙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6"/>
          <p:cNvSpPr txBox="1"/>
          <p:nvPr>
            <p:custDataLst>
              <p:tags r:id="rId11"/>
            </p:custDataLst>
          </p:nvPr>
        </p:nvSpPr>
        <p:spPr>
          <a:xfrm>
            <a:off x="572135" y="621665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1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）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热量交换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210800" y="108077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843280" y="1476375"/>
            <a:ext cx="5093335" cy="4832932"/>
            <a:chOff x="633" y="3140"/>
            <a:chExt cx="6506" cy="7670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9184"/>
            <a:stretch>
              <a:fillRect/>
            </a:stretch>
          </p:blipFill>
          <p:spPr>
            <a:xfrm>
              <a:off x="633" y="3140"/>
              <a:ext cx="6506" cy="684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102" y="10177"/>
              <a:ext cx="5569" cy="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全球水量平衡示意</a:t>
              </a:r>
              <a:endPara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3" name="直接连接符 2"/>
          <p:cNvCxnSpPr/>
          <p:nvPr>
            <p:custDataLst>
              <p:tags r:id="rId5"/>
            </p:custDataLst>
          </p:nvPr>
        </p:nvCxnSpPr>
        <p:spPr>
          <a:xfrm>
            <a:off x="281604" y="2136486"/>
            <a:ext cx="1131560" cy="6093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028055" y="2402840"/>
            <a:ext cx="6004560" cy="14128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>
              <a:spcAft>
                <a:spcPct val="0"/>
              </a:spcAft>
              <a:tabLst>
                <a:tab pos="2700655" algn="l"/>
              </a:tabLst>
              <a:defRPr sz="2400" b="1" kern="100"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defRPr>
            </a:lvl1pPr>
          </a:lstStyle>
          <a:p>
            <a:pPr indent="0" fontAlgn="auto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800">
                <a:latin typeface="方正楷体简体" panose="02010601030101010101" charset="-122"/>
                <a:ea typeface="方正楷体简体" panose="02010601030101010101" charset="-122"/>
              </a:rPr>
              <a:t>       </a:t>
            </a:r>
            <a:r>
              <a:rPr lang="zh-CN" altLang="en-US" sz="2800">
                <a:latin typeface="方正楷体简体" panose="02010601030101010101" charset="-122"/>
                <a:ea typeface="方正楷体简体" panose="02010601030101010101" charset="-122"/>
              </a:rPr>
              <a:t>根据全球水量平衡示意图，找出大气中水汽最主要的来源。</a:t>
            </a:r>
            <a:endParaRPr lang="zh-CN" altLang="en-US" sz="2800">
              <a:latin typeface="方正楷体简体" panose="02010601030101010101" charset="-122"/>
              <a:ea typeface="方正楷体简体" panose="02010601030101010101" charset="-122"/>
            </a:endParaRPr>
          </a:p>
        </p:txBody>
      </p:sp>
      <p:sp>
        <p:nvSpPr>
          <p:cNvPr id="256" name="文本框 6"/>
          <p:cNvSpPr txBox="1"/>
          <p:nvPr>
            <p:custDataLst>
              <p:tags r:id="rId7"/>
            </p:custDataLst>
          </p:nvPr>
        </p:nvSpPr>
        <p:spPr>
          <a:xfrm>
            <a:off x="-114935" y="574040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）水分交换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811135" y="4013835"/>
            <a:ext cx="2146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方正楷体简体" panose="02010601030101010101" charset="-122"/>
                <a:sym typeface="方正楷体简体" panose="02010601030101010101" charset="-122"/>
              </a:rPr>
              <a:t>海水蒸发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方正楷体简体" panose="02010601030101010101" charset="-122"/>
              <a:sym typeface="方正楷体简体" panose="02010601030101010101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文本框 6"/>
          <p:cNvSpPr txBox="1"/>
          <p:nvPr>
            <p:custDataLst>
              <p:tags r:id="rId1"/>
            </p:custDataLst>
          </p:nvPr>
        </p:nvSpPr>
        <p:spPr>
          <a:xfrm>
            <a:off x="447040" y="707390"/>
            <a:ext cx="2555240" cy="7620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 fontScale="9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（</a:t>
            </a:r>
            <a:r>
              <a:rPr lang="en-US" altLang="zh-CN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r>
            <a:r>
              <a:rPr lang="zh-CN" altLang="en-US" sz="32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）水分交换</a:t>
            </a:r>
            <a:endParaRPr lang="zh-CN" altLang="en-US" sz="32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7358380" y="2076450"/>
            <a:ext cx="4569460" cy="33267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n w="38100">
                <a:solidFill>
                  <a:schemeClr val="tx1"/>
                </a:solidFill>
                <a:prstDash val="lg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65"/>
          <p:cNvSpPr txBox="1"/>
          <p:nvPr>
            <p:custDataLst>
              <p:tags r:id="rId3"/>
            </p:custDataLst>
          </p:nvPr>
        </p:nvSpPr>
        <p:spPr>
          <a:xfrm>
            <a:off x="7367905" y="1951990"/>
            <a:ext cx="4639945" cy="3215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      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海洋是大气中水汽的最主要来源，约占大气水汽的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87.5%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cs typeface="方正楷体简体" panose="02010601030101010101" charset="-122"/>
                <a:sym typeface="方正楷体简体" panose="02010601030101010101" charset="-122"/>
              </a:rPr>
              <a:t>。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楷体简体" panose="02010601030101010101" charset="-122"/>
              <a:ea typeface="方正楷体简体" panose="02010601030101010101" charset="-122"/>
              <a:cs typeface="方正楷体简体" panose="02010601030101010101" charset="-122"/>
              <a:sym typeface="方正楷体简体" panose="02010601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+mn-ea"/>
              </a:rPr>
              <a:t>      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+mn-ea"/>
              </a:rPr>
              <a:t>大气中的水汽受热蒸发，在适当条件下凝结后，以降水的形式返回海洋，海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+mn-ea"/>
              </a:rPr>
              <a:t>-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方正楷体简体" panose="02010601030101010101" charset="-122"/>
                <a:ea typeface="方正楷体简体" panose="02010601030101010101" charset="-122"/>
                <a:sym typeface="+mn-ea"/>
              </a:rPr>
              <a:t>气之间实现了水分的交换。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方正楷体简体" panose="02010601030101010101" charset="-122"/>
              <a:ea typeface="方正楷体简体" panose="02010601030101010101" charset="-122"/>
              <a:cs typeface="方正楷体简体" panose="02010601030101010101" charset="-122"/>
              <a:sym typeface="+mn-ea"/>
            </a:endParaRPr>
          </a:p>
        </p:txBody>
      </p:sp>
      <p:sp>
        <p:nvSpPr>
          <p:cNvPr id="3" name="立方体 2"/>
          <p:cNvSpPr/>
          <p:nvPr>
            <p:custDataLst>
              <p:tags r:id="rId4"/>
            </p:custDataLst>
          </p:nvPr>
        </p:nvSpPr>
        <p:spPr>
          <a:xfrm>
            <a:off x="456985" y="4469538"/>
            <a:ext cx="6646871" cy="1556484"/>
          </a:xfrm>
          <a:prstGeom prst="cube">
            <a:avLst>
              <a:gd name="adj" fmla="val 85199"/>
            </a:avLst>
          </a:prstGeom>
          <a:solidFill>
            <a:srgbClr val="ABD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Freeform 7"/>
          <p:cNvSpPr/>
          <p:nvPr>
            <p:custDataLst>
              <p:tags r:id="rId5"/>
            </p:custDataLst>
          </p:nvPr>
        </p:nvSpPr>
        <p:spPr bwMode="auto">
          <a:xfrm flipV="1">
            <a:off x="3321005" y="2686954"/>
            <a:ext cx="572261" cy="2222122"/>
          </a:xfrm>
          <a:custGeom>
            <a:avLst/>
            <a:gdLst>
              <a:gd name="T0" fmla="*/ 537 w 537"/>
              <a:gd name="T1" fmla="*/ 0 h 1618"/>
              <a:gd name="T2" fmla="*/ 478 w 537"/>
              <a:gd name="T3" fmla="*/ 56 h 1618"/>
              <a:gd name="T4" fmla="*/ 338 w 537"/>
              <a:gd name="T5" fmla="*/ 216 h 1618"/>
              <a:gd name="T6" fmla="*/ 263 w 537"/>
              <a:gd name="T7" fmla="*/ 333 h 1618"/>
              <a:gd name="T8" fmla="*/ 205 w 537"/>
              <a:gd name="T9" fmla="*/ 470 h 1618"/>
              <a:gd name="T10" fmla="*/ 184 w 537"/>
              <a:gd name="T11" fmla="*/ 609 h 1618"/>
              <a:gd name="T12" fmla="*/ 217 w 537"/>
              <a:gd name="T13" fmla="*/ 727 h 1618"/>
              <a:gd name="T14" fmla="*/ 307 w 537"/>
              <a:gd name="T15" fmla="*/ 866 h 1618"/>
              <a:gd name="T16" fmla="*/ 391 w 537"/>
              <a:gd name="T17" fmla="*/ 1027 h 1618"/>
              <a:gd name="T18" fmla="*/ 419 w 537"/>
              <a:gd name="T19" fmla="*/ 1113 h 1618"/>
              <a:gd name="T20" fmla="*/ 429 w 537"/>
              <a:gd name="T21" fmla="*/ 1156 h 1618"/>
              <a:gd name="T22" fmla="*/ 434 w 537"/>
              <a:gd name="T23" fmla="*/ 1199 h 1618"/>
              <a:gd name="T24" fmla="*/ 424 w 537"/>
              <a:gd name="T25" fmla="*/ 1356 h 1618"/>
              <a:gd name="T26" fmla="*/ 379 w 537"/>
              <a:gd name="T27" fmla="*/ 1475 h 1618"/>
              <a:gd name="T28" fmla="*/ 366 w 537"/>
              <a:gd name="T29" fmla="*/ 1499 h 1618"/>
              <a:gd name="T30" fmla="*/ 353 w 537"/>
              <a:gd name="T31" fmla="*/ 1521 h 1618"/>
              <a:gd name="T32" fmla="*/ 327 w 537"/>
              <a:gd name="T33" fmla="*/ 1556 h 1618"/>
              <a:gd name="T34" fmla="*/ 305 w 537"/>
              <a:gd name="T35" fmla="*/ 1583 h 1618"/>
              <a:gd name="T36" fmla="*/ 287 w 537"/>
              <a:gd name="T37" fmla="*/ 1602 h 1618"/>
              <a:gd name="T38" fmla="*/ 273 w 537"/>
              <a:gd name="T39" fmla="*/ 1618 h 1618"/>
              <a:gd name="T40" fmla="*/ 283 w 537"/>
              <a:gd name="T41" fmla="*/ 1599 h 1618"/>
              <a:gd name="T42" fmla="*/ 295 w 537"/>
              <a:gd name="T43" fmla="*/ 1577 h 1618"/>
              <a:gd name="T44" fmla="*/ 310 w 537"/>
              <a:gd name="T45" fmla="*/ 1546 h 1618"/>
              <a:gd name="T46" fmla="*/ 326 w 537"/>
              <a:gd name="T47" fmla="*/ 1507 h 1618"/>
              <a:gd name="T48" fmla="*/ 334 w 537"/>
              <a:gd name="T49" fmla="*/ 1485 h 1618"/>
              <a:gd name="T50" fmla="*/ 341 w 537"/>
              <a:gd name="T51" fmla="*/ 1460 h 1618"/>
              <a:gd name="T52" fmla="*/ 358 w 537"/>
              <a:gd name="T53" fmla="*/ 1348 h 1618"/>
              <a:gd name="T54" fmla="*/ 333 w 537"/>
              <a:gd name="T55" fmla="*/ 1221 h 1618"/>
              <a:gd name="T56" fmla="*/ 263 w 537"/>
              <a:gd name="T57" fmla="*/ 1095 h 1618"/>
              <a:gd name="T58" fmla="*/ 163 w 537"/>
              <a:gd name="T59" fmla="*/ 970 h 1618"/>
              <a:gd name="T60" fmla="*/ 108 w 537"/>
              <a:gd name="T61" fmla="*/ 901 h 1618"/>
              <a:gd name="T62" fmla="*/ 80 w 537"/>
              <a:gd name="T63" fmla="*/ 862 h 1618"/>
              <a:gd name="T64" fmla="*/ 65 w 537"/>
              <a:gd name="T65" fmla="*/ 840 h 1618"/>
              <a:gd name="T66" fmla="*/ 53 w 537"/>
              <a:gd name="T67" fmla="*/ 819 h 1618"/>
              <a:gd name="T68" fmla="*/ 8 w 537"/>
              <a:gd name="T69" fmla="*/ 599 h 1618"/>
              <a:gd name="T70" fmla="*/ 77 w 537"/>
              <a:gd name="T71" fmla="*/ 410 h 1618"/>
              <a:gd name="T72" fmla="*/ 186 w 537"/>
              <a:gd name="T73" fmla="*/ 276 h 1618"/>
              <a:gd name="T74" fmla="*/ 295 w 537"/>
              <a:gd name="T75" fmla="*/ 175 h 1618"/>
              <a:gd name="T76" fmla="*/ 468 w 537"/>
              <a:gd name="T77" fmla="*/ 43 h 1618"/>
              <a:gd name="T78" fmla="*/ 537 w 537"/>
              <a:gd name="T79" fmla="*/ 0 h 1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7" h="1618">
                <a:moveTo>
                  <a:pt x="537" y="0"/>
                </a:moveTo>
                <a:cubicBezTo>
                  <a:pt x="537" y="0"/>
                  <a:pt x="514" y="19"/>
                  <a:pt x="478" y="56"/>
                </a:cubicBezTo>
                <a:cubicBezTo>
                  <a:pt x="442" y="93"/>
                  <a:pt x="391" y="146"/>
                  <a:pt x="338" y="216"/>
                </a:cubicBezTo>
                <a:cubicBezTo>
                  <a:pt x="312" y="251"/>
                  <a:pt x="287" y="290"/>
                  <a:pt x="263" y="333"/>
                </a:cubicBezTo>
                <a:cubicBezTo>
                  <a:pt x="240" y="376"/>
                  <a:pt x="219" y="423"/>
                  <a:pt x="205" y="470"/>
                </a:cubicBezTo>
                <a:cubicBezTo>
                  <a:pt x="191" y="518"/>
                  <a:pt x="183" y="566"/>
                  <a:pt x="184" y="609"/>
                </a:cubicBezTo>
                <a:cubicBezTo>
                  <a:pt x="186" y="652"/>
                  <a:pt x="197" y="690"/>
                  <a:pt x="217" y="727"/>
                </a:cubicBezTo>
                <a:cubicBezTo>
                  <a:pt x="240" y="768"/>
                  <a:pt x="275" y="816"/>
                  <a:pt x="307" y="866"/>
                </a:cubicBezTo>
                <a:cubicBezTo>
                  <a:pt x="339" y="916"/>
                  <a:pt x="369" y="970"/>
                  <a:pt x="391" y="1027"/>
                </a:cubicBezTo>
                <a:cubicBezTo>
                  <a:pt x="403" y="1055"/>
                  <a:pt x="412" y="1084"/>
                  <a:pt x="419" y="1113"/>
                </a:cubicBezTo>
                <a:cubicBezTo>
                  <a:pt x="423" y="1127"/>
                  <a:pt x="426" y="1142"/>
                  <a:pt x="429" y="1156"/>
                </a:cubicBezTo>
                <a:cubicBezTo>
                  <a:pt x="431" y="1170"/>
                  <a:pt x="434" y="1184"/>
                  <a:pt x="434" y="1199"/>
                </a:cubicBezTo>
                <a:cubicBezTo>
                  <a:pt x="440" y="1255"/>
                  <a:pt x="436" y="1309"/>
                  <a:pt x="424" y="1356"/>
                </a:cubicBezTo>
                <a:cubicBezTo>
                  <a:pt x="413" y="1402"/>
                  <a:pt x="397" y="1443"/>
                  <a:pt x="379" y="1475"/>
                </a:cubicBezTo>
                <a:cubicBezTo>
                  <a:pt x="375" y="1484"/>
                  <a:pt x="370" y="1492"/>
                  <a:pt x="366" y="1499"/>
                </a:cubicBezTo>
                <a:cubicBezTo>
                  <a:pt x="361" y="1507"/>
                  <a:pt x="357" y="1514"/>
                  <a:pt x="353" y="1521"/>
                </a:cubicBezTo>
                <a:cubicBezTo>
                  <a:pt x="343" y="1534"/>
                  <a:pt x="335" y="1546"/>
                  <a:pt x="327" y="1556"/>
                </a:cubicBezTo>
                <a:cubicBezTo>
                  <a:pt x="319" y="1566"/>
                  <a:pt x="311" y="1575"/>
                  <a:pt x="305" y="1583"/>
                </a:cubicBezTo>
                <a:cubicBezTo>
                  <a:pt x="298" y="1591"/>
                  <a:pt x="292" y="1597"/>
                  <a:pt x="287" y="1602"/>
                </a:cubicBezTo>
                <a:cubicBezTo>
                  <a:pt x="278" y="1613"/>
                  <a:pt x="273" y="1618"/>
                  <a:pt x="273" y="1618"/>
                </a:cubicBezTo>
                <a:cubicBezTo>
                  <a:pt x="273" y="1618"/>
                  <a:pt x="276" y="1611"/>
                  <a:pt x="283" y="1599"/>
                </a:cubicBezTo>
                <a:cubicBezTo>
                  <a:pt x="286" y="1593"/>
                  <a:pt x="290" y="1586"/>
                  <a:pt x="295" y="1577"/>
                </a:cubicBezTo>
                <a:cubicBezTo>
                  <a:pt x="299" y="1568"/>
                  <a:pt x="304" y="1557"/>
                  <a:pt x="310" y="1546"/>
                </a:cubicBezTo>
                <a:cubicBezTo>
                  <a:pt x="315" y="1534"/>
                  <a:pt x="320" y="1521"/>
                  <a:pt x="326" y="1507"/>
                </a:cubicBezTo>
                <a:cubicBezTo>
                  <a:pt x="329" y="1500"/>
                  <a:pt x="331" y="1492"/>
                  <a:pt x="334" y="1485"/>
                </a:cubicBezTo>
                <a:cubicBezTo>
                  <a:pt x="337" y="1477"/>
                  <a:pt x="340" y="1469"/>
                  <a:pt x="341" y="1460"/>
                </a:cubicBezTo>
                <a:cubicBezTo>
                  <a:pt x="351" y="1427"/>
                  <a:pt x="358" y="1389"/>
                  <a:pt x="358" y="1348"/>
                </a:cubicBezTo>
                <a:cubicBezTo>
                  <a:pt x="358" y="1306"/>
                  <a:pt x="350" y="1263"/>
                  <a:pt x="333" y="1221"/>
                </a:cubicBezTo>
                <a:cubicBezTo>
                  <a:pt x="317" y="1178"/>
                  <a:pt x="293" y="1136"/>
                  <a:pt x="263" y="1095"/>
                </a:cubicBezTo>
                <a:cubicBezTo>
                  <a:pt x="233" y="1054"/>
                  <a:pt x="199" y="1013"/>
                  <a:pt x="163" y="970"/>
                </a:cubicBezTo>
                <a:cubicBezTo>
                  <a:pt x="145" y="948"/>
                  <a:pt x="126" y="925"/>
                  <a:pt x="108" y="901"/>
                </a:cubicBezTo>
                <a:cubicBezTo>
                  <a:pt x="99" y="889"/>
                  <a:pt x="89" y="876"/>
                  <a:pt x="80" y="862"/>
                </a:cubicBezTo>
                <a:cubicBezTo>
                  <a:pt x="65" y="840"/>
                  <a:pt x="65" y="840"/>
                  <a:pt x="65" y="840"/>
                </a:cubicBezTo>
                <a:cubicBezTo>
                  <a:pt x="53" y="819"/>
                  <a:pt x="53" y="819"/>
                  <a:pt x="53" y="819"/>
                </a:cubicBezTo>
                <a:cubicBezTo>
                  <a:pt x="15" y="753"/>
                  <a:pt x="0" y="671"/>
                  <a:pt x="8" y="599"/>
                </a:cubicBezTo>
                <a:cubicBezTo>
                  <a:pt x="17" y="526"/>
                  <a:pt x="45" y="463"/>
                  <a:pt x="77" y="410"/>
                </a:cubicBezTo>
                <a:cubicBezTo>
                  <a:pt x="111" y="358"/>
                  <a:pt x="148" y="314"/>
                  <a:pt x="186" y="276"/>
                </a:cubicBezTo>
                <a:cubicBezTo>
                  <a:pt x="223" y="237"/>
                  <a:pt x="260" y="204"/>
                  <a:pt x="295" y="175"/>
                </a:cubicBezTo>
                <a:cubicBezTo>
                  <a:pt x="363" y="116"/>
                  <a:pt x="424" y="72"/>
                  <a:pt x="468" y="43"/>
                </a:cubicBezTo>
                <a:cubicBezTo>
                  <a:pt x="511" y="14"/>
                  <a:pt x="537" y="0"/>
                  <a:pt x="537" y="0"/>
                </a:cubicBezTo>
                <a:close/>
              </a:path>
            </a:pathLst>
          </a:custGeom>
          <a:solidFill>
            <a:schemeClr val="lt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8"/>
          <p:cNvSpPr/>
          <p:nvPr>
            <p:custDataLst>
              <p:tags r:id="rId6"/>
            </p:custDataLst>
          </p:nvPr>
        </p:nvSpPr>
        <p:spPr bwMode="auto">
          <a:xfrm flipV="1">
            <a:off x="3589936" y="2504331"/>
            <a:ext cx="649187" cy="2582365"/>
          </a:xfrm>
          <a:custGeom>
            <a:avLst/>
            <a:gdLst>
              <a:gd name="T0" fmla="*/ 610 w 610"/>
              <a:gd name="T1" fmla="*/ 0 h 1880"/>
              <a:gd name="T2" fmla="*/ 541 w 610"/>
              <a:gd name="T3" fmla="*/ 64 h 1880"/>
              <a:gd name="T4" fmla="*/ 376 w 610"/>
              <a:gd name="T5" fmla="*/ 247 h 1880"/>
              <a:gd name="T6" fmla="*/ 285 w 610"/>
              <a:gd name="T7" fmla="*/ 382 h 1880"/>
              <a:gd name="T8" fmla="*/ 214 w 610"/>
              <a:gd name="T9" fmla="*/ 541 h 1880"/>
              <a:gd name="T10" fmla="*/ 186 w 610"/>
              <a:gd name="T11" fmla="*/ 706 h 1880"/>
              <a:gd name="T12" fmla="*/ 225 w 610"/>
              <a:gd name="T13" fmla="*/ 852 h 1880"/>
              <a:gd name="T14" fmla="*/ 330 w 610"/>
              <a:gd name="T15" fmla="*/ 1014 h 1880"/>
              <a:gd name="T16" fmla="*/ 430 w 610"/>
              <a:gd name="T17" fmla="*/ 1199 h 1880"/>
              <a:gd name="T18" fmla="*/ 464 w 610"/>
              <a:gd name="T19" fmla="*/ 1296 h 1880"/>
              <a:gd name="T20" fmla="*/ 475 w 610"/>
              <a:gd name="T21" fmla="*/ 1346 h 1880"/>
              <a:gd name="T22" fmla="*/ 482 w 610"/>
              <a:gd name="T23" fmla="*/ 1394 h 1880"/>
              <a:gd name="T24" fmla="*/ 473 w 610"/>
              <a:gd name="T25" fmla="*/ 1575 h 1880"/>
              <a:gd name="T26" fmla="*/ 423 w 610"/>
              <a:gd name="T27" fmla="*/ 1713 h 1880"/>
              <a:gd name="T28" fmla="*/ 408 w 610"/>
              <a:gd name="T29" fmla="*/ 1741 h 1880"/>
              <a:gd name="T30" fmla="*/ 393 w 610"/>
              <a:gd name="T31" fmla="*/ 1766 h 1880"/>
              <a:gd name="T32" fmla="*/ 364 w 610"/>
              <a:gd name="T33" fmla="*/ 1808 h 1880"/>
              <a:gd name="T34" fmla="*/ 339 w 610"/>
              <a:gd name="T35" fmla="*/ 1839 h 1880"/>
              <a:gd name="T36" fmla="*/ 319 w 610"/>
              <a:gd name="T37" fmla="*/ 1862 h 1880"/>
              <a:gd name="T38" fmla="*/ 303 w 610"/>
              <a:gd name="T39" fmla="*/ 1880 h 1880"/>
              <a:gd name="T40" fmla="*/ 315 w 610"/>
              <a:gd name="T41" fmla="*/ 1859 h 1880"/>
              <a:gd name="T42" fmla="*/ 329 w 610"/>
              <a:gd name="T43" fmla="*/ 1833 h 1880"/>
              <a:gd name="T44" fmla="*/ 347 w 610"/>
              <a:gd name="T45" fmla="*/ 1797 h 1880"/>
              <a:gd name="T46" fmla="*/ 367 w 610"/>
              <a:gd name="T47" fmla="*/ 1752 h 1880"/>
              <a:gd name="T48" fmla="*/ 376 w 610"/>
              <a:gd name="T49" fmla="*/ 1726 h 1880"/>
              <a:gd name="T50" fmla="*/ 386 w 610"/>
              <a:gd name="T51" fmla="*/ 1698 h 1880"/>
              <a:gd name="T52" fmla="*/ 407 w 610"/>
              <a:gd name="T53" fmla="*/ 1566 h 1880"/>
              <a:gd name="T54" fmla="*/ 381 w 610"/>
              <a:gd name="T55" fmla="*/ 1416 h 1880"/>
              <a:gd name="T56" fmla="*/ 302 w 610"/>
              <a:gd name="T57" fmla="*/ 1267 h 1880"/>
              <a:gd name="T58" fmla="*/ 187 w 610"/>
              <a:gd name="T59" fmla="*/ 1118 h 1880"/>
              <a:gd name="T60" fmla="*/ 123 w 610"/>
              <a:gd name="T61" fmla="*/ 1038 h 1880"/>
              <a:gd name="T62" fmla="*/ 91 w 610"/>
              <a:gd name="T63" fmla="*/ 994 h 1880"/>
              <a:gd name="T64" fmla="*/ 75 w 610"/>
              <a:gd name="T65" fmla="*/ 968 h 1880"/>
              <a:gd name="T66" fmla="*/ 60 w 610"/>
              <a:gd name="T67" fmla="*/ 944 h 1880"/>
              <a:gd name="T68" fmla="*/ 10 w 610"/>
              <a:gd name="T69" fmla="*/ 696 h 1880"/>
              <a:gd name="T70" fmla="*/ 86 w 610"/>
              <a:gd name="T71" fmla="*/ 481 h 1880"/>
              <a:gd name="T72" fmla="*/ 208 w 610"/>
              <a:gd name="T73" fmla="*/ 325 h 1880"/>
              <a:gd name="T74" fmla="*/ 331 w 610"/>
              <a:gd name="T75" fmla="*/ 206 h 1880"/>
              <a:gd name="T76" fmla="*/ 530 w 610"/>
              <a:gd name="T77" fmla="*/ 51 h 1880"/>
              <a:gd name="T78" fmla="*/ 610 w 610"/>
              <a:gd name="T79" fmla="*/ 0 h 1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10" h="1880">
                <a:moveTo>
                  <a:pt x="610" y="0"/>
                </a:moveTo>
                <a:cubicBezTo>
                  <a:pt x="610" y="0"/>
                  <a:pt x="583" y="22"/>
                  <a:pt x="541" y="64"/>
                </a:cubicBezTo>
                <a:cubicBezTo>
                  <a:pt x="498" y="106"/>
                  <a:pt x="438" y="167"/>
                  <a:pt x="376" y="247"/>
                </a:cubicBezTo>
                <a:cubicBezTo>
                  <a:pt x="344" y="287"/>
                  <a:pt x="314" y="333"/>
                  <a:pt x="285" y="382"/>
                </a:cubicBezTo>
                <a:cubicBezTo>
                  <a:pt x="257" y="432"/>
                  <a:pt x="232" y="486"/>
                  <a:pt x="214" y="541"/>
                </a:cubicBezTo>
                <a:cubicBezTo>
                  <a:pt x="195" y="597"/>
                  <a:pt x="185" y="654"/>
                  <a:pt x="186" y="706"/>
                </a:cubicBezTo>
                <a:cubicBezTo>
                  <a:pt x="187" y="759"/>
                  <a:pt x="200" y="807"/>
                  <a:pt x="225" y="852"/>
                </a:cubicBezTo>
                <a:cubicBezTo>
                  <a:pt x="252" y="901"/>
                  <a:pt x="293" y="957"/>
                  <a:pt x="330" y="1014"/>
                </a:cubicBezTo>
                <a:cubicBezTo>
                  <a:pt x="368" y="1072"/>
                  <a:pt x="403" y="1134"/>
                  <a:pt x="430" y="1199"/>
                </a:cubicBezTo>
                <a:cubicBezTo>
                  <a:pt x="444" y="1231"/>
                  <a:pt x="455" y="1263"/>
                  <a:pt x="464" y="1296"/>
                </a:cubicBezTo>
                <a:cubicBezTo>
                  <a:pt x="469" y="1313"/>
                  <a:pt x="472" y="1329"/>
                  <a:pt x="475" y="1346"/>
                </a:cubicBezTo>
                <a:cubicBezTo>
                  <a:pt x="478" y="1362"/>
                  <a:pt x="481" y="1378"/>
                  <a:pt x="482" y="1394"/>
                </a:cubicBezTo>
                <a:cubicBezTo>
                  <a:pt x="490" y="1459"/>
                  <a:pt x="486" y="1521"/>
                  <a:pt x="473" y="1575"/>
                </a:cubicBezTo>
                <a:cubicBezTo>
                  <a:pt x="462" y="1629"/>
                  <a:pt x="443" y="1675"/>
                  <a:pt x="423" y="1713"/>
                </a:cubicBezTo>
                <a:cubicBezTo>
                  <a:pt x="419" y="1723"/>
                  <a:pt x="413" y="1732"/>
                  <a:pt x="408" y="1741"/>
                </a:cubicBezTo>
                <a:cubicBezTo>
                  <a:pt x="403" y="1749"/>
                  <a:pt x="398" y="1758"/>
                  <a:pt x="393" y="1766"/>
                </a:cubicBezTo>
                <a:cubicBezTo>
                  <a:pt x="383" y="1781"/>
                  <a:pt x="374" y="1795"/>
                  <a:pt x="364" y="1808"/>
                </a:cubicBezTo>
                <a:cubicBezTo>
                  <a:pt x="355" y="1819"/>
                  <a:pt x="347" y="1830"/>
                  <a:pt x="339" y="1839"/>
                </a:cubicBezTo>
                <a:cubicBezTo>
                  <a:pt x="332" y="1848"/>
                  <a:pt x="325" y="1856"/>
                  <a:pt x="319" y="1862"/>
                </a:cubicBezTo>
                <a:cubicBezTo>
                  <a:pt x="309" y="1874"/>
                  <a:pt x="303" y="1880"/>
                  <a:pt x="303" y="1880"/>
                </a:cubicBezTo>
                <a:cubicBezTo>
                  <a:pt x="303" y="1880"/>
                  <a:pt x="307" y="1873"/>
                  <a:pt x="315" y="1859"/>
                </a:cubicBezTo>
                <a:cubicBezTo>
                  <a:pt x="319" y="1852"/>
                  <a:pt x="324" y="1843"/>
                  <a:pt x="329" y="1833"/>
                </a:cubicBezTo>
                <a:cubicBezTo>
                  <a:pt x="335" y="1822"/>
                  <a:pt x="340" y="1810"/>
                  <a:pt x="347" y="1797"/>
                </a:cubicBezTo>
                <a:cubicBezTo>
                  <a:pt x="354" y="1784"/>
                  <a:pt x="360" y="1768"/>
                  <a:pt x="367" y="1752"/>
                </a:cubicBezTo>
                <a:cubicBezTo>
                  <a:pt x="370" y="1744"/>
                  <a:pt x="373" y="1735"/>
                  <a:pt x="376" y="1726"/>
                </a:cubicBezTo>
                <a:cubicBezTo>
                  <a:pt x="380" y="1717"/>
                  <a:pt x="383" y="1708"/>
                  <a:pt x="386" y="1698"/>
                </a:cubicBezTo>
                <a:cubicBezTo>
                  <a:pt x="398" y="1660"/>
                  <a:pt x="406" y="1615"/>
                  <a:pt x="407" y="1566"/>
                </a:cubicBezTo>
                <a:cubicBezTo>
                  <a:pt x="408" y="1518"/>
                  <a:pt x="400" y="1467"/>
                  <a:pt x="381" y="1416"/>
                </a:cubicBezTo>
                <a:cubicBezTo>
                  <a:pt x="364" y="1366"/>
                  <a:pt x="335" y="1316"/>
                  <a:pt x="302" y="1267"/>
                </a:cubicBezTo>
                <a:cubicBezTo>
                  <a:pt x="268" y="1218"/>
                  <a:pt x="229" y="1170"/>
                  <a:pt x="187" y="1118"/>
                </a:cubicBezTo>
                <a:cubicBezTo>
                  <a:pt x="166" y="1093"/>
                  <a:pt x="145" y="1066"/>
                  <a:pt x="123" y="1038"/>
                </a:cubicBezTo>
                <a:cubicBezTo>
                  <a:pt x="113" y="1024"/>
                  <a:pt x="102" y="1009"/>
                  <a:pt x="91" y="994"/>
                </a:cubicBezTo>
                <a:cubicBezTo>
                  <a:pt x="75" y="968"/>
                  <a:pt x="75" y="968"/>
                  <a:pt x="75" y="968"/>
                </a:cubicBezTo>
                <a:cubicBezTo>
                  <a:pt x="60" y="944"/>
                  <a:pt x="60" y="944"/>
                  <a:pt x="60" y="944"/>
                </a:cubicBezTo>
                <a:cubicBezTo>
                  <a:pt x="18" y="869"/>
                  <a:pt x="0" y="778"/>
                  <a:pt x="10" y="696"/>
                </a:cubicBezTo>
                <a:cubicBezTo>
                  <a:pt x="19" y="614"/>
                  <a:pt x="50" y="542"/>
                  <a:pt x="86" y="481"/>
                </a:cubicBezTo>
                <a:cubicBezTo>
                  <a:pt x="123" y="421"/>
                  <a:pt x="166" y="370"/>
                  <a:pt x="208" y="325"/>
                </a:cubicBezTo>
                <a:cubicBezTo>
                  <a:pt x="250" y="280"/>
                  <a:pt x="292" y="241"/>
                  <a:pt x="331" y="206"/>
                </a:cubicBezTo>
                <a:cubicBezTo>
                  <a:pt x="411" y="137"/>
                  <a:pt x="480" y="85"/>
                  <a:pt x="530" y="51"/>
                </a:cubicBezTo>
                <a:cubicBezTo>
                  <a:pt x="580" y="17"/>
                  <a:pt x="610" y="0"/>
                  <a:pt x="610" y="0"/>
                </a:cubicBezTo>
                <a:close/>
              </a:path>
            </a:pathLst>
          </a:custGeom>
          <a:solidFill>
            <a:schemeClr val="lt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Freeform 13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5235420" y="2942126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Freeform 13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5391150" y="3179786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Freeform 1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5493719" y="3551912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Freeform 13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5611924" y="3314877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Freeform 13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5542502" y="3875255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Freeform 13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5312972" y="3623836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Freeform 13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5329233" y="3932168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Freeform 13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5043416" y="3780816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Freeform 13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157242" y="3289861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Freeform 13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5289206" y="2648804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Freeform 13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5476833" y="2975899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Freeform 13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5681971" y="4172330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13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5381769" y="4231120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Freeform 13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5072185" y="4172330"/>
            <a:ext cx="153228" cy="261426"/>
          </a:xfrm>
          <a:custGeom>
            <a:avLst/>
            <a:gdLst>
              <a:gd name="T0" fmla="*/ 29 w 65"/>
              <a:gd name="T1" fmla="*/ 0 h 113"/>
              <a:gd name="T2" fmla="*/ 1 w 65"/>
              <a:gd name="T3" fmla="*/ 84 h 113"/>
              <a:gd name="T4" fmla="*/ 37 w 65"/>
              <a:gd name="T5" fmla="*/ 112 h 113"/>
              <a:gd name="T6" fmla="*/ 60 w 65"/>
              <a:gd name="T7" fmla="*/ 68 h 113"/>
              <a:gd name="T8" fmla="*/ 29 w 65"/>
              <a:gd name="T9" fmla="*/ 0 h 113"/>
              <a:gd name="T10" fmla="*/ 12 w 65"/>
              <a:gd name="T11" fmla="*/ 66 h 113"/>
              <a:gd name="T12" fmla="*/ 27 w 65"/>
              <a:gd name="T13" fmla="*/ 105 h 113"/>
              <a:gd name="T14" fmla="*/ 8 w 65"/>
              <a:gd name="T15" fmla="*/ 93 h 113"/>
              <a:gd name="T16" fmla="*/ 12 w 65"/>
              <a:gd name="T17" fmla="*/ 66 h 113"/>
              <a:gd name="T18" fmla="*/ 42 w 65"/>
              <a:gd name="T19" fmla="*/ 86 h 113"/>
              <a:gd name="T20" fmla="*/ 39 w 65"/>
              <a:gd name="T21" fmla="*/ 29 h 113"/>
              <a:gd name="T22" fmla="*/ 53 w 65"/>
              <a:gd name="T23" fmla="*/ 59 h 113"/>
              <a:gd name="T24" fmla="*/ 42 w 65"/>
              <a:gd name="T25" fmla="*/ 86 h 113"/>
              <a:gd name="T26" fmla="*/ 22 w 65"/>
              <a:gd name="T27" fmla="*/ 91 h 113"/>
              <a:gd name="T28" fmla="*/ 56 w 65"/>
              <a:gd name="T29" fmla="*/ 79 h 113"/>
              <a:gd name="T30" fmla="*/ 45 w 65"/>
              <a:gd name="T31" fmla="*/ 99 h 113"/>
              <a:gd name="T32" fmla="*/ 22 w 65"/>
              <a:gd name="T33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13">
                <a:moveTo>
                  <a:pt x="29" y="0"/>
                </a:moveTo>
                <a:cubicBezTo>
                  <a:pt x="31" y="34"/>
                  <a:pt x="0" y="50"/>
                  <a:pt x="1" y="84"/>
                </a:cubicBezTo>
                <a:cubicBezTo>
                  <a:pt x="2" y="100"/>
                  <a:pt x="12" y="113"/>
                  <a:pt x="37" y="112"/>
                </a:cubicBezTo>
                <a:cubicBezTo>
                  <a:pt x="62" y="110"/>
                  <a:pt x="65" y="90"/>
                  <a:pt x="60" y="68"/>
                </a:cubicBezTo>
                <a:cubicBezTo>
                  <a:pt x="53" y="38"/>
                  <a:pt x="29" y="0"/>
                  <a:pt x="29" y="0"/>
                </a:cubicBezTo>
                <a:close/>
                <a:moveTo>
                  <a:pt x="12" y="66"/>
                </a:moveTo>
                <a:cubicBezTo>
                  <a:pt x="11" y="83"/>
                  <a:pt x="17" y="95"/>
                  <a:pt x="27" y="105"/>
                </a:cubicBezTo>
                <a:cubicBezTo>
                  <a:pt x="23" y="106"/>
                  <a:pt x="14" y="107"/>
                  <a:pt x="8" y="93"/>
                </a:cubicBezTo>
                <a:cubicBezTo>
                  <a:pt x="2" y="79"/>
                  <a:pt x="12" y="66"/>
                  <a:pt x="12" y="66"/>
                </a:cubicBezTo>
                <a:close/>
                <a:moveTo>
                  <a:pt x="42" y="86"/>
                </a:moveTo>
                <a:cubicBezTo>
                  <a:pt x="49" y="65"/>
                  <a:pt x="44" y="47"/>
                  <a:pt x="39" y="29"/>
                </a:cubicBezTo>
                <a:cubicBezTo>
                  <a:pt x="39" y="29"/>
                  <a:pt x="49" y="44"/>
                  <a:pt x="53" y="59"/>
                </a:cubicBezTo>
                <a:cubicBezTo>
                  <a:pt x="57" y="73"/>
                  <a:pt x="44" y="89"/>
                  <a:pt x="42" y="86"/>
                </a:cubicBezTo>
                <a:close/>
                <a:moveTo>
                  <a:pt x="22" y="91"/>
                </a:moveTo>
                <a:cubicBezTo>
                  <a:pt x="34" y="95"/>
                  <a:pt x="49" y="96"/>
                  <a:pt x="56" y="79"/>
                </a:cubicBezTo>
                <a:cubicBezTo>
                  <a:pt x="59" y="91"/>
                  <a:pt x="53" y="97"/>
                  <a:pt x="45" y="99"/>
                </a:cubicBezTo>
                <a:cubicBezTo>
                  <a:pt x="35" y="102"/>
                  <a:pt x="25" y="99"/>
                  <a:pt x="22" y="91"/>
                </a:cubicBezTo>
                <a:close/>
              </a:path>
            </a:pathLst>
          </a:custGeom>
          <a:solidFill>
            <a:schemeClr val="lt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梯形 50"/>
          <p:cNvSpPr/>
          <p:nvPr>
            <p:custDataLst>
              <p:tags r:id="rId21"/>
            </p:custDataLst>
          </p:nvPr>
        </p:nvSpPr>
        <p:spPr>
          <a:xfrm rot="19872116">
            <a:off x="963166" y="2130955"/>
            <a:ext cx="1357165" cy="3219670"/>
          </a:xfrm>
          <a:prstGeom prst="trapezoid">
            <a:avLst>
              <a:gd name="adj" fmla="val 41959"/>
            </a:avLst>
          </a:prstGeom>
          <a:gradFill>
            <a:gsLst>
              <a:gs pos="4324">
                <a:srgbClr val="FFA200">
                  <a:alpha val="15000"/>
                </a:srgbClr>
              </a:gs>
              <a:gs pos="100000">
                <a:srgbClr val="FFA200"/>
              </a:gs>
            </a:gsLst>
            <a:lin ang="5400000" scaled="1"/>
          </a:gradFill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60"/>
          <p:cNvSpPr txBox="1"/>
          <p:nvPr>
            <p:custDataLst>
              <p:tags r:id="rId22"/>
            </p:custDataLst>
          </p:nvPr>
        </p:nvSpPr>
        <p:spPr>
          <a:xfrm rot="19880352">
            <a:off x="1523544" y="3444965"/>
            <a:ext cx="543491" cy="1290870"/>
          </a:xfrm>
          <a:prstGeom prst="rect">
            <a:avLst/>
          </a:prstGeom>
          <a:noFill/>
        </p:spPr>
        <p:txBody>
          <a:bodyPr vert="eaVert" wrap="none" rtlCol="0">
            <a:normAutofit fontScale="90000"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太阳辐射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61"/>
          <p:cNvSpPr txBox="1"/>
          <p:nvPr>
            <p:custDataLst>
              <p:tags r:id="rId23"/>
            </p:custDataLst>
          </p:nvPr>
        </p:nvSpPr>
        <p:spPr>
          <a:xfrm>
            <a:off x="2928323" y="3617867"/>
            <a:ext cx="482825" cy="1090735"/>
          </a:xfrm>
          <a:prstGeom prst="rect">
            <a:avLst/>
          </a:prstGeom>
          <a:noFill/>
        </p:spPr>
        <p:txBody>
          <a:bodyPr vert="eaVert" wrap="none" rtlCol="0">
            <a:normAutofit fontScale="90000"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海水蒸发</a:t>
            </a:r>
            <a:endParaRPr lang="zh-CN" altLang="en-US" sz="2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思想气泡: 云 13"/>
          <p:cNvSpPr/>
          <p:nvPr>
            <p:custDataLst>
              <p:tags r:id="rId24"/>
            </p:custDataLst>
          </p:nvPr>
        </p:nvSpPr>
        <p:spPr>
          <a:xfrm>
            <a:off x="2986404" y="1746946"/>
            <a:ext cx="3529879" cy="861205"/>
          </a:xfrm>
          <a:prstGeom prst="cloudCallout">
            <a:avLst>
              <a:gd name="adj1" fmla="val -17782"/>
              <a:gd name="adj2" fmla="val 36357"/>
            </a:avLst>
          </a:prstGeom>
          <a:solidFill>
            <a:schemeClr val="l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62"/>
          <p:cNvSpPr txBox="1"/>
          <p:nvPr>
            <p:custDataLst>
              <p:tags r:id="rId25"/>
            </p:custDataLst>
          </p:nvPr>
        </p:nvSpPr>
        <p:spPr>
          <a:xfrm>
            <a:off x="4082143" y="1952084"/>
            <a:ext cx="1380931" cy="453431"/>
          </a:xfrm>
          <a:prstGeom prst="rect">
            <a:avLst/>
          </a:prstGeom>
          <a:noFill/>
        </p:spPr>
        <p:txBody>
          <a:bodyPr wrap="none" rtlCol="0">
            <a:normAutofit fontScale="90000"/>
          </a:bodyPr>
          <a:lstStyle/>
          <a:p>
            <a:r>
              <a: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水汽凝结</a:t>
            </a:r>
            <a:endParaRPr lang="zh-CN" altLang="en-US" sz="24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64"/>
          <p:cNvSpPr txBox="1"/>
          <p:nvPr>
            <p:custDataLst>
              <p:tags r:id="rId26"/>
            </p:custDataLst>
          </p:nvPr>
        </p:nvSpPr>
        <p:spPr>
          <a:xfrm>
            <a:off x="5697808" y="2997060"/>
            <a:ext cx="543491" cy="1290870"/>
          </a:xfrm>
          <a:prstGeom prst="rect">
            <a:avLst/>
          </a:prstGeom>
          <a:noFill/>
        </p:spPr>
        <p:txBody>
          <a:bodyPr vert="eaVert" wrap="none" rtlCol="0">
            <a:normAutofit fontScale="90000"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大气降水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太阳形 5"/>
          <p:cNvSpPr/>
          <p:nvPr>
            <p:custDataLst>
              <p:tags r:id="rId27"/>
            </p:custDataLst>
          </p:nvPr>
        </p:nvSpPr>
        <p:spPr>
          <a:xfrm>
            <a:off x="155575" y="1561465"/>
            <a:ext cx="1214120" cy="991870"/>
          </a:xfrm>
          <a:prstGeom prst="sun">
            <a:avLst>
              <a:gd name="adj" fmla="val 27857"/>
            </a:avLst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custDataLst>
      <p:tags r:id="rId28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525"/>
  <p:tag name="KSO_WM_UNIT_TEXT_FILL_FORE_SCHEMECOLOR_INDEX" val="13"/>
  <p:tag name="KSO_WM_UNIT_TEXT_FILL_FORE_SCHEMECOLOR_INDEX_BRIGHTNESS" val="0"/>
  <p:tag name="KSO_WM_UNIT_TEXT_FILL_TYPE" val="1"/>
</p:tagLst>
</file>

<file path=ppt/tags/tag101.xml><?xml version="1.0" encoding="utf-8"?>
<p:tagLst xmlns:p="http://schemas.openxmlformats.org/presentationml/2006/main">
  <p:tag name="AS_UNIQUEID" val="528"/>
  <p:tag name="KSO_WM_UNIT_FILL_FORE_SCHEMECOLOR_INDEX" val="14"/>
  <p:tag name="KSO_WM_UNIT_FILL_FORE_SCHEMECOLOR_INDEX_BRIGHTNESS" val="-0.3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02.xml><?xml version="1.0" encoding="utf-8"?>
<p:tagLst xmlns:p="http://schemas.openxmlformats.org/presentationml/2006/main">
  <p:tag name="AS_UNIQUEID" val="529"/>
  <p:tag name="KSO_WM_UNIT_FILL_FORE_SCHEMECOLOR_INDEX" val="14"/>
  <p:tag name="KSO_WM_UNIT_FILL_FORE_SCHEMECOLOR_INDEX_BRIGHTNESS" val="-0.3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03.xml><?xml version="1.0" encoding="utf-8"?>
<p:tagLst xmlns:p="http://schemas.openxmlformats.org/presentationml/2006/main">
  <p:tag name="AS_UNIQUEID" val="530"/>
  <p:tag name="KSO_WM_UNIT_TEXT_FILL_FORE_SCHEMECOLOR_INDEX" val="13"/>
  <p:tag name="KSO_WM_UNIT_TEXT_FILL_FORE_SCHEMECOLOR_INDEX_BRIGHTNESS" val="0"/>
  <p:tag name="KSO_WM_UNIT_TEXT_FILL_TYPE" val="1"/>
</p:tagLst>
</file>

<file path=ppt/tags/tag104.xml><?xml version="1.0" encoding="utf-8"?>
<p:tagLst xmlns:p="http://schemas.openxmlformats.org/presentationml/2006/main">
  <p:tag name="AS_UNIQUEID" val="531"/>
  <p:tag name="KSO_WM_UNIT_TEXT_FILL_FORE_SCHEMECOLOR_INDEX" val="13"/>
  <p:tag name="KSO_WM_UNIT_TEXT_FILL_FORE_SCHEMECOLOR_INDEX_BRIGHTNESS" val="0"/>
  <p:tag name="KSO_WM_UNIT_TEXT_FILL_TYPE" val="1"/>
</p:tagLst>
</file>

<file path=ppt/tags/tag105.xml><?xml version="1.0" encoding="utf-8"?>
<p:tagLst xmlns:p="http://schemas.openxmlformats.org/presentationml/2006/main">
  <p:tag name="AS_UNIQUEID" val="533"/>
  <p:tag name="KSO_WM_UNIT_SMARTLAYOUT_COMPRESS_INFO" val="{&#10;    &quot;id&quot;: &quot;2024-05-15T18:17:36&quot;&#10;}&#10;"/>
  <p:tag name="KSO_WM_UNIT_TEXT_FILL_FORE_SCHEMECOLOR_INDEX" val="2"/>
  <p:tag name="KSO_WM_UNIT_TEXT_FILL_FORE_SCHEMECOLOR_INDEX_BRIGHTNESS" val="0"/>
  <p:tag name="KSO_WM_UNIT_TEXT_FILL_TYPE" val="1"/>
</p:tagLst>
</file>

<file path=ppt/tags/tag106.xml><?xml version="1.0" encoding="utf-8"?>
<p:tagLst xmlns:p="http://schemas.openxmlformats.org/presentationml/2006/main">
  <p:tag name="AS_UNIQUEID" val="534"/>
  <p:tag name="KSO_WM_UNIT_TEXT_FILL_FORE_SCHEMECOLOR_INDEX" val="13"/>
  <p:tag name="KSO_WM_UNIT_TEXT_FILL_FORE_SCHEMECOLOR_INDEX_BRIGHTNESS" val="0"/>
  <p:tag name="KSO_WM_UNIT_TEXT_FILL_TYPE" val="1"/>
</p:tagLst>
</file>

<file path=ppt/tags/tag107.xml><?xml version="1.0" encoding="utf-8"?>
<p:tagLst xmlns:p="http://schemas.openxmlformats.org/presentationml/2006/main">
  <p:tag name="AS_UNIQUEID" val="535"/>
  <p:tag name="KSO_WM_UNIT_TEXT_FILL_FORE_SCHEMECOLOR_INDEX" val="13"/>
  <p:tag name="KSO_WM_UNIT_TEXT_FILL_FORE_SCHEMECOLOR_INDEX_BRIGHTNESS" val="0"/>
  <p:tag name="KSO_WM_UNIT_TEXT_FILL_TYPE" val="1"/>
</p:tagLst>
</file>

<file path=ppt/tags/tag108.xml><?xml version="1.0" encoding="utf-8"?>
<p:tagLst xmlns:p="http://schemas.openxmlformats.org/presentationml/2006/main">
  <p:tag name="AS_UNIQUEID" val="537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109.xml><?xml version="1.0" encoding="utf-8"?>
<p:tagLst xmlns:p="http://schemas.openxmlformats.org/presentationml/2006/main">
  <p:tag name="AS_UNIQUEID" val="538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539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111.xml><?xml version="1.0" encoding="utf-8"?>
<p:tagLst xmlns:p="http://schemas.openxmlformats.org/presentationml/2006/main">
  <p:tag name="AS_UNIQUEID" val="540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112.xml><?xml version="1.0" encoding="utf-8"?>
<p:tagLst xmlns:p="http://schemas.openxmlformats.org/presentationml/2006/main">
  <p:tag name="AS_UNIQUEID" val="541"/>
  <p:tag name="KSO_WM_UNIT_TEXT_FILL_FORE_SCHEMECOLOR_INDEX" val="13"/>
  <p:tag name="KSO_WM_UNIT_TEXT_FILL_FORE_SCHEMECOLOR_INDEX_BRIGHTNESS" val="0"/>
  <p:tag name="KSO_WM_UNIT_TEXT_FILL_TYPE" val="1"/>
</p:tagLst>
</file>

<file path=ppt/tags/tag113.xml><?xml version="1.0" encoding="utf-8"?>
<p:tagLst xmlns:p="http://schemas.openxmlformats.org/presentationml/2006/main">
  <p:tag name="AS_UNIQUEID" val="504"/>
  <p:tag name="KSO_WM_UNIT_FILL_FORE_SCHEMECOLOR_INDEX_1" val="8"/>
  <p:tag name="KSO_WM_UNIT_FILL_FORE_SCHEMECOLOR_INDEX_1_BRIGHTNESS" val="0.95"/>
  <p:tag name="KSO_WM_UNIT_FILL_FORE_SCHEMECOLOR_INDEX_1_POS" val="0"/>
  <p:tag name="KSO_WM_UNIT_FILL_FORE_SCHEMECOLOR_INDEX_1_TRANS" val="0"/>
  <p:tag name="KSO_WM_UNIT_FILL_FORE_SCHEMECOLOR_INDEX_2" val="8"/>
  <p:tag name="KSO_WM_UNIT_FILL_FORE_SCHEMECOLOR_INDEX_2_BRIGHTNESS" val="0.55"/>
  <p:tag name="KSO_WM_UNIT_FILL_FORE_SCHEMECOLOR_INDEX_2_POS" val="0.74"/>
  <p:tag name="KSO_WM_UNIT_FILL_FORE_SCHEMECOLOR_INDEX_2_TRANS" val="0"/>
  <p:tag name="KSO_WM_UNIT_FILL_FORE_SCHEMECOLOR_INDEX_3" val="8"/>
  <p:tag name="KSO_WM_UNIT_FILL_FORE_SCHEMECOLOR_INDEX_3_BRIGHTNESS" val="0.55"/>
  <p:tag name="KSO_WM_UNIT_FILL_FORE_SCHEMECOLOR_INDEX_3_POS" val="0.83"/>
  <p:tag name="KSO_WM_UNIT_FILL_FORE_SCHEMECOLOR_INDEX_3_TRANS" val="0"/>
  <p:tag name="KSO_WM_UNIT_FILL_FORE_SCHEMECOLOR_INDEX_4" val="8"/>
  <p:tag name="KSO_WM_UNIT_FILL_FORE_SCHEMECOLOR_INDEX_4_BRIGHTNESS" val="0.7"/>
  <p:tag name="KSO_WM_UNIT_FILL_FORE_SCHEMECOLOR_INDEX_4_POS" val="1"/>
  <p:tag name="KSO_WM_UNIT_FILL_FORE_SCHEMECOLOR_INDEX_4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114.xml><?xml version="1.0" encoding="utf-8"?>
<p:tagLst xmlns:p="http://schemas.openxmlformats.org/presentationml/2006/main">
  <p:tag name="AS_UNIQUEID" val="542"/>
  <p:tag name="KSO_WM_UNIT_TEXT_FILL_FORE_SCHEMECOLOR_INDEX" val="13"/>
  <p:tag name="KSO_WM_UNIT_TEXT_FILL_FORE_SCHEMECOLOR_INDEX_BRIGHTNESS" val="0"/>
  <p:tag name="KSO_WM_UNIT_TEXT_FILL_TYPE" val="1"/>
</p:tagLst>
</file>

<file path=ppt/tags/tag115.xml><?xml version="1.0" encoding="utf-8"?>
<p:tagLst xmlns:p="http://schemas.openxmlformats.org/presentationml/2006/main">
  <p:tag name="AS_UNIQUEID" val="1482"/>
  <p:tag name="KSO_WM_UNIT_TEXT_FILL_FORE_SCHEMECOLOR_INDEX" val="2"/>
  <p:tag name="KSO_WM_UNIT_TEXT_FILL_FORE_SCHEMECOLOR_INDEX_BRIGHTNESS" val="0"/>
  <p:tag name="KSO_WM_UNIT_TEXT_FILL_TYPE" val="1"/>
</p:tagLst>
</file>

<file path=ppt/tags/tag116.xml><?xml version="1.0" encoding="utf-8"?>
<p:tagLst xmlns:p="http://schemas.openxmlformats.org/presentationml/2006/main">
  <p:tag name="AS_UNIQUEID" val="7376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11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118.xml><?xml version="1.0" encoding="utf-8"?>
<p:tagLst xmlns:p="http://schemas.openxmlformats.org/presentationml/2006/main">
  <p:tag name="AS_UNIQUEID" val="7382"/>
</p:tagLst>
</file>

<file path=ppt/tags/tag119.xml><?xml version="1.0" encoding="utf-8"?>
<p:tagLst xmlns:p="http://schemas.openxmlformats.org/presentationml/2006/main">
  <p:tag name="AS_UNIQUEID" val="738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7385"/>
</p:tagLst>
</file>

<file path=ppt/tags/tag121.xml><?xml version="1.0" encoding="utf-8"?>
<p:tagLst xmlns:p="http://schemas.openxmlformats.org/presentationml/2006/main">
  <p:tag name="AS_UNIQUEID" val="7386"/>
</p:tagLst>
</file>

<file path=ppt/tags/tag122.xml><?xml version="1.0" encoding="utf-8"?>
<p:tagLst xmlns:p="http://schemas.openxmlformats.org/presentationml/2006/main">
  <p:tag name="AS_UNIQUEID" val="7387"/>
</p:tagLst>
</file>

<file path=ppt/tags/tag123.xml><?xml version="1.0" encoding="utf-8"?>
<p:tagLst xmlns:p="http://schemas.openxmlformats.org/presentationml/2006/main">
  <p:tag name="AS_UNIQUEID" val="7388"/>
</p:tagLst>
</file>

<file path=ppt/tags/tag124.xml><?xml version="1.0" encoding="utf-8"?>
<p:tagLst xmlns:p="http://schemas.openxmlformats.org/presentationml/2006/main">
  <p:tag name="AS_UNIQUEID" val="7389"/>
</p:tagLst>
</file>

<file path=ppt/tags/tag125.xml><?xml version="1.0" encoding="utf-8"?>
<p:tagLst xmlns:p="http://schemas.openxmlformats.org/presentationml/2006/main">
  <p:tag name="AS_UNIQUEID" val="7390"/>
</p:tagLst>
</file>

<file path=ppt/tags/tag126.xml><?xml version="1.0" encoding="utf-8"?>
<p:tagLst xmlns:p="http://schemas.openxmlformats.org/presentationml/2006/main">
  <p:tag name="AS_UNIQUEID" val="7391"/>
</p:tagLst>
</file>

<file path=ppt/tags/tag127.xml><?xml version="1.0" encoding="utf-8"?>
<p:tagLst xmlns:p="http://schemas.openxmlformats.org/presentationml/2006/main">
  <p:tag name="AS_UNIQUEID" val="7392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128.xml><?xml version="1.0" encoding="utf-8"?>
<p:tagLst xmlns:p="http://schemas.openxmlformats.org/presentationml/2006/main">
  <p:tag name="AS_UNIQUEID" val="7674"/>
</p:tagLst>
</file>

<file path=ppt/tags/tag12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7400"/>
</p:tagLst>
</file>

<file path=ppt/tags/tag131.xml><?xml version="1.0" encoding="utf-8"?>
<p:tagLst xmlns:p="http://schemas.openxmlformats.org/presentationml/2006/main">
  <p:tag name="AS_UNIQUEID" val="7401"/>
</p:tagLst>
</file>

<file path=ppt/tags/tag132.xml><?xml version="1.0" encoding="utf-8"?>
<p:tagLst xmlns:p="http://schemas.openxmlformats.org/presentationml/2006/main">
  <p:tag name="AS_UNIQUEID" val="7402"/>
</p:tagLst>
</file>

<file path=ppt/tags/tag133.xml><?xml version="1.0" encoding="utf-8"?>
<p:tagLst xmlns:p="http://schemas.openxmlformats.org/presentationml/2006/main">
  <p:tag name="AS_UNIQUEID" val="7403"/>
</p:tagLst>
</file>

<file path=ppt/tags/tag134.xml><?xml version="1.0" encoding="utf-8"?>
<p:tagLst xmlns:p="http://schemas.openxmlformats.org/presentationml/2006/main">
  <p:tag name="AS_UNIQUEID" val="7404"/>
</p:tagLst>
</file>

<file path=ppt/tags/tag135.xml><?xml version="1.0" encoding="utf-8"?>
<p:tagLst xmlns:p="http://schemas.openxmlformats.org/presentationml/2006/main">
  <p:tag name="AS_UNIQUEID" val="7405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136.xml><?xml version="1.0" encoding="utf-8"?>
<p:tagLst xmlns:p="http://schemas.openxmlformats.org/presentationml/2006/main">
  <p:tag name="AS_UNIQUEID" val="7406"/>
</p:tagLst>
</file>

<file path=ppt/tags/tag13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138.xml><?xml version="1.0" encoding="utf-8"?>
<p:tagLst xmlns:p="http://schemas.openxmlformats.org/presentationml/2006/main">
  <p:tag name="AS_UNIQUEID" val="7414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139.xml><?xml version="1.0" encoding="utf-8"?>
<p:tagLst xmlns:p="http://schemas.openxmlformats.org/presentationml/2006/main">
  <p:tag name="AS_UNIQUEID" val="504"/>
  <p:tag name="KSO_WM_UNIT_FILL_FORE_SCHEMECOLOR_INDEX_1" val="5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5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5"/>
  <p:tag name="KSO_WM_UNIT_FILL_FORE_SCHEMECOLOR_INDEX_3_BRIGHTNESS" val="0"/>
  <p:tag name="KSO_WM_UNIT_FILL_FORE_SCHEMECOLOR_INDEX_3_POS" val="1"/>
  <p:tag name="KSO_WM_UNIT_FILL_FORE_SCHEMECOLOR_INDEX_3_TRANS" val="0"/>
  <p:tag name="KSO_WM_UNIT_FILL_GRADIENT_ANGLE" val="0"/>
  <p:tag name="KSO_WM_UNIT_FILL_GRADIENT_DIRECTION" val="9"/>
  <p:tag name="KSO_WM_UNIT_FILL_GRADIENT_TYPE" val="2"/>
  <p:tag name="KSO_WM_UNIT_FILL_TYPE" val="3"/>
  <p:tag name="KSO_WM_UNIT_LINE_FILL_TYPE" val="2"/>
  <p:tag name="KSO_WM_UNIT_LINE_FORE_SCHEMECOLOR_INDEX" val="5"/>
  <p:tag name="KSO_WM_UNIT_LINE_FORE_SCHEMECOLOR_INDEX_BRIGHTNESS" val="0.8"/>
  <p:tag name="KSO_WM_UNIT_TEXT_FILL_FORE_SCHEMECOLOR_INDEX" val="2"/>
  <p:tag name="KSO_WM_UNIT_TEXT_FILL_FORE_SCHEMECOLOR_INDEX_BRIGHTNESS" val="0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502"/>
  <p:tag name="KSO_WM_UNIT_TEXT_FILL_FORE_SCHEMECOLOR_INDEX" val="13"/>
  <p:tag name="KSO_WM_UNIT_TEXT_FILL_FORE_SCHEMECOLOR_INDEX_BRIGHTNESS" val="0"/>
  <p:tag name="KSO_WM_UNIT_TEXT_FILL_TYPE" val="1"/>
</p:tagLst>
</file>

<file path=ppt/tags/tag141.xml><?xml version="1.0" encoding="utf-8"?>
<p:tagLst xmlns:p="http://schemas.openxmlformats.org/presentationml/2006/main">
  <p:tag name="AS_UNIQUEID" val="473"/>
  <p:tag name="KSO_WM_UNIT_TEXT_FILL_FORE_SCHEMECOLOR_INDEX" val="2"/>
  <p:tag name="KSO_WM_UNIT_TEXT_FILL_FORE_SCHEMECOLOR_INDEX_BRIGHTNESS" val="0"/>
  <p:tag name="KSO_WM_UNIT_TEXT_FILL_TYPE" val="1"/>
</p:tagLst>
</file>

<file path=ppt/tags/tag142.xml><?xml version="1.0" encoding="utf-8"?>
<p:tagLst xmlns:p="http://schemas.openxmlformats.org/presentationml/2006/main">
  <p:tag name="AS_UNIQUEID" val="476"/>
  <p:tag name="KSO_WM_UNIT_FILL_FORE_SCHEMECOLOR_INDEX" val="14"/>
  <p:tag name="KSO_WM_UNIT_FILL_FORE_SCHEMECOLOR_INDEX_BRIGHTNESS" val="-0.3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43.xml><?xml version="1.0" encoding="utf-8"?>
<p:tagLst xmlns:p="http://schemas.openxmlformats.org/presentationml/2006/main">
  <p:tag name="AS_UNIQUEID" val="477"/>
  <p:tag name="KSO_WM_UNIT_FILL_FORE_SCHEMECOLOR_INDEX" val="14"/>
  <p:tag name="KSO_WM_UNIT_FILL_FORE_SCHEMECOLOR_INDEX_BRIGHTNESS" val="-0.3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44.xml><?xml version="1.0" encoding="utf-8"?>
<p:tagLst xmlns:p="http://schemas.openxmlformats.org/presentationml/2006/main">
  <p:tag name="AS_UNIQUEID" val="479"/>
  <p:tag name="KSO_WM_UNIT_FILL_FORE_SCHEMECOLOR_INDEX" val="16"/>
  <p:tag name="KSO_WM_UNIT_FILL_FORE_SCHEMECOLOR_INDEX_BRIGHTNESS" val="-0.7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45.xml><?xml version="1.0" encoding="utf-8"?>
<p:tagLst xmlns:p="http://schemas.openxmlformats.org/presentationml/2006/main">
  <p:tag name="AS_UNIQUEID" val="480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46.xml><?xml version="1.0" encoding="utf-8"?>
<p:tagLst xmlns:p="http://schemas.openxmlformats.org/presentationml/2006/main">
  <p:tag name="AS_UNIQUEID" val="481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47.xml><?xml version="1.0" encoding="utf-8"?>
<p:tagLst xmlns:p="http://schemas.openxmlformats.org/presentationml/2006/main">
  <p:tag name="AS_UNIQUEID" val="482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48.xml><?xml version="1.0" encoding="utf-8"?>
<p:tagLst xmlns:p="http://schemas.openxmlformats.org/presentationml/2006/main">
  <p:tag name="AS_UNIQUEID" val="483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49.xml><?xml version="1.0" encoding="utf-8"?>
<p:tagLst xmlns:p="http://schemas.openxmlformats.org/presentationml/2006/main">
  <p:tag name="AS_UNIQUEID" val="484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485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51.xml><?xml version="1.0" encoding="utf-8"?>
<p:tagLst xmlns:p="http://schemas.openxmlformats.org/presentationml/2006/main">
  <p:tag name="AS_UNIQUEID" val="486"/>
  <p:tag name="KSO_WM_UNIT_FILL_FORE_SCHEMECOLOR_INDEX" val="16"/>
  <p:tag name="KSO_WM_UNIT_FILL_FORE_SCHEMECOLOR_INDEX_BRIGHTNESS" val="-0.7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52.xml><?xml version="1.0" encoding="utf-8"?>
<p:tagLst xmlns:p="http://schemas.openxmlformats.org/presentationml/2006/main">
  <p:tag name="AS_UNIQUEID" val="487"/>
  <p:tag name="KSO_WM_UNIT_FILL_FORE_SCHEMECOLOR_INDEX" val="16"/>
  <p:tag name="KSO_WM_UNIT_FILL_FORE_SCHEMECOLOR_INDEX_BRIGHTNESS" val="-0.7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53.xml><?xml version="1.0" encoding="utf-8"?>
<p:tagLst xmlns:p="http://schemas.openxmlformats.org/presentationml/2006/main">
  <p:tag name="AS_UNIQUEID" val="488"/>
  <p:tag name="KSO_WM_UNIT_FILL_FORE_SCHEMECOLOR_INDEX" val="16"/>
  <p:tag name="KSO_WM_UNIT_FILL_FORE_SCHEMECOLOR_INDEX_BRIGHTNESS" val="-0.7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54.xml><?xml version="1.0" encoding="utf-8"?>
<p:tagLst xmlns:p="http://schemas.openxmlformats.org/presentationml/2006/main">
  <p:tag name="AS_UNIQUEID" val="489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55.xml><?xml version="1.0" encoding="utf-8"?>
<p:tagLst xmlns:p="http://schemas.openxmlformats.org/presentationml/2006/main">
  <p:tag name="AS_UNIQUEID" val="490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56.xml><?xml version="1.0" encoding="utf-8"?>
<p:tagLst xmlns:p="http://schemas.openxmlformats.org/presentationml/2006/main">
  <p:tag name="AS_UNIQUEID" val="491"/>
  <p:tag name="KSO_WM_UNIT_FILL_FORE_SCHEMECOLOR_INDEX" val="16"/>
  <p:tag name="KSO_WM_UNIT_FILL_FORE_SCHEMECOLOR_INDEX_BRIGHTNESS" val="-0.75"/>
  <p:tag name="KSO_WM_UNIT_FILL_TYPE" val="1"/>
  <p:tag name="KSO_WM_UNIT_SMARTLAYOUT_COMPRESS_INFO" val="{&#10;    &quot;id&quot;: &quot;2024-05-15T18:17:37&quot;&#10;}&#10;"/>
  <p:tag name="KSO_WM_UNIT_TEXT_FILL_FORE_SCHEMECOLOR_INDEX" val="13"/>
  <p:tag name="KSO_WM_UNIT_TEXT_FILL_FORE_SCHEMECOLOR_INDEX_BRIGHTNESS" val="0"/>
  <p:tag name="KSO_WM_UNIT_TEXT_FILL_TYPE" val="1"/>
</p:tagLst>
</file>

<file path=ppt/tags/tag157.xml><?xml version="1.0" encoding="utf-8"?>
<p:tagLst xmlns:p="http://schemas.openxmlformats.org/presentationml/2006/main">
  <p:tag name="AS_UNIQUEID" val="492"/>
  <p:tag name="KSO_WM_UNIT_FILL_FORE_SCHEMECOLOR_INDEX" val="16"/>
  <p:tag name="KSO_WM_UNIT_FILL_FORE_SCHEMECOLOR_INDEX_BRIGHTNESS" val="-0.7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58.xml><?xml version="1.0" encoding="utf-8"?>
<p:tagLst xmlns:p="http://schemas.openxmlformats.org/presentationml/2006/main">
  <p:tag name="AS_UNIQUEID" val="494"/>
  <p:tag name="KSO_WM_UNIT_TEXT_FILL_FORE_SCHEMECOLOR_INDEX" val="2"/>
  <p:tag name="KSO_WM_UNIT_TEXT_FILL_FORE_SCHEMECOLOR_INDEX_BRIGHTNESS" val="0"/>
  <p:tag name="KSO_WM_UNIT_TEXT_FILL_TYPE" val="1"/>
</p:tagLst>
</file>

<file path=ppt/tags/tag159.xml><?xml version="1.0" encoding="utf-8"?>
<p:tagLst xmlns:p="http://schemas.openxmlformats.org/presentationml/2006/main">
  <p:tag name="AS_UNIQUEID" val="495"/>
  <p:tag name="KSO_WM_UNIT_TEXT_FILL_FORE_SCHEMECOLOR_INDEX" val="13"/>
  <p:tag name="KSO_WM_UNIT_TEXT_FILL_FORE_SCHEMECOLOR_INDEX_BRIGHTNESS" val="0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496"/>
  <p:tag name="KSO_WM_UNIT_TEXT_FILL_FORE_SCHEMECOLOR_INDEX" val="13"/>
  <p:tag name="KSO_WM_UNIT_TEXT_FILL_FORE_SCHEMECOLOR_INDEX_BRIGHTNESS" val="0"/>
  <p:tag name="KSO_WM_UNIT_TEXT_FILL_TYPE" val="1"/>
</p:tagLst>
</file>

<file path=ppt/tags/tag161.xml><?xml version="1.0" encoding="utf-8"?>
<p:tagLst xmlns:p="http://schemas.openxmlformats.org/presentationml/2006/main">
  <p:tag name="AS_UNIQUEID" val="498"/>
  <p:tag name="KSO_WM_UNIT_FILL_FORE_SCHEMECOLOR_INDEX" val="14"/>
  <p:tag name="KSO_WM_UNIT_FILL_FORE_SCHEMECOLOR_INDEX_BRIGHTNESS" val="-0.5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162.xml><?xml version="1.0" encoding="utf-8"?>
<p:tagLst xmlns:p="http://schemas.openxmlformats.org/presentationml/2006/main">
  <p:tag name="AS_UNIQUEID" val="499"/>
  <p:tag name="KSO_WM_UNIT_TEXT_FILL_FORE_SCHEMECOLOR_INDEX" val="14"/>
  <p:tag name="KSO_WM_UNIT_TEXT_FILL_FORE_SCHEMECOLOR_INDEX_BRIGHTNESS" val="0"/>
  <p:tag name="KSO_WM_UNIT_TEXT_FILL_TYPE" val="1"/>
</p:tagLst>
</file>

<file path=ppt/tags/tag163.xml><?xml version="1.0" encoding="utf-8"?>
<p:tagLst xmlns:p="http://schemas.openxmlformats.org/presentationml/2006/main">
  <p:tag name="AS_UNIQUEID" val="500"/>
  <p:tag name="KSO_WM_UNIT_TEXT_FILL_FORE_SCHEMECOLOR_INDEX" val="13"/>
  <p:tag name="KSO_WM_UNIT_TEXT_FILL_FORE_SCHEMECOLOR_INDEX_BRIGHTNESS" val="0"/>
  <p:tag name="KSO_WM_UNIT_TEXT_FILL_TYPE" val="1"/>
</p:tagLst>
</file>

<file path=ppt/tags/tag164.xml><?xml version="1.0" encoding="utf-8"?>
<p:tagLst xmlns:p="http://schemas.openxmlformats.org/presentationml/2006/main">
  <p:tag name="AS_UNIQUEID" val="1482"/>
  <p:tag name="KSO_WM_UNIT_TEXT_FILL_FORE_SCHEMECOLOR_INDEX" val="2"/>
  <p:tag name="KSO_WM_UNIT_TEXT_FILL_FORE_SCHEMECOLOR_INDEX_BRIGHTNESS" val="0"/>
  <p:tag name="KSO_WM_UNIT_TEXT_FILL_TYPE" val="1"/>
</p:tagLst>
</file>

<file path=ppt/tags/tag16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166.xml><?xml version="1.0" encoding="utf-8"?>
<p:tagLst xmlns:p="http://schemas.openxmlformats.org/presentationml/2006/main">
  <p:tag name="AS_UNIQUEID" val="7421"/>
</p:tagLst>
</file>

<file path=ppt/tags/tag167.xml><?xml version="1.0" encoding="utf-8"?>
<p:tagLst xmlns:p="http://schemas.openxmlformats.org/presentationml/2006/main">
  <p:tag name="AS_UNIQUEID" val="7422"/>
</p:tagLst>
</file>

<file path=ppt/tags/tag168.xml><?xml version="1.0" encoding="utf-8"?>
<p:tagLst xmlns:p="http://schemas.openxmlformats.org/presentationml/2006/main">
  <p:tag name="AS_UNIQUEID" val="7423"/>
</p:tagLst>
</file>

<file path=ppt/tags/tag169.xml><?xml version="1.0" encoding="utf-8"?>
<p:tagLst xmlns:p="http://schemas.openxmlformats.org/presentationml/2006/main">
  <p:tag name="AS_UNIQUEID" val="742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7425"/>
</p:tagLst>
</file>

<file path=ppt/tags/tag171.xml><?xml version="1.0" encoding="utf-8"?>
<p:tagLst xmlns:p="http://schemas.openxmlformats.org/presentationml/2006/main">
  <p:tag name="AS_UNIQUEID" val="7426"/>
</p:tagLst>
</file>

<file path=ppt/tags/tag172.xml><?xml version="1.0" encoding="utf-8"?>
<p:tagLst xmlns:p="http://schemas.openxmlformats.org/presentationml/2006/main">
  <p:tag name="AS_UNIQUEID" val="7427"/>
</p:tagLst>
</file>

<file path=ppt/tags/tag173.xml><?xml version="1.0" encoding="utf-8"?>
<p:tagLst xmlns:p="http://schemas.openxmlformats.org/presentationml/2006/main">
  <p:tag name="AS_UNIQUEID" val="7428"/>
</p:tagLst>
</file>

<file path=ppt/tags/tag174.xml><?xml version="1.0" encoding="utf-8"?>
<p:tagLst xmlns:p="http://schemas.openxmlformats.org/presentationml/2006/main">
  <p:tag name="AS_UNIQUEID" val="7429"/>
</p:tagLst>
</file>

<file path=ppt/tags/tag175.xml><?xml version="1.0" encoding="utf-8"?>
<p:tagLst xmlns:p="http://schemas.openxmlformats.org/presentationml/2006/main">
  <p:tag name="AS_UNIQUEID" val="7430"/>
</p:tagLst>
</file>

<file path=ppt/tags/tag176.xml><?xml version="1.0" encoding="utf-8"?>
<p:tagLst xmlns:p="http://schemas.openxmlformats.org/presentationml/2006/main">
  <p:tag name="AS_UNIQUEID" val="7431"/>
</p:tagLst>
</file>

<file path=ppt/tags/tag177.xml><?xml version="1.0" encoding="utf-8"?>
<p:tagLst xmlns:p="http://schemas.openxmlformats.org/presentationml/2006/main">
  <p:tag name="AS_UNIQUEID" val="7432"/>
</p:tagLst>
</file>

<file path=ppt/tags/tag178.xml><?xml version="1.0" encoding="utf-8"?>
<p:tagLst xmlns:p="http://schemas.openxmlformats.org/presentationml/2006/main">
  <p:tag name="AS_UNIQUEID" val="7433"/>
</p:tagLst>
</file>

<file path=ppt/tags/tag179.xml><?xml version="1.0" encoding="utf-8"?>
<p:tagLst xmlns:p="http://schemas.openxmlformats.org/presentationml/2006/main">
  <p:tag name="AS_UNIQUEID" val="743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7435"/>
</p:tagLst>
</file>

<file path=ppt/tags/tag181.xml><?xml version="1.0" encoding="utf-8"?>
<p:tagLst xmlns:p="http://schemas.openxmlformats.org/presentationml/2006/main">
  <p:tag name="AS_UNIQUEID" val="7436"/>
</p:tagLst>
</file>

<file path=ppt/tags/tag182.xml><?xml version="1.0" encoding="utf-8"?>
<p:tagLst xmlns:p="http://schemas.openxmlformats.org/presentationml/2006/main">
  <p:tag name="AS_UNIQUEID" val="7437"/>
</p:tagLst>
</file>

<file path=ppt/tags/tag183.xml><?xml version="1.0" encoding="utf-8"?>
<p:tagLst xmlns:p="http://schemas.openxmlformats.org/presentationml/2006/main">
  <p:tag name="AS_UNIQUEID" val="7438"/>
</p:tagLst>
</file>

<file path=ppt/tags/tag184.xml><?xml version="1.0" encoding="utf-8"?>
<p:tagLst xmlns:p="http://schemas.openxmlformats.org/presentationml/2006/main">
  <p:tag name="AS_UNIQUEID" val="7439"/>
</p:tagLst>
</file>

<file path=ppt/tags/tag185.xml><?xml version="1.0" encoding="utf-8"?>
<p:tagLst xmlns:p="http://schemas.openxmlformats.org/presentationml/2006/main">
  <p:tag name="AS_UNIQUEID" val="7440"/>
</p:tagLst>
</file>

<file path=ppt/tags/tag186.xml><?xml version="1.0" encoding="utf-8"?>
<p:tagLst xmlns:p="http://schemas.openxmlformats.org/presentationml/2006/main">
  <p:tag name="AS_UNIQUEID" val="7441"/>
</p:tagLst>
</file>

<file path=ppt/tags/tag187.xml><?xml version="1.0" encoding="utf-8"?>
<p:tagLst xmlns:p="http://schemas.openxmlformats.org/presentationml/2006/main">
  <p:tag name="AS_UNIQUEID" val="7442"/>
</p:tagLst>
</file>

<file path=ppt/tags/tag188.xml><?xml version="1.0" encoding="utf-8"?>
<p:tagLst xmlns:p="http://schemas.openxmlformats.org/presentationml/2006/main">
  <p:tag name="AS_UNIQUEID" val="7443"/>
</p:tagLst>
</file>

<file path=ppt/tags/tag189.xml><?xml version="1.0" encoding="utf-8"?>
<p:tagLst xmlns:p="http://schemas.openxmlformats.org/presentationml/2006/main">
  <p:tag name="AS_UNIQUEID" val="7444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7445"/>
</p:tagLst>
</file>

<file path=ppt/tags/tag191.xml><?xml version="1.0" encoding="utf-8"?>
<p:tagLst xmlns:p="http://schemas.openxmlformats.org/presentationml/2006/main">
  <p:tag name="AS_UNIQUEID" val="7446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19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193.xml><?xml version="1.0" encoding="utf-8"?>
<p:tagLst xmlns:p="http://schemas.openxmlformats.org/presentationml/2006/main">
  <p:tag name="AS_UNIQUEID" val="7451"/>
</p:tagLst>
</file>

<file path=ppt/tags/tag194.xml><?xml version="1.0" encoding="utf-8"?>
<p:tagLst xmlns:p="http://schemas.openxmlformats.org/presentationml/2006/main">
  <p:tag name="AS_UNIQUEID" val="7452"/>
</p:tagLst>
</file>

<file path=ppt/tags/tag195.xml><?xml version="1.0" encoding="utf-8"?>
<p:tagLst xmlns:p="http://schemas.openxmlformats.org/presentationml/2006/main">
  <p:tag name="AS_UNIQUEID" val="7454"/>
</p:tagLst>
</file>

<file path=ppt/tags/tag196.xml><?xml version="1.0" encoding="utf-8"?>
<p:tagLst xmlns:p="http://schemas.openxmlformats.org/presentationml/2006/main">
  <p:tag name="AS_UNIQUEID" val="7455"/>
  <p:tag name="KSO_WM_ASSEMBLE_CHIP_INDEX" val="db5244cad4764ad2bc080a47f694347d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e854054ed1e2fb7fa75"/>
  <p:tag name="KSO_WM_TEMPLATE_ASSEMBLE_XID" val="60656e854054ed1e2fb7fa75"/>
  <p:tag name="KSO_WM_TEMPLATE_CATEGORY" val="diagram"/>
  <p:tag name="KSO_WM_TEMPLATE_INDEX" val="20208985"/>
  <p:tag name="KSO_WM_UNIT_COMPATIBLE" val="0"/>
  <p:tag name="KSO_WM_UNIT_DEC_AREA_ID" val="0e386914401f460497e67c4b8f58e28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08985_1*d*1"/>
  <p:tag name="KSO_WM_UNIT_INDEX" val="1"/>
  <p:tag name="KSO_WM_UNIT_LAYERLEVEL" val="1"/>
  <p:tag name="KSO_WM_UNIT_SM_LIMIT_TYPE" val="2"/>
  <p:tag name="KSO_WM_UNIT_SUPPORT_BIG_FONT" val="1"/>
  <p:tag name="KSO_WM_UNIT_SUPPORT_UNIT_TYPE" val="[&quot;d&quot;,&quot;α&quot;,&quot;β&quot;]"/>
  <p:tag name="KSO_WM_UNIT_TYPE" val="d"/>
  <p:tag name="KSO_WM_UNIT_VALUE" val="1565*1523"/>
</p:tagLst>
</file>

<file path=ppt/tags/tag197.xml><?xml version="1.0" encoding="utf-8"?>
<p:tagLst xmlns:p="http://schemas.openxmlformats.org/presentationml/2006/main">
  <p:tag name="AS_UNIQUEID" val="7456"/>
  <p:tag name="KSO_WM_ASSEMBLE_CHIP_INDEX" val="870e2a37d3da4c568e9f2ab0d5b70fec"/>
  <p:tag name="KSO_WM_BEAUTIFY_FLAG" val="#wm#"/>
  <p:tag name="KSO_WM_CHIP_FILLAREA_FILL_RULE" val="{&quot;fill_align&quot;:&quot;l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60656e854054ed1e2fb7fa75"/>
  <p:tag name="KSO_WM_TEMPLATE_ASSEMBLE_XID" val="60656e854054ed1e2fb7fa75"/>
  <p:tag name="KSO_WM_TEMPLATE_CATEGORY" val="diagram"/>
  <p:tag name="KSO_WM_TEMPLATE_INDEX" val="20208985"/>
  <p:tag name="KSO_WM_UNIT_BLOCK" val="0"/>
  <p:tag name="KSO_WM_UNIT_COMPATIBLE" val="0"/>
  <p:tag name="KSO_WM_UNIT_DEC_AREA_ID" val="dcda3398465f4a28a6d01303ea37c5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08985_1*f*2"/>
  <p:tag name="KSO_WM_UNIT_INDEX" val="2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，字字珠玑。"/>
  <p:tag name="KSO_WM_UNIT_SHOW_EDIT_AREA_INDICATION" val="1"/>
  <p:tag name="KSO_WM_UNIT_SM_LIMIT_TYPE" val="2"/>
  <p:tag name="KSO_WM_UNIT_SUBTYPE" val="a"/>
  <p:tag name="KSO_WM_UNIT_SUPPORT_BIG_FONT" val="1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96"/>
</p:tagLst>
</file>

<file path=ppt/tags/tag19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7302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_1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64.xml><?xml version="1.0" encoding="utf-8"?>
<p:tagLst xmlns:p="http://schemas.openxmlformats.org/presentationml/2006/main">
  <p:tag name="AS_UNIQUEID" val="730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  <p:tag name="KSO_WM_UNIT_TYPE" val="i"/>
</p:tagLst>
</file>

<file path=ppt/tags/tag65.xml><?xml version="1.0" encoding="utf-8"?>
<p:tagLst xmlns:p="http://schemas.openxmlformats.org/presentationml/2006/main">
  <p:tag name="AS_UNIQUEID" val="730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  <p:tag name="KSO_WM_UNIT_TYPE" val="i"/>
</p:tagLst>
</file>

<file path=ppt/tags/tag66.xml><?xml version="1.0" encoding="utf-8"?>
<p:tagLst xmlns:p="http://schemas.openxmlformats.org/presentationml/2006/main">
  <p:tag name="AS_UNIQUEID" val="7305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19400_3*m_h_i*1_1_2"/>
  <p:tag name="KSO_WM_UNIT_INDEX" val="1_1_2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36"/>
</p:tagLst>
</file>

<file path=ppt/tags/tag67.xml><?xml version="1.0" encoding="utf-8"?>
<p:tagLst xmlns:p="http://schemas.openxmlformats.org/presentationml/2006/main">
  <p:tag name="AS_UNIQUEID" val="7306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19400_3*m_h_i*1_1_3"/>
  <p:tag name="KSO_WM_UNIT_INDEX" val="1_1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18"/>
</p:tagLst>
</file>

<file path=ppt/tags/tag68.xml><?xml version="1.0" encoding="utf-8"?>
<p:tagLst xmlns:p="http://schemas.openxmlformats.org/presentationml/2006/main">
  <p:tag name="AS_UNIQUEID" val="7307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i*1_1_1"/>
  <p:tag name="KSO_WM_UNIT_INDEX" val="1_1_1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2"/>
</p:tagLst>
</file>

<file path=ppt/tags/tag69.xml><?xml version="1.0" encoding="utf-8"?>
<p:tagLst xmlns:p="http://schemas.openxmlformats.org/presentationml/2006/main">
  <p:tag name="AS_UNIQUEID" val="7308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f*1_1_1"/>
  <p:tag name="KSO_WM_UNIT_INDEX" val="1_1_1"/>
  <p:tag name="KSO_WM_UNIT_LAYERLEVEL" val="1_1_1"/>
  <p:tag name="KSO_WM_UNIT_NOCLEAR" val="0"/>
  <p:tag name="KSO_WM_UNIT_PRESET_TEXT" val="添加文本具体内容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m_h_f"/>
  <p:tag name="KSO_WM_UNIT_USESOURCEFORMAT_APPLY" val="0"/>
  <p:tag name="KSO_WM_UNIT_VALUE" val="1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7309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19400_3*m_h_i*1_1_4"/>
  <p:tag name="KSO_WM_UNIT_INDEX" val="1_1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18"/>
</p:tagLst>
</file>

<file path=ppt/tags/tag71.xml><?xml version="1.0" encoding="utf-8"?>
<p:tagLst xmlns:p="http://schemas.openxmlformats.org/presentationml/2006/main">
  <p:tag name="AS_UNIQUEID" val="7310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219400_3*m_h_i*1_2_2"/>
  <p:tag name="KSO_WM_UNIT_INDEX" val="1_2_2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36"/>
</p:tagLst>
</file>

<file path=ppt/tags/tag72.xml><?xml version="1.0" encoding="utf-8"?>
<p:tagLst xmlns:p="http://schemas.openxmlformats.org/presentationml/2006/main">
  <p:tag name="AS_UNIQUEID" val="7311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219400_3*m_h_i*1_2_3"/>
  <p:tag name="KSO_WM_UNIT_INDEX" val="1_2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18"/>
</p:tagLst>
</file>

<file path=ppt/tags/tag73.xml><?xml version="1.0" encoding="utf-8"?>
<p:tagLst xmlns:p="http://schemas.openxmlformats.org/presentationml/2006/main">
  <p:tag name="AS_UNIQUEID" val="7312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i*1_2_1"/>
  <p:tag name="KSO_WM_UNIT_INDEX" val="1_2_1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2"/>
</p:tagLst>
</file>

<file path=ppt/tags/tag74.xml><?xml version="1.0" encoding="utf-8"?>
<p:tagLst xmlns:p="http://schemas.openxmlformats.org/presentationml/2006/main">
  <p:tag name="AS_UNIQUEID" val="7313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f*1_2_1"/>
  <p:tag name="KSO_WM_UNIT_INDEX" val="1_2_1"/>
  <p:tag name="KSO_WM_UNIT_LAYERLEVEL" val="1_1_1"/>
  <p:tag name="KSO_WM_UNIT_NOCLEAR" val="0"/>
  <p:tag name="KSO_WM_UNIT_PRESET_TEXT" val="添加文本具体内容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m_h_f"/>
  <p:tag name="KSO_WM_UNIT_USESOURCEFORMAT_APPLY" val="0"/>
  <p:tag name="KSO_WM_UNIT_VALUE" val="108"/>
</p:tagLst>
</file>

<file path=ppt/tags/tag75.xml><?xml version="1.0" encoding="utf-8"?>
<p:tagLst xmlns:p="http://schemas.openxmlformats.org/presentationml/2006/main">
  <p:tag name="AS_UNIQUEID" val="7314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219400_3*m_h_i*1_2_4"/>
  <p:tag name="KSO_WM_UNIT_INDEX" val="1_2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18"/>
</p:tagLst>
</file>

<file path=ppt/tags/tag76.xml><?xml version="1.0" encoding="utf-8"?>
<p:tagLst xmlns:p="http://schemas.openxmlformats.org/presentationml/2006/main">
  <p:tag name="AS_UNIQUEID" val="7317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i*1_3_1"/>
  <p:tag name="KSO_WM_UNIT_INDEX" val="1_3_1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2"/>
</p:tagLst>
</file>

<file path=ppt/tags/tag77.xml><?xml version="1.0" encoding="utf-8"?>
<p:tagLst xmlns:p="http://schemas.openxmlformats.org/presentationml/2006/main">
  <p:tag name="AS_UNIQUEID" val="7322"/>
  <p:tag name="KSO_WM_ASSEMBLE_CHIP_INDEX" val="9d9da658d2874678ace27538c9bb27d2"/>
  <p:tag name="KSO_WM_BEAUTIFY_FLAG" val="#wm#"/>
  <p:tag name="KSO_WM_CHIP_GROUPID" val="60bed5924737e0f4c1ebe8c5"/>
  <p:tag name="KSO_WM_CHIP_XID" val="60bed5924737e0f4c1ebe8c6"/>
  <p:tag name="KSO_WM_DIAGRAM_GROUP_CODE" val="m1-1"/>
  <p:tag name="KSO_WM_DIAGRAM_VIRTUALLY_FRAME" val="{&quot;height&quot;:316.5422047244095,&quot;left&quot;:36.017559055118106,&quot;top&quot;:147.72913385826772,&quot;width&quot;:888.031653543307}"/>
  <p:tag name="KSO_WM_TAG_VERSION" val="1.0"/>
  <p:tag name="KSO_WM_TEMPLATE_CATEGORY" val="diagram"/>
  <p:tag name="KSO_WM_TEMPLATE_INDEX" val="20219400"/>
  <p:tag name="KSO_WM_UNIT_COMPATIBLE" val="0"/>
  <p:tag name="KSO_WM_UNIT_DIAGRAM_ISNUMVISUAL" val="0"/>
  <p:tag name="KSO_WM_UNIT_DIAGRAM_ISREFERUNIT" val="0"/>
  <p:tag name="KSO_WM_UNIT_HIGHLIGHT" val="0"/>
  <p:tag name="KSO_WM_UNIT_ID" val="diagram20219400_3*m_h_i*1_4_1"/>
  <p:tag name="KSO_WM_UNIT_INDEX" val="1_4_1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m_h_i"/>
  <p:tag name="KSO_WM_UNIT_USESOURCEFORMAT_APPLY" val="0"/>
  <p:tag name="KSO_WM_UNIT_VALUE" val="2"/>
</p:tagLst>
</file>

<file path=ppt/tags/tag78.xml><?xml version="1.0" encoding="utf-8"?>
<p:tagLst xmlns:p="http://schemas.openxmlformats.org/presentationml/2006/main">
  <p:tag name="AS_UNIQUEID" val="7325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79.xml><?xml version="1.0" encoding="utf-8"?>
<p:tagLst xmlns:p="http://schemas.openxmlformats.org/presentationml/2006/main">
  <p:tag name="KSO_WM_BEAUTIFY_FLAG" val="#wm#"/>
  <p:tag name="KSO_WM_SLIDE_BACKGROUND" val="[&quot;topBottom&quot;]"/>
  <p:tag name="KSO_WM_SLIDE_BACKGROUND_TYPE" val="topBottom"/>
  <p:tag name="KSO_WM_SLIDE_BK_DARK_LIGHT" val="2"/>
  <p:tag name="KSO_WM_SLIDE_ID" val="diagram20220057_1"/>
  <p:tag name="KSO_WM_SLIDE_INDEX" val="1"/>
  <p:tag name="KSO_WM_SLIDE_ITEM_CNT" val="0"/>
  <p:tag name="KSO_WM_SLIDE_LAYOUT" val="a_d_i"/>
  <p:tag name="KSO_WM_SLIDE_LAYOUT_CNT" val="1_1_1"/>
  <p:tag name="KSO_WM_SLIDE_LAYOUT_INFO" val="{&quot;id&quot;:&quot;2024-05-15T18:17:35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4-05-15T18:17:35&quot;,&quot;margin&quot;:{&quot;bottom&quot;:0.2120000123977661,&quot;left&quot;:1.2699999809265137,&quot;right&quot;:1.2699999809265137,&quot;top&quot;:0.2120000123977661},&quot;type&quot;:0},{&quot;id&quot;:&quot;2024-05-15T18:17:35&quot;,&quot;margin&quot;:{&quot;bottom&quot;:0.847000002861023,&quot;left&quot;:1.2699999809265137,&quot;right&quot;:1.2699999809265137,&quot;top&quot;:0.847000002861023},&quot;type&quot;:0}]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7353"/>
</p:tagLst>
</file>

<file path=ppt/tags/tag81.xml><?xml version="1.0" encoding="utf-8"?>
<p:tagLst xmlns:p="http://schemas.openxmlformats.org/presentationml/2006/main">
  <p:tag name="AS_UNIQUEID" val="7356"/>
</p:tagLst>
</file>

<file path=ppt/tags/tag82.xml><?xml version="1.0" encoding="utf-8"?>
<p:tagLst xmlns:p="http://schemas.openxmlformats.org/presentationml/2006/main">
  <p:tag name="AS_UNIQUEID" val="7357"/>
</p:tagLst>
</file>

<file path=ppt/tags/tag83.xml><?xml version="1.0" encoding="utf-8"?>
<p:tagLst xmlns:p="http://schemas.openxmlformats.org/presentationml/2006/main">
  <p:tag name="AS_UNIQUEID" val="7358"/>
</p:tagLst>
</file>

<file path=ppt/tags/tag84.xml><?xml version="1.0" encoding="utf-8"?>
<p:tagLst xmlns:p="http://schemas.openxmlformats.org/presentationml/2006/main">
  <p:tag name="AS_UNIQUEID" val="7359"/>
</p:tagLst>
</file>

<file path=ppt/tags/tag85.xml><?xml version="1.0" encoding="utf-8"?>
<p:tagLst xmlns:p="http://schemas.openxmlformats.org/presentationml/2006/main">
  <p:tag name="AS_UNIQUEID" val="7360"/>
</p:tagLst>
</file>

<file path=ppt/tags/tag86.xml><?xml version="1.0" encoding="utf-8"?>
<p:tagLst xmlns:p="http://schemas.openxmlformats.org/presentationml/2006/main">
  <p:tag name="AS_UNIQUEID" val="7361"/>
</p:tagLst>
</file>

<file path=ppt/tags/tag87.xml><?xml version="1.0" encoding="utf-8"?>
<p:tagLst xmlns:p="http://schemas.openxmlformats.org/presentationml/2006/main">
  <p:tag name="AS_UNIQUEID" val="7362"/>
</p:tagLst>
</file>

<file path=ppt/tags/tag88.xml><?xml version="1.0" encoding="utf-8"?>
<p:tagLst xmlns:p="http://schemas.openxmlformats.org/presentationml/2006/main">
  <p:tag name="AS_UNIQUEID" val="7363"/>
</p:tagLst>
</file>

<file path=ppt/tags/tag89.xml><?xml version="1.0" encoding="utf-8"?>
<p:tagLst xmlns:p="http://schemas.openxmlformats.org/presentationml/2006/main">
  <p:tag name="AS_UNIQUEID" val="736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7365"/>
</p:tagLst>
</file>

<file path=ppt/tags/tag91.xml><?xml version="1.0" encoding="utf-8"?>
<p:tagLst xmlns:p="http://schemas.openxmlformats.org/presentationml/2006/main">
  <p:tag name="AS_UNIQUEID" val="7366"/>
</p:tagLst>
</file>

<file path=ppt/tags/tag92.xml><?xml version="1.0" encoding="utf-8"?>
<p:tagLst xmlns:p="http://schemas.openxmlformats.org/presentationml/2006/main">
  <p:tag name="AS_UNIQUEID" val="7367"/>
</p:tagLst>
</file>

<file path=ppt/tags/tag93.xml><?xml version="1.0" encoding="utf-8"?>
<p:tagLst xmlns:p="http://schemas.openxmlformats.org/presentationml/2006/main">
  <p:tag name="AS_UNIQUEID" val="7368"/>
  <p:tag name="KSO_WM_BEAUTIFY_FLAG" val="#wm#"/>
  <p:tag name="KSO_WM_TAG_VERSION" val="1.0"/>
  <p:tag name="KSO_WM_TEMPLATE_CATEGORY" val="diagram"/>
  <p:tag name="KSO_WM_TEMPLATE_INDEX" val="20220057"/>
  <p:tag name="KSO_WM_UNIT_BLOCK" val="0"/>
  <p:tag name="KSO_WM_UNIT_COMPATIBLE" val="0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经典上下导航版"/>
  <p:tag name="KSO_WM_UNIT_SM_LIMIT_TYPE" val="2"/>
  <p:tag name="KSO_WM_UNIT_TEXT_FILL_FORE_SCHEMECOLOR_INDEX" val="14"/>
  <p:tag name="KSO_WM_UNIT_TEXT_FILL_FORE_SCHEMECOLOR_INDEX_BRIGHTNESS" val="0"/>
  <p:tag name="KSO_WM_UNIT_TEXT_FILL_TYPE" val="1"/>
  <p:tag name="KSO_WM_UNIT_TYPE" val="a"/>
  <p:tag name="KSO_WM_UNIT_VALUE" val="27"/>
</p:tagLst>
</file>

<file path=ppt/tags/tag9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20057_3"/>
  <p:tag name="KSO_WM_SLIDE_INDEX" val="3"/>
  <p:tag name="KSO_WM_SLIDE_ITEM_CNT" val="0"/>
  <p:tag name="KSO_WM_SLIDE_LAYOUT" val="d"/>
  <p:tag name="KSO_WM_SLIDE_LAYOUT_CNT" val="1"/>
  <p:tag name="KSO_WM_SLIDE_LAYOUT_INFO" val="{&quot;id&quot;:&quot;2024-05-15T18:17:35&quot;,&quot;margin&quot;:{&quot;bottom&quot;:0.847000002861023,&quot;left&quot;:1.2699999809265137,&quot;right&quot;:1.2699999809265137,&quot;top&quot;:2.117000102996826},&quot;type&quot;:0}"/>
  <p:tag name="KSO_WM_SLIDE_LAYOUTTYPE" val="navigation"/>
  <p:tag name="KSO_WM_SLIDE_POSITION" val="0*0"/>
  <p:tag name="KSO_WM_SLIDE_RATIO" val="1.777778"/>
  <p:tag name="KSO_WM_SLIDE_SIZE" val="960*516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7"/>
  <p:tag name="KSO_WM_TEMPLATE_MASTER_TYPE" val="0"/>
  <p:tag name="KSO_WM_TEMPLATE_SUBCATEGORY" val="25"/>
</p:tagLst>
</file>

<file path=ppt/tags/tag95.xml><?xml version="1.0" encoding="utf-8"?>
<p:tagLst xmlns:p="http://schemas.openxmlformats.org/presentationml/2006/main">
  <p:tag name="AS_UNIQUEID" val="517"/>
  <p:tag name="KSO_WM_UNIT_TEXT_FILL_FORE_SCHEMECOLOR_INDEX" val="2"/>
  <p:tag name="KSO_WM_UNIT_TEXT_FILL_FORE_SCHEMECOLOR_INDEX_BRIGHTNESS" val="0"/>
  <p:tag name="KSO_WM_UNIT_TEXT_FILL_TYPE" val="1"/>
</p:tagLst>
</file>

<file path=ppt/tags/tag96.xml><?xml version="1.0" encoding="utf-8"?>
<p:tagLst xmlns:p="http://schemas.openxmlformats.org/presentationml/2006/main">
  <p:tag name="AS_UNIQUEID" val="520"/>
  <p:tag name="KSO_WM_UNIT_FILL_FORE_SCHEMECOLOR_INDEX" val="13"/>
  <p:tag name="KSO_WM_UNIT_FILL_FORE_SCHEMECOLOR_INDEX_BRIGHTNESS" val="0.15"/>
  <p:tag name="KSO_WM_UNIT_FILL_TYPE" val="1"/>
</p:tagLst>
</file>

<file path=ppt/tags/tag97.xml><?xml version="1.0" encoding="utf-8"?>
<p:tagLst xmlns:p="http://schemas.openxmlformats.org/presentationml/2006/main">
  <p:tag name="AS_UNIQUEID" val="521"/>
  <p:tag name="KSO_WM_UNIT_FILL_FORE_SCHEMECOLOR_INDEX" val="13"/>
  <p:tag name="KSO_WM_UNIT_FILL_FORE_SCHEMECOLOR_INDEX_BRIGHTNESS" val="0.15"/>
  <p:tag name="KSO_WM_UNIT_FILL_TYPE" val="1"/>
</p:tagLst>
</file>

<file path=ppt/tags/tag98.xml><?xml version="1.0" encoding="utf-8"?>
<p:tagLst xmlns:p="http://schemas.openxmlformats.org/presentationml/2006/main">
  <p:tag name="AS_UNIQUEID" val="522"/>
  <p:tag name="KSO_WM_UNIT_FILL_FORE_SCHEMECOLOR_INDEX" val="14"/>
  <p:tag name="KSO_WM_UNIT_FILL_FORE_SCHEMECOLOR_INDEX_BRIGHTNESS" val="-0.5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99.xml><?xml version="1.0" encoding="utf-8"?>
<p:tagLst xmlns:p="http://schemas.openxmlformats.org/presentationml/2006/main">
  <p:tag name="AS_UNIQUEID" val="524"/>
  <p:tag name="KSO_WM_UNIT_TEXT_FILL_FORE_SCHEMECOLOR_INDEX" val="2"/>
  <p:tag name="KSO_WM_UNIT_TEXT_FILL_FORE_SCHEMECOLOR_INDEX_BRIGHTNESS" val="0"/>
  <p:tag name="KSO_WM_UNIT_TEXT_FILL_TYPE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1573</Words>
  <Application>WPS 演示</Application>
  <PresentationFormat>宽屏</PresentationFormat>
  <Paragraphs>237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锐字真言体免费商用</vt:lpstr>
      <vt:lpstr>微软雅黑</vt:lpstr>
      <vt:lpstr>黑体</vt:lpstr>
      <vt:lpstr>等线</vt:lpstr>
      <vt:lpstr>方正楷体简体</vt:lpstr>
      <vt:lpstr>Times New Roman</vt:lpstr>
      <vt:lpstr>Segoe UI</vt:lpstr>
      <vt:lpstr>思源黑体 CN Heavy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彭儿</cp:lastModifiedBy>
  <cp:revision>156</cp:revision>
  <dcterms:created xsi:type="dcterms:W3CDTF">2019-06-19T02:08:00Z</dcterms:created>
  <dcterms:modified xsi:type="dcterms:W3CDTF">2025-03-19T03:38:02Z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745E9FD76A9C44B7AC468046DF8B6C92_12</vt:lpwstr>
  </property>
</Properties>
</file>