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media/image28.svg" ContentType="image/svg+xml"/>
  <Override PartName="/ppt/media/image3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7" r:id="rId3"/>
    <p:sldMasterId id="2147483681" r:id="rId4"/>
  </p:sldMasterIdLst>
  <p:notesMasterIdLst>
    <p:notesMasterId r:id="rId9"/>
  </p:notesMasterIdLst>
  <p:handoutMasterIdLst>
    <p:handoutMasterId r:id="rId26"/>
  </p:handoutMasterIdLst>
  <p:sldIdLst>
    <p:sldId id="4407" r:id="rId5"/>
    <p:sldId id="866" r:id="rId6"/>
    <p:sldId id="4374" r:id="rId7"/>
    <p:sldId id="4375" r:id="rId8"/>
    <p:sldId id="4376" r:id="rId10"/>
    <p:sldId id="4378" r:id="rId11"/>
    <p:sldId id="4377" r:id="rId12"/>
    <p:sldId id="4379" r:id="rId13"/>
    <p:sldId id="4380" r:id="rId14"/>
    <p:sldId id="4194" r:id="rId15"/>
    <p:sldId id="4384" r:id="rId16"/>
    <p:sldId id="4385" r:id="rId17"/>
    <p:sldId id="4386" r:id="rId18"/>
    <p:sldId id="4388" r:id="rId19"/>
    <p:sldId id="4392" r:id="rId20"/>
    <p:sldId id="1052" r:id="rId21"/>
    <p:sldId id="257" r:id="rId22"/>
    <p:sldId id="1555" r:id="rId23"/>
    <p:sldId id="4394" r:id="rId24"/>
    <p:sldId id="4395" r:id="rId25"/>
  </p:sldIdLst>
  <p:sldSz cx="12192000" cy="6858000"/>
  <p:notesSz cx="6858000" cy="9144000"/>
  <p:embeddedFontLst>
    <p:embeddedFont>
      <p:font typeface="微软雅黑" pitchFamily="34" charset="-122"/>
      <p:regular r:id="rId31"/>
    </p:embeddedFont>
    <p:embeddedFont>
      <p:font typeface="方正小标宋简体" panose="03000509000000000000" charset="-122"/>
      <p:regular r:id="rId32"/>
    </p:embeddedFont>
    <p:embeddedFont>
      <p:font typeface="华文楷体" panose="02010600040101010101" charset="-122"/>
      <p:regular r:id="rId33"/>
    </p:embeddedFont>
    <p:embeddedFont>
      <p:font typeface="等线"/>
      <p:regular r:id="rId34"/>
    </p:embeddedFont>
    <p:embeddedFont>
      <p:font typeface="Calibri" panose="020F0502020204030204" charset="0"/>
      <p:regular r:id="rId35"/>
    </p:embeddedFont>
    <p:embeddedFont>
      <p:font typeface="Calibri Light" charset="0"/>
      <p:regular r:id="rId36"/>
    </p:embeddedFont>
    <p:embeddedFont>
      <p:font typeface="楷体" charset="-122"/>
      <p:regular r:id="rId37"/>
    </p:embeddedFont>
    <p:embeddedFont>
      <p:font typeface="Calibri" panose="020F0502020204030204"/>
      <p:regular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0" userDrawn="1">
          <p15:clr>
            <a:srgbClr val="A4A3A4"/>
          </p15:clr>
        </p15:guide>
        <p15:guide id="2" pos="40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istrator" initials="A" lastIdx="0" clrIdx="0"/>
  <p:cmAuthor id="0" name="86151" initials="8" lastIdx="0" clrIdx="0"/>
  <p:cmAuthor id="3" name="陈恒德" initials="陈" lastIdx="0" clrIdx="2"/>
  <p:cmAuthor id="4" name="wei" initials="w" lastIdx="0" clrIdx="3"/>
  <p:cmAuthor id="5" name="www.xkb1.com" initials="w" lastIdx="0" clrIdx="1"/>
  <p:cmAuthor id="6" name="金龙 苟" initials="金龙" lastIdx="0" clrIdx="3"/>
  <p:cmAuthor id="8" name="LE3" initials="L" lastIdx="0" clrIdx="7"/>
  <p:cmAuthor id="7" name="1206988966@qq.com" initials="1" lastIdx="0" clrIdx="2"/>
  <p:cmAuthor id="9" name="ADMIN" initials="A" lastIdx="0" clrIdx="8"/>
  <p:cmAuthor id="2001" name="骆倩怡_Znauj26B" initials="authorId_382814100" lastIdx="0" clrIdx="0"/>
  <p:cmAuthor id="10" name="123" initials="1" lastIdx="0" clrIdx="9"/>
  <p:cmAuthor id="11" name="my" initials="m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89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594" y="114"/>
      </p:cViewPr>
      <p:guideLst>
        <p:guide orient="horz" pos="2100"/>
        <p:guide pos="40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8" d="100"/>
        <a:sy n="188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9" Type="http://schemas.openxmlformats.org/officeDocument/2006/relationships/tags" Target="tags/tag525.xml"/><Relationship Id="rId38" Type="http://schemas.openxmlformats.org/officeDocument/2006/relationships/font" Target="fonts/font8.fntdata"/><Relationship Id="rId37" Type="http://schemas.openxmlformats.org/officeDocument/2006/relationships/font" Target="fonts/font7.fntdata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5.xml"/><Relationship Id="rId4" Type="http://schemas.openxmlformats.org/officeDocument/2006/relationships/tags" Target="../tags/tag524.xml"/><Relationship Id="rId3" Type="http://schemas.openxmlformats.org/officeDocument/2006/relationships/tags" Target="../tags/tag523.xml"/><Relationship Id="rId2" Type="http://schemas.openxmlformats.org/officeDocument/2006/relationships/tags" Target="../tags/tag522.xml"/><Relationship Id="rId1" Type="http://schemas.openxmlformats.org/officeDocument/2006/relationships/tags" Target="../tags/tag5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3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4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tags" Target="../tags/tag520.xml"/><Relationship Id="rId5" Type="http://schemas.openxmlformats.org/officeDocument/2006/relationships/tags" Target="../tags/tag519.xml"/><Relationship Id="rId4" Type="http://schemas.openxmlformats.org/officeDocument/2006/relationships/tags" Target="../tags/tag518.xml"/><Relationship Id="rId3" Type="http://schemas.openxmlformats.org/officeDocument/2006/relationships/tags" Target="../tags/tag517.xml"/><Relationship Id="rId2" Type="http://schemas.openxmlformats.org/officeDocument/2006/relationships/tags" Target="../tags/tag516.xml"/><Relationship Id="rId1" Type="http://schemas.openxmlformats.org/officeDocument/2006/relationships/tags" Target="../tags/tag5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E3FFEF-EF52-428B-8353-DB8DFE2EDD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8D591-460B-4CB7-BC7B-847DBE8BDFA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4" Type="http://schemas.openxmlformats.org/officeDocument/2006/relationships/tags" Target="../tags/tag253.xml"/><Relationship Id="rId3" Type="http://schemas.openxmlformats.org/officeDocument/2006/relationships/tags" Target="../tags/tag25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5" Type="http://schemas.openxmlformats.org/officeDocument/2006/relationships/tags" Target="../tags/tag379.xml"/><Relationship Id="rId4" Type="http://schemas.openxmlformats.org/officeDocument/2006/relationships/tags" Target="../tags/tag378.xml"/><Relationship Id="rId3" Type="http://schemas.openxmlformats.org/officeDocument/2006/relationships/tags" Target="../tags/tag37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5" Type="http://schemas.openxmlformats.org/officeDocument/2006/relationships/tags" Target="../tags/tag393.xml"/><Relationship Id="rId4" Type="http://schemas.openxmlformats.org/officeDocument/2006/relationships/tags" Target="../tags/tag392.xml"/><Relationship Id="rId3" Type="http://schemas.openxmlformats.org/officeDocument/2006/relationships/tags" Target="../tags/tag39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5" Type="http://schemas.openxmlformats.org/officeDocument/2006/relationships/tags" Target="../tags/tag406.xml"/><Relationship Id="rId4" Type="http://schemas.openxmlformats.org/officeDocument/2006/relationships/tags" Target="../tags/tag405.xml"/><Relationship Id="rId3" Type="http://schemas.openxmlformats.org/officeDocument/2006/relationships/tags" Target="../tags/tag40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5" Type="http://schemas.openxmlformats.org/officeDocument/2006/relationships/tags" Target="../tags/tag420.xml"/><Relationship Id="rId4" Type="http://schemas.openxmlformats.org/officeDocument/2006/relationships/tags" Target="../tags/tag419.xml"/><Relationship Id="rId3" Type="http://schemas.openxmlformats.org/officeDocument/2006/relationships/tags" Target="../tags/tag41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4" Type="http://schemas.openxmlformats.org/officeDocument/2006/relationships/tags" Target="../tags/tag260.xml"/><Relationship Id="rId3" Type="http://schemas.openxmlformats.org/officeDocument/2006/relationships/tags" Target="../tags/tag25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4" Type="http://schemas.openxmlformats.org/officeDocument/2006/relationships/tags" Target="../tags/tag276.xml"/><Relationship Id="rId3" Type="http://schemas.openxmlformats.org/officeDocument/2006/relationships/tags" Target="../tags/tag27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4" Type="http://schemas.openxmlformats.org/officeDocument/2006/relationships/tags" Target="../tags/tag283.xml"/><Relationship Id="rId3" Type="http://schemas.openxmlformats.org/officeDocument/2006/relationships/tags" Target="../tags/tag28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305.xml"/><Relationship Id="rId4" Type="http://schemas.openxmlformats.org/officeDocument/2006/relationships/tags" Target="../tags/tag304.xml"/><Relationship Id="rId3" Type="http://schemas.openxmlformats.org/officeDocument/2006/relationships/tags" Target="../tags/tag30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5" Type="http://schemas.openxmlformats.org/officeDocument/2006/relationships/tags" Target="../tags/tag329.xml"/><Relationship Id="rId4" Type="http://schemas.openxmlformats.org/officeDocument/2006/relationships/tags" Target="../tags/tag328.xml"/><Relationship Id="rId3" Type="http://schemas.openxmlformats.org/officeDocument/2006/relationships/tags" Target="../tags/tag32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4" Type="http://schemas.openxmlformats.org/officeDocument/2006/relationships/tags" Target="../tags/tag343.xml"/><Relationship Id="rId3" Type="http://schemas.openxmlformats.org/officeDocument/2006/relationships/tags" Target="../tags/tag34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4" Type="http://schemas.openxmlformats.org/officeDocument/2006/relationships/tags" Target="../tags/tag357.xml"/><Relationship Id="rId3" Type="http://schemas.openxmlformats.org/officeDocument/2006/relationships/tags" Target="../tags/tag35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4" Type="http://schemas.openxmlformats.org/officeDocument/2006/relationships/tags" Target="../tags/tag364.xml"/><Relationship Id="rId3" Type="http://schemas.openxmlformats.org/officeDocument/2006/relationships/tags" Target="../tags/tag36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D1E3519-AA41-4C8F-81B1-98F81BDCD1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159B009C-72E8-4382-9196-B9BEC31DE2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EA38D591-460B-4CB7-BC7B-847DBE8BDF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/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/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tags" Target="../tags/tag59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tags" Target="../tags/tag61.xml"/><Relationship Id="rId3" Type="http://schemas.openxmlformats.org/officeDocument/2006/relationships/image" Target="../media/image1.png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image" Target="../media/image5.png"/><Relationship Id="rId7" Type="http://schemas.openxmlformats.org/officeDocument/2006/relationships/tags" Target="../tags/tag64.xml"/><Relationship Id="rId6" Type="http://schemas.openxmlformats.org/officeDocument/2006/relationships/image" Target="../media/image4.png"/><Relationship Id="rId5" Type="http://schemas.openxmlformats.org/officeDocument/2006/relationships/tags" Target="../tags/tag63.xml"/><Relationship Id="rId4" Type="http://schemas.openxmlformats.org/officeDocument/2006/relationships/image" Target="../media/image3.png"/><Relationship Id="rId3" Type="http://schemas.openxmlformats.org/officeDocument/2006/relationships/tags" Target="../tags/tag62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143.xml"/><Relationship Id="rId8" Type="http://schemas.openxmlformats.org/officeDocument/2006/relationships/tags" Target="../tags/tag142.xml"/><Relationship Id="rId7" Type="http://schemas.openxmlformats.org/officeDocument/2006/relationships/tags" Target="../tags/tag141.xml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image" Target="../media/image7.png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5" Type="http://schemas.openxmlformats.org/officeDocument/2006/relationships/tags" Target="../tags/tag149.xml"/><Relationship Id="rId14" Type="http://schemas.openxmlformats.org/officeDocument/2006/relationships/tags" Target="../tags/tag148.xml"/><Relationship Id="rId13" Type="http://schemas.openxmlformats.org/officeDocument/2006/relationships/tags" Target="../tags/tag147.xml"/><Relationship Id="rId12" Type="http://schemas.openxmlformats.org/officeDocument/2006/relationships/tags" Target="../tags/tag146.xml"/><Relationship Id="rId11" Type="http://schemas.openxmlformats.org/officeDocument/2006/relationships/tags" Target="../tags/tag145.xml"/><Relationship Id="rId10" Type="http://schemas.openxmlformats.org/officeDocument/2006/relationships/tags" Target="../tags/tag144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image" Target="../media/image7.png"/><Relationship Id="rId2" Type="http://schemas.openxmlformats.org/officeDocument/2006/relationships/tags" Target="../tags/tag155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7" Type="http://schemas.openxmlformats.org/officeDocument/2006/relationships/tags" Target="../tags/tag167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175.xml"/><Relationship Id="rId8" Type="http://schemas.openxmlformats.org/officeDocument/2006/relationships/tags" Target="../tags/tag174.xml"/><Relationship Id="rId7" Type="http://schemas.openxmlformats.org/officeDocument/2006/relationships/tags" Target="../tags/tag173.xml"/><Relationship Id="rId6" Type="http://schemas.openxmlformats.org/officeDocument/2006/relationships/tags" Target="../tags/tag172.xml"/><Relationship Id="rId5" Type="http://schemas.openxmlformats.org/officeDocument/2006/relationships/tags" Target="../tags/tag171.xml"/><Relationship Id="rId4" Type="http://schemas.openxmlformats.org/officeDocument/2006/relationships/tags" Target="../tags/tag170.xml"/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" Type="http://schemas.openxmlformats.org/officeDocument/2006/relationships/tags" Target="../tags/tag177.xml"/><Relationship Id="rId2" Type="http://schemas.openxmlformats.org/officeDocument/2006/relationships/tags" Target="../tags/tag176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7" Type="http://schemas.openxmlformats.org/officeDocument/2006/relationships/tags" Target="../tags/tag185.xml"/><Relationship Id="rId6" Type="http://schemas.openxmlformats.org/officeDocument/2006/relationships/tags" Target="../tags/tag184.xml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5" Type="http://schemas.openxmlformats.org/officeDocument/2006/relationships/tags" Target="../tags/tag194.xml"/><Relationship Id="rId4" Type="http://schemas.openxmlformats.org/officeDocument/2006/relationships/tags" Target="../tags/tag193.xml"/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tags" Target="../tags/tag200.xml"/><Relationship Id="rId7" Type="http://schemas.openxmlformats.org/officeDocument/2006/relationships/tags" Target="../tags/tag199.xml"/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3" Type="http://schemas.openxmlformats.org/officeDocument/2006/relationships/image" Target="../media/image7.png"/><Relationship Id="rId2" Type="http://schemas.openxmlformats.org/officeDocument/2006/relationships/tags" Target="../tags/tag195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6" Type="http://schemas.openxmlformats.org/officeDocument/2006/relationships/tags" Target="../tags/tag205.xml"/><Relationship Id="rId5" Type="http://schemas.openxmlformats.org/officeDocument/2006/relationships/tags" Target="../tags/tag204.xml"/><Relationship Id="rId4" Type="http://schemas.openxmlformats.org/officeDocument/2006/relationships/tags" Target="../tags/tag203.xml"/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6A8689A-8295-433B-A159-E40F141FBB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5DF88EB-ECBF-4358-9A89-837974A1A9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6A8689A-8295-433B-A159-E40F141FBB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5DF88EB-ECBF-4358-9A89-837974A1A9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6A8689A-8295-433B-A159-E40F141FBB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5DF88EB-ECBF-4358-9A89-837974A1A9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内容占位符 2"/>
          <p:cNvSpPr>
            <a:spLocks noGrp="1"/>
          </p:cNvSpPr>
          <p:nvPr>
            <p:ph orient="vert" sz="quarter" idx="10"/>
            <p:custDataLst>
              <p:tags r:id="rId2"/>
            </p:custDataLst>
          </p:nvPr>
        </p:nvSpPr>
        <p:spPr>
          <a:xfrm>
            <a:off x="2707798" y="843179"/>
            <a:ext cx="7705725" cy="468788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桌子上放着蓝色的星球&#10;&#10;中度可信度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r="44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52BB7"/>
              </a:gs>
              <a:gs pos="100000">
                <a:srgbClr val="052BB7">
                  <a:alpha val="0"/>
                </a:srgbClr>
              </a:gs>
            </a:gsLst>
            <a:lin ang="16200000" scaled="1"/>
          </a:gra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16200000" scaled="1"/>
            </a:gradFill>
          </a:ln>
        </p:spPr>
      </p:pic>
      <p:sp>
        <p:nvSpPr>
          <p:cNvPr id="2" name="矩形: 圆角 1"/>
          <p:cNvSpPr/>
          <p:nvPr userDrawn="1">
            <p:custDataLst>
              <p:tags r:id="rId4"/>
            </p:custDataLst>
          </p:nvPr>
        </p:nvSpPr>
        <p:spPr>
          <a:xfrm>
            <a:off x="378594" y="392230"/>
            <a:ext cx="11434813" cy="6073541"/>
          </a:xfrm>
          <a:prstGeom prst="roundRect">
            <a:avLst>
              <a:gd name="adj" fmla="val 2544"/>
            </a:avLst>
          </a:prstGeom>
          <a:solidFill>
            <a:schemeClr val="bg1"/>
          </a:solidFill>
          <a:ln>
            <a:solidFill>
              <a:srgbClr val="052BB7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bg>
      <p:bgPr>
        <a:blipFill dpi="0" rotWithShape="1">
          <a:blip r:embed="rId2">
            <a:lum/>
          </a:blip>
          <a:stretch>
            <a:fillRect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0" r="14512" b="45832"/>
          <a:stretch>
            <a:fillRect/>
          </a:stretch>
        </p:blipFill>
        <p:spPr>
          <a:xfrm>
            <a:off x="9734550" y="596901"/>
            <a:ext cx="2692880" cy="235964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t="36478" r="39205" b="15340"/>
          <a:stretch>
            <a:fillRect/>
          </a:stretch>
        </p:blipFill>
        <p:spPr>
          <a:xfrm>
            <a:off x="-616431" y="2447925"/>
            <a:ext cx="13043861" cy="36195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0" t="43030" r="66584"/>
          <a:stretch>
            <a:fillRect/>
          </a:stretch>
        </p:blipFill>
        <p:spPr>
          <a:xfrm>
            <a:off x="-770858" y="3504664"/>
            <a:ext cx="4892488" cy="3524091"/>
          </a:xfrm>
          <a:prstGeom prst="rect">
            <a:avLst/>
          </a:prstGeom>
        </p:spPr>
      </p:pic>
      <p:sp>
        <p:nvSpPr>
          <p:cNvPr id="32" name="矩形 31"/>
          <p:cNvSpPr/>
          <p:nvPr userDrawn="1">
            <p:custDataLst>
              <p:tags r:id="rId9"/>
            </p:custDataLst>
          </p:nvPr>
        </p:nvSpPr>
        <p:spPr>
          <a:xfrm>
            <a:off x="0" y="-99"/>
            <a:ext cx="12192000" cy="688603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6A8689A-8295-433B-A159-E40F141FBB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5DF88EB-ECBF-4358-9A89-837974A1A9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>
            <p:custDataLst>
              <p:tags r:id="rId2"/>
            </p:custDataLst>
          </p:nvPr>
        </p:nvCxnSpPr>
        <p:spPr>
          <a:xfrm>
            <a:off x="1007435" y="833864"/>
            <a:ext cx="104651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/>
          <p:nvPr userDrawn="1">
            <p:custDataLst>
              <p:tags r:id="rId3"/>
            </p:custDataLst>
          </p:nvPr>
        </p:nvGrpSpPr>
        <p:grpSpPr>
          <a:xfrm>
            <a:off x="431371" y="390527"/>
            <a:ext cx="520496" cy="274639"/>
            <a:chOff x="0" y="0"/>
            <a:chExt cx="1041399" cy="549275"/>
          </a:xfrm>
        </p:grpSpPr>
        <p:sp>
          <p:nvSpPr>
            <p:cNvPr id="13" name="Freeform 16"/>
            <p:cNvSpPr/>
            <p:nvPr>
              <p:custDataLst>
                <p:tags r:id="rId4"/>
              </p:custDataLst>
            </p:nvPr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4" name="Freeform 17"/>
            <p:cNvSpPr/>
            <p:nvPr>
              <p:custDataLst>
                <p:tags r:id="rId5"/>
              </p:custDataLst>
            </p:nvPr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5" name="Freeform 18"/>
            <p:cNvSpPr/>
            <p:nvPr>
              <p:custDataLst>
                <p:tags r:id="rId6"/>
              </p:custDataLst>
            </p:nvPr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18" name="TextBox 15"/>
          <p:cNvSpPr txBox="1"/>
          <p:nvPr userDrawn="1">
            <p:custDataLst>
              <p:tags r:id="rId7"/>
            </p:custDataLst>
          </p:nvPr>
        </p:nvSpPr>
        <p:spPr>
          <a:xfrm>
            <a:off x="10800523" y="322660"/>
            <a:ext cx="89512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240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</a:fld>
            <a:r>
              <a:rPr lang="zh-CN" altLang="en-US" sz="2400" b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endParaRPr lang="zh-CN" altLang="en-US" sz="2400" b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6A8689A-8295-433B-A159-E40F141FBB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5DF88EB-ECBF-4358-9A89-837974A1A9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>
            <p:custDataLst>
              <p:tags r:id="rId2"/>
            </p:custDataLst>
          </p:nvPr>
        </p:nvGrpSpPr>
        <p:grpSpPr>
          <a:xfrm>
            <a:off x="-29033" y="-41358"/>
            <a:ext cx="12257301" cy="6913870"/>
            <a:chOff x="-29033" y="-41358"/>
            <a:chExt cx="12257301" cy="6913870"/>
          </a:xfrm>
        </p:grpSpPr>
        <p:sp>
          <p:nvSpPr>
            <p:cNvPr id="104" name="矩形 103"/>
            <p:cNvSpPr/>
            <p:nvPr userDrawn="1">
              <p:custDataLst>
                <p:tags r:id="rId3"/>
              </p:custDataLst>
            </p:nvPr>
          </p:nvSpPr>
          <p:spPr>
            <a:xfrm rot="10800000" flipV="1">
              <a:off x="-29033" y="-16755"/>
              <a:ext cx="8382561" cy="6874755"/>
            </a:xfrm>
            <a:prstGeom prst="rect">
              <a:avLst/>
            </a:prstGeom>
            <a:blipFill dpi="0" rotWithShape="1">
              <a:blip r:embed="rId4"/>
              <a:stretch>
                <a:fillRect l="-10577" t="-5778" r="-27716" b="-6639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任意多边形: 形状 105"/>
            <p:cNvSpPr/>
            <p:nvPr userDrawn="1">
              <p:custDataLst>
                <p:tags r:id="rId5"/>
              </p:custDataLst>
            </p:nvPr>
          </p:nvSpPr>
          <p:spPr>
            <a:xfrm rot="16200000">
              <a:off x="4225986" y="-543106"/>
              <a:ext cx="6877649" cy="7953587"/>
            </a:xfrm>
            <a:custGeom>
              <a:avLst/>
              <a:gdLst>
                <a:gd name="connsiteX0" fmla="*/ 6611338 w 6610686"/>
                <a:gd name="connsiteY0" fmla="*/ 10609 h 9601417"/>
                <a:gd name="connsiteX1" fmla="*/ 5843992 w 6610686"/>
                <a:gd name="connsiteY1" fmla="*/ 1099416 h 9601417"/>
                <a:gd name="connsiteX2" fmla="*/ 4219596 w 6610686"/>
                <a:gd name="connsiteY2" fmla="*/ 1099416 h 9601417"/>
                <a:gd name="connsiteX3" fmla="*/ 4219596 w 6610686"/>
                <a:gd name="connsiteY3" fmla="*/ 1099416 h 9601417"/>
                <a:gd name="connsiteX4" fmla="*/ 2595200 w 6610686"/>
                <a:gd name="connsiteY4" fmla="*/ 1099416 h 9601417"/>
                <a:gd name="connsiteX5" fmla="*/ 7477 w 6610686"/>
                <a:gd name="connsiteY5" fmla="*/ 4771197 h 9601417"/>
                <a:gd name="connsiteX6" fmla="*/ 104005 w 6610686"/>
                <a:gd name="connsiteY6" fmla="*/ 9515182 h 9601417"/>
                <a:gd name="connsiteX7" fmla="*/ 6612313 w 6610686"/>
                <a:gd name="connsiteY7" fmla="*/ 9598192 h 9601417"/>
                <a:gd name="connsiteX8" fmla="*/ 6612313 w 6610686"/>
                <a:gd name="connsiteY8" fmla="*/ 10609 h 9601417"/>
                <a:gd name="connsiteX0-1" fmla="*/ 6616951 w 6617926"/>
                <a:gd name="connsiteY0-2" fmla="*/ 0 h 9587583"/>
                <a:gd name="connsiteX1-3" fmla="*/ 5849605 w 6617926"/>
                <a:gd name="connsiteY1-4" fmla="*/ 1088807 h 9587583"/>
                <a:gd name="connsiteX2-5" fmla="*/ 4225209 w 6617926"/>
                <a:gd name="connsiteY2-6" fmla="*/ 1088807 h 9587583"/>
                <a:gd name="connsiteX3-7" fmla="*/ 4225209 w 6617926"/>
                <a:gd name="connsiteY3-8" fmla="*/ 1088807 h 9587583"/>
                <a:gd name="connsiteX4-9" fmla="*/ 2600813 w 6617926"/>
                <a:gd name="connsiteY4-10" fmla="*/ 1088807 h 9587583"/>
                <a:gd name="connsiteX5-11" fmla="*/ 13090 w 6617926"/>
                <a:gd name="connsiteY5-12" fmla="*/ 4760588 h 9587583"/>
                <a:gd name="connsiteX6-13" fmla="*/ 0 w 6617926"/>
                <a:gd name="connsiteY6-14" fmla="*/ 9561724 h 9587583"/>
                <a:gd name="connsiteX7-15" fmla="*/ 6617926 w 6617926"/>
                <a:gd name="connsiteY7-16" fmla="*/ 9587583 h 9587583"/>
                <a:gd name="connsiteX8-17" fmla="*/ 6617926 w 6617926"/>
                <a:gd name="connsiteY8-18" fmla="*/ 0 h 9587583"/>
                <a:gd name="connsiteX9" fmla="*/ 6616951 w 6617926"/>
                <a:gd name="connsiteY9" fmla="*/ 0 h 9587583"/>
                <a:gd name="connsiteX0-19" fmla="*/ 6630690 w 6631665"/>
                <a:gd name="connsiteY0-20" fmla="*/ 0 h 9595062"/>
                <a:gd name="connsiteX1-21" fmla="*/ 5863344 w 6631665"/>
                <a:gd name="connsiteY1-22" fmla="*/ 1088807 h 9595062"/>
                <a:gd name="connsiteX2-23" fmla="*/ 4238948 w 6631665"/>
                <a:gd name="connsiteY2-24" fmla="*/ 1088807 h 9595062"/>
                <a:gd name="connsiteX3-25" fmla="*/ 4238948 w 6631665"/>
                <a:gd name="connsiteY3-26" fmla="*/ 1088807 h 9595062"/>
                <a:gd name="connsiteX4-27" fmla="*/ 2614552 w 6631665"/>
                <a:gd name="connsiteY4-28" fmla="*/ 1088807 h 9595062"/>
                <a:gd name="connsiteX5-29" fmla="*/ 26829 w 6631665"/>
                <a:gd name="connsiteY5-30" fmla="*/ 4760588 h 9595062"/>
                <a:gd name="connsiteX6-31" fmla="*/ 0 w 6631665"/>
                <a:gd name="connsiteY6-32" fmla="*/ 9595062 h 9595062"/>
                <a:gd name="connsiteX7-33" fmla="*/ 6631665 w 6631665"/>
                <a:gd name="connsiteY7-34" fmla="*/ 9587583 h 9595062"/>
                <a:gd name="connsiteX8-35" fmla="*/ 6631665 w 6631665"/>
                <a:gd name="connsiteY8-36" fmla="*/ 0 h 9595062"/>
                <a:gd name="connsiteX9-37" fmla="*/ 6630690 w 6631665"/>
                <a:gd name="connsiteY9-38" fmla="*/ 0 h 9595062"/>
                <a:gd name="connsiteX0-39" fmla="*/ 6635336 w 6636311"/>
                <a:gd name="connsiteY0-40" fmla="*/ 0 h 9595062"/>
                <a:gd name="connsiteX1-41" fmla="*/ 5867990 w 6636311"/>
                <a:gd name="connsiteY1-42" fmla="*/ 1088807 h 9595062"/>
                <a:gd name="connsiteX2-43" fmla="*/ 4243594 w 6636311"/>
                <a:gd name="connsiteY2-44" fmla="*/ 1088807 h 9595062"/>
                <a:gd name="connsiteX3-45" fmla="*/ 4243594 w 6636311"/>
                <a:gd name="connsiteY3-46" fmla="*/ 1088807 h 9595062"/>
                <a:gd name="connsiteX4-47" fmla="*/ 2619198 w 6636311"/>
                <a:gd name="connsiteY4-48" fmla="*/ 1088807 h 9595062"/>
                <a:gd name="connsiteX5-49" fmla="*/ 943 w 6636311"/>
                <a:gd name="connsiteY5-50" fmla="*/ 4760589 h 9595062"/>
                <a:gd name="connsiteX6-51" fmla="*/ 4646 w 6636311"/>
                <a:gd name="connsiteY6-52" fmla="*/ 9595062 h 9595062"/>
                <a:gd name="connsiteX7-53" fmla="*/ 6636311 w 6636311"/>
                <a:gd name="connsiteY7-54" fmla="*/ 9587583 h 9595062"/>
                <a:gd name="connsiteX8-55" fmla="*/ 6636311 w 6636311"/>
                <a:gd name="connsiteY8-56" fmla="*/ 0 h 9595062"/>
                <a:gd name="connsiteX9-57" fmla="*/ 6635336 w 6636311"/>
                <a:gd name="connsiteY9-58" fmla="*/ 0 h 959506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6636311" h="9595062">
                  <a:moveTo>
                    <a:pt x="6635336" y="0"/>
                  </a:moveTo>
                  <a:lnTo>
                    <a:pt x="5867990" y="1088807"/>
                  </a:lnTo>
                  <a:cubicBezTo>
                    <a:pt x="5419477" y="1725212"/>
                    <a:pt x="4692106" y="1725212"/>
                    <a:pt x="4243594" y="1088807"/>
                  </a:cubicBezTo>
                  <a:lnTo>
                    <a:pt x="4243594" y="1088807"/>
                  </a:lnTo>
                  <a:cubicBezTo>
                    <a:pt x="3795081" y="452401"/>
                    <a:pt x="3067711" y="452401"/>
                    <a:pt x="2619198" y="1088807"/>
                  </a:cubicBezTo>
                  <a:lnTo>
                    <a:pt x="943" y="4760589"/>
                  </a:lnTo>
                  <a:cubicBezTo>
                    <a:pt x="-3420" y="6360968"/>
                    <a:pt x="9009" y="7994683"/>
                    <a:pt x="4646" y="9595062"/>
                  </a:cubicBezTo>
                  <a:lnTo>
                    <a:pt x="6636311" y="9587583"/>
                  </a:lnTo>
                  <a:lnTo>
                    <a:pt x="6636311" y="0"/>
                  </a:lnTo>
                  <a:lnTo>
                    <a:pt x="6635336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71000"/>
              </a:schemeClr>
            </a:solidFill>
            <a:ln w="9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7" name="任意多边形: 形状 106"/>
            <p:cNvSpPr/>
            <p:nvPr userDrawn="1">
              <p:custDataLst>
                <p:tags r:id="rId6"/>
              </p:custDataLst>
            </p:nvPr>
          </p:nvSpPr>
          <p:spPr>
            <a:xfrm rot="16200000">
              <a:off x="4801664" y="-543106"/>
              <a:ext cx="6877649" cy="7953587"/>
            </a:xfrm>
            <a:custGeom>
              <a:avLst/>
              <a:gdLst>
                <a:gd name="connsiteX0" fmla="*/ 6611338 w 6610686"/>
                <a:gd name="connsiteY0" fmla="*/ 10609 h 9601417"/>
                <a:gd name="connsiteX1" fmla="*/ 5843992 w 6610686"/>
                <a:gd name="connsiteY1" fmla="*/ 1099416 h 9601417"/>
                <a:gd name="connsiteX2" fmla="*/ 4219596 w 6610686"/>
                <a:gd name="connsiteY2" fmla="*/ 1099416 h 9601417"/>
                <a:gd name="connsiteX3" fmla="*/ 4219596 w 6610686"/>
                <a:gd name="connsiteY3" fmla="*/ 1099416 h 9601417"/>
                <a:gd name="connsiteX4" fmla="*/ 2595200 w 6610686"/>
                <a:gd name="connsiteY4" fmla="*/ 1099416 h 9601417"/>
                <a:gd name="connsiteX5" fmla="*/ 7477 w 6610686"/>
                <a:gd name="connsiteY5" fmla="*/ 4771197 h 9601417"/>
                <a:gd name="connsiteX6" fmla="*/ 104005 w 6610686"/>
                <a:gd name="connsiteY6" fmla="*/ 9515182 h 9601417"/>
                <a:gd name="connsiteX7" fmla="*/ 6612313 w 6610686"/>
                <a:gd name="connsiteY7" fmla="*/ 9598192 h 9601417"/>
                <a:gd name="connsiteX8" fmla="*/ 6612313 w 6610686"/>
                <a:gd name="connsiteY8" fmla="*/ 10609 h 9601417"/>
                <a:gd name="connsiteX0-1" fmla="*/ 6616951 w 6617926"/>
                <a:gd name="connsiteY0-2" fmla="*/ 0 h 9587583"/>
                <a:gd name="connsiteX1-3" fmla="*/ 5849605 w 6617926"/>
                <a:gd name="connsiteY1-4" fmla="*/ 1088807 h 9587583"/>
                <a:gd name="connsiteX2-5" fmla="*/ 4225209 w 6617926"/>
                <a:gd name="connsiteY2-6" fmla="*/ 1088807 h 9587583"/>
                <a:gd name="connsiteX3-7" fmla="*/ 4225209 w 6617926"/>
                <a:gd name="connsiteY3-8" fmla="*/ 1088807 h 9587583"/>
                <a:gd name="connsiteX4-9" fmla="*/ 2600813 w 6617926"/>
                <a:gd name="connsiteY4-10" fmla="*/ 1088807 h 9587583"/>
                <a:gd name="connsiteX5-11" fmla="*/ 13090 w 6617926"/>
                <a:gd name="connsiteY5-12" fmla="*/ 4760588 h 9587583"/>
                <a:gd name="connsiteX6-13" fmla="*/ 0 w 6617926"/>
                <a:gd name="connsiteY6-14" fmla="*/ 9561724 h 9587583"/>
                <a:gd name="connsiteX7-15" fmla="*/ 6617926 w 6617926"/>
                <a:gd name="connsiteY7-16" fmla="*/ 9587583 h 9587583"/>
                <a:gd name="connsiteX8-17" fmla="*/ 6617926 w 6617926"/>
                <a:gd name="connsiteY8-18" fmla="*/ 0 h 9587583"/>
                <a:gd name="connsiteX9" fmla="*/ 6616951 w 6617926"/>
                <a:gd name="connsiteY9" fmla="*/ 0 h 9587583"/>
                <a:gd name="connsiteX0-19" fmla="*/ 6630690 w 6631665"/>
                <a:gd name="connsiteY0-20" fmla="*/ 0 h 9595062"/>
                <a:gd name="connsiteX1-21" fmla="*/ 5863344 w 6631665"/>
                <a:gd name="connsiteY1-22" fmla="*/ 1088807 h 9595062"/>
                <a:gd name="connsiteX2-23" fmla="*/ 4238948 w 6631665"/>
                <a:gd name="connsiteY2-24" fmla="*/ 1088807 h 9595062"/>
                <a:gd name="connsiteX3-25" fmla="*/ 4238948 w 6631665"/>
                <a:gd name="connsiteY3-26" fmla="*/ 1088807 h 9595062"/>
                <a:gd name="connsiteX4-27" fmla="*/ 2614552 w 6631665"/>
                <a:gd name="connsiteY4-28" fmla="*/ 1088807 h 9595062"/>
                <a:gd name="connsiteX5-29" fmla="*/ 26829 w 6631665"/>
                <a:gd name="connsiteY5-30" fmla="*/ 4760588 h 9595062"/>
                <a:gd name="connsiteX6-31" fmla="*/ 0 w 6631665"/>
                <a:gd name="connsiteY6-32" fmla="*/ 9595062 h 9595062"/>
                <a:gd name="connsiteX7-33" fmla="*/ 6631665 w 6631665"/>
                <a:gd name="connsiteY7-34" fmla="*/ 9587583 h 9595062"/>
                <a:gd name="connsiteX8-35" fmla="*/ 6631665 w 6631665"/>
                <a:gd name="connsiteY8-36" fmla="*/ 0 h 9595062"/>
                <a:gd name="connsiteX9-37" fmla="*/ 6630690 w 6631665"/>
                <a:gd name="connsiteY9-38" fmla="*/ 0 h 9595062"/>
                <a:gd name="connsiteX0-39" fmla="*/ 6635336 w 6636311"/>
                <a:gd name="connsiteY0-40" fmla="*/ 0 h 9595062"/>
                <a:gd name="connsiteX1-41" fmla="*/ 5867990 w 6636311"/>
                <a:gd name="connsiteY1-42" fmla="*/ 1088807 h 9595062"/>
                <a:gd name="connsiteX2-43" fmla="*/ 4243594 w 6636311"/>
                <a:gd name="connsiteY2-44" fmla="*/ 1088807 h 9595062"/>
                <a:gd name="connsiteX3-45" fmla="*/ 4243594 w 6636311"/>
                <a:gd name="connsiteY3-46" fmla="*/ 1088807 h 9595062"/>
                <a:gd name="connsiteX4-47" fmla="*/ 2619198 w 6636311"/>
                <a:gd name="connsiteY4-48" fmla="*/ 1088807 h 9595062"/>
                <a:gd name="connsiteX5-49" fmla="*/ 943 w 6636311"/>
                <a:gd name="connsiteY5-50" fmla="*/ 4760589 h 9595062"/>
                <a:gd name="connsiteX6-51" fmla="*/ 4646 w 6636311"/>
                <a:gd name="connsiteY6-52" fmla="*/ 9595062 h 9595062"/>
                <a:gd name="connsiteX7-53" fmla="*/ 6636311 w 6636311"/>
                <a:gd name="connsiteY7-54" fmla="*/ 9587583 h 9595062"/>
                <a:gd name="connsiteX8-55" fmla="*/ 6636311 w 6636311"/>
                <a:gd name="connsiteY8-56" fmla="*/ 0 h 9595062"/>
                <a:gd name="connsiteX9-57" fmla="*/ 6635336 w 6636311"/>
                <a:gd name="connsiteY9-58" fmla="*/ 0 h 959506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6636311" h="9595062">
                  <a:moveTo>
                    <a:pt x="6635336" y="0"/>
                  </a:moveTo>
                  <a:lnTo>
                    <a:pt x="5867990" y="1088807"/>
                  </a:lnTo>
                  <a:cubicBezTo>
                    <a:pt x="5419477" y="1725212"/>
                    <a:pt x="4692106" y="1725212"/>
                    <a:pt x="4243594" y="1088807"/>
                  </a:cubicBezTo>
                  <a:lnTo>
                    <a:pt x="4243594" y="1088807"/>
                  </a:lnTo>
                  <a:cubicBezTo>
                    <a:pt x="3795081" y="452401"/>
                    <a:pt x="3067711" y="452401"/>
                    <a:pt x="2619198" y="1088807"/>
                  </a:cubicBezTo>
                  <a:lnTo>
                    <a:pt x="943" y="4760589"/>
                  </a:lnTo>
                  <a:cubicBezTo>
                    <a:pt x="-3420" y="6360968"/>
                    <a:pt x="9009" y="7994683"/>
                    <a:pt x="4646" y="9595062"/>
                  </a:cubicBezTo>
                  <a:lnTo>
                    <a:pt x="6636311" y="9587583"/>
                  </a:lnTo>
                  <a:lnTo>
                    <a:pt x="6636311" y="0"/>
                  </a:lnTo>
                  <a:lnTo>
                    <a:pt x="6635336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</a:gradFill>
            <a:ln w="9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8" name="任意多边形: 形状 107"/>
            <p:cNvSpPr/>
            <p:nvPr userDrawn="1">
              <p:custDataLst>
                <p:tags r:id="rId7"/>
              </p:custDataLst>
            </p:nvPr>
          </p:nvSpPr>
          <p:spPr>
            <a:xfrm rot="16200000">
              <a:off x="5866921" y="-1115420"/>
              <a:ext cx="5263856" cy="7449739"/>
            </a:xfrm>
            <a:custGeom>
              <a:avLst/>
              <a:gdLst>
                <a:gd name="connsiteX0" fmla="*/ 5869342 w 5869665"/>
                <a:gd name="connsiteY0" fmla="*/ 10609 h 10002629"/>
                <a:gd name="connsiteX1" fmla="*/ 2163263 w 5869665"/>
                <a:gd name="connsiteY1" fmla="*/ 5270637 h 10002629"/>
                <a:gd name="connsiteX2" fmla="*/ 1747901 w 5869665"/>
                <a:gd name="connsiteY2" fmla="*/ 6692864 h 10002629"/>
                <a:gd name="connsiteX3" fmla="*/ 1747901 w 5869665"/>
                <a:gd name="connsiteY3" fmla="*/ 6692864 h 10002629"/>
                <a:gd name="connsiteX4" fmla="*/ 1332539 w 5869665"/>
                <a:gd name="connsiteY4" fmla="*/ 8115091 h 10002629"/>
                <a:gd name="connsiteX5" fmla="*/ 7477 w 5869665"/>
                <a:gd name="connsiteY5" fmla="*/ 9995253 h 10002629"/>
                <a:gd name="connsiteX6" fmla="*/ 5518332 w 5869665"/>
                <a:gd name="connsiteY6" fmla="*/ 9701953 h 10002629"/>
                <a:gd name="connsiteX7" fmla="*/ 5869342 w 5869665"/>
                <a:gd name="connsiteY7" fmla="*/ 10609 h 10002629"/>
                <a:gd name="connsiteX0-1" fmla="*/ 5831482 w 5831482"/>
                <a:gd name="connsiteY0-2" fmla="*/ 0 h 9691344"/>
                <a:gd name="connsiteX1-3" fmla="*/ 2125403 w 5831482"/>
                <a:gd name="connsiteY1-4" fmla="*/ 5260028 h 9691344"/>
                <a:gd name="connsiteX2-5" fmla="*/ 1710041 w 5831482"/>
                <a:gd name="connsiteY2-6" fmla="*/ 6682255 h 9691344"/>
                <a:gd name="connsiteX3-7" fmla="*/ 1710041 w 5831482"/>
                <a:gd name="connsiteY3-8" fmla="*/ 6682255 h 9691344"/>
                <a:gd name="connsiteX4-9" fmla="*/ 1294679 w 5831482"/>
                <a:gd name="connsiteY4-10" fmla="*/ 8104482 h 9691344"/>
                <a:gd name="connsiteX5-11" fmla="*/ 0 w 5831482"/>
                <a:gd name="connsiteY5-12" fmla="*/ 9691263 h 9691344"/>
                <a:gd name="connsiteX6-13" fmla="*/ 5480472 w 5831482"/>
                <a:gd name="connsiteY6-14" fmla="*/ 9691344 h 9691344"/>
                <a:gd name="connsiteX7-15" fmla="*/ 5831482 w 5831482"/>
                <a:gd name="connsiteY7-16" fmla="*/ 0 h 9691344"/>
                <a:gd name="connsiteX0-17" fmla="*/ 5466875 w 5480472"/>
                <a:gd name="connsiteY0-18" fmla="*/ 0 h 8987228"/>
                <a:gd name="connsiteX1-19" fmla="*/ 2125403 w 5480472"/>
                <a:gd name="connsiteY1-20" fmla="*/ 4555912 h 8987228"/>
                <a:gd name="connsiteX2-21" fmla="*/ 1710041 w 5480472"/>
                <a:gd name="connsiteY2-22" fmla="*/ 5978139 h 8987228"/>
                <a:gd name="connsiteX3-23" fmla="*/ 1710041 w 5480472"/>
                <a:gd name="connsiteY3-24" fmla="*/ 5978139 h 8987228"/>
                <a:gd name="connsiteX4-25" fmla="*/ 1294679 w 5480472"/>
                <a:gd name="connsiteY4-26" fmla="*/ 7400366 h 8987228"/>
                <a:gd name="connsiteX5-27" fmla="*/ 0 w 5480472"/>
                <a:gd name="connsiteY5-28" fmla="*/ 8987147 h 8987228"/>
                <a:gd name="connsiteX6-29" fmla="*/ 5480472 w 5480472"/>
                <a:gd name="connsiteY6-30" fmla="*/ 8987228 h 8987228"/>
                <a:gd name="connsiteX7-31" fmla="*/ 5466875 w 5480472"/>
                <a:gd name="connsiteY7-32" fmla="*/ 0 h 89872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5480472" h="8987228">
                  <a:moveTo>
                    <a:pt x="5466875" y="0"/>
                  </a:moveTo>
                  <a:lnTo>
                    <a:pt x="2125403" y="4555912"/>
                  </a:lnTo>
                  <a:cubicBezTo>
                    <a:pt x="1859220" y="4933604"/>
                    <a:pt x="1710041" y="5445495"/>
                    <a:pt x="1710041" y="5978139"/>
                  </a:cubicBezTo>
                  <a:lnTo>
                    <a:pt x="1710041" y="5978139"/>
                  </a:lnTo>
                  <a:cubicBezTo>
                    <a:pt x="1710041" y="6512166"/>
                    <a:pt x="1560862" y="7024057"/>
                    <a:pt x="1294679" y="7400366"/>
                  </a:cubicBezTo>
                  <a:lnTo>
                    <a:pt x="0" y="8987147"/>
                  </a:lnTo>
                  <a:lnTo>
                    <a:pt x="5480472" y="8987228"/>
                  </a:lnTo>
                  <a:cubicBezTo>
                    <a:pt x="5475940" y="5991485"/>
                    <a:pt x="5471407" y="2995743"/>
                    <a:pt x="5466875" y="0"/>
                  </a:cubicBezTo>
                  <a:close/>
                </a:path>
              </a:pathLst>
            </a:custGeom>
            <a:solidFill>
              <a:srgbClr val="064E48">
                <a:alpha val="30000"/>
              </a:srgbClr>
            </a:solidFill>
            <a:ln w="9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9" name="任意多边形: 形状 108"/>
            <p:cNvSpPr/>
            <p:nvPr userDrawn="1">
              <p:custDataLst>
                <p:tags r:id="rId8"/>
              </p:custDataLst>
            </p:nvPr>
          </p:nvSpPr>
          <p:spPr>
            <a:xfrm rot="16200000">
              <a:off x="7533992" y="-1464840"/>
              <a:ext cx="3256283" cy="6132269"/>
            </a:xfrm>
            <a:custGeom>
              <a:avLst/>
              <a:gdLst>
                <a:gd name="connsiteX0" fmla="*/ 3468660 w 3471097"/>
                <a:gd name="connsiteY0" fmla="*/ 10376 h 7885890"/>
                <a:gd name="connsiteX1" fmla="*/ 1934942 w 3471097"/>
                <a:gd name="connsiteY1" fmla="*/ 2185222 h 7885890"/>
                <a:gd name="connsiteX2" fmla="*/ 1934942 w 3471097"/>
                <a:gd name="connsiteY2" fmla="*/ 3665556 h 7885890"/>
                <a:gd name="connsiteX3" fmla="*/ 1934942 w 3471097"/>
                <a:gd name="connsiteY3" fmla="*/ 3665556 h 7885890"/>
                <a:gd name="connsiteX4" fmla="*/ 1934942 w 3471097"/>
                <a:gd name="connsiteY4" fmla="*/ 5145890 h 7885890"/>
                <a:gd name="connsiteX5" fmla="*/ 7313 w 3471097"/>
                <a:gd name="connsiteY5" fmla="*/ 7882432 h 7885890"/>
                <a:gd name="connsiteX6" fmla="*/ 3468660 w 3471097"/>
                <a:gd name="connsiteY6" fmla="*/ 7882432 h 7885890"/>
                <a:gd name="connsiteX7" fmla="*/ 3468660 w 3471097"/>
                <a:gd name="connsiteY7" fmla="*/ 10376 h 788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1097" h="7885890">
                  <a:moveTo>
                    <a:pt x="3468660" y="10376"/>
                  </a:moveTo>
                  <a:lnTo>
                    <a:pt x="1934942" y="2185222"/>
                  </a:lnTo>
                  <a:cubicBezTo>
                    <a:pt x="1646334" y="2594735"/>
                    <a:pt x="1646334" y="3257426"/>
                    <a:pt x="1934942" y="3665556"/>
                  </a:cubicBezTo>
                  <a:lnTo>
                    <a:pt x="1934942" y="3665556"/>
                  </a:lnTo>
                  <a:cubicBezTo>
                    <a:pt x="2223550" y="4075068"/>
                    <a:pt x="2223550" y="4737760"/>
                    <a:pt x="1934942" y="5145890"/>
                  </a:cubicBezTo>
                  <a:lnTo>
                    <a:pt x="7313" y="7882432"/>
                  </a:lnTo>
                  <a:lnTo>
                    <a:pt x="3468660" y="7882432"/>
                  </a:lnTo>
                  <a:lnTo>
                    <a:pt x="3468660" y="1037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</a:gradFill>
              </a:endParaRPr>
            </a:p>
          </p:txBody>
        </p:sp>
        <p:sp>
          <p:nvSpPr>
            <p:cNvPr id="110" name="任意多边形: 形状 109"/>
            <p:cNvSpPr/>
            <p:nvPr userDrawn="1">
              <p:custDataLst>
                <p:tags r:id="rId9"/>
              </p:custDataLst>
            </p:nvPr>
          </p:nvSpPr>
          <p:spPr>
            <a:xfrm rot="16200000">
              <a:off x="5234965" y="5229781"/>
              <a:ext cx="1384604" cy="1871835"/>
            </a:xfrm>
            <a:custGeom>
              <a:avLst/>
              <a:gdLst>
                <a:gd name="connsiteX0" fmla="*/ 1384604 w 1384604"/>
                <a:gd name="connsiteY0" fmla="*/ 288631 h 1871835"/>
                <a:gd name="connsiteX1" fmla="*/ 1305697 w 1384604"/>
                <a:gd name="connsiteY1" fmla="*/ 492176 h 1871835"/>
                <a:gd name="connsiteX2" fmla="*/ 76553 w 1384604"/>
                <a:gd name="connsiteY2" fmla="*/ 1817561 h 1871835"/>
                <a:gd name="connsiteX3" fmla="*/ 0 w 1384604"/>
                <a:gd name="connsiteY3" fmla="*/ 1871835 h 1871835"/>
                <a:gd name="connsiteX4" fmla="*/ 0 w 1384604"/>
                <a:gd name="connsiteY4" fmla="*/ 1083848 h 1871835"/>
                <a:gd name="connsiteX5" fmla="*/ 927203 w 1384604"/>
                <a:gd name="connsiteY5" fmla="*/ 84047 h 1871835"/>
                <a:gd name="connsiteX6" fmla="*/ 1305697 w 1384604"/>
                <a:gd name="connsiteY6" fmla="*/ 84047 h 1871835"/>
                <a:gd name="connsiteX7" fmla="*/ 1384604 w 1384604"/>
                <a:gd name="connsiteY7" fmla="*/ 288631 h 1871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4604" h="1871835">
                  <a:moveTo>
                    <a:pt x="1384604" y="288631"/>
                  </a:moveTo>
                  <a:cubicBezTo>
                    <a:pt x="1384604" y="362474"/>
                    <a:pt x="1358302" y="436145"/>
                    <a:pt x="1305697" y="492176"/>
                  </a:cubicBezTo>
                  <a:lnTo>
                    <a:pt x="76553" y="1817561"/>
                  </a:lnTo>
                  <a:lnTo>
                    <a:pt x="0" y="1871835"/>
                  </a:lnTo>
                  <a:lnTo>
                    <a:pt x="0" y="1083848"/>
                  </a:lnTo>
                  <a:lnTo>
                    <a:pt x="927203" y="84047"/>
                  </a:lnTo>
                  <a:cubicBezTo>
                    <a:pt x="1032412" y="-28015"/>
                    <a:pt x="1201772" y="-28015"/>
                    <a:pt x="1305697" y="84047"/>
                  </a:cubicBezTo>
                  <a:cubicBezTo>
                    <a:pt x="1358302" y="140770"/>
                    <a:pt x="1384604" y="214787"/>
                    <a:pt x="1384604" y="28863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1" name="任意多边形: 形状 110"/>
            <p:cNvSpPr/>
            <p:nvPr userDrawn="1">
              <p:custDataLst>
                <p:tags r:id="rId10"/>
              </p:custDataLst>
            </p:nvPr>
          </p:nvSpPr>
          <p:spPr>
            <a:xfrm rot="16200000">
              <a:off x="-503515" y="4818102"/>
              <a:ext cx="2517780" cy="1568806"/>
            </a:xfrm>
            <a:custGeom>
              <a:avLst/>
              <a:gdLst>
                <a:gd name="connsiteX0" fmla="*/ 2750229 w 2749577"/>
                <a:gd name="connsiteY0" fmla="*/ 186312 h 1563343"/>
                <a:gd name="connsiteX1" fmla="*/ 1999458 w 2749577"/>
                <a:gd name="connsiteY1" fmla="*/ 1251599 h 1563343"/>
                <a:gd name="connsiteX2" fmla="*/ 1468068 w 2749577"/>
                <a:gd name="connsiteY2" fmla="*/ 1564268 h 1563343"/>
                <a:gd name="connsiteX3" fmla="*/ 7477 w 2749577"/>
                <a:gd name="connsiteY3" fmla="*/ 1564268 h 1563343"/>
                <a:gd name="connsiteX4" fmla="*/ 85479 w 2749577"/>
                <a:gd name="connsiteY4" fmla="*/ 10609 h 1563343"/>
                <a:gd name="connsiteX5" fmla="*/ 2750229 w 2749577"/>
                <a:gd name="connsiteY5" fmla="*/ 186312 h 1563343"/>
                <a:gd name="connsiteX0-1" fmla="*/ 2666552 w 2666552"/>
                <a:gd name="connsiteY0-2" fmla="*/ 175703 h 1572709"/>
                <a:gd name="connsiteX1-3" fmla="*/ 1915781 w 2666552"/>
                <a:gd name="connsiteY1-4" fmla="*/ 1240990 h 1572709"/>
                <a:gd name="connsiteX2-5" fmla="*/ 1384391 w 2666552"/>
                <a:gd name="connsiteY2-6" fmla="*/ 1553659 h 1572709"/>
                <a:gd name="connsiteX3-7" fmla="*/ 0 w 2666552"/>
                <a:gd name="connsiteY3-8" fmla="*/ 1572709 h 1572709"/>
                <a:gd name="connsiteX4-9" fmla="*/ 1802 w 2666552"/>
                <a:gd name="connsiteY4-10" fmla="*/ 0 h 1572709"/>
                <a:gd name="connsiteX5-11" fmla="*/ 2666552 w 2666552"/>
                <a:gd name="connsiteY5-12" fmla="*/ 175703 h 1572709"/>
                <a:gd name="connsiteX0-13" fmla="*/ 2590352 w 2590352"/>
                <a:gd name="connsiteY0-14" fmla="*/ 0 h 1597031"/>
                <a:gd name="connsiteX1-15" fmla="*/ 1915781 w 2590352"/>
                <a:gd name="connsiteY1-16" fmla="*/ 1265312 h 1597031"/>
                <a:gd name="connsiteX2-17" fmla="*/ 1384391 w 2590352"/>
                <a:gd name="connsiteY2-18" fmla="*/ 1577981 h 1597031"/>
                <a:gd name="connsiteX3-19" fmla="*/ 0 w 2590352"/>
                <a:gd name="connsiteY3-20" fmla="*/ 1597031 h 1597031"/>
                <a:gd name="connsiteX4-21" fmla="*/ 1802 w 2590352"/>
                <a:gd name="connsiteY4-22" fmla="*/ 24322 h 1597031"/>
                <a:gd name="connsiteX5-23" fmla="*/ 2590352 w 2590352"/>
                <a:gd name="connsiteY5-24" fmla="*/ 0 h 1597031"/>
                <a:gd name="connsiteX0-25" fmla="*/ 2590352 w 2590352"/>
                <a:gd name="connsiteY0-26" fmla="*/ 0 h 1597032"/>
                <a:gd name="connsiteX1-27" fmla="*/ 1915781 w 2590352"/>
                <a:gd name="connsiteY1-28" fmla="*/ 1265313 h 1597032"/>
                <a:gd name="connsiteX2-29" fmla="*/ 1384391 w 2590352"/>
                <a:gd name="connsiteY2-30" fmla="*/ 1577982 h 1597032"/>
                <a:gd name="connsiteX3-31" fmla="*/ 0 w 2590352"/>
                <a:gd name="connsiteY3-32" fmla="*/ 1597032 h 1597032"/>
                <a:gd name="connsiteX4-33" fmla="*/ 1802 w 2590352"/>
                <a:gd name="connsiteY4-34" fmla="*/ 24323 h 1597032"/>
                <a:gd name="connsiteX5-35" fmla="*/ 2590352 w 2590352"/>
                <a:gd name="connsiteY5-36" fmla="*/ 0 h 1597032"/>
                <a:gd name="connsiteX0-37" fmla="*/ 2517780 w 2517780"/>
                <a:gd name="connsiteY0-38" fmla="*/ 0 h 1582392"/>
                <a:gd name="connsiteX1-39" fmla="*/ 1915781 w 2517780"/>
                <a:gd name="connsiteY1-40" fmla="*/ 1250673 h 1582392"/>
                <a:gd name="connsiteX2-41" fmla="*/ 1384391 w 2517780"/>
                <a:gd name="connsiteY2-42" fmla="*/ 1563342 h 1582392"/>
                <a:gd name="connsiteX3-43" fmla="*/ 0 w 2517780"/>
                <a:gd name="connsiteY3-44" fmla="*/ 1582392 h 1582392"/>
                <a:gd name="connsiteX4-45" fmla="*/ 1802 w 2517780"/>
                <a:gd name="connsiteY4-46" fmla="*/ 9683 h 1582392"/>
                <a:gd name="connsiteX5-47" fmla="*/ 2517780 w 2517780"/>
                <a:gd name="connsiteY5-48" fmla="*/ 0 h 15823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17780" h="1582392">
                  <a:moveTo>
                    <a:pt x="2517780" y="0"/>
                  </a:moveTo>
                  <a:lnTo>
                    <a:pt x="1915781" y="1250673"/>
                  </a:lnTo>
                  <a:cubicBezTo>
                    <a:pt x="1774402" y="1451279"/>
                    <a:pt x="1583297" y="1563342"/>
                    <a:pt x="1384391" y="1563342"/>
                  </a:cubicBezTo>
                  <a:lnTo>
                    <a:pt x="0" y="1582392"/>
                  </a:lnTo>
                  <a:cubicBezTo>
                    <a:pt x="601" y="1058156"/>
                    <a:pt x="1201" y="533919"/>
                    <a:pt x="1802" y="9683"/>
                  </a:cubicBezTo>
                  <a:lnTo>
                    <a:pt x="251778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ln w="9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 userDrawn="1">
              <p:custDataLst>
                <p:tags r:id="rId11"/>
              </p:custDataLst>
            </p:nvPr>
          </p:nvSpPr>
          <p:spPr>
            <a:xfrm rot="16200000">
              <a:off x="8419739" y="-1204656"/>
              <a:ext cx="2634245" cy="4960841"/>
            </a:xfrm>
            <a:custGeom>
              <a:avLst/>
              <a:gdLst>
                <a:gd name="connsiteX0" fmla="*/ 3468660 w 3471097"/>
                <a:gd name="connsiteY0" fmla="*/ 10376 h 7885890"/>
                <a:gd name="connsiteX1" fmla="*/ 1934942 w 3471097"/>
                <a:gd name="connsiteY1" fmla="*/ 2185222 h 7885890"/>
                <a:gd name="connsiteX2" fmla="*/ 1934942 w 3471097"/>
                <a:gd name="connsiteY2" fmla="*/ 3665556 h 7885890"/>
                <a:gd name="connsiteX3" fmla="*/ 1934942 w 3471097"/>
                <a:gd name="connsiteY3" fmla="*/ 3665556 h 7885890"/>
                <a:gd name="connsiteX4" fmla="*/ 1934942 w 3471097"/>
                <a:gd name="connsiteY4" fmla="*/ 5145890 h 7885890"/>
                <a:gd name="connsiteX5" fmla="*/ 7313 w 3471097"/>
                <a:gd name="connsiteY5" fmla="*/ 7882432 h 7885890"/>
                <a:gd name="connsiteX6" fmla="*/ 3468660 w 3471097"/>
                <a:gd name="connsiteY6" fmla="*/ 7882432 h 7885890"/>
                <a:gd name="connsiteX7" fmla="*/ 3468660 w 3471097"/>
                <a:gd name="connsiteY7" fmla="*/ 10376 h 788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1097" h="7885890">
                  <a:moveTo>
                    <a:pt x="3468660" y="10376"/>
                  </a:moveTo>
                  <a:lnTo>
                    <a:pt x="1934942" y="2185222"/>
                  </a:lnTo>
                  <a:cubicBezTo>
                    <a:pt x="1646334" y="2594735"/>
                    <a:pt x="1646334" y="3257426"/>
                    <a:pt x="1934942" y="3665556"/>
                  </a:cubicBezTo>
                  <a:lnTo>
                    <a:pt x="1934942" y="3665556"/>
                  </a:lnTo>
                  <a:cubicBezTo>
                    <a:pt x="2223550" y="4075068"/>
                    <a:pt x="2223550" y="4737760"/>
                    <a:pt x="1934942" y="5145890"/>
                  </a:cubicBezTo>
                  <a:lnTo>
                    <a:pt x="7313" y="7882432"/>
                  </a:lnTo>
                  <a:lnTo>
                    <a:pt x="3468660" y="7882432"/>
                  </a:lnTo>
                  <a:lnTo>
                    <a:pt x="3468660" y="10376"/>
                  </a:lnTo>
                  <a:close/>
                </a:path>
              </a:pathLst>
            </a:custGeom>
            <a:solidFill>
              <a:srgbClr val="9ABF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</a:gradFill>
              </a:endParaRPr>
            </a:p>
          </p:txBody>
        </p:sp>
      </p:grpSp>
      <p:sp>
        <p:nvSpPr>
          <p:cNvPr id="9801" name="副标题 2"/>
          <p:cNvSpPr>
            <a:spLocks noGrp="1"/>
          </p:cNvSpPr>
          <p:nvPr userDrawn="1">
            <p:ph type="subTitle" idx="1"/>
            <p:custDataLst>
              <p:tags r:id="rId12"/>
            </p:custDataLst>
          </p:nvPr>
        </p:nvSpPr>
        <p:spPr>
          <a:xfrm>
            <a:off x="7605485" y="3542296"/>
            <a:ext cx="2880727" cy="466960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1400" i="0" u="none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  <p:custDataLst>
              <p:tags r:id="rId13"/>
            </p:custDataLst>
          </p:nvPr>
        </p:nvSpPr>
        <p:spPr>
          <a:xfrm>
            <a:off x="6329533" y="4578025"/>
            <a:ext cx="4156680" cy="296271"/>
          </a:xfrm>
        </p:spPr>
        <p:txBody>
          <a:bodyPr vert="horz" anchor="ctr">
            <a:noAutofit/>
          </a:bodyPr>
          <a:lstStyle>
            <a:lvl1pPr marL="0" indent="0" algn="r">
              <a:buNone/>
              <a:defRPr sz="1500" b="0" i="0" u="none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/>
              <a:t>Signature</a:t>
            </a:r>
            <a:endParaRPr lang="en-US" altLang="zh-CN"/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  <p:custDataLst>
              <p:tags r:id="rId14"/>
            </p:custDataLst>
          </p:nvPr>
        </p:nvSpPr>
        <p:spPr>
          <a:xfrm>
            <a:off x="6329533" y="4993574"/>
            <a:ext cx="4156680" cy="296271"/>
          </a:xfrm>
        </p:spPr>
        <p:txBody>
          <a:bodyPr vert="horz" anchor="ctr">
            <a:noAutofit/>
          </a:bodyPr>
          <a:lstStyle>
            <a:lvl1pPr marL="0" indent="0" algn="r">
              <a:buNone/>
              <a:defRPr sz="1500" b="0" i="0" u="none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/>
              <a:t>Date</a:t>
            </a:r>
            <a:endParaRPr lang="zh-CN" altLang="en-US"/>
          </a:p>
        </p:txBody>
      </p:sp>
      <p:sp>
        <p:nvSpPr>
          <p:cNvPr id="9802" name="标题 1"/>
          <p:cNvSpPr>
            <a:spLocks noGrp="1"/>
          </p:cNvSpPr>
          <p:nvPr userDrawn="1">
            <p:ph type="ctrTitle"/>
            <p:custDataLst>
              <p:tags r:id="rId15"/>
            </p:custDataLst>
          </p:nvPr>
        </p:nvSpPr>
        <p:spPr>
          <a:xfrm>
            <a:off x="5199935" y="1616622"/>
            <a:ext cx="5286278" cy="1782876"/>
          </a:xfrm>
        </p:spPr>
        <p:txBody>
          <a:bodyPr anchor="b">
            <a:noAutofit/>
          </a:bodyPr>
          <a:lstStyle>
            <a:lvl1pPr algn="r">
              <a:defRPr sz="2800" i="0" u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669925" y="1130299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/>
              <a:t>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矩形 101"/>
          <p:cNvSpPr/>
          <p:nvPr userDrawn="1">
            <p:custDataLst>
              <p:tags r:id="rId2"/>
            </p:custDataLst>
          </p:nvPr>
        </p:nvSpPr>
        <p:spPr>
          <a:xfrm rot="10800000" flipV="1">
            <a:off x="-29035" y="0"/>
            <a:ext cx="8606977" cy="6858000"/>
          </a:xfrm>
          <a:prstGeom prst="rect">
            <a:avLst/>
          </a:prstGeom>
          <a:blipFill dpi="0" rotWithShape="1">
            <a:blip r:embed="rId3"/>
            <a:stretch>
              <a:fillRect l="-10577" t="-5778" r="-27716" b="-6639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任意多边形: 形状 102"/>
          <p:cNvSpPr/>
          <p:nvPr userDrawn="1">
            <p:custDataLst>
              <p:tags r:id="rId4"/>
            </p:custDataLst>
          </p:nvPr>
        </p:nvSpPr>
        <p:spPr>
          <a:xfrm rot="16200000">
            <a:off x="4386616" y="-229507"/>
            <a:ext cx="6877649" cy="7326388"/>
          </a:xfrm>
          <a:custGeom>
            <a:avLst/>
            <a:gdLst>
              <a:gd name="connsiteX0" fmla="*/ 6611338 w 6610686"/>
              <a:gd name="connsiteY0" fmla="*/ 10609 h 9601417"/>
              <a:gd name="connsiteX1" fmla="*/ 5843992 w 6610686"/>
              <a:gd name="connsiteY1" fmla="*/ 1099416 h 9601417"/>
              <a:gd name="connsiteX2" fmla="*/ 4219596 w 6610686"/>
              <a:gd name="connsiteY2" fmla="*/ 1099416 h 9601417"/>
              <a:gd name="connsiteX3" fmla="*/ 4219596 w 6610686"/>
              <a:gd name="connsiteY3" fmla="*/ 1099416 h 9601417"/>
              <a:gd name="connsiteX4" fmla="*/ 2595200 w 6610686"/>
              <a:gd name="connsiteY4" fmla="*/ 1099416 h 9601417"/>
              <a:gd name="connsiteX5" fmla="*/ 7477 w 6610686"/>
              <a:gd name="connsiteY5" fmla="*/ 4771197 h 9601417"/>
              <a:gd name="connsiteX6" fmla="*/ 104005 w 6610686"/>
              <a:gd name="connsiteY6" fmla="*/ 9515182 h 9601417"/>
              <a:gd name="connsiteX7" fmla="*/ 6612313 w 6610686"/>
              <a:gd name="connsiteY7" fmla="*/ 9598192 h 9601417"/>
              <a:gd name="connsiteX8" fmla="*/ 6612313 w 6610686"/>
              <a:gd name="connsiteY8" fmla="*/ 10609 h 9601417"/>
              <a:gd name="connsiteX0-1" fmla="*/ 6616951 w 6617926"/>
              <a:gd name="connsiteY0-2" fmla="*/ 0 h 9587583"/>
              <a:gd name="connsiteX1-3" fmla="*/ 5849605 w 6617926"/>
              <a:gd name="connsiteY1-4" fmla="*/ 1088807 h 9587583"/>
              <a:gd name="connsiteX2-5" fmla="*/ 4225209 w 6617926"/>
              <a:gd name="connsiteY2-6" fmla="*/ 1088807 h 9587583"/>
              <a:gd name="connsiteX3-7" fmla="*/ 4225209 w 6617926"/>
              <a:gd name="connsiteY3-8" fmla="*/ 1088807 h 9587583"/>
              <a:gd name="connsiteX4-9" fmla="*/ 2600813 w 6617926"/>
              <a:gd name="connsiteY4-10" fmla="*/ 1088807 h 9587583"/>
              <a:gd name="connsiteX5-11" fmla="*/ 13090 w 6617926"/>
              <a:gd name="connsiteY5-12" fmla="*/ 4760588 h 9587583"/>
              <a:gd name="connsiteX6-13" fmla="*/ 0 w 6617926"/>
              <a:gd name="connsiteY6-14" fmla="*/ 9561724 h 9587583"/>
              <a:gd name="connsiteX7-15" fmla="*/ 6617926 w 6617926"/>
              <a:gd name="connsiteY7-16" fmla="*/ 9587583 h 9587583"/>
              <a:gd name="connsiteX8-17" fmla="*/ 6617926 w 6617926"/>
              <a:gd name="connsiteY8-18" fmla="*/ 0 h 9587583"/>
              <a:gd name="connsiteX9" fmla="*/ 6616951 w 6617926"/>
              <a:gd name="connsiteY9" fmla="*/ 0 h 9587583"/>
              <a:gd name="connsiteX0-19" fmla="*/ 6630690 w 6631665"/>
              <a:gd name="connsiteY0-20" fmla="*/ 0 h 9595062"/>
              <a:gd name="connsiteX1-21" fmla="*/ 5863344 w 6631665"/>
              <a:gd name="connsiteY1-22" fmla="*/ 1088807 h 9595062"/>
              <a:gd name="connsiteX2-23" fmla="*/ 4238948 w 6631665"/>
              <a:gd name="connsiteY2-24" fmla="*/ 1088807 h 9595062"/>
              <a:gd name="connsiteX3-25" fmla="*/ 4238948 w 6631665"/>
              <a:gd name="connsiteY3-26" fmla="*/ 1088807 h 9595062"/>
              <a:gd name="connsiteX4-27" fmla="*/ 2614552 w 6631665"/>
              <a:gd name="connsiteY4-28" fmla="*/ 1088807 h 9595062"/>
              <a:gd name="connsiteX5-29" fmla="*/ 26829 w 6631665"/>
              <a:gd name="connsiteY5-30" fmla="*/ 4760588 h 9595062"/>
              <a:gd name="connsiteX6-31" fmla="*/ 0 w 6631665"/>
              <a:gd name="connsiteY6-32" fmla="*/ 9595062 h 9595062"/>
              <a:gd name="connsiteX7-33" fmla="*/ 6631665 w 6631665"/>
              <a:gd name="connsiteY7-34" fmla="*/ 9587583 h 9595062"/>
              <a:gd name="connsiteX8-35" fmla="*/ 6631665 w 6631665"/>
              <a:gd name="connsiteY8-36" fmla="*/ 0 h 9595062"/>
              <a:gd name="connsiteX9-37" fmla="*/ 6630690 w 6631665"/>
              <a:gd name="connsiteY9-38" fmla="*/ 0 h 9595062"/>
              <a:gd name="connsiteX0-39" fmla="*/ 6635336 w 6636311"/>
              <a:gd name="connsiteY0-40" fmla="*/ 0 h 9595062"/>
              <a:gd name="connsiteX1-41" fmla="*/ 5867990 w 6636311"/>
              <a:gd name="connsiteY1-42" fmla="*/ 1088807 h 9595062"/>
              <a:gd name="connsiteX2-43" fmla="*/ 4243594 w 6636311"/>
              <a:gd name="connsiteY2-44" fmla="*/ 1088807 h 9595062"/>
              <a:gd name="connsiteX3-45" fmla="*/ 4243594 w 6636311"/>
              <a:gd name="connsiteY3-46" fmla="*/ 1088807 h 9595062"/>
              <a:gd name="connsiteX4-47" fmla="*/ 2619198 w 6636311"/>
              <a:gd name="connsiteY4-48" fmla="*/ 1088807 h 9595062"/>
              <a:gd name="connsiteX5-49" fmla="*/ 943 w 6636311"/>
              <a:gd name="connsiteY5-50" fmla="*/ 4760589 h 9595062"/>
              <a:gd name="connsiteX6-51" fmla="*/ 4646 w 6636311"/>
              <a:gd name="connsiteY6-52" fmla="*/ 9595062 h 9595062"/>
              <a:gd name="connsiteX7-53" fmla="*/ 6636311 w 6636311"/>
              <a:gd name="connsiteY7-54" fmla="*/ 9587583 h 9595062"/>
              <a:gd name="connsiteX8-55" fmla="*/ 6636311 w 6636311"/>
              <a:gd name="connsiteY8-56" fmla="*/ 0 h 9595062"/>
              <a:gd name="connsiteX9-57" fmla="*/ 6635336 w 6636311"/>
              <a:gd name="connsiteY9-58" fmla="*/ 0 h 95950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6636311" h="9595062">
                <a:moveTo>
                  <a:pt x="6635336" y="0"/>
                </a:moveTo>
                <a:lnTo>
                  <a:pt x="5867990" y="1088807"/>
                </a:lnTo>
                <a:cubicBezTo>
                  <a:pt x="5419477" y="1725212"/>
                  <a:pt x="4692106" y="1725212"/>
                  <a:pt x="4243594" y="1088807"/>
                </a:cubicBezTo>
                <a:lnTo>
                  <a:pt x="4243594" y="1088807"/>
                </a:lnTo>
                <a:cubicBezTo>
                  <a:pt x="3795081" y="452401"/>
                  <a:pt x="3067711" y="452401"/>
                  <a:pt x="2619198" y="1088807"/>
                </a:cubicBezTo>
                <a:lnTo>
                  <a:pt x="943" y="4760589"/>
                </a:lnTo>
                <a:cubicBezTo>
                  <a:pt x="-3420" y="6360968"/>
                  <a:pt x="9009" y="7994683"/>
                  <a:pt x="4646" y="9595062"/>
                </a:cubicBezTo>
                <a:lnTo>
                  <a:pt x="6636311" y="9587583"/>
                </a:lnTo>
                <a:lnTo>
                  <a:pt x="6636311" y="0"/>
                </a:lnTo>
                <a:lnTo>
                  <a:pt x="6635336" y="0"/>
                </a:lnTo>
                <a:close/>
              </a:path>
            </a:pathLst>
          </a:custGeom>
          <a:solidFill>
            <a:schemeClr val="accent5">
              <a:lumMod val="10000"/>
              <a:lumOff val="90000"/>
              <a:alpha val="52000"/>
            </a:schemeClr>
          </a:solidFill>
          <a:ln w="973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5" name="任意多边形: 形状 104"/>
          <p:cNvSpPr/>
          <p:nvPr userDrawn="1">
            <p:custDataLst>
              <p:tags r:id="rId5"/>
            </p:custDataLst>
          </p:nvPr>
        </p:nvSpPr>
        <p:spPr>
          <a:xfrm rot="16200000">
            <a:off x="5115263" y="-229507"/>
            <a:ext cx="6877649" cy="7326388"/>
          </a:xfrm>
          <a:custGeom>
            <a:avLst/>
            <a:gdLst>
              <a:gd name="connsiteX0" fmla="*/ 6611338 w 6610686"/>
              <a:gd name="connsiteY0" fmla="*/ 10609 h 9601417"/>
              <a:gd name="connsiteX1" fmla="*/ 5843992 w 6610686"/>
              <a:gd name="connsiteY1" fmla="*/ 1099416 h 9601417"/>
              <a:gd name="connsiteX2" fmla="*/ 4219596 w 6610686"/>
              <a:gd name="connsiteY2" fmla="*/ 1099416 h 9601417"/>
              <a:gd name="connsiteX3" fmla="*/ 4219596 w 6610686"/>
              <a:gd name="connsiteY3" fmla="*/ 1099416 h 9601417"/>
              <a:gd name="connsiteX4" fmla="*/ 2595200 w 6610686"/>
              <a:gd name="connsiteY4" fmla="*/ 1099416 h 9601417"/>
              <a:gd name="connsiteX5" fmla="*/ 7477 w 6610686"/>
              <a:gd name="connsiteY5" fmla="*/ 4771197 h 9601417"/>
              <a:gd name="connsiteX6" fmla="*/ 104005 w 6610686"/>
              <a:gd name="connsiteY6" fmla="*/ 9515182 h 9601417"/>
              <a:gd name="connsiteX7" fmla="*/ 6612313 w 6610686"/>
              <a:gd name="connsiteY7" fmla="*/ 9598192 h 9601417"/>
              <a:gd name="connsiteX8" fmla="*/ 6612313 w 6610686"/>
              <a:gd name="connsiteY8" fmla="*/ 10609 h 9601417"/>
              <a:gd name="connsiteX0-1" fmla="*/ 6616951 w 6617926"/>
              <a:gd name="connsiteY0-2" fmla="*/ 0 h 9587583"/>
              <a:gd name="connsiteX1-3" fmla="*/ 5849605 w 6617926"/>
              <a:gd name="connsiteY1-4" fmla="*/ 1088807 h 9587583"/>
              <a:gd name="connsiteX2-5" fmla="*/ 4225209 w 6617926"/>
              <a:gd name="connsiteY2-6" fmla="*/ 1088807 h 9587583"/>
              <a:gd name="connsiteX3-7" fmla="*/ 4225209 w 6617926"/>
              <a:gd name="connsiteY3-8" fmla="*/ 1088807 h 9587583"/>
              <a:gd name="connsiteX4-9" fmla="*/ 2600813 w 6617926"/>
              <a:gd name="connsiteY4-10" fmla="*/ 1088807 h 9587583"/>
              <a:gd name="connsiteX5-11" fmla="*/ 13090 w 6617926"/>
              <a:gd name="connsiteY5-12" fmla="*/ 4760588 h 9587583"/>
              <a:gd name="connsiteX6-13" fmla="*/ 0 w 6617926"/>
              <a:gd name="connsiteY6-14" fmla="*/ 9561724 h 9587583"/>
              <a:gd name="connsiteX7-15" fmla="*/ 6617926 w 6617926"/>
              <a:gd name="connsiteY7-16" fmla="*/ 9587583 h 9587583"/>
              <a:gd name="connsiteX8-17" fmla="*/ 6617926 w 6617926"/>
              <a:gd name="connsiteY8-18" fmla="*/ 0 h 9587583"/>
              <a:gd name="connsiteX9" fmla="*/ 6616951 w 6617926"/>
              <a:gd name="connsiteY9" fmla="*/ 0 h 9587583"/>
              <a:gd name="connsiteX0-19" fmla="*/ 6630690 w 6631665"/>
              <a:gd name="connsiteY0-20" fmla="*/ 0 h 9595062"/>
              <a:gd name="connsiteX1-21" fmla="*/ 5863344 w 6631665"/>
              <a:gd name="connsiteY1-22" fmla="*/ 1088807 h 9595062"/>
              <a:gd name="connsiteX2-23" fmla="*/ 4238948 w 6631665"/>
              <a:gd name="connsiteY2-24" fmla="*/ 1088807 h 9595062"/>
              <a:gd name="connsiteX3-25" fmla="*/ 4238948 w 6631665"/>
              <a:gd name="connsiteY3-26" fmla="*/ 1088807 h 9595062"/>
              <a:gd name="connsiteX4-27" fmla="*/ 2614552 w 6631665"/>
              <a:gd name="connsiteY4-28" fmla="*/ 1088807 h 9595062"/>
              <a:gd name="connsiteX5-29" fmla="*/ 26829 w 6631665"/>
              <a:gd name="connsiteY5-30" fmla="*/ 4760588 h 9595062"/>
              <a:gd name="connsiteX6-31" fmla="*/ 0 w 6631665"/>
              <a:gd name="connsiteY6-32" fmla="*/ 9595062 h 9595062"/>
              <a:gd name="connsiteX7-33" fmla="*/ 6631665 w 6631665"/>
              <a:gd name="connsiteY7-34" fmla="*/ 9587583 h 9595062"/>
              <a:gd name="connsiteX8-35" fmla="*/ 6631665 w 6631665"/>
              <a:gd name="connsiteY8-36" fmla="*/ 0 h 9595062"/>
              <a:gd name="connsiteX9-37" fmla="*/ 6630690 w 6631665"/>
              <a:gd name="connsiteY9-38" fmla="*/ 0 h 9595062"/>
              <a:gd name="connsiteX0-39" fmla="*/ 6635336 w 6636311"/>
              <a:gd name="connsiteY0-40" fmla="*/ 0 h 9595062"/>
              <a:gd name="connsiteX1-41" fmla="*/ 5867990 w 6636311"/>
              <a:gd name="connsiteY1-42" fmla="*/ 1088807 h 9595062"/>
              <a:gd name="connsiteX2-43" fmla="*/ 4243594 w 6636311"/>
              <a:gd name="connsiteY2-44" fmla="*/ 1088807 h 9595062"/>
              <a:gd name="connsiteX3-45" fmla="*/ 4243594 w 6636311"/>
              <a:gd name="connsiteY3-46" fmla="*/ 1088807 h 9595062"/>
              <a:gd name="connsiteX4-47" fmla="*/ 2619198 w 6636311"/>
              <a:gd name="connsiteY4-48" fmla="*/ 1088807 h 9595062"/>
              <a:gd name="connsiteX5-49" fmla="*/ 943 w 6636311"/>
              <a:gd name="connsiteY5-50" fmla="*/ 4760589 h 9595062"/>
              <a:gd name="connsiteX6-51" fmla="*/ 4646 w 6636311"/>
              <a:gd name="connsiteY6-52" fmla="*/ 9595062 h 9595062"/>
              <a:gd name="connsiteX7-53" fmla="*/ 6636311 w 6636311"/>
              <a:gd name="connsiteY7-54" fmla="*/ 9587583 h 9595062"/>
              <a:gd name="connsiteX8-55" fmla="*/ 6636311 w 6636311"/>
              <a:gd name="connsiteY8-56" fmla="*/ 0 h 9595062"/>
              <a:gd name="connsiteX9-57" fmla="*/ 6635336 w 6636311"/>
              <a:gd name="connsiteY9-58" fmla="*/ 0 h 95950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6636311" h="9595062">
                <a:moveTo>
                  <a:pt x="6635336" y="0"/>
                </a:moveTo>
                <a:lnTo>
                  <a:pt x="5867990" y="1088807"/>
                </a:lnTo>
                <a:cubicBezTo>
                  <a:pt x="5419477" y="1725212"/>
                  <a:pt x="4692106" y="1725212"/>
                  <a:pt x="4243594" y="1088807"/>
                </a:cubicBezTo>
                <a:lnTo>
                  <a:pt x="4243594" y="1088807"/>
                </a:lnTo>
                <a:cubicBezTo>
                  <a:pt x="3795081" y="452401"/>
                  <a:pt x="3067711" y="452401"/>
                  <a:pt x="2619198" y="1088807"/>
                </a:cubicBezTo>
                <a:lnTo>
                  <a:pt x="943" y="4760589"/>
                </a:lnTo>
                <a:cubicBezTo>
                  <a:pt x="-3420" y="6360968"/>
                  <a:pt x="9009" y="7994683"/>
                  <a:pt x="4646" y="9595062"/>
                </a:cubicBezTo>
                <a:lnTo>
                  <a:pt x="6636311" y="9587583"/>
                </a:lnTo>
                <a:lnTo>
                  <a:pt x="6636311" y="0"/>
                </a:lnTo>
                <a:lnTo>
                  <a:pt x="6635336" y="0"/>
                </a:lnTo>
                <a:close/>
              </a:path>
            </a:pathLst>
          </a:custGeom>
          <a:solidFill>
            <a:schemeClr val="bg1"/>
          </a:solidFill>
          <a:ln w="973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8" name="任意多边形: 形状 107"/>
          <p:cNvSpPr/>
          <p:nvPr userDrawn="1">
            <p:custDataLst>
              <p:tags r:id="rId6"/>
            </p:custDataLst>
          </p:nvPr>
        </p:nvSpPr>
        <p:spPr>
          <a:xfrm rot="16200000">
            <a:off x="5134509" y="5229781"/>
            <a:ext cx="1384604" cy="1871835"/>
          </a:xfrm>
          <a:custGeom>
            <a:avLst/>
            <a:gdLst>
              <a:gd name="connsiteX0" fmla="*/ 1384604 w 1384604"/>
              <a:gd name="connsiteY0" fmla="*/ 288631 h 1871835"/>
              <a:gd name="connsiteX1" fmla="*/ 1305697 w 1384604"/>
              <a:gd name="connsiteY1" fmla="*/ 492176 h 1871835"/>
              <a:gd name="connsiteX2" fmla="*/ 76553 w 1384604"/>
              <a:gd name="connsiteY2" fmla="*/ 1817561 h 1871835"/>
              <a:gd name="connsiteX3" fmla="*/ 0 w 1384604"/>
              <a:gd name="connsiteY3" fmla="*/ 1871835 h 1871835"/>
              <a:gd name="connsiteX4" fmla="*/ 0 w 1384604"/>
              <a:gd name="connsiteY4" fmla="*/ 1083848 h 1871835"/>
              <a:gd name="connsiteX5" fmla="*/ 927203 w 1384604"/>
              <a:gd name="connsiteY5" fmla="*/ 84047 h 1871835"/>
              <a:gd name="connsiteX6" fmla="*/ 1305697 w 1384604"/>
              <a:gd name="connsiteY6" fmla="*/ 84047 h 1871835"/>
              <a:gd name="connsiteX7" fmla="*/ 1384604 w 1384604"/>
              <a:gd name="connsiteY7" fmla="*/ 288631 h 187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84604" h="1871835">
                <a:moveTo>
                  <a:pt x="1384604" y="288631"/>
                </a:moveTo>
                <a:cubicBezTo>
                  <a:pt x="1384604" y="362474"/>
                  <a:pt x="1358302" y="436145"/>
                  <a:pt x="1305697" y="492176"/>
                </a:cubicBezTo>
                <a:lnTo>
                  <a:pt x="76553" y="1817561"/>
                </a:lnTo>
                <a:lnTo>
                  <a:pt x="0" y="1871835"/>
                </a:lnTo>
                <a:lnTo>
                  <a:pt x="0" y="1083848"/>
                </a:lnTo>
                <a:lnTo>
                  <a:pt x="927203" y="84047"/>
                </a:lnTo>
                <a:cubicBezTo>
                  <a:pt x="1032412" y="-28015"/>
                  <a:pt x="1201772" y="-28015"/>
                  <a:pt x="1305697" y="84047"/>
                </a:cubicBezTo>
                <a:cubicBezTo>
                  <a:pt x="1358302" y="140770"/>
                  <a:pt x="1384604" y="214787"/>
                  <a:pt x="1384604" y="288631"/>
                </a:cubicBezTo>
                <a:close/>
              </a:path>
            </a:pathLst>
          </a:custGeom>
          <a:solidFill>
            <a:schemeClr val="accent5">
              <a:lumMod val="10000"/>
              <a:lumOff val="90000"/>
              <a:alpha val="96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9" name="任意多边形: 形状 108"/>
          <p:cNvSpPr/>
          <p:nvPr userDrawn="1">
            <p:custDataLst>
              <p:tags r:id="rId7"/>
            </p:custDataLst>
          </p:nvPr>
        </p:nvSpPr>
        <p:spPr>
          <a:xfrm rot="16200000">
            <a:off x="-503515" y="4818102"/>
            <a:ext cx="2517780" cy="1568806"/>
          </a:xfrm>
          <a:custGeom>
            <a:avLst/>
            <a:gdLst>
              <a:gd name="connsiteX0" fmla="*/ 2750229 w 2749577"/>
              <a:gd name="connsiteY0" fmla="*/ 186312 h 1563343"/>
              <a:gd name="connsiteX1" fmla="*/ 1999458 w 2749577"/>
              <a:gd name="connsiteY1" fmla="*/ 1251599 h 1563343"/>
              <a:gd name="connsiteX2" fmla="*/ 1468068 w 2749577"/>
              <a:gd name="connsiteY2" fmla="*/ 1564268 h 1563343"/>
              <a:gd name="connsiteX3" fmla="*/ 7477 w 2749577"/>
              <a:gd name="connsiteY3" fmla="*/ 1564268 h 1563343"/>
              <a:gd name="connsiteX4" fmla="*/ 85479 w 2749577"/>
              <a:gd name="connsiteY4" fmla="*/ 10609 h 1563343"/>
              <a:gd name="connsiteX5" fmla="*/ 2750229 w 2749577"/>
              <a:gd name="connsiteY5" fmla="*/ 186312 h 1563343"/>
              <a:gd name="connsiteX0-1" fmla="*/ 2666552 w 2666552"/>
              <a:gd name="connsiteY0-2" fmla="*/ 175703 h 1572709"/>
              <a:gd name="connsiteX1-3" fmla="*/ 1915781 w 2666552"/>
              <a:gd name="connsiteY1-4" fmla="*/ 1240990 h 1572709"/>
              <a:gd name="connsiteX2-5" fmla="*/ 1384391 w 2666552"/>
              <a:gd name="connsiteY2-6" fmla="*/ 1553659 h 1572709"/>
              <a:gd name="connsiteX3-7" fmla="*/ 0 w 2666552"/>
              <a:gd name="connsiteY3-8" fmla="*/ 1572709 h 1572709"/>
              <a:gd name="connsiteX4-9" fmla="*/ 1802 w 2666552"/>
              <a:gd name="connsiteY4-10" fmla="*/ 0 h 1572709"/>
              <a:gd name="connsiteX5-11" fmla="*/ 2666552 w 2666552"/>
              <a:gd name="connsiteY5-12" fmla="*/ 175703 h 1572709"/>
              <a:gd name="connsiteX0-13" fmla="*/ 2590352 w 2590352"/>
              <a:gd name="connsiteY0-14" fmla="*/ 0 h 1597031"/>
              <a:gd name="connsiteX1-15" fmla="*/ 1915781 w 2590352"/>
              <a:gd name="connsiteY1-16" fmla="*/ 1265312 h 1597031"/>
              <a:gd name="connsiteX2-17" fmla="*/ 1384391 w 2590352"/>
              <a:gd name="connsiteY2-18" fmla="*/ 1577981 h 1597031"/>
              <a:gd name="connsiteX3-19" fmla="*/ 0 w 2590352"/>
              <a:gd name="connsiteY3-20" fmla="*/ 1597031 h 1597031"/>
              <a:gd name="connsiteX4-21" fmla="*/ 1802 w 2590352"/>
              <a:gd name="connsiteY4-22" fmla="*/ 24322 h 1597031"/>
              <a:gd name="connsiteX5-23" fmla="*/ 2590352 w 2590352"/>
              <a:gd name="connsiteY5-24" fmla="*/ 0 h 1597031"/>
              <a:gd name="connsiteX0-25" fmla="*/ 2590352 w 2590352"/>
              <a:gd name="connsiteY0-26" fmla="*/ 0 h 1597032"/>
              <a:gd name="connsiteX1-27" fmla="*/ 1915781 w 2590352"/>
              <a:gd name="connsiteY1-28" fmla="*/ 1265313 h 1597032"/>
              <a:gd name="connsiteX2-29" fmla="*/ 1384391 w 2590352"/>
              <a:gd name="connsiteY2-30" fmla="*/ 1577982 h 1597032"/>
              <a:gd name="connsiteX3-31" fmla="*/ 0 w 2590352"/>
              <a:gd name="connsiteY3-32" fmla="*/ 1597032 h 1597032"/>
              <a:gd name="connsiteX4-33" fmla="*/ 1802 w 2590352"/>
              <a:gd name="connsiteY4-34" fmla="*/ 24323 h 1597032"/>
              <a:gd name="connsiteX5-35" fmla="*/ 2590352 w 2590352"/>
              <a:gd name="connsiteY5-36" fmla="*/ 0 h 1597032"/>
              <a:gd name="connsiteX0-37" fmla="*/ 2517780 w 2517780"/>
              <a:gd name="connsiteY0-38" fmla="*/ 0 h 1582392"/>
              <a:gd name="connsiteX1-39" fmla="*/ 1915781 w 2517780"/>
              <a:gd name="connsiteY1-40" fmla="*/ 1250673 h 1582392"/>
              <a:gd name="connsiteX2-41" fmla="*/ 1384391 w 2517780"/>
              <a:gd name="connsiteY2-42" fmla="*/ 1563342 h 1582392"/>
              <a:gd name="connsiteX3-43" fmla="*/ 0 w 2517780"/>
              <a:gd name="connsiteY3-44" fmla="*/ 1582392 h 1582392"/>
              <a:gd name="connsiteX4-45" fmla="*/ 1802 w 2517780"/>
              <a:gd name="connsiteY4-46" fmla="*/ 9683 h 1582392"/>
              <a:gd name="connsiteX5-47" fmla="*/ 2517780 w 2517780"/>
              <a:gd name="connsiteY5-48" fmla="*/ 0 h 158239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17780" h="1582392">
                <a:moveTo>
                  <a:pt x="2517780" y="0"/>
                </a:moveTo>
                <a:lnTo>
                  <a:pt x="1915781" y="1250673"/>
                </a:lnTo>
                <a:cubicBezTo>
                  <a:pt x="1774402" y="1451279"/>
                  <a:pt x="1583297" y="1563342"/>
                  <a:pt x="1384391" y="1563342"/>
                </a:cubicBezTo>
                <a:lnTo>
                  <a:pt x="0" y="1582392"/>
                </a:lnTo>
                <a:cubicBezTo>
                  <a:pt x="601" y="1058156"/>
                  <a:pt x="1201" y="533919"/>
                  <a:pt x="1802" y="9683"/>
                </a:cubicBezTo>
                <a:lnTo>
                  <a:pt x="2517780" y="0"/>
                </a:lnTo>
                <a:close/>
              </a:path>
            </a:pathLst>
          </a:custGeom>
          <a:solidFill>
            <a:schemeClr val="bg1"/>
          </a:solidFill>
          <a:ln w="973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" name="标题 1"/>
          <p:cNvSpPr>
            <a:spLocks noGrp="1"/>
          </p:cNvSpPr>
          <p:nvPr userDrawn="1">
            <p:ph type="title"/>
            <p:custDataLst>
              <p:tags r:id="rId8"/>
            </p:custDataLst>
          </p:nvPr>
        </p:nvSpPr>
        <p:spPr>
          <a:xfrm>
            <a:off x="6758373" y="2604368"/>
            <a:ext cx="4442135" cy="895350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zh-CN" altLang="en-US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  <p:custDataLst>
              <p:tags r:id="rId9"/>
            </p:custDataLst>
          </p:nvPr>
        </p:nvSpPr>
        <p:spPr>
          <a:xfrm>
            <a:off x="6759489" y="3499718"/>
            <a:ext cx="4442135" cy="101562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199" y="1130300"/>
            <a:ext cx="5348287" cy="50069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/>
              <a:t>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en-US" altLang="zh-CN"/>
          </a:p>
        </p:txBody>
      </p:sp>
      <p:sp>
        <p:nvSpPr>
          <p:cNvPr id="8" name="内容占位符 3"/>
          <p:cNvSpPr>
            <a:spLocks noGrp="1"/>
          </p:cNvSpPr>
          <p:nvPr>
            <p:ph sz="half" idx="13"/>
            <p:custDataLst>
              <p:tags r:id="rId4"/>
            </p:custDataLst>
          </p:nvPr>
        </p:nvSpPr>
        <p:spPr>
          <a:xfrm>
            <a:off x="669924" y="1130300"/>
            <a:ext cx="5348287" cy="50069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/>
              <a:t>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en-US" altLang="zh-CN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4"/>
            <p:custDataLst>
              <p:tags r:id="rId5"/>
            </p:custDataLst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5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6"/>
            <p:custDataLst>
              <p:tags r:id="rId7"/>
            </p:custDataLst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5163" y="1135380"/>
            <a:ext cx="5326061" cy="448976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title style</a:t>
            </a:r>
            <a:endParaRPr lang="en-US" altLang="zh-CN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71514" y="1685956"/>
            <a:ext cx="5326061" cy="450370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/>
              <a:t>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en-US" altLang="zh-CN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94426" y="1135380"/>
            <a:ext cx="5326061" cy="448976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  <a:endParaRPr lang="en-US" altLang="zh-CN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199" y="1685956"/>
            <a:ext cx="5348287" cy="450370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/>
              <a:t>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en-US" altLang="zh-CN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endParaRPr lang="zh-CN" altLang="en-US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 hasCustomPrompt="1"/>
            <p:custDataLst>
              <p:tags r:id="rId2"/>
            </p:custDataLst>
          </p:nvPr>
        </p:nvSpPr>
        <p:spPr>
          <a:xfrm>
            <a:off x="5183188" y="1130299"/>
            <a:ext cx="6337300" cy="5006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69924" y="1138237"/>
            <a:ext cx="4282322" cy="499903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  <a:endParaRPr lang="en-US" altLang="zh-CN"/>
          </a:p>
        </p:txBody>
      </p:sp>
      <p:sp>
        <p:nvSpPr>
          <p:cNvPr id="8" name="标题 7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86A8689A-8295-433B-A159-E40F141FBB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15DF88EB-ECBF-4358-9A89-837974A1A9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610599" y="1130300"/>
            <a:ext cx="2909888" cy="5006974"/>
          </a:xfrm>
        </p:spPr>
        <p:txBody>
          <a:bodyPr vert="eaVert">
            <a:normAutofit/>
          </a:bodyPr>
          <a:lstStyle>
            <a:lvl1pPr>
              <a:defRPr sz="2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1130300"/>
            <a:ext cx="7795065" cy="500697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en-US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 userDrawn="1">
            <p:custDataLst>
              <p:tags r:id="rId2"/>
            </p:custDataLst>
          </p:nvPr>
        </p:nvSpPr>
        <p:spPr>
          <a:xfrm rot="10800000" flipV="1">
            <a:off x="-29034" y="-16755"/>
            <a:ext cx="12252752" cy="6874755"/>
          </a:xfrm>
          <a:prstGeom prst="rect">
            <a:avLst/>
          </a:prstGeom>
          <a:blipFill dpi="0" rotWithShape="1">
            <a:blip r:embed="rId3"/>
            <a:stretch>
              <a:fillRect t="-399" b="-18419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/>
          <p:cNvSpPr/>
          <p:nvPr userDrawn="1">
            <p:custDataLst>
              <p:tags r:id="rId4"/>
            </p:custDataLst>
          </p:nvPr>
        </p:nvSpPr>
        <p:spPr>
          <a:xfrm rot="5400000" flipH="1">
            <a:off x="1786352" y="-1829900"/>
            <a:ext cx="4110874" cy="7741646"/>
          </a:xfrm>
          <a:custGeom>
            <a:avLst/>
            <a:gdLst>
              <a:gd name="connsiteX0" fmla="*/ 3468660 w 3471097"/>
              <a:gd name="connsiteY0" fmla="*/ 10376 h 7885890"/>
              <a:gd name="connsiteX1" fmla="*/ 1934942 w 3471097"/>
              <a:gd name="connsiteY1" fmla="*/ 2185222 h 7885890"/>
              <a:gd name="connsiteX2" fmla="*/ 1934942 w 3471097"/>
              <a:gd name="connsiteY2" fmla="*/ 3665556 h 7885890"/>
              <a:gd name="connsiteX3" fmla="*/ 1934942 w 3471097"/>
              <a:gd name="connsiteY3" fmla="*/ 3665556 h 7885890"/>
              <a:gd name="connsiteX4" fmla="*/ 1934942 w 3471097"/>
              <a:gd name="connsiteY4" fmla="*/ 5145890 h 7885890"/>
              <a:gd name="connsiteX5" fmla="*/ 7313 w 3471097"/>
              <a:gd name="connsiteY5" fmla="*/ 7882432 h 7885890"/>
              <a:gd name="connsiteX6" fmla="*/ 3468660 w 3471097"/>
              <a:gd name="connsiteY6" fmla="*/ 7882432 h 7885890"/>
              <a:gd name="connsiteX7" fmla="*/ 3468660 w 3471097"/>
              <a:gd name="connsiteY7" fmla="*/ 10376 h 788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1097" h="7885890">
                <a:moveTo>
                  <a:pt x="3468660" y="10376"/>
                </a:moveTo>
                <a:lnTo>
                  <a:pt x="1934942" y="2185222"/>
                </a:lnTo>
                <a:cubicBezTo>
                  <a:pt x="1646334" y="2594735"/>
                  <a:pt x="1646334" y="3257426"/>
                  <a:pt x="1934942" y="3665556"/>
                </a:cubicBezTo>
                <a:lnTo>
                  <a:pt x="1934942" y="3665556"/>
                </a:lnTo>
                <a:cubicBezTo>
                  <a:pt x="2223550" y="4075068"/>
                  <a:pt x="2223550" y="4737760"/>
                  <a:pt x="1934942" y="5145890"/>
                </a:cubicBezTo>
                <a:lnTo>
                  <a:pt x="7313" y="7882432"/>
                </a:lnTo>
                <a:lnTo>
                  <a:pt x="3468660" y="7882432"/>
                </a:lnTo>
                <a:lnTo>
                  <a:pt x="3468660" y="10376"/>
                </a:lnTo>
                <a:close/>
              </a:path>
            </a:pathLst>
          </a:custGeom>
          <a:solidFill>
            <a:schemeClr val="accent5">
              <a:lumMod val="10000"/>
              <a:lumOff val="9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</a:gradFill>
            </a:endParaRPr>
          </a:p>
        </p:txBody>
      </p:sp>
      <p:sp>
        <p:nvSpPr>
          <p:cNvPr id="98" name="任意多边形: 形状 97"/>
          <p:cNvSpPr/>
          <p:nvPr userDrawn="1">
            <p:custDataLst>
              <p:tags r:id="rId5"/>
            </p:custDataLst>
          </p:nvPr>
        </p:nvSpPr>
        <p:spPr>
          <a:xfrm rot="5400000" flipH="1">
            <a:off x="1503823" y="-1545190"/>
            <a:ext cx="3471098" cy="6536812"/>
          </a:xfrm>
          <a:custGeom>
            <a:avLst/>
            <a:gdLst>
              <a:gd name="connsiteX0" fmla="*/ 3468660 w 3471097"/>
              <a:gd name="connsiteY0" fmla="*/ 10376 h 7885890"/>
              <a:gd name="connsiteX1" fmla="*/ 1934942 w 3471097"/>
              <a:gd name="connsiteY1" fmla="*/ 2185222 h 7885890"/>
              <a:gd name="connsiteX2" fmla="*/ 1934942 w 3471097"/>
              <a:gd name="connsiteY2" fmla="*/ 3665556 h 7885890"/>
              <a:gd name="connsiteX3" fmla="*/ 1934942 w 3471097"/>
              <a:gd name="connsiteY3" fmla="*/ 3665556 h 7885890"/>
              <a:gd name="connsiteX4" fmla="*/ 1934942 w 3471097"/>
              <a:gd name="connsiteY4" fmla="*/ 5145890 h 7885890"/>
              <a:gd name="connsiteX5" fmla="*/ 7313 w 3471097"/>
              <a:gd name="connsiteY5" fmla="*/ 7882432 h 7885890"/>
              <a:gd name="connsiteX6" fmla="*/ 3468660 w 3471097"/>
              <a:gd name="connsiteY6" fmla="*/ 7882432 h 7885890"/>
              <a:gd name="connsiteX7" fmla="*/ 3468660 w 3471097"/>
              <a:gd name="connsiteY7" fmla="*/ 10376 h 788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1097" h="7885890">
                <a:moveTo>
                  <a:pt x="3468660" y="10376"/>
                </a:moveTo>
                <a:lnTo>
                  <a:pt x="1934942" y="2185222"/>
                </a:lnTo>
                <a:cubicBezTo>
                  <a:pt x="1646334" y="2594735"/>
                  <a:pt x="1646334" y="3257426"/>
                  <a:pt x="1934942" y="3665556"/>
                </a:cubicBezTo>
                <a:lnTo>
                  <a:pt x="1934942" y="3665556"/>
                </a:lnTo>
                <a:cubicBezTo>
                  <a:pt x="2223550" y="4075068"/>
                  <a:pt x="2223550" y="4737760"/>
                  <a:pt x="1934942" y="5145890"/>
                </a:cubicBezTo>
                <a:lnTo>
                  <a:pt x="7313" y="7882432"/>
                </a:lnTo>
                <a:lnTo>
                  <a:pt x="3468660" y="7882432"/>
                </a:lnTo>
                <a:lnTo>
                  <a:pt x="3468660" y="10376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</a:gradFill>
            </a:endParaRPr>
          </a:p>
        </p:txBody>
      </p:sp>
      <p:sp>
        <p:nvSpPr>
          <p:cNvPr id="13" name="标题 1"/>
          <p:cNvSpPr>
            <a:spLocks noGrp="1"/>
          </p:cNvSpPr>
          <p:nvPr userDrawn="1">
            <p:ph type="ctrTitle" hasCustomPrompt="1"/>
            <p:custDataLst>
              <p:tags r:id="rId6"/>
            </p:custDataLst>
          </p:nvPr>
        </p:nvSpPr>
        <p:spPr>
          <a:xfrm>
            <a:off x="4359156" y="2053661"/>
            <a:ext cx="3312130" cy="1621509"/>
          </a:xfrm>
        </p:spPr>
        <p:txBody>
          <a:bodyPr anchor="b">
            <a:normAutofit/>
          </a:bodyPr>
          <a:lstStyle>
            <a:lvl1pPr marL="0" indent="0" algn="ctr">
              <a:buFont typeface="Arial" panose="020B0604020202090204" pitchFamily="34" charset="0"/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Conclusion</a:t>
            </a:r>
            <a:endParaRPr lang="zh-CN" altLang="en-US"/>
          </a:p>
        </p:txBody>
      </p:sp>
      <p:sp>
        <p:nvSpPr>
          <p:cNvPr id="15" name="文本占位符 62"/>
          <p:cNvSpPr>
            <a:spLocks noGrp="1"/>
          </p:cNvSpPr>
          <p:nvPr userDrawn="1">
            <p:ph type="body" sz="quarter" idx="18" hasCustomPrompt="1"/>
            <p:custDataLst>
              <p:tags r:id="rId7"/>
            </p:custDataLst>
          </p:nvPr>
        </p:nvSpPr>
        <p:spPr>
          <a:xfrm>
            <a:off x="4359156" y="4523973"/>
            <a:ext cx="3312130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500" smtClean="0">
                <a:solidFill>
                  <a:schemeClr val="bg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600" marR="0" lvl="0" indent="-228600" fontAlgn="auto">
              <a:spcAft>
                <a:spcPct val="0"/>
              </a:spcAft>
              <a:buClrTx/>
              <a:buSzTx/>
            </a:pPr>
            <a:r>
              <a:rPr lang="en-US" altLang="zh-CN"/>
              <a:t>Data</a:t>
            </a:r>
            <a:endParaRPr lang="en-US" altLang="zh-CN"/>
          </a:p>
        </p:txBody>
      </p:sp>
      <p:sp>
        <p:nvSpPr>
          <p:cNvPr id="6" name="文本占位符 13"/>
          <p:cNvSpPr>
            <a:spLocks noGrp="1"/>
          </p:cNvSpPr>
          <p:nvPr userDrawn="1">
            <p:ph type="body" sz="quarter" idx="10" hasCustomPrompt="1"/>
            <p:custDataLst>
              <p:tags r:id="rId8"/>
            </p:custDataLst>
          </p:nvPr>
        </p:nvSpPr>
        <p:spPr>
          <a:xfrm>
            <a:off x="4359156" y="4227702"/>
            <a:ext cx="3312130" cy="296271"/>
          </a:xfrm>
        </p:spPr>
        <p:txBody>
          <a:bodyPr vert="horz" anchor="ctr">
            <a:noAutofit/>
          </a:bodyPr>
          <a:lstStyle>
            <a:lvl1pPr marL="0" indent="0" algn="ctr">
              <a:buNone/>
              <a:defRPr sz="15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/>
              <a:t>Signature</a:t>
            </a:r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450187" y="556100"/>
            <a:ext cx="1483265" cy="594407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>
              <a:defRPr/>
            </a:pPr>
            <a:endParaRPr lang="zh-CN" altLang="en-US" sz="1905"/>
          </a:p>
        </p:txBody>
      </p:sp>
      <p:grpSp>
        <p:nvGrpSpPr>
          <p:cNvPr id="9" name="组合 13"/>
          <p:cNvGrpSpPr/>
          <p:nvPr userDrawn="1">
            <p:custDataLst>
              <p:tags r:id="rId3"/>
            </p:custDataLst>
          </p:nvPr>
        </p:nvGrpSpPr>
        <p:grpSpPr>
          <a:xfrm>
            <a:off x="594650" y="2237838"/>
            <a:ext cx="1192659" cy="2381642"/>
            <a:chOff x="785989" y="1773637"/>
            <a:chExt cx="1191667" cy="2383086"/>
          </a:xfrm>
        </p:grpSpPr>
        <p:sp>
          <p:nvSpPr>
            <p:cNvPr id="10" name="矩形 9"/>
            <p:cNvSpPr/>
            <p:nvPr>
              <p:custDataLst>
                <p:tags r:id="rId4"/>
              </p:custDataLst>
            </p:nvPr>
          </p:nvSpPr>
          <p:spPr>
            <a:xfrm>
              <a:off x="785989" y="1773637"/>
              <a:ext cx="1191667" cy="1183479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905"/>
            </a:p>
          </p:txBody>
        </p:sp>
        <p:sp>
          <p:nvSpPr>
            <p:cNvPr id="11" name="文本框 10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785989" y="2957116"/>
              <a:ext cx="1191667" cy="1199607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bg1"/>
              </a:solidFill>
              <a:miter lim="800000"/>
            </a:ln>
          </p:spPr>
          <p:txBody>
            <a:bodyPr>
              <a:spAutoFit/>
            </a:bodyPr>
            <a:lstStyle>
              <a:lvl1pPr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1pPr>
              <a:lvl2pPr marL="742950" indent="-285750"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2pPr>
              <a:lvl3pPr marL="1143000" indent="-228600"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3pPr>
              <a:lvl4pPr marL="1600200" indent="-228600"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4pPr>
              <a:lvl5pPr marL="2057400" indent="-228600"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5pPr>
              <a:lvl6pPr marL="25146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6pPr>
              <a:lvl7pPr marL="29718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7pPr>
              <a:lvl8pPr marL="34290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8pPr>
              <a:lvl9pPr marL="38862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Arial" panose="020B0604020202090204" pitchFamily="34" charset="0"/>
                  <a:ea typeface="宋体" pitchFamily="2" charset="-122"/>
                </a:defRPr>
              </a:lvl9pPr>
            </a:lstStyle>
            <a:p>
              <a:pPr algn="ctr">
                <a:defRPr/>
              </a:pPr>
              <a:r>
                <a:rPr lang="zh-CN" altLang="en-US" sz="3600" b="1" smtClean="0">
                  <a:solidFill>
                    <a:srgbClr val="333F50"/>
                  </a:solidFill>
                  <a:latin typeface="微软雅黑" pitchFamily="34" charset="-122"/>
                  <a:ea typeface="微软雅黑" pitchFamily="34" charset="-122"/>
                </a:rPr>
                <a:t>对点演练</a:t>
              </a:r>
              <a:endParaRPr lang="zh-CN" altLang="en-US" sz="3600" b="1" smtClean="0">
                <a:solidFill>
                  <a:srgbClr val="333F5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12" name="图形 6" descr="靶心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719" y="2372243"/>
            <a:ext cx="913812" cy="91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86A8689A-8295-433B-A159-E40F141FBB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15DF88EB-ECBF-4358-9A89-837974A1A9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6A8689A-8295-433B-A159-E40F141FBB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15DF88EB-ECBF-4358-9A89-837974A1A9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86A8689A-8295-433B-A159-E40F141FBB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15DF88EB-ECBF-4358-9A89-837974A1A9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86A8689A-8295-433B-A159-E40F141FBB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15DF88EB-ECBF-4358-9A89-837974A1A9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86A8689A-8295-433B-A159-E40F141FBB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15DF88EB-ECBF-4358-9A89-837974A1A9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image" Target="file:///D:\qq&#25991;&#20214;\712321467\Image\C2C\Image2\%7b75232B38-A165-1FB7-499C-2E1C792CACB5%7d.png" TargetMode="External"/><Relationship Id="rId25" Type="http://schemas.openxmlformats.org/officeDocument/2006/relationships/image" Target="../media/image6.png"/><Relationship Id="rId24" Type="http://schemas.openxmlformats.org/officeDocument/2006/relationships/tags" Target="../tags/tag71.xml"/><Relationship Id="rId23" Type="http://schemas.openxmlformats.org/officeDocument/2006/relationships/tags" Target="../tags/tag70.xml"/><Relationship Id="rId22" Type="http://schemas.openxmlformats.org/officeDocument/2006/relationships/tags" Target="../tags/tag69.xml"/><Relationship Id="rId21" Type="http://schemas.openxmlformats.org/officeDocument/2006/relationships/tags" Target="../tags/tag68.xml"/><Relationship Id="rId20" Type="http://schemas.openxmlformats.org/officeDocument/2006/relationships/tags" Target="../tags/tag67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6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2" Type="http://schemas.openxmlformats.org/officeDocument/2006/relationships/theme" Target="../theme/theme2.xml"/><Relationship Id="rId21" Type="http://schemas.openxmlformats.org/officeDocument/2006/relationships/image" Target="file:///D:\qq&#25991;&#20214;\712321467\Image\C2C\Image2\%7b75232B38-A165-1FB7-499C-2E1C792CACB5%7d.png" TargetMode="External"/><Relationship Id="rId20" Type="http://schemas.openxmlformats.org/officeDocument/2006/relationships/image" Target="../media/image6.png"/><Relationship Id="rId2" Type="http://schemas.openxmlformats.org/officeDocument/2006/relationships/slideLayout" Target="../slideLayouts/slideLayout20.xml"/><Relationship Id="rId19" Type="http://schemas.openxmlformats.org/officeDocument/2006/relationships/tags" Target="../tags/tag136.xml"/><Relationship Id="rId18" Type="http://schemas.openxmlformats.org/officeDocument/2006/relationships/tags" Target="../tags/tag135.xml"/><Relationship Id="rId17" Type="http://schemas.openxmlformats.org/officeDocument/2006/relationships/tags" Target="../tags/tag134.xml"/><Relationship Id="rId16" Type="http://schemas.openxmlformats.org/officeDocument/2006/relationships/tags" Target="../tags/tag133.xml"/><Relationship Id="rId15" Type="http://schemas.openxmlformats.org/officeDocument/2006/relationships/tags" Target="../tags/tag132.xml"/><Relationship Id="rId14" Type="http://schemas.openxmlformats.org/officeDocument/2006/relationships/tags" Target="../tags/tag131.xml"/><Relationship Id="rId13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2" Type="http://schemas.openxmlformats.org/officeDocument/2006/relationships/theme" Target="../theme/theme3.xml"/><Relationship Id="rId21" Type="http://schemas.openxmlformats.org/officeDocument/2006/relationships/image" Target="file:///D:\qq&#25991;&#20214;\712321467\Image\C2C\Image2\%7b75232B38-A165-1FB7-499C-2E1C792CACB5%7d.png" TargetMode="External"/><Relationship Id="rId20" Type="http://schemas.openxmlformats.org/officeDocument/2006/relationships/image" Target="../media/image6.png"/><Relationship Id="rId2" Type="http://schemas.openxmlformats.org/officeDocument/2006/relationships/slideLayout" Target="../slideLayouts/slideLayout33.xml"/><Relationship Id="rId19" Type="http://schemas.openxmlformats.org/officeDocument/2006/relationships/tags" Target="../tags/tag212.xml"/><Relationship Id="rId18" Type="http://schemas.openxmlformats.org/officeDocument/2006/relationships/tags" Target="../tags/tag211.xml"/><Relationship Id="rId17" Type="http://schemas.openxmlformats.org/officeDocument/2006/relationships/tags" Target="../tags/tag210.xml"/><Relationship Id="rId16" Type="http://schemas.openxmlformats.org/officeDocument/2006/relationships/tags" Target="../tags/tag209.xml"/><Relationship Id="rId15" Type="http://schemas.openxmlformats.org/officeDocument/2006/relationships/tags" Target="../tags/tag208.xml"/><Relationship Id="rId14" Type="http://schemas.openxmlformats.org/officeDocument/2006/relationships/tags" Target="../tags/tag207.xml"/><Relationship Id="rId13" Type="http://schemas.openxmlformats.org/officeDocument/2006/relationships/tags" Target="../tags/tag206.xml"/><Relationship Id="rId12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8689A-8295-433B-A159-E40F141FBB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F88EB-ECBF-4358-9A89-837974A1A90C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 r:link="rId2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9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9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9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9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9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9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9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9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zh-CN" altLang="en-US"/>
          </a:p>
        </p:txBody>
      </p:sp>
      <p:cxnSp>
        <p:nvCxnSpPr>
          <p:cNvPr id="7" name="直接连接符 6"/>
          <p:cNvCxnSpPr/>
          <p:nvPr userDrawn="1">
            <p:custDataLst>
              <p:tags r:id="rId15"/>
            </p:custDataLst>
          </p:nvPr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/>
              <a:t>www.islide.cc</a:t>
            </a: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  <p:pic>
        <p:nvPicPr>
          <p:cNvPr id="11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7" Type="http://schemas.openxmlformats.org/officeDocument/2006/relationships/tags" Target="../tags/tag218.xml"/><Relationship Id="rId6" Type="http://schemas.openxmlformats.org/officeDocument/2006/relationships/tags" Target="../tags/tag217.xml"/><Relationship Id="rId5" Type="http://schemas.openxmlformats.org/officeDocument/2006/relationships/tags" Target="../tags/tag216.xml"/><Relationship Id="rId4" Type="http://schemas.openxmlformats.org/officeDocument/2006/relationships/tags" Target="../tags/tag215.xml"/><Relationship Id="rId3" Type="http://schemas.openxmlformats.org/officeDocument/2006/relationships/tags" Target="../tags/tag214.xml"/><Relationship Id="rId2" Type="http://schemas.openxmlformats.org/officeDocument/2006/relationships/image" Target="../media/image9.jpeg"/><Relationship Id="rId1" Type="http://schemas.openxmlformats.org/officeDocument/2006/relationships/tags" Target="../tags/tag21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336.xml"/><Relationship Id="rId7" Type="http://schemas.openxmlformats.org/officeDocument/2006/relationships/tags" Target="../tags/tag335.xml"/><Relationship Id="rId6" Type="http://schemas.openxmlformats.org/officeDocument/2006/relationships/tags" Target="../tags/tag334.xml"/><Relationship Id="rId5" Type="http://schemas.openxmlformats.org/officeDocument/2006/relationships/tags" Target="../tags/tag333.xml"/><Relationship Id="rId4" Type="http://schemas.openxmlformats.org/officeDocument/2006/relationships/tags" Target="../tags/tag332.xml"/><Relationship Id="rId3" Type="http://schemas.openxmlformats.org/officeDocument/2006/relationships/tags" Target="../tags/tag331.xml"/><Relationship Id="rId2" Type="http://schemas.openxmlformats.org/officeDocument/2006/relationships/image" Target="../media/image18.jpeg"/><Relationship Id="rId1" Type="http://schemas.openxmlformats.org/officeDocument/2006/relationships/tags" Target="../tags/tag33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38.xml"/><Relationship Id="rId7" Type="http://schemas.openxmlformats.org/officeDocument/2006/relationships/tags" Target="../tags/tag341.xml"/><Relationship Id="rId6" Type="http://schemas.openxmlformats.org/officeDocument/2006/relationships/image" Target="../media/image12.png"/><Relationship Id="rId5" Type="http://schemas.openxmlformats.org/officeDocument/2006/relationships/tags" Target="../tags/tag340.xml"/><Relationship Id="rId4" Type="http://schemas.openxmlformats.org/officeDocument/2006/relationships/tags" Target="../tags/tag339.xml"/><Relationship Id="rId3" Type="http://schemas.openxmlformats.org/officeDocument/2006/relationships/tags" Target="../tags/tag338.xml"/><Relationship Id="rId2" Type="http://schemas.openxmlformats.org/officeDocument/2006/relationships/tags" Target="../tags/tag337.xml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tags" Target="../tags/tag350.xml"/><Relationship Id="rId7" Type="http://schemas.openxmlformats.org/officeDocument/2006/relationships/tags" Target="../tags/tag349.xml"/><Relationship Id="rId6" Type="http://schemas.openxmlformats.org/officeDocument/2006/relationships/image" Target="../media/image12.png"/><Relationship Id="rId5" Type="http://schemas.openxmlformats.org/officeDocument/2006/relationships/tags" Target="../tags/tag348.xml"/><Relationship Id="rId4" Type="http://schemas.openxmlformats.org/officeDocument/2006/relationships/tags" Target="../tags/tag347.xml"/><Relationship Id="rId3" Type="http://schemas.openxmlformats.org/officeDocument/2006/relationships/tags" Target="../tags/tag346.xml"/><Relationship Id="rId2" Type="http://schemas.openxmlformats.org/officeDocument/2006/relationships/tags" Target="../tags/tag345.xml"/><Relationship Id="rId19" Type="http://schemas.openxmlformats.org/officeDocument/2006/relationships/notesSlide" Target="../notesSlides/notesSlide8.xml"/><Relationship Id="rId18" Type="http://schemas.openxmlformats.org/officeDocument/2006/relationships/slideLayout" Target="../slideLayouts/slideLayout21.xml"/><Relationship Id="rId17" Type="http://schemas.openxmlformats.org/officeDocument/2006/relationships/tags" Target="../tags/tag355.xml"/><Relationship Id="rId16" Type="http://schemas.openxmlformats.org/officeDocument/2006/relationships/tags" Target="../tags/tag354.xml"/><Relationship Id="rId15" Type="http://schemas.openxmlformats.org/officeDocument/2006/relationships/image" Target="../media/image23.jpeg"/><Relationship Id="rId14" Type="http://schemas.openxmlformats.org/officeDocument/2006/relationships/tags" Target="../tags/tag353.xml"/><Relationship Id="rId13" Type="http://schemas.openxmlformats.org/officeDocument/2006/relationships/image" Target="../media/image22.jpeg"/><Relationship Id="rId12" Type="http://schemas.openxmlformats.org/officeDocument/2006/relationships/tags" Target="../tags/tag352.xml"/><Relationship Id="rId11" Type="http://schemas.openxmlformats.org/officeDocument/2006/relationships/image" Target="../media/image21.jpeg"/><Relationship Id="rId10" Type="http://schemas.openxmlformats.org/officeDocument/2006/relationships/tags" Target="../tags/tag351.xml"/><Relationship Id="rId1" Type="http://schemas.openxmlformats.org/officeDocument/2006/relationships/tags" Target="../tags/tag344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38.xml"/><Relationship Id="rId7" Type="http://schemas.openxmlformats.org/officeDocument/2006/relationships/tags" Target="../tags/tag362.xml"/><Relationship Id="rId6" Type="http://schemas.openxmlformats.org/officeDocument/2006/relationships/image" Target="../media/image12.png"/><Relationship Id="rId5" Type="http://schemas.openxmlformats.org/officeDocument/2006/relationships/tags" Target="../tags/tag361.xml"/><Relationship Id="rId4" Type="http://schemas.openxmlformats.org/officeDocument/2006/relationships/tags" Target="../tags/tag360.xml"/><Relationship Id="rId3" Type="http://schemas.openxmlformats.org/officeDocument/2006/relationships/tags" Target="../tags/tag359.xml"/><Relationship Id="rId2" Type="http://schemas.openxmlformats.org/officeDocument/2006/relationships/tags" Target="../tags/tag358.xml"/><Relationship Id="rId1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373.xml"/><Relationship Id="rId8" Type="http://schemas.openxmlformats.org/officeDocument/2006/relationships/tags" Target="../tags/tag372.xml"/><Relationship Id="rId7" Type="http://schemas.openxmlformats.org/officeDocument/2006/relationships/tags" Target="../tags/tag371.xml"/><Relationship Id="rId6" Type="http://schemas.openxmlformats.org/officeDocument/2006/relationships/tags" Target="../tags/tag370.xml"/><Relationship Id="rId5" Type="http://schemas.openxmlformats.org/officeDocument/2006/relationships/tags" Target="../tags/tag369.xml"/><Relationship Id="rId4" Type="http://schemas.openxmlformats.org/officeDocument/2006/relationships/tags" Target="../tags/tag368.xml"/><Relationship Id="rId3" Type="http://schemas.openxmlformats.org/officeDocument/2006/relationships/tags" Target="../tags/tag367.xml"/><Relationship Id="rId2" Type="http://schemas.openxmlformats.org/officeDocument/2006/relationships/tags" Target="../tags/tag366.xml"/><Relationship Id="rId15" Type="http://schemas.openxmlformats.org/officeDocument/2006/relationships/notesSlide" Target="../notesSlides/notesSlide10.xml"/><Relationship Id="rId14" Type="http://schemas.openxmlformats.org/officeDocument/2006/relationships/slideLayout" Target="../slideLayouts/slideLayout38.xml"/><Relationship Id="rId13" Type="http://schemas.openxmlformats.org/officeDocument/2006/relationships/image" Target="../media/image25.png"/><Relationship Id="rId12" Type="http://schemas.openxmlformats.org/officeDocument/2006/relationships/tags" Target="../tags/tag376.xml"/><Relationship Id="rId11" Type="http://schemas.openxmlformats.org/officeDocument/2006/relationships/tags" Target="../tags/tag375.xml"/><Relationship Id="rId10" Type="http://schemas.openxmlformats.org/officeDocument/2006/relationships/tags" Target="../tags/tag374.xml"/><Relationship Id="rId1" Type="http://schemas.openxmlformats.org/officeDocument/2006/relationships/tags" Target="../tags/tag36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tags" Target="../tags/tag384.xml"/><Relationship Id="rId7" Type="http://schemas.openxmlformats.org/officeDocument/2006/relationships/tags" Target="../tags/tag383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tags" Target="../tags/tag382.xml"/><Relationship Id="rId3" Type="http://schemas.openxmlformats.org/officeDocument/2006/relationships/tags" Target="../tags/tag381.xml"/><Relationship Id="rId2" Type="http://schemas.openxmlformats.org/officeDocument/2006/relationships/image" Target="../media/image26.png"/><Relationship Id="rId17" Type="http://schemas.openxmlformats.org/officeDocument/2006/relationships/notesSlide" Target="../notesSlides/notesSlide11.xml"/><Relationship Id="rId16" Type="http://schemas.openxmlformats.org/officeDocument/2006/relationships/slideLayout" Target="../slideLayouts/slideLayout37.xml"/><Relationship Id="rId15" Type="http://schemas.openxmlformats.org/officeDocument/2006/relationships/tags" Target="../tags/tag390.xml"/><Relationship Id="rId14" Type="http://schemas.openxmlformats.org/officeDocument/2006/relationships/tags" Target="../tags/tag389.xml"/><Relationship Id="rId13" Type="http://schemas.openxmlformats.org/officeDocument/2006/relationships/tags" Target="../tags/tag388.xml"/><Relationship Id="rId12" Type="http://schemas.openxmlformats.org/officeDocument/2006/relationships/tags" Target="../tags/tag387.xml"/><Relationship Id="rId11" Type="http://schemas.openxmlformats.org/officeDocument/2006/relationships/tags" Target="../tags/tag386.xml"/><Relationship Id="rId10" Type="http://schemas.openxmlformats.org/officeDocument/2006/relationships/tags" Target="../tags/tag385.xml"/><Relationship Id="rId1" Type="http://schemas.openxmlformats.org/officeDocument/2006/relationships/tags" Target="../tags/tag380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401.xml"/><Relationship Id="rId8" Type="http://schemas.openxmlformats.org/officeDocument/2006/relationships/tags" Target="../tags/tag400.xml"/><Relationship Id="rId7" Type="http://schemas.openxmlformats.org/officeDocument/2006/relationships/tags" Target="../tags/tag399.xml"/><Relationship Id="rId6" Type="http://schemas.openxmlformats.org/officeDocument/2006/relationships/tags" Target="../tags/tag398.xml"/><Relationship Id="rId5" Type="http://schemas.openxmlformats.org/officeDocument/2006/relationships/tags" Target="../tags/tag397.xml"/><Relationship Id="rId4" Type="http://schemas.openxmlformats.org/officeDocument/2006/relationships/tags" Target="../tags/tag396.xml"/><Relationship Id="rId3" Type="http://schemas.openxmlformats.org/officeDocument/2006/relationships/tags" Target="../tags/tag395.xml"/><Relationship Id="rId2" Type="http://schemas.openxmlformats.org/officeDocument/2006/relationships/image" Target="../media/image30.png"/><Relationship Id="rId13" Type="http://schemas.openxmlformats.org/officeDocument/2006/relationships/notesSlide" Target="../notesSlides/notesSlide12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403.xml"/><Relationship Id="rId10" Type="http://schemas.openxmlformats.org/officeDocument/2006/relationships/tags" Target="../tags/tag402.xml"/><Relationship Id="rId1" Type="http://schemas.openxmlformats.org/officeDocument/2006/relationships/tags" Target="../tags/tag394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414.xml"/><Relationship Id="rId8" Type="http://schemas.openxmlformats.org/officeDocument/2006/relationships/tags" Target="../tags/tag413.xml"/><Relationship Id="rId7" Type="http://schemas.openxmlformats.org/officeDocument/2006/relationships/tags" Target="../tags/tag412.xml"/><Relationship Id="rId6" Type="http://schemas.openxmlformats.org/officeDocument/2006/relationships/tags" Target="../tags/tag411.xml"/><Relationship Id="rId5" Type="http://schemas.openxmlformats.org/officeDocument/2006/relationships/tags" Target="../tags/tag410.xml"/><Relationship Id="rId4" Type="http://schemas.openxmlformats.org/officeDocument/2006/relationships/tags" Target="../tags/tag409.xml"/><Relationship Id="rId3" Type="http://schemas.openxmlformats.org/officeDocument/2006/relationships/tags" Target="../tags/tag408.xml"/><Relationship Id="rId2" Type="http://schemas.openxmlformats.org/officeDocument/2006/relationships/image" Target="../media/image31.jpeg"/><Relationship Id="rId16" Type="http://schemas.openxmlformats.org/officeDocument/2006/relationships/notesSlide" Target="../notesSlides/notesSlide13.xml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33.svg"/><Relationship Id="rId13" Type="http://schemas.openxmlformats.org/officeDocument/2006/relationships/image" Target="../media/image32.png"/><Relationship Id="rId12" Type="http://schemas.openxmlformats.org/officeDocument/2006/relationships/tags" Target="../tags/tag417.xml"/><Relationship Id="rId11" Type="http://schemas.openxmlformats.org/officeDocument/2006/relationships/tags" Target="../tags/tag416.xml"/><Relationship Id="rId10" Type="http://schemas.openxmlformats.org/officeDocument/2006/relationships/tags" Target="../tags/tag415.xml"/><Relationship Id="rId1" Type="http://schemas.openxmlformats.org/officeDocument/2006/relationships/tags" Target="../tags/tag407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429.xml"/><Relationship Id="rId8" Type="http://schemas.openxmlformats.org/officeDocument/2006/relationships/tags" Target="../tags/tag428.xml"/><Relationship Id="rId7" Type="http://schemas.openxmlformats.org/officeDocument/2006/relationships/tags" Target="../tags/tag427.xml"/><Relationship Id="rId6" Type="http://schemas.openxmlformats.org/officeDocument/2006/relationships/tags" Target="../tags/tag426.xml"/><Relationship Id="rId5" Type="http://schemas.openxmlformats.org/officeDocument/2006/relationships/tags" Target="../tags/tag425.xml"/><Relationship Id="rId4" Type="http://schemas.openxmlformats.org/officeDocument/2006/relationships/tags" Target="../tags/tag424.xml"/><Relationship Id="rId34" Type="http://schemas.openxmlformats.org/officeDocument/2006/relationships/slideLayout" Target="../slideLayouts/slideLayout1.xml"/><Relationship Id="rId33" Type="http://schemas.openxmlformats.org/officeDocument/2006/relationships/image" Target="../media/image34.jpeg"/><Relationship Id="rId32" Type="http://schemas.openxmlformats.org/officeDocument/2006/relationships/tags" Target="../tags/tag452.xml"/><Relationship Id="rId31" Type="http://schemas.openxmlformats.org/officeDocument/2006/relationships/tags" Target="../tags/tag451.xml"/><Relationship Id="rId30" Type="http://schemas.openxmlformats.org/officeDocument/2006/relationships/tags" Target="../tags/tag450.xml"/><Relationship Id="rId3" Type="http://schemas.openxmlformats.org/officeDocument/2006/relationships/tags" Target="../tags/tag423.xml"/><Relationship Id="rId29" Type="http://schemas.openxmlformats.org/officeDocument/2006/relationships/tags" Target="../tags/tag449.xml"/><Relationship Id="rId28" Type="http://schemas.openxmlformats.org/officeDocument/2006/relationships/tags" Target="../tags/tag448.xml"/><Relationship Id="rId27" Type="http://schemas.openxmlformats.org/officeDocument/2006/relationships/tags" Target="../tags/tag447.xml"/><Relationship Id="rId26" Type="http://schemas.openxmlformats.org/officeDocument/2006/relationships/tags" Target="../tags/tag446.xml"/><Relationship Id="rId25" Type="http://schemas.openxmlformats.org/officeDocument/2006/relationships/tags" Target="../tags/tag445.xml"/><Relationship Id="rId24" Type="http://schemas.openxmlformats.org/officeDocument/2006/relationships/tags" Target="../tags/tag444.xml"/><Relationship Id="rId23" Type="http://schemas.openxmlformats.org/officeDocument/2006/relationships/tags" Target="../tags/tag443.xml"/><Relationship Id="rId22" Type="http://schemas.openxmlformats.org/officeDocument/2006/relationships/tags" Target="../tags/tag442.xml"/><Relationship Id="rId21" Type="http://schemas.openxmlformats.org/officeDocument/2006/relationships/tags" Target="../tags/tag441.xml"/><Relationship Id="rId20" Type="http://schemas.openxmlformats.org/officeDocument/2006/relationships/tags" Target="../tags/tag440.xml"/><Relationship Id="rId2" Type="http://schemas.openxmlformats.org/officeDocument/2006/relationships/tags" Target="../tags/tag422.xml"/><Relationship Id="rId19" Type="http://schemas.openxmlformats.org/officeDocument/2006/relationships/tags" Target="../tags/tag439.xml"/><Relationship Id="rId18" Type="http://schemas.openxmlformats.org/officeDocument/2006/relationships/tags" Target="../tags/tag438.xml"/><Relationship Id="rId17" Type="http://schemas.openxmlformats.org/officeDocument/2006/relationships/tags" Target="../tags/tag437.xml"/><Relationship Id="rId16" Type="http://schemas.openxmlformats.org/officeDocument/2006/relationships/tags" Target="../tags/tag436.xml"/><Relationship Id="rId15" Type="http://schemas.openxmlformats.org/officeDocument/2006/relationships/tags" Target="../tags/tag435.xml"/><Relationship Id="rId14" Type="http://schemas.openxmlformats.org/officeDocument/2006/relationships/tags" Target="../tags/tag434.xml"/><Relationship Id="rId13" Type="http://schemas.openxmlformats.org/officeDocument/2006/relationships/tags" Target="../tags/tag433.xml"/><Relationship Id="rId12" Type="http://schemas.openxmlformats.org/officeDocument/2006/relationships/tags" Target="../tags/tag432.xml"/><Relationship Id="rId11" Type="http://schemas.openxmlformats.org/officeDocument/2006/relationships/tags" Target="../tags/tag431.xml"/><Relationship Id="rId10" Type="http://schemas.openxmlformats.org/officeDocument/2006/relationships/tags" Target="../tags/tag430.xml"/><Relationship Id="rId1" Type="http://schemas.openxmlformats.org/officeDocument/2006/relationships/tags" Target="../tags/tag421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461.xml"/><Relationship Id="rId8" Type="http://schemas.openxmlformats.org/officeDocument/2006/relationships/tags" Target="../tags/tag460.xml"/><Relationship Id="rId7" Type="http://schemas.openxmlformats.org/officeDocument/2006/relationships/tags" Target="../tags/tag459.xml"/><Relationship Id="rId6" Type="http://schemas.openxmlformats.org/officeDocument/2006/relationships/tags" Target="../tags/tag458.xml"/><Relationship Id="rId5" Type="http://schemas.openxmlformats.org/officeDocument/2006/relationships/tags" Target="../tags/tag457.xml"/><Relationship Id="rId4" Type="http://schemas.openxmlformats.org/officeDocument/2006/relationships/tags" Target="../tags/tag456.xml"/><Relationship Id="rId33" Type="http://schemas.openxmlformats.org/officeDocument/2006/relationships/slideLayout" Target="../slideLayouts/slideLayout1.xml"/><Relationship Id="rId32" Type="http://schemas.openxmlformats.org/officeDocument/2006/relationships/image" Target="../media/image34.jpeg"/><Relationship Id="rId31" Type="http://schemas.openxmlformats.org/officeDocument/2006/relationships/tags" Target="../tags/tag483.xml"/><Relationship Id="rId30" Type="http://schemas.openxmlformats.org/officeDocument/2006/relationships/tags" Target="../tags/tag482.xml"/><Relationship Id="rId3" Type="http://schemas.openxmlformats.org/officeDocument/2006/relationships/tags" Target="../tags/tag455.xml"/><Relationship Id="rId29" Type="http://schemas.openxmlformats.org/officeDocument/2006/relationships/tags" Target="../tags/tag481.xml"/><Relationship Id="rId28" Type="http://schemas.openxmlformats.org/officeDocument/2006/relationships/tags" Target="../tags/tag480.xml"/><Relationship Id="rId27" Type="http://schemas.openxmlformats.org/officeDocument/2006/relationships/tags" Target="../tags/tag479.xml"/><Relationship Id="rId26" Type="http://schemas.openxmlformats.org/officeDocument/2006/relationships/tags" Target="../tags/tag478.xml"/><Relationship Id="rId25" Type="http://schemas.openxmlformats.org/officeDocument/2006/relationships/tags" Target="../tags/tag477.xml"/><Relationship Id="rId24" Type="http://schemas.openxmlformats.org/officeDocument/2006/relationships/tags" Target="../tags/tag476.xml"/><Relationship Id="rId23" Type="http://schemas.openxmlformats.org/officeDocument/2006/relationships/tags" Target="../tags/tag475.xml"/><Relationship Id="rId22" Type="http://schemas.openxmlformats.org/officeDocument/2006/relationships/tags" Target="../tags/tag474.xml"/><Relationship Id="rId21" Type="http://schemas.openxmlformats.org/officeDocument/2006/relationships/tags" Target="../tags/tag473.xml"/><Relationship Id="rId20" Type="http://schemas.openxmlformats.org/officeDocument/2006/relationships/tags" Target="../tags/tag472.xml"/><Relationship Id="rId2" Type="http://schemas.openxmlformats.org/officeDocument/2006/relationships/tags" Target="../tags/tag454.xml"/><Relationship Id="rId19" Type="http://schemas.openxmlformats.org/officeDocument/2006/relationships/tags" Target="../tags/tag471.xml"/><Relationship Id="rId18" Type="http://schemas.openxmlformats.org/officeDocument/2006/relationships/tags" Target="../tags/tag470.xml"/><Relationship Id="rId17" Type="http://schemas.openxmlformats.org/officeDocument/2006/relationships/tags" Target="../tags/tag469.xml"/><Relationship Id="rId16" Type="http://schemas.openxmlformats.org/officeDocument/2006/relationships/tags" Target="../tags/tag468.xml"/><Relationship Id="rId15" Type="http://schemas.openxmlformats.org/officeDocument/2006/relationships/tags" Target="../tags/tag467.xml"/><Relationship Id="rId14" Type="http://schemas.openxmlformats.org/officeDocument/2006/relationships/tags" Target="../tags/tag466.xml"/><Relationship Id="rId13" Type="http://schemas.openxmlformats.org/officeDocument/2006/relationships/tags" Target="../tags/tag465.xml"/><Relationship Id="rId12" Type="http://schemas.openxmlformats.org/officeDocument/2006/relationships/tags" Target="../tags/tag464.xml"/><Relationship Id="rId11" Type="http://schemas.openxmlformats.org/officeDocument/2006/relationships/tags" Target="../tags/tag463.xml"/><Relationship Id="rId10" Type="http://schemas.openxmlformats.org/officeDocument/2006/relationships/tags" Target="../tags/tag462.xml"/><Relationship Id="rId1" Type="http://schemas.openxmlformats.org/officeDocument/2006/relationships/tags" Target="../tags/tag45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27.xml"/><Relationship Id="rId8" Type="http://schemas.openxmlformats.org/officeDocument/2006/relationships/tags" Target="../tags/tag226.xml"/><Relationship Id="rId7" Type="http://schemas.openxmlformats.org/officeDocument/2006/relationships/tags" Target="../tags/tag225.xml"/><Relationship Id="rId6" Type="http://schemas.openxmlformats.org/officeDocument/2006/relationships/tags" Target="../tags/tag224.xml"/><Relationship Id="rId5" Type="http://schemas.openxmlformats.org/officeDocument/2006/relationships/tags" Target="../tags/tag223.xml"/><Relationship Id="rId4" Type="http://schemas.openxmlformats.org/officeDocument/2006/relationships/tags" Target="../tags/tag222.xml"/><Relationship Id="rId3" Type="http://schemas.openxmlformats.org/officeDocument/2006/relationships/tags" Target="../tags/tag221.xml"/><Relationship Id="rId2" Type="http://schemas.openxmlformats.org/officeDocument/2006/relationships/tags" Target="../tags/tag220.xml"/><Relationship Id="rId14" Type="http://schemas.openxmlformats.org/officeDocument/2006/relationships/slideLayout" Target="../slideLayouts/slideLayout17.xml"/><Relationship Id="rId13" Type="http://schemas.openxmlformats.org/officeDocument/2006/relationships/tags" Target="../tags/tag231.xml"/><Relationship Id="rId12" Type="http://schemas.openxmlformats.org/officeDocument/2006/relationships/tags" Target="../tags/tag230.xml"/><Relationship Id="rId11" Type="http://schemas.openxmlformats.org/officeDocument/2006/relationships/tags" Target="../tags/tag229.xml"/><Relationship Id="rId10" Type="http://schemas.openxmlformats.org/officeDocument/2006/relationships/tags" Target="../tags/tag228.xml"/><Relationship Id="rId1" Type="http://schemas.openxmlformats.org/officeDocument/2006/relationships/tags" Target="../tags/tag219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492.xml"/><Relationship Id="rId8" Type="http://schemas.openxmlformats.org/officeDocument/2006/relationships/tags" Target="../tags/tag491.xml"/><Relationship Id="rId7" Type="http://schemas.openxmlformats.org/officeDocument/2006/relationships/tags" Target="../tags/tag490.xml"/><Relationship Id="rId6" Type="http://schemas.openxmlformats.org/officeDocument/2006/relationships/tags" Target="../tags/tag489.xml"/><Relationship Id="rId5" Type="http://schemas.openxmlformats.org/officeDocument/2006/relationships/tags" Target="../tags/tag488.xml"/><Relationship Id="rId4" Type="http://schemas.openxmlformats.org/officeDocument/2006/relationships/tags" Target="../tags/tag487.xml"/><Relationship Id="rId33" Type="http://schemas.openxmlformats.org/officeDocument/2006/relationships/slideLayout" Target="../slideLayouts/slideLayout1.xml"/><Relationship Id="rId32" Type="http://schemas.openxmlformats.org/officeDocument/2006/relationships/image" Target="../media/image35.jpeg"/><Relationship Id="rId31" Type="http://schemas.openxmlformats.org/officeDocument/2006/relationships/tags" Target="../tags/tag514.xml"/><Relationship Id="rId30" Type="http://schemas.openxmlformats.org/officeDocument/2006/relationships/tags" Target="../tags/tag513.xml"/><Relationship Id="rId3" Type="http://schemas.openxmlformats.org/officeDocument/2006/relationships/tags" Target="../tags/tag486.xml"/><Relationship Id="rId29" Type="http://schemas.openxmlformats.org/officeDocument/2006/relationships/tags" Target="../tags/tag512.xml"/><Relationship Id="rId28" Type="http://schemas.openxmlformats.org/officeDocument/2006/relationships/tags" Target="../tags/tag511.xml"/><Relationship Id="rId27" Type="http://schemas.openxmlformats.org/officeDocument/2006/relationships/tags" Target="../tags/tag510.xml"/><Relationship Id="rId26" Type="http://schemas.openxmlformats.org/officeDocument/2006/relationships/tags" Target="../tags/tag509.xml"/><Relationship Id="rId25" Type="http://schemas.openxmlformats.org/officeDocument/2006/relationships/tags" Target="../tags/tag508.xml"/><Relationship Id="rId24" Type="http://schemas.openxmlformats.org/officeDocument/2006/relationships/tags" Target="../tags/tag507.xml"/><Relationship Id="rId23" Type="http://schemas.openxmlformats.org/officeDocument/2006/relationships/tags" Target="../tags/tag506.xml"/><Relationship Id="rId22" Type="http://schemas.openxmlformats.org/officeDocument/2006/relationships/tags" Target="../tags/tag505.xml"/><Relationship Id="rId21" Type="http://schemas.openxmlformats.org/officeDocument/2006/relationships/tags" Target="../tags/tag504.xml"/><Relationship Id="rId20" Type="http://schemas.openxmlformats.org/officeDocument/2006/relationships/tags" Target="../tags/tag503.xml"/><Relationship Id="rId2" Type="http://schemas.openxmlformats.org/officeDocument/2006/relationships/tags" Target="../tags/tag485.xml"/><Relationship Id="rId19" Type="http://schemas.openxmlformats.org/officeDocument/2006/relationships/tags" Target="../tags/tag502.xml"/><Relationship Id="rId18" Type="http://schemas.openxmlformats.org/officeDocument/2006/relationships/tags" Target="../tags/tag501.xml"/><Relationship Id="rId17" Type="http://schemas.openxmlformats.org/officeDocument/2006/relationships/tags" Target="../tags/tag500.xml"/><Relationship Id="rId16" Type="http://schemas.openxmlformats.org/officeDocument/2006/relationships/tags" Target="../tags/tag499.xml"/><Relationship Id="rId15" Type="http://schemas.openxmlformats.org/officeDocument/2006/relationships/tags" Target="../tags/tag498.xml"/><Relationship Id="rId14" Type="http://schemas.openxmlformats.org/officeDocument/2006/relationships/tags" Target="../tags/tag497.xml"/><Relationship Id="rId13" Type="http://schemas.openxmlformats.org/officeDocument/2006/relationships/tags" Target="../tags/tag496.xml"/><Relationship Id="rId12" Type="http://schemas.openxmlformats.org/officeDocument/2006/relationships/tags" Target="../tags/tag495.xml"/><Relationship Id="rId11" Type="http://schemas.openxmlformats.org/officeDocument/2006/relationships/tags" Target="../tags/tag494.xml"/><Relationship Id="rId10" Type="http://schemas.openxmlformats.org/officeDocument/2006/relationships/tags" Target="../tags/tag493.xml"/><Relationship Id="rId1" Type="http://schemas.openxmlformats.org/officeDocument/2006/relationships/tags" Target="../tags/tag48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238.xml"/><Relationship Id="rId7" Type="http://schemas.openxmlformats.org/officeDocument/2006/relationships/tags" Target="../tags/tag237.xml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4" Type="http://schemas.openxmlformats.org/officeDocument/2006/relationships/tags" Target="../tags/tag234.xml"/><Relationship Id="rId3" Type="http://schemas.openxmlformats.org/officeDocument/2006/relationships/tags" Target="../tags/tag233.xml"/><Relationship Id="rId2" Type="http://schemas.openxmlformats.org/officeDocument/2006/relationships/image" Target="../media/image10.jpeg"/><Relationship Id="rId1" Type="http://schemas.openxmlformats.org/officeDocument/2006/relationships/tags" Target="../tags/tag23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45.xml"/><Relationship Id="rId8" Type="http://schemas.openxmlformats.org/officeDocument/2006/relationships/tags" Target="../tags/tag244.xml"/><Relationship Id="rId7" Type="http://schemas.openxmlformats.org/officeDocument/2006/relationships/tags" Target="../tags/tag243.xml"/><Relationship Id="rId6" Type="http://schemas.openxmlformats.org/officeDocument/2006/relationships/image" Target="../media/image12.png"/><Relationship Id="rId5" Type="http://schemas.openxmlformats.org/officeDocument/2006/relationships/tags" Target="../tags/tag242.xml"/><Relationship Id="rId4" Type="http://schemas.openxmlformats.org/officeDocument/2006/relationships/tags" Target="../tags/tag241.xml"/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7" Type="http://schemas.openxmlformats.org/officeDocument/2006/relationships/notesSlide" Target="../notesSlides/notesSlide1.xml"/><Relationship Id="rId16" Type="http://schemas.openxmlformats.org/officeDocument/2006/relationships/slideLayout" Target="../slideLayouts/slideLayout38.xml"/><Relationship Id="rId15" Type="http://schemas.openxmlformats.org/officeDocument/2006/relationships/tags" Target="../tags/tag251.xml"/><Relationship Id="rId14" Type="http://schemas.openxmlformats.org/officeDocument/2006/relationships/tags" Target="../tags/tag250.xml"/><Relationship Id="rId13" Type="http://schemas.openxmlformats.org/officeDocument/2006/relationships/tags" Target="../tags/tag249.xml"/><Relationship Id="rId12" Type="http://schemas.openxmlformats.org/officeDocument/2006/relationships/tags" Target="../tags/tag248.xml"/><Relationship Id="rId11" Type="http://schemas.openxmlformats.org/officeDocument/2006/relationships/tags" Target="../tags/tag247.xml"/><Relationship Id="rId10" Type="http://schemas.openxmlformats.org/officeDocument/2006/relationships/tags" Target="../tags/tag246.xml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38.xml"/><Relationship Id="rId7" Type="http://schemas.openxmlformats.org/officeDocument/2006/relationships/tags" Target="../tags/tag258.xml"/><Relationship Id="rId6" Type="http://schemas.openxmlformats.org/officeDocument/2006/relationships/image" Target="../media/image12.png"/><Relationship Id="rId5" Type="http://schemas.openxmlformats.org/officeDocument/2006/relationships/tags" Target="../tags/tag257.xml"/><Relationship Id="rId4" Type="http://schemas.openxmlformats.org/officeDocument/2006/relationships/tags" Target="../tags/tag256.xml"/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68.xml"/><Relationship Id="rId8" Type="http://schemas.openxmlformats.org/officeDocument/2006/relationships/tags" Target="../tags/tag267.xml"/><Relationship Id="rId7" Type="http://schemas.openxmlformats.org/officeDocument/2006/relationships/tags" Target="../tags/tag266.xml"/><Relationship Id="rId6" Type="http://schemas.openxmlformats.org/officeDocument/2006/relationships/image" Target="../media/image12.png"/><Relationship Id="rId5" Type="http://schemas.openxmlformats.org/officeDocument/2006/relationships/tags" Target="../tags/tag265.xml"/><Relationship Id="rId4" Type="http://schemas.openxmlformats.org/officeDocument/2006/relationships/tags" Target="../tags/tag264.xml"/><Relationship Id="rId3" Type="http://schemas.openxmlformats.org/officeDocument/2006/relationships/tags" Target="../tags/tag263.xml"/><Relationship Id="rId2" Type="http://schemas.openxmlformats.org/officeDocument/2006/relationships/tags" Target="../tags/tag262.xml"/><Relationship Id="rId18" Type="http://schemas.openxmlformats.org/officeDocument/2006/relationships/notesSlide" Target="../notesSlides/notesSlide3.xml"/><Relationship Id="rId17" Type="http://schemas.openxmlformats.org/officeDocument/2006/relationships/slideLayout" Target="../slideLayouts/slideLayout21.xml"/><Relationship Id="rId16" Type="http://schemas.openxmlformats.org/officeDocument/2006/relationships/image" Target="../media/image14.jpeg"/><Relationship Id="rId15" Type="http://schemas.openxmlformats.org/officeDocument/2006/relationships/tags" Target="../tags/tag274.xml"/><Relationship Id="rId14" Type="http://schemas.openxmlformats.org/officeDocument/2006/relationships/tags" Target="../tags/tag273.xml"/><Relationship Id="rId13" Type="http://schemas.openxmlformats.org/officeDocument/2006/relationships/tags" Target="../tags/tag272.xml"/><Relationship Id="rId12" Type="http://schemas.openxmlformats.org/officeDocument/2006/relationships/tags" Target="../tags/tag271.xml"/><Relationship Id="rId11" Type="http://schemas.openxmlformats.org/officeDocument/2006/relationships/tags" Target="../tags/tag270.xml"/><Relationship Id="rId10" Type="http://schemas.openxmlformats.org/officeDocument/2006/relationships/tags" Target="../tags/tag269.xml"/><Relationship Id="rId1" Type="http://schemas.openxmlformats.org/officeDocument/2006/relationships/tags" Target="../tags/tag26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38.xml"/><Relationship Id="rId7" Type="http://schemas.openxmlformats.org/officeDocument/2006/relationships/tags" Target="../tags/tag281.xml"/><Relationship Id="rId6" Type="http://schemas.openxmlformats.org/officeDocument/2006/relationships/image" Target="../media/image12.png"/><Relationship Id="rId5" Type="http://schemas.openxmlformats.org/officeDocument/2006/relationships/tags" Target="../tags/tag280.xml"/><Relationship Id="rId4" Type="http://schemas.openxmlformats.org/officeDocument/2006/relationships/tags" Target="../tags/tag279.xml"/><Relationship Id="rId3" Type="http://schemas.openxmlformats.org/officeDocument/2006/relationships/tags" Target="../tags/tag278.xml"/><Relationship Id="rId2" Type="http://schemas.openxmlformats.org/officeDocument/2006/relationships/tags" Target="../tags/tag277.xml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92.xml"/><Relationship Id="rId8" Type="http://schemas.openxmlformats.org/officeDocument/2006/relationships/tags" Target="../tags/tag291.xml"/><Relationship Id="rId7" Type="http://schemas.openxmlformats.org/officeDocument/2006/relationships/tags" Target="../tags/tag290.xml"/><Relationship Id="rId6" Type="http://schemas.openxmlformats.org/officeDocument/2006/relationships/tags" Target="../tags/tag289.xml"/><Relationship Id="rId5" Type="http://schemas.openxmlformats.org/officeDocument/2006/relationships/tags" Target="../tags/tag288.xml"/><Relationship Id="rId4" Type="http://schemas.openxmlformats.org/officeDocument/2006/relationships/tags" Target="../tags/tag287.xml"/><Relationship Id="rId3" Type="http://schemas.openxmlformats.org/officeDocument/2006/relationships/tags" Target="../tags/tag286.xml"/><Relationship Id="rId23" Type="http://schemas.openxmlformats.org/officeDocument/2006/relationships/notesSlide" Target="../notesSlides/notesSlide5.xml"/><Relationship Id="rId22" Type="http://schemas.openxmlformats.org/officeDocument/2006/relationships/slideLayout" Target="../slideLayouts/slideLayout38.xml"/><Relationship Id="rId21" Type="http://schemas.openxmlformats.org/officeDocument/2006/relationships/tags" Target="../tags/tag302.xml"/><Relationship Id="rId20" Type="http://schemas.openxmlformats.org/officeDocument/2006/relationships/image" Target="../media/image17.png"/><Relationship Id="rId2" Type="http://schemas.openxmlformats.org/officeDocument/2006/relationships/tags" Target="../tags/tag285.xml"/><Relationship Id="rId19" Type="http://schemas.openxmlformats.org/officeDocument/2006/relationships/tags" Target="../tags/tag301.xml"/><Relationship Id="rId18" Type="http://schemas.openxmlformats.org/officeDocument/2006/relationships/image" Target="../media/image16.png"/><Relationship Id="rId17" Type="http://schemas.openxmlformats.org/officeDocument/2006/relationships/tags" Target="../tags/tag300.xml"/><Relationship Id="rId16" Type="http://schemas.openxmlformats.org/officeDocument/2006/relationships/tags" Target="../tags/tag299.xml"/><Relationship Id="rId15" Type="http://schemas.openxmlformats.org/officeDocument/2006/relationships/tags" Target="../tags/tag298.xml"/><Relationship Id="rId14" Type="http://schemas.openxmlformats.org/officeDocument/2006/relationships/tags" Target="../tags/tag297.xml"/><Relationship Id="rId13" Type="http://schemas.openxmlformats.org/officeDocument/2006/relationships/tags" Target="../tags/tag296.xml"/><Relationship Id="rId12" Type="http://schemas.openxmlformats.org/officeDocument/2006/relationships/tags" Target="../tags/tag295.xml"/><Relationship Id="rId11" Type="http://schemas.openxmlformats.org/officeDocument/2006/relationships/tags" Target="../tags/tag294.xml"/><Relationship Id="rId10" Type="http://schemas.openxmlformats.org/officeDocument/2006/relationships/tags" Target="../tags/tag293.xml"/><Relationship Id="rId1" Type="http://schemas.openxmlformats.org/officeDocument/2006/relationships/tags" Target="../tags/tag28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14.xml"/><Relationship Id="rId8" Type="http://schemas.openxmlformats.org/officeDocument/2006/relationships/tags" Target="../tags/tag313.xml"/><Relationship Id="rId7" Type="http://schemas.openxmlformats.org/officeDocument/2006/relationships/tags" Target="../tags/tag312.xml"/><Relationship Id="rId6" Type="http://schemas.openxmlformats.org/officeDocument/2006/relationships/tags" Target="../tags/tag311.xml"/><Relationship Id="rId5" Type="http://schemas.openxmlformats.org/officeDocument/2006/relationships/tags" Target="../tags/tag310.xml"/><Relationship Id="rId4" Type="http://schemas.openxmlformats.org/officeDocument/2006/relationships/tags" Target="../tags/tag309.xml"/><Relationship Id="rId3" Type="http://schemas.openxmlformats.org/officeDocument/2006/relationships/tags" Target="../tags/tag308.xml"/><Relationship Id="rId25" Type="http://schemas.openxmlformats.org/officeDocument/2006/relationships/notesSlide" Target="../notesSlides/notesSlide6.xml"/><Relationship Id="rId24" Type="http://schemas.openxmlformats.org/officeDocument/2006/relationships/slideLayout" Target="../slideLayouts/slideLayout38.xml"/><Relationship Id="rId23" Type="http://schemas.openxmlformats.org/officeDocument/2006/relationships/tags" Target="../tags/tag326.xml"/><Relationship Id="rId22" Type="http://schemas.openxmlformats.org/officeDocument/2006/relationships/tags" Target="../tags/tag325.xml"/><Relationship Id="rId21" Type="http://schemas.openxmlformats.org/officeDocument/2006/relationships/tags" Target="../tags/tag324.xml"/><Relationship Id="rId20" Type="http://schemas.openxmlformats.org/officeDocument/2006/relationships/image" Target="../media/image17.png"/><Relationship Id="rId2" Type="http://schemas.openxmlformats.org/officeDocument/2006/relationships/tags" Target="../tags/tag307.xml"/><Relationship Id="rId19" Type="http://schemas.openxmlformats.org/officeDocument/2006/relationships/tags" Target="../tags/tag323.xml"/><Relationship Id="rId18" Type="http://schemas.openxmlformats.org/officeDocument/2006/relationships/image" Target="../media/image16.png"/><Relationship Id="rId17" Type="http://schemas.openxmlformats.org/officeDocument/2006/relationships/tags" Target="../tags/tag322.xml"/><Relationship Id="rId16" Type="http://schemas.openxmlformats.org/officeDocument/2006/relationships/tags" Target="../tags/tag321.xml"/><Relationship Id="rId15" Type="http://schemas.openxmlformats.org/officeDocument/2006/relationships/tags" Target="../tags/tag320.xml"/><Relationship Id="rId14" Type="http://schemas.openxmlformats.org/officeDocument/2006/relationships/tags" Target="../tags/tag319.xml"/><Relationship Id="rId13" Type="http://schemas.openxmlformats.org/officeDocument/2006/relationships/tags" Target="../tags/tag318.xml"/><Relationship Id="rId12" Type="http://schemas.openxmlformats.org/officeDocument/2006/relationships/tags" Target="../tags/tag317.xml"/><Relationship Id="rId11" Type="http://schemas.openxmlformats.org/officeDocument/2006/relationships/tags" Target="../tags/tag316.xml"/><Relationship Id="rId10" Type="http://schemas.openxmlformats.org/officeDocument/2006/relationships/tags" Target="../tags/tag315.xml"/><Relationship Id="rId1" Type="http://schemas.openxmlformats.org/officeDocument/2006/relationships/tags" Target="../tags/tag30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1" name="圆角矩形 10"/>
          <p:cNvSpPr/>
          <p:nvPr>
            <p:custDataLst>
              <p:tags r:id="rId3"/>
            </p:custDataLst>
          </p:nvPr>
        </p:nvSpPr>
        <p:spPr>
          <a:xfrm>
            <a:off x="367665" y="2933700"/>
            <a:ext cx="11466830" cy="117221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1048586" name="矩形 5"/>
          <p:cNvSpPr/>
          <p:nvPr>
            <p:custDataLst>
              <p:tags r:id="rId4"/>
            </p:custDataLst>
          </p:nvPr>
        </p:nvSpPr>
        <p:spPr>
          <a:xfrm>
            <a:off x="1684655" y="3127375"/>
            <a:ext cx="9615170" cy="9791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小标宋简体" panose="03000509000000000000" charset="-122"/>
                <a:ea typeface="方正小标宋简体" panose="03000509000000000000" charset="-122"/>
                <a:cs typeface="方正小标宋简体" panose="03000509000000000000" charset="-122"/>
              </a:rPr>
              <a:t> </a:t>
            </a:r>
            <a:r>
              <a:rPr kumimoji="0" lang="zh-CN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小标宋简体" panose="03000509000000000000" charset="-122"/>
                <a:ea typeface="方正小标宋简体" panose="03000509000000000000" charset="-122"/>
                <a:cs typeface="方正小标宋简体" panose="03000509000000000000" charset="-122"/>
              </a:rPr>
              <a:t>第一节</a:t>
            </a:r>
            <a:r>
              <a:rPr kumimoji="0" lang="en-US" altLang="zh-CN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小标宋简体" panose="03000509000000000000" charset="-122"/>
                <a:ea typeface="方正小标宋简体" panose="03000509000000000000" charset="-122"/>
                <a:cs typeface="方正小标宋简体" panose="03000509000000000000" charset="-122"/>
              </a:rPr>
              <a:t>  </a:t>
            </a:r>
            <a:r>
              <a:rPr kumimoji="0" lang="zh-CN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小标宋简体" panose="03000509000000000000" charset="-122"/>
                <a:ea typeface="方正小标宋简体" panose="03000509000000000000" charset="-122"/>
                <a:cs typeface="方正小标宋简体" panose="03000509000000000000" charset="-122"/>
              </a:rPr>
              <a:t>自然环境的整体性（第二</a:t>
            </a:r>
            <a:r>
              <a:rPr kumimoji="0" lang="zh-CN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小标宋简体" panose="03000509000000000000" charset="-122"/>
                <a:ea typeface="方正小标宋简体" panose="03000509000000000000" charset="-122"/>
                <a:cs typeface="方正小标宋简体" panose="03000509000000000000" charset="-122"/>
              </a:rPr>
              <a:t>课时）</a:t>
            </a:r>
            <a:endParaRPr kumimoji="0" lang="zh-CN" sz="44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小标宋简体" panose="03000509000000000000" charset="-122"/>
              <a:ea typeface="方正小标宋简体" panose="03000509000000000000" charset="-122"/>
              <a:cs typeface="方正小标宋简体" panose="03000509000000000000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905510" y="3127375"/>
            <a:ext cx="570865" cy="593090"/>
            <a:chOff x="2325" y="4352"/>
            <a:chExt cx="899" cy="934"/>
          </a:xfrm>
        </p:grpSpPr>
        <p:sp>
          <p:nvSpPr>
            <p:cNvPr id="6" name="矩形 5"/>
            <p:cNvSpPr/>
            <p:nvPr>
              <p:custDataLst>
                <p:tags r:id="rId5"/>
              </p:custDataLst>
            </p:nvPr>
          </p:nvSpPr>
          <p:spPr>
            <a:xfrm>
              <a:off x="2325" y="4352"/>
              <a:ext cx="636" cy="588"/>
            </a:xfrm>
            <a:prstGeom prst="rect">
              <a:avLst/>
            </a:prstGeom>
            <a:noFill/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2588" y="4698"/>
              <a:ext cx="636" cy="588"/>
            </a:xfrm>
            <a:prstGeom prst="rect">
              <a:avLst/>
            </a:prstGeom>
            <a:noFill/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圆角矩形 3"/>
          <p:cNvSpPr/>
          <p:nvPr>
            <p:custDataLst>
              <p:tags r:id="rId7"/>
            </p:custDataLst>
          </p:nvPr>
        </p:nvSpPr>
        <p:spPr>
          <a:xfrm>
            <a:off x="9848215" y="87630"/>
            <a:ext cx="2224405" cy="1143000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>
                  <a:alpha val="66000"/>
                </a:srgbClr>
              </a:gs>
            </a:gsLst>
            <a:lin ang="8100000" scaled="0"/>
          </a:gradFill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>
              <a:prstClr val="black">
                <a:alpha val="50000"/>
              </a:prstClr>
            </a:innerShdw>
            <a:reflection stA="450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>
                <a:latin typeface="方正粗黑宋简体" panose="02000000000000000000" charset="-122"/>
                <a:ea typeface="方正粗黑宋简体" panose="02000000000000000000" charset="-122"/>
              </a:rPr>
              <a:t>2025</a:t>
            </a:r>
            <a:r>
              <a:rPr lang="zh-CN" altLang="en-US" sz="2400">
                <a:latin typeface="方正粗黑宋简体" panose="02000000000000000000" charset="-122"/>
                <a:ea typeface="方正粗黑宋简体" panose="02000000000000000000" charset="-122"/>
              </a:rPr>
              <a:t>新课标人教版</a:t>
            </a:r>
            <a:endParaRPr lang="zh-CN" altLang="en-US" sz="240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ttp://photo-static-api.fotomore.com/creative/vcg/400/new/VCG41N874659474.jpg?uid=386&amp;timestamp=1729148081&amp;sign=edbab21e8ff51880c1fdf7fa2338f1b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9565" b="20065"/>
          <a:stretch>
            <a:fillRect/>
          </a:stretch>
        </p:blipFill>
        <p:spPr>
          <a:xfrm>
            <a:off x="0" y="0"/>
            <a:ext cx="12192635" cy="4675505"/>
          </a:xfrm>
          <a:prstGeom prst="rect">
            <a:avLst/>
          </a:prstGeom>
        </p:spPr>
      </p:pic>
      <p:sp>
        <p:nvSpPr>
          <p:cNvPr id="4" name="等腰三角形 3"/>
          <p:cNvSpPr/>
          <p:nvPr>
            <p:custDataLst>
              <p:tags r:id="rId3"/>
            </p:custDataLst>
          </p:nvPr>
        </p:nvSpPr>
        <p:spPr>
          <a:xfrm>
            <a:off x="1369060" y="3969385"/>
            <a:ext cx="1034415" cy="70612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066010" y="4675719"/>
            <a:ext cx="167259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25000"/>
                    <a:lumOff val="75000"/>
                    <a:alpha val="40000"/>
                  </a:prstClr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+mn-cs"/>
              </a:rPr>
              <a:t>04-</a:t>
            </a:r>
            <a:endParaRPr kumimoji="0" lang="en-US" altLang="zh-CN" sz="88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25000"/>
                  <a:lumOff val="75000"/>
                  <a:alpha val="40000"/>
                </a:prstClr>
              </a:solidFill>
              <a:effectLst/>
              <a:uLnTx/>
              <a:uFillTx/>
              <a:latin typeface="Times New Roman" panose="02020503050405090304"/>
              <a:ea typeface="微软雅黑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3074670" y="4977765"/>
            <a:ext cx="7527925" cy="70675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indent="0" algn="dist">
              <a:buFont typeface="Arial" panose="020B0604020202090204" pitchFamily="34" charset="0"/>
              <a:buNone/>
            </a:pPr>
            <a:r>
              <a:rPr lang="zh-CN" sz="4000" b="1" noProof="0">
                <a:ln>
                  <a:noFill/>
                </a:ln>
                <a:solidFill>
                  <a:srgbClr val="21416F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sym typeface="+mn-ea"/>
              </a:rPr>
              <a:t>自然环境对干扰的整体响应</a:t>
            </a:r>
            <a:endParaRPr lang="zh-CN" sz="4000" b="1" noProof="0">
              <a:ln>
                <a:noFill/>
              </a:ln>
              <a:solidFill>
                <a:srgbClr val="21416F"/>
              </a:solidFill>
              <a:effectLst/>
              <a:uLnTx/>
              <a:uFillTx/>
              <a:latin typeface="Times New Roman" panose="02020503050405090304"/>
              <a:ea typeface="微软雅黑" pitchFamily="34" charset="-122"/>
              <a:sym typeface="+mn-ea"/>
            </a:endParaRPr>
          </a:p>
        </p:txBody>
      </p:sp>
      <p:cxnSp>
        <p:nvCxnSpPr>
          <p:cNvPr id="7" name="îṣlïḑe"/>
          <p:cNvCxnSpPr/>
          <p:nvPr>
            <p:custDataLst>
              <p:tags r:id="rId6"/>
            </p:custDataLst>
          </p:nvPr>
        </p:nvCxnSpPr>
        <p:spPr>
          <a:xfrm>
            <a:off x="3169285" y="5719783"/>
            <a:ext cx="7432675" cy="1778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3168650" y="5784850"/>
            <a:ext cx="7433945" cy="3771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1200" noProof="0">
                <a:ln>
                  <a:noFill/>
                </a:ln>
                <a:solidFill>
                  <a:srgbClr val="21416F"/>
                </a:solidFill>
                <a:effectLst/>
                <a:uLnTx/>
                <a:uFillTx/>
                <a:latin typeface="Stencil" panose="040409050D0802020404" pitchFamily="82" charset="0"/>
                <a:ea typeface="微软雅黑 Light" panose="020B0502040204020203" pitchFamily="34" charset="-122"/>
                <a:sym typeface="+mn-ea"/>
              </a:rPr>
              <a:t>The overall response of natural environment to interference</a:t>
            </a:r>
            <a:endParaRPr lang="en-US" altLang="zh-CN" sz="1200" noProof="0">
              <a:ln>
                <a:noFill/>
              </a:ln>
              <a:solidFill>
                <a:srgbClr val="21416F"/>
              </a:solidFill>
              <a:effectLst/>
              <a:uLnTx/>
              <a:uFillTx/>
              <a:latin typeface="Stencil" panose="040409050D0802020404" pitchFamily="82" charset="0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9" name="circular-grid_18662"/>
          <p:cNvSpPr/>
          <p:nvPr>
            <p:custDataLst>
              <p:tags r:id="rId8"/>
            </p:custDataLst>
          </p:nvPr>
        </p:nvSpPr>
        <p:spPr>
          <a:xfrm>
            <a:off x="11091393" y="5724801"/>
            <a:ext cx="529108" cy="527633"/>
          </a:xfrm>
          <a:custGeom>
            <a:avLst/>
            <a:gdLst>
              <a:gd name="T0" fmla="*/ 3377 w 6728"/>
              <a:gd name="T1" fmla="*/ 0 h 6720"/>
              <a:gd name="T2" fmla="*/ 3319 w 6728"/>
              <a:gd name="T3" fmla="*/ 1 h 6720"/>
              <a:gd name="T4" fmla="*/ 3275 w 6728"/>
              <a:gd name="T5" fmla="*/ 6719 h 6720"/>
              <a:gd name="T6" fmla="*/ 3405 w 6728"/>
              <a:gd name="T7" fmla="*/ 6718 h 6720"/>
              <a:gd name="T8" fmla="*/ 6725 w 6728"/>
              <a:gd name="T9" fmla="*/ 3372 h 6720"/>
              <a:gd name="T10" fmla="*/ 4921 w 6728"/>
              <a:gd name="T11" fmla="*/ 5005 h 6720"/>
              <a:gd name="T12" fmla="*/ 5168 w 6728"/>
              <a:gd name="T13" fmla="*/ 4234 h 6720"/>
              <a:gd name="T14" fmla="*/ 6507 w 6728"/>
              <a:gd name="T15" fmla="*/ 3468 h 6720"/>
              <a:gd name="T16" fmla="*/ 4070 w 6728"/>
              <a:gd name="T17" fmla="*/ 5918 h 6720"/>
              <a:gd name="T18" fmla="*/ 3474 w 6728"/>
              <a:gd name="T19" fmla="*/ 4799 h 6720"/>
              <a:gd name="T20" fmla="*/ 4068 w 6728"/>
              <a:gd name="T21" fmla="*/ 4884 h 6720"/>
              <a:gd name="T22" fmla="*/ 4592 w 6728"/>
              <a:gd name="T23" fmla="*/ 5185 h 6720"/>
              <a:gd name="T24" fmla="*/ 2602 w 6728"/>
              <a:gd name="T25" fmla="*/ 5863 h 6720"/>
              <a:gd name="T26" fmla="*/ 2129 w 6728"/>
              <a:gd name="T27" fmla="*/ 5079 h 6720"/>
              <a:gd name="T28" fmla="*/ 2819 w 6728"/>
              <a:gd name="T29" fmla="*/ 4848 h 6720"/>
              <a:gd name="T30" fmla="*/ 3210 w 6728"/>
              <a:gd name="T31" fmla="*/ 6395 h 6720"/>
              <a:gd name="T32" fmla="*/ 1727 w 6728"/>
              <a:gd name="T33" fmla="*/ 3948 h 6720"/>
              <a:gd name="T34" fmla="*/ 3204 w 6728"/>
              <a:gd name="T35" fmla="*/ 4584 h 6720"/>
              <a:gd name="T36" fmla="*/ 2436 w 6728"/>
              <a:gd name="T37" fmla="*/ 4723 h 6720"/>
              <a:gd name="T38" fmla="*/ 1945 w 6728"/>
              <a:gd name="T39" fmla="*/ 4776 h 6720"/>
              <a:gd name="T40" fmla="*/ 1773 w 6728"/>
              <a:gd name="T41" fmla="*/ 2514 h 6720"/>
              <a:gd name="T42" fmla="*/ 1997 w 6728"/>
              <a:gd name="T43" fmla="*/ 1819 h 6720"/>
              <a:gd name="T44" fmla="*/ 2607 w 6728"/>
              <a:gd name="T45" fmla="*/ 2046 h 6720"/>
              <a:gd name="T46" fmla="*/ 3251 w 6728"/>
              <a:gd name="T47" fmla="*/ 3251 h 6720"/>
              <a:gd name="T48" fmla="*/ 2449 w 6728"/>
              <a:gd name="T49" fmla="*/ 1042 h 6720"/>
              <a:gd name="T50" fmla="*/ 3210 w 6728"/>
              <a:gd name="T51" fmla="*/ 325 h 6720"/>
              <a:gd name="T52" fmla="*/ 2818 w 6728"/>
              <a:gd name="T53" fmla="*/ 1871 h 6720"/>
              <a:gd name="T54" fmla="*/ 2127 w 6728"/>
              <a:gd name="T55" fmla="*/ 1640 h 6720"/>
              <a:gd name="T56" fmla="*/ 3958 w 6728"/>
              <a:gd name="T57" fmla="*/ 684 h 6720"/>
              <a:gd name="T58" fmla="*/ 4598 w 6728"/>
              <a:gd name="T59" fmla="*/ 1640 h 6720"/>
              <a:gd name="T60" fmla="*/ 3908 w 6728"/>
              <a:gd name="T61" fmla="*/ 1871 h 6720"/>
              <a:gd name="T62" fmla="*/ 3515 w 6728"/>
              <a:gd name="T63" fmla="*/ 324 h 6720"/>
              <a:gd name="T64" fmla="*/ 4999 w 6728"/>
              <a:gd name="T65" fmla="*/ 2772 h 6720"/>
              <a:gd name="T66" fmla="*/ 3521 w 6728"/>
              <a:gd name="T67" fmla="*/ 2136 h 6720"/>
              <a:gd name="T68" fmla="*/ 4289 w 6728"/>
              <a:gd name="T69" fmla="*/ 1997 h 6720"/>
              <a:gd name="T70" fmla="*/ 4780 w 6728"/>
              <a:gd name="T71" fmla="*/ 1942 h 6720"/>
              <a:gd name="T72" fmla="*/ 4952 w 6728"/>
              <a:gd name="T73" fmla="*/ 4206 h 6720"/>
              <a:gd name="T74" fmla="*/ 4729 w 6728"/>
              <a:gd name="T75" fmla="*/ 4901 h 6720"/>
              <a:gd name="T76" fmla="*/ 4119 w 6728"/>
              <a:gd name="T77" fmla="*/ 4674 h 6720"/>
              <a:gd name="T78" fmla="*/ 3474 w 6728"/>
              <a:gd name="T79" fmla="*/ 3468 h 6720"/>
              <a:gd name="T80" fmla="*/ 5232 w 6728"/>
              <a:gd name="T81" fmla="*/ 2874 h 6720"/>
              <a:gd name="T82" fmla="*/ 5021 w 6728"/>
              <a:gd name="T83" fmla="*/ 1971 h 6720"/>
              <a:gd name="T84" fmla="*/ 5479 w 6728"/>
              <a:gd name="T85" fmla="*/ 1302 h 6720"/>
              <a:gd name="T86" fmla="*/ 5156 w 6728"/>
              <a:gd name="T87" fmla="*/ 1292 h 6720"/>
              <a:gd name="T88" fmla="*/ 4587 w 6728"/>
              <a:gd name="T89" fmla="*/ 1104 h 6720"/>
              <a:gd name="T90" fmla="*/ 3848 w 6728"/>
              <a:gd name="T91" fmla="*/ 300 h 6720"/>
              <a:gd name="T92" fmla="*/ 2421 w 6728"/>
              <a:gd name="T93" fmla="*/ 736 h 6720"/>
              <a:gd name="T94" fmla="*/ 1820 w 6728"/>
              <a:gd name="T95" fmla="*/ 1468 h 6720"/>
              <a:gd name="T96" fmla="*/ 2878 w 6728"/>
              <a:gd name="T97" fmla="*/ 299 h 6720"/>
              <a:gd name="T98" fmla="*/ 1804 w 6728"/>
              <a:gd name="T99" fmla="*/ 1714 h 6720"/>
              <a:gd name="T100" fmla="*/ 1559 w 6728"/>
              <a:gd name="T101" fmla="*/ 2479 h 6720"/>
              <a:gd name="T102" fmla="*/ 219 w 6728"/>
              <a:gd name="T103" fmla="*/ 3251 h 6720"/>
              <a:gd name="T104" fmla="*/ 1522 w 6728"/>
              <a:gd name="T105" fmla="*/ 4047 h 6720"/>
              <a:gd name="T106" fmla="*/ 1778 w 6728"/>
              <a:gd name="T107" fmla="*/ 4939 h 6720"/>
              <a:gd name="T108" fmla="*/ 1107 w 6728"/>
              <a:gd name="T109" fmla="*/ 5550 h 6720"/>
              <a:gd name="T110" fmla="*/ 1758 w 6728"/>
              <a:gd name="T111" fmla="*/ 5291 h 6720"/>
              <a:gd name="T112" fmla="*/ 2307 w 6728"/>
              <a:gd name="T113" fmla="*/ 5845 h 6720"/>
              <a:gd name="T114" fmla="*/ 1265 w 6728"/>
              <a:gd name="T115" fmla="*/ 5702 h 6720"/>
              <a:gd name="T116" fmla="*/ 4467 w 6728"/>
              <a:gd name="T117" fmla="*/ 5784 h 6720"/>
              <a:gd name="T118" fmla="*/ 5138 w 6728"/>
              <a:gd name="T119" fmla="*/ 5414 h 6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728" h="6720">
                <a:moveTo>
                  <a:pt x="6725" y="3372"/>
                </a:moveTo>
                <a:cubicBezTo>
                  <a:pt x="6726" y="3368"/>
                  <a:pt x="6728" y="3364"/>
                  <a:pt x="6728" y="3360"/>
                </a:cubicBezTo>
                <a:cubicBezTo>
                  <a:pt x="6728" y="3352"/>
                  <a:pt x="6727" y="3345"/>
                  <a:pt x="6725" y="3338"/>
                </a:cubicBezTo>
                <a:cubicBezTo>
                  <a:pt x="6720" y="2424"/>
                  <a:pt x="6353" y="1572"/>
                  <a:pt x="5692" y="937"/>
                </a:cubicBezTo>
                <a:cubicBezTo>
                  <a:pt x="5074" y="344"/>
                  <a:pt x="4262" y="11"/>
                  <a:pt x="3406" y="1"/>
                </a:cubicBezTo>
                <a:lnTo>
                  <a:pt x="3406" y="1"/>
                </a:lnTo>
                <a:lnTo>
                  <a:pt x="3406" y="1"/>
                </a:lnTo>
                <a:lnTo>
                  <a:pt x="3377" y="0"/>
                </a:lnTo>
                <a:lnTo>
                  <a:pt x="3377" y="0"/>
                </a:lnTo>
                <a:lnTo>
                  <a:pt x="3377" y="0"/>
                </a:lnTo>
                <a:cubicBezTo>
                  <a:pt x="3376" y="0"/>
                  <a:pt x="3367" y="0"/>
                  <a:pt x="3366" y="0"/>
                </a:cubicBezTo>
                <a:cubicBezTo>
                  <a:pt x="3363" y="0"/>
                  <a:pt x="3361" y="2"/>
                  <a:pt x="3358" y="2"/>
                </a:cubicBezTo>
                <a:cubicBezTo>
                  <a:pt x="3355" y="2"/>
                  <a:pt x="3352" y="0"/>
                  <a:pt x="3349" y="0"/>
                </a:cubicBezTo>
                <a:lnTo>
                  <a:pt x="3349" y="0"/>
                </a:lnTo>
                <a:lnTo>
                  <a:pt x="3319" y="1"/>
                </a:lnTo>
                <a:lnTo>
                  <a:pt x="3319" y="1"/>
                </a:lnTo>
                <a:lnTo>
                  <a:pt x="3319" y="1"/>
                </a:lnTo>
                <a:cubicBezTo>
                  <a:pt x="2463" y="11"/>
                  <a:pt x="1652" y="344"/>
                  <a:pt x="1034" y="937"/>
                </a:cubicBezTo>
                <a:cubicBezTo>
                  <a:pt x="367" y="1577"/>
                  <a:pt x="0" y="2437"/>
                  <a:pt x="0" y="3360"/>
                </a:cubicBezTo>
                <a:cubicBezTo>
                  <a:pt x="0" y="4282"/>
                  <a:pt x="367" y="5143"/>
                  <a:pt x="1034" y="5783"/>
                </a:cubicBezTo>
                <a:cubicBezTo>
                  <a:pt x="1632" y="6357"/>
                  <a:pt x="2411" y="6686"/>
                  <a:pt x="3237" y="6716"/>
                </a:cubicBezTo>
                <a:cubicBezTo>
                  <a:pt x="3243" y="6717"/>
                  <a:pt x="3249" y="6719"/>
                  <a:pt x="3254" y="6719"/>
                </a:cubicBezTo>
                <a:lnTo>
                  <a:pt x="3274" y="6719"/>
                </a:lnTo>
                <a:lnTo>
                  <a:pt x="3275" y="6719"/>
                </a:lnTo>
                <a:lnTo>
                  <a:pt x="3276" y="6719"/>
                </a:lnTo>
                <a:cubicBezTo>
                  <a:pt x="3276" y="6719"/>
                  <a:pt x="3277" y="6719"/>
                  <a:pt x="3277" y="6719"/>
                </a:cubicBezTo>
                <a:cubicBezTo>
                  <a:pt x="3278" y="6719"/>
                  <a:pt x="3284" y="6720"/>
                  <a:pt x="3285" y="6720"/>
                </a:cubicBezTo>
                <a:cubicBezTo>
                  <a:pt x="3289" y="6720"/>
                  <a:pt x="3292" y="6718"/>
                  <a:pt x="3295" y="6718"/>
                </a:cubicBezTo>
                <a:cubicBezTo>
                  <a:pt x="3303" y="6718"/>
                  <a:pt x="3311" y="6718"/>
                  <a:pt x="3319" y="6718"/>
                </a:cubicBezTo>
                <a:lnTo>
                  <a:pt x="3321" y="6718"/>
                </a:lnTo>
                <a:cubicBezTo>
                  <a:pt x="3335" y="6718"/>
                  <a:pt x="3350" y="6715"/>
                  <a:pt x="3363" y="6709"/>
                </a:cubicBezTo>
                <a:cubicBezTo>
                  <a:pt x="3376" y="6715"/>
                  <a:pt x="3391" y="6718"/>
                  <a:pt x="3405" y="6718"/>
                </a:cubicBezTo>
                <a:lnTo>
                  <a:pt x="3407" y="6718"/>
                </a:lnTo>
                <a:cubicBezTo>
                  <a:pt x="3417" y="6718"/>
                  <a:pt x="3428" y="6717"/>
                  <a:pt x="3439" y="6717"/>
                </a:cubicBezTo>
                <a:cubicBezTo>
                  <a:pt x="3443" y="6718"/>
                  <a:pt x="3447" y="6719"/>
                  <a:pt x="3451" y="6719"/>
                </a:cubicBezTo>
                <a:lnTo>
                  <a:pt x="3452" y="6719"/>
                </a:lnTo>
                <a:lnTo>
                  <a:pt x="3482" y="6718"/>
                </a:lnTo>
                <a:cubicBezTo>
                  <a:pt x="3488" y="6718"/>
                  <a:pt x="3492" y="6716"/>
                  <a:pt x="3497" y="6715"/>
                </a:cubicBezTo>
                <a:cubicBezTo>
                  <a:pt x="4320" y="6684"/>
                  <a:pt x="5096" y="6355"/>
                  <a:pt x="5692" y="5783"/>
                </a:cubicBezTo>
                <a:cubicBezTo>
                  <a:pt x="6356" y="5146"/>
                  <a:pt x="6722" y="4290"/>
                  <a:pt x="6725" y="3372"/>
                </a:cubicBezTo>
                <a:close/>
                <a:moveTo>
                  <a:pt x="5619" y="5550"/>
                </a:moveTo>
                <a:cubicBezTo>
                  <a:pt x="5593" y="5524"/>
                  <a:pt x="5566" y="5500"/>
                  <a:pt x="5539" y="5475"/>
                </a:cubicBezTo>
                <a:cubicBezTo>
                  <a:pt x="5519" y="5455"/>
                  <a:pt x="5499" y="5436"/>
                  <a:pt x="5479" y="5417"/>
                </a:cubicBezTo>
                <a:cubicBezTo>
                  <a:pt x="5421" y="5365"/>
                  <a:pt x="5362" y="5314"/>
                  <a:pt x="5301" y="5266"/>
                </a:cubicBezTo>
                <a:cubicBezTo>
                  <a:pt x="5296" y="5262"/>
                  <a:pt x="5291" y="5257"/>
                  <a:pt x="5286" y="5253"/>
                </a:cubicBezTo>
                <a:cubicBezTo>
                  <a:pt x="5220" y="5202"/>
                  <a:pt x="5152" y="5154"/>
                  <a:pt x="5084" y="5108"/>
                </a:cubicBezTo>
                <a:cubicBezTo>
                  <a:pt x="5062" y="5093"/>
                  <a:pt x="5039" y="5080"/>
                  <a:pt x="5017" y="5066"/>
                </a:cubicBezTo>
                <a:cubicBezTo>
                  <a:pt x="4985" y="5045"/>
                  <a:pt x="4954" y="5024"/>
                  <a:pt x="4921" y="5005"/>
                </a:cubicBezTo>
                <a:cubicBezTo>
                  <a:pt x="4930" y="4985"/>
                  <a:pt x="4938" y="4964"/>
                  <a:pt x="4947" y="4943"/>
                </a:cubicBezTo>
                <a:cubicBezTo>
                  <a:pt x="4958" y="4916"/>
                  <a:pt x="4969" y="4888"/>
                  <a:pt x="4980" y="4861"/>
                </a:cubicBezTo>
                <a:cubicBezTo>
                  <a:pt x="4995" y="4821"/>
                  <a:pt x="5010" y="4782"/>
                  <a:pt x="5024" y="4742"/>
                </a:cubicBezTo>
                <a:cubicBezTo>
                  <a:pt x="5033" y="4715"/>
                  <a:pt x="5043" y="4689"/>
                  <a:pt x="5051" y="4663"/>
                </a:cubicBezTo>
                <a:cubicBezTo>
                  <a:pt x="5066" y="4618"/>
                  <a:pt x="5080" y="4573"/>
                  <a:pt x="5093" y="4527"/>
                </a:cubicBezTo>
                <a:cubicBezTo>
                  <a:pt x="5100" y="4505"/>
                  <a:pt x="5107" y="4483"/>
                  <a:pt x="5113" y="4461"/>
                </a:cubicBezTo>
                <a:cubicBezTo>
                  <a:pt x="5131" y="4393"/>
                  <a:pt x="5148" y="4325"/>
                  <a:pt x="5164" y="4256"/>
                </a:cubicBezTo>
                <a:cubicBezTo>
                  <a:pt x="5165" y="4249"/>
                  <a:pt x="5166" y="4241"/>
                  <a:pt x="5168" y="4234"/>
                </a:cubicBezTo>
                <a:cubicBezTo>
                  <a:pt x="5181" y="4172"/>
                  <a:pt x="5193" y="4110"/>
                  <a:pt x="5204" y="4047"/>
                </a:cubicBezTo>
                <a:cubicBezTo>
                  <a:pt x="5208" y="4023"/>
                  <a:pt x="5210" y="3999"/>
                  <a:pt x="5214" y="3975"/>
                </a:cubicBezTo>
                <a:cubicBezTo>
                  <a:pt x="5221" y="3929"/>
                  <a:pt x="5228" y="3882"/>
                  <a:pt x="5233" y="3836"/>
                </a:cubicBezTo>
                <a:cubicBezTo>
                  <a:pt x="5236" y="3808"/>
                  <a:pt x="5239" y="3781"/>
                  <a:pt x="5241" y="3753"/>
                </a:cubicBezTo>
                <a:cubicBezTo>
                  <a:pt x="5245" y="3709"/>
                  <a:pt x="5249" y="3666"/>
                  <a:pt x="5252" y="3622"/>
                </a:cubicBezTo>
                <a:cubicBezTo>
                  <a:pt x="5254" y="3593"/>
                  <a:pt x="5255" y="3565"/>
                  <a:pt x="5256" y="3536"/>
                </a:cubicBezTo>
                <a:cubicBezTo>
                  <a:pt x="5257" y="3514"/>
                  <a:pt x="5259" y="3491"/>
                  <a:pt x="5260" y="3468"/>
                </a:cubicBezTo>
                <a:lnTo>
                  <a:pt x="6507" y="3468"/>
                </a:lnTo>
                <a:cubicBezTo>
                  <a:pt x="6481" y="4254"/>
                  <a:pt x="6168" y="4986"/>
                  <a:pt x="5619" y="5550"/>
                </a:cubicBezTo>
                <a:close/>
                <a:moveTo>
                  <a:pt x="4547" y="5268"/>
                </a:moveTo>
                <a:cubicBezTo>
                  <a:pt x="4519" y="5317"/>
                  <a:pt x="4490" y="5364"/>
                  <a:pt x="4460" y="5411"/>
                </a:cubicBezTo>
                <a:cubicBezTo>
                  <a:pt x="4446" y="5434"/>
                  <a:pt x="4432" y="5457"/>
                  <a:pt x="4418" y="5479"/>
                </a:cubicBezTo>
                <a:cubicBezTo>
                  <a:pt x="4373" y="5546"/>
                  <a:pt x="4326" y="5612"/>
                  <a:pt x="4278" y="5676"/>
                </a:cubicBezTo>
                <a:cubicBezTo>
                  <a:pt x="4277" y="5676"/>
                  <a:pt x="4277" y="5677"/>
                  <a:pt x="4277" y="5677"/>
                </a:cubicBezTo>
                <a:cubicBezTo>
                  <a:pt x="4228" y="5741"/>
                  <a:pt x="4176" y="5803"/>
                  <a:pt x="4123" y="5863"/>
                </a:cubicBezTo>
                <a:cubicBezTo>
                  <a:pt x="4106" y="5882"/>
                  <a:pt x="4088" y="5900"/>
                  <a:pt x="4070" y="5918"/>
                </a:cubicBezTo>
                <a:cubicBezTo>
                  <a:pt x="4034" y="5958"/>
                  <a:pt x="3996" y="5998"/>
                  <a:pt x="3957" y="6035"/>
                </a:cubicBezTo>
                <a:cubicBezTo>
                  <a:pt x="3936" y="6056"/>
                  <a:pt x="3914" y="6076"/>
                  <a:pt x="3892" y="6097"/>
                </a:cubicBezTo>
                <a:cubicBezTo>
                  <a:pt x="3855" y="6130"/>
                  <a:pt x="3818" y="6163"/>
                  <a:pt x="3780" y="6195"/>
                </a:cubicBezTo>
                <a:cubicBezTo>
                  <a:pt x="3757" y="6215"/>
                  <a:pt x="3732" y="6235"/>
                  <a:pt x="3708" y="6254"/>
                </a:cubicBezTo>
                <a:cubicBezTo>
                  <a:pt x="3670" y="6284"/>
                  <a:pt x="3631" y="6314"/>
                  <a:pt x="3591" y="6342"/>
                </a:cubicBezTo>
                <a:cubicBezTo>
                  <a:pt x="3566" y="6360"/>
                  <a:pt x="3541" y="6378"/>
                  <a:pt x="3516" y="6395"/>
                </a:cubicBezTo>
                <a:cubicBezTo>
                  <a:pt x="3502" y="6404"/>
                  <a:pt x="3488" y="6412"/>
                  <a:pt x="3474" y="6421"/>
                </a:cubicBezTo>
                <a:lnTo>
                  <a:pt x="3474" y="4799"/>
                </a:lnTo>
                <a:cubicBezTo>
                  <a:pt x="3488" y="4800"/>
                  <a:pt x="3501" y="4800"/>
                  <a:pt x="3515" y="4801"/>
                </a:cubicBezTo>
                <a:cubicBezTo>
                  <a:pt x="3536" y="4802"/>
                  <a:pt x="3556" y="4803"/>
                  <a:pt x="3577" y="4805"/>
                </a:cubicBezTo>
                <a:cubicBezTo>
                  <a:pt x="3613" y="4807"/>
                  <a:pt x="3648" y="4811"/>
                  <a:pt x="3683" y="4814"/>
                </a:cubicBezTo>
                <a:cubicBezTo>
                  <a:pt x="3703" y="4817"/>
                  <a:pt x="3724" y="4819"/>
                  <a:pt x="3744" y="4822"/>
                </a:cubicBezTo>
                <a:cubicBezTo>
                  <a:pt x="3781" y="4827"/>
                  <a:pt x="3818" y="4833"/>
                  <a:pt x="3855" y="4839"/>
                </a:cubicBezTo>
                <a:cubicBezTo>
                  <a:pt x="3872" y="4842"/>
                  <a:pt x="3890" y="4845"/>
                  <a:pt x="3907" y="4848"/>
                </a:cubicBezTo>
                <a:cubicBezTo>
                  <a:pt x="3957" y="4858"/>
                  <a:pt x="4007" y="4869"/>
                  <a:pt x="4056" y="4882"/>
                </a:cubicBezTo>
                <a:cubicBezTo>
                  <a:pt x="4060" y="4883"/>
                  <a:pt x="4064" y="4883"/>
                  <a:pt x="4068" y="4884"/>
                </a:cubicBezTo>
                <a:cubicBezTo>
                  <a:pt x="4121" y="4898"/>
                  <a:pt x="4174" y="4914"/>
                  <a:pt x="4227" y="4931"/>
                </a:cubicBezTo>
                <a:cubicBezTo>
                  <a:pt x="4242" y="4936"/>
                  <a:pt x="4257" y="4941"/>
                  <a:pt x="4273" y="4946"/>
                </a:cubicBezTo>
                <a:cubicBezTo>
                  <a:pt x="4310" y="4959"/>
                  <a:pt x="4347" y="4972"/>
                  <a:pt x="4384" y="4986"/>
                </a:cubicBezTo>
                <a:cubicBezTo>
                  <a:pt x="4403" y="4994"/>
                  <a:pt x="4421" y="5002"/>
                  <a:pt x="4440" y="5009"/>
                </a:cubicBezTo>
                <a:cubicBezTo>
                  <a:pt x="4473" y="5023"/>
                  <a:pt x="4506" y="5037"/>
                  <a:pt x="4540" y="5052"/>
                </a:cubicBezTo>
                <a:cubicBezTo>
                  <a:pt x="4559" y="5061"/>
                  <a:pt x="4578" y="5070"/>
                  <a:pt x="4597" y="5079"/>
                </a:cubicBezTo>
                <a:cubicBezTo>
                  <a:pt x="4610" y="5085"/>
                  <a:pt x="4623" y="5092"/>
                  <a:pt x="4636" y="5099"/>
                </a:cubicBezTo>
                <a:cubicBezTo>
                  <a:pt x="4621" y="5128"/>
                  <a:pt x="4607" y="5157"/>
                  <a:pt x="4592" y="5185"/>
                </a:cubicBezTo>
                <a:cubicBezTo>
                  <a:pt x="4577" y="5213"/>
                  <a:pt x="4562" y="5241"/>
                  <a:pt x="4547" y="5268"/>
                </a:cubicBezTo>
                <a:close/>
                <a:moveTo>
                  <a:pt x="3134" y="6342"/>
                </a:moveTo>
                <a:cubicBezTo>
                  <a:pt x="3095" y="6314"/>
                  <a:pt x="3056" y="6284"/>
                  <a:pt x="3018" y="6254"/>
                </a:cubicBezTo>
                <a:cubicBezTo>
                  <a:pt x="2993" y="6235"/>
                  <a:pt x="2969" y="6215"/>
                  <a:pt x="2945" y="6195"/>
                </a:cubicBezTo>
                <a:cubicBezTo>
                  <a:pt x="2907" y="6163"/>
                  <a:pt x="2871" y="6130"/>
                  <a:pt x="2834" y="6097"/>
                </a:cubicBezTo>
                <a:cubicBezTo>
                  <a:pt x="2812" y="6077"/>
                  <a:pt x="2790" y="6056"/>
                  <a:pt x="2768" y="6035"/>
                </a:cubicBezTo>
                <a:cubicBezTo>
                  <a:pt x="2729" y="5998"/>
                  <a:pt x="2692" y="5959"/>
                  <a:pt x="2656" y="5919"/>
                </a:cubicBezTo>
                <a:cubicBezTo>
                  <a:pt x="2638" y="5900"/>
                  <a:pt x="2620" y="5882"/>
                  <a:pt x="2602" y="5863"/>
                </a:cubicBezTo>
                <a:cubicBezTo>
                  <a:pt x="2549" y="5803"/>
                  <a:pt x="2498" y="5742"/>
                  <a:pt x="2449" y="5678"/>
                </a:cubicBezTo>
                <a:cubicBezTo>
                  <a:pt x="2448" y="5677"/>
                  <a:pt x="2447" y="5675"/>
                  <a:pt x="2446" y="5673"/>
                </a:cubicBezTo>
                <a:cubicBezTo>
                  <a:pt x="2398" y="5611"/>
                  <a:pt x="2352" y="5546"/>
                  <a:pt x="2308" y="5479"/>
                </a:cubicBezTo>
                <a:cubicBezTo>
                  <a:pt x="2293" y="5457"/>
                  <a:pt x="2279" y="5433"/>
                  <a:pt x="2265" y="5410"/>
                </a:cubicBezTo>
                <a:cubicBezTo>
                  <a:pt x="2235" y="5364"/>
                  <a:pt x="2206" y="5317"/>
                  <a:pt x="2179" y="5269"/>
                </a:cubicBezTo>
                <a:cubicBezTo>
                  <a:pt x="2163" y="5241"/>
                  <a:pt x="2149" y="5213"/>
                  <a:pt x="2134" y="5185"/>
                </a:cubicBezTo>
                <a:cubicBezTo>
                  <a:pt x="2119" y="5156"/>
                  <a:pt x="2104" y="5128"/>
                  <a:pt x="2090" y="5099"/>
                </a:cubicBezTo>
                <a:cubicBezTo>
                  <a:pt x="2103" y="5092"/>
                  <a:pt x="2116" y="5085"/>
                  <a:pt x="2129" y="5079"/>
                </a:cubicBezTo>
                <a:cubicBezTo>
                  <a:pt x="2148" y="5070"/>
                  <a:pt x="2167" y="5061"/>
                  <a:pt x="2186" y="5052"/>
                </a:cubicBezTo>
                <a:cubicBezTo>
                  <a:pt x="2219" y="5037"/>
                  <a:pt x="2252" y="5023"/>
                  <a:pt x="2286" y="5009"/>
                </a:cubicBezTo>
                <a:cubicBezTo>
                  <a:pt x="2304" y="5002"/>
                  <a:pt x="2323" y="4994"/>
                  <a:pt x="2342" y="4987"/>
                </a:cubicBezTo>
                <a:cubicBezTo>
                  <a:pt x="2378" y="4972"/>
                  <a:pt x="2416" y="4959"/>
                  <a:pt x="2453" y="4947"/>
                </a:cubicBezTo>
                <a:cubicBezTo>
                  <a:pt x="2468" y="4941"/>
                  <a:pt x="2483" y="4936"/>
                  <a:pt x="2498" y="4931"/>
                </a:cubicBezTo>
                <a:cubicBezTo>
                  <a:pt x="2551" y="4914"/>
                  <a:pt x="2604" y="4898"/>
                  <a:pt x="2658" y="4884"/>
                </a:cubicBezTo>
                <a:cubicBezTo>
                  <a:pt x="2661" y="4883"/>
                  <a:pt x="2665" y="4883"/>
                  <a:pt x="2669" y="4882"/>
                </a:cubicBezTo>
                <a:cubicBezTo>
                  <a:pt x="2718" y="4869"/>
                  <a:pt x="2768" y="4858"/>
                  <a:pt x="2819" y="4848"/>
                </a:cubicBezTo>
                <a:cubicBezTo>
                  <a:pt x="2836" y="4845"/>
                  <a:pt x="2853" y="4842"/>
                  <a:pt x="2871" y="4839"/>
                </a:cubicBezTo>
                <a:cubicBezTo>
                  <a:pt x="2908" y="4833"/>
                  <a:pt x="2945" y="4827"/>
                  <a:pt x="2982" y="4822"/>
                </a:cubicBezTo>
                <a:cubicBezTo>
                  <a:pt x="3002" y="4819"/>
                  <a:pt x="3022" y="4817"/>
                  <a:pt x="3043" y="4815"/>
                </a:cubicBezTo>
                <a:cubicBezTo>
                  <a:pt x="3078" y="4811"/>
                  <a:pt x="3113" y="4807"/>
                  <a:pt x="3148" y="4805"/>
                </a:cubicBezTo>
                <a:cubicBezTo>
                  <a:pt x="3169" y="4803"/>
                  <a:pt x="3190" y="4802"/>
                  <a:pt x="3211" y="4801"/>
                </a:cubicBezTo>
                <a:cubicBezTo>
                  <a:pt x="3224" y="4800"/>
                  <a:pt x="3238" y="4800"/>
                  <a:pt x="3251" y="4799"/>
                </a:cubicBezTo>
                <a:lnTo>
                  <a:pt x="3251" y="6422"/>
                </a:lnTo>
                <a:cubicBezTo>
                  <a:pt x="3238" y="6413"/>
                  <a:pt x="3223" y="6404"/>
                  <a:pt x="3210" y="6395"/>
                </a:cubicBezTo>
                <a:cubicBezTo>
                  <a:pt x="3184" y="6378"/>
                  <a:pt x="3159" y="6360"/>
                  <a:pt x="3134" y="6342"/>
                </a:cubicBezTo>
                <a:close/>
                <a:moveTo>
                  <a:pt x="1878" y="4589"/>
                </a:moveTo>
                <a:cubicBezTo>
                  <a:pt x="1865" y="4548"/>
                  <a:pt x="1852" y="4507"/>
                  <a:pt x="1840" y="4466"/>
                </a:cubicBezTo>
                <a:cubicBezTo>
                  <a:pt x="1834" y="4444"/>
                  <a:pt x="1827" y="4422"/>
                  <a:pt x="1821" y="4399"/>
                </a:cubicBezTo>
                <a:cubicBezTo>
                  <a:pt x="1805" y="4343"/>
                  <a:pt x="1791" y="4286"/>
                  <a:pt x="1779" y="4228"/>
                </a:cubicBezTo>
                <a:cubicBezTo>
                  <a:pt x="1777" y="4221"/>
                  <a:pt x="1775" y="4213"/>
                  <a:pt x="1773" y="4206"/>
                </a:cubicBezTo>
                <a:cubicBezTo>
                  <a:pt x="1759" y="4141"/>
                  <a:pt x="1746" y="4075"/>
                  <a:pt x="1736" y="4009"/>
                </a:cubicBezTo>
                <a:cubicBezTo>
                  <a:pt x="1732" y="3989"/>
                  <a:pt x="1730" y="3968"/>
                  <a:pt x="1727" y="3948"/>
                </a:cubicBezTo>
                <a:cubicBezTo>
                  <a:pt x="1720" y="3902"/>
                  <a:pt x="1713" y="3856"/>
                  <a:pt x="1708" y="3810"/>
                </a:cubicBezTo>
                <a:cubicBezTo>
                  <a:pt x="1705" y="3785"/>
                  <a:pt x="1703" y="3760"/>
                  <a:pt x="1700" y="3735"/>
                </a:cubicBezTo>
                <a:cubicBezTo>
                  <a:pt x="1696" y="3693"/>
                  <a:pt x="1693" y="3651"/>
                  <a:pt x="1690" y="3609"/>
                </a:cubicBezTo>
                <a:cubicBezTo>
                  <a:pt x="1688" y="3583"/>
                  <a:pt x="1687" y="3556"/>
                  <a:pt x="1686" y="3529"/>
                </a:cubicBezTo>
                <a:cubicBezTo>
                  <a:pt x="1685" y="3509"/>
                  <a:pt x="1685" y="3489"/>
                  <a:pt x="1684" y="3468"/>
                </a:cubicBezTo>
                <a:lnTo>
                  <a:pt x="3251" y="3468"/>
                </a:lnTo>
                <a:lnTo>
                  <a:pt x="3251" y="4581"/>
                </a:lnTo>
                <a:cubicBezTo>
                  <a:pt x="3236" y="4582"/>
                  <a:pt x="3220" y="4583"/>
                  <a:pt x="3204" y="4584"/>
                </a:cubicBezTo>
                <a:cubicBezTo>
                  <a:pt x="3181" y="4585"/>
                  <a:pt x="3157" y="4587"/>
                  <a:pt x="3134" y="4588"/>
                </a:cubicBezTo>
                <a:cubicBezTo>
                  <a:pt x="3096" y="4591"/>
                  <a:pt x="3059" y="4595"/>
                  <a:pt x="3022" y="4599"/>
                </a:cubicBezTo>
                <a:cubicBezTo>
                  <a:pt x="3000" y="4601"/>
                  <a:pt x="2978" y="4604"/>
                  <a:pt x="2955" y="4607"/>
                </a:cubicBezTo>
                <a:cubicBezTo>
                  <a:pt x="2914" y="4612"/>
                  <a:pt x="2874" y="4619"/>
                  <a:pt x="2833" y="4626"/>
                </a:cubicBezTo>
                <a:cubicBezTo>
                  <a:pt x="2815" y="4629"/>
                  <a:pt x="2798" y="4632"/>
                  <a:pt x="2780" y="4635"/>
                </a:cubicBezTo>
                <a:cubicBezTo>
                  <a:pt x="2722" y="4646"/>
                  <a:pt x="2664" y="4659"/>
                  <a:pt x="2606" y="4674"/>
                </a:cubicBezTo>
                <a:cubicBezTo>
                  <a:pt x="2603" y="4674"/>
                  <a:pt x="2600" y="4676"/>
                  <a:pt x="2597" y="4676"/>
                </a:cubicBezTo>
                <a:cubicBezTo>
                  <a:pt x="2543" y="4690"/>
                  <a:pt x="2489" y="4706"/>
                  <a:pt x="2436" y="4723"/>
                </a:cubicBezTo>
                <a:cubicBezTo>
                  <a:pt x="2418" y="4729"/>
                  <a:pt x="2400" y="4735"/>
                  <a:pt x="2383" y="4741"/>
                </a:cubicBezTo>
                <a:cubicBezTo>
                  <a:pt x="2344" y="4755"/>
                  <a:pt x="2305" y="4768"/>
                  <a:pt x="2266" y="4783"/>
                </a:cubicBezTo>
                <a:cubicBezTo>
                  <a:pt x="2246" y="4791"/>
                  <a:pt x="2226" y="4799"/>
                  <a:pt x="2206" y="4808"/>
                </a:cubicBezTo>
                <a:cubicBezTo>
                  <a:pt x="2170" y="4823"/>
                  <a:pt x="2134" y="4838"/>
                  <a:pt x="2099" y="4854"/>
                </a:cubicBezTo>
                <a:cubicBezTo>
                  <a:pt x="2078" y="4863"/>
                  <a:pt x="2057" y="4873"/>
                  <a:pt x="2037" y="4883"/>
                </a:cubicBezTo>
                <a:cubicBezTo>
                  <a:pt x="2023" y="4889"/>
                  <a:pt x="2010" y="4895"/>
                  <a:pt x="1997" y="4901"/>
                </a:cubicBezTo>
                <a:cubicBezTo>
                  <a:pt x="1990" y="4885"/>
                  <a:pt x="1983" y="4869"/>
                  <a:pt x="1976" y="4853"/>
                </a:cubicBezTo>
                <a:cubicBezTo>
                  <a:pt x="1966" y="4828"/>
                  <a:pt x="1955" y="4802"/>
                  <a:pt x="1945" y="4776"/>
                </a:cubicBezTo>
                <a:cubicBezTo>
                  <a:pt x="1931" y="4739"/>
                  <a:pt x="1917" y="4702"/>
                  <a:pt x="1904" y="4665"/>
                </a:cubicBezTo>
                <a:cubicBezTo>
                  <a:pt x="1895" y="4639"/>
                  <a:pt x="1886" y="4614"/>
                  <a:pt x="1878" y="4589"/>
                </a:cubicBezTo>
                <a:close/>
                <a:moveTo>
                  <a:pt x="1690" y="3110"/>
                </a:moveTo>
                <a:cubicBezTo>
                  <a:pt x="1693" y="3068"/>
                  <a:pt x="1697" y="3026"/>
                  <a:pt x="1701" y="2985"/>
                </a:cubicBezTo>
                <a:cubicBezTo>
                  <a:pt x="1703" y="2959"/>
                  <a:pt x="1705" y="2934"/>
                  <a:pt x="1708" y="2909"/>
                </a:cubicBezTo>
                <a:cubicBezTo>
                  <a:pt x="1713" y="2863"/>
                  <a:pt x="1720" y="2817"/>
                  <a:pt x="1727" y="2771"/>
                </a:cubicBezTo>
                <a:cubicBezTo>
                  <a:pt x="1730" y="2751"/>
                  <a:pt x="1732" y="2730"/>
                  <a:pt x="1736" y="2710"/>
                </a:cubicBezTo>
                <a:cubicBezTo>
                  <a:pt x="1747" y="2644"/>
                  <a:pt x="1759" y="2579"/>
                  <a:pt x="1773" y="2514"/>
                </a:cubicBezTo>
                <a:cubicBezTo>
                  <a:pt x="1775" y="2507"/>
                  <a:pt x="1776" y="2501"/>
                  <a:pt x="1778" y="2494"/>
                </a:cubicBezTo>
                <a:cubicBezTo>
                  <a:pt x="1791" y="2436"/>
                  <a:pt x="1805" y="2378"/>
                  <a:pt x="1821" y="2320"/>
                </a:cubicBezTo>
                <a:cubicBezTo>
                  <a:pt x="1827" y="2299"/>
                  <a:pt x="1833" y="2277"/>
                  <a:pt x="1840" y="2256"/>
                </a:cubicBezTo>
                <a:cubicBezTo>
                  <a:pt x="1852" y="2214"/>
                  <a:pt x="1865" y="2171"/>
                  <a:pt x="1878" y="2130"/>
                </a:cubicBezTo>
                <a:cubicBezTo>
                  <a:pt x="1886" y="2105"/>
                  <a:pt x="1895" y="2081"/>
                  <a:pt x="1904" y="2057"/>
                </a:cubicBezTo>
                <a:cubicBezTo>
                  <a:pt x="1917" y="2019"/>
                  <a:pt x="1931" y="1980"/>
                  <a:pt x="1946" y="1943"/>
                </a:cubicBezTo>
                <a:cubicBezTo>
                  <a:pt x="1955" y="1918"/>
                  <a:pt x="1965" y="1893"/>
                  <a:pt x="1975" y="1868"/>
                </a:cubicBezTo>
                <a:cubicBezTo>
                  <a:pt x="1982" y="1852"/>
                  <a:pt x="1990" y="1835"/>
                  <a:pt x="1997" y="1819"/>
                </a:cubicBezTo>
                <a:cubicBezTo>
                  <a:pt x="2010" y="1825"/>
                  <a:pt x="2023" y="1830"/>
                  <a:pt x="2036" y="1837"/>
                </a:cubicBezTo>
                <a:cubicBezTo>
                  <a:pt x="2057" y="1847"/>
                  <a:pt x="2078" y="1857"/>
                  <a:pt x="2100" y="1866"/>
                </a:cubicBezTo>
                <a:cubicBezTo>
                  <a:pt x="2134" y="1882"/>
                  <a:pt x="2169" y="1897"/>
                  <a:pt x="2204" y="1911"/>
                </a:cubicBezTo>
                <a:cubicBezTo>
                  <a:pt x="2225" y="1920"/>
                  <a:pt x="2246" y="1929"/>
                  <a:pt x="2267" y="1937"/>
                </a:cubicBezTo>
                <a:cubicBezTo>
                  <a:pt x="2304" y="1951"/>
                  <a:pt x="2342" y="1965"/>
                  <a:pt x="2380" y="1978"/>
                </a:cubicBezTo>
                <a:cubicBezTo>
                  <a:pt x="2399" y="1984"/>
                  <a:pt x="2417" y="1991"/>
                  <a:pt x="2436" y="1997"/>
                </a:cubicBezTo>
                <a:cubicBezTo>
                  <a:pt x="2487" y="2013"/>
                  <a:pt x="2539" y="2028"/>
                  <a:pt x="2591" y="2042"/>
                </a:cubicBezTo>
                <a:cubicBezTo>
                  <a:pt x="2596" y="2043"/>
                  <a:pt x="2601" y="2045"/>
                  <a:pt x="2607" y="2046"/>
                </a:cubicBezTo>
                <a:cubicBezTo>
                  <a:pt x="2664" y="2061"/>
                  <a:pt x="2722" y="2074"/>
                  <a:pt x="2780" y="2085"/>
                </a:cubicBezTo>
                <a:cubicBezTo>
                  <a:pt x="2798" y="2089"/>
                  <a:pt x="2816" y="2091"/>
                  <a:pt x="2835" y="2094"/>
                </a:cubicBezTo>
                <a:cubicBezTo>
                  <a:pt x="2875" y="2101"/>
                  <a:pt x="2915" y="2108"/>
                  <a:pt x="2955" y="2113"/>
                </a:cubicBezTo>
                <a:cubicBezTo>
                  <a:pt x="2977" y="2116"/>
                  <a:pt x="3000" y="2119"/>
                  <a:pt x="3022" y="2121"/>
                </a:cubicBezTo>
                <a:cubicBezTo>
                  <a:pt x="3059" y="2125"/>
                  <a:pt x="3096" y="2129"/>
                  <a:pt x="3133" y="2132"/>
                </a:cubicBezTo>
                <a:cubicBezTo>
                  <a:pt x="3157" y="2133"/>
                  <a:pt x="3181" y="2135"/>
                  <a:pt x="3204" y="2136"/>
                </a:cubicBezTo>
                <a:cubicBezTo>
                  <a:pt x="3220" y="2137"/>
                  <a:pt x="3236" y="2138"/>
                  <a:pt x="3251" y="2139"/>
                </a:cubicBezTo>
                <a:lnTo>
                  <a:pt x="3251" y="3251"/>
                </a:lnTo>
                <a:lnTo>
                  <a:pt x="1685" y="3251"/>
                </a:lnTo>
                <a:cubicBezTo>
                  <a:pt x="1685" y="3231"/>
                  <a:pt x="1685" y="3211"/>
                  <a:pt x="1686" y="3190"/>
                </a:cubicBezTo>
                <a:cubicBezTo>
                  <a:pt x="1687" y="3164"/>
                  <a:pt x="1689" y="3137"/>
                  <a:pt x="1690" y="3110"/>
                </a:cubicBezTo>
                <a:close/>
                <a:moveTo>
                  <a:pt x="2179" y="1451"/>
                </a:moveTo>
                <a:cubicBezTo>
                  <a:pt x="2207" y="1403"/>
                  <a:pt x="2236" y="1356"/>
                  <a:pt x="2265" y="1309"/>
                </a:cubicBezTo>
                <a:cubicBezTo>
                  <a:pt x="2279" y="1286"/>
                  <a:pt x="2293" y="1263"/>
                  <a:pt x="2308" y="1241"/>
                </a:cubicBezTo>
                <a:cubicBezTo>
                  <a:pt x="2352" y="1174"/>
                  <a:pt x="2398" y="1109"/>
                  <a:pt x="2446" y="1046"/>
                </a:cubicBezTo>
                <a:cubicBezTo>
                  <a:pt x="2447" y="1045"/>
                  <a:pt x="2448" y="1043"/>
                  <a:pt x="2449" y="1042"/>
                </a:cubicBezTo>
                <a:cubicBezTo>
                  <a:pt x="2498" y="978"/>
                  <a:pt x="2549" y="917"/>
                  <a:pt x="2602" y="857"/>
                </a:cubicBezTo>
                <a:cubicBezTo>
                  <a:pt x="2620" y="838"/>
                  <a:pt x="2638" y="819"/>
                  <a:pt x="2656" y="800"/>
                </a:cubicBezTo>
                <a:cubicBezTo>
                  <a:pt x="2693" y="761"/>
                  <a:pt x="2729" y="722"/>
                  <a:pt x="2768" y="685"/>
                </a:cubicBezTo>
                <a:cubicBezTo>
                  <a:pt x="2790" y="663"/>
                  <a:pt x="2812" y="643"/>
                  <a:pt x="2834" y="623"/>
                </a:cubicBezTo>
                <a:cubicBezTo>
                  <a:pt x="2871" y="589"/>
                  <a:pt x="2907" y="556"/>
                  <a:pt x="2945" y="525"/>
                </a:cubicBezTo>
                <a:cubicBezTo>
                  <a:pt x="2969" y="504"/>
                  <a:pt x="2993" y="485"/>
                  <a:pt x="3018" y="465"/>
                </a:cubicBezTo>
                <a:cubicBezTo>
                  <a:pt x="3056" y="435"/>
                  <a:pt x="3095" y="406"/>
                  <a:pt x="3134" y="378"/>
                </a:cubicBezTo>
                <a:cubicBezTo>
                  <a:pt x="3159" y="360"/>
                  <a:pt x="3184" y="342"/>
                  <a:pt x="3210" y="325"/>
                </a:cubicBezTo>
                <a:cubicBezTo>
                  <a:pt x="3223" y="316"/>
                  <a:pt x="3238" y="307"/>
                  <a:pt x="3251" y="298"/>
                </a:cubicBezTo>
                <a:lnTo>
                  <a:pt x="3251" y="1921"/>
                </a:lnTo>
                <a:cubicBezTo>
                  <a:pt x="3238" y="1920"/>
                  <a:pt x="3225" y="1920"/>
                  <a:pt x="3211" y="1919"/>
                </a:cubicBezTo>
                <a:cubicBezTo>
                  <a:pt x="3190" y="1918"/>
                  <a:pt x="3169" y="1917"/>
                  <a:pt x="3148" y="1915"/>
                </a:cubicBezTo>
                <a:cubicBezTo>
                  <a:pt x="3113" y="1912"/>
                  <a:pt x="3078" y="1909"/>
                  <a:pt x="3043" y="1905"/>
                </a:cubicBezTo>
                <a:cubicBezTo>
                  <a:pt x="3022" y="1903"/>
                  <a:pt x="3002" y="1901"/>
                  <a:pt x="2981" y="1898"/>
                </a:cubicBezTo>
                <a:cubicBezTo>
                  <a:pt x="2945" y="1893"/>
                  <a:pt x="2908" y="1887"/>
                  <a:pt x="2872" y="1881"/>
                </a:cubicBezTo>
                <a:cubicBezTo>
                  <a:pt x="2854" y="1877"/>
                  <a:pt x="2836" y="1875"/>
                  <a:pt x="2818" y="1871"/>
                </a:cubicBezTo>
                <a:cubicBezTo>
                  <a:pt x="2770" y="1862"/>
                  <a:pt x="2721" y="1851"/>
                  <a:pt x="2674" y="1839"/>
                </a:cubicBezTo>
                <a:cubicBezTo>
                  <a:pt x="2668" y="1838"/>
                  <a:pt x="2663" y="1837"/>
                  <a:pt x="2657" y="1835"/>
                </a:cubicBezTo>
                <a:cubicBezTo>
                  <a:pt x="2604" y="1822"/>
                  <a:pt x="2552" y="1806"/>
                  <a:pt x="2499" y="1789"/>
                </a:cubicBezTo>
                <a:cubicBezTo>
                  <a:pt x="2483" y="1784"/>
                  <a:pt x="2466" y="1778"/>
                  <a:pt x="2450" y="1772"/>
                </a:cubicBezTo>
                <a:cubicBezTo>
                  <a:pt x="2414" y="1760"/>
                  <a:pt x="2378" y="1747"/>
                  <a:pt x="2342" y="1734"/>
                </a:cubicBezTo>
                <a:cubicBezTo>
                  <a:pt x="2323" y="1726"/>
                  <a:pt x="2303" y="1718"/>
                  <a:pt x="2283" y="1710"/>
                </a:cubicBezTo>
                <a:cubicBezTo>
                  <a:pt x="2251" y="1696"/>
                  <a:pt x="2219" y="1683"/>
                  <a:pt x="2188" y="1668"/>
                </a:cubicBezTo>
                <a:cubicBezTo>
                  <a:pt x="2167" y="1659"/>
                  <a:pt x="2147" y="1650"/>
                  <a:pt x="2127" y="1640"/>
                </a:cubicBezTo>
                <a:cubicBezTo>
                  <a:pt x="2114" y="1634"/>
                  <a:pt x="2102" y="1627"/>
                  <a:pt x="2090" y="1621"/>
                </a:cubicBezTo>
                <a:cubicBezTo>
                  <a:pt x="2104" y="1592"/>
                  <a:pt x="2118" y="1564"/>
                  <a:pt x="2133" y="1536"/>
                </a:cubicBezTo>
                <a:cubicBezTo>
                  <a:pt x="2149" y="1507"/>
                  <a:pt x="2163" y="1479"/>
                  <a:pt x="2179" y="1451"/>
                </a:cubicBezTo>
                <a:close/>
                <a:moveTo>
                  <a:pt x="3592" y="378"/>
                </a:moveTo>
                <a:cubicBezTo>
                  <a:pt x="3631" y="406"/>
                  <a:pt x="3669" y="435"/>
                  <a:pt x="3707" y="465"/>
                </a:cubicBezTo>
                <a:cubicBezTo>
                  <a:pt x="3732" y="484"/>
                  <a:pt x="3757" y="504"/>
                  <a:pt x="3781" y="525"/>
                </a:cubicBezTo>
                <a:cubicBezTo>
                  <a:pt x="3819" y="556"/>
                  <a:pt x="3855" y="589"/>
                  <a:pt x="3891" y="622"/>
                </a:cubicBezTo>
                <a:cubicBezTo>
                  <a:pt x="3914" y="643"/>
                  <a:pt x="3936" y="663"/>
                  <a:pt x="3958" y="684"/>
                </a:cubicBezTo>
                <a:cubicBezTo>
                  <a:pt x="3996" y="722"/>
                  <a:pt x="4034" y="761"/>
                  <a:pt x="4070" y="801"/>
                </a:cubicBezTo>
                <a:cubicBezTo>
                  <a:pt x="4088" y="820"/>
                  <a:pt x="4106" y="838"/>
                  <a:pt x="4123" y="857"/>
                </a:cubicBezTo>
                <a:cubicBezTo>
                  <a:pt x="4229" y="977"/>
                  <a:pt x="4328" y="1105"/>
                  <a:pt x="4418" y="1241"/>
                </a:cubicBezTo>
                <a:cubicBezTo>
                  <a:pt x="4432" y="1263"/>
                  <a:pt x="4446" y="1285"/>
                  <a:pt x="4460" y="1307"/>
                </a:cubicBezTo>
                <a:cubicBezTo>
                  <a:pt x="4490" y="1355"/>
                  <a:pt x="4519" y="1403"/>
                  <a:pt x="4547" y="1452"/>
                </a:cubicBezTo>
                <a:cubicBezTo>
                  <a:pt x="4563" y="1479"/>
                  <a:pt x="4577" y="1506"/>
                  <a:pt x="4591" y="1534"/>
                </a:cubicBezTo>
                <a:cubicBezTo>
                  <a:pt x="4607" y="1563"/>
                  <a:pt x="4621" y="1592"/>
                  <a:pt x="4636" y="1621"/>
                </a:cubicBezTo>
                <a:cubicBezTo>
                  <a:pt x="4623" y="1627"/>
                  <a:pt x="4611" y="1634"/>
                  <a:pt x="4598" y="1640"/>
                </a:cubicBezTo>
                <a:cubicBezTo>
                  <a:pt x="4578" y="1650"/>
                  <a:pt x="4559" y="1659"/>
                  <a:pt x="4539" y="1668"/>
                </a:cubicBezTo>
                <a:cubicBezTo>
                  <a:pt x="4506" y="1683"/>
                  <a:pt x="4474" y="1697"/>
                  <a:pt x="4441" y="1710"/>
                </a:cubicBezTo>
                <a:cubicBezTo>
                  <a:pt x="4422" y="1718"/>
                  <a:pt x="4403" y="1726"/>
                  <a:pt x="4383" y="1733"/>
                </a:cubicBezTo>
                <a:cubicBezTo>
                  <a:pt x="4348" y="1747"/>
                  <a:pt x="4312" y="1760"/>
                  <a:pt x="4275" y="1772"/>
                </a:cubicBezTo>
                <a:cubicBezTo>
                  <a:pt x="4259" y="1778"/>
                  <a:pt x="4243" y="1784"/>
                  <a:pt x="4227" y="1789"/>
                </a:cubicBezTo>
                <a:cubicBezTo>
                  <a:pt x="4174" y="1806"/>
                  <a:pt x="4122" y="1821"/>
                  <a:pt x="4068" y="1835"/>
                </a:cubicBezTo>
                <a:cubicBezTo>
                  <a:pt x="4063" y="1837"/>
                  <a:pt x="4058" y="1838"/>
                  <a:pt x="4052" y="1839"/>
                </a:cubicBezTo>
                <a:cubicBezTo>
                  <a:pt x="4004" y="1851"/>
                  <a:pt x="3956" y="1862"/>
                  <a:pt x="3908" y="1871"/>
                </a:cubicBezTo>
                <a:cubicBezTo>
                  <a:pt x="3890" y="1875"/>
                  <a:pt x="3872" y="1877"/>
                  <a:pt x="3854" y="1880"/>
                </a:cubicBezTo>
                <a:cubicBezTo>
                  <a:pt x="3817" y="1887"/>
                  <a:pt x="3781" y="1893"/>
                  <a:pt x="3744" y="1898"/>
                </a:cubicBezTo>
                <a:cubicBezTo>
                  <a:pt x="3724" y="1900"/>
                  <a:pt x="3703" y="1903"/>
                  <a:pt x="3683" y="1905"/>
                </a:cubicBezTo>
                <a:cubicBezTo>
                  <a:pt x="3648" y="1909"/>
                  <a:pt x="3613" y="1912"/>
                  <a:pt x="3578" y="1915"/>
                </a:cubicBezTo>
                <a:cubicBezTo>
                  <a:pt x="3557" y="1916"/>
                  <a:pt x="3536" y="1918"/>
                  <a:pt x="3515" y="1919"/>
                </a:cubicBezTo>
                <a:cubicBezTo>
                  <a:pt x="3501" y="1920"/>
                  <a:pt x="3488" y="1920"/>
                  <a:pt x="3474" y="1920"/>
                </a:cubicBezTo>
                <a:lnTo>
                  <a:pt x="3474" y="298"/>
                </a:lnTo>
                <a:cubicBezTo>
                  <a:pt x="3488" y="307"/>
                  <a:pt x="3502" y="315"/>
                  <a:pt x="3515" y="324"/>
                </a:cubicBezTo>
                <a:cubicBezTo>
                  <a:pt x="3541" y="342"/>
                  <a:pt x="3567" y="360"/>
                  <a:pt x="3592" y="378"/>
                </a:cubicBezTo>
                <a:close/>
                <a:moveTo>
                  <a:pt x="4847" y="2130"/>
                </a:moveTo>
                <a:cubicBezTo>
                  <a:pt x="4861" y="2171"/>
                  <a:pt x="4873" y="2213"/>
                  <a:pt x="4886" y="2255"/>
                </a:cubicBezTo>
                <a:cubicBezTo>
                  <a:pt x="4892" y="2277"/>
                  <a:pt x="4899" y="2298"/>
                  <a:pt x="4905" y="2320"/>
                </a:cubicBezTo>
                <a:cubicBezTo>
                  <a:pt x="4920" y="2377"/>
                  <a:pt x="4934" y="2434"/>
                  <a:pt x="4947" y="2491"/>
                </a:cubicBezTo>
                <a:cubicBezTo>
                  <a:pt x="4949" y="2499"/>
                  <a:pt x="4951" y="2506"/>
                  <a:pt x="4953" y="2514"/>
                </a:cubicBezTo>
                <a:cubicBezTo>
                  <a:pt x="4967" y="2579"/>
                  <a:pt x="4979" y="2644"/>
                  <a:pt x="4990" y="2710"/>
                </a:cubicBezTo>
                <a:cubicBezTo>
                  <a:pt x="4994" y="2731"/>
                  <a:pt x="4996" y="2751"/>
                  <a:pt x="4999" y="2772"/>
                </a:cubicBezTo>
                <a:cubicBezTo>
                  <a:pt x="5006" y="2818"/>
                  <a:pt x="5012" y="2863"/>
                  <a:pt x="5018" y="2909"/>
                </a:cubicBezTo>
                <a:cubicBezTo>
                  <a:pt x="5021" y="2934"/>
                  <a:pt x="5023" y="2960"/>
                  <a:pt x="5025" y="2985"/>
                </a:cubicBezTo>
                <a:cubicBezTo>
                  <a:pt x="5029" y="3027"/>
                  <a:pt x="5033" y="3068"/>
                  <a:pt x="5035" y="3110"/>
                </a:cubicBezTo>
                <a:cubicBezTo>
                  <a:pt x="5037" y="3137"/>
                  <a:pt x="5038" y="3164"/>
                  <a:pt x="5039" y="3190"/>
                </a:cubicBezTo>
                <a:cubicBezTo>
                  <a:pt x="5040" y="3211"/>
                  <a:pt x="5041" y="3231"/>
                  <a:pt x="5041" y="3251"/>
                </a:cubicBezTo>
                <a:lnTo>
                  <a:pt x="3474" y="3251"/>
                </a:lnTo>
                <a:lnTo>
                  <a:pt x="3474" y="2139"/>
                </a:lnTo>
                <a:cubicBezTo>
                  <a:pt x="3490" y="2138"/>
                  <a:pt x="3506" y="2136"/>
                  <a:pt x="3521" y="2136"/>
                </a:cubicBezTo>
                <a:cubicBezTo>
                  <a:pt x="3545" y="2134"/>
                  <a:pt x="3569" y="2133"/>
                  <a:pt x="3592" y="2131"/>
                </a:cubicBezTo>
                <a:cubicBezTo>
                  <a:pt x="3629" y="2129"/>
                  <a:pt x="3666" y="2125"/>
                  <a:pt x="3703" y="2121"/>
                </a:cubicBezTo>
                <a:cubicBezTo>
                  <a:pt x="3726" y="2118"/>
                  <a:pt x="3748" y="2116"/>
                  <a:pt x="3771" y="2113"/>
                </a:cubicBezTo>
                <a:cubicBezTo>
                  <a:pt x="3811" y="2108"/>
                  <a:pt x="3851" y="2101"/>
                  <a:pt x="3891" y="2094"/>
                </a:cubicBezTo>
                <a:cubicBezTo>
                  <a:pt x="3909" y="2091"/>
                  <a:pt x="3928" y="2088"/>
                  <a:pt x="3946" y="2085"/>
                </a:cubicBezTo>
                <a:cubicBezTo>
                  <a:pt x="4004" y="2073"/>
                  <a:pt x="4061" y="2061"/>
                  <a:pt x="4118" y="2046"/>
                </a:cubicBezTo>
                <a:cubicBezTo>
                  <a:pt x="4124" y="2045"/>
                  <a:pt x="4130" y="2043"/>
                  <a:pt x="4136" y="2041"/>
                </a:cubicBezTo>
                <a:cubicBezTo>
                  <a:pt x="4187" y="2028"/>
                  <a:pt x="4238" y="2013"/>
                  <a:pt x="4289" y="1997"/>
                </a:cubicBezTo>
                <a:cubicBezTo>
                  <a:pt x="4308" y="1991"/>
                  <a:pt x="4327" y="1984"/>
                  <a:pt x="4346" y="1977"/>
                </a:cubicBezTo>
                <a:cubicBezTo>
                  <a:pt x="4383" y="1964"/>
                  <a:pt x="4421" y="1951"/>
                  <a:pt x="4458" y="1937"/>
                </a:cubicBezTo>
                <a:cubicBezTo>
                  <a:pt x="4479" y="1929"/>
                  <a:pt x="4501" y="1920"/>
                  <a:pt x="4522" y="1911"/>
                </a:cubicBezTo>
                <a:cubicBezTo>
                  <a:pt x="4557" y="1897"/>
                  <a:pt x="4591" y="1882"/>
                  <a:pt x="4626" y="1866"/>
                </a:cubicBezTo>
                <a:cubicBezTo>
                  <a:pt x="4647" y="1857"/>
                  <a:pt x="4668" y="1847"/>
                  <a:pt x="4689" y="1837"/>
                </a:cubicBezTo>
                <a:cubicBezTo>
                  <a:pt x="4702" y="1830"/>
                  <a:pt x="4716" y="1825"/>
                  <a:pt x="4728" y="1818"/>
                </a:cubicBezTo>
                <a:cubicBezTo>
                  <a:pt x="4736" y="1835"/>
                  <a:pt x="4743" y="1852"/>
                  <a:pt x="4750" y="1869"/>
                </a:cubicBezTo>
                <a:cubicBezTo>
                  <a:pt x="4760" y="1893"/>
                  <a:pt x="4770" y="1918"/>
                  <a:pt x="4780" y="1942"/>
                </a:cubicBezTo>
                <a:cubicBezTo>
                  <a:pt x="4794" y="1980"/>
                  <a:pt x="4808" y="2018"/>
                  <a:pt x="4822" y="2057"/>
                </a:cubicBezTo>
                <a:cubicBezTo>
                  <a:pt x="4831" y="2081"/>
                  <a:pt x="4839" y="2105"/>
                  <a:pt x="4847" y="2130"/>
                </a:cubicBezTo>
                <a:close/>
                <a:moveTo>
                  <a:pt x="5035" y="3609"/>
                </a:moveTo>
                <a:cubicBezTo>
                  <a:pt x="5033" y="3651"/>
                  <a:pt x="5029" y="3693"/>
                  <a:pt x="5025" y="3735"/>
                </a:cubicBezTo>
                <a:cubicBezTo>
                  <a:pt x="5023" y="3760"/>
                  <a:pt x="5020" y="3785"/>
                  <a:pt x="5018" y="3810"/>
                </a:cubicBezTo>
                <a:cubicBezTo>
                  <a:pt x="5012" y="3856"/>
                  <a:pt x="5006" y="3902"/>
                  <a:pt x="4999" y="3948"/>
                </a:cubicBezTo>
                <a:cubicBezTo>
                  <a:pt x="4996" y="3968"/>
                  <a:pt x="4993" y="3989"/>
                  <a:pt x="4990" y="4009"/>
                </a:cubicBezTo>
                <a:cubicBezTo>
                  <a:pt x="4979" y="4075"/>
                  <a:pt x="4967" y="4141"/>
                  <a:pt x="4952" y="4206"/>
                </a:cubicBezTo>
                <a:cubicBezTo>
                  <a:pt x="4951" y="4213"/>
                  <a:pt x="4949" y="4220"/>
                  <a:pt x="4947" y="4227"/>
                </a:cubicBezTo>
                <a:cubicBezTo>
                  <a:pt x="4934" y="4285"/>
                  <a:pt x="4920" y="4342"/>
                  <a:pt x="4905" y="4399"/>
                </a:cubicBezTo>
                <a:cubicBezTo>
                  <a:pt x="4899" y="4421"/>
                  <a:pt x="4892" y="4443"/>
                  <a:pt x="4885" y="4465"/>
                </a:cubicBezTo>
                <a:cubicBezTo>
                  <a:pt x="4873" y="4507"/>
                  <a:pt x="4861" y="4548"/>
                  <a:pt x="4847" y="4590"/>
                </a:cubicBezTo>
                <a:cubicBezTo>
                  <a:pt x="4839" y="4614"/>
                  <a:pt x="4830" y="4639"/>
                  <a:pt x="4822" y="4663"/>
                </a:cubicBezTo>
                <a:cubicBezTo>
                  <a:pt x="4808" y="4701"/>
                  <a:pt x="4794" y="4739"/>
                  <a:pt x="4780" y="4777"/>
                </a:cubicBezTo>
                <a:cubicBezTo>
                  <a:pt x="4770" y="4802"/>
                  <a:pt x="4760" y="4827"/>
                  <a:pt x="4750" y="4851"/>
                </a:cubicBezTo>
                <a:cubicBezTo>
                  <a:pt x="4743" y="4868"/>
                  <a:pt x="4736" y="4885"/>
                  <a:pt x="4729" y="4901"/>
                </a:cubicBezTo>
                <a:cubicBezTo>
                  <a:pt x="4715" y="4895"/>
                  <a:pt x="4702" y="4889"/>
                  <a:pt x="4689" y="4883"/>
                </a:cubicBezTo>
                <a:cubicBezTo>
                  <a:pt x="4668" y="4873"/>
                  <a:pt x="4647" y="4863"/>
                  <a:pt x="4626" y="4854"/>
                </a:cubicBezTo>
                <a:cubicBezTo>
                  <a:pt x="4591" y="4838"/>
                  <a:pt x="4556" y="4823"/>
                  <a:pt x="4521" y="4808"/>
                </a:cubicBezTo>
                <a:cubicBezTo>
                  <a:pt x="4500" y="4800"/>
                  <a:pt x="4479" y="4791"/>
                  <a:pt x="4459" y="4783"/>
                </a:cubicBezTo>
                <a:cubicBezTo>
                  <a:pt x="4421" y="4768"/>
                  <a:pt x="4382" y="4755"/>
                  <a:pt x="4344" y="4742"/>
                </a:cubicBezTo>
                <a:cubicBezTo>
                  <a:pt x="4326" y="4736"/>
                  <a:pt x="4308" y="4729"/>
                  <a:pt x="4290" y="4723"/>
                </a:cubicBezTo>
                <a:cubicBezTo>
                  <a:pt x="4237" y="4706"/>
                  <a:pt x="4184" y="4691"/>
                  <a:pt x="4131" y="4677"/>
                </a:cubicBezTo>
                <a:cubicBezTo>
                  <a:pt x="4127" y="4676"/>
                  <a:pt x="4123" y="4675"/>
                  <a:pt x="4119" y="4674"/>
                </a:cubicBezTo>
                <a:cubicBezTo>
                  <a:pt x="4061" y="4659"/>
                  <a:pt x="4004" y="4646"/>
                  <a:pt x="3945" y="4635"/>
                </a:cubicBezTo>
                <a:cubicBezTo>
                  <a:pt x="3928" y="4631"/>
                  <a:pt x="3910" y="4629"/>
                  <a:pt x="3892" y="4626"/>
                </a:cubicBezTo>
                <a:cubicBezTo>
                  <a:pt x="3852" y="4619"/>
                  <a:pt x="3811" y="4612"/>
                  <a:pt x="3770" y="4606"/>
                </a:cubicBezTo>
                <a:cubicBezTo>
                  <a:pt x="3748" y="4604"/>
                  <a:pt x="3726" y="4601"/>
                  <a:pt x="3703" y="4599"/>
                </a:cubicBezTo>
                <a:cubicBezTo>
                  <a:pt x="3666" y="4595"/>
                  <a:pt x="3629" y="4591"/>
                  <a:pt x="3592" y="4588"/>
                </a:cubicBezTo>
                <a:cubicBezTo>
                  <a:pt x="3569" y="4587"/>
                  <a:pt x="3545" y="4585"/>
                  <a:pt x="3521" y="4584"/>
                </a:cubicBezTo>
                <a:cubicBezTo>
                  <a:pt x="3506" y="4583"/>
                  <a:pt x="3490" y="4582"/>
                  <a:pt x="3474" y="4581"/>
                </a:cubicBezTo>
                <a:lnTo>
                  <a:pt x="3474" y="3468"/>
                </a:lnTo>
                <a:lnTo>
                  <a:pt x="5041" y="3468"/>
                </a:lnTo>
                <a:cubicBezTo>
                  <a:pt x="5040" y="3489"/>
                  <a:pt x="5040" y="3509"/>
                  <a:pt x="5039" y="3529"/>
                </a:cubicBezTo>
                <a:cubicBezTo>
                  <a:pt x="5038" y="3556"/>
                  <a:pt x="5037" y="3583"/>
                  <a:pt x="5035" y="3609"/>
                </a:cubicBezTo>
                <a:close/>
                <a:moveTo>
                  <a:pt x="5259" y="3251"/>
                </a:moveTo>
                <a:cubicBezTo>
                  <a:pt x="5259" y="3224"/>
                  <a:pt x="5256" y="3196"/>
                  <a:pt x="5255" y="3169"/>
                </a:cubicBezTo>
                <a:cubicBezTo>
                  <a:pt x="5254" y="3142"/>
                  <a:pt x="5253" y="3114"/>
                  <a:pt x="5251" y="3087"/>
                </a:cubicBezTo>
                <a:cubicBezTo>
                  <a:pt x="5248" y="3042"/>
                  <a:pt x="5244" y="2998"/>
                  <a:pt x="5240" y="2953"/>
                </a:cubicBezTo>
                <a:cubicBezTo>
                  <a:pt x="5237" y="2927"/>
                  <a:pt x="5235" y="2901"/>
                  <a:pt x="5232" y="2874"/>
                </a:cubicBezTo>
                <a:cubicBezTo>
                  <a:pt x="5226" y="2825"/>
                  <a:pt x="5219" y="2776"/>
                  <a:pt x="5211" y="2727"/>
                </a:cubicBezTo>
                <a:cubicBezTo>
                  <a:pt x="5208" y="2706"/>
                  <a:pt x="5206" y="2685"/>
                  <a:pt x="5202" y="2664"/>
                </a:cubicBezTo>
                <a:cubicBezTo>
                  <a:pt x="5191" y="2596"/>
                  <a:pt x="5177" y="2527"/>
                  <a:pt x="5163" y="2459"/>
                </a:cubicBezTo>
                <a:cubicBezTo>
                  <a:pt x="5159" y="2441"/>
                  <a:pt x="5154" y="2424"/>
                  <a:pt x="5150" y="2407"/>
                </a:cubicBezTo>
                <a:cubicBezTo>
                  <a:pt x="5138" y="2356"/>
                  <a:pt x="5126" y="2305"/>
                  <a:pt x="5112" y="2255"/>
                </a:cubicBezTo>
                <a:cubicBezTo>
                  <a:pt x="5105" y="2229"/>
                  <a:pt x="5096" y="2203"/>
                  <a:pt x="5088" y="2177"/>
                </a:cubicBezTo>
                <a:cubicBezTo>
                  <a:pt x="5076" y="2136"/>
                  <a:pt x="5064" y="2095"/>
                  <a:pt x="5051" y="2055"/>
                </a:cubicBezTo>
                <a:cubicBezTo>
                  <a:pt x="5042" y="2027"/>
                  <a:pt x="5031" y="1999"/>
                  <a:pt x="5021" y="1971"/>
                </a:cubicBezTo>
                <a:cubicBezTo>
                  <a:pt x="5008" y="1933"/>
                  <a:pt x="4994" y="1895"/>
                  <a:pt x="4980" y="1858"/>
                </a:cubicBezTo>
                <a:cubicBezTo>
                  <a:pt x="4969" y="1830"/>
                  <a:pt x="4957" y="1802"/>
                  <a:pt x="4946" y="1774"/>
                </a:cubicBezTo>
                <a:cubicBezTo>
                  <a:pt x="4937" y="1754"/>
                  <a:pt x="4930" y="1734"/>
                  <a:pt x="4921" y="1714"/>
                </a:cubicBezTo>
                <a:cubicBezTo>
                  <a:pt x="4954" y="1695"/>
                  <a:pt x="4986" y="1674"/>
                  <a:pt x="5018" y="1653"/>
                </a:cubicBezTo>
                <a:cubicBezTo>
                  <a:pt x="5040" y="1639"/>
                  <a:pt x="5062" y="1626"/>
                  <a:pt x="5083" y="1612"/>
                </a:cubicBezTo>
                <a:cubicBezTo>
                  <a:pt x="5152" y="1566"/>
                  <a:pt x="5220" y="1518"/>
                  <a:pt x="5286" y="1466"/>
                </a:cubicBezTo>
                <a:cubicBezTo>
                  <a:pt x="5290" y="1463"/>
                  <a:pt x="5294" y="1460"/>
                  <a:pt x="5298" y="1457"/>
                </a:cubicBezTo>
                <a:cubicBezTo>
                  <a:pt x="5360" y="1408"/>
                  <a:pt x="5420" y="1356"/>
                  <a:pt x="5479" y="1302"/>
                </a:cubicBezTo>
                <a:cubicBezTo>
                  <a:pt x="5499" y="1284"/>
                  <a:pt x="5519" y="1265"/>
                  <a:pt x="5539" y="1246"/>
                </a:cubicBezTo>
                <a:cubicBezTo>
                  <a:pt x="5565" y="1220"/>
                  <a:pt x="5593" y="1196"/>
                  <a:pt x="5619" y="1169"/>
                </a:cubicBezTo>
                <a:cubicBezTo>
                  <a:pt x="6168" y="1734"/>
                  <a:pt x="6481" y="2466"/>
                  <a:pt x="6507" y="3251"/>
                </a:cubicBezTo>
                <a:lnTo>
                  <a:pt x="5259" y="3251"/>
                </a:lnTo>
                <a:close/>
                <a:moveTo>
                  <a:pt x="5460" y="1018"/>
                </a:moveTo>
                <a:cubicBezTo>
                  <a:pt x="5436" y="1042"/>
                  <a:pt x="5412" y="1067"/>
                  <a:pt x="5387" y="1091"/>
                </a:cubicBezTo>
                <a:cubicBezTo>
                  <a:pt x="5370" y="1107"/>
                  <a:pt x="5353" y="1125"/>
                  <a:pt x="5335" y="1141"/>
                </a:cubicBezTo>
                <a:cubicBezTo>
                  <a:pt x="5277" y="1193"/>
                  <a:pt x="5217" y="1244"/>
                  <a:pt x="5156" y="1292"/>
                </a:cubicBezTo>
                <a:cubicBezTo>
                  <a:pt x="5151" y="1297"/>
                  <a:pt x="5146" y="1300"/>
                  <a:pt x="5140" y="1304"/>
                </a:cubicBezTo>
                <a:cubicBezTo>
                  <a:pt x="5084" y="1348"/>
                  <a:pt x="5026" y="1389"/>
                  <a:pt x="4968" y="1428"/>
                </a:cubicBezTo>
                <a:cubicBezTo>
                  <a:pt x="4947" y="1442"/>
                  <a:pt x="4926" y="1455"/>
                  <a:pt x="4905" y="1468"/>
                </a:cubicBezTo>
                <a:cubicBezTo>
                  <a:pt x="4880" y="1484"/>
                  <a:pt x="4854" y="1499"/>
                  <a:pt x="4828" y="1515"/>
                </a:cubicBezTo>
                <a:cubicBezTo>
                  <a:pt x="4811" y="1481"/>
                  <a:pt x="4792" y="1449"/>
                  <a:pt x="4775" y="1416"/>
                </a:cubicBezTo>
                <a:cubicBezTo>
                  <a:pt x="4763" y="1395"/>
                  <a:pt x="4752" y="1374"/>
                  <a:pt x="4741" y="1353"/>
                </a:cubicBezTo>
                <a:cubicBezTo>
                  <a:pt x="4699" y="1280"/>
                  <a:pt x="4657" y="1209"/>
                  <a:pt x="4611" y="1140"/>
                </a:cubicBezTo>
                <a:cubicBezTo>
                  <a:pt x="4603" y="1127"/>
                  <a:pt x="4595" y="1116"/>
                  <a:pt x="4587" y="1104"/>
                </a:cubicBezTo>
                <a:cubicBezTo>
                  <a:pt x="4548" y="1047"/>
                  <a:pt x="4508" y="990"/>
                  <a:pt x="4467" y="936"/>
                </a:cubicBezTo>
                <a:cubicBezTo>
                  <a:pt x="4451" y="915"/>
                  <a:pt x="4435" y="894"/>
                  <a:pt x="4419" y="874"/>
                </a:cubicBezTo>
                <a:cubicBezTo>
                  <a:pt x="4382" y="827"/>
                  <a:pt x="4344" y="781"/>
                  <a:pt x="4304" y="736"/>
                </a:cubicBezTo>
                <a:cubicBezTo>
                  <a:pt x="4288" y="718"/>
                  <a:pt x="4273" y="699"/>
                  <a:pt x="4257" y="682"/>
                </a:cubicBezTo>
                <a:cubicBezTo>
                  <a:pt x="4202" y="621"/>
                  <a:pt x="4146" y="563"/>
                  <a:pt x="4087" y="507"/>
                </a:cubicBezTo>
                <a:cubicBezTo>
                  <a:pt x="4084" y="503"/>
                  <a:pt x="4079" y="500"/>
                  <a:pt x="4076" y="496"/>
                </a:cubicBezTo>
                <a:cubicBezTo>
                  <a:pt x="4021" y="444"/>
                  <a:pt x="3964" y="394"/>
                  <a:pt x="3906" y="346"/>
                </a:cubicBezTo>
                <a:cubicBezTo>
                  <a:pt x="3887" y="330"/>
                  <a:pt x="3867" y="315"/>
                  <a:pt x="3848" y="300"/>
                </a:cubicBezTo>
                <a:cubicBezTo>
                  <a:pt x="3825" y="281"/>
                  <a:pt x="3803" y="262"/>
                  <a:pt x="3779" y="244"/>
                </a:cubicBezTo>
                <a:cubicBezTo>
                  <a:pt x="4403" y="327"/>
                  <a:pt x="4987" y="594"/>
                  <a:pt x="5460" y="1018"/>
                </a:cubicBezTo>
                <a:close/>
                <a:moveTo>
                  <a:pt x="2878" y="299"/>
                </a:moveTo>
                <a:cubicBezTo>
                  <a:pt x="2859" y="315"/>
                  <a:pt x="2839" y="330"/>
                  <a:pt x="2819" y="347"/>
                </a:cubicBezTo>
                <a:cubicBezTo>
                  <a:pt x="2762" y="394"/>
                  <a:pt x="2706" y="444"/>
                  <a:pt x="2652" y="495"/>
                </a:cubicBezTo>
                <a:cubicBezTo>
                  <a:pt x="2647" y="499"/>
                  <a:pt x="2642" y="503"/>
                  <a:pt x="2638" y="507"/>
                </a:cubicBezTo>
                <a:cubicBezTo>
                  <a:pt x="2580" y="563"/>
                  <a:pt x="2524" y="621"/>
                  <a:pt x="2469" y="682"/>
                </a:cubicBezTo>
                <a:cubicBezTo>
                  <a:pt x="2453" y="700"/>
                  <a:pt x="2437" y="718"/>
                  <a:pt x="2421" y="736"/>
                </a:cubicBezTo>
                <a:cubicBezTo>
                  <a:pt x="2382" y="781"/>
                  <a:pt x="2344" y="827"/>
                  <a:pt x="2307" y="874"/>
                </a:cubicBezTo>
                <a:cubicBezTo>
                  <a:pt x="2291" y="894"/>
                  <a:pt x="2275" y="915"/>
                  <a:pt x="2259" y="936"/>
                </a:cubicBezTo>
                <a:cubicBezTo>
                  <a:pt x="2218" y="991"/>
                  <a:pt x="2178" y="1047"/>
                  <a:pt x="2139" y="1104"/>
                </a:cubicBezTo>
                <a:cubicBezTo>
                  <a:pt x="2131" y="1116"/>
                  <a:pt x="2123" y="1127"/>
                  <a:pt x="2115" y="1140"/>
                </a:cubicBezTo>
                <a:cubicBezTo>
                  <a:pt x="2069" y="1209"/>
                  <a:pt x="2026" y="1280"/>
                  <a:pt x="1985" y="1353"/>
                </a:cubicBezTo>
                <a:cubicBezTo>
                  <a:pt x="1974" y="1374"/>
                  <a:pt x="1963" y="1395"/>
                  <a:pt x="1951" y="1416"/>
                </a:cubicBezTo>
                <a:cubicBezTo>
                  <a:pt x="1934" y="1449"/>
                  <a:pt x="1915" y="1481"/>
                  <a:pt x="1898" y="1515"/>
                </a:cubicBezTo>
                <a:cubicBezTo>
                  <a:pt x="1872" y="1499"/>
                  <a:pt x="1846" y="1484"/>
                  <a:pt x="1820" y="1468"/>
                </a:cubicBezTo>
                <a:cubicBezTo>
                  <a:pt x="1799" y="1455"/>
                  <a:pt x="1778" y="1442"/>
                  <a:pt x="1758" y="1429"/>
                </a:cubicBezTo>
                <a:cubicBezTo>
                  <a:pt x="1699" y="1389"/>
                  <a:pt x="1641" y="1347"/>
                  <a:pt x="1584" y="1303"/>
                </a:cubicBezTo>
                <a:cubicBezTo>
                  <a:pt x="1579" y="1299"/>
                  <a:pt x="1574" y="1296"/>
                  <a:pt x="1570" y="1293"/>
                </a:cubicBezTo>
                <a:cubicBezTo>
                  <a:pt x="1508" y="1245"/>
                  <a:pt x="1449" y="1193"/>
                  <a:pt x="1391" y="1141"/>
                </a:cubicBezTo>
                <a:cubicBezTo>
                  <a:pt x="1373" y="1125"/>
                  <a:pt x="1356" y="1108"/>
                  <a:pt x="1339" y="1091"/>
                </a:cubicBezTo>
                <a:cubicBezTo>
                  <a:pt x="1314" y="1067"/>
                  <a:pt x="1290" y="1043"/>
                  <a:pt x="1265" y="1018"/>
                </a:cubicBezTo>
                <a:cubicBezTo>
                  <a:pt x="1738" y="594"/>
                  <a:pt x="2322" y="327"/>
                  <a:pt x="2947" y="245"/>
                </a:cubicBezTo>
                <a:cubicBezTo>
                  <a:pt x="2923" y="262"/>
                  <a:pt x="2901" y="281"/>
                  <a:pt x="2878" y="299"/>
                </a:cubicBezTo>
                <a:close/>
                <a:moveTo>
                  <a:pt x="1107" y="1170"/>
                </a:moveTo>
                <a:cubicBezTo>
                  <a:pt x="1133" y="1196"/>
                  <a:pt x="1160" y="1220"/>
                  <a:pt x="1187" y="1245"/>
                </a:cubicBezTo>
                <a:cubicBezTo>
                  <a:pt x="1207" y="1264"/>
                  <a:pt x="1226" y="1284"/>
                  <a:pt x="1247" y="1302"/>
                </a:cubicBezTo>
                <a:cubicBezTo>
                  <a:pt x="1306" y="1356"/>
                  <a:pt x="1366" y="1408"/>
                  <a:pt x="1428" y="1457"/>
                </a:cubicBezTo>
                <a:cubicBezTo>
                  <a:pt x="1432" y="1460"/>
                  <a:pt x="1436" y="1463"/>
                  <a:pt x="1440" y="1466"/>
                </a:cubicBezTo>
                <a:cubicBezTo>
                  <a:pt x="1506" y="1518"/>
                  <a:pt x="1573" y="1566"/>
                  <a:pt x="1643" y="1612"/>
                </a:cubicBezTo>
                <a:cubicBezTo>
                  <a:pt x="1664" y="1626"/>
                  <a:pt x="1685" y="1639"/>
                  <a:pt x="1707" y="1653"/>
                </a:cubicBezTo>
                <a:cubicBezTo>
                  <a:pt x="1739" y="1673"/>
                  <a:pt x="1771" y="1695"/>
                  <a:pt x="1804" y="1714"/>
                </a:cubicBezTo>
                <a:cubicBezTo>
                  <a:pt x="1795" y="1736"/>
                  <a:pt x="1786" y="1758"/>
                  <a:pt x="1777" y="1780"/>
                </a:cubicBezTo>
                <a:cubicBezTo>
                  <a:pt x="1767" y="1806"/>
                  <a:pt x="1756" y="1831"/>
                  <a:pt x="1746" y="1857"/>
                </a:cubicBezTo>
                <a:cubicBezTo>
                  <a:pt x="1730" y="1898"/>
                  <a:pt x="1715" y="1940"/>
                  <a:pt x="1700" y="1981"/>
                </a:cubicBezTo>
                <a:cubicBezTo>
                  <a:pt x="1692" y="2006"/>
                  <a:pt x="1683" y="2030"/>
                  <a:pt x="1674" y="2055"/>
                </a:cubicBezTo>
                <a:cubicBezTo>
                  <a:pt x="1659" y="2102"/>
                  <a:pt x="1645" y="2149"/>
                  <a:pt x="1631" y="2197"/>
                </a:cubicBezTo>
                <a:cubicBezTo>
                  <a:pt x="1625" y="2217"/>
                  <a:pt x="1619" y="2237"/>
                  <a:pt x="1613" y="2258"/>
                </a:cubicBezTo>
                <a:cubicBezTo>
                  <a:pt x="1594" y="2326"/>
                  <a:pt x="1577" y="2394"/>
                  <a:pt x="1562" y="2464"/>
                </a:cubicBezTo>
                <a:cubicBezTo>
                  <a:pt x="1561" y="2469"/>
                  <a:pt x="1560" y="2474"/>
                  <a:pt x="1559" y="2479"/>
                </a:cubicBezTo>
                <a:cubicBezTo>
                  <a:pt x="1545" y="2543"/>
                  <a:pt x="1533" y="2608"/>
                  <a:pt x="1522" y="2673"/>
                </a:cubicBezTo>
                <a:cubicBezTo>
                  <a:pt x="1518" y="2696"/>
                  <a:pt x="1515" y="2719"/>
                  <a:pt x="1512" y="2743"/>
                </a:cubicBezTo>
                <a:cubicBezTo>
                  <a:pt x="1505" y="2790"/>
                  <a:pt x="1498" y="2836"/>
                  <a:pt x="1493" y="2884"/>
                </a:cubicBezTo>
                <a:cubicBezTo>
                  <a:pt x="1489" y="2911"/>
                  <a:pt x="1487" y="2939"/>
                  <a:pt x="1484" y="2967"/>
                </a:cubicBezTo>
                <a:cubicBezTo>
                  <a:pt x="1480" y="3010"/>
                  <a:pt x="1477" y="3053"/>
                  <a:pt x="1474" y="3097"/>
                </a:cubicBezTo>
                <a:cubicBezTo>
                  <a:pt x="1472" y="3126"/>
                  <a:pt x="1471" y="3155"/>
                  <a:pt x="1469" y="3185"/>
                </a:cubicBezTo>
                <a:cubicBezTo>
                  <a:pt x="1468" y="3207"/>
                  <a:pt x="1467" y="3229"/>
                  <a:pt x="1466" y="3251"/>
                </a:cubicBezTo>
                <a:lnTo>
                  <a:pt x="219" y="3251"/>
                </a:lnTo>
                <a:cubicBezTo>
                  <a:pt x="245" y="2466"/>
                  <a:pt x="557" y="1734"/>
                  <a:pt x="1107" y="1170"/>
                </a:cubicBezTo>
                <a:close/>
                <a:moveTo>
                  <a:pt x="1466" y="3468"/>
                </a:moveTo>
                <a:cubicBezTo>
                  <a:pt x="1467" y="3490"/>
                  <a:pt x="1469" y="3513"/>
                  <a:pt x="1470" y="3535"/>
                </a:cubicBezTo>
                <a:cubicBezTo>
                  <a:pt x="1471" y="3564"/>
                  <a:pt x="1472" y="3593"/>
                  <a:pt x="1474" y="3623"/>
                </a:cubicBezTo>
                <a:cubicBezTo>
                  <a:pt x="1477" y="3666"/>
                  <a:pt x="1481" y="3710"/>
                  <a:pt x="1485" y="3753"/>
                </a:cubicBezTo>
                <a:cubicBezTo>
                  <a:pt x="1487" y="3781"/>
                  <a:pt x="1490" y="3808"/>
                  <a:pt x="1493" y="3836"/>
                </a:cubicBezTo>
                <a:cubicBezTo>
                  <a:pt x="1498" y="3883"/>
                  <a:pt x="1505" y="3930"/>
                  <a:pt x="1512" y="3978"/>
                </a:cubicBezTo>
                <a:cubicBezTo>
                  <a:pt x="1515" y="4001"/>
                  <a:pt x="1518" y="4024"/>
                  <a:pt x="1522" y="4047"/>
                </a:cubicBezTo>
                <a:cubicBezTo>
                  <a:pt x="1533" y="4113"/>
                  <a:pt x="1546" y="4180"/>
                  <a:pt x="1560" y="4246"/>
                </a:cubicBezTo>
                <a:cubicBezTo>
                  <a:pt x="1561" y="4249"/>
                  <a:pt x="1561" y="4252"/>
                  <a:pt x="1562" y="4255"/>
                </a:cubicBezTo>
                <a:cubicBezTo>
                  <a:pt x="1577" y="4325"/>
                  <a:pt x="1595" y="4394"/>
                  <a:pt x="1613" y="4462"/>
                </a:cubicBezTo>
                <a:cubicBezTo>
                  <a:pt x="1619" y="4482"/>
                  <a:pt x="1625" y="4501"/>
                  <a:pt x="1631" y="4521"/>
                </a:cubicBezTo>
                <a:cubicBezTo>
                  <a:pt x="1645" y="4569"/>
                  <a:pt x="1659" y="4617"/>
                  <a:pt x="1675" y="4665"/>
                </a:cubicBezTo>
                <a:cubicBezTo>
                  <a:pt x="1683" y="4689"/>
                  <a:pt x="1692" y="4713"/>
                  <a:pt x="1700" y="4737"/>
                </a:cubicBezTo>
                <a:cubicBezTo>
                  <a:pt x="1715" y="4780"/>
                  <a:pt x="1730" y="4822"/>
                  <a:pt x="1747" y="4863"/>
                </a:cubicBezTo>
                <a:cubicBezTo>
                  <a:pt x="1757" y="4889"/>
                  <a:pt x="1767" y="4914"/>
                  <a:pt x="1778" y="4939"/>
                </a:cubicBezTo>
                <a:cubicBezTo>
                  <a:pt x="1787" y="4961"/>
                  <a:pt x="1795" y="4984"/>
                  <a:pt x="1804" y="5005"/>
                </a:cubicBezTo>
                <a:cubicBezTo>
                  <a:pt x="1772" y="5025"/>
                  <a:pt x="1740" y="5046"/>
                  <a:pt x="1708" y="5066"/>
                </a:cubicBezTo>
                <a:cubicBezTo>
                  <a:pt x="1686" y="5080"/>
                  <a:pt x="1664" y="5093"/>
                  <a:pt x="1642" y="5108"/>
                </a:cubicBezTo>
                <a:cubicBezTo>
                  <a:pt x="1573" y="5154"/>
                  <a:pt x="1506" y="5202"/>
                  <a:pt x="1440" y="5253"/>
                </a:cubicBezTo>
                <a:cubicBezTo>
                  <a:pt x="1435" y="5257"/>
                  <a:pt x="1431" y="5261"/>
                  <a:pt x="1426" y="5265"/>
                </a:cubicBezTo>
                <a:cubicBezTo>
                  <a:pt x="1365" y="5313"/>
                  <a:pt x="1305" y="5364"/>
                  <a:pt x="1247" y="5417"/>
                </a:cubicBezTo>
                <a:cubicBezTo>
                  <a:pt x="1227" y="5436"/>
                  <a:pt x="1207" y="5455"/>
                  <a:pt x="1187" y="5474"/>
                </a:cubicBezTo>
                <a:cubicBezTo>
                  <a:pt x="1160" y="5500"/>
                  <a:pt x="1133" y="5524"/>
                  <a:pt x="1107" y="5550"/>
                </a:cubicBezTo>
                <a:cubicBezTo>
                  <a:pt x="557" y="4986"/>
                  <a:pt x="245" y="4254"/>
                  <a:pt x="219" y="3468"/>
                </a:cubicBezTo>
                <a:lnTo>
                  <a:pt x="1466" y="3468"/>
                </a:lnTo>
                <a:close/>
                <a:moveTo>
                  <a:pt x="1265" y="5702"/>
                </a:moveTo>
                <a:cubicBezTo>
                  <a:pt x="1289" y="5677"/>
                  <a:pt x="1314" y="5652"/>
                  <a:pt x="1338" y="5629"/>
                </a:cubicBezTo>
                <a:cubicBezTo>
                  <a:pt x="1356" y="5612"/>
                  <a:pt x="1373" y="5595"/>
                  <a:pt x="1391" y="5579"/>
                </a:cubicBezTo>
                <a:cubicBezTo>
                  <a:pt x="1449" y="5526"/>
                  <a:pt x="1508" y="5475"/>
                  <a:pt x="1569" y="5427"/>
                </a:cubicBezTo>
                <a:cubicBezTo>
                  <a:pt x="1575" y="5423"/>
                  <a:pt x="1581" y="5419"/>
                  <a:pt x="1586" y="5415"/>
                </a:cubicBezTo>
                <a:cubicBezTo>
                  <a:pt x="1642" y="5371"/>
                  <a:pt x="1700" y="5330"/>
                  <a:pt x="1758" y="5291"/>
                </a:cubicBezTo>
                <a:cubicBezTo>
                  <a:pt x="1778" y="5278"/>
                  <a:pt x="1799" y="5265"/>
                  <a:pt x="1819" y="5252"/>
                </a:cubicBezTo>
                <a:cubicBezTo>
                  <a:pt x="1845" y="5235"/>
                  <a:pt x="1872" y="5220"/>
                  <a:pt x="1898" y="5205"/>
                </a:cubicBezTo>
                <a:cubicBezTo>
                  <a:pt x="1915" y="5238"/>
                  <a:pt x="1934" y="5271"/>
                  <a:pt x="1951" y="5304"/>
                </a:cubicBezTo>
                <a:cubicBezTo>
                  <a:pt x="1963" y="5324"/>
                  <a:pt x="1973" y="5346"/>
                  <a:pt x="1985" y="5366"/>
                </a:cubicBezTo>
                <a:cubicBezTo>
                  <a:pt x="2026" y="5439"/>
                  <a:pt x="2069" y="5511"/>
                  <a:pt x="2115" y="5580"/>
                </a:cubicBezTo>
                <a:cubicBezTo>
                  <a:pt x="2122" y="5592"/>
                  <a:pt x="2131" y="5603"/>
                  <a:pt x="2138" y="5615"/>
                </a:cubicBezTo>
                <a:cubicBezTo>
                  <a:pt x="2177" y="5672"/>
                  <a:pt x="2217" y="5729"/>
                  <a:pt x="2259" y="5784"/>
                </a:cubicBezTo>
                <a:cubicBezTo>
                  <a:pt x="2275" y="5805"/>
                  <a:pt x="2291" y="5825"/>
                  <a:pt x="2307" y="5845"/>
                </a:cubicBezTo>
                <a:cubicBezTo>
                  <a:pt x="2344" y="5893"/>
                  <a:pt x="2382" y="5939"/>
                  <a:pt x="2421" y="5984"/>
                </a:cubicBezTo>
                <a:cubicBezTo>
                  <a:pt x="2437" y="6002"/>
                  <a:pt x="2453" y="6020"/>
                  <a:pt x="2469" y="6038"/>
                </a:cubicBezTo>
                <a:cubicBezTo>
                  <a:pt x="2523" y="6098"/>
                  <a:pt x="2580" y="6157"/>
                  <a:pt x="2638" y="6212"/>
                </a:cubicBezTo>
                <a:cubicBezTo>
                  <a:pt x="2642" y="6217"/>
                  <a:pt x="2647" y="6220"/>
                  <a:pt x="2651" y="6224"/>
                </a:cubicBezTo>
                <a:cubicBezTo>
                  <a:pt x="2705" y="6276"/>
                  <a:pt x="2762" y="6325"/>
                  <a:pt x="2819" y="6373"/>
                </a:cubicBezTo>
                <a:cubicBezTo>
                  <a:pt x="2839" y="6389"/>
                  <a:pt x="2859" y="6405"/>
                  <a:pt x="2878" y="6420"/>
                </a:cubicBezTo>
                <a:cubicBezTo>
                  <a:pt x="2901" y="6438"/>
                  <a:pt x="2923" y="6457"/>
                  <a:pt x="2946" y="6475"/>
                </a:cubicBezTo>
                <a:cubicBezTo>
                  <a:pt x="2322" y="6393"/>
                  <a:pt x="1738" y="6126"/>
                  <a:pt x="1265" y="5702"/>
                </a:cubicBezTo>
                <a:close/>
                <a:moveTo>
                  <a:pt x="3846" y="6421"/>
                </a:moveTo>
                <a:cubicBezTo>
                  <a:pt x="3867" y="6405"/>
                  <a:pt x="3887" y="6389"/>
                  <a:pt x="3907" y="6373"/>
                </a:cubicBezTo>
                <a:cubicBezTo>
                  <a:pt x="3964" y="6325"/>
                  <a:pt x="4019" y="6276"/>
                  <a:pt x="4073" y="6225"/>
                </a:cubicBezTo>
                <a:cubicBezTo>
                  <a:pt x="4078" y="6221"/>
                  <a:pt x="4083" y="6217"/>
                  <a:pt x="4088" y="6213"/>
                </a:cubicBezTo>
                <a:cubicBezTo>
                  <a:pt x="4146" y="6157"/>
                  <a:pt x="4202" y="6098"/>
                  <a:pt x="4256" y="6038"/>
                </a:cubicBezTo>
                <a:cubicBezTo>
                  <a:pt x="4273" y="6020"/>
                  <a:pt x="4289" y="6001"/>
                  <a:pt x="4305" y="5983"/>
                </a:cubicBezTo>
                <a:cubicBezTo>
                  <a:pt x="4343" y="5939"/>
                  <a:pt x="4381" y="5893"/>
                  <a:pt x="4418" y="5846"/>
                </a:cubicBezTo>
                <a:cubicBezTo>
                  <a:pt x="4435" y="5825"/>
                  <a:pt x="4451" y="5805"/>
                  <a:pt x="4467" y="5784"/>
                </a:cubicBezTo>
                <a:cubicBezTo>
                  <a:pt x="4508" y="5729"/>
                  <a:pt x="4548" y="5673"/>
                  <a:pt x="4586" y="5616"/>
                </a:cubicBezTo>
                <a:cubicBezTo>
                  <a:pt x="4594" y="5604"/>
                  <a:pt x="4603" y="5592"/>
                  <a:pt x="4611" y="5580"/>
                </a:cubicBezTo>
                <a:cubicBezTo>
                  <a:pt x="4656" y="5511"/>
                  <a:pt x="4699" y="5439"/>
                  <a:pt x="4740" y="5367"/>
                </a:cubicBezTo>
                <a:cubicBezTo>
                  <a:pt x="4752" y="5346"/>
                  <a:pt x="4763" y="5324"/>
                  <a:pt x="4774" y="5303"/>
                </a:cubicBezTo>
                <a:cubicBezTo>
                  <a:pt x="4792" y="5270"/>
                  <a:pt x="4810" y="5238"/>
                  <a:pt x="4827" y="5205"/>
                </a:cubicBezTo>
                <a:cubicBezTo>
                  <a:pt x="4854" y="5220"/>
                  <a:pt x="4880" y="5235"/>
                  <a:pt x="4906" y="5252"/>
                </a:cubicBezTo>
                <a:cubicBezTo>
                  <a:pt x="4926" y="5265"/>
                  <a:pt x="4947" y="5278"/>
                  <a:pt x="4968" y="5291"/>
                </a:cubicBezTo>
                <a:cubicBezTo>
                  <a:pt x="5026" y="5330"/>
                  <a:pt x="5083" y="5371"/>
                  <a:pt x="5138" y="5414"/>
                </a:cubicBezTo>
                <a:cubicBezTo>
                  <a:pt x="5144" y="5419"/>
                  <a:pt x="5150" y="5423"/>
                  <a:pt x="5156" y="5428"/>
                </a:cubicBezTo>
                <a:cubicBezTo>
                  <a:pt x="5217" y="5475"/>
                  <a:pt x="5276" y="5526"/>
                  <a:pt x="5334" y="5579"/>
                </a:cubicBezTo>
                <a:cubicBezTo>
                  <a:pt x="5352" y="5595"/>
                  <a:pt x="5370" y="5613"/>
                  <a:pt x="5388" y="5630"/>
                </a:cubicBezTo>
                <a:cubicBezTo>
                  <a:pt x="5413" y="5653"/>
                  <a:pt x="5436" y="5678"/>
                  <a:pt x="5460" y="5702"/>
                </a:cubicBezTo>
                <a:cubicBezTo>
                  <a:pt x="4987" y="6126"/>
                  <a:pt x="4403" y="6393"/>
                  <a:pt x="3779" y="6475"/>
                </a:cubicBezTo>
                <a:cubicBezTo>
                  <a:pt x="3802" y="6458"/>
                  <a:pt x="3824" y="6439"/>
                  <a:pt x="3846" y="6421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/>
              <a:ea typeface="微软雅黑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635" y="0"/>
            <a:ext cx="12191365" cy="6858000"/>
          </a:xfrm>
          <a:prstGeom prst="rect">
            <a:avLst/>
          </a:prstGeom>
          <a:solidFill>
            <a:schemeClr val="tx1">
              <a:alpha val="39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>
            <p:custDataLst>
              <p:tags r:id="rId3"/>
            </p:custDataLst>
          </p:nvPr>
        </p:nvCxnSpPr>
        <p:spPr>
          <a:xfrm flipV="1">
            <a:off x="1056640" y="841375"/>
            <a:ext cx="10605770" cy="177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Title 1"/>
          <p:cNvSpPr txBox="1"/>
          <p:nvPr>
            <p:custDataLst>
              <p:tags r:id="rId4"/>
            </p:custDataLst>
          </p:nvPr>
        </p:nvSpPr>
        <p:spPr>
          <a:xfrm>
            <a:off x="1245870" y="226695"/>
            <a:ext cx="9181465" cy="59245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anose="02000000000000000000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sz="3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（一）连锁变化</a:t>
            </a:r>
            <a:endParaRPr lang="en-US" altLang="zh-CN" sz="3200" b="1" smtClean="0">
              <a:solidFill>
                <a:prstClr val="white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-184150"/>
            <a:ext cx="1532890" cy="160782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473075" y="4919980"/>
            <a:ext cx="1015873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800" b="1">
                <a:solidFill>
                  <a:srgbClr val="FFC000"/>
                </a:solidFill>
                <a:sym typeface="+mn-ea"/>
              </a:rPr>
              <a:t>某一自然环境要素受到外部干扰发生变化</a:t>
            </a:r>
            <a:endParaRPr lang="en-US" altLang="zh-CN" sz="2800" b="1">
              <a:solidFill>
                <a:srgbClr val="FFC000"/>
              </a:solidFill>
            </a:endParaRPr>
          </a:p>
          <a:p>
            <a:pPr marL="342900" indent="-342900" algn="l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solidFill>
                  <a:schemeClr val="bg1"/>
                </a:solidFill>
                <a:sym typeface="+mn-ea"/>
              </a:rPr>
              <a:t>进而改变了该要素与其他要素间的物质和能量交换</a:t>
            </a:r>
            <a:endParaRPr lang="en-US" altLang="zh-CN" sz="2400">
              <a:solidFill>
                <a:schemeClr val="bg1"/>
              </a:solidFill>
            </a:endParaRPr>
          </a:p>
          <a:p>
            <a:pPr marL="342900" indent="-342900" algn="l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solidFill>
                  <a:schemeClr val="bg1"/>
                </a:solidFill>
                <a:sym typeface="+mn-ea"/>
              </a:rPr>
              <a:t>使得其他要素发生</a:t>
            </a:r>
            <a:r>
              <a:rPr lang="zh-CN" altLang="en-US" sz="2800" b="1">
                <a:solidFill>
                  <a:srgbClr val="FFC000"/>
                </a:solidFill>
                <a:sym typeface="+mn-ea"/>
              </a:rPr>
              <a:t>连锁变化，最终导致整个自然环境发生改变</a:t>
            </a:r>
            <a:endParaRPr lang="zh-CN" altLang="en-US" sz="2800" b="1">
              <a:solidFill>
                <a:srgbClr val="FFC00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 flipV="1">
            <a:off x="691515" y="859155"/>
            <a:ext cx="10605770" cy="177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" name="Title 1"/>
          <p:cNvSpPr txBox="1"/>
          <p:nvPr>
            <p:custDataLst>
              <p:tags r:id="rId2"/>
            </p:custDataLst>
          </p:nvPr>
        </p:nvSpPr>
        <p:spPr>
          <a:xfrm>
            <a:off x="1350010" y="266700"/>
            <a:ext cx="9418955" cy="50609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anose="02000000000000000000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sz="32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（二）</a:t>
            </a:r>
            <a:r>
              <a:rPr lang="zh-CN" altLang="en-US" sz="3200" b="1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90204"/>
                <a:ea typeface="微软雅黑" pitchFamily="34" charset="-122"/>
                <a:cs typeface="+mj-cs"/>
                <a:sym typeface="+mn-lt"/>
              </a:rPr>
              <a:t>自然演化与干扰演化差异性</a:t>
            </a:r>
            <a:endParaRPr lang="zh-CN" altLang="en-US" sz="3200" b="1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90204"/>
              <a:ea typeface="微软雅黑" pitchFamily="34" charset="-122"/>
              <a:cs typeface="+mj-cs"/>
              <a:sym typeface="+mn-ea"/>
            </a:endParaRPr>
          </a:p>
        </p:txBody>
      </p:sp>
      <p:sp>
        <p:nvSpPr>
          <p:cNvPr id="13" name="任意多边形: 形状 12"/>
          <p:cNvSpPr/>
          <p:nvPr>
            <p:custDataLst>
              <p:tags r:id="rId3"/>
            </p:custDataLst>
          </p:nvPr>
        </p:nvSpPr>
        <p:spPr>
          <a:xfrm>
            <a:off x="7099300" y="3543300"/>
            <a:ext cx="2159000" cy="1739900"/>
          </a:xfrm>
          <a:custGeom>
            <a:avLst/>
            <a:gdLst>
              <a:gd name="connsiteX0" fmla="*/ 0 w 2159000"/>
              <a:gd name="connsiteY0" fmla="*/ 1739900 h 1739900"/>
              <a:gd name="connsiteX1" fmla="*/ 698500 w 2159000"/>
              <a:gd name="connsiteY1" fmla="*/ 1054100 h 1739900"/>
              <a:gd name="connsiteX2" fmla="*/ 1041400 w 2159000"/>
              <a:gd name="connsiteY2" fmla="*/ 723900 h 1739900"/>
              <a:gd name="connsiteX3" fmla="*/ 1727200 w 2159000"/>
              <a:gd name="connsiteY3" fmla="*/ 228600 h 1739900"/>
              <a:gd name="connsiteX4" fmla="*/ 2159000 w 2159000"/>
              <a:gd name="connsiteY4" fmla="*/ 0 h 173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1739900">
                <a:moveTo>
                  <a:pt x="0" y="1739900"/>
                </a:moveTo>
                <a:lnTo>
                  <a:pt x="698500" y="1054100"/>
                </a:lnTo>
                <a:cubicBezTo>
                  <a:pt x="872067" y="884767"/>
                  <a:pt x="869950" y="861483"/>
                  <a:pt x="1041400" y="723900"/>
                </a:cubicBezTo>
                <a:cubicBezTo>
                  <a:pt x="1212850" y="586317"/>
                  <a:pt x="1540933" y="349250"/>
                  <a:pt x="1727200" y="228600"/>
                </a:cubicBezTo>
                <a:cubicBezTo>
                  <a:pt x="1913467" y="107950"/>
                  <a:pt x="2036233" y="53975"/>
                  <a:pt x="2159000" y="0"/>
                </a:cubicBezTo>
              </a:path>
            </a:pathLst>
          </a:custGeom>
          <a:noFill/>
          <a:ln w="38100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9112947" y="2639075"/>
            <a:ext cx="2237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拉布拉多寒流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>
                  <a:alpha val="70000"/>
                </a:prst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-184150"/>
            <a:ext cx="1532890" cy="160782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5484495" y="1423670"/>
            <a:ext cx="6312535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与自然环境普遍存在着的演化相比</a:t>
            </a:r>
            <a:endParaRPr lang="en-US" altLang="zh-CN" sz="240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457200" indent="-457200" algn="l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 b="1">
                <a:solidFill>
                  <a:srgbClr val="00976C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干扰下的环境变化多为快速的</a:t>
            </a:r>
            <a:endParaRPr lang="en-US" altLang="zh-CN" sz="2400" b="1">
              <a:solidFill>
                <a:srgbClr val="00976C"/>
              </a:solidFill>
              <a:latin typeface="微软雅黑" pitchFamily="34" charset="-122"/>
              <a:ea typeface="微软雅黑" pitchFamily="34" charset="-122"/>
            </a:endParaRPr>
          </a:p>
          <a:p>
            <a:pPr marL="457200" indent="-457200" algn="l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 b="1">
                <a:solidFill>
                  <a:srgbClr val="00976C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各要素变化也不同步</a:t>
            </a:r>
            <a:endParaRPr lang="en-US" altLang="zh-CN" sz="240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457200" indent="-457200" algn="l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陡峭山地逐步侵蚀为浑圆丘陵的演化过程中，植被同步由灌草演化为森林，这一过程可能需要</a:t>
            </a:r>
            <a:r>
              <a:rPr lang="zh-CN" altLang="en-US" sz="2400" b="1">
                <a:solidFill>
                  <a:srgbClr val="00976C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上千万年</a:t>
            </a:r>
            <a:endParaRPr lang="en-US" altLang="zh-CN" sz="2400" b="1">
              <a:solidFill>
                <a:srgbClr val="00976C"/>
              </a:solidFill>
              <a:latin typeface="微软雅黑" pitchFamily="34" charset="-122"/>
              <a:ea typeface="微软雅黑" pitchFamily="34" charset="-122"/>
            </a:endParaRPr>
          </a:p>
          <a:p>
            <a:pPr marL="457200" indent="-457200" algn="l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而遭受火灾干扰后，损毁植被由灌草演化为森林可能只需</a:t>
            </a:r>
            <a:r>
              <a:rPr lang="zh-CN" altLang="en-US" sz="2400" b="1">
                <a:solidFill>
                  <a:srgbClr val="00976C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几十年</a:t>
            </a:r>
            <a:endParaRPr lang="zh-CN" altLang="en-US" sz="2400" b="1" smtClean="0">
              <a:solidFill>
                <a:srgbClr val="00976C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pic>
        <p:nvPicPr>
          <p:cNvPr id="24" name="图片 2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19864" t="1594" r="15852" b="1594"/>
          <a:stretch>
            <a:fillRect/>
          </a:stretch>
        </p:blipFill>
        <p:spPr>
          <a:xfrm>
            <a:off x="3298575" y="1578991"/>
            <a:ext cx="1963883" cy="196388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0" t="14469" r="46705" b="9879"/>
          <a:stretch>
            <a:fillRect/>
          </a:stretch>
        </p:blipFill>
        <p:spPr>
          <a:xfrm>
            <a:off x="836104" y="1578991"/>
            <a:ext cx="1963883" cy="196388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椭圆 5"/>
          <p:cNvSpPr/>
          <p:nvPr>
            <p:custDataLst>
              <p:tags r:id="rId12"/>
            </p:custDataLst>
          </p:nvPr>
        </p:nvSpPr>
        <p:spPr>
          <a:xfrm>
            <a:off x="815888" y="3911028"/>
            <a:ext cx="1954541" cy="1954541"/>
          </a:xfrm>
          <a:prstGeom prst="ellipse">
            <a:avLst/>
          </a:prstGeom>
          <a:blipFill>
            <a:blip r:embed="rId13"/>
            <a:stretch>
              <a:fillRect/>
            </a:stretch>
          </a:blipFill>
          <a:ln w="31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266700" dist="2286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14"/>
            </p:custDataLst>
          </p:nvPr>
        </p:nvSpPr>
        <p:spPr>
          <a:xfrm>
            <a:off x="3242305" y="3911028"/>
            <a:ext cx="1954541" cy="1954541"/>
          </a:xfrm>
          <a:prstGeom prst="ellipse">
            <a:avLst/>
          </a:prstGeom>
          <a:blipFill>
            <a:blip r:embed="rId15"/>
            <a:stretch>
              <a:fillRect/>
            </a:stretch>
          </a:blipFill>
          <a:ln w="31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266700" dist="2286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箭头: 虚尾 17"/>
          <p:cNvSpPr/>
          <p:nvPr>
            <p:custDataLst>
              <p:tags r:id="rId16"/>
            </p:custDataLst>
          </p:nvPr>
        </p:nvSpPr>
        <p:spPr>
          <a:xfrm>
            <a:off x="2798522" y="2278593"/>
            <a:ext cx="500053" cy="546100"/>
          </a:xfrm>
          <a:prstGeom prst="stripedRightArrow">
            <a:avLst>
              <a:gd name="adj1" fmla="val 57284"/>
              <a:gd name="adj2" fmla="val 53974"/>
            </a:avLst>
          </a:prstGeom>
          <a:gradFill flip="none" rotWithShape="1">
            <a:gsLst>
              <a:gs pos="0">
                <a:schemeClr val="accent3"/>
              </a:gs>
              <a:gs pos="51100">
                <a:srgbClr val="00B050">
                  <a:alpha val="89000"/>
                </a:srgbClr>
              </a:gs>
              <a:gs pos="100000">
                <a:srgbClr val="0066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箭头: 虚尾 17"/>
          <p:cNvSpPr/>
          <p:nvPr>
            <p:custDataLst>
              <p:tags r:id="rId17"/>
            </p:custDataLst>
          </p:nvPr>
        </p:nvSpPr>
        <p:spPr>
          <a:xfrm>
            <a:off x="2765439" y="4615248"/>
            <a:ext cx="500053" cy="546100"/>
          </a:xfrm>
          <a:prstGeom prst="stripedRightArrow">
            <a:avLst>
              <a:gd name="adj1" fmla="val 57284"/>
              <a:gd name="adj2" fmla="val 53974"/>
            </a:avLst>
          </a:prstGeom>
          <a:gradFill flip="none" rotWithShape="1">
            <a:gsLst>
              <a:gs pos="0">
                <a:schemeClr val="accent3"/>
              </a:gs>
              <a:gs pos="51100">
                <a:srgbClr val="00B050">
                  <a:alpha val="89000"/>
                </a:srgbClr>
              </a:gs>
              <a:gs pos="100000">
                <a:srgbClr val="0066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37" grpId="0" animBg="1"/>
      <p:bldP spid="38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635" y="0"/>
            <a:ext cx="12191365" cy="6858000"/>
          </a:xfrm>
          <a:prstGeom prst="rect">
            <a:avLst/>
          </a:prstGeom>
          <a:solidFill>
            <a:schemeClr val="tx1">
              <a:alpha val="39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>
            <p:custDataLst>
              <p:tags r:id="rId3"/>
            </p:custDataLst>
          </p:nvPr>
        </p:nvCxnSpPr>
        <p:spPr>
          <a:xfrm flipV="1">
            <a:off x="1056640" y="841375"/>
            <a:ext cx="10605770" cy="177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Title 1"/>
          <p:cNvSpPr txBox="1"/>
          <p:nvPr>
            <p:custDataLst>
              <p:tags r:id="rId4"/>
            </p:custDataLst>
          </p:nvPr>
        </p:nvSpPr>
        <p:spPr>
          <a:xfrm>
            <a:off x="1245870" y="226695"/>
            <a:ext cx="9181465" cy="59245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anose="02000000000000000000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sz="3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（三）</a:t>
            </a:r>
            <a:r>
              <a:rPr lang="zh-CN" altLang="en-US" sz="32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lt"/>
              </a:rPr>
              <a:t>人类</a:t>
            </a:r>
            <a:r>
              <a:rPr lang="zh-CN" altLang="en-US" sz="3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lt"/>
              </a:rPr>
              <a:t>对自然环境干扰及影响 </a:t>
            </a:r>
            <a:endParaRPr lang="en-US" altLang="zh-CN" sz="3200" b="1" smtClean="0">
              <a:solidFill>
                <a:prstClr val="white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-184150"/>
            <a:ext cx="1532890" cy="160782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137795" y="4539615"/>
            <a:ext cx="1119124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800">
                <a:solidFill>
                  <a:schemeClr val="bg1"/>
                </a:solidFill>
                <a:sym typeface="+mn-ea"/>
              </a:rPr>
              <a:t>人类对自然环境的干扰不断增强，</a:t>
            </a:r>
            <a:r>
              <a:rPr lang="zh-CN" altLang="en-US" sz="28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通过自然环境要素连锁变化，不但干扰的后果常常被放大了，环境变化也越来越快</a:t>
            </a:r>
            <a:endParaRPr lang="en-US" altLang="zh-CN" sz="28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800" b="1">
                <a:solidFill>
                  <a:srgbClr val="FFC000"/>
                </a:solidFill>
                <a:sym typeface="+mn-ea"/>
              </a:rPr>
              <a:t>环境的快速变化往往不利于人类的适应</a:t>
            </a:r>
            <a:endParaRPr lang="zh-CN" altLang="en-US" sz="2800" b="1">
              <a:solidFill>
                <a:srgbClr val="FFC00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>
            <p:custDataLst>
              <p:tags r:id="rId1"/>
            </p:custDataLst>
          </p:nvPr>
        </p:nvGrpSpPr>
        <p:grpSpPr>
          <a:xfrm>
            <a:off x="540385" y="652780"/>
            <a:ext cx="827405" cy="827405"/>
            <a:chOff x="7407508" y="3437608"/>
            <a:chExt cx="827313" cy="827313"/>
          </a:xfrm>
        </p:grpSpPr>
        <p:sp>
          <p:nvSpPr>
            <p:cNvPr id="27" name="椭圆 26"/>
            <p:cNvSpPr/>
            <p:nvPr>
              <p:custDataLst>
                <p:tags r:id="rId2"/>
              </p:custDataLst>
            </p:nvPr>
          </p:nvSpPr>
          <p:spPr>
            <a:xfrm>
              <a:off x="7407508" y="3437608"/>
              <a:ext cx="827313" cy="827313"/>
            </a:xfrm>
            <a:prstGeom prst="ellipse">
              <a:avLst/>
            </a:prstGeom>
            <a:solidFill>
              <a:srgbClr val="0836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3669"/>
                </a:solidFill>
                <a:cs typeface="+mn-ea"/>
                <a:sym typeface="+mn-lt"/>
              </a:endParaRPr>
            </a:p>
          </p:txBody>
        </p:sp>
        <p:sp>
          <p:nvSpPr>
            <p:cNvPr id="28" name="椭圆 17"/>
            <p:cNvSpPr/>
            <p:nvPr>
              <p:custDataLst>
                <p:tags r:id="rId3"/>
              </p:custDataLst>
            </p:nvPr>
          </p:nvSpPr>
          <p:spPr>
            <a:xfrm>
              <a:off x="7611592" y="3637610"/>
              <a:ext cx="419144" cy="419142"/>
            </a:xfrm>
            <a:custGeom>
              <a:avLst/>
              <a:gdLst>
                <a:gd name="connsiteX0" fmla="*/ 199497 w 331788"/>
                <a:gd name="connsiteY0" fmla="*/ 265112 h 331787"/>
                <a:gd name="connsiteX1" fmla="*/ 209798 w 331788"/>
                <a:gd name="connsiteY1" fmla="*/ 279217 h 331787"/>
                <a:gd name="connsiteX2" fmla="*/ 238126 w 331788"/>
                <a:gd name="connsiteY2" fmla="*/ 315118 h 331787"/>
                <a:gd name="connsiteX3" fmla="*/ 166018 w 331788"/>
                <a:gd name="connsiteY3" fmla="*/ 331787 h 331787"/>
                <a:gd name="connsiteX4" fmla="*/ 122238 w 331788"/>
                <a:gd name="connsiteY4" fmla="*/ 325376 h 331787"/>
                <a:gd name="connsiteX5" fmla="*/ 199497 w 331788"/>
                <a:gd name="connsiteY5" fmla="*/ 265112 h 331787"/>
                <a:gd name="connsiteX6" fmla="*/ 190500 w 331788"/>
                <a:gd name="connsiteY6" fmla="*/ 228600 h 331787"/>
                <a:gd name="connsiteX7" fmla="*/ 201490 w 331788"/>
                <a:gd name="connsiteY7" fmla="*/ 228600 h 331787"/>
                <a:gd name="connsiteX8" fmla="*/ 206375 w 331788"/>
                <a:gd name="connsiteY8" fmla="*/ 236394 h 331787"/>
                <a:gd name="connsiteX9" fmla="*/ 200269 w 331788"/>
                <a:gd name="connsiteY9" fmla="*/ 242888 h 331787"/>
                <a:gd name="connsiteX10" fmla="*/ 190500 w 331788"/>
                <a:gd name="connsiteY10" fmla="*/ 228600 h 331787"/>
                <a:gd name="connsiteX11" fmla="*/ 146452 w 331788"/>
                <a:gd name="connsiteY11" fmla="*/ 228600 h 331787"/>
                <a:gd name="connsiteX12" fmla="*/ 164590 w 331788"/>
                <a:gd name="connsiteY12" fmla="*/ 229897 h 331787"/>
                <a:gd name="connsiteX13" fmla="*/ 165885 w 331788"/>
                <a:gd name="connsiteY13" fmla="*/ 229897 h 331787"/>
                <a:gd name="connsiteX14" fmla="*/ 173659 w 331788"/>
                <a:gd name="connsiteY14" fmla="*/ 229897 h 331787"/>
                <a:gd name="connsiteX15" fmla="*/ 190501 w 331788"/>
                <a:gd name="connsiteY15" fmla="*/ 253240 h 331787"/>
                <a:gd name="connsiteX16" fmla="*/ 103699 w 331788"/>
                <a:gd name="connsiteY16" fmla="*/ 320675 h 331787"/>
                <a:gd name="connsiteX17" fmla="*/ 77788 w 331788"/>
                <a:gd name="connsiteY17" fmla="*/ 306410 h 331787"/>
                <a:gd name="connsiteX18" fmla="*/ 112768 w 331788"/>
                <a:gd name="connsiteY18" fmla="*/ 244162 h 331787"/>
                <a:gd name="connsiteX19" fmla="*/ 121837 w 331788"/>
                <a:gd name="connsiteY19" fmla="*/ 245459 h 331787"/>
                <a:gd name="connsiteX20" fmla="*/ 146452 w 331788"/>
                <a:gd name="connsiteY20" fmla="*/ 228600 h 331787"/>
                <a:gd name="connsiteX21" fmla="*/ 323851 w 331788"/>
                <a:gd name="connsiteY21" fmla="*/ 217487 h 331787"/>
                <a:gd name="connsiteX22" fmla="*/ 249631 w 331788"/>
                <a:gd name="connsiteY22" fmla="*/ 307975 h 331787"/>
                <a:gd name="connsiteX23" fmla="*/ 207963 w 331788"/>
                <a:gd name="connsiteY23" fmla="*/ 253682 h 331787"/>
                <a:gd name="connsiteX24" fmla="*/ 218380 w 331788"/>
                <a:gd name="connsiteY24" fmla="*/ 243341 h 331787"/>
                <a:gd name="connsiteX25" fmla="*/ 227495 w 331788"/>
                <a:gd name="connsiteY25" fmla="*/ 244634 h 331787"/>
                <a:gd name="connsiteX26" fmla="*/ 253537 w 331788"/>
                <a:gd name="connsiteY26" fmla="*/ 225243 h 331787"/>
                <a:gd name="connsiteX27" fmla="*/ 323851 w 331788"/>
                <a:gd name="connsiteY27" fmla="*/ 217487 h 331787"/>
                <a:gd name="connsiteX28" fmla="*/ 3175 w 331788"/>
                <a:gd name="connsiteY28" fmla="*/ 196850 h 331787"/>
                <a:gd name="connsiteX29" fmla="*/ 93642 w 331788"/>
                <a:gd name="connsiteY29" fmla="*/ 222902 h 331787"/>
                <a:gd name="connsiteX30" fmla="*/ 100013 w 331788"/>
                <a:gd name="connsiteY30" fmla="*/ 235927 h 331787"/>
                <a:gd name="connsiteX31" fmla="*/ 65610 w 331788"/>
                <a:gd name="connsiteY31" fmla="*/ 298450 h 331787"/>
                <a:gd name="connsiteX32" fmla="*/ 3175 w 331788"/>
                <a:gd name="connsiteY32" fmla="*/ 196850 h 331787"/>
                <a:gd name="connsiteX33" fmla="*/ 146517 w 331788"/>
                <a:gd name="connsiteY33" fmla="*/ 192087 h 331787"/>
                <a:gd name="connsiteX34" fmla="*/ 163513 w 331788"/>
                <a:gd name="connsiteY34" fmla="*/ 215900 h 331787"/>
                <a:gd name="connsiteX35" fmla="*/ 147825 w 331788"/>
                <a:gd name="connsiteY35" fmla="*/ 214577 h 331787"/>
                <a:gd name="connsiteX36" fmla="*/ 141288 w 331788"/>
                <a:gd name="connsiteY36" fmla="*/ 200025 h 331787"/>
                <a:gd name="connsiteX37" fmla="*/ 146517 w 331788"/>
                <a:gd name="connsiteY37" fmla="*/ 192087 h 331787"/>
                <a:gd name="connsiteX38" fmla="*/ 277877 w 331788"/>
                <a:gd name="connsiteY38" fmla="*/ 160337 h 331787"/>
                <a:gd name="connsiteX39" fmla="*/ 314326 w 331788"/>
                <a:gd name="connsiteY39" fmla="*/ 204624 h 331787"/>
                <a:gd name="connsiteX40" fmla="*/ 253143 w 331788"/>
                <a:gd name="connsiteY40" fmla="*/ 211137 h 331787"/>
                <a:gd name="connsiteX41" fmla="*/ 249238 w 331788"/>
                <a:gd name="connsiteY41" fmla="*/ 203322 h 331787"/>
                <a:gd name="connsiteX42" fmla="*/ 277877 w 331788"/>
                <a:gd name="connsiteY42" fmla="*/ 160337 h 331787"/>
                <a:gd name="connsiteX43" fmla="*/ 290513 w 331788"/>
                <a:gd name="connsiteY43" fmla="*/ 153987 h 331787"/>
                <a:gd name="connsiteX44" fmla="*/ 331788 w 331788"/>
                <a:gd name="connsiteY44" fmla="*/ 167061 h 331787"/>
                <a:gd name="connsiteX45" fmla="*/ 329125 w 331788"/>
                <a:gd name="connsiteY45" fmla="*/ 198437 h 331787"/>
                <a:gd name="connsiteX46" fmla="*/ 290513 w 331788"/>
                <a:gd name="connsiteY46" fmla="*/ 153987 h 331787"/>
                <a:gd name="connsiteX47" fmla="*/ 113341 w 331788"/>
                <a:gd name="connsiteY47" fmla="*/ 139700 h 331787"/>
                <a:gd name="connsiteX48" fmla="*/ 130085 w 331788"/>
                <a:gd name="connsiteY48" fmla="*/ 169324 h 331787"/>
                <a:gd name="connsiteX49" fmla="*/ 136525 w 331788"/>
                <a:gd name="connsiteY49" fmla="*/ 178340 h 331787"/>
                <a:gd name="connsiteX50" fmla="*/ 128797 w 331788"/>
                <a:gd name="connsiteY50" fmla="*/ 191219 h 331787"/>
                <a:gd name="connsiteX51" fmla="*/ 121069 w 331788"/>
                <a:gd name="connsiteY51" fmla="*/ 189932 h 331787"/>
                <a:gd name="connsiteX52" fmla="*/ 95310 w 331788"/>
                <a:gd name="connsiteY52" fmla="*/ 207963 h 331787"/>
                <a:gd name="connsiteX53" fmla="*/ 1288 w 331788"/>
                <a:gd name="connsiteY53" fmla="*/ 179628 h 331787"/>
                <a:gd name="connsiteX54" fmla="*/ 0 w 331788"/>
                <a:gd name="connsiteY54" fmla="*/ 165460 h 331787"/>
                <a:gd name="connsiteX55" fmla="*/ 1288 w 331788"/>
                <a:gd name="connsiteY55" fmla="*/ 151292 h 331787"/>
                <a:gd name="connsiteX56" fmla="*/ 113341 w 331788"/>
                <a:gd name="connsiteY56" fmla="*/ 139700 h 331787"/>
                <a:gd name="connsiteX57" fmla="*/ 186315 w 331788"/>
                <a:gd name="connsiteY57" fmla="*/ 138112 h 331787"/>
                <a:gd name="connsiteX58" fmla="*/ 268288 w 331788"/>
                <a:gd name="connsiteY58" fmla="*/ 149780 h 331787"/>
                <a:gd name="connsiteX59" fmla="*/ 238829 w 331788"/>
                <a:gd name="connsiteY59" fmla="*/ 193860 h 331787"/>
                <a:gd name="connsiteX60" fmla="*/ 227301 w 331788"/>
                <a:gd name="connsiteY60" fmla="*/ 191267 h 331787"/>
                <a:gd name="connsiteX61" fmla="*/ 200404 w 331788"/>
                <a:gd name="connsiteY61" fmla="*/ 214604 h 331787"/>
                <a:gd name="connsiteX62" fmla="*/ 179911 w 331788"/>
                <a:gd name="connsiteY62" fmla="*/ 215900 h 331787"/>
                <a:gd name="connsiteX63" fmla="*/ 155575 w 331788"/>
                <a:gd name="connsiteY63" fmla="*/ 179599 h 331787"/>
                <a:gd name="connsiteX64" fmla="*/ 173507 w 331788"/>
                <a:gd name="connsiteY64" fmla="*/ 154966 h 331787"/>
                <a:gd name="connsiteX65" fmla="*/ 186315 w 331788"/>
                <a:gd name="connsiteY65" fmla="*/ 138112 h 331787"/>
                <a:gd name="connsiteX66" fmla="*/ 168276 w 331788"/>
                <a:gd name="connsiteY66" fmla="*/ 138112 h 331787"/>
                <a:gd name="connsiteX67" fmla="*/ 161661 w 331788"/>
                <a:gd name="connsiteY67" fmla="*/ 145566 h 331787"/>
                <a:gd name="connsiteX68" fmla="*/ 145786 w 331788"/>
                <a:gd name="connsiteY68" fmla="*/ 166687 h 331787"/>
                <a:gd name="connsiteX69" fmla="*/ 141817 w 331788"/>
                <a:gd name="connsiteY69" fmla="*/ 161718 h 331787"/>
                <a:gd name="connsiteX70" fmla="*/ 128588 w 331788"/>
                <a:gd name="connsiteY70" fmla="*/ 139354 h 331787"/>
                <a:gd name="connsiteX71" fmla="*/ 168276 w 331788"/>
                <a:gd name="connsiteY71" fmla="*/ 138112 h 331787"/>
                <a:gd name="connsiteX72" fmla="*/ 220028 w 331788"/>
                <a:gd name="connsiteY72" fmla="*/ 103187 h 331787"/>
                <a:gd name="connsiteX73" fmla="*/ 232728 w 331788"/>
                <a:gd name="connsiteY73" fmla="*/ 105784 h 331787"/>
                <a:gd name="connsiteX74" fmla="*/ 237808 w 331788"/>
                <a:gd name="connsiteY74" fmla="*/ 105784 h 331787"/>
                <a:gd name="connsiteX75" fmla="*/ 246698 w 331788"/>
                <a:gd name="connsiteY75" fmla="*/ 118773 h 331787"/>
                <a:gd name="connsiteX76" fmla="*/ 255588 w 331788"/>
                <a:gd name="connsiteY76" fmla="*/ 131762 h 331787"/>
                <a:gd name="connsiteX77" fmla="*/ 198438 w 331788"/>
                <a:gd name="connsiteY77" fmla="*/ 125267 h 331787"/>
                <a:gd name="connsiteX78" fmla="*/ 220028 w 331788"/>
                <a:gd name="connsiteY78" fmla="*/ 103187 h 331787"/>
                <a:gd name="connsiteX79" fmla="*/ 317236 w 331788"/>
                <a:gd name="connsiteY79" fmla="*/ 98425 h 331787"/>
                <a:gd name="connsiteX80" fmla="*/ 331788 w 331788"/>
                <a:gd name="connsiteY80" fmla="*/ 152400 h 331787"/>
                <a:gd name="connsiteX81" fmla="*/ 292100 w 331788"/>
                <a:gd name="connsiteY81" fmla="*/ 140552 h 331787"/>
                <a:gd name="connsiteX82" fmla="*/ 317236 w 331788"/>
                <a:gd name="connsiteY82" fmla="*/ 98425 h 331787"/>
                <a:gd name="connsiteX83" fmla="*/ 286068 w 331788"/>
                <a:gd name="connsiteY83" fmla="*/ 52387 h 331787"/>
                <a:gd name="connsiteX84" fmla="*/ 309563 w 331788"/>
                <a:gd name="connsiteY84" fmla="*/ 84748 h 331787"/>
                <a:gd name="connsiteX85" fmla="*/ 278236 w 331788"/>
                <a:gd name="connsiteY85" fmla="*/ 136525 h 331787"/>
                <a:gd name="connsiteX86" fmla="*/ 276931 w 331788"/>
                <a:gd name="connsiteY86" fmla="*/ 136525 h 331787"/>
                <a:gd name="connsiteX87" fmla="*/ 258657 w 331788"/>
                <a:gd name="connsiteY87" fmla="*/ 110636 h 331787"/>
                <a:gd name="connsiteX88" fmla="*/ 250825 w 331788"/>
                <a:gd name="connsiteY88" fmla="*/ 98986 h 331787"/>
                <a:gd name="connsiteX89" fmla="*/ 259962 w 331788"/>
                <a:gd name="connsiteY89" fmla="*/ 78275 h 331787"/>
                <a:gd name="connsiteX90" fmla="*/ 258657 w 331788"/>
                <a:gd name="connsiteY90" fmla="*/ 70509 h 331787"/>
                <a:gd name="connsiteX91" fmla="*/ 286068 w 331788"/>
                <a:gd name="connsiteY91" fmla="*/ 52387 h 331787"/>
                <a:gd name="connsiteX92" fmla="*/ 73025 w 331788"/>
                <a:gd name="connsiteY92" fmla="*/ 28575 h 331787"/>
                <a:gd name="connsiteX93" fmla="*/ 107950 w 331788"/>
                <a:gd name="connsiteY93" fmla="*/ 126377 h 331787"/>
                <a:gd name="connsiteX94" fmla="*/ 3175 w 331788"/>
                <a:gd name="connsiteY94" fmla="*/ 138113 h 331787"/>
                <a:gd name="connsiteX95" fmla="*/ 73025 w 331788"/>
                <a:gd name="connsiteY95" fmla="*/ 28575 h 331787"/>
                <a:gd name="connsiteX96" fmla="*/ 203200 w 331788"/>
                <a:gd name="connsiteY96" fmla="*/ 4762 h 331787"/>
                <a:gd name="connsiteX97" fmla="*/ 274638 w 331788"/>
                <a:gd name="connsiteY97" fmla="*/ 41817 h 331787"/>
                <a:gd name="connsiteX98" fmla="*/ 251258 w 331788"/>
                <a:gd name="connsiteY98" fmla="*/ 57150 h 331787"/>
                <a:gd name="connsiteX99" fmla="*/ 233074 w 331788"/>
                <a:gd name="connsiteY99" fmla="*/ 50761 h 331787"/>
                <a:gd name="connsiteX100" fmla="*/ 225281 w 331788"/>
                <a:gd name="connsiteY100" fmla="*/ 52039 h 331787"/>
                <a:gd name="connsiteX101" fmla="*/ 203200 w 331788"/>
                <a:gd name="connsiteY101" fmla="*/ 4762 h 331787"/>
                <a:gd name="connsiteX102" fmla="*/ 165260 w 331788"/>
                <a:gd name="connsiteY102" fmla="*/ 0 h 331787"/>
                <a:gd name="connsiteX103" fmla="*/ 185786 w 331788"/>
                <a:gd name="connsiteY103" fmla="*/ 1290 h 331787"/>
                <a:gd name="connsiteX104" fmla="*/ 212725 w 331788"/>
                <a:gd name="connsiteY104" fmla="*/ 59333 h 331787"/>
                <a:gd name="connsiteX105" fmla="*/ 205028 w 331788"/>
                <a:gd name="connsiteY105" fmla="*/ 77390 h 331787"/>
                <a:gd name="connsiteX106" fmla="*/ 208876 w 331788"/>
                <a:gd name="connsiteY106" fmla="*/ 91579 h 331787"/>
                <a:gd name="connsiteX107" fmla="*/ 179371 w 331788"/>
                <a:gd name="connsiteY107" fmla="*/ 122535 h 331787"/>
                <a:gd name="connsiteX108" fmla="*/ 176806 w 331788"/>
                <a:gd name="connsiteY108" fmla="*/ 122535 h 331787"/>
                <a:gd name="connsiteX109" fmla="*/ 122927 w 331788"/>
                <a:gd name="connsiteY109" fmla="*/ 123825 h 331787"/>
                <a:gd name="connsiteX110" fmla="*/ 85725 w 331788"/>
                <a:gd name="connsiteY110" fmla="*/ 20637 h 331787"/>
                <a:gd name="connsiteX111" fmla="*/ 165260 w 331788"/>
                <a:gd name="connsiteY111" fmla="*/ 0 h 33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331788" h="331787">
                  <a:moveTo>
                    <a:pt x="199497" y="265112"/>
                  </a:moveTo>
                  <a:cubicBezTo>
                    <a:pt x="203360" y="270241"/>
                    <a:pt x="205935" y="274088"/>
                    <a:pt x="209798" y="279217"/>
                  </a:cubicBezTo>
                  <a:cubicBezTo>
                    <a:pt x="222674" y="295885"/>
                    <a:pt x="231688" y="307425"/>
                    <a:pt x="238126" y="315118"/>
                  </a:cubicBezTo>
                  <a:cubicBezTo>
                    <a:pt x="216236" y="325376"/>
                    <a:pt x="191771" y="331787"/>
                    <a:pt x="166018" y="331787"/>
                  </a:cubicBezTo>
                  <a:cubicBezTo>
                    <a:pt x="150566" y="331787"/>
                    <a:pt x="136402" y="329223"/>
                    <a:pt x="122238" y="325376"/>
                  </a:cubicBezTo>
                  <a:cubicBezTo>
                    <a:pt x="141553" y="312554"/>
                    <a:pt x="169881" y="293321"/>
                    <a:pt x="199497" y="265112"/>
                  </a:cubicBezTo>
                  <a:close/>
                  <a:moveTo>
                    <a:pt x="190500" y="228600"/>
                  </a:moveTo>
                  <a:cubicBezTo>
                    <a:pt x="194163" y="228600"/>
                    <a:pt x="197827" y="228600"/>
                    <a:pt x="201490" y="228600"/>
                  </a:cubicBezTo>
                  <a:cubicBezTo>
                    <a:pt x="202712" y="231198"/>
                    <a:pt x="203933" y="233796"/>
                    <a:pt x="206375" y="236394"/>
                  </a:cubicBezTo>
                  <a:cubicBezTo>
                    <a:pt x="203933" y="237693"/>
                    <a:pt x="201490" y="240290"/>
                    <a:pt x="200269" y="242888"/>
                  </a:cubicBezTo>
                  <a:cubicBezTo>
                    <a:pt x="196606" y="237693"/>
                    <a:pt x="194163" y="233796"/>
                    <a:pt x="190500" y="228600"/>
                  </a:cubicBezTo>
                  <a:close/>
                  <a:moveTo>
                    <a:pt x="146452" y="228600"/>
                  </a:moveTo>
                  <a:cubicBezTo>
                    <a:pt x="152930" y="228600"/>
                    <a:pt x="159408" y="229897"/>
                    <a:pt x="164590" y="229897"/>
                  </a:cubicBezTo>
                  <a:cubicBezTo>
                    <a:pt x="164590" y="229897"/>
                    <a:pt x="164590" y="229897"/>
                    <a:pt x="165885" y="229897"/>
                  </a:cubicBezTo>
                  <a:cubicBezTo>
                    <a:pt x="168477" y="229897"/>
                    <a:pt x="171068" y="229897"/>
                    <a:pt x="173659" y="229897"/>
                  </a:cubicBezTo>
                  <a:cubicBezTo>
                    <a:pt x="178841" y="237678"/>
                    <a:pt x="185319" y="245459"/>
                    <a:pt x="190501" y="253240"/>
                  </a:cubicBezTo>
                  <a:cubicBezTo>
                    <a:pt x="156817" y="286958"/>
                    <a:pt x="123132" y="309004"/>
                    <a:pt x="103699" y="320675"/>
                  </a:cubicBezTo>
                  <a:cubicBezTo>
                    <a:pt x="94630" y="316785"/>
                    <a:pt x="85561" y="311597"/>
                    <a:pt x="77788" y="306410"/>
                  </a:cubicBezTo>
                  <a:cubicBezTo>
                    <a:pt x="84266" y="293442"/>
                    <a:pt x="97221" y="271396"/>
                    <a:pt x="112768" y="244162"/>
                  </a:cubicBezTo>
                  <a:cubicBezTo>
                    <a:pt x="115359" y="245459"/>
                    <a:pt x="117950" y="245459"/>
                    <a:pt x="121837" y="245459"/>
                  </a:cubicBezTo>
                  <a:cubicBezTo>
                    <a:pt x="132201" y="245459"/>
                    <a:pt x="142566" y="238975"/>
                    <a:pt x="146452" y="228600"/>
                  </a:cubicBezTo>
                  <a:close/>
                  <a:moveTo>
                    <a:pt x="323851" y="217487"/>
                  </a:moveTo>
                  <a:cubicBezTo>
                    <a:pt x="310830" y="256268"/>
                    <a:pt x="284788" y="287292"/>
                    <a:pt x="249631" y="307975"/>
                  </a:cubicBezTo>
                  <a:cubicBezTo>
                    <a:pt x="240516" y="295048"/>
                    <a:pt x="224890" y="275658"/>
                    <a:pt x="207963" y="253682"/>
                  </a:cubicBezTo>
                  <a:cubicBezTo>
                    <a:pt x="211869" y="249804"/>
                    <a:pt x="214474" y="247219"/>
                    <a:pt x="218380" y="243341"/>
                  </a:cubicBezTo>
                  <a:cubicBezTo>
                    <a:pt x="220984" y="244634"/>
                    <a:pt x="223588" y="244634"/>
                    <a:pt x="227495" y="244634"/>
                  </a:cubicBezTo>
                  <a:cubicBezTo>
                    <a:pt x="239214" y="244634"/>
                    <a:pt x="250933" y="236878"/>
                    <a:pt x="253537" y="225243"/>
                  </a:cubicBezTo>
                  <a:cubicBezTo>
                    <a:pt x="280881" y="222658"/>
                    <a:pt x="304319" y="220073"/>
                    <a:pt x="323851" y="217487"/>
                  </a:cubicBezTo>
                  <a:close/>
                  <a:moveTo>
                    <a:pt x="3175" y="196850"/>
                  </a:moveTo>
                  <a:cubicBezTo>
                    <a:pt x="23562" y="204666"/>
                    <a:pt x="55417" y="215086"/>
                    <a:pt x="93642" y="222902"/>
                  </a:cubicBezTo>
                  <a:cubicBezTo>
                    <a:pt x="94916" y="228112"/>
                    <a:pt x="96190" y="232019"/>
                    <a:pt x="100013" y="235927"/>
                  </a:cubicBezTo>
                  <a:cubicBezTo>
                    <a:pt x="84723" y="261978"/>
                    <a:pt x="71981" y="284122"/>
                    <a:pt x="65610" y="298450"/>
                  </a:cubicBezTo>
                  <a:cubicBezTo>
                    <a:pt x="33755" y="273702"/>
                    <a:pt x="10820" y="237230"/>
                    <a:pt x="3175" y="196850"/>
                  </a:cubicBezTo>
                  <a:close/>
                  <a:moveTo>
                    <a:pt x="146517" y="192087"/>
                  </a:moveTo>
                  <a:cubicBezTo>
                    <a:pt x="151747" y="200025"/>
                    <a:pt x="156976" y="207963"/>
                    <a:pt x="163513" y="215900"/>
                  </a:cubicBezTo>
                  <a:cubicBezTo>
                    <a:pt x="158284" y="215900"/>
                    <a:pt x="153054" y="214577"/>
                    <a:pt x="147825" y="214577"/>
                  </a:cubicBezTo>
                  <a:cubicBezTo>
                    <a:pt x="147825" y="209286"/>
                    <a:pt x="145210" y="203994"/>
                    <a:pt x="141288" y="200025"/>
                  </a:cubicBezTo>
                  <a:cubicBezTo>
                    <a:pt x="142595" y="197379"/>
                    <a:pt x="145210" y="194733"/>
                    <a:pt x="146517" y="192087"/>
                  </a:cubicBezTo>
                  <a:close/>
                  <a:moveTo>
                    <a:pt x="277877" y="160337"/>
                  </a:moveTo>
                  <a:cubicBezTo>
                    <a:pt x="290894" y="175968"/>
                    <a:pt x="302610" y="190296"/>
                    <a:pt x="314326" y="204624"/>
                  </a:cubicBezTo>
                  <a:cubicBezTo>
                    <a:pt x="297403" y="205927"/>
                    <a:pt x="276575" y="208532"/>
                    <a:pt x="253143" y="211137"/>
                  </a:cubicBezTo>
                  <a:cubicBezTo>
                    <a:pt x="251842" y="207230"/>
                    <a:pt x="251842" y="204624"/>
                    <a:pt x="249238" y="203322"/>
                  </a:cubicBezTo>
                  <a:cubicBezTo>
                    <a:pt x="259652" y="188994"/>
                    <a:pt x="270066" y="174665"/>
                    <a:pt x="277877" y="160337"/>
                  </a:cubicBezTo>
                  <a:close/>
                  <a:moveTo>
                    <a:pt x="290513" y="153987"/>
                  </a:moveTo>
                  <a:cubicBezTo>
                    <a:pt x="306490" y="159216"/>
                    <a:pt x="321136" y="163139"/>
                    <a:pt x="331788" y="167061"/>
                  </a:cubicBezTo>
                  <a:cubicBezTo>
                    <a:pt x="331788" y="178827"/>
                    <a:pt x="330457" y="187978"/>
                    <a:pt x="329125" y="198437"/>
                  </a:cubicBezTo>
                  <a:cubicBezTo>
                    <a:pt x="317142" y="185364"/>
                    <a:pt x="303828" y="170983"/>
                    <a:pt x="290513" y="153987"/>
                  </a:cubicBezTo>
                  <a:close/>
                  <a:moveTo>
                    <a:pt x="113341" y="139700"/>
                  </a:moveTo>
                  <a:cubicBezTo>
                    <a:pt x="118493" y="150004"/>
                    <a:pt x="124933" y="160307"/>
                    <a:pt x="130085" y="169324"/>
                  </a:cubicBezTo>
                  <a:cubicBezTo>
                    <a:pt x="132661" y="171900"/>
                    <a:pt x="135237" y="175764"/>
                    <a:pt x="136525" y="178340"/>
                  </a:cubicBezTo>
                  <a:cubicBezTo>
                    <a:pt x="133949" y="183492"/>
                    <a:pt x="131373" y="187356"/>
                    <a:pt x="128797" y="191219"/>
                  </a:cubicBezTo>
                  <a:cubicBezTo>
                    <a:pt x="126221" y="189932"/>
                    <a:pt x="123645" y="189932"/>
                    <a:pt x="121069" y="189932"/>
                  </a:cubicBezTo>
                  <a:cubicBezTo>
                    <a:pt x="109478" y="189932"/>
                    <a:pt x="99174" y="197659"/>
                    <a:pt x="95310" y="207963"/>
                  </a:cubicBezTo>
                  <a:cubicBezTo>
                    <a:pt x="52807" y="200235"/>
                    <a:pt x="19320" y="187356"/>
                    <a:pt x="1288" y="179628"/>
                  </a:cubicBezTo>
                  <a:cubicBezTo>
                    <a:pt x="0" y="174476"/>
                    <a:pt x="0" y="170612"/>
                    <a:pt x="0" y="165460"/>
                  </a:cubicBezTo>
                  <a:cubicBezTo>
                    <a:pt x="0" y="160307"/>
                    <a:pt x="0" y="156444"/>
                    <a:pt x="1288" y="151292"/>
                  </a:cubicBezTo>
                  <a:cubicBezTo>
                    <a:pt x="23183" y="147428"/>
                    <a:pt x="64399" y="142276"/>
                    <a:pt x="113341" y="139700"/>
                  </a:cubicBezTo>
                  <a:close/>
                  <a:moveTo>
                    <a:pt x="186315" y="138112"/>
                  </a:moveTo>
                  <a:cubicBezTo>
                    <a:pt x="215774" y="139408"/>
                    <a:pt x="243952" y="143298"/>
                    <a:pt x="268288" y="149780"/>
                  </a:cubicBezTo>
                  <a:cubicBezTo>
                    <a:pt x="259322" y="164042"/>
                    <a:pt x="249076" y="179599"/>
                    <a:pt x="238829" y="193860"/>
                  </a:cubicBezTo>
                  <a:cubicBezTo>
                    <a:pt x="234986" y="192564"/>
                    <a:pt x="231144" y="191267"/>
                    <a:pt x="227301" y="191267"/>
                  </a:cubicBezTo>
                  <a:cubicBezTo>
                    <a:pt x="213212" y="191267"/>
                    <a:pt x="201685" y="201639"/>
                    <a:pt x="200404" y="214604"/>
                  </a:cubicBezTo>
                  <a:cubicBezTo>
                    <a:pt x="194000" y="214604"/>
                    <a:pt x="186315" y="214604"/>
                    <a:pt x="179911" y="215900"/>
                  </a:cubicBezTo>
                  <a:cubicBezTo>
                    <a:pt x="170945" y="202936"/>
                    <a:pt x="163260" y="191267"/>
                    <a:pt x="155575" y="179599"/>
                  </a:cubicBezTo>
                  <a:cubicBezTo>
                    <a:pt x="160698" y="171820"/>
                    <a:pt x="167102" y="162745"/>
                    <a:pt x="173507" y="154966"/>
                  </a:cubicBezTo>
                  <a:cubicBezTo>
                    <a:pt x="177349" y="148483"/>
                    <a:pt x="182472" y="143298"/>
                    <a:pt x="186315" y="138112"/>
                  </a:cubicBezTo>
                  <a:close/>
                  <a:moveTo>
                    <a:pt x="168276" y="138112"/>
                  </a:moveTo>
                  <a:cubicBezTo>
                    <a:pt x="165630" y="140597"/>
                    <a:pt x="164307" y="143081"/>
                    <a:pt x="161661" y="145566"/>
                  </a:cubicBezTo>
                  <a:cubicBezTo>
                    <a:pt x="156370" y="153020"/>
                    <a:pt x="151078" y="159232"/>
                    <a:pt x="145786" y="166687"/>
                  </a:cubicBezTo>
                  <a:cubicBezTo>
                    <a:pt x="144463" y="165445"/>
                    <a:pt x="143140" y="162960"/>
                    <a:pt x="141817" y="161718"/>
                  </a:cubicBezTo>
                  <a:cubicBezTo>
                    <a:pt x="137849" y="154263"/>
                    <a:pt x="132557" y="146808"/>
                    <a:pt x="128588" y="139354"/>
                  </a:cubicBezTo>
                  <a:cubicBezTo>
                    <a:pt x="141817" y="139354"/>
                    <a:pt x="155047" y="138112"/>
                    <a:pt x="168276" y="138112"/>
                  </a:cubicBezTo>
                  <a:close/>
                  <a:moveTo>
                    <a:pt x="220028" y="103187"/>
                  </a:moveTo>
                  <a:cubicBezTo>
                    <a:pt x="223838" y="104486"/>
                    <a:pt x="227648" y="105784"/>
                    <a:pt x="232728" y="105784"/>
                  </a:cubicBezTo>
                  <a:cubicBezTo>
                    <a:pt x="233998" y="105784"/>
                    <a:pt x="236538" y="105784"/>
                    <a:pt x="237808" y="105784"/>
                  </a:cubicBezTo>
                  <a:cubicBezTo>
                    <a:pt x="241618" y="109681"/>
                    <a:pt x="244158" y="114877"/>
                    <a:pt x="246698" y="118773"/>
                  </a:cubicBezTo>
                  <a:cubicBezTo>
                    <a:pt x="249238" y="122670"/>
                    <a:pt x="253048" y="127865"/>
                    <a:pt x="255588" y="131762"/>
                  </a:cubicBezTo>
                  <a:cubicBezTo>
                    <a:pt x="237808" y="129164"/>
                    <a:pt x="218758" y="126566"/>
                    <a:pt x="198438" y="125267"/>
                  </a:cubicBezTo>
                  <a:cubicBezTo>
                    <a:pt x="206058" y="117474"/>
                    <a:pt x="213678" y="109681"/>
                    <a:pt x="220028" y="103187"/>
                  </a:cubicBezTo>
                  <a:close/>
                  <a:moveTo>
                    <a:pt x="317236" y="98425"/>
                  </a:moveTo>
                  <a:cubicBezTo>
                    <a:pt x="325173" y="115539"/>
                    <a:pt x="329142" y="133969"/>
                    <a:pt x="331788" y="152400"/>
                  </a:cubicBezTo>
                  <a:cubicBezTo>
                    <a:pt x="319882" y="148450"/>
                    <a:pt x="306652" y="144501"/>
                    <a:pt x="292100" y="140552"/>
                  </a:cubicBezTo>
                  <a:cubicBezTo>
                    <a:pt x="301361" y="124754"/>
                    <a:pt x="310621" y="111589"/>
                    <a:pt x="317236" y="98425"/>
                  </a:cubicBezTo>
                  <a:close/>
                  <a:moveTo>
                    <a:pt x="286068" y="52387"/>
                  </a:moveTo>
                  <a:cubicBezTo>
                    <a:pt x="295205" y="61448"/>
                    <a:pt x="303037" y="71803"/>
                    <a:pt x="309563" y="84748"/>
                  </a:cubicBezTo>
                  <a:cubicBezTo>
                    <a:pt x="301731" y="98986"/>
                    <a:pt x="289984" y="117108"/>
                    <a:pt x="278236" y="136525"/>
                  </a:cubicBezTo>
                  <a:cubicBezTo>
                    <a:pt x="278236" y="136525"/>
                    <a:pt x="276931" y="136525"/>
                    <a:pt x="276931" y="136525"/>
                  </a:cubicBezTo>
                  <a:cubicBezTo>
                    <a:pt x="270404" y="127464"/>
                    <a:pt x="265183" y="119697"/>
                    <a:pt x="258657" y="110636"/>
                  </a:cubicBezTo>
                  <a:cubicBezTo>
                    <a:pt x="256046" y="106753"/>
                    <a:pt x="253436" y="102870"/>
                    <a:pt x="250825" y="98986"/>
                  </a:cubicBezTo>
                  <a:cubicBezTo>
                    <a:pt x="256046" y="93809"/>
                    <a:pt x="259962" y="86042"/>
                    <a:pt x="259962" y="78275"/>
                  </a:cubicBezTo>
                  <a:cubicBezTo>
                    <a:pt x="259962" y="75687"/>
                    <a:pt x="259962" y="73098"/>
                    <a:pt x="258657" y="70509"/>
                  </a:cubicBezTo>
                  <a:cubicBezTo>
                    <a:pt x="269099" y="62742"/>
                    <a:pt x="278236" y="57564"/>
                    <a:pt x="286068" y="52387"/>
                  </a:cubicBezTo>
                  <a:close/>
                  <a:moveTo>
                    <a:pt x="73025" y="28575"/>
                  </a:moveTo>
                  <a:cubicBezTo>
                    <a:pt x="79493" y="54655"/>
                    <a:pt x="92428" y="92472"/>
                    <a:pt x="107950" y="126377"/>
                  </a:cubicBezTo>
                  <a:cubicBezTo>
                    <a:pt x="63970" y="128985"/>
                    <a:pt x="25165" y="134201"/>
                    <a:pt x="3175" y="138113"/>
                  </a:cubicBezTo>
                  <a:cubicBezTo>
                    <a:pt x="10936" y="92472"/>
                    <a:pt x="36806" y="53351"/>
                    <a:pt x="73025" y="28575"/>
                  </a:cubicBezTo>
                  <a:close/>
                  <a:moveTo>
                    <a:pt x="203200" y="4762"/>
                  </a:moveTo>
                  <a:cubicBezTo>
                    <a:pt x="230476" y="11151"/>
                    <a:pt x="255155" y="23928"/>
                    <a:pt x="274638" y="41817"/>
                  </a:cubicBezTo>
                  <a:cubicBezTo>
                    <a:pt x="268144" y="45650"/>
                    <a:pt x="260350" y="52039"/>
                    <a:pt x="251258" y="57150"/>
                  </a:cubicBezTo>
                  <a:cubicBezTo>
                    <a:pt x="246063" y="53316"/>
                    <a:pt x="239568" y="50761"/>
                    <a:pt x="233074" y="50761"/>
                  </a:cubicBezTo>
                  <a:cubicBezTo>
                    <a:pt x="230476" y="50761"/>
                    <a:pt x="227879" y="50761"/>
                    <a:pt x="225281" y="52039"/>
                  </a:cubicBezTo>
                  <a:cubicBezTo>
                    <a:pt x="216189" y="34150"/>
                    <a:pt x="208395" y="17539"/>
                    <a:pt x="203200" y="4762"/>
                  </a:cubicBezTo>
                  <a:close/>
                  <a:moveTo>
                    <a:pt x="165260" y="0"/>
                  </a:moveTo>
                  <a:cubicBezTo>
                    <a:pt x="172957" y="0"/>
                    <a:pt x="179371" y="0"/>
                    <a:pt x="185786" y="1290"/>
                  </a:cubicBezTo>
                  <a:cubicBezTo>
                    <a:pt x="192200" y="15478"/>
                    <a:pt x="199897" y="36115"/>
                    <a:pt x="212725" y="59333"/>
                  </a:cubicBezTo>
                  <a:cubicBezTo>
                    <a:pt x="207594" y="63202"/>
                    <a:pt x="205028" y="69651"/>
                    <a:pt x="205028" y="77390"/>
                  </a:cubicBezTo>
                  <a:cubicBezTo>
                    <a:pt x="205028" y="82550"/>
                    <a:pt x="206311" y="87709"/>
                    <a:pt x="208876" y="91579"/>
                  </a:cubicBezTo>
                  <a:cubicBezTo>
                    <a:pt x="198614" y="100608"/>
                    <a:pt x="188351" y="110926"/>
                    <a:pt x="179371" y="122535"/>
                  </a:cubicBezTo>
                  <a:cubicBezTo>
                    <a:pt x="178089" y="122535"/>
                    <a:pt x="178089" y="122535"/>
                    <a:pt x="176806" y="122535"/>
                  </a:cubicBezTo>
                  <a:cubicBezTo>
                    <a:pt x="158846" y="122535"/>
                    <a:pt x="139604" y="123825"/>
                    <a:pt x="122927" y="123825"/>
                  </a:cubicBezTo>
                  <a:cubicBezTo>
                    <a:pt x="104967" y="87709"/>
                    <a:pt x="92139" y="45144"/>
                    <a:pt x="85725" y="20637"/>
                  </a:cubicBezTo>
                  <a:cubicBezTo>
                    <a:pt x="108816" y="7739"/>
                    <a:pt x="135755" y="0"/>
                    <a:pt x="16526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083669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387927" y="424875"/>
            <a:ext cx="11458735" cy="6096000"/>
          </a:xfrm>
          <a:prstGeom prst="rect">
            <a:avLst/>
          </a:prstGeom>
          <a:noFill/>
          <a:ln w="168275">
            <a:solidFill>
              <a:srgbClr val="4192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83669"/>
              </a:solidFill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>
            <p:custDataLst>
              <p:tags r:id="rId5"/>
            </p:custDataLst>
          </p:nvPr>
        </p:nvGrpSpPr>
        <p:grpSpPr>
          <a:xfrm>
            <a:off x="1635125" y="852805"/>
            <a:ext cx="9838055" cy="984885"/>
            <a:chOff x="683080" y="852602"/>
            <a:chExt cx="10603410" cy="984885"/>
          </a:xfrm>
        </p:grpSpPr>
        <p:sp>
          <p:nvSpPr>
            <p:cNvPr id="5" name="Synergistically utilize technically sound portals with frictionless chains. Dramatically customize…"/>
            <p:cNvSpPr txBox="1"/>
            <p:nvPr>
              <p:custDataLst>
                <p:tags r:id="rId6"/>
              </p:custDataLst>
            </p:nvPr>
          </p:nvSpPr>
          <p:spPr>
            <a:xfrm>
              <a:off x="683080" y="852602"/>
              <a:ext cx="9036134" cy="984885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spAutoFit/>
            </a:bodyPr>
            <a:lstStyle/>
            <a:p>
              <a:pPr lvl="0" algn="dist"/>
              <a:r>
                <a:rPr lang="zh-CN" altLang="en-US" sz="3200" b="1">
                  <a:solidFill>
                    <a:srgbClr val="083669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案例：</a:t>
              </a:r>
              <a:r>
                <a:rPr lang="zh-CN" altLang="en-US" sz="3200" b="1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  <a:sym typeface="+mn-ea"/>
                </a:rPr>
                <a:t>森林过度</a:t>
              </a:r>
              <a:r>
                <a:rPr lang="zh-CN" altLang="en-US" sz="3200" b="1" smtClean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  <a:sym typeface="+mn-ea"/>
                </a:rPr>
                <a:t>采伐</a:t>
              </a:r>
              <a:endParaRPr lang="en-US" altLang="zh-CN" sz="3200" b="1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sym typeface="+mn-ea"/>
              </a:endParaRPr>
            </a:p>
            <a:p>
              <a:pPr lvl="0" algn="dist"/>
              <a:r>
                <a:rPr lang="zh-CN" altLang="en-US" sz="3200" b="1" smtClean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  <a:sym typeface="+mn-ea"/>
                </a:rPr>
                <a:t>导致</a:t>
              </a:r>
              <a:r>
                <a:rPr lang="zh-CN" altLang="en-US" sz="3200" b="1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  <a:sym typeface="+mn-ea"/>
                </a:rPr>
                <a:t>东北自然环境的整体变化</a:t>
              </a:r>
              <a:endParaRPr lang="zh-CN" altLang="en-US" sz="3200" b="1">
                <a:solidFill>
                  <a:srgbClr val="083669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endParaRPr>
            </a:p>
          </p:txBody>
        </p:sp>
        <p:sp>
          <p:nvSpPr>
            <p:cNvPr id="6" name="箭头: V 形 5"/>
            <p:cNvSpPr/>
            <p:nvPr>
              <p:custDataLst>
                <p:tags r:id="rId7"/>
              </p:custDataLst>
            </p:nvPr>
          </p:nvSpPr>
          <p:spPr>
            <a:xfrm>
              <a:off x="9858150" y="892666"/>
              <a:ext cx="272597" cy="424671"/>
            </a:xfrm>
            <a:prstGeom prst="chevron">
              <a:avLst/>
            </a:prstGeom>
            <a:solidFill>
              <a:srgbClr val="4192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9" name="箭头: V 形 8"/>
            <p:cNvSpPr/>
            <p:nvPr>
              <p:custDataLst>
                <p:tags r:id="rId8"/>
              </p:custDataLst>
            </p:nvPr>
          </p:nvSpPr>
          <p:spPr>
            <a:xfrm>
              <a:off x="10269715" y="892666"/>
              <a:ext cx="272597" cy="424671"/>
            </a:xfrm>
            <a:prstGeom prst="chevron">
              <a:avLst/>
            </a:prstGeom>
            <a:solidFill>
              <a:srgbClr val="4192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11" name="箭头: V 形 10"/>
            <p:cNvSpPr/>
            <p:nvPr>
              <p:custDataLst>
                <p:tags r:id="rId9"/>
              </p:custDataLst>
            </p:nvPr>
          </p:nvSpPr>
          <p:spPr>
            <a:xfrm>
              <a:off x="10646623" y="892666"/>
              <a:ext cx="272597" cy="424671"/>
            </a:xfrm>
            <a:prstGeom prst="chevron">
              <a:avLst/>
            </a:prstGeom>
            <a:solidFill>
              <a:srgbClr val="4192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12" name="箭头: V 形 11"/>
            <p:cNvSpPr/>
            <p:nvPr>
              <p:custDataLst>
                <p:tags r:id="rId10"/>
              </p:custDataLst>
            </p:nvPr>
          </p:nvSpPr>
          <p:spPr>
            <a:xfrm>
              <a:off x="11013893" y="892666"/>
              <a:ext cx="272597" cy="424671"/>
            </a:xfrm>
            <a:prstGeom prst="chevron">
              <a:avLst/>
            </a:prstGeom>
            <a:solidFill>
              <a:srgbClr val="4192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11"/>
            </p:custDataLst>
          </p:nvPr>
        </p:nvSpPr>
        <p:spPr>
          <a:xfrm>
            <a:off x="1163955" y="2517775"/>
            <a:ext cx="5034915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  <a:defRPr/>
            </a:pPr>
            <a:r>
              <a:rPr lang="zh-CN" altLang="en-US" sz="2400" kern="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经过</a:t>
            </a:r>
            <a:r>
              <a:rPr lang="en-US" altLang="zh-CN" sz="2400" kern="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100</a:t>
            </a:r>
            <a:r>
              <a:rPr lang="zh-CN" altLang="en-US" sz="2400" kern="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多年的大规模采伐</a:t>
            </a:r>
            <a:endParaRPr lang="en-US" altLang="zh-CN" sz="2400" kern="10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  <a:defRPr/>
            </a:pPr>
            <a:r>
              <a:rPr lang="zh-CN" altLang="en-US" sz="2400" kern="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至</a:t>
            </a:r>
            <a:r>
              <a:rPr lang="en-US" altLang="zh-CN" sz="2400" kern="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20</a:t>
            </a:r>
            <a:r>
              <a:rPr lang="zh-CN" altLang="en-US" sz="2400" kern="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世纪末，东北林海发生了很大的变化</a:t>
            </a:r>
            <a:r>
              <a:rPr lang="zh-CN" altLang="en-US" sz="2400" b="1" kern="10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森林面积</a:t>
            </a:r>
            <a:r>
              <a:rPr lang="zh-CN" altLang="en-US" sz="2400" b="1" kern="10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锐减</a:t>
            </a:r>
            <a:endParaRPr lang="en-US" altLang="zh-CN" sz="2400" b="1" kern="100" smtClean="0">
              <a:solidFill>
                <a:srgbClr val="0070C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  <a:defRPr/>
            </a:pPr>
            <a:r>
              <a:rPr lang="zh-CN" altLang="en-US" sz="2400"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现存森林多为天然次生林或人工林。</a:t>
            </a:r>
            <a:endParaRPr lang="zh-CN" altLang="en-US" sz="2400" b="1" kern="100">
              <a:solidFill>
                <a:srgbClr val="0070C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  <a:sym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322709" y="2021522"/>
            <a:ext cx="4630737" cy="4161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iśļîďé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00000" t="23370" r="-237" b="15877"/>
          <a:stretch>
            <a:fillRect/>
          </a:stretch>
        </p:blipFill>
        <p:spPr>
          <a:xfrm>
            <a:off x="10716220" y="2140559"/>
            <a:ext cx="15281" cy="3057714"/>
          </a:xfrm>
          <a:custGeom>
            <a:avLst/>
            <a:gdLst>
              <a:gd name="connsiteX0" fmla="*/ 0 w 15281"/>
              <a:gd name="connsiteY0" fmla="*/ 0 h 3057714"/>
              <a:gd name="connsiteX1" fmla="*/ 7964 w 15281"/>
              <a:gd name="connsiteY1" fmla="*/ 11812 h 3057714"/>
              <a:gd name="connsiteX2" fmla="*/ 15281 w 15281"/>
              <a:gd name="connsiteY2" fmla="*/ 48057 h 3057714"/>
              <a:gd name="connsiteX3" fmla="*/ 15281 w 15281"/>
              <a:gd name="connsiteY3" fmla="*/ 3009657 h 3057714"/>
              <a:gd name="connsiteX4" fmla="*/ 7964 w 15281"/>
              <a:gd name="connsiteY4" fmla="*/ 3045902 h 3057714"/>
              <a:gd name="connsiteX5" fmla="*/ 0 w 15281"/>
              <a:gd name="connsiteY5" fmla="*/ 3057714 h 3057714"/>
              <a:gd name="connsiteX6" fmla="*/ 0 w 15281"/>
              <a:gd name="connsiteY6" fmla="*/ 0 h 305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81" h="3057714">
                <a:moveTo>
                  <a:pt x="0" y="0"/>
                </a:moveTo>
                <a:lnTo>
                  <a:pt x="7964" y="11812"/>
                </a:lnTo>
                <a:cubicBezTo>
                  <a:pt x="12675" y="22952"/>
                  <a:pt x="15281" y="35200"/>
                  <a:pt x="15281" y="48057"/>
                </a:cubicBezTo>
                <a:lnTo>
                  <a:pt x="15281" y="3009657"/>
                </a:lnTo>
                <a:cubicBezTo>
                  <a:pt x="15281" y="3022514"/>
                  <a:pt x="12675" y="3034762"/>
                  <a:pt x="7964" y="3045902"/>
                </a:cubicBezTo>
                <a:lnTo>
                  <a:pt x="0" y="305771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7" name="îśḷïḍé"/>
          <p:cNvSpPr txBox="1"/>
          <p:nvPr>
            <p:custDataLst>
              <p:tags r:id="rId3"/>
            </p:custDataLst>
          </p:nvPr>
        </p:nvSpPr>
        <p:spPr>
          <a:xfrm>
            <a:off x="1280795" y="292735"/>
            <a:ext cx="9726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>
                <a:solidFill>
                  <a:srgbClr val="1F8F9D"/>
                </a:solidFill>
                <a:latin typeface="Arial" panose="020B0604020202090204"/>
                <a:ea typeface="微软雅黑" pitchFamily="34" charset="-122"/>
                <a:cs typeface="+mj-cs"/>
                <a:sym typeface="+mn-lt"/>
              </a:rPr>
              <a:t>活动：</a:t>
            </a:r>
            <a:r>
              <a:rPr lang="zh-CN" altLang="en-US" sz="3600" b="1" noProof="0">
                <a:solidFill>
                  <a:srgbClr val="1F8F9D"/>
                </a:solidFill>
                <a:latin typeface="Arial" panose="020B0604020202090204"/>
                <a:ea typeface="微软雅黑" pitchFamily="34" charset="-122"/>
                <a:cs typeface="+mj-cs"/>
                <a:sym typeface="+mn-ea"/>
              </a:rPr>
              <a:t>认识修建大坝对自然环境的影响</a:t>
            </a:r>
            <a:endParaRPr kumimoji="0" lang="zh-CN" altLang="en-US" sz="3600" b="1" i="0" kern="1200" cap="none" spc="0" normalizeH="0" baseline="0" noProof="0">
              <a:solidFill>
                <a:srgbClr val="1F8F9D"/>
              </a:solidFill>
              <a:latin typeface="Arial" panose="020B0604020202090204"/>
              <a:ea typeface="微软雅黑" pitchFamily="34" charset="-122"/>
              <a:cs typeface="+mj-cs"/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8750" y="69850"/>
            <a:ext cx="914400" cy="914400"/>
          </a:xfrm>
          <a:prstGeom prst="rect">
            <a:avLst/>
          </a:prstGeom>
        </p:spPr>
      </p:pic>
      <p:sp>
        <p:nvSpPr>
          <p:cNvPr id="25" name="矩形 24"/>
          <p:cNvSpPr/>
          <p:nvPr>
            <p:custDataLst>
              <p:tags r:id="rId7"/>
            </p:custDataLst>
          </p:nvPr>
        </p:nvSpPr>
        <p:spPr>
          <a:xfrm>
            <a:off x="568960" y="1270635"/>
            <a:ext cx="10874375" cy="11988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修建大坝会对自然环境产生诸多影响。请根据图5.5提供的线索讨论这些影响，并把讨论的结果填写在空白处</a:t>
            </a:r>
            <a:endParaRPr lang="zh-CN" altLang="en-US" sz="2400" smtClean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  <a:sym typeface="+mn-ea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316355" y="2469515"/>
            <a:ext cx="9124950" cy="4343400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10"/>
            </p:custDataLst>
          </p:nvPr>
        </p:nvSpPr>
        <p:spPr>
          <a:xfrm>
            <a:off x="2708629" y="5567448"/>
            <a:ext cx="94551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地下水位上升</a:t>
            </a:r>
            <a:endParaRPr lang="zh-CN" altLang="en-US" sz="2000" b="1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11"/>
            </p:custDataLst>
          </p:nvPr>
        </p:nvSpPr>
        <p:spPr>
          <a:xfrm>
            <a:off x="3996055" y="5567680"/>
            <a:ext cx="10115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物种构成改变</a:t>
            </a:r>
            <a:endParaRPr lang="zh-CN" altLang="en-US" sz="2000" b="1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12"/>
            </p:custDataLst>
          </p:nvPr>
        </p:nvSpPr>
        <p:spPr>
          <a:xfrm>
            <a:off x="6506845" y="5567680"/>
            <a:ext cx="11156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变得温和湿润</a:t>
            </a:r>
            <a:endParaRPr lang="zh-CN" altLang="en-US" sz="2000" b="1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13"/>
            </p:custDataLst>
          </p:nvPr>
        </p:nvSpPr>
        <p:spPr>
          <a:xfrm>
            <a:off x="9226550" y="3839210"/>
            <a:ext cx="17068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泥沙淤积减少</a:t>
            </a:r>
            <a:endParaRPr lang="zh-CN" altLang="en-US" sz="2000" b="1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14"/>
            </p:custDataLst>
          </p:nvPr>
        </p:nvSpPr>
        <p:spPr>
          <a:xfrm>
            <a:off x="9226550" y="4636770"/>
            <a:ext cx="20783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洪水频率减少</a:t>
            </a:r>
            <a:endParaRPr lang="zh-CN" altLang="en-US" sz="2000" b="1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2" grpId="0"/>
      <p:bldP spid="23" grpId="0"/>
      <p:bldP spid="24" grpId="0"/>
      <p:bldP spid="26" grpId="0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7325" y="0"/>
            <a:ext cx="11817350" cy="6858000"/>
          </a:xfrm>
          <a:prstGeom prst="rect">
            <a:avLst/>
          </a:prstGeom>
        </p:spPr>
      </p:pic>
      <p:sp>
        <p:nvSpPr>
          <p:cNvPr id="50" name="矩形 49"/>
          <p:cNvSpPr/>
          <p:nvPr>
            <p:custDataLst>
              <p:tags r:id="rId3"/>
            </p:custDataLst>
          </p:nvPr>
        </p:nvSpPr>
        <p:spPr>
          <a:xfrm>
            <a:off x="451165" y="-1250822"/>
            <a:ext cx="652635" cy="995099"/>
          </a:xfrm>
          <a:prstGeom prst="rect">
            <a:avLst/>
          </a:prstGeom>
          <a:solidFill>
            <a:srgbClr val="1D6FA9"/>
          </a:solidFill>
          <a:ln>
            <a:noFill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>
            <p:custDataLst>
              <p:tags r:id="rId4"/>
            </p:custDataLst>
          </p:nvPr>
        </p:nvSpPr>
        <p:spPr>
          <a:xfrm>
            <a:off x="1250865" y="-1250822"/>
            <a:ext cx="652635" cy="995099"/>
          </a:xfrm>
          <a:prstGeom prst="rect">
            <a:avLst/>
          </a:prstGeom>
          <a:solidFill>
            <a:srgbClr val="1F9776"/>
          </a:solidFill>
          <a:ln>
            <a:noFill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>
            <p:custDataLst>
              <p:tags r:id="rId5"/>
            </p:custDataLst>
          </p:nvPr>
        </p:nvSpPr>
        <p:spPr>
          <a:xfrm>
            <a:off x="2050564" y="-1250822"/>
            <a:ext cx="652635" cy="995099"/>
          </a:xfrm>
          <a:prstGeom prst="rect">
            <a:avLst/>
          </a:prstGeom>
          <a:solidFill>
            <a:srgbClr val="89C145"/>
          </a:solidFill>
          <a:ln>
            <a:noFill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/>
          <p:cNvSpPr/>
          <p:nvPr>
            <p:custDataLst>
              <p:tags r:id="rId6"/>
            </p:custDataLst>
          </p:nvPr>
        </p:nvSpPr>
        <p:spPr>
          <a:xfrm>
            <a:off x="2850264" y="-1250822"/>
            <a:ext cx="652635" cy="995099"/>
          </a:xfrm>
          <a:prstGeom prst="rect">
            <a:avLst/>
          </a:prstGeom>
          <a:solidFill>
            <a:srgbClr val="F29C15"/>
          </a:solidFill>
          <a:ln>
            <a:noFill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/>
          <p:cNvSpPr/>
          <p:nvPr>
            <p:custDataLst>
              <p:tags r:id="rId7"/>
            </p:custDataLst>
          </p:nvPr>
        </p:nvSpPr>
        <p:spPr>
          <a:xfrm>
            <a:off x="3649964" y="-1250822"/>
            <a:ext cx="652635" cy="995099"/>
          </a:xfrm>
          <a:prstGeom prst="rect">
            <a:avLst/>
          </a:prstGeom>
          <a:solidFill>
            <a:srgbClr val="CA2A2B"/>
          </a:solidFill>
          <a:ln>
            <a:noFill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>
            <p:custDataLst>
              <p:tags r:id="rId8"/>
            </p:custDataLst>
          </p:nvPr>
        </p:nvGrpSpPr>
        <p:grpSpPr>
          <a:xfrm flipH="1">
            <a:off x="-8475" y="0"/>
            <a:ext cx="469934" cy="996044"/>
            <a:chOff x="11722066" y="1592297"/>
            <a:chExt cx="469934" cy="1431122"/>
          </a:xfrm>
        </p:grpSpPr>
        <p:sp>
          <p:nvSpPr>
            <p:cNvPr id="20" name="矩形 19"/>
            <p:cNvSpPr/>
            <p:nvPr>
              <p:custDataLst>
                <p:tags r:id="rId9"/>
              </p:custDataLst>
            </p:nvPr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solidFill>
              <a:srgbClr val="1D6FA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>
              <p:custDataLst>
                <p:tags r:id="rId10"/>
              </p:custDataLst>
            </p:nvPr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solidFill>
              <a:srgbClr val="1D6FA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/>
          <p:cNvSpPr txBox="1"/>
          <p:nvPr>
            <p:custDataLst>
              <p:tags r:id="rId11"/>
            </p:custDataLst>
          </p:nvPr>
        </p:nvSpPr>
        <p:spPr>
          <a:xfrm>
            <a:off x="1021626" y="36357"/>
            <a:ext cx="431673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本节主要内容</a:t>
            </a:r>
            <a:endParaRPr lang="zh-CN" altLang="en-US" sz="5400" b="1">
              <a:solidFill>
                <a:schemeClr val="tx1">
                  <a:lumMod val="85000"/>
                  <a:lumOff val="1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ttp://photo-static-api.fotomore.com/creative/vcg/400/new/VCG41N1069719202.jpg?uid=386&amp;timestamp=1729148465&amp;sign=131873e3b63945222116c6b4c451cccd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4025265"/>
          </a:xfrm>
          <a:prstGeom prst="rect">
            <a:avLst/>
          </a:prstGeom>
        </p:spPr>
      </p:pic>
      <p:grpSp>
        <p:nvGrpSpPr>
          <p:cNvPr id="4" name="Group 12"/>
          <p:cNvGrpSpPr/>
          <p:nvPr>
            <p:custDataLst>
              <p:tags r:id="rId3"/>
            </p:custDataLst>
          </p:nvPr>
        </p:nvGrpSpPr>
        <p:grpSpPr>
          <a:xfrm>
            <a:off x="5555999" y="3140422"/>
            <a:ext cx="1080000" cy="1080000"/>
            <a:chOff x="5292331" y="4623513"/>
            <a:chExt cx="1080000" cy="1080000"/>
          </a:xfrm>
        </p:grpSpPr>
        <p:sp>
          <p:nvSpPr>
            <p:cNvPr id="5" name="Teardrop 11"/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 rot="18960000">
              <a:off x="5292331" y="4623513"/>
              <a:ext cx="1080000" cy="1080000"/>
            </a:xfrm>
            <a:prstGeom prst="teardrop">
              <a:avLst>
                <a:gd name="adj" fmla="val 157569"/>
              </a:avLst>
            </a:prstGeom>
            <a:solidFill>
              <a:schemeClr val="bg2">
                <a:lumMod val="50000"/>
                <a:alpha val="70000"/>
              </a:schemeClr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itchFamily="34" charset="-122"/>
              </a:endParaRPr>
            </a:p>
          </p:txBody>
        </p:sp>
        <p:sp>
          <p:nvSpPr>
            <p:cNvPr id="6" name="Oval 10"/>
            <p:cNvSpPr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5400331" y="4731513"/>
              <a:ext cx="864000" cy="864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solidFill>
                <a:schemeClr val="bg1">
                  <a:alpha val="7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itchFamily="34" charset="-122"/>
              </a:endParaRPr>
            </a:p>
          </p:txBody>
        </p:sp>
      </p:grpSp>
      <p:sp>
        <p:nvSpPr>
          <p:cNvPr id="8" name="Content Placeholder 2"/>
          <p:cNvSpPr txBox="1"/>
          <p:nvPr>
            <p:custDataLst>
              <p:tags r:id="rId6"/>
            </p:custDataLst>
          </p:nvPr>
        </p:nvSpPr>
        <p:spPr>
          <a:xfrm>
            <a:off x="763905" y="4794885"/>
            <a:ext cx="10664190" cy="1150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Clr>
                <a:srgbClr val="1F608B">
                  <a:lumMod val="75000"/>
                </a:srgbClr>
              </a:buClr>
            </a:pPr>
            <a:r>
              <a:rPr lang="zh-CN" altLang="en-US" sz="54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课时作业</a:t>
            </a:r>
            <a:endParaRPr lang="zh-CN" altLang="en-US" sz="5400" b="1" spc="30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Content Placeholder 2"/>
          <p:cNvSpPr txBox="1"/>
          <p:nvPr>
            <p:custDataLst>
              <p:tags r:id="rId7"/>
            </p:custDataLst>
          </p:nvPr>
        </p:nvSpPr>
        <p:spPr>
          <a:xfrm>
            <a:off x="4621040" y="4376775"/>
            <a:ext cx="2949918" cy="3788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30000"/>
              </a:lnSpc>
              <a:buClr>
                <a:srgbClr val="1F608B">
                  <a:lumMod val="75000"/>
                </a:srgbClr>
              </a:buClr>
            </a:pPr>
            <a:r>
              <a:rPr lang="id-ID" sz="1800" b="1">
                <a:solidFill>
                  <a:schemeClr val="bg2">
                    <a:lumMod val="25000"/>
                  </a:schemeClr>
                </a:solidFill>
                <a:ea typeface="微软雅黑" pitchFamily="34" charset="-122"/>
              </a:rPr>
              <a:t>Lesson assignment</a:t>
            </a:r>
            <a:endParaRPr lang="id-ID" sz="1800" b="1">
              <a:solidFill>
                <a:schemeClr val="bg2">
                  <a:lumMod val="25000"/>
                </a:schemeClr>
              </a:solidFill>
              <a:ea typeface="微软雅黑" pitchFamily="34" charset="-122"/>
            </a:endParaRPr>
          </a:p>
        </p:txBody>
      </p:sp>
      <p:grpSp>
        <p:nvGrpSpPr>
          <p:cNvPr id="10" name="Group 19"/>
          <p:cNvGrpSpPr/>
          <p:nvPr>
            <p:custDataLst>
              <p:tags r:id="rId8"/>
            </p:custDataLst>
          </p:nvPr>
        </p:nvGrpSpPr>
        <p:grpSpPr>
          <a:xfrm>
            <a:off x="5828795" y="4752377"/>
            <a:ext cx="534408" cy="165606"/>
            <a:chOff x="10185009" y="4052544"/>
            <a:chExt cx="534408" cy="165606"/>
          </a:xfrm>
        </p:grpSpPr>
        <p:sp>
          <p:nvSpPr>
            <p:cNvPr id="11" name="Oval 16"/>
            <p:cNvSpPr/>
            <p:nvPr>
              <p:custDataLst>
                <p:tags r:id="rId9"/>
              </p:custDataLst>
            </p:nvPr>
          </p:nvSpPr>
          <p:spPr>
            <a:xfrm>
              <a:off x="10185009" y="4056150"/>
              <a:ext cx="162000" cy="162000"/>
            </a:xfrm>
            <a:prstGeom prst="ellipse">
              <a:avLst/>
            </a:prstGeom>
            <a:solidFill>
              <a:srgbClr val="2980B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itchFamily="34" charset="-122"/>
              </a:endParaRPr>
            </a:p>
          </p:txBody>
        </p:sp>
        <p:sp>
          <p:nvSpPr>
            <p:cNvPr id="12" name="Oval 17"/>
            <p:cNvSpPr/>
            <p:nvPr>
              <p:custDataLst>
                <p:tags r:id="rId10"/>
              </p:custDataLst>
            </p:nvPr>
          </p:nvSpPr>
          <p:spPr>
            <a:xfrm>
              <a:off x="10371213" y="4052544"/>
              <a:ext cx="162000" cy="162000"/>
            </a:xfrm>
            <a:prstGeom prst="ellipse">
              <a:avLst/>
            </a:prstGeom>
            <a:solidFill>
              <a:srgbClr val="7BB8E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itchFamily="34" charset="-122"/>
              </a:endParaRPr>
            </a:p>
          </p:txBody>
        </p:sp>
        <p:sp>
          <p:nvSpPr>
            <p:cNvPr id="13" name="Oval 18"/>
            <p:cNvSpPr/>
            <p:nvPr>
              <p:custDataLst>
                <p:tags r:id="rId11"/>
              </p:custDataLst>
            </p:nvPr>
          </p:nvSpPr>
          <p:spPr>
            <a:xfrm>
              <a:off x="10557417" y="4052544"/>
              <a:ext cx="162000" cy="162000"/>
            </a:xfrm>
            <a:prstGeom prst="ellipse">
              <a:avLst/>
            </a:prstGeom>
            <a:solidFill>
              <a:srgbClr val="9FCBE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itchFamily="34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57270" y="5031105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>
            <p:custDataLst>
              <p:tags r:id="rId1"/>
            </p:custDataLst>
          </p:nvPr>
        </p:nvSpPr>
        <p:spPr>
          <a:xfrm>
            <a:off x="230505" y="216535"/>
            <a:ext cx="11721465" cy="64344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D0E5F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6" name="组合 35"/>
          <p:cNvGrpSpPr/>
          <p:nvPr>
            <p:custDataLst>
              <p:tags r:id="rId2"/>
            </p:custDataLst>
          </p:nvPr>
        </p:nvGrpSpPr>
        <p:grpSpPr>
          <a:xfrm>
            <a:off x="11548365" y="1600735"/>
            <a:ext cx="95407" cy="3305919"/>
            <a:chOff x="11197210" y="1828065"/>
            <a:chExt cx="95407" cy="3305919"/>
          </a:xfrm>
        </p:grpSpPr>
        <p:grpSp>
          <p:nvGrpSpPr>
            <p:cNvPr id="23" name="组合 22"/>
            <p:cNvGrpSpPr/>
            <p:nvPr>
              <p:custDataLst>
                <p:tags r:id="rId3"/>
              </p:custDataLst>
            </p:nvPr>
          </p:nvGrpSpPr>
          <p:grpSpPr>
            <a:xfrm flipH="1">
              <a:off x="11197210" y="1828065"/>
              <a:ext cx="90682" cy="1190451"/>
              <a:chOff x="508216" y="2820579"/>
              <a:chExt cx="196770" cy="2583143"/>
            </a:xfrm>
            <a:solidFill>
              <a:srgbClr val="083669"/>
            </a:solidFill>
          </p:grpSpPr>
          <p:sp>
            <p:nvSpPr>
              <p:cNvPr id="24" name="椭圆 23"/>
              <p:cNvSpPr/>
              <p:nvPr>
                <p:custDataLst>
                  <p:tags r:id="rId4"/>
                </p:custDataLst>
              </p:nvPr>
            </p:nvSpPr>
            <p:spPr>
              <a:xfrm>
                <a:off x="508217" y="2820579"/>
                <a:ext cx="196769" cy="196769"/>
              </a:xfrm>
              <a:prstGeom prst="ellips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25" name="直接连接符 24"/>
              <p:cNvCxnSpPr/>
              <p:nvPr>
                <p:custDataLst>
                  <p:tags r:id="rId5"/>
                </p:custDataLst>
              </p:nvPr>
            </p:nvCxnSpPr>
            <p:spPr>
              <a:xfrm flipH="1">
                <a:off x="606601" y="3222594"/>
                <a:ext cx="0" cy="585926"/>
              </a:xfrm>
              <a:prstGeom prst="lin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椭圆 25"/>
              <p:cNvSpPr/>
              <p:nvPr>
                <p:custDataLst>
                  <p:tags r:id="rId6"/>
                </p:custDataLst>
              </p:nvPr>
            </p:nvSpPr>
            <p:spPr>
              <a:xfrm>
                <a:off x="508216" y="4013766"/>
                <a:ext cx="196769" cy="196769"/>
              </a:xfrm>
              <a:prstGeom prst="ellips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27" name="直接连接符 26"/>
              <p:cNvCxnSpPr/>
              <p:nvPr>
                <p:custDataLst>
                  <p:tags r:id="rId7"/>
                </p:custDataLst>
              </p:nvPr>
            </p:nvCxnSpPr>
            <p:spPr>
              <a:xfrm flipH="1">
                <a:off x="606600" y="4415781"/>
                <a:ext cx="0" cy="585926"/>
              </a:xfrm>
              <a:prstGeom prst="lin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椭圆 27"/>
              <p:cNvSpPr/>
              <p:nvPr>
                <p:custDataLst>
                  <p:tags r:id="rId8"/>
                </p:custDataLst>
              </p:nvPr>
            </p:nvSpPr>
            <p:spPr>
              <a:xfrm>
                <a:off x="508216" y="5206953"/>
                <a:ext cx="196769" cy="196769"/>
              </a:xfrm>
              <a:prstGeom prst="ellips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9" name="组合 28"/>
            <p:cNvGrpSpPr/>
            <p:nvPr>
              <p:custDataLst>
                <p:tags r:id="rId9"/>
              </p:custDataLst>
            </p:nvPr>
          </p:nvGrpSpPr>
          <p:grpSpPr>
            <a:xfrm flipH="1">
              <a:off x="11201935" y="3943533"/>
              <a:ext cx="90682" cy="1190451"/>
              <a:chOff x="508216" y="2820579"/>
              <a:chExt cx="196770" cy="2583143"/>
            </a:xfrm>
            <a:solidFill>
              <a:srgbClr val="083669"/>
            </a:solidFill>
          </p:grpSpPr>
          <p:sp>
            <p:nvSpPr>
              <p:cNvPr id="30" name="椭圆 29"/>
              <p:cNvSpPr/>
              <p:nvPr>
                <p:custDataLst>
                  <p:tags r:id="rId10"/>
                </p:custDataLst>
              </p:nvPr>
            </p:nvSpPr>
            <p:spPr>
              <a:xfrm>
                <a:off x="508217" y="2820579"/>
                <a:ext cx="196769" cy="196769"/>
              </a:xfrm>
              <a:prstGeom prst="ellipse">
                <a:avLst/>
              </a:prstGeom>
              <a:no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31" name="直接连接符 30"/>
              <p:cNvCxnSpPr/>
              <p:nvPr>
                <p:custDataLst>
                  <p:tags r:id="rId11"/>
                </p:custDataLst>
              </p:nvPr>
            </p:nvCxnSpPr>
            <p:spPr>
              <a:xfrm flipH="1">
                <a:off x="606601" y="3222594"/>
                <a:ext cx="0" cy="585926"/>
              </a:xfrm>
              <a:prstGeom prst="lin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椭圆 31"/>
              <p:cNvSpPr/>
              <p:nvPr>
                <p:custDataLst>
                  <p:tags r:id="rId12"/>
                </p:custDataLst>
              </p:nvPr>
            </p:nvSpPr>
            <p:spPr>
              <a:xfrm>
                <a:off x="508216" y="4013766"/>
                <a:ext cx="196769" cy="196769"/>
              </a:xfrm>
              <a:prstGeom prst="ellipse">
                <a:avLst/>
              </a:prstGeom>
              <a:no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33" name="直接连接符 32"/>
              <p:cNvCxnSpPr/>
              <p:nvPr>
                <p:custDataLst>
                  <p:tags r:id="rId13"/>
                </p:custDataLst>
              </p:nvPr>
            </p:nvCxnSpPr>
            <p:spPr>
              <a:xfrm flipH="1">
                <a:off x="606600" y="4415781"/>
                <a:ext cx="0" cy="585926"/>
              </a:xfrm>
              <a:prstGeom prst="lin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椭圆 33"/>
              <p:cNvSpPr/>
              <p:nvPr>
                <p:custDataLst>
                  <p:tags r:id="rId14"/>
                </p:custDataLst>
              </p:nvPr>
            </p:nvSpPr>
            <p:spPr>
              <a:xfrm>
                <a:off x="508216" y="5206953"/>
                <a:ext cx="196769" cy="196769"/>
              </a:xfrm>
              <a:prstGeom prst="ellipse">
                <a:avLst/>
              </a:prstGeom>
              <a:no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8" name="文本框 37"/>
          <p:cNvSpPr txBox="1"/>
          <p:nvPr>
            <p:custDataLst>
              <p:tags r:id="rId15"/>
            </p:custDataLst>
          </p:nvPr>
        </p:nvSpPr>
        <p:spPr>
          <a:xfrm>
            <a:off x="1108075" y="304165"/>
            <a:ext cx="1004570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dist">
              <a:buClrTx/>
              <a:buSzTx/>
              <a:buFontTx/>
            </a:pPr>
            <a:r>
              <a:rPr lang="zh-CN" sz="1200" b="1">
                <a:solidFill>
                  <a:srgbClr val="083669"/>
                </a:solidFill>
                <a:cs typeface="+mn-ea"/>
                <a:sym typeface="+mn-lt"/>
              </a:rPr>
              <a:t>选择性必修一</a:t>
            </a:r>
            <a:r>
              <a:rPr lang="en-US" altLang="zh-CN" sz="1200" b="1">
                <a:solidFill>
                  <a:srgbClr val="083669"/>
                </a:solidFill>
                <a:cs typeface="+mn-ea"/>
                <a:sym typeface="+mn-lt"/>
              </a:rPr>
              <a:t>  </a:t>
            </a:r>
            <a:r>
              <a:rPr lang="zh-CN" altLang="en-US" sz="1200" b="1">
                <a:solidFill>
                  <a:srgbClr val="083669"/>
                </a:solidFill>
                <a:cs typeface="+mn-ea"/>
                <a:sym typeface="+mn-lt"/>
              </a:rPr>
              <a:t>第五章</a:t>
            </a:r>
            <a:r>
              <a:rPr lang="en-US" altLang="zh-CN" sz="1200" b="1">
                <a:solidFill>
                  <a:srgbClr val="083669"/>
                </a:solidFill>
                <a:cs typeface="+mn-ea"/>
                <a:sym typeface="+mn-lt"/>
              </a:rPr>
              <a:t> </a:t>
            </a:r>
            <a:r>
              <a:rPr lang="zh-CN" altLang="en-US" sz="1200" b="1">
                <a:solidFill>
                  <a:srgbClr val="083669"/>
                </a:solidFill>
                <a:cs typeface="+mn-ea"/>
                <a:sym typeface="+mn-lt"/>
              </a:rPr>
              <a:t>自然环境的整体性与差异性</a:t>
            </a:r>
            <a:r>
              <a:rPr lang="en-US" altLang="zh-CN" sz="1200" b="1">
                <a:solidFill>
                  <a:srgbClr val="083669"/>
                </a:solidFill>
                <a:cs typeface="+mn-ea"/>
                <a:sym typeface="+mn-lt"/>
              </a:rPr>
              <a:t> </a:t>
            </a:r>
            <a:r>
              <a:rPr lang="zh-CN" altLang="en-US" sz="1200" b="1">
                <a:solidFill>
                  <a:srgbClr val="083669"/>
                </a:solidFill>
                <a:cs typeface="+mn-ea"/>
                <a:sym typeface="+mn-lt"/>
              </a:rPr>
              <a:t>第一节</a:t>
            </a:r>
            <a:r>
              <a:rPr lang="en-US" altLang="zh-CN" sz="1200" b="1">
                <a:solidFill>
                  <a:srgbClr val="083669"/>
                </a:solidFill>
                <a:cs typeface="+mn-ea"/>
                <a:sym typeface="+mn-lt"/>
              </a:rPr>
              <a:t> </a:t>
            </a:r>
            <a:r>
              <a:rPr lang="zh-CN" altLang="en-US" sz="1200" b="1">
                <a:solidFill>
                  <a:srgbClr val="083669"/>
                </a:solidFill>
                <a:cs typeface="+mn-ea"/>
                <a:sym typeface="+mn-lt"/>
              </a:rPr>
              <a:t>自然环境的整体性</a:t>
            </a:r>
            <a:r>
              <a:rPr lang="en-US" altLang="zh-CN" sz="1200" b="1">
                <a:solidFill>
                  <a:srgbClr val="083669"/>
                </a:solidFill>
                <a:cs typeface="+mn-ea"/>
                <a:sym typeface="+mn-lt"/>
              </a:rPr>
              <a:t> </a:t>
            </a:r>
            <a:r>
              <a:rPr lang="zh-CN" altLang="en-US" sz="1200" b="1">
                <a:solidFill>
                  <a:srgbClr val="083669"/>
                </a:solidFill>
                <a:cs typeface="+mn-ea"/>
                <a:sym typeface="+mn-lt"/>
              </a:rPr>
              <a:t>课时作业</a:t>
            </a:r>
            <a:endParaRPr lang="zh-CN" altLang="en-US" sz="1200" b="1">
              <a:solidFill>
                <a:srgbClr val="083669"/>
              </a:solidFill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>
            <p:custDataLst>
              <p:tags r:id="rId16"/>
            </p:custDataLst>
          </p:nvPr>
        </p:nvGrpSpPr>
        <p:grpSpPr>
          <a:xfrm>
            <a:off x="534290" y="1600735"/>
            <a:ext cx="95407" cy="3305919"/>
            <a:chOff x="11197210" y="1828065"/>
            <a:chExt cx="95407" cy="3305919"/>
          </a:xfrm>
        </p:grpSpPr>
        <p:grpSp>
          <p:nvGrpSpPr>
            <p:cNvPr id="4" name="组合 3"/>
            <p:cNvGrpSpPr/>
            <p:nvPr>
              <p:custDataLst>
                <p:tags r:id="rId17"/>
              </p:custDataLst>
            </p:nvPr>
          </p:nvGrpSpPr>
          <p:grpSpPr>
            <a:xfrm flipH="1">
              <a:off x="11197210" y="1828065"/>
              <a:ext cx="90682" cy="1190451"/>
              <a:chOff x="508216" y="2820579"/>
              <a:chExt cx="196770" cy="2583143"/>
            </a:xfrm>
            <a:solidFill>
              <a:srgbClr val="083669"/>
            </a:solidFill>
          </p:grpSpPr>
          <p:sp>
            <p:nvSpPr>
              <p:cNvPr id="5" name="椭圆 4"/>
              <p:cNvSpPr/>
              <p:nvPr>
                <p:custDataLst>
                  <p:tags r:id="rId18"/>
                </p:custDataLst>
              </p:nvPr>
            </p:nvSpPr>
            <p:spPr>
              <a:xfrm>
                <a:off x="508217" y="2820579"/>
                <a:ext cx="196769" cy="196769"/>
              </a:xfrm>
              <a:prstGeom prst="ellips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17" name="直接连接符 16"/>
              <p:cNvCxnSpPr/>
              <p:nvPr>
                <p:custDataLst>
                  <p:tags r:id="rId19"/>
                </p:custDataLst>
              </p:nvPr>
            </p:nvCxnSpPr>
            <p:spPr>
              <a:xfrm flipH="1">
                <a:off x="606601" y="3222594"/>
                <a:ext cx="0" cy="585926"/>
              </a:xfrm>
              <a:prstGeom prst="lin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椭圆 17"/>
              <p:cNvSpPr/>
              <p:nvPr>
                <p:custDataLst>
                  <p:tags r:id="rId20"/>
                </p:custDataLst>
              </p:nvPr>
            </p:nvSpPr>
            <p:spPr>
              <a:xfrm>
                <a:off x="508216" y="4013766"/>
                <a:ext cx="196769" cy="196769"/>
              </a:xfrm>
              <a:prstGeom prst="ellips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19" name="直接连接符 18"/>
              <p:cNvCxnSpPr/>
              <p:nvPr>
                <p:custDataLst>
                  <p:tags r:id="rId21"/>
                </p:custDataLst>
              </p:nvPr>
            </p:nvCxnSpPr>
            <p:spPr>
              <a:xfrm flipH="1">
                <a:off x="606600" y="4415781"/>
                <a:ext cx="0" cy="585926"/>
              </a:xfrm>
              <a:prstGeom prst="lin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椭圆 19"/>
              <p:cNvSpPr/>
              <p:nvPr>
                <p:custDataLst>
                  <p:tags r:id="rId22"/>
                </p:custDataLst>
              </p:nvPr>
            </p:nvSpPr>
            <p:spPr>
              <a:xfrm>
                <a:off x="508216" y="5206953"/>
                <a:ext cx="196769" cy="196769"/>
              </a:xfrm>
              <a:prstGeom prst="ellips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1" name="组合 20"/>
            <p:cNvGrpSpPr/>
            <p:nvPr>
              <p:custDataLst>
                <p:tags r:id="rId23"/>
              </p:custDataLst>
            </p:nvPr>
          </p:nvGrpSpPr>
          <p:grpSpPr>
            <a:xfrm flipH="1">
              <a:off x="11201935" y="3943533"/>
              <a:ext cx="90682" cy="1190451"/>
              <a:chOff x="508216" y="2820579"/>
              <a:chExt cx="196770" cy="2583143"/>
            </a:xfrm>
            <a:solidFill>
              <a:srgbClr val="083669"/>
            </a:solidFill>
          </p:grpSpPr>
          <p:sp>
            <p:nvSpPr>
              <p:cNvPr id="22" name="椭圆 21"/>
              <p:cNvSpPr/>
              <p:nvPr>
                <p:custDataLst>
                  <p:tags r:id="rId24"/>
                </p:custDataLst>
              </p:nvPr>
            </p:nvSpPr>
            <p:spPr>
              <a:xfrm>
                <a:off x="508217" y="2820579"/>
                <a:ext cx="196769" cy="196769"/>
              </a:xfrm>
              <a:prstGeom prst="ellipse">
                <a:avLst/>
              </a:prstGeom>
              <a:no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35" name="直接连接符 34"/>
              <p:cNvCxnSpPr/>
              <p:nvPr>
                <p:custDataLst>
                  <p:tags r:id="rId25"/>
                </p:custDataLst>
              </p:nvPr>
            </p:nvCxnSpPr>
            <p:spPr>
              <a:xfrm flipH="1">
                <a:off x="606601" y="3222594"/>
                <a:ext cx="0" cy="585926"/>
              </a:xfrm>
              <a:prstGeom prst="lin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椭圆 36"/>
              <p:cNvSpPr/>
              <p:nvPr>
                <p:custDataLst>
                  <p:tags r:id="rId26"/>
                </p:custDataLst>
              </p:nvPr>
            </p:nvSpPr>
            <p:spPr>
              <a:xfrm>
                <a:off x="508216" y="4013766"/>
                <a:ext cx="196769" cy="196769"/>
              </a:xfrm>
              <a:prstGeom prst="ellipse">
                <a:avLst/>
              </a:prstGeom>
              <a:no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40" name="直接连接符 39"/>
              <p:cNvCxnSpPr/>
              <p:nvPr>
                <p:custDataLst>
                  <p:tags r:id="rId27"/>
                </p:custDataLst>
              </p:nvPr>
            </p:nvCxnSpPr>
            <p:spPr>
              <a:xfrm flipH="1">
                <a:off x="606600" y="4415781"/>
                <a:ext cx="0" cy="585926"/>
              </a:xfrm>
              <a:prstGeom prst="lin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椭圆 40"/>
              <p:cNvSpPr/>
              <p:nvPr>
                <p:custDataLst>
                  <p:tags r:id="rId28"/>
                </p:custDataLst>
              </p:nvPr>
            </p:nvSpPr>
            <p:spPr>
              <a:xfrm>
                <a:off x="508216" y="5206953"/>
                <a:ext cx="196769" cy="196769"/>
              </a:xfrm>
              <a:prstGeom prst="ellipse">
                <a:avLst/>
              </a:prstGeom>
              <a:no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7" name="矩形 6"/>
          <p:cNvSpPr/>
          <p:nvPr>
            <p:custDataLst>
              <p:tags r:id="rId29"/>
            </p:custDataLst>
          </p:nvPr>
        </p:nvSpPr>
        <p:spPr>
          <a:xfrm>
            <a:off x="1018540" y="579755"/>
            <a:ext cx="10454640" cy="6185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altLang="zh-CN" sz="2400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楷体" charset="-122"/>
                <a:cs typeface="Times New Roman" panose="02020503050405090304" charset="0"/>
                <a:sym typeface="+mn-ea"/>
              </a:rPr>
              <a:t>    </a:t>
            </a:r>
            <a:r>
              <a:rPr lang="zh-CN" altLang="en-US" sz="2400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楷体" charset="-122"/>
                <a:cs typeface="Times New Roman" panose="02020503050405090304" charset="0"/>
                <a:sym typeface="+mn-ea"/>
              </a:rPr>
              <a:t>地球表面四个圈层联系紧密,存在物质、能量交换,形成了人类赖以生存和发展的自然环境。读图,完成第1~3题。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/>
              <a:ea typeface="微软雅黑" pitchFamily="34" charset="-122"/>
              <a:cs typeface="Times New Roman" panose="020205030504050903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 </a:t>
            </a: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 </a:t>
            </a:r>
            <a:endParaRPr lang="en-US" altLang="zh-CN" sz="24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/>
              <a:ea typeface="微软雅黑" pitchFamily="34" charset="-122"/>
              <a:cs typeface="Times New Roman" panose="02020503050405090304" charset="0"/>
              <a:sym typeface="+mn-ea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/>
              <a:ea typeface="微软雅黑" pitchFamily="34" charset="-122"/>
              <a:cs typeface="Times New Roman" panose="02020503050405090304" charset="0"/>
              <a:sym typeface="+mn-ea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/>
              <a:ea typeface="微软雅黑" pitchFamily="34" charset="-122"/>
              <a:cs typeface="Times New Roman" panose="020205030504050903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1.</a:t>
            </a: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在水循环过程中</a:t>
            </a: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,①</a:t>
            </a: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圈层物质进入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/>
              <a:ea typeface="微软雅黑" pitchFamily="34" charset="-122"/>
              <a:cs typeface="Times New Roman" panose="020205030504050903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②圈层所经过的主要环节是</a:t>
            </a: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(</a:t>
            </a: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　　</a:t>
            </a: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)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/>
              <a:ea typeface="微软雅黑" pitchFamily="34" charset="-122"/>
              <a:cs typeface="Times New Roman" panose="020205030504050903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A.</a:t>
            </a: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降水 	</a:t>
            </a: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B.</a:t>
            </a: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水汽输送       </a:t>
            </a: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C.</a:t>
            </a: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蒸发	</a:t>
            </a: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D.</a:t>
            </a: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径流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/>
              <a:ea typeface="微软雅黑" pitchFamily="34" charset="-122"/>
              <a:cs typeface="Times New Roman" panose="020205030504050903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2.④</a:t>
            </a: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圈层的矿物质进入①圈层所经历的主要过程是 </a:t>
            </a: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(</a:t>
            </a: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　　</a:t>
            </a: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)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/>
              <a:ea typeface="微软雅黑" pitchFamily="34" charset="-122"/>
              <a:cs typeface="Times New Roman" panose="020205030504050903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A.</a:t>
            </a: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搬运、沉积过程	                                    </a:t>
            </a: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B.</a:t>
            </a: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侵蚀、搬运过程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/>
              <a:ea typeface="微软雅黑" pitchFamily="34" charset="-122"/>
              <a:cs typeface="Times New Roman" panose="020205030504050903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C.</a:t>
            </a: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风化、侵蚀过程	                                    </a:t>
            </a: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D.</a:t>
            </a: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变质、沉积过程</a:t>
            </a:r>
            <a:endParaRPr lang="en-US" altLang="zh-CN" sz="24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Times New Roman" panose="02020503050405090304" charset="0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0"/>
            </p:custDataLst>
          </p:nvPr>
        </p:nvSpPr>
        <p:spPr>
          <a:xfrm>
            <a:off x="4962525" y="3901440"/>
            <a:ext cx="9442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C00000"/>
                </a:solidFill>
              </a:rPr>
              <a:t>C</a:t>
            </a:r>
            <a:endParaRPr lang="en-US" altLang="zh-CN" sz="3600" b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31"/>
            </p:custDataLst>
          </p:nvPr>
        </p:nvSpPr>
        <p:spPr>
          <a:xfrm>
            <a:off x="8018780" y="5045075"/>
            <a:ext cx="9442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C00000"/>
                </a:solidFill>
              </a:rPr>
              <a:t>B</a:t>
            </a:r>
            <a:endParaRPr lang="en-US" altLang="zh-CN" sz="3600" b="1">
              <a:solidFill>
                <a:srgbClr val="C00000"/>
              </a:solidFill>
            </a:endParaRPr>
          </a:p>
        </p:txBody>
      </p:sp>
      <p:pic>
        <p:nvPicPr>
          <p:cNvPr id="9" name="L12.eps"/>
          <p:cNvPicPr/>
          <p:nvPr>
            <p:custDataLst>
              <p:tags r:id="rId32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6181090" y="1610360"/>
            <a:ext cx="4432301" cy="25609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8" grpId="0"/>
      <p:bldP spid="8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>
            <p:custDataLst>
              <p:tags r:id="rId1"/>
            </p:custDataLst>
          </p:nvPr>
        </p:nvSpPr>
        <p:spPr>
          <a:xfrm>
            <a:off x="230505" y="216535"/>
            <a:ext cx="11721465" cy="64344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D0E5F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6" name="组合 35"/>
          <p:cNvGrpSpPr/>
          <p:nvPr>
            <p:custDataLst>
              <p:tags r:id="rId2"/>
            </p:custDataLst>
          </p:nvPr>
        </p:nvGrpSpPr>
        <p:grpSpPr>
          <a:xfrm>
            <a:off x="11548365" y="1600735"/>
            <a:ext cx="95407" cy="3305919"/>
            <a:chOff x="11197210" y="1828065"/>
            <a:chExt cx="95407" cy="3305919"/>
          </a:xfrm>
        </p:grpSpPr>
        <p:grpSp>
          <p:nvGrpSpPr>
            <p:cNvPr id="23" name="组合 22"/>
            <p:cNvGrpSpPr/>
            <p:nvPr>
              <p:custDataLst>
                <p:tags r:id="rId3"/>
              </p:custDataLst>
            </p:nvPr>
          </p:nvGrpSpPr>
          <p:grpSpPr>
            <a:xfrm flipH="1">
              <a:off x="11197210" y="1828065"/>
              <a:ext cx="90682" cy="1190451"/>
              <a:chOff x="508216" y="2820579"/>
              <a:chExt cx="196770" cy="2583143"/>
            </a:xfrm>
            <a:solidFill>
              <a:srgbClr val="083669"/>
            </a:solidFill>
          </p:grpSpPr>
          <p:sp>
            <p:nvSpPr>
              <p:cNvPr id="24" name="椭圆 23"/>
              <p:cNvSpPr/>
              <p:nvPr>
                <p:custDataLst>
                  <p:tags r:id="rId4"/>
                </p:custDataLst>
              </p:nvPr>
            </p:nvSpPr>
            <p:spPr>
              <a:xfrm>
                <a:off x="508217" y="2820579"/>
                <a:ext cx="196769" cy="196769"/>
              </a:xfrm>
              <a:prstGeom prst="ellips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25" name="直接连接符 24"/>
              <p:cNvCxnSpPr/>
              <p:nvPr>
                <p:custDataLst>
                  <p:tags r:id="rId5"/>
                </p:custDataLst>
              </p:nvPr>
            </p:nvCxnSpPr>
            <p:spPr>
              <a:xfrm flipH="1">
                <a:off x="606601" y="3222594"/>
                <a:ext cx="0" cy="585926"/>
              </a:xfrm>
              <a:prstGeom prst="lin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椭圆 25"/>
              <p:cNvSpPr/>
              <p:nvPr>
                <p:custDataLst>
                  <p:tags r:id="rId6"/>
                </p:custDataLst>
              </p:nvPr>
            </p:nvSpPr>
            <p:spPr>
              <a:xfrm>
                <a:off x="508216" y="4013766"/>
                <a:ext cx="196769" cy="196769"/>
              </a:xfrm>
              <a:prstGeom prst="ellips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27" name="直接连接符 26"/>
              <p:cNvCxnSpPr/>
              <p:nvPr>
                <p:custDataLst>
                  <p:tags r:id="rId7"/>
                </p:custDataLst>
              </p:nvPr>
            </p:nvCxnSpPr>
            <p:spPr>
              <a:xfrm flipH="1">
                <a:off x="606600" y="4415781"/>
                <a:ext cx="0" cy="585926"/>
              </a:xfrm>
              <a:prstGeom prst="lin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椭圆 27"/>
              <p:cNvSpPr/>
              <p:nvPr>
                <p:custDataLst>
                  <p:tags r:id="rId8"/>
                </p:custDataLst>
              </p:nvPr>
            </p:nvSpPr>
            <p:spPr>
              <a:xfrm>
                <a:off x="508216" y="5206953"/>
                <a:ext cx="196769" cy="196769"/>
              </a:xfrm>
              <a:prstGeom prst="ellips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9" name="组合 28"/>
            <p:cNvGrpSpPr/>
            <p:nvPr>
              <p:custDataLst>
                <p:tags r:id="rId9"/>
              </p:custDataLst>
            </p:nvPr>
          </p:nvGrpSpPr>
          <p:grpSpPr>
            <a:xfrm flipH="1">
              <a:off x="11201935" y="3943533"/>
              <a:ext cx="90682" cy="1190451"/>
              <a:chOff x="508216" y="2820579"/>
              <a:chExt cx="196770" cy="2583143"/>
            </a:xfrm>
            <a:solidFill>
              <a:srgbClr val="083669"/>
            </a:solidFill>
          </p:grpSpPr>
          <p:sp>
            <p:nvSpPr>
              <p:cNvPr id="30" name="椭圆 29"/>
              <p:cNvSpPr/>
              <p:nvPr>
                <p:custDataLst>
                  <p:tags r:id="rId10"/>
                </p:custDataLst>
              </p:nvPr>
            </p:nvSpPr>
            <p:spPr>
              <a:xfrm>
                <a:off x="508217" y="2820579"/>
                <a:ext cx="196769" cy="196769"/>
              </a:xfrm>
              <a:prstGeom prst="ellipse">
                <a:avLst/>
              </a:prstGeom>
              <a:no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31" name="直接连接符 30"/>
              <p:cNvCxnSpPr/>
              <p:nvPr>
                <p:custDataLst>
                  <p:tags r:id="rId11"/>
                </p:custDataLst>
              </p:nvPr>
            </p:nvCxnSpPr>
            <p:spPr>
              <a:xfrm flipH="1">
                <a:off x="606601" y="3222594"/>
                <a:ext cx="0" cy="585926"/>
              </a:xfrm>
              <a:prstGeom prst="lin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椭圆 31"/>
              <p:cNvSpPr/>
              <p:nvPr>
                <p:custDataLst>
                  <p:tags r:id="rId12"/>
                </p:custDataLst>
              </p:nvPr>
            </p:nvSpPr>
            <p:spPr>
              <a:xfrm>
                <a:off x="508216" y="4013766"/>
                <a:ext cx="196769" cy="196769"/>
              </a:xfrm>
              <a:prstGeom prst="ellipse">
                <a:avLst/>
              </a:prstGeom>
              <a:no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33" name="直接连接符 32"/>
              <p:cNvCxnSpPr/>
              <p:nvPr>
                <p:custDataLst>
                  <p:tags r:id="rId13"/>
                </p:custDataLst>
              </p:nvPr>
            </p:nvCxnSpPr>
            <p:spPr>
              <a:xfrm flipH="1">
                <a:off x="606600" y="4415781"/>
                <a:ext cx="0" cy="585926"/>
              </a:xfrm>
              <a:prstGeom prst="lin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椭圆 33"/>
              <p:cNvSpPr/>
              <p:nvPr>
                <p:custDataLst>
                  <p:tags r:id="rId14"/>
                </p:custDataLst>
              </p:nvPr>
            </p:nvSpPr>
            <p:spPr>
              <a:xfrm>
                <a:off x="508216" y="5206953"/>
                <a:ext cx="196769" cy="196769"/>
              </a:xfrm>
              <a:prstGeom prst="ellipse">
                <a:avLst/>
              </a:prstGeom>
              <a:no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8" name="文本框 37"/>
          <p:cNvSpPr txBox="1"/>
          <p:nvPr>
            <p:custDataLst>
              <p:tags r:id="rId15"/>
            </p:custDataLst>
          </p:nvPr>
        </p:nvSpPr>
        <p:spPr>
          <a:xfrm>
            <a:off x="1108075" y="304165"/>
            <a:ext cx="1004570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dist">
              <a:buClrTx/>
              <a:buSzTx/>
              <a:buFontTx/>
            </a:pPr>
            <a:r>
              <a:rPr lang="zh-CN" sz="1200" b="1">
                <a:solidFill>
                  <a:srgbClr val="083669"/>
                </a:solidFill>
                <a:cs typeface="+mn-ea"/>
                <a:sym typeface="+mn-lt"/>
              </a:rPr>
              <a:t>选择性必修一</a:t>
            </a:r>
            <a:r>
              <a:rPr lang="en-US" altLang="zh-CN" sz="1200" b="1">
                <a:solidFill>
                  <a:srgbClr val="083669"/>
                </a:solidFill>
                <a:cs typeface="+mn-ea"/>
                <a:sym typeface="+mn-lt"/>
              </a:rPr>
              <a:t>  </a:t>
            </a:r>
            <a:r>
              <a:rPr lang="zh-CN" altLang="en-US" sz="1200" b="1">
                <a:solidFill>
                  <a:srgbClr val="083669"/>
                </a:solidFill>
                <a:cs typeface="+mn-ea"/>
                <a:sym typeface="+mn-lt"/>
              </a:rPr>
              <a:t>第五章</a:t>
            </a:r>
            <a:r>
              <a:rPr lang="en-US" altLang="zh-CN" sz="1200" b="1">
                <a:solidFill>
                  <a:srgbClr val="083669"/>
                </a:solidFill>
                <a:cs typeface="+mn-ea"/>
                <a:sym typeface="+mn-lt"/>
              </a:rPr>
              <a:t> </a:t>
            </a:r>
            <a:r>
              <a:rPr lang="zh-CN" altLang="en-US" sz="1200" b="1">
                <a:solidFill>
                  <a:srgbClr val="083669"/>
                </a:solidFill>
                <a:cs typeface="+mn-ea"/>
                <a:sym typeface="+mn-lt"/>
              </a:rPr>
              <a:t>自然环境的整体性与差异性</a:t>
            </a:r>
            <a:r>
              <a:rPr lang="en-US" altLang="zh-CN" sz="1200" b="1">
                <a:solidFill>
                  <a:srgbClr val="083669"/>
                </a:solidFill>
                <a:cs typeface="+mn-ea"/>
                <a:sym typeface="+mn-lt"/>
              </a:rPr>
              <a:t> </a:t>
            </a:r>
            <a:r>
              <a:rPr lang="zh-CN" altLang="en-US" sz="1200" b="1">
                <a:solidFill>
                  <a:srgbClr val="083669"/>
                </a:solidFill>
                <a:cs typeface="+mn-ea"/>
                <a:sym typeface="+mn-lt"/>
              </a:rPr>
              <a:t>第一节</a:t>
            </a:r>
            <a:r>
              <a:rPr lang="en-US" altLang="zh-CN" sz="1200" b="1">
                <a:solidFill>
                  <a:srgbClr val="083669"/>
                </a:solidFill>
                <a:cs typeface="+mn-ea"/>
                <a:sym typeface="+mn-lt"/>
              </a:rPr>
              <a:t> </a:t>
            </a:r>
            <a:r>
              <a:rPr lang="zh-CN" altLang="en-US" sz="1200" b="1">
                <a:solidFill>
                  <a:srgbClr val="083669"/>
                </a:solidFill>
                <a:cs typeface="+mn-ea"/>
                <a:sym typeface="+mn-lt"/>
              </a:rPr>
              <a:t>自然环境的整体性</a:t>
            </a:r>
            <a:r>
              <a:rPr lang="en-US" altLang="zh-CN" sz="1200" b="1">
                <a:solidFill>
                  <a:srgbClr val="083669"/>
                </a:solidFill>
                <a:cs typeface="+mn-ea"/>
                <a:sym typeface="+mn-lt"/>
              </a:rPr>
              <a:t> </a:t>
            </a:r>
            <a:r>
              <a:rPr lang="zh-CN" altLang="en-US" sz="1200" b="1">
                <a:solidFill>
                  <a:srgbClr val="083669"/>
                </a:solidFill>
                <a:cs typeface="+mn-ea"/>
                <a:sym typeface="+mn-lt"/>
              </a:rPr>
              <a:t>课时作业</a:t>
            </a:r>
            <a:endParaRPr lang="zh-CN" altLang="en-US" sz="1200" b="1">
              <a:solidFill>
                <a:srgbClr val="083669"/>
              </a:solidFill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>
            <p:custDataLst>
              <p:tags r:id="rId16"/>
            </p:custDataLst>
          </p:nvPr>
        </p:nvGrpSpPr>
        <p:grpSpPr>
          <a:xfrm>
            <a:off x="534290" y="1600735"/>
            <a:ext cx="95407" cy="3305919"/>
            <a:chOff x="11197210" y="1828065"/>
            <a:chExt cx="95407" cy="3305919"/>
          </a:xfrm>
        </p:grpSpPr>
        <p:grpSp>
          <p:nvGrpSpPr>
            <p:cNvPr id="4" name="组合 3"/>
            <p:cNvGrpSpPr/>
            <p:nvPr>
              <p:custDataLst>
                <p:tags r:id="rId17"/>
              </p:custDataLst>
            </p:nvPr>
          </p:nvGrpSpPr>
          <p:grpSpPr>
            <a:xfrm flipH="1">
              <a:off x="11197210" y="1828065"/>
              <a:ext cx="90682" cy="1190451"/>
              <a:chOff x="508216" y="2820579"/>
              <a:chExt cx="196770" cy="2583143"/>
            </a:xfrm>
            <a:solidFill>
              <a:srgbClr val="083669"/>
            </a:solidFill>
          </p:grpSpPr>
          <p:sp>
            <p:nvSpPr>
              <p:cNvPr id="5" name="椭圆 4"/>
              <p:cNvSpPr/>
              <p:nvPr>
                <p:custDataLst>
                  <p:tags r:id="rId18"/>
                </p:custDataLst>
              </p:nvPr>
            </p:nvSpPr>
            <p:spPr>
              <a:xfrm>
                <a:off x="508217" y="2820579"/>
                <a:ext cx="196769" cy="196769"/>
              </a:xfrm>
              <a:prstGeom prst="ellips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17" name="直接连接符 16"/>
              <p:cNvCxnSpPr/>
              <p:nvPr>
                <p:custDataLst>
                  <p:tags r:id="rId19"/>
                </p:custDataLst>
              </p:nvPr>
            </p:nvCxnSpPr>
            <p:spPr>
              <a:xfrm flipH="1">
                <a:off x="606601" y="3222594"/>
                <a:ext cx="0" cy="585926"/>
              </a:xfrm>
              <a:prstGeom prst="lin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椭圆 17"/>
              <p:cNvSpPr/>
              <p:nvPr>
                <p:custDataLst>
                  <p:tags r:id="rId20"/>
                </p:custDataLst>
              </p:nvPr>
            </p:nvSpPr>
            <p:spPr>
              <a:xfrm>
                <a:off x="508216" y="4013766"/>
                <a:ext cx="196769" cy="196769"/>
              </a:xfrm>
              <a:prstGeom prst="ellips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19" name="直接连接符 18"/>
              <p:cNvCxnSpPr/>
              <p:nvPr>
                <p:custDataLst>
                  <p:tags r:id="rId21"/>
                </p:custDataLst>
              </p:nvPr>
            </p:nvCxnSpPr>
            <p:spPr>
              <a:xfrm flipH="1">
                <a:off x="606600" y="4415781"/>
                <a:ext cx="0" cy="585926"/>
              </a:xfrm>
              <a:prstGeom prst="lin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椭圆 19"/>
              <p:cNvSpPr/>
              <p:nvPr>
                <p:custDataLst>
                  <p:tags r:id="rId22"/>
                </p:custDataLst>
              </p:nvPr>
            </p:nvSpPr>
            <p:spPr>
              <a:xfrm>
                <a:off x="508216" y="5206953"/>
                <a:ext cx="196769" cy="196769"/>
              </a:xfrm>
              <a:prstGeom prst="ellips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1" name="组合 20"/>
            <p:cNvGrpSpPr/>
            <p:nvPr>
              <p:custDataLst>
                <p:tags r:id="rId23"/>
              </p:custDataLst>
            </p:nvPr>
          </p:nvGrpSpPr>
          <p:grpSpPr>
            <a:xfrm flipH="1">
              <a:off x="11201935" y="3943533"/>
              <a:ext cx="90682" cy="1190451"/>
              <a:chOff x="508216" y="2820579"/>
              <a:chExt cx="196770" cy="2583143"/>
            </a:xfrm>
            <a:solidFill>
              <a:srgbClr val="083669"/>
            </a:solidFill>
          </p:grpSpPr>
          <p:sp>
            <p:nvSpPr>
              <p:cNvPr id="22" name="椭圆 21"/>
              <p:cNvSpPr/>
              <p:nvPr>
                <p:custDataLst>
                  <p:tags r:id="rId24"/>
                </p:custDataLst>
              </p:nvPr>
            </p:nvSpPr>
            <p:spPr>
              <a:xfrm>
                <a:off x="508217" y="2820579"/>
                <a:ext cx="196769" cy="196769"/>
              </a:xfrm>
              <a:prstGeom prst="ellipse">
                <a:avLst/>
              </a:prstGeom>
              <a:no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35" name="直接连接符 34"/>
              <p:cNvCxnSpPr/>
              <p:nvPr>
                <p:custDataLst>
                  <p:tags r:id="rId25"/>
                </p:custDataLst>
              </p:nvPr>
            </p:nvCxnSpPr>
            <p:spPr>
              <a:xfrm flipH="1">
                <a:off x="606601" y="3222594"/>
                <a:ext cx="0" cy="585926"/>
              </a:xfrm>
              <a:prstGeom prst="lin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椭圆 36"/>
              <p:cNvSpPr/>
              <p:nvPr>
                <p:custDataLst>
                  <p:tags r:id="rId26"/>
                </p:custDataLst>
              </p:nvPr>
            </p:nvSpPr>
            <p:spPr>
              <a:xfrm>
                <a:off x="508216" y="4013766"/>
                <a:ext cx="196769" cy="196769"/>
              </a:xfrm>
              <a:prstGeom prst="ellipse">
                <a:avLst/>
              </a:prstGeom>
              <a:no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40" name="直接连接符 39"/>
              <p:cNvCxnSpPr/>
              <p:nvPr>
                <p:custDataLst>
                  <p:tags r:id="rId27"/>
                </p:custDataLst>
              </p:nvPr>
            </p:nvCxnSpPr>
            <p:spPr>
              <a:xfrm flipH="1">
                <a:off x="606600" y="4415781"/>
                <a:ext cx="0" cy="585926"/>
              </a:xfrm>
              <a:prstGeom prst="lin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椭圆 40"/>
              <p:cNvSpPr/>
              <p:nvPr>
                <p:custDataLst>
                  <p:tags r:id="rId28"/>
                </p:custDataLst>
              </p:nvPr>
            </p:nvSpPr>
            <p:spPr>
              <a:xfrm>
                <a:off x="508216" y="5206953"/>
                <a:ext cx="196769" cy="196769"/>
              </a:xfrm>
              <a:prstGeom prst="ellipse">
                <a:avLst/>
              </a:prstGeom>
              <a:no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7" name="矩形 6"/>
          <p:cNvSpPr/>
          <p:nvPr>
            <p:custDataLst>
              <p:tags r:id="rId29"/>
            </p:custDataLst>
          </p:nvPr>
        </p:nvSpPr>
        <p:spPr>
          <a:xfrm>
            <a:off x="1018540" y="579755"/>
            <a:ext cx="10454640" cy="5077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altLang="zh-CN" sz="2400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楷体" charset="-122"/>
                <a:cs typeface="Times New Roman" panose="02020503050405090304" charset="0"/>
                <a:sym typeface="+mn-ea"/>
              </a:rPr>
              <a:t>    </a:t>
            </a:r>
            <a:r>
              <a:rPr lang="zh-CN" altLang="en-US" sz="2400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楷体" charset="-122"/>
                <a:cs typeface="Times New Roman" panose="02020503050405090304" charset="0"/>
                <a:sym typeface="+mn-ea"/>
              </a:rPr>
              <a:t>地球表面四个圈层联系紧密,存在物质、能量交换,形成了人类赖以生存和发展的自然环境。读图,完成第1~3题。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/>
              <a:ea typeface="微软雅黑" pitchFamily="34" charset="-122"/>
              <a:cs typeface="Times New Roman" panose="020205030504050903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 </a:t>
            </a: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 </a:t>
            </a:r>
            <a:endParaRPr lang="en-US" altLang="zh-CN" sz="24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/>
              <a:ea typeface="微软雅黑" pitchFamily="34" charset="-122"/>
              <a:cs typeface="Times New Roman" panose="02020503050405090304" charset="0"/>
              <a:sym typeface="+mn-ea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/>
              <a:ea typeface="微软雅黑" pitchFamily="34" charset="-122"/>
              <a:cs typeface="Times New Roman" panose="02020503050405090304" charset="0"/>
              <a:sym typeface="+mn-ea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/>
              <a:ea typeface="微软雅黑" pitchFamily="34" charset="-122"/>
              <a:cs typeface="Times New Roman" panose="020205030504050903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/>
              <a:ea typeface="微软雅黑" pitchFamily="34" charset="-122"/>
              <a:cs typeface="Times New Roman" panose="020205030504050903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3.</a:t>
            </a: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关于图示圈层的叙述</a:t>
            </a: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,</a:t>
            </a: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正确的是</a:t>
            </a: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(</a:t>
            </a: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　　</a:t>
            </a: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)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/>
              <a:ea typeface="微软雅黑" pitchFamily="34" charset="-122"/>
              <a:cs typeface="Times New Roman" panose="020205030504050903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A.</a:t>
            </a: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各圈层上下平行分布                                </a:t>
            </a: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B.</a:t>
            </a: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各圈层相互渗透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/>
              <a:ea typeface="微软雅黑" pitchFamily="34" charset="-122"/>
              <a:cs typeface="Times New Roman" panose="020205030504050903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C.③</a:t>
            </a: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圈层单独占有空间                                </a:t>
            </a: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D.</a:t>
            </a: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都属于地球的外部圈层</a:t>
            </a:r>
            <a:endParaRPr lang="en-US" altLang="zh-CN" sz="24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Times New Roman" panose="02020503050405090304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30"/>
            </p:custDataLst>
          </p:nvPr>
        </p:nvSpPr>
        <p:spPr>
          <a:xfrm>
            <a:off x="5659120" y="3901440"/>
            <a:ext cx="9442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C00000"/>
                </a:solidFill>
              </a:rPr>
              <a:t>B</a:t>
            </a:r>
            <a:endParaRPr lang="en-US" altLang="zh-CN" sz="3600" b="1">
              <a:solidFill>
                <a:srgbClr val="C00000"/>
              </a:solidFill>
            </a:endParaRPr>
          </a:p>
        </p:txBody>
      </p:sp>
      <p:pic>
        <p:nvPicPr>
          <p:cNvPr id="9" name="L12.eps"/>
          <p:cNvPicPr/>
          <p:nvPr>
            <p:custDataLst>
              <p:tags r:id="rId3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6181090" y="1610360"/>
            <a:ext cx="4432301" cy="25609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8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636805" y="388719"/>
            <a:ext cx="9533759" cy="553225"/>
            <a:chOff x="636805" y="388719"/>
            <a:chExt cx="9533759" cy="553225"/>
          </a:xfrm>
        </p:grpSpPr>
        <p:sp>
          <p:nvSpPr>
            <p:cNvPr id="23" name="文本框 22"/>
            <p:cNvSpPr txBox="1"/>
            <p:nvPr>
              <p:custDataLst>
                <p:tags r:id="rId2"/>
              </p:custDataLst>
            </p:nvPr>
          </p:nvSpPr>
          <p:spPr>
            <a:xfrm>
              <a:off x="636805" y="512049"/>
              <a:ext cx="3287328" cy="42989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200" b="1">
                  <a:solidFill>
                    <a:schemeClr val="accent5">
                      <a:lumMod val="75000"/>
                    </a:schemeClr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字魂58号-创中黑" panose="00000500000000000000" charset="-122"/>
                  <a:sym typeface="微软雅黑" pitchFamily="34" charset="-122"/>
                </a:rPr>
                <a:t>课标要求和学科素养</a:t>
              </a:r>
              <a:endParaRPr lang="zh-CN" altLang="en-US" sz="2200" b="1">
                <a:solidFill>
                  <a:schemeClr val="accent5">
                    <a:lumMod val="75000"/>
                  </a:schemeClr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字魂58号-创中黑" panose="00000500000000000000" charset="-122"/>
                <a:sym typeface="微软雅黑" pitchFamily="3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3"/>
              </p:custDataLst>
            </p:nvPr>
          </p:nvSpPr>
          <p:spPr>
            <a:xfrm>
              <a:off x="3401464" y="388719"/>
              <a:ext cx="6769100" cy="553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lnSpc>
                  <a:spcPct val="150000"/>
                </a:lnSpc>
              </a:pPr>
              <a:r>
                <a:rPr lang="zh-CN" altLang="en-US" sz="2000">
                  <a:solidFill>
                    <a:srgbClr val="052BB7"/>
                  </a:solidFill>
                  <a:latin typeface="华文楷体" panose="02010600040101010101" charset="-122"/>
                  <a:ea typeface="华文楷体" panose="02010600040101010101" charset="-122"/>
                </a:rPr>
                <a:t>Curriculum requirements and subject literacy</a:t>
              </a:r>
              <a:endParaRPr lang="zh-CN" altLang="en-US" sz="2000">
                <a:solidFill>
                  <a:srgbClr val="052BB7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5" name="圆角矩形 4"/>
          <p:cNvSpPr/>
          <p:nvPr>
            <p:custDataLst>
              <p:tags r:id="rId4"/>
            </p:custDataLst>
          </p:nvPr>
        </p:nvSpPr>
        <p:spPr>
          <a:xfrm>
            <a:off x="1715770" y="1412875"/>
            <a:ext cx="3960495" cy="4800600"/>
          </a:xfrm>
          <a:prstGeom prst="roundRect">
            <a:avLst>
              <a:gd name="adj" fmla="val 6769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圆角矩形 11"/>
          <p:cNvSpPr/>
          <p:nvPr>
            <p:custDataLst>
              <p:tags r:id="rId5"/>
            </p:custDataLst>
          </p:nvPr>
        </p:nvSpPr>
        <p:spPr>
          <a:xfrm>
            <a:off x="6612557" y="1412776"/>
            <a:ext cx="4032448" cy="4800533"/>
          </a:xfrm>
          <a:prstGeom prst="roundRect">
            <a:avLst>
              <a:gd name="adj" fmla="val 6769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五边形 5"/>
          <p:cNvSpPr/>
          <p:nvPr>
            <p:custDataLst>
              <p:tags r:id="rId6"/>
            </p:custDataLst>
          </p:nvPr>
        </p:nvSpPr>
        <p:spPr>
          <a:xfrm>
            <a:off x="1523992" y="1785439"/>
            <a:ext cx="3445409" cy="530063"/>
          </a:xfrm>
          <a:prstGeom prst="homePlate">
            <a:avLst>
              <a:gd name="adj" fmla="val 33465"/>
            </a:avLst>
          </a:prstGeom>
          <a:solidFill>
            <a:srgbClr val="2F5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TextBox 6"/>
          <p:cNvSpPr txBox="1"/>
          <p:nvPr>
            <p:custDataLst>
              <p:tags r:id="rId7"/>
            </p:custDataLst>
          </p:nvPr>
        </p:nvSpPr>
        <p:spPr>
          <a:xfrm>
            <a:off x="1934321" y="3429265"/>
            <a:ext cx="3360373" cy="1107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528955" indent="-457200" algn="l">
              <a:lnSpc>
                <a:spcPct val="150000"/>
              </a:lnSpc>
              <a:spcAft>
                <a:spcPct val="0"/>
              </a:spcAft>
              <a:buFont typeface="+mj-lt"/>
              <a:buAutoNum type="arabicPeriod"/>
            </a:pPr>
            <a:endParaRPr lang="zh-CN" altLang="en-US" sz="1600" kern="100">
              <a:effectLst/>
              <a:cs typeface="Courier New" panose="02070409020205090404" pitchFamily="49" charset="0"/>
              <a:sym typeface="+mn-ea"/>
            </a:endParaRPr>
          </a:p>
          <a:p>
            <a:pPr marL="528955" indent="-457200" algn="l">
              <a:lnSpc>
                <a:spcPct val="150000"/>
              </a:lnSpc>
              <a:spcAft>
                <a:spcPct val="0"/>
              </a:spcAft>
              <a:buFont typeface="+mj-lt"/>
              <a:buAutoNum type="arabicPeriod"/>
            </a:pPr>
            <a:r>
              <a:rPr lang="zh-CN" altLang="en-US" sz="1600" kern="100">
                <a:effectLst/>
                <a:cs typeface="Courier New" panose="02070409020205090404" pitchFamily="49" charset="0"/>
                <a:sym typeface="+mn-ea"/>
              </a:rPr>
              <a:t>运用图表并结合实例，分析自然环境的整体性。</a:t>
            </a:r>
            <a:endParaRPr lang="zh-CN" altLang="en-US" sz="1600" kern="100">
              <a:effectLst/>
              <a:cs typeface="Courier New" panose="02070409020205090404" pitchFamily="49" charset="0"/>
            </a:endParaRPr>
          </a:p>
        </p:txBody>
      </p:sp>
      <p:sp>
        <p:nvSpPr>
          <p:cNvPr id="13" name="五边形 12"/>
          <p:cNvSpPr/>
          <p:nvPr>
            <p:custDataLst>
              <p:tags r:id="rId8"/>
            </p:custDataLst>
          </p:nvPr>
        </p:nvSpPr>
        <p:spPr>
          <a:xfrm>
            <a:off x="6420536" y="1785439"/>
            <a:ext cx="3445409" cy="530063"/>
          </a:xfrm>
          <a:prstGeom prst="homePlate">
            <a:avLst>
              <a:gd name="adj" fmla="val 33465"/>
            </a:avLst>
          </a:prstGeom>
          <a:solidFill>
            <a:srgbClr val="2F5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TextBox 13"/>
          <p:cNvSpPr txBox="1"/>
          <p:nvPr>
            <p:custDataLst>
              <p:tags r:id="rId9"/>
            </p:custDataLst>
          </p:nvPr>
        </p:nvSpPr>
        <p:spPr>
          <a:xfrm>
            <a:off x="6808470" y="2584450"/>
            <a:ext cx="3679825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528955" indent="-457200" algn="l">
              <a:lnSpc>
                <a:spcPct val="150000"/>
              </a:lnSpc>
              <a:spcAft>
                <a:spcPct val="0"/>
              </a:spcAft>
              <a:buFont typeface="+mj-lt"/>
              <a:buAutoNum type="arabicPeriod"/>
            </a:pPr>
            <a:r>
              <a:rPr lang="zh-CN" altLang="en-US" sz="1600" kern="100">
                <a:effectLst/>
                <a:cs typeface="Courier New" panose="02070409020205090404" pitchFamily="49" charset="0"/>
                <a:sym typeface="+mn-ea"/>
              </a:rPr>
              <a:t>运用图表并结合实例，分析自然环境的整体性；</a:t>
            </a:r>
            <a:endParaRPr lang="zh-CN" altLang="en-US" sz="1600" kern="100">
              <a:effectLst/>
              <a:cs typeface="Courier New" panose="02070409020205090404" pitchFamily="49" charset="0"/>
              <a:sym typeface="+mn-ea"/>
            </a:endParaRPr>
          </a:p>
        </p:txBody>
      </p:sp>
      <p:sp>
        <p:nvSpPr>
          <p:cNvPr id="16" name="TextBox 15"/>
          <p:cNvSpPr txBox="1"/>
          <p:nvPr>
            <p:custDataLst>
              <p:tags r:id="rId10"/>
            </p:custDataLst>
          </p:nvPr>
        </p:nvSpPr>
        <p:spPr>
          <a:xfrm>
            <a:off x="6808470" y="3592195"/>
            <a:ext cx="3620770" cy="1107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528955" indent="-457200" algn="l">
              <a:lnSpc>
                <a:spcPct val="150000"/>
              </a:lnSpc>
              <a:spcAft>
                <a:spcPct val="0"/>
              </a:spcAft>
              <a:buFont typeface="+mj-lt"/>
              <a:buAutoNum type="arabicPeriod" startAt="2"/>
            </a:pPr>
            <a:r>
              <a:rPr lang="zh-CN" altLang="en-US" sz="1600" kern="100">
                <a:effectLst/>
                <a:cs typeface="Courier New" panose="02070409020205090404" pitchFamily="49" charset="0"/>
                <a:sym typeface="+mn-ea"/>
              </a:rPr>
              <a:t>结合案例，理解某自然环境要素的变化在自然环境形成和演化中的作用；</a:t>
            </a:r>
            <a:endParaRPr lang="zh-CN" altLang="en-US" sz="1600" kern="100">
              <a:effectLst/>
              <a:cs typeface="Courier New" panose="02070409020205090404" pitchFamily="49" charset="0"/>
            </a:endParaRPr>
          </a:p>
        </p:txBody>
      </p:sp>
      <p:sp>
        <p:nvSpPr>
          <p:cNvPr id="11" name="TextBox 7"/>
          <p:cNvSpPr txBox="1"/>
          <p:nvPr>
            <p:custDataLst>
              <p:tags r:id="rId11"/>
            </p:custDataLst>
          </p:nvPr>
        </p:nvSpPr>
        <p:spPr>
          <a:xfrm>
            <a:off x="2010377" y="1874472"/>
            <a:ext cx="2265476" cy="3289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1400" b="1">
                <a:solidFill>
                  <a:schemeClr val="bg2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2135">
                <a:solidFill>
                  <a:schemeClr val="bg1"/>
                </a:solidFill>
              </a:rPr>
              <a:t>课标要求</a:t>
            </a:r>
            <a:endParaRPr lang="zh-CN" altLang="en-US" sz="2135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>
            <p:custDataLst>
              <p:tags r:id="rId12"/>
            </p:custDataLst>
          </p:nvPr>
        </p:nvSpPr>
        <p:spPr>
          <a:xfrm>
            <a:off x="6906921" y="1874472"/>
            <a:ext cx="2265476" cy="3289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1400" b="1">
                <a:solidFill>
                  <a:schemeClr val="bg2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2135">
                <a:solidFill>
                  <a:schemeClr val="bg1"/>
                </a:solidFill>
              </a:rPr>
              <a:t>学科素养</a:t>
            </a:r>
            <a:endParaRPr lang="zh-CN" altLang="en-US" sz="2135">
              <a:solidFill>
                <a:schemeClr val="bg1"/>
              </a:solidFill>
            </a:endParaRPr>
          </a:p>
        </p:txBody>
      </p:sp>
      <p:sp>
        <p:nvSpPr>
          <p:cNvPr id="2" name="TextBox 15"/>
          <p:cNvSpPr txBox="1"/>
          <p:nvPr>
            <p:custDataLst>
              <p:tags r:id="rId13"/>
            </p:custDataLst>
          </p:nvPr>
        </p:nvSpPr>
        <p:spPr>
          <a:xfrm>
            <a:off x="6808470" y="4881880"/>
            <a:ext cx="3620770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528955" indent="-457200" algn="l">
              <a:lnSpc>
                <a:spcPct val="150000"/>
              </a:lnSpc>
              <a:spcAft>
                <a:spcPct val="0"/>
              </a:spcAft>
              <a:buFont typeface="+mj-lt"/>
              <a:buAutoNum type="arabicPeriod" startAt="3"/>
            </a:pPr>
            <a:r>
              <a:rPr lang="zh-CN" altLang="en-US" sz="1600" kern="100">
                <a:effectLst/>
                <a:cs typeface="Courier New" panose="02070409020205090404" pitchFamily="49" charset="0"/>
                <a:sym typeface="+mn-ea"/>
              </a:rPr>
              <a:t>举例说明自然环境各要素之间的相互作用产生的新功能。</a:t>
            </a:r>
            <a:endParaRPr lang="zh-CN" altLang="en-US" sz="1600" kern="100">
              <a:effectLst/>
              <a:cs typeface="Courier New" panose="02070409020205090404" pitchFamily="49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6" grpId="0" animBg="1"/>
      <p:bldP spid="7" grpId="0"/>
      <p:bldP spid="13" grpId="0" animBg="1"/>
      <p:bldP spid="14" grpId="0"/>
      <p:bldP spid="16" grpId="0"/>
      <p:bldP spid="11" grpId="0"/>
      <p:bldP spid="15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>
            <p:custDataLst>
              <p:tags r:id="rId1"/>
            </p:custDataLst>
          </p:nvPr>
        </p:nvSpPr>
        <p:spPr>
          <a:xfrm>
            <a:off x="230505" y="216535"/>
            <a:ext cx="11721465" cy="64344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D0E5F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6" name="组合 35"/>
          <p:cNvGrpSpPr/>
          <p:nvPr>
            <p:custDataLst>
              <p:tags r:id="rId2"/>
            </p:custDataLst>
          </p:nvPr>
        </p:nvGrpSpPr>
        <p:grpSpPr>
          <a:xfrm>
            <a:off x="11548365" y="1600735"/>
            <a:ext cx="95407" cy="3305919"/>
            <a:chOff x="11197210" y="1828065"/>
            <a:chExt cx="95407" cy="3305919"/>
          </a:xfrm>
        </p:grpSpPr>
        <p:grpSp>
          <p:nvGrpSpPr>
            <p:cNvPr id="23" name="组合 22"/>
            <p:cNvGrpSpPr/>
            <p:nvPr>
              <p:custDataLst>
                <p:tags r:id="rId3"/>
              </p:custDataLst>
            </p:nvPr>
          </p:nvGrpSpPr>
          <p:grpSpPr>
            <a:xfrm flipH="1">
              <a:off x="11197210" y="1828065"/>
              <a:ext cx="90682" cy="1190451"/>
              <a:chOff x="508216" y="2820579"/>
              <a:chExt cx="196770" cy="2583143"/>
            </a:xfrm>
            <a:solidFill>
              <a:srgbClr val="083669"/>
            </a:solidFill>
          </p:grpSpPr>
          <p:sp>
            <p:nvSpPr>
              <p:cNvPr id="24" name="椭圆 23"/>
              <p:cNvSpPr/>
              <p:nvPr>
                <p:custDataLst>
                  <p:tags r:id="rId4"/>
                </p:custDataLst>
              </p:nvPr>
            </p:nvSpPr>
            <p:spPr>
              <a:xfrm>
                <a:off x="508217" y="2820579"/>
                <a:ext cx="196769" cy="196769"/>
              </a:xfrm>
              <a:prstGeom prst="ellips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25" name="直接连接符 24"/>
              <p:cNvCxnSpPr/>
              <p:nvPr>
                <p:custDataLst>
                  <p:tags r:id="rId5"/>
                </p:custDataLst>
              </p:nvPr>
            </p:nvCxnSpPr>
            <p:spPr>
              <a:xfrm flipH="1">
                <a:off x="606601" y="3222594"/>
                <a:ext cx="0" cy="585926"/>
              </a:xfrm>
              <a:prstGeom prst="lin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椭圆 25"/>
              <p:cNvSpPr/>
              <p:nvPr>
                <p:custDataLst>
                  <p:tags r:id="rId6"/>
                </p:custDataLst>
              </p:nvPr>
            </p:nvSpPr>
            <p:spPr>
              <a:xfrm>
                <a:off x="508216" y="4013766"/>
                <a:ext cx="196769" cy="196769"/>
              </a:xfrm>
              <a:prstGeom prst="ellips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27" name="直接连接符 26"/>
              <p:cNvCxnSpPr/>
              <p:nvPr>
                <p:custDataLst>
                  <p:tags r:id="rId7"/>
                </p:custDataLst>
              </p:nvPr>
            </p:nvCxnSpPr>
            <p:spPr>
              <a:xfrm flipH="1">
                <a:off x="606600" y="4415781"/>
                <a:ext cx="0" cy="585926"/>
              </a:xfrm>
              <a:prstGeom prst="lin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椭圆 27"/>
              <p:cNvSpPr/>
              <p:nvPr>
                <p:custDataLst>
                  <p:tags r:id="rId8"/>
                </p:custDataLst>
              </p:nvPr>
            </p:nvSpPr>
            <p:spPr>
              <a:xfrm>
                <a:off x="508216" y="5206953"/>
                <a:ext cx="196769" cy="196769"/>
              </a:xfrm>
              <a:prstGeom prst="ellips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9" name="组合 28"/>
            <p:cNvGrpSpPr/>
            <p:nvPr>
              <p:custDataLst>
                <p:tags r:id="rId9"/>
              </p:custDataLst>
            </p:nvPr>
          </p:nvGrpSpPr>
          <p:grpSpPr>
            <a:xfrm flipH="1">
              <a:off x="11201935" y="3943533"/>
              <a:ext cx="90682" cy="1190451"/>
              <a:chOff x="508216" y="2820579"/>
              <a:chExt cx="196770" cy="2583143"/>
            </a:xfrm>
            <a:solidFill>
              <a:srgbClr val="083669"/>
            </a:solidFill>
          </p:grpSpPr>
          <p:sp>
            <p:nvSpPr>
              <p:cNvPr id="30" name="椭圆 29"/>
              <p:cNvSpPr/>
              <p:nvPr>
                <p:custDataLst>
                  <p:tags r:id="rId10"/>
                </p:custDataLst>
              </p:nvPr>
            </p:nvSpPr>
            <p:spPr>
              <a:xfrm>
                <a:off x="508217" y="2820579"/>
                <a:ext cx="196769" cy="196769"/>
              </a:xfrm>
              <a:prstGeom prst="ellipse">
                <a:avLst/>
              </a:prstGeom>
              <a:no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31" name="直接连接符 30"/>
              <p:cNvCxnSpPr/>
              <p:nvPr>
                <p:custDataLst>
                  <p:tags r:id="rId11"/>
                </p:custDataLst>
              </p:nvPr>
            </p:nvCxnSpPr>
            <p:spPr>
              <a:xfrm flipH="1">
                <a:off x="606601" y="3222594"/>
                <a:ext cx="0" cy="585926"/>
              </a:xfrm>
              <a:prstGeom prst="lin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椭圆 31"/>
              <p:cNvSpPr/>
              <p:nvPr>
                <p:custDataLst>
                  <p:tags r:id="rId12"/>
                </p:custDataLst>
              </p:nvPr>
            </p:nvSpPr>
            <p:spPr>
              <a:xfrm>
                <a:off x="508216" y="4013766"/>
                <a:ext cx="196769" cy="196769"/>
              </a:xfrm>
              <a:prstGeom prst="ellipse">
                <a:avLst/>
              </a:prstGeom>
              <a:no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33" name="直接连接符 32"/>
              <p:cNvCxnSpPr/>
              <p:nvPr>
                <p:custDataLst>
                  <p:tags r:id="rId13"/>
                </p:custDataLst>
              </p:nvPr>
            </p:nvCxnSpPr>
            <p:spPr>
              <a:xfrm flipH="1">
                <a:off x="606600" y="4415781"/>
                <a:ext cx="0" cy="585926"/>
              </a:xfrm>
              <a:prstGeom prst="lin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椭圆 33"/>
              <p:cNvSpPr/>
              <p:nvPr>
                <p:custDataLst>
                  <p:tags r:id="rId14"/>
                </p:custDataLst>
              </p:nvPr>
            </p:nvSpPr>
            <p:spPr>
              <a:xfrm>
                <a:off x="508216" y="5206953"/>
                <a:ext cx="196769" cy="196769"/>
              </a:xfrm>
              <a:prstGeom prst="ellipse">
                <a:avLst/>
              </a:prstGeom>
              <a:no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8" name="文本框 37"/>
          <p:cNvSpPr txBox="1"/>
          <p:nvPr>
            <p:custDataLst>
              <p:tags r:id="rId15"/>
            </p:custDataLst>
          </p:nvPr>
        </p:nvSpPr>
        <p:spPr>
          <a:xfrm>
            <a:off x="1108075" y="304165"/>
            <a:ext cx="1004570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dist">
              <a:buClrTx/>
              <a:buSzTx/>
              <a:buFontTx/>
            </a:pPr>
            <a:r>
              <a:rPr lang="zh-CN" sz="1200" b="1">
                <a:solidFill>
                  <a:srgbClr val="083669"/>
                </a:solidFill>
                <a:cs typeface="+mn-ea"/>
                <a:sym typeface="+mn-lt"/>
              </a:rPr>
              <a:t>选择性必修一</a:t>
            </a:r>
            <a:r>
              <a:rPr lang="en-US" altLang="zh-CN" sz="1200" b="1">
                <a:solidFill>
                  <a:srgbClr val="083669"/>
                </a:solidFill>
                <a:cs typeface="+mn-ea"/>
                <a:sym typeface="+mn-lt"/>
              </a:rPr>
              <a:t>  </a:t>
            </a:r>
            <a:r>
              <a:rPr lang="zh-CN" altLang="en-US" sz="1200" b="1">
                <a:solidFill>
                  <a:srgbClr val="083669"/>
                </a:solidFill>
                <a:cs typeface="+mn-ea"/>
                <a:sym typeface="+mn-lt"/>
              </a:rPr>
              <a:t>第五章</a:t>
            </a:r>
            <a:r>
              <a:rPr lang="en-US" altLang="zh-CN" sz="1200" b="1">
                <a:solidFill>
                  <a:srgbClr val="083669"/>
                </a:solidFill>
                <a:cs typeface="+mn-ea"/>
                <a:sym typeface="+mn-lt"/>
              </a:rPr>
              <a:t> </a:t>
            </a:r>
            <a:r>
              <a:rPr lang="zh-CN" altLang="en-US" sz="1200" b="1">
                <a:solidFill>
                  <a:srgbClr val="083669"/>
                </a:solidFill>
                <a:cs typeface="+mn-ea"/>
                <a:sym typeface="+mn-lt"/>
              </a:rPr>
              <a:t>自然环境的整体性与差异性</a:t>
            </a:r>
            <a:r>
              <a:rPr lang="en-US" altLang="zh-CN" sz="1200" b="1">
                <a:solidFill>
                  <a:srgbClr val="083669"/>
                </a:solidFill>
                <a:cs typeface="+mn-ea"/>
                <a:sym typeface="+mn-lt"/>
              </a:rPr>
              <a:t> </a:t>
            </a:r>
            <a:r>
              <a:rPr lang="zh-CN" altLang="en-US" sz="1200" b="1">
                <a:solidFill>
                  <a:srgbClr val="083669"/>
                </a:solidFill>
                <a:cs typeface="+mn-ea"/>
                <a:sym typeface="+mn-lt"/>
              </a:rPr>
              <a:t>第一节</a:t>
            </a:r>
            <a:r>
              <a:rPr lang="en-US" altLang="zh-CN" sz="1200" b="1">
                <a:solidFill>
                  <a:srgbClr val="083669"/>
                </a:solidFill>
                <a:cs typeface="+mn-ea"/>
                <a:sym typeface="+mn-lt"/>
              </a:rPr>
              <a:t> </a:t>
            </a:r>
            <a:r>
              <a:rPr lang="zh-CN" altLang="en-US" sz="1200" b="1">
                <a:solidFill>
                  <a:srgbClr val="083669"/>
                </a:solidFill>
                <a:cs typeface="+mn-ea"/>
                <a:sym typeface="+mn-lt"/>
              </a:rPr>
              <a:t>自然环境的整体性</a:t>
            </a:r>
            <a:r>
              <a:rPr lang="en-US" altLang="zh-CN" sz="1200" b="1">
                <a:solidFill>
                  <a:srgbClr val="083669"/>
                </a:solidFill>
                <a:cs typeface="+mn-ea"/>
                <a:sym typeface="+mn-lt"/>
              </a:rPr>
              <a:t> </a:t>
            </a:r>
            <a:r>
              <a:rPr lang="zh-CN" altLang="en-US" sz="1200" b="1">
                <a:solidFill>
                  <a:srgbClr val="083669"/>
                </a:solidFill>
                <a:cs typeface="+mn-ea"/>
                <a:sym typeface="+mn-lt"/>
              </a:rPr>
              <a:t>课时作业</a:t>
            </a:r>
            <a:endParaRPr lang="zh-CN" altLang="en-US" sz="1200" b="1">
              <a:solidFill>
                <a:srgbClr val="083669"/>
              </a:solidFill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>
            <p:custDataLst>
              <p:tags r:id="rId16"/>
            </p:custDataLst>
          </p:nvPr>
        </p:nvGrpSpPr>
        <p:grpSpPr>
          <a:xfrm>
            <a:off x="534290" y="1600735"/>
            <a:ext cx="95407" cy="3305919"/>
            <a:chOff x="11197210" y="1828065"/>
            <a:chExt cx="95407" cy="3305919"/>
          </a:xfrm>
        </p:grpSpPr>
        <p:grpSp>
          <p:nvGrpSpPr>
            <p:cNvPr id="4" name="组合 3"/>
            <p:cNvGrpSpPr/>
            <p:nvPr>
              <p:custDataLst>
                <p:tags r:id="rId17"/>
              </p:custDataLst>
            </p:nvPr>
          </p:nvGrpSpPr>
          <p:grpSpPr>
            <a:xfrm flipH="1">
              <a:off x="11197210" y="1828065"/>
              <a:ext cx="90682" cy="1190451"/>
              <a:chOff x="508216" y="2820579"/>
              <a:chExt cx="196770" cy="2583143"/>
            </a:xfrm>
            <a:solidFill>
              <a:srgbClr val="083669"/>
            </a:solidFill>
          </p:grpSpPr>
          <p:sp>
            <p:nvSpPr>
              <p:cNvPr id="5" name="椭圆 4"/>
              <p:cNvSpPr/>
              <p:nvPr>
                <p:custDataLst>
                  <p:tags r:id="rId18"/>
                </p:custDataLst>
              </p:nvPr>
            </p:nvSpPr>
            <p:spPr>
              <a:xfrm>
                <a:off x="508217" y="2820579"/>
                <a:ext cx="196769" cy="196769"/>
              </a:xfrm>
              <a:prstGeom prst="ellips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17" name="直接连接符 16"/>
              <p:cNvCxnSpPr/>
              <p:nvPr>
                <p:custDataLst>
                  <p:tags r:id="rId19"/>
                </p:custDataLst>
              </p:nvPr>
            </p:nvCxnSpPr>
            <p:spPr>
              <a:xfrm flipH="1">
                <a:off x="606601" y="3222594"/>
                <a:ext cx="0" cy="585926"/>
              </a:xfrm>
              <a:prstGeom prst="lin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椭圆 17"/>
              <p:cNvSpPr/>
              <p:nvPr>
                <p:custDataLst>
                  <p:tags r:id="rId20"/>
                </p:custDataLst>
              </p:nvPr>
            </p:nvSpPr>
            <p:spPr>
              <a:xfrm>
                <a:off x="508216" y="4013766"/>
                <a:ext cx="196769" cy="196769"/>
              </a:xfrm>
              <a:prstGeom prst="ellips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19" name="直接连接符 18"/>
              <p:cNvCxnSpPr/>
              <p:nvPr>
                <p:custDataLst>
                  <p:tags r:id="rId21"/>
                </p:custDataLst>
              </p:nvPr>
            </p:nvCxnSpPr>
            <p:spPr>
              <a:xfrm flipH="1">
                <a:off x="606600" y="4415781"/>
                <a:ext cx="0" cy="585926"/>
              </a:xfrm>
              <a:prstGeom prst="lin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椭圆 19"/>
              <p:cNvSpPr/>
              <p:nvPr>
                <p:custDataLst>
                  <p:tags r:id="rId22"/>
                </p:custDataLst>
              </p:nvPr>
            </p:nvSpPr>
            <p:spPr>
              <a:xfrm>
                <a:off x="508216" y="5206953"/>
                <a:ext cx="196769" cy="196769"/>
              </a:xfrm>
              <a:prstGeom prst="ellips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1" name="组合 20"/>
            <p:cNvGrpSpPr/>
            <p:nvPr>
              <p:custDataLst>
                <p:tags r:id="rId23"/>
              </p:custDataLst>
            </p:nvPr>
          </p:nvGrpSpPr>
          <p:grpSpPr>
            <a:xfrm flipH="1">
              <a:off x="11201935" y="3943533"/>
              <a:ext cx="90682" cy="1190451"/>
              <a:chOff x="508216" y="2820579"/>
              <a:chExt cx="196770" cy="2583143"/>
            </a:xfrm>
            <a:solidFill>
              <a:srgbClr val="083669"/>
            </a:solidFill>
          </p:grpSpPr>
          <p:sp>
            <p:nvSpPr>
              <p:cNvPr id="22" name="椭圆 21"/>
              <p:cNvSpPr/>
              <p:nvPr>
                <p:custDataLst>
                  <p:tags r:id="rId24"/>
                </p:custDataLst>
              </p:nvPr>
            </p:nvSpPr>
            <p:spPr>
              <a:xfrm>
                <a:off x="508217" y="2820579"/>
                <a:ext cx="196769" cy="196769"/>
              </a:xfrm>
              <a:prstGeom prst="ellipse">
                <a:avLst/>
              </a:prstGeom>
              <a:no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35" name="直接连接符 34"/>
              <p:cNvCxnSpPr/>
              <p:nvPr>
                <p:custDataLst>
                  <p:tags r:id="rId25"/>
                </p:custDataLst>
              </p:nvPr>
            </p:nvCxnSpPr>
            <p:spPr>
              <a:xfrm flipH="1">
                <a:off x="606601" y="3222594"/>
                <a:ext cx="0" cy="585926"/>
              </a:xfrm>
              <a:prstGeom prst="lin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椭圆 36"/>
              <p:cNvSpPr/>
              <p:nvPr>
                <p:custDataLst>
                  <p:tags r:id="rId26"/>
                </p:custDataLst>
              </p:nvPr>
            </p:nvSpPr>
            <p:spPr>
              <a:xfrm>
                <a:off x="508216" y="4013766"/>
                <a:ext cx="196769" cy="196769"/>
              </a:xfrm>
              <a:prstGeom prst="ellipse">
                <a:avLst/>
              </a:prstGeom>
              <a:no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40" name="直接连接符 39"/>
              <p:cNvCxnSpPr/>
              <p:nvPr>
                <p:custDataLst>
                  <p:tags r:id="rId27"/>
                </p:custDataLst>
              </p:nvPr>
            </p:nvCxnSpPr>
            <p:spPr>
              <a:xfrm flipH="1">
                <a:off x="606600" y="4415781"/>
                <a:ext cx="0" cy="585926"/>
              </a:xfrm>
              <a:prstGeom prst="line">
                <a:avLst/>
              </a:prstGeom>
              <a:grpFill/>
              <a:ln>
                <a:solidFill>
                  <a:srgbClr val="0836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椭圆 40"/>
              <p:cNvSpPr/>
              <p:nvPr>
                <p:custDataLst>
                  <p:tags r:id="rId28"/>
                </p:custDataLst>
              </p:nvPr>
            </p:nvSpPr>
            <p:spPr>
              <a:xfrm>
                <a:off x="508216" y="5206953"/>
                <a:ext cx="196769" cy="196769"/>
              </a:xfrm>
              <a:prstGeom prst="ellipse">
                <a:avLst/>
              </a:prstGeom>
              <a:noFill/>
              <a:ln>
                <a:solidFill>
                  <a:srgbClr val="083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3669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7" name="矩形 6"/>
          <p:cNvSpPr/>
          <p:nvPr>
            <p:custDataLst>
              <p:tags r:id="rId29"/>
            </p:custDataLst>
          </p:nvPr>
        </p:nvSpPr>
        <p:spPr>
          <a:xfrm>
            <a:off x="1018540" y="579755"/>
            <a:ext cx="10454640" cy="6185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altLang="zh-CN" sz="2400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楷体" charset="-122"/>
                <a:cs typeface="Times New Roman" panose="02020503050405090304" charset="0"/>
                <a:sym typeface="+mn-ea"/>
              </a:rPr>
              <a:t>    </a:t>
            </a:r>
            <a:r>
              <a:rPr lang="zh-CN" altLang="en-US" sz="2400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楷体" charset="-122"/>
                <a:cs typeface="Times New Roman" panose="02020503050405090304" charset="0"/>
                <a:sym typeface="+mn-ea"/>
              </a:rPr>
              <a:t>读我国某区域农业生产系统各要素相互作用示意图,完成第</a:t>
            </a:r>
            <a:r>
              <a:rPr lang="en-US" altLang="zh-CN" sz="2400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楷体" charset="-122"/>
                <a:cs typeface="Times New Roman" panose="02020503050405090304" charset="0"/>
                <a:sym typeface="+mn-ea"/>
              </a:rPr>
              <a:t>4</a:t>
            </a:r>
            <a:r>
              <a:rPr lang="zh-CN" altLang="en-US" sz="2400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楷体" charset="-122"/>
                <a:cs typeface="Times New Roman" panose="02020503050405090304" charset="0"/>
                <a:sym typeface="+mn-ea"/>
              </a:rPr>
              <a:t>~</a:t>
            </a:r>
            <a:r>
              <a:rPr lang="en-US" altLang="zh-CN" sz="2400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楷体" charset="-122"/>
                <a:cs typeface="Times New Roman" panose="02020503050405090304" charset="0"/>
                <a:sym typeface="+mn-ea"/>
              </a:rPr>
              <a:t>5</a:t>
            </a:r>
            <a:r>
              <a:rPr lang="zh-CN" altLang="en-US" sz="2400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楷体" charset="-122"/>
                <a:cs typeface="Times New Roman" panose="02020503050405090304" charset="0"/>
                <a:sym typeface="+mn-ea"/>
              </a:rPr>
              <a:t>题。</a:t>
            </a:r>
            <a:endParaRPr kumimoji="0" lang="zh-CN" altLang="en-US" sz="24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/>
              <a:ea typeface="楷体" charset="-122"/>
              <a:cs typeface="Times New Roman" panose="020205030504050903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zh-CN" altLang="en-US" sz="2400" kern="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楷体" charset="-122"/>
                <a:cs typeface="Times New Roman" panose="02020503050405090304" charset="0"/>
                <a:sym typeface="+mn-ea"/>
              </a:rPr>
              <a:t>  </a:t>
            </a:r>
            <a:endParaRPr lang="zh-CN" altLang="en-US" sz="2400" kern="1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/>
              <a:ea typeface="楷体" charset="-122"/>
              <a:cs typeface="Times New Roman" panose="02020503050405090304" charset="0"/>
              <a:sym typeface="+mn-ea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/>
              <a:ea typeface="微软雅黑" pitchFamily="34" charset="-122"/>
              <a:cs typeface="Times New Roman" panose="02020503050405090304" charset="0"/>
              <a:sym typeface="+mn-ea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/>
              <a:ea typeface="微软雅黑" pitchFamily="34" charset="-122"/>
              <a:cs typeface="Times New Roman" panose="020205030504050903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/>
              <a:ea typeface="微软雅黑" pitchFamily="34" charset="-122"/>
              <a:cs typeface="Times New Roman" panose="020205030504050903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/>
              <a:ea typeface="微软雅黑" pitchFamily="34" charset="-122"/>
              <a:cs typeface="Times New Roman" panose="020205030504050903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4.</a:t>
            </a: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图中①②③所代表的环节分别是</a:t>
            </a: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(</a:t>
            </a: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　　</a:t>
            </a: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)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/>
              <a:ea typeface="微软雅黑" pitchFamily="34" charset="-122"/>
              <a:cs typeface="Times New Roman" panose="020205030504050903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A.</a:t>
            </a: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降水增加、大陆性增强、降水减少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/>
              <a:ea typeface="微软雅黑" pitchFamily="34" charset="-122"/>
              <a:cs typeface="Times New Roman" panose="020205030504050903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B.</a:t>
            </a: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地面蒸发的水量增多、气温变幅减小、降水增加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/>
              <a:ea typeface="微软雅黑" pitchFamily="34" charset="-122"/>
              <a:cs typeface="Times New Roman" panose="020205030504050903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C.</a:t>
            </a: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气温变幅减小、蒸发增强、降水增加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/>
              <a:ea typeface="微软雅黑" pitchFamily="34" charset="-122"/>
              <a:cs typeface="Times New Roman" panose="020205030504050903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D.</a:t>
            </a: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Times New Roman" panose="02020503050405090304" charset="0"/>
                <a:sym typeface="+mn-ea"/>
              </a:rPr>
              <a:t>地下水位上升、气温变幅增大、土壤表层盐分积累</a:t>
            </a:r>
            <a:endParaRPr lang="en-US" altLang="zh-CN" sz="24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Times New Roman" panose="02020503050405090304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30"/>
            </p:custDataLst>
          </p:nvPr>
        </p:nvSpPr>
        <p:spPr>
          <a:xfrm>
            <a:off x="5773420" y="3934460"/>
            <a:ext cx="9442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C00000"/>
                </a:solidFill>
              </a:rPr>
              <a:t>B</a:t>
            </a:r>
            <a:endParaRPr lang="en-US" altLang="zh-CN" sz="3600" b="1">
              <a:solidFill>
                <a:srgbClr val="C00000"/>
              </a:solidFill>
            </a:endParaRPr>
          </a:p>
        </p:txBody>
      </p:sp>
      <p:pic>
        <p:nvPicPr>
          <p:cNvPr id="8" name="L61.eps"/>
          <p:cNvPicPr/>
          <p:nvPr>
            <p:custDataLst>
              <p:tags r:id="rId3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5318760" y="1442610"/>
            <a:ext cx="5965593" cy="2491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8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ttp://photo-static-api.fotomore.com/creative/vcg/400/new/VCG41N1264008453.jpg?uid=386&amp;timestamp=1729148081&amp;sign=edbab21e8ff51880c1fdf7fa2338f1b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28917"/>
          <a:stretch>
            <a:fillRect/>
          </a:stretch>
        </p:blipFill>
        <p:spPr>
          <a:xfrm>
            <a:off x="0" y="2540"/>
            <a:ext cx="12192000" cy="4673600"/>
          </a:xfrm>
          <a:prstGeom prst="rect">
            <a:avLst/>
          </a:prstGeom>
        </p:spPr>
      </p:pic>
      <p:sp>
        <p:nvSpPr>
          <p:cNvPr id="4" name="等腰三角形 3"/>
          <p:cNvSpPr/>
          <p:nvPr>
            <p:custDataLst>
              <p:tags r:id="rId3"/>
            </p:custDataLst>
          </p:nvPr>
        </p:nvSpPr>
        <p:spPr>
          <a:xfrm>
            <a:off x="1369060" y="3969385"/>
            <a:ext cx="1034415" cy="70612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050135" y="4716994"/>
            <a:ext cx="167259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25000"/>
                    <a:lumOff val="75000"/>
                    <a:alpha val="40000"/>
                  </a:prstClr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cs typeface="+mn-cs"/>
              </a:rPr>
              <a:t>03-</a:t>
            </a:r>
            <a:endParaRPr kumimoji="0" lang="en-US" altLang="zh-CN" sz="88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25000"/>
                  <a:lumOff val="75000"/>
                  <a:alpha val="40000"/>
                </a:prstClr>
              </a:solidFill>
              <a:effectLst/>
              <a:uLnTx/>
              <a:uFillTx/>
              <a:latin typeface="Times New Roman" panose="02020503050405090304"/>
              <a:ea typeface="微软雅黑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3074670" y="4977765"/>
            <a:ext cx="7527925" cy="70675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marL="0" marR="0" lvl="0" indent="0" algn="dist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defRPr/>
            </a:pPr>
            <a:r>
              <a:rPr lang="zh-CN" sz="4000" b="1" noProof="0">
                <a:ln>
                  <a:noFill/>
                </a:ln>
                <a:solidFill>
                  <a:srgbClr val="647702"/>
                </a:solidFill>
                <a:effectLst/>
                <a:uLnTx/>
                <a:uFillTx/>
                <a:latin typeface="Times New Roman" panose="02020503050405090304"/>
                <a:ea typeface="微软雅黑" pitchFamily="34" charset="-122"/>
                <a:sym typeface="+mn-ea"/>
              </a:rPr>
              <a:t>自然环境的统一演化和要素组合 ﻿</a:t>
            </a:r>
            <a:endParaRPr lang="zh-CN" sz="4000" b="1" noProof="0">
              <a:ln>
                <a:noFill/>
              </a:ln>
              <a:solidFill>
                <a:srgbClr val="647702"/>
              </a:solidFill>
              <a:effectLst/>
              <a:uLnTx/>
              <a:uFillTx/>
              <a:latin typeface="Times New Roman" panose="02020503050405090304"/>
              <a:ea typeface="微软雅黑" pitchFamily="34" charset="-122"/>
              <a:sym typeface="+mn-ea"/>
            </a:endParaRPr>
          </a:p>
        </p:txBody>
      </p:sp>
      <p:cxnSp>
        <p:nvCxnSpPr>
          <p:cNvPr id="7" name="îṣlïḑe"/>
          <p:cNvCxnSpPr/>
          <p:nvPr>
            <p:custDataLst>
              <p:tags r:id="rId6"/>
            </p:custDataLst>
          </p:nvPr>
        </p:nvCxnSpPr>
        <p:spPr>
          <a:xfrm>
            <a:off x="3169285" y="5719783"/>
            <a:ext cx="7432675" cy="1778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3168650" y="5784850"/>
            <a:ext cx="7433945" cy="3771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1200" noProof="0">
                <a:ln>
                  <a:noFill/>
                </a:ln>
                <a:solidFill>
                  <a:srgbClr val="647702"/>
                </a:solidFill>
                <a:effectLst/>
                <a:uLnTx/>
                <a:uFillTx/>
                <a:latin typeface="Stencil" panose="040409050D0802020404" pitchFamily="82" charset="0"/>
                <a:ea typeface="微软雅黑 Light" panose="020B0502040204020203" pitchFamily="34" charset="-122"/>
                <a:sym typeface="+mn-ea"/>
              </a:rPr>
              <a:t>The unified evolution of natural environment and the combination of elements</a:t>
            </a:r>
            <a:endParaRPr lang="en-US" altLang="zh-CN" sz="1200" noProof="0">
              <a:ln>
                <a:noFill/>
              </a:ln>
              <a:solidFill>
                <a:srgbClr val="647702"/>
              </a:solidFill>
              <a:effectLst/>
              <a:uLnTx/>
              <a:uFillTx/>
              <a:latin typeface="Stencil" panose="040409050D0802020404" pitchFamily="82" charset="0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9" name="circular-grid_18662"/>
          <p:cNvSpPr/>
          <p:nvPr>
            <p:custDataLst>
              <p:tags r:id="rId8"/>
            </p:custDataLst>
          </p:nvPr>
        </p:nvSpPr>
        <p:spPr>
          <a:xfrm>
            <a:off x="11091393" y="5724801"/>
            <a:ext cx="529108" cy="527633"/>
          </a:xfrm>
          <a:custGeom>
            <a:avLst/>
            <a:gdLst>
              <a:gd name="T0" fmla="*/ 3377 w 6728"/>
              <a:gd name="T1" fmla="*/ 0 h 6720"/>
              <a:gd name="T2" fmla="*/ 3319 w 6728"/>
              <a:gd name="T3" fmla="*/ 1 h 6720"/>
              <a:gd name="T4" fmla="*/ 3275 w 6728"/>
              <a:gd name="T5" fmla="*/ 6719 h 6720"/>
              <a:gd name="T6" fmla="*/ 3405 w 6728"/>
              <a:gd name="T7" fmla="*/ 6718 h 6720"/>
              <a:gd name="T8" fmla="*/ 6725 w 6728"/>
              <a:gd name="T9" fmla="*/ 3372 h 6720"/>
              <a:gd name="T10" fmla="*/ 4921 w 6728"/>
              <a:gd name="T11" fmla="*/ 5005 h 6720"/>
              <a:gd name="T12" fmla="*/ 5168 w 6728"/>
              <a:gd name="T13" fmla="*/ 4234 h 6720"/>
              <a:gd name="T14" fmla="*/ 6507 w 6728"/>
              <a:gd name="T15" fmla="*/ 3468 h 6720"/>
              <a:gd name="T16" fmla="*/ 4070 w 6728"/>
              <a:gd name="T17" fmla="*/ 5918 h 6720"/>
              <a:gd name="T18" fmla="*/ 3474 w 6728"/>
              <a:gd name="T19" fmla="*/ 4799 h 6720"/>
              <a:gd name="T20" fmla="*/ 4068 w 6728"/>
              <a:gd name="T21" fmla="*/ 4884 h 6720"/>
              <a:gd name="T22" fmla="*/ 4592 w 6728"/>
              <a:gd name="T23" fmla="*/ 5185 h 6720"/>
              <a:gd name="T24" fmla="*/ 2602 w 6728"/>
              <a:gd name="T25" fmla="*/ 5863 h 6720"/>
              <a:gd name="T26" fmla="*/ 2129 w 6728"/>
              <a:gd name="T27" fmla="*/ 5079 h 6720"/>
              <a:gd name="T28" fmla="*/ 2819 w 6728"/>
              <a:gd name="T29" fmla="*/ 4848 h 6720"/>
              <a:gd name="T30" fmla="*/ 3210 w 6728"/>
              <a:gd name="T31" fmla="*/ 6395 h 6720"/>
              <a:gd name="T32" fmla="*/ 1727 w 6728"/>
              <a:gd name="T33" fmla="*/ 3948 h 6720"/>
              <a:gd name="T34" fmla="*/ 3204 w 6728"/>
              <a:gd name="T35" fmla="*/ 4584 h 6720"/>
              <a:gd name="T36" fmla="*/ 2436 w 6728"/>
              <a:gd name="T37" fmla="*/ 4723 h 6720"/>
              <a:gd name="T38" fmla="*/ 1945 w 6728"/>
              <a:gd name="T39" fmla="*/ 4776 h 6720"/>
              <a:gd name="T40" fmla="*/ 1773 w 6728"/>
              <a:gd name="T41" fmla="*/ 2514 h 6720"/>
              <a:gd name="T42" fmla="*/ 1997 w 6728"/>
              <a:gd name="T43" fmla="*/ 1819 h 6720"/>
              <a:gd name="T44" fmla="*/ 2607 w 6728"/>
              <a:gd name="T45" fmla="*/ 2046 h 6720"/>
              <a:gd name="T46" fmla="*/ 3251 w 6728"/>
              <a:gd name="T47" fmla="*/ 3251 h 6720"/>
              <a:gd name="T48" fmla="*/ 2449 w 6728"/>
              <a:gd name="T49" fmla="*/ 1042 h 6720"/>
              <a:gd name="T50" fmla="*/ 3210 w 6728"/>
              <a:gd name="T51" fmla="*/ 325 h 6720"/>
              <a:gd name="T52" fmla="*/ 2818 w 6728"/>
              <a:gd name="T53" fmla="*/ 1871 h 6720"/>
              <a:gd name="T54" fmla="*/ 2127 w 6728"/>
              <a:gd name="T55" fmla="*/ 1640 h 6720"/>
              <a:gd name="T56" fmla="*/ 3958 w 6728"/>
              <a:gd name="T57" fmla="*/ 684 h 6720"/>
              <a:gd name="T58" fmla="*/ 4598 w 6728"/>
              <a:gd name="T59" fmla="*/ 1640 h 6720"/>
              <a:gd name="T60" fmla="*/ 3908 w 6728"/>
              <a:gd name="T61" fmla="*/ 1871 h 6720"/>
              <a:gd name="T62" fmla="*/ 3515 w 6728"/>
              <a:gd name="T63" fmla="*/ 324 h 6720"/>
              <a:gd name="T64" fmla="*/ 4999 w 6728"/>
              <a:gd name="T65" fmla="*/ 2772 h 6720"/>
              <a:gd name="T66" fmla="*/ 3521 w 6728"/>
              <a:gd name="T67" fmla="*/ 2136 h 6720"/>
              <a:gd name="T68" fmla="*/ 4289 w 6728"/>
              <a:gd name="T69" fmla="*/ 1997 h 6720"/>
              <a:gd name="T70" fmla="*/ 4780 w 6728"/>
              <a:gd name="T71" fmla="*/ 1942 h 6720"/>
              <a:gd name="T72" fmla="*/ 4952 w 6728"/>
              <a:gd name="T73" fmla="*/ 4206 h 6720"/>
              <a:gd name="T74" fmla="*/ 4729 w 6728"/>
              <a:gd name="T75" fmla="*/ 4901 h 6720"/>
              <a:gd name="T76" fmla="*/ 4119 w 6728"/>
              <a:gd name="T77" fmla="*/ 4674 h 6720"/>
              <a:gd name="T78" fmla="*/ 3474 w 6728"/>
              <a:gd name="T79" fmla="*/ 3468 h 6720"/>
              <a:gd name="T80" fmla="*/ 5232 w 6728"/>
              <a:gd name="T81" fmla="*/ 2874 h 6720"/>
              <a:gd name="T82" fmla="*/ 5021 w 6728"/>
              <a:gd name="T83" fmla="*/ 1971 h 6720"/>
              <a:gd name="T84" fmla="*/ 5479 w 6728"/>
              <a:gd name="T85" fmla="*/ 1302 h 6720"/>
              <a:gd name="T86" fmla="*/ 5156 w 6728"/>
              <a:gd name="T87" fmla="*/ 1292 h 6720"/>
              <a:gd name="T88" fmla="*/ 4587 w 6728"/>
              <a:gd name="T89" fmla="*/ 1104 h 6720"/>
              <a:gd name="T90" fmla="*/ 3848 w 6728"/>
              <a:gd name="T91" fmla="*/ 300 h 6720"/>
              <a:gd name="T92" fmla="*/ 2421 w 6728"/>
              <a:gd name="T93" fmla="*/ 736 h 6720"/>
              <a:gd name="T94" fmla="*/ 1820 w 6728"/>
              <a:gd name="T95" fmla="*/ 1468 h 6720"/>
              <a:gd name="T96" fmla="*/ 2878 w 6728"/>
              <a:gd name="T97" fmla="*/ 299 h 6720"/>
              <a:gd name="T98" fmla="*/ 1804 w 6728"/>
              <a:gd name="T99" fmla="*/ 1714 h 6720"/>
              <a:gd name="T100" fmla="*/ 1559 w 6728"/>
              <a:gd name="T101" fmla="*/ 2479 h 6720"/>
              <a:gd name="T102" fmla="*/ 219 w 6728"/>
              <a:gd name="T103" fmla="*/ 3251 h 6720"/>
              <a:gd name="T104" fmla="*/ 1522 w 6728"/>
              <a:gd name="T105" fmla="*/ 4047 h 6720"/>
              <a:gd name="T106" fmla="*/ 1778 w 6728"/>
              <a:gd name="T107" fmla="*/ 4939 h 6720"/>
              <a:gd name="T108" fmla="*/ 1107 w 6728"/>
              <a:gd name="T109" fmla="*/ 5550 h 6720"/>
              <a:gd name="T110" fmla="*/ 1758 w 6728"/>
              <a:gd name="T111" fmla="*/ 5291 h 6720"/>
              <a:gd name="T112" fmla="*/ 2307 w 6728"/>
              <a:gd name="T113" fmla="*/ 5845 h 6720"/>
              <a:gd name="T114" fmla="*/ 1265 w 6728"/>
              <a:gd name="T115" fmla="*/ 5702 h 6720"/>
              <a:gd name="T116" fmla="*/ 4467 w 6728"/>
              <a:gd name="T117" fmla="*/ 5784 h 6720"/>
              <a:gd name="T118" fmla="*/ 5138 w 6728"/>
              <a:gd name="T119" fmla="*/ 5414 h 6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728" h="6720">
                <a:moveTo>
                  <a:pt x="6725" y="3372"/>
                </a:moveTo>
                <a:cubicBezTo>
                  <a:pt x="6726" y="3368"/>
                  <a:pt x="6728" y="3364"/>
                  <a:pt x="6728" y="3360"/>
                </a:cubicBezTo>
                <a:cubicBezTo>
                  <a:pt x="6728" y="3352"/>
                  <a:pt x="6727" y="3345"/>
                  <a:pt x="6725" y="3338"/>
                </a:cubicBezTo>
                <a:cubicBezTo>
                  <a:pt x="6720" y="2424"/>
                  <a:pt x="6353" y="1572"/>
                  <a:pt x="5692" y="937"/>
                </a:cubicBezTo>
                <a:cubicBezTo>
                  <a:pt x="5074" y="344"/>
                  <a:pt x="4262" y="11"/>
                  <a:pt x="3406" y="1"/>
                </a:cubicBezTo>
                <a:lnTo>
                  <a:pt x="3406" y="1"/>
                </a:lnTo>
                <a:lnTo>
                  <a:pt x="3406" y="1"/>
                </a:lnTo>
                <a:lnTo>
                  <a:pt x="3377" y="0"/>
                </a:lnTo>
                <a:lnTo>
                  <a:pt x="3377" y="0"/>
                </a:lnTo>
                <a:lnTo>
                  <a:pt x="3377" y="0"/>
                </a:lnTo>
                <a:cubicBezTo>
                  <a:pt x="3376" y="0"/>
                  <a:pt x="3367" y="0"/>
                  <a:pt x="3366" y="0"/>
                </a:cubicBezTo>
                <a:cubicBezTo>
                  <a:pt x="3363" y="0"/>
                  <a:pt x="3361" y="2"/>
                  <a:pt x="3358" y="2"/>
                </a:cubicBezTo>
                <a:cubicBezTo>
                  <a:pt x="3355" y="2"/>
                  <a:pt x="3352" y="0"/>
                  <a:pt x="3349" y="0"/>
                </a:cubicBezTo>
                <a:lnTo>
                  <a:pt x="3349" y="0"/>
                </a:lnTo>
                <a:lnTo>
                  <a:pt x="3319" y="1"/>
                </a:lnTo>
                <a:lnTo>
                  <a:pt x="3319" y="1"/>
                </a:lnTo>
                <a:lnTo>
                  <a:pt x="3319" y="1"/>
                </a:lnTo>
                <a:cubicBezTo>
                  <a:pt x="2463" y="11"/>
                  <a:pt x="1652" y="344"/>
                  <a:pt x="1034" y="937"/>
                </a:cubicBezTo>
                <a:cubicBezTo>
                  <a:pt x="367" y="1577"/>
                  <a:pt x="0" y="2437"/>
                  <a:pt x="0" y="3360"/>
                </a:cubicBezTo>
                <a:cubicBezTo>
                  <a:pt x="0" y="4282"/>
                  <a:pt x="367" y="5143"/>
                  <a:pt x="1034" y="5783"/>
                </a:cubicBezTo>
                <a:cubicBezTo>
                  <a:pt x="1632" y="6357"/>
                  <a:pt x="2411" y="6686"/>
                  <a:pt x="3237" y="6716"/>
                </a:cubicBezTo>
                <a:cubicBezTo>
                  <a:pt x="3243" y="6717"/>
                  <a:pt x="3249" y="6719"/>
                  <a:pt x="3254" y="6719"/>
                </a:cubicBezTo>
                <a:lnTo>
                  <a:pt x="3274" y="6719"/>
                </a:lnTo>
                <a:lnTo>
                  <a:pt x="3275" y="6719"/>
                </a:lnTo>
                <a:lnTo>
                  <a:pt x="3276" y="6719"/>
                </a:lnTo>
                <a:cubicBezTo>
                  <a:pt x="3276" y="6719"/>
                  <a:pt x="3277" y="6719"/>
                  <a:pt x="3277" y="6719"/>
                </a:cubicBezTo>
                <a:cubicBezTo>
                  <a:pt x="3278" y="6719"/>
                  <a:pt x="3284" y="6720"/>
                  <a:pt x="3285" y="6720"/>
                </a:cubicBezTo>
                <a:cubicBezTo>
                  <a:pt x="3289" y="6720"/>
                  <a:pt x="3292" y="6718"/>
                  <a:pt x="3295" y="6718"/>
                </a:cubicBezTo>
                <a:cubicBezTo>
                  <a:pt x="3303" y="6718"/>
                  <a:pt x="3311" y="6718"/>
                  <a:pt x="3319" y="6718"/>
                </a:cubicBezTo>
                <a:lnTo>
                  <a:pt x="3321" y="6718"/>
                </a:lnTo>
                <a:cubicBezTo>
                  <a:pt x="3335" y="6718"/>
                  <a:pt x="3350" y="6715"/>
                  <a:pt x="3363" y="6709"/>
                </a:cubicBezTo>
                <a:cubicBezTo>
                  <a:pt x="3376" y="6715"/>
                  <a:pt x="3391" y="6718"/>
                  <a:pt x="3405" y="6718"/>
                </a:cubicBezTo>
                <a:lnTo>
                  <a:pt x="3407" y="6718"/>
                </a:lnTo>
                <a:cubicBezTo>
                  <a:pt x="3417" y="6718"/>
                  <a:pt x="3428" y="6717"/>
                  <a:pt x="3439" y="6717"/>
                </a:cubicBezTo>
                <a:cubicBezTo>
                  <a:pt x="3443" y="6718"/>
                  <a:pt x="3447" y="6719"/>
                  <a:pt x="3451" y="6719"/>
                </a:cubicBezTo>
                <a:lnTo>
                  <a:pt x="3452" y="6719"/>
                </a:lnTo>
                <a:lnTo>
                  <a:pt x="3482" y="6718"/>
                </a:lnTo>
                <a:cubicBezTo>
                  <a:pt x="3488" y="6718"/>
                  <a:pt x="3492" y="6716"/>
                  <a:pt x="3497" y="6715"/>
                </a:cubicBezTo>
                <a:cubicBezTo>
                  <a:pt x="4320" y="6684"/>
                  <a:pt x="5096" y="6355"/>
                  <a:pt x="5692" y="5783"/>
                </a:cubicBezTo>
                <a:cubicBezTo>
                  <a:pt x="6356" y="5146"/>
                  <a:pt x="6722" y="4290"/>
                  <a:pt x="6725" y="3372"/>
                </a:cubicBezTo>
                <a:close/>
                <a:moveTo>
                  <a:pt x="5619" y="5550"/>
                </a:moveTo>
                <a:cubicBezTo>
                  <a:pt x="5593" y="5524"/>
                  <a:pt x="5566" y="5500"/>
                  <a:pt x="5539" y="5475"/>
                </a:cubicBezTo>
                <a:cubicBezTo>
                  <a:pt x="5519" y="5455"/>
                  <a:pt x="5499" y="5436"/>
                  <a:pt x="5479" y="5417"/>
                </a:cubicBezTo>
                <a:cubicBezTo>
                  <a:pt x="5421" y="5365"/>
                  <a:pt x="5362" y="5314"/>
                  <a:pt x="5301" y="5266"/>
                </a:cubicBezTo>
                <a:cubicBezTo>
                  <a:pt x="5296" y="5262"/>
                  <a:pt x="5291" y="5257"/>
                  <a:pt x="5286" y="5253"/>
                </a:cubicBezTo>
                <a:cubicBezTo>
                  <a:pt x="5220" y="5202"/>
                  <a:pt x="5152" y="5154"/>
                  <a:pt x="5084" y="5108"/>
                </a:cubicBezTo>
                <a:cubicBezTo>
                  <a:pt x="5062" y="5093"/>
                  <a:pt x="5039" y="5080"/>
                  <a:pt x="5017" y="5066"/>
                </a:cubicBezTo>
                <a:cubicBezTo>
                  <a:pt x="4985" y="5045"/>
                  <a:pt x="4954" y="5024"/>
                  <a:pt x="4921" y="5005"/>
                </a:cubicBezTo>
                <a:cubicBezTo>
                  <a:pt x="4930" y="4985"/>
                  <a:pt x="4938" y="4964"/>
                  <a:pt x="4947" y="4943"/>
                </a:cubicBezTo>
                <a:cubicBezTo>
                  <a:pt x="4958" y="4916"/>
                  <a:pt x="4969" y="4888"/>
                  <a:pt x="4980" y="4861"/>
                </a:cubicBezTo>
                <a:cubicBezTo>
                  <a:pt x="4995" y="4821"/>
                  <a:pt x="5010" y="4782"/>
                  <a:pt x="5024" y="4742"/>
                </a:cubicBezTo>
                <a:cubicBezTo>
                  <a:pt x="5033" y="4715"/>
                  <a:pt x="5043" y="4689"/>
                  <a:pt x="5051" y="4663"/>
                </a:cubicBezTo>
                <a:cubicBezTo>
                  <a:pt x="5066" y="4618"/>
                  <a:pt x="5080" y="4573"/>
                  <a:pt x="5093" y="4527"/>
                </a:cubicBezTo>
                <a:cubicBezTo>
                  <a:pt x="5100" y="4505"/>
                  <a:pt x="5107" y="4483"/>
                  <a:pt x="5113" y="4461"/>
                </a:cubicBezTo>
                <a:cubicBezTo>
                  <a:pt x="5131" y="4393"/>
                  <a:pt x="5148" y="4325"/>
                  <a:pt x="5164" y="4256"/>
                </a:cubicBezTo>
                <a:cubicBezTo>
                  <a:pt x="5165" y="4249"/>
                  <a:pt x="5166" y="4241"/>
                  <a:pt x="5168" y="4234"/>
                </a:cubicBezTo>
                <a:cubicBezTo>
                  <a:pt x="5181" y="4172"/>
                  <a:pt x="5193" y="4110"/>
                  <a:pt x="5204" y="4047"/>
                </a:cubicBezTo>
                <a:cubicBezTo>
                  <a:pt x="5208" y="4023"/>
                  <a:pt x="5210" y="3999"/>
                  <a:pt x="5214" y="3975"/>
                </a:cubicBezTo>
                <a:cubicBezTo>
                  <a:pt x="5221" y="3929"/>
                  <a:pt x="5228" y="3882"/>
                  <a:pt x="5233" y="3836"/>
                </a:cubicBezTo>
                <a:cubicBezTo>
                  <a:pt x="5236" y="3808"/>
                  <a:pt x="5239" y="3781"/>
                  <a:pt x="5241" y="3753"/>
                </a:cubicBezTo>
                <a:cubicBezTo>
                  <a:pt x="5245" y="3709"/>
                  <a:pt x="5249" y="3666"/>
                  <a:pt x="5252" y="3622"/>
                </a:cubicBezTo>
                <a:cubicBezTo>
                  <a:pt x="5254" y="3593"/>
                  <a:pt x="5255" y="3565"/>
                  <a:pt x="5256" y="3536"/>
                </a:cubicBezTo>
                <a:cubicBezTo>
                  <a:pt x="5257" y="3514"/>
                  <a:pt x="5259" y="3491"/>
                  <a:pt x="5260" y="3468"/>
                </a:cubicBezTo>
                <a:lnTo>
                  <a:pt x="6507" y="3468"/>
                </a:lnTo>
                <a:cubicBezTo>
                  <a:pt x="6481" y="4254"/>
                  <a:pt x="6168" y="4986"/>
                  <a:pt x="5619" y="5550"/>
                </a:cubicBezTo>
                <a:close/>
                <a:moveTo>
                  <a:pt x="4547" y="5268"/>
                </a:moveTo>
                <a:cubicBezTo>
                  <a:pt x="4519" y="5317"/>
                  <a:pt x="4490" y="5364"/>
                  <a:pt x="4460" y="5411"/>
                </a:cubicBezTo>
                <a:cubicBezTo>
                  <a:pt x="4446" y="5434"/>
                  <a:pt x="4432" y="5457"/>
                  <a:pt x="4418" y="5479"/>
                </a:cubicBezTo>
                <a:cubicBezTo>
                  <a:pt x="4373" y="5546"/>
                  <a:pt x="4326" y="5612"/>
                  <a:pt x="4278" y="5676"/>
                </a:cubicBezTo>
                <a:cubicBezTo>
                  <a:pt x="4277" y="5676"/>
                  <a:pt x="4277" y="5677"/>
                  <a:pt x="4277" y="5677"/>
                </a:cubicBezTo>
                <a:cubicBezTo>
                  <a:pt x="4228" y="5741"/>
                  <a:pt x="4176" y="5803"/>
                  <a:pt x="4123" y="5863"/>
                </a:cubicBezTo>
                <a:cubicBezTo>
                  <a:pt x="4106" y="5882"/>
                  <a:pt x="4088" y="5900"/>
                  <a:pt x="4070" y="5918"/>
                </a:cubicBezTo>
                <a:cubicBezTo>
                  <a:pt x="4034" y="5958"/>
                  <a:pt x="3996" y="5998"/>
                  <a:pt x="3957" y="6035"/>
                </a:cubicBezTo>
                <a:cubicBezTo>
                  <a:pt x="3936" y="6056"/>
                  <a:pt x="3914" y="6076"/>
                  <a:pt x="3892" y="6097"/>
                </a:cubicBezTo>
                <a:cubicBezTo>
                  <a:pt x="3855" y="6130"/>
                  <a:pt x="3818" y="6163"/>
                  <a:pt x="3780" y="6195"/>
                </a:cubicBezTo>
                <a:cubicBezTo>
                  <a:pt x="3757" y="6215"/>
                  <a:pt x="3732" y="6235"/>
                  <a:pt x="3708" y="6254"/>
                </a:cubicBezTo>
                <a:cubicBezTo>
                  <a:pt x="3670" y="6284"/>
                  <a:pt x="3631" y="6314"/>
                  <a:pt x="3591" y="6342"/>
                </a:cubicBezTo>
                <a:cubicBezTo>
                  <a:pt x="3566" y="6360"/>
                  <a:pt x="3541" y="6378"/>
                  <a:pt x="3516" y="6395"/>
                </a:cubicBezTo>
                <a:cubicBezTo>
                  <a:pt x="3502" y="6404"/>
                  <a:pt x="3488" y="6412"/>
                  <a:pt x="3474" y="6421"/>
                </a:cubicBezTo>
                <a:lnTo>
                  <a:pt x="3474" y="4799"/>
                </a:lnTo>
                <a:cubicBezTo>
                  <a:pt x="3488" y="4800"/>
                  <a:pt x="3501" y="4800"/>
                  <a:pt x="3515" y="4801"/>
                </a:cubicBezTo>
                <a:cubicBezTo>
                  <a:pt x="3536" y="4802"/>
                  <a:pt x="3556" y="4803"/>
                  <a:pt x="3577" y="4805"/>
                </a:cubicBezTo>
                <a:cubicBezTo>
                  <a:pt x="3613" y="4807"/>
                  <a:pt x="3648" y="4811"/>
                  <a:pt x="3683" y="4814"/>
                </a:cubicBezTo>
                <a:cubicBezTo>
                  <a:pt x="3703" y="4817"/>
                  <a:pt x="3724" y="4819"/>
                  <a:pt x="3744" y="4822"/>
                </a:cubicBezTo>
                <a:cubicBezTo>
                  <a:pt x="3781" y="4827"/>
                  <a:pt x="3818" y="4833"/>
                  <a:pt x="3855" y="4839"/>
                </a:cubicBezTo>
                <a:cubicBezTo>
                  <a:pt x="3872" y="4842"/>
                  <a:pt x="3890" y="4845"/>
                  <a:pt x="3907" y="4848"/>
                </a:cubicBezTo>
                <a:cubicBezTo>
                  <a:pt x="3957" y="4858"/>
                  <a:pt x="4007" y="4869"/>
                  <a:pt x="4056" y="4882"/>
                </a:cubicBezTo>
                <a:cubicBezTo>
                  <a:pt x="4060" y="4883"/>
                  <a:pt x="4064" y="4883"/>
                  <a:pt x="4068" y="4884"/>
                </a:cubicBezTo>
                <a:cubicBezTo>
                  <a:pt x="4121" y="4898"/>
                  <a:pt x="4174" y="4914"/>
                  <a:pt x="4227" y="4931"/>
                </a:cubicBezTo>
                <a:cubicBezTo>
                  <a:pt x="4242" y="4936"/>
                  <a:pt x="4257" y="4941"/>
                  <a:pt x="4273" y="4946"/>
                </a:cubicBezTo>
                <a:cubicBezTo>
                  <a:pt x="4310" y="4959"/>
                  <a:pt x="4347" y="4972"/>
                  <a:pt x="4384" y="4986"/>
                </a:cubicBezTo>
                <a:cubicBezTo>
                  <a:pt x="4403" y="4994"/>
                  <a:pt x="4421" y="5002"/>
                  <a:pt x="4440" y="5009"/>
                </a:cubicBezTo>
                <a:cubicBezTo>
                  <a:pt x="4473" y="5023"/>
                  <a:pt x="4506" y="5037"/>
                  <a:pt x="4540" y="5052"/>
                </a:cubicBezTo>
                <a:cubicBezTo>
                  <a:pt x="4559" y="5061"/>
                  <a:pt x="4578" y="5070"/>
                  <a:pt x="4597" y="5079"/>
                </a:cubicBezTo>
                <a:cubicBezTo>
                  <a:pt x="4610" y="5085"/>
                  <a:pt x="4623" y="5092"/>
                  <a:pt x="4636" y="5099"/>
                </a:cubicBezTo>
                <a:cubicBezTo>
                  <a:pt x="4621" y="5128"/>
                  <a:pt x="4607" y="5157"/>
                  <a:pt x="4592" y="5185"/>
                </a:cubicBezTo>
                <a:cubicBezTo>
                  <a:pt x="4577" y="5213"/>
                  <a:pt x="4562" y="5241"/>
                  <a:pt x="4547" y="5268"/>
                </a:cubicBezTo>
                <a:close/>
                <a:moveTo>
                  <a:pt x="3134" y="6342"/>
                </a:moveTo>
                <a:cubicBezTo>
                  <a:pt x="3095" y="6314"/>
                  <a:pt x="3056" y="6284"/>
                  <a:pt x="3018" y="6254"/>
                </a:cubicBezTo>
                <a:cubicBezTo>
                  <a:pt x="2993" y="6235"/>
                  <a:pt x="2969" y="6215"/>
                  <a:pt x="2945" y="6195"/>
                </a:cubicBezTo>
                <a:cubicBezTo>
                  <a:pt x="2907" y="6163"/>
                  <a:pt x="2871" y="6130"/>
                  <a:pt x="2834" y="6097"/>
                </a:cubicBezTo>
                <a:cubicBezTo>
                  <a:pt x="2812" y="6077"/>
                  <a:pt x="2790" y="6056"/>
                  <a:pt x="2768" y="6035"/>
                </a:cubicBezTo>
                <a:cubicBezTo>
                  <a:pt x="2729" y="5998"/>
                  <a:pt x="2692" y="5959"/>
                  <a:pt x="2656" y="5919"/>
                </a:cubicBezTo>
                <a:cubicBezTo>
                  <a:pt x="2638" y="5900"/>
                  <a:pt x="2620" y="5882"/>
                  <a:pt x="2602" y="5863"/>
                </a:cubicBezTo>
                <a:cubicBezTo>
                  <a:pt x="2549" y="5803"/>
                  <a:pt x="2498" y="5742"/>
                  <a:pt x="2449" y="5678"/>
                </a:cubicBezTo>
                <a:cubicBezTo>
                  <a:pt x="2448" y="5677"/>
                  <a:pt x="2447" y="5675"/>
                  <a:pt x="2446" y="5673"/>
                </a:cubicBezTo>
                <a:cubicBezTo>
                  <a:pt x="2398" y="5611"/>
                  <a:pt x="2352" y="5546"/>
                  <a:pt x="2308" y="5479"/>
                </a:cubicBezTo>
                <a:cubicBezTo>
                  <a:pt x="2293" y="5457"/>
                  <a:pt x="2279" y="5433"/>
                  <a:pt x="2265" y="5410"/>
                </a:cubicBezTo>
                <a:cubicBezTo>
                  <a:pt x="2235" y="5364"/>
                  <a:pt x="2206" y="5317"/>
                  <a:pt x="2179" y="5269"/>
                </a:cubicBezTo>
                <a:cubicBezTo>
                  <a:pt x="2163" y="5241"/>
                  <a:pt x="2149" y="5213"/>
                  <a:pt x="2134" y="5185"/>
                </a:cubicBezTo>
                <a:cubicBezTo>
                  <a:pt x="2119" y="5156"/>
                  <a:pt x="2104" y="5128"/>
                  <a:pt x="2090" y="5099"/>
                </a:cubicBezTo>
                <a:cubicBezTo>
                  <a:pt x="2103" y="5092"/>
                  <a:pt x="2116" y="5085"/>
                  <a:pt x="2129" y="5079"/>
                </a:cubicBezTo>
                <a:cubicBezTo>
                  <a:pt x="2148" y="5070"/>
                  <a:pt x="2167" y="5061"/>
                  <a:pt x="2186" y="5052"/>
                </a:cubicBezTo>
                <a:cubicBezTo>
                  <a:pt x="2219" y="5037"/>
                  <a:pt x="2252" y="5023"/>
                  <a:pt x="2286" y="5009"/>
                </a:cubicBezTo>
                <a:cubicBezTo>
                  <a:pt x="2304" y="5002"/>
                  <a:pt x="2323" y="4994"/>
                  <a:pt x="2342" y="4987"/>
                </a:cubicBezTo>
                <a:cubicBezTo>
                  <a:pt x="2378" y="4972"/>
                  <a:pt x="2416" y="4959"/>
                  <a:pt x="2453" y="4947"/>
                </a:cubicBezTo>
                <a:cubicBezTo>
                  <a:pt x="2468" y="4941"/>
                  <a:pt x="2483" y="4936"/>
                  <a:pt x="2498" y="4931"/>
                </a:cubicBezTo>
                <a:cubicBezTo>
                  <a:pt x="2551" y="4914"/>
                  <a:pt x="2604" y="4898"/>
                  <a:pt x="2658" y="4884"/>
                </a:cubicBezTo>
                <a:cubicBezTo>
                  <a:pt x="2661" y="4883"/>
                  <a:pt x="2665" y="4883"/>
                  <a:pt x="2669" y="4882"/>
                </a:cubicBezTo>
                <a:cubicBezTo>
                  <a:pt x="2718" y="4869"/>
                  <a:pt x="2768" y="4858"/>
                  <a:pt x="2819" y="4848"/>
                </a:cubicBezTo>
                <a:cubicBezTo>
                  <a:pt x="2836" y="4845"/>
                  <a:pt x="2853" y="4842"/>
                  <a:pt x="2871" y="4839"/>
                </a:cubicBezTo>
                <a:cubicBezTo>
                  <a:pt x="2908" y="4833"/>
                  <a:pt x="2945" y="4827"/>
                  <a:pt x="2982" y="4822"/>
                </a:cubicBezTo>
                <a:cubicBezTo>
                  <a:pt x="3002" y="4819"/>
                  <a:pt x="3022" y="4817"/>
                  <a:pt x="3043" y="4815"/>
                </a:cubicBezTo>
                <a:cubicBezTo>
                  <a:pt x="3078" y="4811"/>
                  <a:pt x="3113" y="4807"/>
                  <a:pt x="3148" y="4805"/>
                </a:cubicBezTo>
                <a:cubicBezTo>
                  <a:pt x="3169" y="4803"/>
                  <a:pt x="3190" y="4802"/>
                  <a:pt x="3211" y="4801"/>
                </a:cubicBezTo>
                <a:cubicBezTo>
                  <a:pt x="3224" y="4800"/>
                  <a:pt x="3238" y="4800"/>
                  <a:pt x="3251" y="4799"/>
                </a:cubicBezTo>
                <a:lnTo>
                  <a:pt x="3251" y="6422"/>
                </a:lnTo>
                <a:cubicBezTo>
                  <a:pt x="3238" y="6413"/>
                  <a:pt x="3223" y="6404"/>
                  <a:pt x="3210" y="6395"/>
                </a:cubicBezTo>
                <a:cubicBezTo>
                  <a:pt x="3184" y="6378"/>
                  <a:pt x="3159" y="6360"/>
                  <a:pt x="3134" y="6342"/>
                </a:cubicBezTo>
                <a:close/>
                <a:moveTo>
                  <a:pt x="1878" y="4589"/>
                </a:moveTo>
                <a:cubicBezTo>
                  <a:pt x="1865" y="4548"/>
                  <a:pt x="1852" y="4507"/>
                  <a:pt x="1840" y="4466"/>
                </a:cubicBezTo>
                <a:cubicBezTo>
                  <a:pt x="1834" y="4444"/>
                  <a:pt x="1827" y="4422"/>
                  <a:pt x="1821" y="4399"/>
                </a:cubicBezTo>
                <a:cubicBezTo>
                  <a:pt x="1805" y="4343"/>
                  <a:pt x="1791" y="4286"/>
                  <a:pt x="1779" y="4228"/>
                </a:cubicBezTo>
                <a:cubicBezTo>
                  <a:pt x="1777" y="4221"/>
                  <a:pt x="1775" y="4213"/>
                  <a:pt x="1773" y="4206"/>
                </a:cubicBezTo>
                <a:cubicBezTo>
                  <a:pt x="1759" y="4141"/>
                  <a:pt x="1746" y="4075"/>
                  <a:pt x="1736" y="4009"/>
                </a:cubicBezTo>
                <a:cubicBezTo>
                  <a:pt x="1732" y="3989"/>
                  <a:pt x="1730" y="3968"/>
                  <a:pt x="1727" y="3948"/>
                </a:cubicBezTo>
                <a:cubicBezTo>
                  <a:pt x="1720" y="3902"/>
                  <a:pt x="1713" y="3856"/>
                  <a:pt x="1708" y="3810"/>
                </a:cubicBezTo>
                <a:cubicBezTo>
                  <a:pt x="1705" y="3785"/>
                  <a:pt x="1703" y="3760"/>
                  <a:pt x="1700" y="3735"/>
                </a:cubicBezTo>
                <a:cubicBezTo>
                  <a:pt x="1696" y="3693"/>
                  <a:pt x="1693" y="3651"/>
                  <a:pt x="1690" y="3609"/>
                </a:cubicBezTo>
                <a:cubicBezTo>
                  <a:pt x="1688" y="3583"/>
                  <a:pt x="1687" y="3556"/>
                  <a:pt x="1686" y="3529"/>
                </a:cubicBezTo>
                <a:cubicBezTo>
                  <a:pt x="1685" y="3509"/>
                  <a:pt x="1685" y="3489"/>
                  <a:pt x="1684" y="3468"/>
                </a:cubicBezTo>
                <a:lnTo>
                  <a:pt x="3251" y="3468"/>
                </a:lnTo>
                <a:lnTo>
                  <a:pt x="3251" y="4581"/>
                </a:lnTo>
                <a:cubicBezTo>
                  <a:pt x="3236" y="4582"/>
                  <a:pt x="3220" y="4583"/>
                  <a:pt x="3204" y="4584"/>
                </a:cubicBezTo>
                <a:cubicBezTo>
                  <a:pt x="3181" y="4585"/>
                  <a:pt x="3157" y="4587"/>
                  <a:pt x="3134" y="4588"/>
                </a:cubicBezTo>
                <a:cubicBezTo>
                  <a:pt x="3096" y="4591"/>
                  <a:pt x="3059" y="4595"/>
                  <a:pt x="3022" y="4599"/>
                </a:cubicBezTo>
                <a:cubicBezTo>
                  <a:pt x="3000" y="4601"/>
                  <a:pt x="2978" y="4604"/>
                  <a:pt x="2955" y="4607"/>
                </a:cubicBezTo>
                <a:cubicBezTo>
                  <a:pt x="2914" y="4612"/>
                  <a:pt x="2874" y="4619"/>
                  <a:pt x="2833" y="4626"/>
                </a:cubicBezTo>
                <a:cubicBezTo>
                  <a:pt x="2815" y="4629"/>
                  <a:pt x="2798" y="4632"/>
                  <a:pt x="2780" y="4635"/>
                </a:cubicBezTo>
                <a:cubicBezTo>
                  <a:pt x="2722" y="4646"/>
                  <a:pt x="2664" y="4659"/>
                  <a:pt x="2606" y="4674"/>
                </a:cubicBezTo>
                <a:cubicBezTo>
                  <a:pt x="2603" y="4674"/>
                  <a:pt x="2600" y="4676"/>
                  <a:pt x="2597" y="4676"/>
                </a:cubicBezTo>
                <a:cubicBezTo>
                  <a:pt x="2543" y="4690"/>
                  <a:pt x="2489" y="4706"/>
                  <a:pt x="2436" y="4723"/>
                </a:cubicBezTo>
                <a:cubicBezTo>
                  <a:pt x="2418" y="4729"/>
                  <a:pt x="2400" y="4735"/>
                  <a:pt x="2383" y="4741"/>
                </a:cubicBezTo>
                <a:cubicBezTo>
                  <a:pt x="2344" y="4755"/>
                  <a:pt x="2305" y="4768"/>
                  <a:pt x="2266" y="4783"/>
                </a:cubicBezTo>
                <a:cubicBezTo>
                  <a:pt x="2246" y="4791"/>
                  <a:pt x="2226" y="4799"/>
                  <a:pt x="2206" y="4808"/>
                </a:cubicBezTo>
                <a:cubicBezTo>
                  <a:pt x="2170" y="4823"/>
                  <a:pt x="2134" y="4838"/>
                  <a:pt x="2099" y="4854"/>
                </a:cubicBezTo>
                <a:cubicBezTo>
                  <a:pt x="2078" y="4863"/>
                  <a:pt x="2057" y="4873"/>
                  <a:pt x="2037" y="4883"/>
                </a:cubicBezTo>
                <a:cubicBezTo>
                  <a:pt x="2023" y="4889"/>
                  <a:pt x="2010" y="4895"/>
                  <a:pt x="1997" y="4901"/>
                </a:cubicBezTo>
                <a:cubicBezTo>
                  <a:pt x="1990" y="4885"/>
                  <a:pt x="1983" y="4869"/>
                  <a:pt x="1976" y="4853"/>
                </a:cubicBezTo>
                <a:cubicBezTo>
                  <a:pt x="1966" y="4828"/>
                  <a:pt x="1955" y="4802"/>
                  <a:pt x="1945" y="4776"/>
                </a:cubicBezTo>
                <a:cubicBezTo>
                  <a:pt x="1931" y="4739"/>
                  <a:pt x="1917" y="4702"/>
                  <a:pt x="1904" y="4665"/>
                </a:cubicBezTo>
                <a:cubicBezTo>
                  <a:pt x="1895" y="4639"/>
                  <a:pt x="1886" y="4614"/>
                  <a:pt x="1878" y="4589"/>
                </a:cubicBezTo>
                <a:close/>
                <a:moveTo>
                  <a:pt x="1690" y="3110"/>
                </a:moveTo>
                <a:cubicBezTo>
                  <a:pt x="1693" y="3068"/>
                  <a:pt x="1697" y="3026"/>
                  <a:pt x="1701" y="2985"/>
                </a:cubicBezTo>
                <a:cubicBezTo>
                  <a:pt x="1703" y="2959"/>
                  <a:pt x="1705" y="2934"/>
                  <a:pt x="1708" y="2909"/>
                </a:cubicBezTo>
                <a:cubicBezTo>
                  <a:pt x="1713" y="2863"/>
                  <a:pt x="1720" y="2817"/>
                  <a:pt x="1727" y="2771"/>
                </a:cubicBezTo>
                <a:cubicBezTo>
                  <a:pt x="1730" y="2751"/>
                  <a:pt x="1732" y="2730"/>
                  <a:pt x="1736" y="2710"/>
                </a:cubicBezTo>
                <a:cubicBezTo>
                  <a:pt x="1747" y="2644"/>
                  <a:pt x="1759" y="2579"/>
                  <a:pt x="1773" y="2514"/>
                </a:cubicBezTo>
                <a:cubicBezTo>
                  <a:pt x="1775" y="2507"/>
                  <a:pt x="1776" y="2501"/>
                  <a:pt x="1778" y="2494"/>
                </a:cubicBezTo>
                <a:cubicBezTo>
                  <a:pt x="1791" y="2436"/>
                  <a:pt x="1805" y="2378"/>
                  <a:pt x="1821" y="2320"/>
                </a:cubicBezTo>
                <a:cubicBezTo>
                  <a:pt x="1827" y="2299"/>
                  <a:pt x="1833" y="2277"/>
                  <a:pt x="1840" y="2256"/>
                </a:cubicBezTo>
                <a:cubicBezTo>
                  <a:pt x="1852" y="2214"/>
                  <a:pt x="1865" y="2171"/>
                  <a:pt x="1878" y="2130"/>
                </a:cubicBezTo>
                <a:cubicBezTo>
                  <a:pt x="1886" y="2105"/>
                  <a:pt x="1895" y="2081"/>
                  <a:pt x="1904" y="2057"/>
                </a:cubicBezTo>
                <a:cubicBezTo>
                  <a:pt x="1917" y="2019"/>
                  <a:pt x="1931" y="1980"/>
                  <a:pt x="1946" y="1943"/>
                </a:cubicBezTo>
                <a:cubicBezTo>
                  <a:pt x="1955" y="1918"/>
                  <a:pt x="1965" y="1893"/>
                  <a:pt x="1975" y="1868"/>
                </a:cubicBezTo>
                <a:cubicBezTo>
                  <a:pt x="1982" y="1852"/>
                  <a:pt x="1990" y="1835"/>
                  <a:pt x="1997" y="1819"/>
                </a:cubicBezTo>
                <a:cubicBezTo>
                  <a:pt x="2010" y="1825"/>
                  <a:pt x="2023" y="1830"/>
                  <a:pt x="2036" y="1837"/>
                </a:cubicBezTo>
                <a:cubicBezTo>
                  <a:pt x="2057" y="1847"/>
                  <a:pt x="2078" y="1857"/>
                  <a:pt x="2100" y="1866"/>
                </a:cubicBezTo>
                <a:cubicBezTo>
                  <a:pt x="2134" y="1882"/>
                  <a:pt x="2169" y="1897"/>
                  <a:pt x="2204" y="1911"/>
                </a:cubicBezTo>
                <a:cubicBezTo>
                  <a:pt x="2225" y="1920"/>
                  <a:pt x="2246" y="1929"/>
                  <a:pt x="2267" y="1937"/>
                </a:cubicBezTo>
                <a:cubicBezTo>
                  <a:pt x="2304" y="1951"/>
                  <a:pt x="2342" y="1965"/>
                  <a:pt x="2380" y="1978"/>
                </a:cubicBezTo>
                <a:cubicBezTo>
                  <a:pt x="2399" y="1984"/>
                  <a:pt x="2417" y="1991"/>
                  <a:pt x="2436" y="1997"/>
                </a:cubicBezTo>
                <a:cubicBezTo>
                  <a:pt x="2487" y="2013"/>
                  <a:pt x="2539" y="2028"/>
                  <a:pt x="2591" y="2042"/>
                </a:cubicBezTo>
                <a:cubicBezTo>
                  <a:pt x="2596" y="2043"/>
                  <a:pt x="2601" y="2045"/>
                  <a:pt x="2607" y="2046"/>
                </a:cubicBezTo>
                <a:cubicBezTo>
                  <a:pt x="2664" y="2061"/>
                  <a:pt x="2722" y="2074"/>
                  <a:pt x="2780" y="2085"/>
                </a:cubicBezTo>
                <a:cubicBezTo>
                  <a:pt x="2798" y="2089"/>
                  <a:pt x="2816" y="2091"/>
                  <a:pt x="2835" y="2094"/>
                </a:cubicBezTo>
                <a:cubicBezTo>
                  <a:pt x="2875" y="2101"/>
                  <a:pt x="2915" y="2108"/>
                  <a:pt x="2955" y="2113"/>
                </a:cubicBezTo>
                <a:cubicBezTo>
                  <a:pt x="2977" y="2116"/>
                  <a:pt x="3000" y="2119"/>
                  <a:pt x="3022" y="2121"/>
                </a:cubicBezTo>
                <a:cubicBezTo>
                  <a:pt x="3059" y="2125"/>
                  <a:pt x="3096" y="2129"/>
                  <a:pt x="3133" y="2132"/>
                </a:cubicBezTo>
                <a:cubicBezTo>
                  <a:pt x="3157" y="2133"/>
                  <a:pt x="3181" y="2135"/>
                  <a:pt x="3204" y="2136"/>
                </a:cubicBezTo>
                <a:cubicBezTo>
                  <a:pt x="3220" y="2137"/>
                  <a:pt x="3236" y="2138"/>
                  <a:pt x="3251" y="2139"/>
                </a:cubicBezTo>
                <a:lnTo>
                  <a:pt x="3251" y="3251"/>
                </a:lnTo>
                <a:lnTo>
                  <a:pt x="1685" y="3251"/>
                </a:lnTo>
                <a:cubicBezTo>
                  <a:pt x="1685" y="3231"/>
                  <a:pt x="1685" y="3211"/>
                  <a:pt x="1686" y="3190"/>
                </a:cubicBezTo>
                <a:cubicBezTo>
                  <a:pt x="1687" y="3164"/>
                  <a:pt x="1689" y="3137"/>
                  <a:pt x="1690" y="3110"/>
                </a:cubicBezTo>
                <a:close/>
                <a:moveTo>
                  <a:pt x="2179" y="1451"/>
                </a:moveTo>
                <a:cubicBezTo>
                  <a:pt x="2207" y="1403"/>
                  <a:pt x="2236" y="1356"/>
                  <a:pt x="2265" y="1309"/>
                </a:cubicBezTo>
                <a:cubicBezTo>
                  <a:pt x="2279" y="1286"/>
                  <a:pt x="2293" y="1263"/>
                  <a:pt x="2308" y="1241"/>
                </a:cubicBezTo>
                <a:cubicBezTo>
                  <a:pt x="2352" y="1174"/>
                  <a:pt x="2398" y="1109"/>
                  <a:pt x="2446" y="1046"/>
                </a:cubicBezTo>
                <a:cubicBezTo>
                  <a:pt x="2447" y="1045"/>
                  <a:pt x="2448" y="1043"/>
                  <a:pt x="2449" y="1042"/>
                </a:cubicBezTo>
                <a:cubicBezTo>
                  <a:pt x="2498" y="978"/>
                  <a:pt x="2549" y="917"/>
                  <a:pt x="2602" y="857"/>
                </a:cubicBezTo>
                <a:cubicBezTo>
                  <a:pt x="2620" y="838"/>
                  <a:pt x="2638" y="819"/>
                  <a:pt x="2656" y="800"/>
                </a:cubicBezTo>
                <a:cubicBezTo>
                  <a:pt x="2693" y="761"/>
                  <a:pt x="2729" y="722"/>
                  <a:pt x="2768" y="685"/>
                </a:cubicBezTo>
                <a:cubicBezTo>
                  <a:pt x="2790" y="663"/>
                  <a:pt x="2812" y="643"/>
                  <a:pt x="2834" y="623"/>
                </a:cubicBezTo>
                <a:cubicBezTo>
                  <a:pt x="2871" y="589"/>
                  <a:pt x="2907" y="556"/>
                  <a:pt x="2945" y="525"/>
                </a:cubicBezTo>
                <a:cubicBezTo>
                  <a:pt x="2969" y="504"/>
                  <a:pt x="2993" y="485"/>
                  <a:pt x="3018" y="465"/>
                </a:cubicBezTo>
                <a:cubicBezTo>
                  <a:pt x="3056" y="435"/>
                  <a:pt x="3095" y="406"/>
                  <a:pt x="3134" y="378"/>
                </a:cubicBezTo>
                <a:cubicBezTo>
                  <a:pt x="3159" y="360"/>
                  <a:pt x="3184" y="342"/>
                  <a:pt x="3210" y="325"/>
                </a:cubicBezTo>
                <a:cubicBezTo>
                  <a:pt x="3223" y="316"/>
                  <a:pt x="3238" y="307"/>
                  <a:pt x="3251" y="298"/>
                </a:cubicBezTo>
                <a:lnTo>
                  <a:pt x="3251" y="1921"/>
                </a:lnTo>
                <a:cubicBezTo>
                  <a:pt x="3238" y="1920"/>
                  <a:pt x="3225" y="1920"/>
                  <a:pt x="3211" y="1919"/>
                </a:cubicBezTo>
                <a:cubicBezTo>
                  <a:pt x="3190" y="1918"/>
                  <a:pt x="3169" y="1917"/>
                  <a:pt x="3148" y="1915"/>
                </a:cubicBezTo>
                <a:cubicBezTo>
                  <a:pt x="3113" y="1912"/>
                  <a:pt x="3078" y="1909"/>
                  <a:pt x="3043" y="1905"/>
                </a:cubicBezTo>
                <a:cubicBezTo>
                  <a:pt x="3022" y="1903"/>
                  <a:pt x="3002" y="1901"/>
                  <a:pt x="2981" y="1898"/>
                </a:cubicBezTo>
                <a:cubicBezTo>
                  <a:pt x="2945" y="1893"/>
                  <a:pt x="2908" y="1887"/>
                  <a:pt x="2872" y="1881"/>
                </a:cubicBezTo>
                <a:cubicBezTo>
                  <a:pt x="2854" y="1877"/>
                  <a:pt x="2836" y="1875"/>
                  <a:pt x="2818" y="1871"/>
                </a:cubicBezTo>
                <a:cubicBezTo>
                  <a:pt x="2770" y="1862"/>
                  <a:pt x="2721" y="1851"/>
                  <a:pt x="2674" y="1839"/>
                </a:cubicBezTo>
                <a:cubicBezTo>
                  <a:pt x="2668" y="1838"/>
                  <a:pt x="2663" y="1837"/>
                  <a:pt x="2657" y="1835"/>
                </a:cubicBezTo>
                <a:cubicBezTo>
                  <a:pt x="2604" y="1822"/>
                  <a:pt x="2552" y="1806"/>
                  <a:pt x="2499" y="1789"/>
                </a:cubicBezTo>
                <a:cubicBezTo>
                  <a:pt x="2483" y="1784"/>
                  <a:pt x="2466" y="1778"/>
                  <a:pt x="2450" y="1772"/>
                </a:cubicBezTo>
                <a:cubicBezTo>
                  <a:pt x="2414" y="1760"/>
                  <a:pt x="2378" y="1747"/>
                  <a:pt x="2342" y="1734"/>
                </a:cubicBezTo>
                <a:cubicBezTo>
                  <a:pt x="2323" y="1726"/>
                  <a:pt x="2303" y="1718"/>
                  <a:pt x="2283" y="1710"/>
                </a:cubicBezTo>
                <a:cubicBezTo>
                  <a:pt x="2251" y="1696"/>
                  <a:pt x="2219" y="1683"/>
                  <a:pt x="2188" y="1668"/>
                </a:cubicBezTo>
                <a:cubicBezTo>
                  <a:pt x="2167" y="1659"/>
                  <a:pt x="2147" y="1650"/>
                  <a:pt x="2127" y="1640"/>
                </a:cubicBezTo>
                <a:cubicBezTo>
                  <a:pt x="2114" y="1634"/>
                  <a:pt x="2102" y="1627"/>
                  <a:pt x="2090" y="1621"/>
                </a:cubicBezTo>
                <a:cubicBezTo>
                  <a:pt x="2104" y="1592"/>
                  <a:pt x="2118" y="1564"/>
                  <a:pt x="2133" y="1536"/>
                </a:cubicBezTo>
                <a:cubicBezTo>
                  <a:pt x="2149" y="1507"/>
                  <a:pt x="2163" y="1479"/>
                  <a:pt x="2179" y="1451"/>
                </a:cubicBezTo>
                <a:close/>
                <a:moveTo>
                  <a:pt x="3592" y="378"/>
                </a:moveTo>
                <a:cubicBezTo>
                  <a:pt x="3631" y="406"/>
                  <a:pt x="3669" y="435"/>
                  <a:pt x="3707" y="465"/>
                </a:cubicBezTo>
                <a:cubicBezTo>
                  <a:pt x="3732" y="484"/>
                  <a:pt x="3757" y="504"/>
                  <a:pt x="3781" y="525"/>
                </a:cubicBezTo>
                <a:cubicBezTo>
                  <a:pt x="3819" y="556"/>
                  <a:pt x="3855" y="589"/>
                  <a:pt x="3891" y="622"/>
                </a:cubicBezTo>
                <a:cubicBezTo>
                  <a:pt x="3914" y="643"/>
                  <a:pt x="3936" y="663"/>
                  <a:pt x="3958" y="684"/>
                </a:cubicBezTo>
                <a:cubicBezTo>
                  <a:pt x="3996" y="722"/>
                  <a:pt x="4034" y="761"/>
                  <a:pt x="4070" y="801"/>
                </a:cubicBezTo>
                <a:cubicBezTo>
                  <a:pt x="4088" y="820"/>
                  <a:pt x="4106" y="838"/>
                  <a:pt x="4123" y="857"/>
                </a:cubicBezTo>
                <a:cubicBezTo>
                  <a:pt x="4229" y="977"/>
                  <a:pt x="4328" y="1105"/>
                  <a:pt x="4418" y="1241"/>
                </a:cubicBezTo>
                <a:cubicBezTo>
                  <a:pt x="4432" y="1263"/>
                  <a:pt x="4446" y="1285"/>
                  <a:pt x="4460" y="1307"/>
                </a:cubicBezTo>
                <a:cubicBezTo>
                  <a:pt x="4490" y="1355"/>
                  <a:pt x="4519" y="1403"/>
                  <a:pt x="4547" y="1452"/>
                </a:cubicBezTo>
                <a:cubicBezTo>
                  <a:pt x="4563" y="1479"/>
                  <a:pt x="4577" y="1506"/>
                  <a:pt x="4591" y="1534"/>
                </a:cubicBezTo>
                <a:cubicBezTo>
                  <a:pt x="4607" y="1563"/>
                  <a:pt x="4621" y="1592"/>
                  <a:pt x="4636" y="1621"/>
                </a:cubicBezTo>
                <a:cubicBezTo>
                  <a:pt x="4623" y="1627"/>
                  <a:pt x="4611" y="1634"/>
                  <a:pt x="4598" y="1640"/>
                </a:cubicBezTo>
                <a:cubicBezTo>
                  <a:pt x="4578" y="1650"/>
                  <a:pt x="4559" y="1659"/>
                  <a:pt x="4539" y="1668"/>
                </a:cubicBezTo>
                <a:cubicBezTo>
                  <a:pt x="4506" y="1683"/>
                  <a:pt x="4474" y="1697"/>
                  <a:pt x="4441" y="1710"/>
                </a:cubicBezTo>
                <a:cubicBezTo>
                  <a:pt x="4422" y="1718"/>
                  <a:pt x="4403" y="1726"/>
                  <a:pt x="4383" y="1733"/>
                </a:cubicBezTo>
                <a:cubicBezTo>
                  <a:pt x="4348" y="1747"/>
                  <a:pt x="4312" y="1760"/>
                  <a:pt x="4275" y="1772"/>
                </a:cubicBezTo>
                <a:cubicBezTo>
                  <a:pt x="4259" y="1778"/>
                  <a:pt x="4243" y="1784"/>
                  <a:pt x="4227" y="1789"/>
                </a:cubicBezTo>
                <a:cubicBezTo>
                  <a:pt x="4174" y="1806"/>
                  <a:pt x="4122" y="1821"/>
                  <a:pt x="4068" y="1835"/>
                </a:cubicBezTo>
                <a:cubicBezTo>
                  <a:pt x="4063" y="1837"/>
                  <a:pt x="4058" y="1838"/>
                  <a:pt x="4052" y="1839"/>
                </a:cubicBezTo>
                <a:cubicBezTo>
                  <a:pt x="4004" y="1851"/>
                  <a:pt x="3956" y="1862"/>
                  <a:pt x="3908" y="1871"/>
                </a:cubicBezTo>
                <a:cubicBezTo>
                  <a:pt x="3890" y="1875"/>
                  <a:pt x="3872" y="1877"/>
                  <a:pt x="3854" y="1880"/>
                </a:cubicBezTo>
                <a:cubicBezTo>
                  <a:pt x="3817" y="1887"/>
                  <a:pt x="3781" y="1893"/>
                  <a:pt x="3744" y="1898"/>
                </a:cubicBezTo>
                <a:cubicBezTo>
                  <a:pt x="3724" y="1900"/>
                  <a:pt x="3703" y="1903"/>
                  <a:pt x="3683" y="1905"/>
                </a:cubicBezTo>
                <a:cubicBezTo>
                  <a:pt x="3648" y="1909"/>
                  <a:pt x="3613" y="1912"/>
                  <a:pt x="3578" y="1915"/>
                </a:cubicBezTo>
                <a:cubicBezTo>
                  <a:pt x="3557" y="1916"/>
                  <a:pt x="3536" y="1918"/>
                  <a:pt x="3515" y="1919"/>
                </a:cubicBezTo>
                <a:cubicBezTo>
                  <a:pt x="3501" y="1920"/>
                  <a:pt x="3488" y="1920"/>
                  <a:pt x="3474" y="1920"/>
                </a:cubicBezTo>
                <a:lnTo>
                  <a:pt x="3474" y="298"/>
                </a:lnTo>
                <a:cubicBezTo>
                  <a:pt x="3488" y="307"/>
                  <a:pt x="3502" y="315"/>
                  <a:pt x="3515" y="324"/>
                </a:cubicBezTo>
                <a:cubicBezTo>
                  <a:pt x="3541" y="342"/>
                  <a:pt x="3567" y="360"/>
                  <a:pt x="3592" y="378"/>
                </a:cubicBezTo>
                <a:close/>
                <a:moveTo>
                  <a:pt x="4847" y="2130"/>
                </a:moveTo>
                <a:cubicBezTo>
                  <a:pt x="4861" y="2171"/>
                  <a:pt x="4873" y="2213"/>
                  <a:pt x="4886" y="2255"/>
                </a:cubicBezTo>
                <a:cubicBezTo>
                  <a:pt x="4892" y="2277"/>
                  <a:pt x="4899" y="2298"/>
                  <a:pt x="4905" y="2320"/>
                </a:cubicBezTo>
                <a:cubicBezTo>
                  <a:pt x="4920" y="2377"/>
                  <a:pt x="4934" y="2434"/>
                  <a:pt x="4947" y="2491"/>
                </a:cubicBezTo>
                <a:cubicBezTo>
                  <a:pt x="4949" y="2499"/>
                  <a:pt x="4951" y="2506"/>
                  <a:pt x="4953" y="2514"/>
                </a:cubicBezTo>
                <a:cubicBezTo>
                  <a:pt x="4967" y="2579"/>
                  <a:pt x="4979" y="2644"/>
                  <a:pt x="4990" y="2710"/>
                </a:cubicBezTo>
                <a:cubicBezTo>
                  <a:pt x="4994" y="2731"/>
                  <a:pt x="4996" y="2751"/>
                  <a:pt x="4999" y="2772"/>
                </a:cubicBezTo>
                <a:cubicBezTo>
                  <a:pt x="5006" y="2818"/>
                  <a:pt x="5012" y="2863"/>
                  <a:pt x="5018" y="2909"/>
                </a:cubicBezTo>
                <a:cubicBezTo>
                  <a:pt x="5021" y="2934"/>
                  <a:pt x="5023" y="2960"/>
                  <a:pt x="5025" y="2985"/>
                </a:cubicBezTo>
                <a:cubicBezTo>
                  <a:pt x="5029" y="3027"/>
                  <a:pt x="5033" y="3068"/>
                  <a:pt x="5035" y="3110"/>
                </a:cubicBezTo>
                <a:cubicBezTo>
                  <a:pt x="5037" y="3137"/>
                  <a:pt x="5038" y="3164"/>
                  <a:pt x="5039" y="3190"/>
                </a:cubicBezTo>
                <a:cubicBezTo>
                  <a:pt x="5040" y="3211"/>
                  <a:pt x="5041" y="3231"/>
                  <a:pt x="5041" y="3251"/>
                </a:cubicBezTo>
                <a:lnTo>
                  <a:pt x="3474" y="3251"/>
                </a:lnTo>
                <a:lnTo>
                  <a:pt x="3474" y="2139"/>
                </a:lnTo>
                <a:cubicBezTo>
                  <a:pt x="3490" y="2138"/>
                  <a:pt x="3506" y="2136"/>
                  <a:pt x="3521" y="2136"/>
                </a:cubicBezTo>
                <a:cubicBezTo>
                  <a:pt x="3545" y="2134"/>
                  <a:pt x="3569" y="2133"/>
                  <a:pt x="3592" y="2131"/>
                </a:cubicBezTo>
                <a:cubicBezTo>
                  <a:pt x="3629" y="2129"/>
                  <a:pt x="3666" y="2125"/>
                  <a:pt x="3703" y="2121"/>
                </a:cubicBezTo>
                <a:cubicBezTo>
                  <a:pt x="3726" y="2118"/>
                  <a:pt x="3748" y="2116"/>
                  <a:pt x="3771" y="2113"/>
                </a:cubicBezTo>
                <a:cubicBezTo>
                  <a:pt x="3811" y="2108"/>
                  <a:pt x="3851" y="2101"/>
                  <a:pt x="3891" y="2094"/>
                </a:cubicBezTo>
                <a:cubicBezTo>
                  <a:pt x="3909" y="2091"/>
                  <a:pt x="3928" y="2088"/>
                  <a:pt x="3946" y="2085"/>
                </a:cubicBezTo>
                <a:cubicBezTo>
                  <a:pt x="4004" y="2073"/>
                  <a:pt x="4061" y="2061"/>
                  <a:pt x="4118" y="2046"/>
                </a:cubicBezTo>
                <a:cubicBezTo>
                  <a:pt x="4124" y="2045"/>
                  <a:pt x="4130" y="2043"/>
                  <a:pt x="4136" y="2041"/>
                </a:cubicBezTo>
                <a:cubicBezTo>
                  <a:pt x="4187" y="2028"/>
                  <a:pt x="4238" y="2013"/>
                  <a:pt x="4289" y="1997"/>
                </a:cubicBezTo>
                <a:cubicBezTo>
                  <a:pt x="4308" y="1991"/>
                  <a:pt x="4327" y="1984"/>
                  <a:pt x="4346" y="1977"/>
                </a:cubicBezTo>
                <a:cubicBezTo>
                  <a:pt x="4383" y="1964"/>
                  <a:pt x="4421" y="1951"/>
                  <a:pt x="4458" y="1937"/>
                </a:cubicBezTo>
                <a:cubicBezTo>
                  <a:pt x="4479" y="1929"/>
                  <a:pt x="4501" y="1920"/>
                  <a:pt x="4522" y="1911"/>
                </a:cubicBezTo>
                <a:cubicBezTo>
                  <a:pt x="4557" y="1897"/>
                  <a:pt x="4591" y="1882"/>
                  <a:pt x="4626" y="1866"/>
                </a:cubicBezTo>
                <a:cubicBezTo>
                  <a:pt x="4647" y="1857"/>
                  <a:pt x="4668" y="1847"/>
                  <a:pt x="4689" y="1837"/>
                </a:cubicBezTo>
                <a:cubicBezTo>
                  <a:pt x="4702" y="1830"/>
                  <a:pt x="4716" y="1825"/>
                  <a:pt x="4728" y="1818"/>
                </a:cubicBezTo>
                <a:cubicBezTo>
                  <a:pt x="4736" y="1835"/>
                  <a:pt x="4743" y="1852"/>
                  <a:pt x="4750" y="1869"/>
                </a:cubicBezTo>
                <a:cubicBezTo>
                  <a:pt x="4760" y="1893"/>
                  <a:pt x="4770" y="1918"/>
                  <a:pt x="4780" y="1942"/>
                </a:cubicBezTo>
                <a:cubicBezTo>
                  <a:pt x="4794" y="1980"/>
                  <a:pt x="4808" y="2018"/>
                  <a:pt x="4822" y="2057"/>
                </a:cubicBezTo>
                <a:cubicBezTo>
                  <a:pt x="4831" y="2081"/>
                  <a:pt x="4839" y="2105"/>
                  <a:pt x="4847" y="2130"/>
                </a:cubicBezTo>
                <a:close/>
                <a:moveTo>
                  <a:pt x="5035" y="3609"/>
                </a:moveTo>
                <a:cubicBezTo>
                  <a:pt x="5033" y="3651"/>
                  <a:pt x="5029" y="3693"/>
                  <a:pt x="5025" y="3735"/>
                </a:cubicBezTo>
                <a:cubicBezTo>
                  <a:pt x="5023" y="3760"/>
                  <a:pt x="5020" y="3785"/>
                  <a:pt x="5018" y="3810"/>
                </a:cubicBezTo>
                <a:cubicBezTo>
                  <a:pt x="5012" y="3856"/>
                  <a:pt x="5006" y="3902"/>
                  <a:pt x="4999" y="3948"/>
                </a:cubicBezTo>
                <a:cubicBezTo>
                  <a:pt x="4996" y="3968"/>
                  <a:pt x="4993" y="3989"/>
                  <a:pt x="4990" y="4009"/>
                </a:cubicBezTo>
                <a:cubicBezTo>
                  <a:pt x="4979" y="4075"/>
                  <a:pt x="4967" y="4141"/>
                  <a:pt x="4952" y="4206"/>
                </a:cubicBezTo>
                <a:cubicBezTo>
                  <a:pt x="4951" y="4213"/>
                  <a:pt x="4949" y="4220"/>
                  <a:pt x="4947" y="4227"/>
                </a:cubicBezTo>
                <a:cubicBezTo>
                  <a:pt x="4934" y="4285"/>
                  <a:pt x="4920" y="4342"/>
                  <a:pt x="4905" y="4399"/>
                </a:cubicBezTo>
                <a:cubicBezTo>
                  <a:pt x="4899" y="4421"/>
                  <a:pt x="4892" y="4443"/>
                  <a:pt x="4885" y="4465"/>
                </a:cubicBezTo>
                <a:cubicBezTo>
                  <a:pt x="4873" y="4507"/>
                  <a:pt x="4861" y="4548"/>
                  <a:pt x="4847" y="4590"/>
                </a:cubicBezTo>
                <a:cubicBezTo>
                  <a:pt x="4839" y="4614"/>
                  <a:pt x="4830" y="4639"/>
                  <a:pt x="4822" y="4663"/>
                </a:cubicBezTo>
                <a:cubicBezTo>
                  <a:pt x="4808" y="4701"/>
                  <a:pt x="4794" y="4739"/>
                  <a:pt x="4780" y="4777"/>
                </a:cubicBezTo>
                <a:cubicBezTo>
                  <a:pt x="4770" y="4802"/>
                  <a:pt x="4760" y="4827"/>
                  <a:pt x="4750" y="4851"/>
                </a:cubicBezTo>
                <a:cubicBezTo>
                  <a:pt x="4743" y="4868"/>
                  <a:pt x="4736" y="4885"/>
                  <a:pt x="4729" y="4901"/>
                </a:cubicBezTo>
                <a:cubicBezTo>
                  <a:pt x="4715" y="4895"/>
                  <a:pt x="4702" y="4889"/>
                  <a:pt x="4689" y="4883"/>
                </a:cubicBezTo>
                <a:cubicBezTo>
                  <a:pt x="4668" y="4873"/>
                  <a:pt x="4647" y="4863"/>
                  <a:pt x="4626" y="4854"/>
                </a:cubicBezTo>
                <a:cubicBezTo>
                  <a:pt x="4591" y="4838"/>
                  <a:pt x="4556" y="4823"/>
                  <a:pt x="4521" y="4808"/>
                </a:cubicBezTo>
                <a:cubicBezTo>
                  <a:pt x="4500" y="4800"/>
                  <a:pt x="4479" y="4791"/>
                  <a:pt x="4459" y="4783"/>
                </a:cubicBezTo>
                <a:cubicBezTo>
                  <a:pt x="4421" y="4768"/>
                  <a:pt x="4382" y="4755"/>
                  <a:pt x="4344" y="4742"/>
                </a:cubicBezTo>
                <a:cubicBezTo>
                  <a:pt x="4326" y="4736"/>
                  <a:pt x="4308" y="4729"/>
                  <a:pt x="4290" y="4723"/>
                </a:cubicBezTo>
                <a:cubicBezTo>
                  <a:pt x="4237" y="4706"/>
                  <a:pt x="4184" y="4691"/>
                  <a:pt x="4131" y="4677"/>
                </a:cubicBezTo>
                <a:cubicBezTo>
                  <a:pt x="4127" y="4676"/>
                  <a:pt x="4123" y="4675"/>
                  <a:pt x="4119" y="4674"/>
                </a:cubicBezTo>
                <a:cubicBezTo>
                  <a:pt x="4061" y="4659"/>
                  <a:pt x="4004" y="4646"/>
                  <a:pt x="3945" y="4635"/>
                </a:cubicBezTo>
                <a:cubicBezTo>
                  <a:pt x="3928" y="4631"/>
                  <a:pt x="3910" y="4629"/>
                  <a:pt x="3892" y="4626"/>
                </a:cubicBezTo>
                <a:cubicBezTo>
                  <a:pt x="3852" y="4619"/>
                  <a:pt x="3811" y="4612"/>
                  <a:pt x="3770" y="4606"/>
                </a:cubicBezTo>
                <a:cubicBezTo>
                  <a:pt x="3748" y="4604"/>
                  <a:pt x="3726" y="4601"/>
                  <a:pt x="3703" y="4599"/>
                </a:cubicBezTo>
                <a:cubicBezTo>
                  <a:pt x="3666" y="4595"/>
                  <a:pt x="3629" y="4591"/>
                  <a:pt x="3592" y="4588"/>
                </a:cubicBezTo>
                <a:cubicBezTo>
                  <a:pt x="3569" y="4587"/>
                  <a:pt x="3545" y="4585"/>
                  <a:pt x="3521" y="4584"/>
                </a:cubicBezTo>
                <a:cubicBezTo>
                  <a:pt x="3506" y="4583"/>
                  <a:pt x="3490" y="4582"/>
                  <a:pt x="3474" y="4581"/>
                </a:cubicBezTo>
                <a:lnTo>
                  <a:pt x="3474" y="3468"/>
                </a:lnTo>
                <a:lnTo>
                  <a:pt x="5041" y="3468"/>
                </a:lnTo>
                <a:cubicBezTo>
                  <a:pt x="5040" y="3489"/>
                  <a:pt x="5040" y="3509"/>
                  <a:pt x="5039" y="3529"/>
                </a:cubicBezTo>
                <a:cubicBezTo>
                  <a:pt x="5038" y="3556"/>
                  <a:pt x="5037" y="3583"/>
                  <a:pt x="5035" y="3609"/>
                </a:cubicBezTo>
                <a:close/>
                <a:moveTo>
                  <a:pt x="5259" y="3251"/>
                </a:moveTo>
                <a:cubicBezTo>
                  <a:pt x="5259" y="3224"/>
                  <a:pt x="5256" y="3196"/>
                  <a:pt x="5255" y="3169"/>
                </a:cubicBezTo>
                <a:cubicBezTo>
                  <a:pt x="5254" y="3142"/>
                  <a:pt x="5253" y="3114"/>
                  <a:pt x="5251" y="3087"/>
                </a:cubicBezTo>
                <a:cubicBezTo>
                  <a:pt x="5248" y="3042"/>
                  <a:pt x="5244" y="2998"/>
                  <a:pt x="5240" y="2953"/>
                </a:cubicBezTo>
                <a:cubicBezTo>
                  <a:pt x="5237" y="2927"/>
                  <a:pt x="5235" y="2901"/>
                  <a:pt x="5232" y="2874"/>
                </a:cubicBezTo>
                <a:cubicBezTo>
                  <a:pt x="5226" y="2825"/>
                  <a:pt x="5219" y="2776"/>
                  <a:pt x="5211" y="2727"/>
                </a:cubicBezTo>
                <a:cubicBezTo>
                  <a:pt x="5208" y="2706"/>
                  <a:pt x="5206" y="2685"/>
                  <a:pt x="5202" y="2664"/>
                </a:cubicBezTo>
                <a:cubicBezTo>
                  <a:pt x="5191" y="2596"/>
                  <a:pt x="5177" y="2527"/>
                  <a:pt x="5163" y="2459"/>
                </a:cubicBezTo>
                <a:cubicBezTo>
                  <a:pt x="5159" y="2441"/>
                  <a:pt x="5154" y="2424"/>
                  <a:pt x="5150" y="2407"/>
                </a:cubicBezTo>
                <a:cubicBezTo>
                  <a:pt x="5138" y="2356"/>
                  <a:pt x="5126" y="2305"/>
                  <a:pt x="5112" y="2255"/>
                </a:cubicBezTo>
                <a:cubicBezTo>
                  <a:pt x="5105" y="2229"/>
                  <a:pt x="5096" y="2203"/>
                  <a:pt x="5088" y="2177"/>
                </a:cubicBezTo>
                <a:cubicBezTo>
                  <a:pt x="5076" y="2136"/>
                  <a:pt x="5064" y="2095"/>
                  <a:pt x="5051" y="2055"/>
                </a:cubicBezTo>
                <a:cubicBezTo>
                  <a:pt x="5042" y="2027"/>
                  <a:pt x="5031" y="1999"/>
                  <a:pt x="5021" y="1971"/>
                </a:cubicBezTo>
                <a:cubicBezTo>
                  <a:pt x="5008" y="1933"/>
                  <a:pt x="4994" y="1895"/>
                  <a:pt x="4980" y="1858"/>
                </a:cubicBezTo>
                <a:cubicBezTo>
                  <a:pt x="4969" y="1830"/>
                  <a:pt x="4957" y="1802"/>
                  <a:pt x="4946" y="1774"/>
                </a:cubicBezTo>
                <a:cubicBezTo>
                  <a:pt x="4937" y="1754"/>
                  <a:pt x="4930" y="1734"/>
                  <a:pt x="4921" y="1714"/>
                </a:cubicBezTo>
                <a:cubicBezTo>
                  <a:pt x="4954" y="1695"/>
                  <a:pt x="4986" y="1674"/>
                  <a:pt x="5018" y="1653"/>
                </a:cubicBezTo>
                <a:cubicBezTo>
                  <a:pt x="5040" y="1639"/>
                  <a:pt x="5062" y="1626"/>
                  <a:pt x="5083" y="1612"/>
                </a:cubicBezTo>
                <a:cubicBezTo>
                  <a:pt x="5152" y="1566"/>
                  <a:pt x="5220" y="1518"/>
                  <a:pt x="5286" y="1466"/>
                </a:cubicBezTo>
                <a:cubicBezTo>
                  <a:pt x="5290" y="1463"/>
                  <a:pt x="5294" y="1460"/>
                  <a:pt x="5298" y="1457"/>
                </a:cubicBezTo>
                <a:cubicBezTo>
                  <a:pt x="5360" y="1408"/>
                  <a:pt x="5420" y="1356"/>
                  <a:pt x="5479" y="1302"/>
                </a:cubicBezTo>
                <a:cubicBezTo>
                  <a:pt x="5499" y="1284"/>
                  <a:pt x="5519" y="1265"/>
                  <a:pt x="5539" y="1246"/>
                </a:cubicBezTo>
                <a:cubicBezTo>
                  <a:pt x="5565" y="1220"/>
                  <a:pt x="5593" y="1196"/>
                  <a:pt x="5619" y="1169"/>
                </a:cubicBezTo>
                <a:cubicBezTo>
                  <a:pt x="6168" y="1734"/>
                  <a:pt x="6481" y="2466"/>
                  <a:pt x="6507" y="3251"/>
                </a:cubicBezTo>
                <a:lnTo>
                  <a:pt x="5259" y="3251"/>
                </a:lnTo>
                <a:close/>
                <a:moveTo>
                  <a:pt x="5460" y="1018"/>
                </a:moveTo>
                <a:cubicBezTo>
                  <a:pt x="5436" y="1042"/>
                  <a:pt x="5412" y="1067"/>
                  <a:pt x="5387" y="1091"/>
                </a:cubicBezTo>
                <a:cubicBezTo>
                  <a:pt x="5370" y="1107"/>
                  <a:pt x="5353" y="1125"/>
                  <a:pt x="5335" y="1141"/>
                </a:cubicBezTo>
                <a:cubicBezTo>
                  <a:pt x="5277" y="1193"/>
                  <a:pt x="5217" y="1244"/>
                  <a:pt x="5156" y="1292"/>
                </a:cubicBezTo>
                <a:cubicBezTo>
                  <a:pt x="5151" y="1297"/>
                  <a:pt x="5146" y="1300"/>
                  <a:pt x="5140" y="1304"/>
                </a:cubicBezTo>
                <a:cubicBezTo>
                  <a:pt x="5084" y="1348"/>
                  <a:pt x="5026" y="1389"/>
                  <a:pt x="4968" y="1428"/>
                </a:cubicBezTo>
                <a:cubicBezTo>
                  <a:pt x="4947" y="1442"/>
                  <a:pt x="4926" y="1455"/>
                  <a:pt x="4905" y="1468"/>
                </a:cubicBezTo>
                <a:cubicBezTo>
                  <a:pt x="4880" y="1484"/>
                  <a:pt x="4854" y="1499"/>
                  <a:pt x="4828" y="1515"/>
                </a:cubicBezTo>
                <a:cubicBezTo>
                  <a:pt x="4811" y="1481"/>
                  <a:pt x="4792" y="1449"/>
                  <a:pt x="4775" y="1416"/>
                </a:cubicBezTo>
                <a:cubicBezTo>
                  <a:pt x="4763" y="1395"/>
                  <a:pt x="4752" y="1374"/>
                  <a:pt x="4741" y="1353"/>
                </a:cubicBezTo>
                <a:cubicBezTo>
                  <a:pt x="4699" y="1280"/>
                  <a:pt x="4657" y="1209"/>
                  <a:pt x="4611" y="1140"/>
                </a:cubicBezTo>
                <a:cubicBezTo>
                  <a:pt x="4603" y="1127"/>
                  <a:pt x="4595" y="1116"/>
                  <a:pt x="4587" y="1104"/>
                </a:cubicBezTo>
                <a:cubicBezTo>
                  <a:pt x="4548" y="1047"/>
                  <a:pt x="4508" y="990"/>
                  <a:pt x="4467" y="936"/>
                </a:cubicBezTo>
                <a:cubicBezTo>
                  <a:pt x="4451" y="915"/>
                  <a:pt x="4435" y="894"/>
                  <a:pt x="4419" y="874"/>
                </a:cubicBezTo>
                <a:cubicBezTo>
                  <a:pt x="4382" y="827"/>
                  <a:pt x="4344" y="781"/>
                  <a:pt x="4304" y="736"/>
                </a:cubicBezTo>
                <a:cubicBezTo>
                  <a:pt x="4288" y="718"/>
                  <a:pt x="4273" y="699"/>
                  <a:pt x="4257" y="682"/>
                </a:cubicBezTo>
                <a:cubicBezTo>
                  <a:pt x="4202" y="621"/>
                  <a:pt x="4146" y="563"/>
                  <a:pt x="4087" y="507"/>
                </a:cubicBezTo>
                <a:cubicBezTo>
                  <a:pt x="4084" y="503"/>
                  <a:pt x="4079" y="500"/>
                  <a:pt x="4076" y="496"/>
                </a:cubicBezTo>
                <a:cubicBezTo>
                  <a:pt x="4021" y="444"/>
                  <a:pt x="3964" y="394"/>
                  <a:pt x="3906" y="346"/>
                </a:cubicBezTo>
                <a:cubicBezTo>
                  <a:pt x="3887" y="330"/>
                  <a:pt x="3867" y="315"/>
                  <a:pt x="3848" y="300"/>
                </a:cubicBezTo>
                <a:cubicBezTo>
                  <a:pt x="3825" y="281"/>
                  <a:pt x="3803" y="262"/>
                  <a:pt x="3779" y="244"/>
                </a:cubicBezTo>
                <a:cubicBezTo>
                  <a:pt x="4403" y="327"/>
                  <a:pt x="4987" y="594"/>
                  <a:pt x="5460" y="1018"/>
                </a:cubicBezTo>
                <a:close/>
                <a:moveTo>
                  <a:pt x="2878" y="299"/>
                </a:moveTo>
                <a:cubicBezTo>
                  <a:pt x="2859" y="315"/>
                  <a:pt x="2839" y="330"/>
                  <a:pt x="2819" y="347"/>
                </a:cubicBezTo>
                <a:cubicBezTo>
                  <a:pt x="2762" y="394"/>
                  <a:pt x="2706" y="444"/>
                  <a:pt x="2652" y="495"/>
                </a:cubicBezTo>
                <a:cubicBezTo>
                  <a:pt x="2647" y="499"/>
                  <a:pt x="2642" y="503"/>
                  <a:pt x="2638" y="507"/>
                </a:cubicBezTo>
                <a:cubicBezTo>
                  <a:pt x="2580" y="563"/>
                  <a:pt x="2524" y="621"/>
                  <a:pt x="2469" y="682"/>
                </a:cubicBezTo>
                <a:cubicBezTo>
                  <a:pt x="2453" y="700"/>
                  <a:pt x="2437" y="718"/>
                  <a:pt x="2421" y="736"/>
                </a:cubicBezTo>
                <a:cubicBezTo>
                  <a:pt x="2382" y="781"/>
                  <a:pt x="2344" y="827"/>
                  <a:pt x="2307" y="874"/>
                </a:cubicBezTo>
                <a:cubicBezTo>
                  <a:pt x="2291" y="894"/>
                  <a:pt x="2275" y="915"/>
                  <a:pt x="2259" y="936"/>
                </a:cubicBezTo>
                <a:cubicBezTo>
                  <a:pt x="2218" y="991"/>
                  <a:pt x="2178" y="1047"/>
                  <a:pt x="2139" y="1104"/>
                </a:cubicBezTo>
                <a:cubicBezTo>
                  <a:pt x="2131" y="1116"/>
                  <a:pt x="2123" y="1127"/>
                  <a:pt x="2115" y="1140"/>
                </a:cubicBezTo>
                <a:cubicBezTo>
                  <a:pt x="2069" y="1209"/>
                  <a:pt x="2026" y="1280"/>
                  <a:pt x="1985" y="1353"/>
                </a:cubicBezTo>
                <a:cubicBezTo>
                  <a:pt x="1974" y="1374"/>
                  <a:pt x="1963" y="1395"/>
                  <a:pt x="1951" y="1416"/>
                </a:cubicBezTo>
                <a:cubicBezTo>
                  <a:pt x="1934" y="1449"/>
                  <a:pt x="1915" y="1481"/>
                  <a:pt x="1898" y="1515"/>
                </a:cubicBezTo>
                <a:cubicBezTo>
                  <a:pt x="1872" y="1499"/>
                  <a:pt x="1846" y="1484"/>
                  <a:pt x="1820" y="1468"/>
                </a:cubicBezTo>
                <a:cubicBezTo>
                  <a:pt x="1799" y="1455"/>
                  <a:pt x="1778" y="1442"/>
                  <a:pt x="1758" y="1429"/>
                </a:cubicBezTo>
                <a:cubicBezTo>
                  <a:pt x="1699" y="1389"/>
                  <a:pt x="1641" y="1347"/>
                  <a:pt x="1584" y="1303"/>
                </a:cubicBezTo>
                <a:cubicBezTo>
                  <a:pt x="1579" y="1299"/>
                  <a:pt x="1574" y="1296"/>
                  <a:pt x="1570" y="1293"/>
                </a:cubicBezTo>
                <a:cubicBezTo>
                  <a:pt x="1508" y="1245"/>
                  <a:pt x="1449" y="1193"/>
                  <a:pt x="1391" y="1141"/>
                </a:cubicBezTo>
                <a:cubicBezTo>
                  <a:pt x="1373" y="1125"/>
                  <a:pt x="1356" y="1108"/>
                  <a:pt x="1339" y="1091"/>
                </a:cubicBezTo>
                <a:cubicBezTo>
                  <a:pt x="1314" y="1067"/>
                  <a:pt x="1290" y="1043"/>
                  <a:pt x="1265" y="1018"/>
                </a:cubicBezTo>
                <a:cubicBezTo>
                  <a:pt x="1738" y="594"/>
                  <a:pt x="2322" y="327"/>
                  <a:pt x="2947" y="245"/>
                </a:cubicBezTo>
                <a:cubicBezTo>
                  <a:pt x="2923" y="262"/>
                  <a:pt x="2901" y="281"/>
                  <a:pt x="2878" y="299"/>
                </a:cubicBezTo>
                <a:close/>
                <a:moveTo>
                  <a:pt x="1107" y="1170"/>
                </a:moveTo>
                <a:cubicBezTo>
                  <a:pt x="1133" y="1196"/>
                  <a:pt x="1160" y="1220"/>
                  <a:pt x="1187" y="1245"/>
                </a:cubicBezTo>
                <a:cubicBezTo>
                  <a:pt x="1207" y="1264"/>
                  <a:pt x="1226" y="1284"/>
                  <a:pt x="1247" y="1302"/>
                </a:cubicBezTo>
                <a:cubicBezTo>
                  <a:pt x="1306" y="1356"/>
                  <a:pt x="1366" y="1408"/>
                  <a:pt x="1428" y="1457"/>
                </a:cubicBezTo>
                <a:cubicBezTo>
                  <a:pt x="1432" y="1460"/>
                  <a:pt x="1436" y="1463"/>
                  <a:pt x="1440" y="1466"/>
                </a:cubicBezTo>
                <a:cubicBezTo>
                  <a:pt x="1506" y="1518"/>
                  <a:pt x="1573" y="1566"/>
                  <a:pt x="1643" y="1612"/>
                </a:cubicBezTo>
                <a:cubicBezTo>
                  <a:pt x="1664" y="1626"/>
                  <a:pt x="1685" y="1639"/>
                  <a:pt x="1707" y="1653"/>
                </a:cubicBezTo>
                <a:cubicBezTo>
                  <a:pt x="1739" y="1673"/>
                  <a:pt x="1771" y="1695"/>
                  <a:pt x="1804" y="1714"/>
                </a:cubicBezTo>
                <a:cubicBezTo>
                  <a:pt x="1795" y="1736"/>
                  <a:pt x="1786" y="1758"/>
                  <a:pt x="1777" y="1780"/>
                </a:cubicBezTo>
                <a:cubicBezTo>
                  <a:pt x="1767" y="1806"/>
                  <a:pt x="1756" y="1831"/>
                  <a:pt x="1746" y="1857"/>
                </a:cubicBezTo>
                <a:cubicBezTo>
                  <a:pt x="1730" y="1898"/>
                  <a:pt x="1715" y="1940"/>
                  <a:pt x="1700" y="1981"/>
                </a:cubicBezTo>
                <a:cubicBezTo>
                  <a:pt x="1692" y="2006"/>
                  <a:pt x="1683" y="2030"/>
                  <a:pt x="1674" y="2055"/>
                </a:cubicBezTo>
                <a:cubicBezTo>
                  <a:pt x="1659" y="2102"/>
                  <a:pt x="1645" y="2149"/>
                  <a:pt x="1631" y="2197"/>
                </a:cubicBezTo>
                <a:cubicBezTo>
                  <a:pt x="1625" y="2217"/>
                  <a:pt x="1619" y="2237"/>
                  <a:pt x="1613" y="2258"/>
                </a:cubicBezTo>
                <a:cubicBezTo>
                  <a:pt x="1594" y="2326"/>
                  <a:pt x="1577" y="2394"/>
                  <a:pt x="1562" y="2464"/>
                </a:cubicBezTo>
                <a:cubicBezTo>
                  <a:pt x="1561" y="2469"/>
                  <a:pt x="1560" y="2474"/>
                  <a:pt x="1559" y="2479"/>
                </a:cubicBezTo>
                <a:cubicBezTo>
                  <a:pt x="1545" y="2543"/>
                  <a:pt x="1533" y="2608"/>
                  <a:pt x="1522" y="2673"/>
                </a:cubicBezTo>
                <a:cubicBezTo>
                  <a:pt x="1518" y="2696"/>
                  <a:pt x="1515" y="2719"/>
                  <a:pt x="1512" y="2743"/>
                </a:cubicBezTo>
                <a:cubicBezTo>
                  <a:pt x="1505" y="2790"/>
                  <a:pt x="1498" y="2836"/>
                  <a:pt x="1493" y="2884"/>
                </a:cubicBezTo>
                <a:cubicBezTo>
                  <a:pt x="1489" y="2911"/>
                  <a:pt x="1487" y="2939"/>
                  <a:pt x="1484" y="2967"/>
                </a:cubicBezTo>
                <a:cubicBezTo>
                  <a:pt x="1480" y="3010"/>
                  <a:pt x="1477" y="3053"/>
                  <a:pt x="1474" y="3097"/>
                </a:cubicBezTo>
                <a:cubicBezTo>
                  <a:pt x="1472" y="3126"/>
                  <a:pt x="1471" y="3155"/>
                  <a:pt x="1469" y="3185"/>
                </a:cubicBezTo>
                <a:cubicBezTo>
                  <a:pt x="1468" y="3207"/>
                  <a:pt x="1467" y="3229"/>
                  <a:pt x="1466" y="3251"/>
                </a:cubicBezTo>
                <a:lnTo>
                  <a:pt x="219" y="3251"/>
                </a:lnTo>
                <a:cubicBezTo>
                  <a:pt x="245" y="2466"/>
                  <a:pt x="557" y="1734"/>
                  <a:pt x="1107" y="1170"/>
                </a:cubicBezTo>
                <a:close/>
                <a:moveTo>
                  <a:pt x="1466" y="3468"/>
                </a:moveTo>
                <a:cubicBezTo>
                  <a:pt x="1467" y="3490"/>
                  <a:pt x="1469" y="3513"/>
                  <a:pt x="1470" y="3535"/>
                </a:cubicBezTo>
                <a:cubicBezTo>
                  <a:pt x="1471" y="3564"/>
                  <a:pt x="1472" y="3593"/>
                  <a:pt x="1474" y="3623"/>
                </a:cubicBezTo>
                <a:cubicBezTo>
                  <a:pt x="1477" y="3666"/>
                  <a:pt x="1481" y="3710"/>
                  <a:pt x="1485" y="3753"/>
                </a:cubicBezTo>
                <a:cubicBezTo>
                  <a:pt x="1487" y="3781"/>
                  <a:pt x="1490" y="3808"/>
                  <a:pt x="1493" y="3836"/>
                </a:cubicBezTo>
                <a:cubicBezTo>
                  <a:pt x="1498" y="3883"/>
                  <a:pt x="1505" y="3930"/>
                  <a:pt x="1512" y="3978"/>
                </a:cubicBezTo>
                <a:cubicBezTo>
                  <a:pt x="1515" y="4001"/>
                  <a:pt x="1518" y="4024"/>
                  <a:pt x="1522" y="4047"/>
                </a:cubicBezTo>
                <a:cubicBezTo>
                  <a:pt x="1533" y="4113"/>
                  <a:pt x="1546" y="4180"/>
                  <a:pt x="1560" y="4246"/>
                </a:cubicBezTo>
                <a:cubicBezTo>
                  <a:pt x="1561" y="4249"/>
                  <a:pt x="1561" y="4252"/>
                  <a:pt x="1562" y="4255"/>
                </a:cubicBezTo>
                <a:cubicBezTo>
                  <a:pt x="1577" y="4325"/>
                  <a:pt x="1595" y="4394"/>
                  <a:pt x="1613" y="4462"/>
                </a:cubicBezTo>
                <a:cubicBezTo>
                  <a:pt x="1619" y="4482"/>
                  <a:pt x="1625" y="4501"/>
                  <a:pt x="1631" y="4521"/>
                </a:cubicBezTo>
                <a:cubicBezTo>
                  <a:pt x="1645" y="4569"/>
                  <a:pt x="1659" y="4617"/>
                  <a:pt x="1675" y="4665"/>
                </a:cubicBezTo>
                <a:cubicBezTo>
                  <a:pt x="1683" y="4689"/>
                  <a:pt x="1692" y="4713"/>
                  <a:pt x="1700" y="4737"/>
                </a:cubicBezTo>
                <a:cubicBezTo>
                  <a:pt x="1715" y="4780"/>
                  <a:pt x="1730" y="4822"/>
                  <a:pt x="1747" y="4863"/>
                </a:cubicBezTo>
                <a:cubicBezTo>
                  <a:pt x="1757" y="4889"/>
                  <a:pt x="1767" y="4914"/>
                  <a:pt x="1778" y="4939"/>
                </a:cubicBezTo>
                <a:cubicBezTo>
                  <a:pt x="1787" y="4961"/>
                  <a:pt x="1795" y="4984"/>
                  <a:pt x="1804" y="5005"/>
                </a:cubicBezTo>
                <a:cubicBezTo>
                  <a:pt x="1772" y="5025"/>
                  <a:pt x="1740" y="5046"/>
                  <a:pt x="1708" y="5066"/>
                </a:cubicBezTo>
                <a:cubicBezTo>
                  <a:pt x="1686" y="5080"/>
                  <a:pt x="1664" y="5093"/>
                  <a:pt x="1642" y="5108"/>
                </a:cubicBezTo>
                <a:cubicBezTo>
                  <a:pt x="1573" y="5154"/>
                  <a:pt x="1506" y="5202"/>
                  <a:pt x="1440" y="5253"/>
                </a:cubicBezTo>
                <a:cubicBezTo>
                  <a:pt x="1435" y="5257"/>
                  <a:pt x="1431" y="5261"/>
                  <a:pt x="1426" y="5265"/>
                </a:cubicBezTo>
                <a:cubicBezTo>
                  <a:pt x="1365" y="5313"/>
                  <a:pt x="1305" y="5364"/>
                  <a:pt x="1247" y="5417"/>
                </a:cubicBezTo>
                <a:cubicBezTo>
                  <a:pt x="1227" y="5436"/>
                  <a:pt x="1207" y="5455"/>
                  <a:pt x="1187" y="5474"/>
                </a:cubicBezTo>
                <a:cubicBezTo>
                  <a:pt x="1160" y="5500"/>
                  <a:pt x="1133" y="5524"/>
                  <a:pt x="1107" y="5550"/>
                </a:cubicBezTo>
                <a:cubicBezTo>
                  <a:pt x="557" y="4986"/>
                  <a:pt x="245" y="4254"/>
                  <a:pt x="219" y="3468"/>
                </a:cubicBezTo>
                <a:lnTo>
                  <a:pt x="1466" y="3468"/>
                </a:lnTo>
                <a:close/>
                <a:moveTo>
                  <a:pt x="1265" y="5702"/>
                </a:moveTo>
                <a:cubicBezTo>
                  <a:pt x="1289" y="5677"/>
                  <a:pt x="1314" y="5652"/>
                  <a:pt x="1338" y="5629"/>
                </a:cubicBezTo>
                <a:cubicBezTo>
                  <a:pt x="1356" y="5612"/>
                  <a:pt x="1373" y="5595"/>
                  <a:pt x="1391" y="5579"/>
                </a:cubicBezTo>
                <a:cubicBezTo>
                  <a:pt x="1449" y="5526"/>
                  <a:pt x="1508" y="5475"/>
                  <a:pt x="1569" y="5427"/>
                </a:cubicBezTo>
                <a:cubicBezTo>
                  <a:pt x="1575" y="5423"/>
                  <a:pt x="1581" y="5419"/>
                  <a:pt x="1586" y="5415"/>
                </a:cubicBezTo>
                <a:cubicBezTo>
                  <a:pt x="1642" y="5371"/>
                  <a:pt x="1700" y="5330"/>
                  <a:pt x="1758" y="5291"/>
                </a:cubicBezTo>
                <a:cubicBezTo>
                  <a:pt x="1778" y="5278"/>
                  <a:pt x="1799" y="5265"/>
                  <a:pt x="1819" y="5252"/>
                </a:cubicBezTo>
                <a:cubicBezTo>
                  <a:pt x="1845" y="5235"/>
                  <a:pt x="1872" y="5220"/>
                  <a:pt x="1898" y="5205"/>
                </a:cubicBezTo>
                <a:cubicBezTo>
                  <a:pt x="1915" y="5238"/>
                  <a:pt x="1934" y="5271"/>
                  <a:pt x="1951" y="5304"/>
                </a:cubicBezTo>
                <a:cubicBezTo>
                  <a:pt x="1963" y="5324"/>
                  <a:pt x="1973" y="5346"/>
                  <a:pt x="1985" y="5366"/>
                </a:cubicBezTo>
                <a:cubicBezTo>
                  <a:pt x="2026" y="5439"/>
                  <a:pt x="2069" y="5511"/>
                  <a:pt x="2115" y="5580"/>
                </a:cubicBezTo>
                <a:cubicBezTo>
                  <a:pt x="2122" y="5592"/>
                  <a:pt x="2131" y="5603"/>
                  <a:pt x="2138" y="5615"/>
                </a:cubicBezTo>
                <a:cubicBezTo>
                  <a:pt x="2177" y="5672"/>
                  <a:pt x="2217" y="5729"/>
                  <a:pt x="2259" y="5784"/>
                </a:cubicBezTo>
                <a:cubicBezTo>
                  <a:pt x="2275" y="5805"/>
                  <a:pt x="2291" y="5825"/>
                  <a:pt x="2307" y="5845"/>
                </a:cubicBezTo>
                <a:cubicBezTo>
                  <a:pt x="2344" y="5893"/>
                  <a:pt x="2382" y="5939"/>
                  <a:pt x="2421" y="5984"/>
                </a:cubicBezTo>
                <a:cubicBezTo>
                  <a:pt x="2437" y="6002"/>
                  <a:pt x="2453" y="6020"/>
                  <a:pt x="2469" y="6038"/>
                </a:cubicBezTo>
                <a:cubicBezTo>
                  <a:pt x="2523" y="6098"/>
                  <a:pt x="2580" y="6157"/>
                  <a:pt x="2638" y="6212"/>
                </a:cubicBezTo>
                <a:cubicBezTo>
                  <a:pt x="2642" y="6217"/>
                  <a:pt x="2647" y="6220"/>
                  <a:pt x="2651" y="6224"/>
                </a:cubicBezTo>
                <a:cubicBezTo>
                  <a:pt x="2705" y="6276"/>
                  <a:pt x="2762" y="6325"/>
                  <a:pt x="2819" y="6373"/>
                </a:cubicBezTo>
                <a:cubicBezTo>
                  <a:pt x="2839" y="6389"/>
                  <a:pt x="2859" y="6405"/>
                  <a:pt x="2878" y="6420"/>
                </a:cubicBezTo>
                <a:cubicBezTo>
                  <a:pt x="2901" y="6438"/>
                  <a:pt x="2923" y="6457"/>
                  <a:pt x="2946" y="6475"/>
                </a:cubicBezTo>
                <a:cubicBezTo>
                  <a:pt x="2322" y="6393"/>
                  <a:pt x="1738" y="6126"/>
                  <a:pt x="1265" y="5702"/>
                </a:cubicBezTo>
                <a:close/>
                <a:moveTo>
                  <a:pt x="3846" y="6421"/>
                </a:moveTo>
                <a:cubicBezTo>
                  <a:pt x="3867" y="6405"/>
                  <a:pt x="3887" y="6389"/>
                  <a:pt x="3907" y="6373"/>
                </a:cubicBezTo>
                <a:cubicBezTo>
                  <a:pt x="3964" y="6325"/>
                  <a:pt x="4019" y="6276"/>
                  <a:pt x="4073" y="6225"/>
                </a:cubicBezTo>
                <a:cubicBezTo>
                  <a:pt x="4078" y="6221"/>
                  <a:pt x="4083" y="6217"/>
                  <a:pt x="4088" y="6213"/>
                </a:cubicBezTo>
                <a:cubicBezTo>
                  <a:pt x="4146" y="6157"/>
                  <a:pt x="4202" y="6098"/>
                  <a:pt x="4256" y="6038"/>
                </a:cubicBezTo>
                <a:cubicBezTo>
                  <a:pt x="4273" y="6020"/>
                  <a:pt x="4289" y="6001"/>
                  <a:pt x="4305" y="5983"/>
                </a:cubicBezTo>
                <a:cubicBezTo>
                  <a:pt x="4343" y="5939"/>
                  <a:pt x="4381" y="5893"/>
                  <a:pt x="4418" y="5846"/>
                </a:cubicBezTo>
                <a:cubicBezTo>
                  <a:pt x="4435" y="5825"/>
                  <a:pt x="4451" y="5805"/>
                  <a:pt x="4467" y="5784"/>
                </a:cubicBezTo>
                <a:cubicBezTo>
                  <a:pt x="4508" y="5729"/>
                  <a:pt x="4548" y="5673"/>
                  <a:pt x="4586" y="5616"/>
                </a:cubicBezTo>
                <a:cubicBezTo>
                  <a:pt x="4594" y="5604"/>
                  <a:pt x="4603" y="5592"/>
                  <a:pt x="4611" y="5580"/>
                </a:cubicBezTo>
                <a:cubicBezTo>
                  <a:pt x="4656" y="5511"/>
                  <a:pt x="4699" y="5439"/>
                  <a:pt x="4740" y="5367"/>
                </a:cubicBezTo>
                <a:cubicBezTo>
                  <a:pt x="4752" y="5346"/>
                  <a:pt x="4763" y="5324"/>
                  <a:pt x="4774" y="5303"/>
                </a:cubicBezTo>
                <a:cubicBezTo>
                  <a:pt x="4792" y="5270"/>
                  <a:pt x="4810" y="5238"/>
                  <a:pt x="4827" y="5205"/>
                </a:cubicBezTo>
                <a:cubicBezTo>
                  <a:pt x="4854" y="5220"/>
                  <a:pt x="4880" y="5235"/>
                  <a:pt x="4906" y="5252"/>
                </a:cubicBezTo>
                <a:cubicBezTo>
                  <a:pt x="4926" y="5265"/>
                  <a:pt x="4947" y="5278"/>
                  <a:pt x="4968" y="5291"/>
                </a:cubicBezTo>
                <a:cubicBezTo>
                  <a:pt x="5026" y="5330"/>
                  <a:pt x="5083" y="5371"/>
                  <a:pt x="5138" y="5414"/>
                </a:cubicBezTo>
                <a:cubicBezTo>
                  <a:pt x="5144" y="5419"/>
                  <a:pt x="5150" y="5423"/>
                  <a:pt x="5156" y="5428"/>
                </a:cubicBezTo>
                <a:cubicBezTo>
                  <a:pt x="5217" y="5475"/>
                  <a:pt x="5276" y="5526"/>
                  <a:pt x="5334" y="5579"/>
                </a:cubicBezTo>
                <a:cubicBezTo>
                  <a:pt x="5352" y="5595"/>
                  <a:pt x="5370" y="5613"/>
                  <a:pt x="5388" y="5630"/>
                </a:cubicBezTo>
                <a:cubicBezTo>
                  <a:pt x="5413" y="5653"/>
                  <a:pt x="5436" y="5678"/>
                  <a:pt x="5460" y="5702"/>
                </a:cubicBezTo>
                <a:cubicBezTo>
                  <a:pt x="4987" y="6126"/>
                  <a:pt x="4403" y="6393"/>
                  <a:pt x="3779" y="6475"/>
                </a:cubicBezTo>
                <a:cubicBezTo>
                  <a:pt x="3802" y="6458"/>
                  <a:pt x="3824" y="6439"/>
                  <a:pt x="3846" y="6421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/>
              <a:ea typeface="微软雅黑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635" y="0"/>
            <a:ext cx="12191365" cy="6858000"/>
          </a:xfrm>
          <a:prstGeom prst="rect">
            <a:avLst/>
          </a:prstGeom>
          <a:solidFill>
            <a:schemeClr val="tx1">
              <a:alpha val="39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>
            <p:custDataLst>
              <p:tags r:id="rId3"/>
            </p:custDataLst>
          </p:nvPr>
        </p:nvCxnSpPr>
        <p:spPr>
          <a:xfrm flipV="1">
            <a:off x="1056640" y="841375"/>
            <a:ext cx="10605770" cy="177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Title 1"/>
          <p:cNvSpPr txBox="1"/>
          <p:nvPr>
            <p:custDataLst>
              <p:tags r:id="rId4"/>
            </p:custDataLst>
          </p:nvPr>
        </p:nvSpPr>
        <p:spPr>
          <a:xfrm>
            <a:off x="1245870" y="226695"/>
            <a:ext cx="9181465" cy="59245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anose="02000000000000000000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sz="3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（一）</a:t>
            </a:r>
            <a:r>
              <a:rPr lang="zh-CN" altLang="en-US" sz="3200" b="1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自然环境要素在不断的演化</a:t>
            </a:r>
            <a:endParaRPr lang="zh-CN" sz="3200" b="1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-184150"/>
            <a:ext cx="1532890" cy="1607820"/>
          </a:xfrm>
          <a:prstGeom prst="rect">
            <a:avLst/>
          </a:prstGeom>
        </p:spPr>
      </p:pic>
      <p:sp>
        <p:nvSpPr>
          <p:cNvPr id="15" name="矩形: 圆角 14"/>
          <p:cNvSpPr/>
          <p:nvPr>
            <p:custDataLst>
              <p:tags r:id="rId7"/>
            </p:custDataLst>
          </p:nvPr>
        </p:nvSpPr>
        <p:spPr>
          <a:xfrm>
            <a:off x="678813" y="5148099"/>
            <a:ext cx="1473200" cy="1142107"/>
          </a:xfrm>
          <a:prstGeom prst="roundRect">
            <a:avLst/>
          </a:prstGeom>
          <a:solidFill>
            <a:schemeClr val="tx1">
              <a:alpha val="30000"/>
            </a:schemeClr>
          </a:solidFill>
          <a:ln w="12700" cap="rnd">
            <a:solidFill>
              <a:schemeClr val="bg1">
                <a:alpha val="50000"/>
              </a:schemeClr>
            </a:solidFill>
            <a:prstDash val="solid"/>
            <a:round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高原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grpSp>
        <p:nvGrpSpPr>
          <p:cNvPr id="39" name="组合 38"/>
          <p:cNvGrpSpPr/>
          <p:nvPr>
            <p:custDataLst>
              <p:tags r:id="rId8"/>
            </p:custDataLst>
          </p:nvPr>
        </p:nvGrpSpPr>
        <p:grpSpPr>
          <a:xfrm>
            <a:off x="2334976" y="5101036"/>
            <a:ext cx="5829300" cy="1189170"/>
            <a:chOff x="2326086" y="2898856"/>
            <a:chExt cx="5829300" cy="1189170"/>
          </a:xfrm>
        </p:grpSpPr>
        <p:cxnSp>
          <p:nvCxnSpPr>
            <p:cNvPr id="17" name="直接连接符 16"/>
            <p:cNvCxnSpPr/>
            <p:nvPr>
              <p:custDataLst>
                <p:tags r:id="rId9"/>
              </p:custDataLst>
            </p:nvPr>
          </p:nvCxnSpPr>
          <p:spPr>
            <a:xfrm>
              <a:off x="2333171" y="4076508"/>
              <a:ext cx="3891815" cy="0"/>
            </a:xfrm>
            <a:prstGeom prst="line">
              <a:avLst/>
            </a:prstGeom>
            <a:ln w="2540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</a:gra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10"/>
              </p:custDataLst>
            </p:nvPr>
          </p:nvSpPr>
          <p:spPr>
            <a:xfrm>
              <a:off x="2326086" y="2898856"/>
              <a:ext cx="3898900" cy="1142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342900" indent="-342900">
                <a:lnSpc>
                  <a:spcPct val="150000"/>
                </a:lnSpc>
                <a:buFont typeface="Arial" panose="020B0604020202090204" pitchFamily="34" charset="0"/>
                <a:buChar char="•"/>
                <a:defRPr sz="2400">
                  <a:solidFill>
                    <a:schemeClr val="bg1"/>
                  </a:solidFill>
                  <a:effectLst/>
                  <a:ea typeface="微软雅黑" pitchFamily="34" charset="-122"/>
                  <a:cs typeface="Times New Roman" panose="02020503050405090304" charset="0"/>
                </a:defRPr>
              </a:lvl1pPr>
            </a:lstStyle>
            <a:p>
              <a:r>
                <a:rPr lang="zh-CN" altLang="en-US"/>
                <a:t>流水侵蚀下，高原的峡谷不断拓宽，高原面萎缩</a:t>
              </a:r>
              <a:endParaRPr lang="zh-CN" altLang="en-US"/>
            </a:p>
          </p:txBody>
        </p:sp>
        <p:sp>
          <p:nvSpPr>
            <p:cNvPr id="24" name="矩形: 圆角 23"/>
            <p:cNvSpPr/>
            <p:nvPr>
              <p:custDataLst>
                <p:tags r:id="rId11"/>
              </p:custDataLst>
            </p:nvPr>
          </p:nvSpPr>
          <p:spPr>
            <a:xfrm>
              <a:off x="6682186" y="2945919"/>
              <a:ext cx="1473200" cy="114210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 w="12700" cap="rnd">
              <a:solidFill>
                <a:schemeClr val="bg1">
                  <a:alpha val="50000"/>
                </a:schemeClr>
              </a:solidFill>
              <a:prstDash val="solid"/>
              <a:round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山地</a:t>
              </a:r>
              <a:endPara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40" name="组合 39"/>
          <p:cNvGrpSpPr/>
          <p:nvPr>
            <p:custDataLst>
              <p:tags r:id="rId12"/>
            </p:custDataLst>
          </p:nvPr>
        </p:nvGrpSpPr>
        <p:grpSpPr>
          <a:xfrm>
            <a:off x="8342076" y="5101036"/>
            <a:ext cx="3187299" cy="1189170"/>
            <a:chOff x="8333186" y="2898856"/>
            <a:chExt cx="3187299" cy="1189170"/>
          </a:xfrm>
        </p:grpSpPr>
        <p:cxnSp>
          <p:nvCxnSpPr>
            <p:cNvPr id="25" name="直接连接符 24"/>
            <p:cNvCxnSpPr/>
            <p:nvPr>
              <p:custDataLst>
                <p:tags r:id="rId13"/>
              </p:custDataLst>
            </p:nvPr>
          </p:nvCxnSpPr>
          <p:spPr>
            <a:xfrm>
              <a:off x="8333186" y="4076508"/>
              <a:ext cx="1569185" cy="0"/>
            </a:xfrm>
            <a:prstGeom prst="line">
              <a:avLst/>
            </a:prstGeom>
            <a:ln w="2540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</a:gra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本框 27"/>
            <p:cNvSpPr txBox="1"/>
            <p:nvPr>
              <p:custDataLst>
                <p:tags r:id="rId14"/>
              </p:custDataLst>
            </p:nvPr>
          </p:nvSpPr>
          <p:spPr>
            <a:xfrm>
              <a:off x="8341914" y="2898856"/>
              <a:ext cx="1189828" cy="1142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342900" indent="-342900">
                <a:lnSpc>
                  <a:spcPct val="150000"/>
                </a:lnSpc>
                <a:buFont typeface="Arial" panose="020B0604020202090204" pitchFamily="34" charset="0"/>
                <a:buChar char="•"/>
                <a:defRPr sz="2400">
                  <a:solidFill>
                    <a:schemeClr val="bg1"/>
                  </a:solidFill>
                  <a:effectLst/>
                  <a:ea typeface="微软雅黑" pitchFamily="34" charset="-122"/>
                  <a:cs typeface="Times New Roman" panose="02020503050405090304" charset="0"/>
                </a:defRPr>
              </a:lvl1pPr>
            </a:lstStyle>
            <a:p>
              <a:r>
                <a:rPr lang="zh-CN" altLang="en-US"/>
                <a:t>逐步侵蚀</a:t>
              </a:r>
              <a:endParaRPr lang="zh-CN" altLang="en-US"/>
            </a:p>
          </p:txBody>
        </p:sp>
        <p:sp>
          <p:nvSpPr>
            <p:cNvPr id="30" name="矩形: 圆角 29"/>
            <p:cNvSpPr/>
            <p:nvPr>
              <p:custDataLst>
                <p:tags r:id="rId15"/>
              </p:custDataLst>
            </p:nvPr>
          </p:nvSpPr>
          <p:spPr>
            <a:xfrm>
              <a:off x="10047285" y="2945919"/>
              <a:ext cx="1473200" cy="114210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 w="12700" cap="rnd">
              <a:solidFill>
                <a:schemeClr val="bg1">
                  <a:alpha val="50000"/>
                </a:schemeClr>
              </a:solidFill>
              <a:prstDash val="solid"/>
              <a:round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丘陵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平原</a:t>
              </a: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635" y="0"/>
            <a:ext cx="12191365" cy="6858000"/>
          </a:xfrm>
          <a:prstGeom prst="rect">
            <a:avLst/>
          </a:prstGeom>
          <a:solidFill>
            <a:schemeClr val="tx1">
              <a:alpha val="39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>
            <p:custDataLst>
              <p:tags r:id="rId3"/>
            </p:custDataLst>
          </p:nvPr>
        </p:nvCxnSpPr>
        <p:spPr>
          <a:xfrm flipV="1">
            <a:off x="1056640" y="841375"/>
            <a:ext cx="10605770" cy="177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Title 1"/>
          <p:cNvSpPr txBox="1"/>
          <p:nvPr>
            <p:custDataLst>
              <p:tags r:id="rId4"/>
            </p:custDataLst>
          </p:nvPr>
        </p:nvSpPr>
        <p:spPr>
          <a:xfrm>
            <a:off x="1245870" y="226695"/>
            <a:ext cx="9181465" cy="59245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anose="02000000000000000000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sz="3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（一）</a:t>
            </a:r>
            <a:r>
              <a:rPr lang="zh-CN" altLang="en-US" sz="3200" b="1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自然环境要素在不断的演化</a:t>
            </a:r>
            <a:endParaRPr lang="zh-CN" sz="3200" b="1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-184150"/>
            <a:ext cx="1532890" cy="1607820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411639" y="4035575"/>
            <a:ext cx="10850562" cy="21837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>
              <a:buFont typeface="Arial" panose="020B0604020202090204" pitchFamily="34" charset="0"/>
              <a:buChar char="•"/>
              <a:defRPr sz="2400">
                <a:solidFill>
                  <a:schemeClr val="bg1"/>
                </a:solidFill>
                <a:effectLst/>
                <a:ea typeface="微软雅黑" pitchFamily="34" charset="-122"/>
                <a:cs typeface="Times New Roman" panose="0202050305040509030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/>
              <a:t>自然环境的演化，是要素间物质交换的结果</a:t>
            </a:r>
            <a:endParaRPr lang="en-US" altLang="zh-CN"/>
          </a:p>
          <a:p>
            <a:pPr marL="0" indent="0" algn="r">
              <a:lnSpc>
                <a:spcPct val="150000"/>
              </a:lnSpc>
              <a:buNone/>
            </a:pPr>
            <a:r>
              <a:rPr lang="zh-CN" altLang="en-US" sz="4000" b="1">
                <a:solidFill>
                  <a:srgbClr val="FFC000"/>
                </a:solidFill>
              </a:rPr>
              <a:t>水与岩石的物质交换</a:t>
            </a:r>
            <a:endParaRPr lang="en-US" altLang="zh-CN" sz="4000" b="1">
              <a:solidFill>
                <a:srgbClr val="FFC000"/>
              </a:solidFill>
            </a:endParaRPr>
          </a:p>
          <a:p>
            <a:pPr marL="0" indent="0" algn="r">
              <a:buNone/>
            </a:pPr>
            <a:r>
              <a:rPr lang="zh-CN" altLang="en-US" sz="4000" b="1">
                <a:solidFill>
                  <a:srgbClr val="FFC000"/>
                </a:solidFill>
              </a:rPr>
              <a:t>导致了流水地貌的演化</a:t>
            </a:r>
            <a:endParaRPr lang="zh-CN" altLang="en-US" sz="4000" b="1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 flipV="1">
            <a:off x="691515" y="859155"/>
            <a:ext cx="10605770" cy="1778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" name="Title 1"/>
          <p:cNvSpPr txBox="1"/>
          <p:nvPr>
            <p:custDataLst>
              <p:tags r:id="rId2"/>
            </p:custDataLst>
          </p:nvPr>
        </p:nvSpPr>
        <p:spPr>
          <a:xfrm>
            <a:off x="1350010" y="266700"/>
            <a:ext cx="9418955" cy="50609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anose="02000000000000000000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sz="32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（二）</a:t>
            </a:r>
            <a:r>
              <a:rPr lang="zh-CN" altLang="en-US" sz="3200" b="1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90204"/>
                <a:ea typeface="微软雅黑" pitchFamily="34" charset="-122"/>
                <a:cs typeface="+mj-cs"/>
                <a:sym typeface="+mn-ea"/>
              </a:rPr>
              <a:t>各要素具有统一的演化过程</a:t>
            </a:r>
            <a:endParaRPr lang="zh-CN" altLang="en-US" sz="3200" b="1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90204"/>
              <a:ea typeface="微软雅黑" pitchFamily="34" charset="-122"/>
              <a:cs typeface="+mj-cs"/>
              <a:sym typeface="+mn-ea"/>
            </a:endParaRPr>
          </a:p>
        </p:txBody>
      </p:sp>
      <p:sp>
        <p:nvSpPr>
          <p:cNvPr id="13" name="任意多边形: 形状 12"/>
          <p:cNvSpPr/>
          <p:nvPr>
            <p:custDataLst>
              <p:tags r:id="rId3"/>
            </p:custDataLst>
          </p:nvPr>
        </p:nvSpPr>
        <p:spPr>
          <a:xfrm>
            <a:off x="7099300" y="3543300"/>
            <a:ext cx="2159000" cy="1739900"/>
          </a:xfrm>
          <a:custGeom>
            <a:avLst/>
            <a:gdLst>
              <a:gd name="connsiteX0" fmla="*/ 0 w 2159000"/>
              <a:gd name="connsiteY0" fmla="*/ 1739900 h 1739900"/>
              <a:gd name="connsiteX1" fmla="*/ 698500 w 2159000"/>
              <a:gd name="connsiteY1" fmla="*/ 1054100 h 1739900"/>
              <a:gd name="connsiteX2" fmla="*/ 1041400 w 2159000"/>
              <a:gd name="connsiteY2" fmla="*/ 723900 h 1739900"/>
              <a:gd name="connsiteX3" fmla="*/ 1727200 w 2159000"/>
              <a:gd name="connsiteY3" fmla="*/ 228600 h 1739900"/>
              <a:gd name="connsiteX4" fmla="*/ 2159000 w 2159000"/>
              <a:gd name="connsiteY4" fmla="*/ 0 h 173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1739900">
                <a:moveTo>
                  <a:pt x="0" y="1739900"/>
                </a:moveTo>
                <a:lnTo>
                  <a:pt x="698500" y="1054100"/>
                </a:lnTo>
                <a:cubicBezTo>
                  <a:pt x="872067" y="884767"/>
                  <a:pt x="869950" y="861483"/>
                  <a:pt x="1041400" y="723900"/>
                </a:cubicBezTo>
                <a:cubicBezTo>
                  <a:pt x="1212850" y="586317"/>
                  <a:pt x="1540933" y="349250"/>
                  <a:pt x="1727200" y="228600"/>
                </a:cubicBezTo>
                <a:cubicBezTo>
                  <a:pt x="1913467" y="107950"/>
                  <a:pt x="2036233" y="53975"/>
                  <a:pt x="2159000" y="0"/>
                </a:cubicBezTo>
              </a:path>
            </a:pathLst>
          </a:custGeom>
          <a:noFill/>
          <a:ln w="38100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9112947" y="2639075"/>
            <a:ext cx="2237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拉布拉多寒流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>
                  <a:alpha val="70000"/>
                </a:prst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-184150"/>
            <a:ext cx="1532890" cy="160782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692150" y="1252220"/>
            <a:ext cx="10605135" cy="8826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en-US" altLang="zh-CN" sz="2400" b="1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 </a:t>
            </a:r>
            <a:r>
              <a:rPr lang="zh-CN" altLang="en-US" sz="2400" b="1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一</a:t>
            </a:r>
            <a:r>
              <a:rPr lang="zh-CN" altLang="en-US" sz="2400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个要素的演化必然伴随着其他各要素的演化，各个要素的演化是统一</a:t>
            </a:r>
            <a:r>
              <a:rPr lang="zh-CN" altLang="en-US" sz="2400" b="1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的</a:t>
            </a:r>
            <a:endParaRPr lang="zh-CN" altLang="en-US" sz="2400" b="1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8"/>
            </p:custDataLst>
          </p:nvPr>
        </p:nvSpPr>
        <p:spPr>
          <a:xfrm>
            <a:off x="1532890" y="2446020"/>
            <a:ext cx="5419090" cy="6451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 b="1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例如，山地演化为丘陵的过程</a:t>
            </a:r>
            <a:r>
              <a:rPr lang="zh-CN" altLang="en-US" sz="2400" b="1" smtClean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中</a:t>
            </a:r>
            <a:endParaRPr lang="zh-CN" altLang="en-US" sz="2400" b="1" smtClean="0">
              <a:solidFill>
                <a:srgbClr val="FFC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矩形 34"/>
          <p:cNvSpPr/>
          <p:nvPr>
            <p:custDataLst>
              <p:tags r:id="rId9"/>
            </p:custDataLst>
          </p:nvPr>
        </p:nvSpPr>
        <p:spPr>
          <a:xfrm>
            <a:off x="1532890" y="3146425"/>
            <a:ext cx="5419090" cy="341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612140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坡面</a:t>
            </a:r>
            <a:r>
              <a:rPr lang="en-US" altLang="zh-CN" sz="24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_______</a:t>
            </a:r>
            <a:endParaRPr lang="en-US" altLang="zh-CN" sz="2400" smtClean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612140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地表径流</a:t>
            </a:r>
            <a:r>
              <a:rPr lang="en-US" altLang="zh-CN" sz="24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________</a:t>
            </a:r>
            <a:endParaRPr lang="en-US" altLang="zh-CN" sz="240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612140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水土流失</a:t>
            </a: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减弱，在成土过程作用下土壤</a:t>
            </a:r>
            <a:r>
              <a:rPr lang="zh-CN" altLang="en-US" sz="24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逐渐变</a:t>
            </a:r>
            <a:r>
              <a:rPr lang="en-US" altLang="zh-CN" sz="24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_____</a:t>
            </a:r>
            <a:endParaRPr lang="en-US" altLang="zh-CN" sz="2400" smtClean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612140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植被</a:t>
            </a: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也</a:t>
            </a:r>
            <a:r>
              <a:rPr lang="zh-CN" altLang="en-US" sz="24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更为</a:t>
            </a:r>
            <a:r>
              <a:rPr lang="en-US" altLang="zh-CN" sz="24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_______</a:t>
            </a:r>
            <a:endParaRPr lang="en-US" altLang="zh-CN" sz="2400" smtClean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612140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大气</a:t>
            </a: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湿度也有</a:t>
            </a:r>
            <a:r>
              <a:rPr lang="zh-CN" altLang="en-US" sz="24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所</a:t>
            </a:r>
            <a:r>
              <a:rPr lang="en-US" altLang="zh-CN" sz="24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________</a:t>
            </a:r>
            <a:endParaRPr lang="en-US" altLang="zh-CN" sz="2400" smtClean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矩形 5"/>
          <p:cNvSpPr/>
          <p:nvPr>
            <p:custDataLst>
              <p:tags r:id="rId10"/>
            </p:custDataLst>
          </p:nvPr>
        </p:nvSpPr>
        <p:spPr>
          <a:xfrm>
            <a:off x="3041400" y="3238920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变缓</a:t>
            </a:r>
            <a:endParaRPr lang="zh-CN" altLang="en-US" sz="2400" b="1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>
            <p:custDataLst>
              <p:tags r:id="rId11"/>
            </p:custDataLst>
          </p:nvPr>
        </p:nvSpPr>
        <p:spPr>
          <a:xfrm>
            <a:off x="3646411" y="3848836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减少</a:t>
            </a:r>
            <a:endParaRPr lang="zh-CN" altLang="en-US" sz="2400" b="1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/>
          <p:cNvSpPr/>
          <p:nvPr>
            <p:custDataLst>
              <p:tags r:id="rId12"/>
            </p:custDataLst>
          </p:nvPr>
        </p:nvSpPr>
        <p:spPr>
          <a:xfrm>
            <a:off x="4023672" y="4893231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厚</a:t>
            </a:r>
            <a:endParaRPr lang="zh-CN" altLang="en-US" sz="2400" b="1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8"/>
          <p:cNvSpPr/>
          <p:nvPr>
            <p:custDataLst>
              <p:tags r:id="rId13"/>
            </p:custDataLst>
          </p:nvPr>
        </p:nvSpPr>
        <p:spPr>
          <a:xfrm>
            <a:off x="3990083" y="5469132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发育</a:t>
            </a:r>
            <a:endParaRPr lang="zh-CN" altLang="en-US" sz="2400" b="1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矩形 9"/>
          <p:cNvSpPr/>
          <p:nvPr>
            <p:custDataLst>
              <p:tags r:id="rId14"/>
            </p:custDataLst>
          </p:nvPr>
        </p:nvSpPr>
        <p:spPr>
          <a:xfrm>
            <a:off x="4446783" y="5925485"/>
            <a:ext cx="956672" cy="581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4940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增加</a:t>
            </a:r>
            <a:endParaRPr lang="zh-CN" altLang="en-US" sz="2400" b="1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" name="http://photo-static-api.fotomore.com/creative/vcg/400/new/VCG41N2169129671.jpg?uid=386&amp;timestamp=1729564578&amp;sign=1327c6def7a760137bd07094e2ea597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099300" y="3428365"/>
            <a:ext cx="4410710" cy="3064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35" grpId="0" animBg="1"/>
      <p:bldP spid="6" grpId="0"/>
      <p:bldP spid="7" grpId="0"/>
      <p:bldP spid="8" grpId="0"/>
      <p:bldP spid="9" grpId="0"/>
      <p:bldP spid="10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635" y="0"/>
            <a:ext cx="12191365" cy="6858000"/>
          </a:xfrm>
          <a:prstGeom prst="rect">
            <a:avLst/>
          </a:prstGeom>
          <a:solidFill>
            <a:schemeClr val="tx1">
              <a:alpha val="39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>
            <p:custDataLst>
              <p:tags r:id="rId3"/>
            </p:custDataLst>
          </p:nvPr>
        </p:nvCxnSpPr>
        <p:spPr>
          <a:xfrm flipV="1">
            <a:off x="1056640" y="841375"/>
            <a:ext cx="10605770" cy="177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Title 1"/>
          <p:cNvSpPr txBox="1"/>
          <p:nvPr>
            <p:custDataLst>
              <p:tags r:id="rId4"/>
            </p:custDataLst>
          </p:nvPr>
        </p:nvSpPr>
        <p:spPr>
          <a:xfrm>
            <a:off x="1245870" y="226695"/>
            <a:ext cx="9181465" cy="592455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anose="02000000000000000000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sz="3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（二）</a:t>
            </a:r>
            <a:r>
              <a:rPr lang="zh-CN" altLang="en-US" sz="3200" b="1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各要素具有统一的演化过程</a:t>
            </a:r>
            <a:endParaRPr lang="zh-CN" altLang="en-US" sz="3200" b="1">
              <a:solidFill>
                <a:prstClr val="white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-184150"/>
            <a:ext cx="1532890" cy="160782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539748" y="2209949"/>
            <a:ext cx="10950577" cy="3905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kumimoji="0" lang="zh-CN" altLang="en-US" sz="2400" b="0" i="0" u="none" strike="noStrike" kern="1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Times New Roman" panose="02020503050405090304" charset="0"/>
              </a:rPr>
              <a:t>黄山“四绝”组合就是花岗岩断块山形成与演化过程中特定阶段的组合</a:t>
            </a:r>
            <a:endParaRPr kumimoji="0" lang="en-US" altLang="zh-CN" sz="2400" b="0" i="0" u="none" strike="noStrike" kern="1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Times New Roman" panose="02020503050405090304" charset="0"/>
            </a:endParaRPr>
          </a:p>
          <a:p>
            <a:pPr marL="1371600" lvl="2" indent="-457200">
              <a:buFont typeface="+mj-lt"/>
              <a:buAutoNum type="alphaUcPeriod"/>
              <a:defRPr/>
            </a:pPr>
            <a:r>
              <a:rPr kumimoji="0" lang="zh-CN" altLang="en-US" sz="2400" b="0" i="0" u="none" strike="noStrike" kern="1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Times New Roman" panose="02020503050405090304" charset="0"/>
              </a:rPr>
              <a:t>花岗岩岩体沿节理风化，造就</a:t>
            </a:r>
            <a:r>
              <a:rPr kumimoji="0" lang="zh-CN" altLang="en-US" sz="3600" b="1" i="0" u="none" strike="noStrike" kern="1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Times New Roman" panose="02020503050405090304" charset="0"/>
              </a:rPr>
              <a:t>“怪石”</a:t>
            </a:r>
            <a:endParaRPr kumimoji="0" lang="en-US" altLang="zh-CN" sz="2400" b="1" i="0" u="none" strike="noStrike" kern="1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Times New Roman" panose="02020503050405090304" charset="0"/>
            </a:endParaRPr>
          </a:p>
          <a:p>
            <a:pPr marL="1371600" lvl="2" indent="-457200">
              <a:buFont typeface="+mj-lt"/>
              <a:buAutoNum type="alphaUcPeriod"/>
              <a:defRPr/>
            </a:pPr>
            <a:r>
              <a:rPr kumimoji="0" lang="zh-CN" altLang="en-US" sz="2400" b="0" i="0" u="none" strike="noStrike" kern="1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Times New Roman" panose="02020503050405090304" charset="0"/>
              </a:rPr>
              <a:t>山体高大陡峭，气流抬升强烈，形成</a:t>
            </a:r>
            <a:r>
              <a:rPr kumimoji="0" lang="zh-CN" altLang="en-US" sz="3600" b="1" i="0" u="none" strike="noStrike" kern="1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Times New Roman" panose="02020503050405090304" charset="0"/>
              </a:rPr>
              <a:t>“云海”</a:t>
            </a:r>
            <a:endParaRPr kumimoji="0" lang="en-US" altLang="zh-CN" sz="2400" b="1" i="0" u="none" strike="noStrike" kern="1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Times New Roman" panose="02020503050405090304" charset="0"/>
            </a:endParaRPr>
          </a:p>
          <a:p>
            <a:pPr marL="1371600" lvl="2" indent="-457200">
              <a:buFont typeface="+mj-lt"/>
              <a:buAutoNum type="alphaUcPeriod"/>
              <a:defRPr/>
            </a:pPr>
            <a:r>
              <a:rPr kumimoji="0" lang="zh-CN" altLang="en-US" sz="2400" b="0" i="0" u="none" strike="noStrike" kern="1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Times New Roman" panose="02020503050405090304" charset="0"/>
              </a:rPr>
              <a:t>在缺水少土的峭壁岩缝间，发育不良的黄山松成为</a:t>
            </a:r>
            <a:r>
              <a:rPr kumimoji="0" lang="zh-CN" altLang="en-US" sz="3600" b="1" i="0" u="none" strike="noStrike" kern="1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Times New Roman" panose="02020503050405090304" charset="0"/>
              </a:rPr>
              <a:t>“ 奇松”</a:t>
            </a:r>
            <a:endParaRPr kumimoji="0" lang="en-US" altLang="zh-CN" sz="2400" b="1" i="0" u="none" strike="noStrike" kern="1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Times New Roman" panose="02020503050405090304" charset="0"/>
            </a:endParaRPr>
          </a:p>
          <a:p>
            <a:pPr marL="1371600" lvl="2" indent="-457200">
              <a:buFont typeface="+mj-lt"/>
              <a:buAutoNum type="alphaUcPeriod"/>
              <a:defRPr/>
            </a:pPr>
            <a:r>
              <a:rPr kumimoji="0" lang="zh-CN" altLang="en-US" sz="2400" b="0" i="0" u="none" strike="noStrike" kern="1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Times New Roman" panose="02020503050405090304" charset="0"/>
              </a:rPr>
              <a:t>岩浆上涌加热地下水，形成</a:t>
            </a:r>
            <a:r>
              <a:rPr kumimoji="0" lang="zh-CN" altLang="en-US" sz="3600" b="1" i="0" u="none" strike="noStrike" kern="1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Times New Roman" panose="02020503050405090304" charset="0"/>
              </a:rPr>
              <a:t>“温泉”</a:t>
            </a:r>
            <a:endParaRPr kumimoji="0" lang="en-US" altLang="zh-CN" sz="2400" b="1" i="0" u="none" strike="noStrike" kern="1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Times New Roman" panose="0202050305040509030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endParaRPr kumimoji="0" lang="en-US" altLang="zh-CN" sz="2400" b="0" i="0" u="none" strike="noStrike" kern="1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Times New Roman" panose="0202050305040509030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kumimoji="0" lang="zh-CN" altLang="en-US" sz="2400" b="0" i="0" u="none" strike="noStrike" kern="1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Times New Roman" panose="02020503050405090304" charset="0"/>
              </a:rPr>
              <a:t>在遥远的未来，随着自然环境的演化，黄山特有的景观将逐步变化</a:t>
            </a:r>
            <a:endParaRPr kumimoji="0" lang="zh-CN" altLang="en-US" sz="2400" b="0" i="0" u="none" strike="noStrike" kern="1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Times New Roman" panose="0202050305040509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>
            <p:custDataLst>
              <p:tags r:id="rId1"/>
            </p:custDataLst>
          </p:nvPr>
        </p:nvGrpSpPr>
        <p:grpSpPr>
          <a:xfrm>
            <a:off x="540385" y="652780"/>
            <a:ext cx="827405" cy="827405"/>
            <a:chOff x="7407508" y="3437608"/>
            <a:chExt cx="827313" cy="827313"/>
          </a:xfrm>
        </p:grpSpPr>
        <p:sp>
          <p:nvSpPr>
            <p:cNvPr id="27" name="椭圆 26"/>
            <p:cNvSpPr/>
            <p:nvPr>
              <p:custDataLst>
                <p:tags r:id="rId2"/>
              </p:custDataLst>
            </p:nvPr>
          </p:nvSpPr>
          <p:spPr>
            <a:xfrm>
              <a:off x="7407508" y="3437608"/>
              <a:ext cx="827313" cy="827313"/>
            </a:xfrm>
            <a:prstGeom prst="ellipse">
              <a:avLst/>
            </a:prstGeom>
            <a:solidFill>
              <a:srgbClr val="0836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3669"/>
                </a:solidFill>
                <a:cs typeface="+mn-ea"/>
                <a:sym typeface="+mn-lt"/>
              </a:endParaRPr>
            </a:p>
          </p:txBody>
        </p:sp>
        <p:sp>
          <p:nvSpPr>
            <p:cNvPr id="28" name="椭圆 17"/>
            <p:cNvSpPr/>
            <p:nvPr>
              <p:custDataLst>
                <p:tags r:id="rId3"/>
              </p:custDataLst>
            </p:nvPr>
          </p:nvSpPr>
          <p:spPr>
            <a:xfrm>
              <a:off x="7611592" y="3637610"/>
              <a:ext cx="419144" cy="419142"/>
            </a:xfrm>
            <a:custGeom>
              <a:avLst/>
              <a:gdLst>
                <a:gd name="connsiteX0" fmla="*/ 199497 w 331788"/>
                <a:gd name="connsiteY0" fmla="*/ 265112 h 331787"/>
                <a:gd name="connsiteX1" fmla="*/ 209798 w 331788"/>
                <a:gd name="connsiteY1" fmla="*/ 279217 h 331787"/>
                <a:gd name="connsiteX2" fmla="*/ 238126 w 331788"/>
                <a:gd name="connsiteY2" fmla="*/ 315118 h 331787"/>
                <a:gd name="connsiteX3" fmla="*/ 166018 w 331788"/>
                <a:gd name="connsiteY3" fmla="*/ 331787 h 331787"/>
                <a:gd name="connsiteX4" fmla="*/ 122238 w 331788"/>
                <a:gd name="connsiteY4" fmla="*/ 325376 h 331787"/>
                <a:gd name="connsiteX5" fmla="*/ 199497 w 331788"/>
                <a:gd name="connsiteY5" fmla="*/ 265112 h 331787"/>
                <a:gd name="connsiteX6" fmla="*/ 190500 w 331788"/>
                <a:gd name="connsiteY6" fmla="*/ 228600 h 331787"/>
                <a:gd name="connsiteX7" fmla="*/ 201490 w 331788"/>
                <a:gd name="connsiteY7" fmla="*/ 228600 h 331787"/>
                <a:gd name="connsiteX8" fmla="*/ 206375 w 331788"/>
                <a:gd name="connsiteY8" fmla="*/ 236394 h 331787"/>
                <a:gd name="connsiteX9" fmla="*/ 200269 w 331788"/>
                <a:gd name="connsiteY9" fmla="*/ 242888 h 331787"/>
                <a:gd name="connsiteX10" fmla="*/ 190500 w 331788"/>
                <a:gd name="connsiteY10" fmla="*/ 228600 h 331787"/>
                <a:gd name="connsiteX11" fmla="*/ 146452 w 331788"/>
                <a:gd name="connsiteY11" fmla="*/ 228600 h 331787"/>
                <a:gd name="connsiteX12" fmla="*/ 164590 w 331788"/>
                <a:gd name="connsiteY12" fmla="*/ 229897 h 331787"/>
                <a:gd name="connsiteX13" fmla="*/ 165885 w 331788"/>
                <a:gd name="connsiteY13" fmla="*/ 229897 h 331787"/>
                <a:gd name="connsiteX14" fmla="*/ 173659 w 331788"/>
                <a:gd name="connsiteY14" fmla="*/ 229897 h 331787"/>
                <a:gd name="connsiteX15" fmla="*/ 190501 w 331788"/>
                <a:gd name="connsiteY15" fmla="*/ 253240 h 331787"/>
                <a:gd name="connsiteX16" fmla="*/ 103699 w 331788"/>
                <a:gd name="connsiteY16" fmla="*/ 320675 h 331787"/>
                <a:gd name="connsiteX17" fmla="*/ 77788 w 331788"/>
                <a:gd name="connsiteY17" fmla="*/ 306410 h 331787"/>
                <a:gd name="connsiteX18" fmla="*/ 112768 w 331788"/>
                <a:gd name="connsiteY18" fmla="*/ 244162 h 331787"/>
                <a:gd name="connsiteX19" fmla="*/ 121837 w 331788"/>
                <a:gd name="connsiteY19" fmla="*/ 245459 h 331787"/>
                <a:gd name="connsiteX20" fmla="*/ 146452 w 331788"/>
                <a:gd name="connsiteY20" fmla="*/ 228600 h 331787"/>
                <a:gd name="connsiteX21" fmla="*/ 323851 w 331788"/>
                <a:gd name="connsiteY21" fmla="*/ 217487 h 331787"/>
                <a:gd name="connsiteX22" fmla="*/ 249631 w 331788"/>
                <a:gd name="connsiteY22" fmla="*/ 307975 h 331787"/>
                <a:gd name="connsiteX23" fmla="*/ 207963 w 331788"/>
                <a:gd name="connsiteY23" fmla="*/ 253682 h 331787"/>
                <a:gd name="connsiteX24" fmla="*/ 218380 w 331788"/>
                <a:gd name="connsiteY24" fmla="*/ 243341 h 331787"/>
                <a:gd name="connsiteX25" fmla="*/ 227495 w 331788"/>
                <a:gd name="connsiteY25" fmla="*/ 244634 h 331787"/>
                <a:gd name="connsiteX26" fmla="*/ 253537 w 331788"/>
                <a:gd name="connsiteY26" fmla="*/ 225243 h 331787"/>
                <a:gd name="connsiteX27" fmla="*/ 323851 w 331788"/>
                <a:gd name="connsiteY27" fmla="*/ 217487 h 331787"/>
                <a:gd name="connsiteX28" fmla="*/ 3175 w 331788"/>
                <a:gd name="connsiteY28" fmla="*/ 196850 h 331787"/>
                <a:gd name="connsiteX29" fmla="*/ 93642 w 331788"/>
                <a:gd name="connsiteY29" fmla="*/ 222902 h 331787"/>
                <a:gd name="connsiteX30" fmla="*/ 100013 w 331788"/>
                <a:gd name="connsiteY30" fmla="*/ 235927 h 331787"/>
                <a:gd name="connsiteX31" fmla="*/ 65610 w 331788"/>
                <a:gd name="connsiteY31" fmla="*/ 298450 h 331787"/>
                <a:gd name="connsiteX32" fmla="*/ 3175 w 331788"/>
                <a:gd name="connsiteY32" fmla="*/ 196850 h 331787"/>
                <a:gd name="connsiteX33" fmla="*/ 146517 w 331788"/>
                <a:gd name="connsiteY33" fmla="*/ 192087 h 331787"/>
                <a:gd name="connsiteX34" fmla="*/ 163513 w 331788"/>
                <a:gd name="connsiteY34" fmla="*/ 215900 h 331787"/>
                <a:gd name="connsiteX35" fmla="*/ 147825 w 331788"/>
                <a:gd name="connsiteY35" fmla="*/ 214577 h 331787"/>
                <a:gd name="connsiteX36" fmla="*/ 141288 w 331788"/>
                <a:gd name="connsiteY36" fmla="*/ 200025 h 331787"/>
                <a:gd name="connsiteX37" fmla="*/ 146517 w 331788"/>
                <a:gd name="connsiteY37" fmla="*/ 192087 h 331787"/>
                <a:gd name="connsiteX38" fmla="*/ 277877 w 331788"/>
                <a:gd name="connsiteY38" fmla="*/ 160337 h 331787"/>
                <a:gd name="connsiteX39" fmla="*/ 314326 w 331788"/>
                <a:gd name="connsiteY39" fmla="*/ 204624 h 331787"/>
                <a:gd name="connsiteX40" fmla="*/ 253143 w 331788"/>
                <a:gd name="connsiteY40" fmla="*/ 211137 h 331787"/>
                <a:gd name="connsiteX41" fmla="*/ 249238 w 331788"/>
                <a:gd name="connsiteY41" fmla="*/ 203322 h 331787"/>
                <a:gd name="connsiteX42" fmla="*/ 277877 w 331788"/>
                <a:gd name="connsiteY42" fmla="*/ 160337 h 331787"/>
                <a:gd name="connsiteX43" fmla="*/ 290513 w 331788"/>
                <a:gd name="connsiteY43" fmla="*/ 153987 h 331787"/>
                <a:gd name="connsiteX44" fmla="*/ 331788 w 331788"/>
                <a:gd name="connsiteY44" fmla="*/ 167061 h 331787"/>
                <a:gd name="connsiteX45" fmla="*/ 329125 w 331788"/>
                <a:gd name="connsiteY45" fmla="*/ 198437 h 331787"/>
                <a:gd name="connsiteX46" fmla="*/ 290513 w 331788"/>
                <a:gd name="connsiteY46" fmla="*/ 153987 h 331787"/>
                <a:gd name="connsiteX47" fmla="*/ 113341 w 331788"/>
                <a:gd name="connsiteY47" fmla="*/ 139700 h 331787"/>
                <a:gd name="connsiteX48" fmla="*/ 130085 w 331788"/>
                <a:gd name="connsiteY48" fmla="*/ 169324 h 331787"/>
                <a:gd name="connsiteX49" fmla="*/ 136525 w 331788"/>
                <a:gd name="connsiteY49" fmla="*/ 178340 h 331787"/>
                <a:gd name="connsiteX50" fmla="*/ 128797 w 331788"/>
                <a:gd name="connsiteY50" fmla="*/ 191219 h 331787"/>
                <a:gd name="connsiteX51" fmla="*/ 121069 w 331788"/>
                <a:gd name="connsiteY51" fmla="*/ 189932 h 331787"/>
                <a:gd name="connsiteX52" fmla="*/ 95310 w 331788"/>
                <a:gd name="connsiteY52" fmla="*/ 207963 h 331787"/>
                <a:gd name="connsiteX53" fmla="*/ 1288 w 331788"/>
                <a:gd name="connsiteY53" fmla="*/ 179628 h 331787"/>
                <a:gd name="connsiteX54" fmla="*/ 0 w 331788"/>
                <a:gd name="connsiteY54" fmla="*/ 165460 h 331787"/>
                <a:gd name="connsiteX55" fmla="*/ 1288 w 331788"/>
                <a:gd name="connsiteY55" fmla="*/ 151292 h 331787"/>
                <a:gd name="connsiteX56" fmla="*/ 113341 w 331788"/>
                <a:gd name="connsiteY56" fmla="*/ 139700 h 331787"/>
                <a:gd name="connsiteX57" fmla="*/ 186315 w 331788"/>
                <a:gd name="connsiteY57" fmla="*/ 138112 h 331787"/>
                <a:gd name="connsiteX58" fmla="*/ 268288 w 331788"/>
                <a:gd name="connsiteY58" fmla="*/ 149780 h 331787"/>
                <a:gd name="connsiteX59" fmla="*/ 238829 w 331788"/>
                <a:gd name="connsiteY59" fmla="*/ 193860 h 331787"/>
                <a:gd name="connsiteX60" fmla="*/ 227301 w 331788"/>
                <a:gd name="connsiteY60" fmla="*/ 191267 h 331787"/>
                <a:gd name="connsiteX61" fmla="*/ 200404 w 331788"/>
                <a:gd name="connsiteY61" fmla="*/ 214604 h 331787"/>
                <a:gd name="connsiteX62" fmla="*/ 179911 w 331788"/>
                <a:gd name="connsiteY62" fmla="*/ 215900 h 331787"/>
                <a:gd name="connsiteX63" fmla="*/ 155575 w 331788"/>
                <a:gd name="connsiteY63" fmla="*/ 179599 h 331787"/>
                <a:gd name="connsiteX64" fmla="*/ 173507 w 331788"/>
                <a:gd name="connsiteY64" fmla="*/ 154966 h 331787"/>
                <a:gd name="connsiteX65" fmla="*/ 186315 w 331788"/>
                <a:gd name="connsiteY65" fmla="*/ 138112 h 331787"/>
                <a:gd name="connsiteX66" fmla="*/ 168276 w 331788"/>
                <a:gd name="connsiteY66" fmla="*/ 138112 h 331787"/>
                <a:gd name="connsiteX67" fmla="*/ 161661 w 331788"/>
                <a:gd name="connsiteY67" fmla="*/ 145566 h 331787"/>
                <a:gd name="connsiteX68" fmla="*/ 145786 w 331788"/>
                <a:gd name="connsiteY68" fmla="*/ 166687 h 331787"/>
                <a:gd name="connsiteX69" fmla="*/ 141817 w 331788"/>
                <a:gd name="connsiteY69" fmla="*/ 161718 h 331787"/>
                <a:gd name="connsiteX70" fmla="*/ 128588 w 331788"/>
                <a:gd name="connsiteY70" fmla="*/ 139354 h 331787"/>
                <a:gd name="connsiteX71" fmla="*/ 168276 w 331788"/>
                <a:gd name="connsiteY71" fmla="*/ 138112 h 331787"/>
                <a:gd name="connsiteX72" fmla="*/ 220028 w 331788"/>
                <a:gd name="connsiteY72" fmla="*/ 103187 h 331787"/>
                <a:gd name="connsiteX73" fmla="*/ 232728 w 331788"/>
                <a:gd name="connsiteY73" fmla="*/ 105784 h 331787"/>
                <a:gd name="connsiteX74" fmla="*/ 237808 w 331788"/>
                <a:gd name="connsiteY74" fmla="*/ 105784 h 331787"/>
                <a:gd name="connsiteX75" fmla="*/ 246698 w 331788"/>
                <a:gd name="connsiteY75" fmla="*/ 118773 h 331787"/>
                <a:gd name="connsiteX76" fmla="*/ 255588 w 331788"/>
                <a:gd name="connsiteY76" fmla="*/ 131762 h 331787"/>
                <a:gd name="connsiteX77" fmla="*/ 198438 w 331788"/>
                <a:gd name="connsiteY77" fmla="*/ 125267 h 331787"/>
                <a:gd name="connsiteX78" fmla="*/ 220028 w 331788"/>
                <a:gd name="connsiteY78" fmla="*/ 103187 h 331787"/>
                <a:gd name="connsiteX79" fmla="*/ 317236 w 331788"/>
                <a:gd name="connsiteY79" fmla="*/ 98425 h 331787"/>
                <a:gd name="connsiteX80" fmla="*/ 331788 w 331788"/>
                <a:gd name="connsiteY80" fmla="*/ 152400 h 331787"/>
                <a:gd name="connsiteX81" fmla="*/ 292100 w 331788"/>
                <a:gd name="connsiteY81" fmla="*/ 140552 h 331787"/>
                <a:gd name="connsiteX82" fmla="*/ 317236 w 331788"/>
                <a:gd name="connsiteY82" fmla="*/ 98425 h 331787"/>
                <a:gd name="connsiteX83" fmla="*/ 286068 w 331788"/>
                <a:gd name="connsiteY83" fmla="*/ 52387 h 331787"/>
                <a:gd name="connsiteX84" fmla="*/ 309563 w 331788"/>
                <a:gd name="connsiteY84" fmla="*/ 84748 h 331787"/>
                <a:gd name="connsiteX85" fmla="*/ 278236 w 331788"/>
                <a:gd name="connsiteY85" fmla="*/ 136525 h 331787"/>
                <a:gd name="connsiteX86" fmla="*/ 276931 w 331788"/>
                <a:gd name="connsiteY86" fmla="*/ 136525 h 331787"/>
                <a:gd name="connsiteX87" fmla="*/ 258657 w 331788"/>
                <a:gd name="connsiteY87" fmla="*/ 110636 h 331787"/>
                <a:gd name="connsiteX88" fmla="*/ 250825 w 331788"/>
                <a:gd name="connsiteY88" fmla="*/ 98986 h 331787"/>
                <a:gd name="connsiteX89" fmla="*/ 259962 w 331788"/>
                <a:gd name="connsiteY89" fmla="*/ 78275 h 331787"/>
                <a:gd name="connsiteX90" fmla="*/ 258657 w 331788"/>
                <a:gd name="connsiteY90" fmla="*/ 70509 h 331787"/>
                <a:gd name="connsiteX91" fmla="*/ 286068 w 331788"/>
                <a:gd name="connsiteY91" fmla="*/ 52387 h 331787"/>
                <a:gd name="connsiteX92" fmla="*/ 73025 w 331788"/>
                <a:gd name="connsiteY92" fmla="*/ 28575 h 331787"/>
                <a:gd name="connsiteX93" fmla="*/ 107950 w 331788"/>
                <a:gd name="connsiteY93" fmla="*/ 126377 h 331787"/>
                <a:gd name="connsiteX94" fmla="*/ 3175 w 331788"/>
                <a:gd name="connsiteY94" fmla="*/ 138113 h 331787"/>
                <a:gd name="connsiteX95" fmla="*/ 73025 w 331788"/>
                <a:gd name="connsiteY95" fmla="*/ 28575 h 331787"/>
                <a:gd name="connsiteX96" fmla="*/ 203200 w 331788"/>
                <a:gd name="connsiteY96" fmla="*/ 4762 h 331787"/>
                <a:gd name="connsiteX97" fmla="*/ 274638 w 331788"/>
                <a:gd name="connsiteY97" fmla="*/ 41817 h 331787"/>
                <a:gd name="connsiteX98" fmla="*/ 251258 w 331788"/>
                <a:gd name="connsiteY98" fmla="*/ 57150 h 331787"/>
                <a:gd name="connsiteX99" fmla="*/ 233074 w 331788"/>
                <a:gd name="connsiteY99" fmla="*/ 50761 h 331787"/>
                <a:gd name="connsiteX100" fmla="*/ 225281 w 331788"/>
                <a:gd name="connsiteY100" fmla="*/ 52039 h 331787"/>
                <a:gd name="connsiteX101" fmla="*/ 203200 w 331788"/>
                <a:gd name="connsiteY101" fmla="*/ 4762 h 331787"/>
                <a:gd name="connsiteX102" fmla="*/ 165260 w 331788"/>
                <a:gd name="connsiteY102" fmla="*/ 0 h 331787"/>
                <a:gd name="connsiteX103" fmla="*/ 185786 w 331788"/>
                <a:gd name="connsiteY103" fmla="*/ 1290 h 331787"/>
                <a:gd name="connsiteX104" fmla="*/ 212725 w 331788"/>
                <a:gd name="connsiteY104" fmla="*/ 59333 h 331787"/>
                <a:gd name="connsiteX105" fmla="*/ 205028 w 331788"/>
                <a:gd name="connsiteY105" fmla="*/ 77390 h 331787"/>
                <a:gd name="connsiteX106" fmla="*/ 208876 w 331788"/>
                <a:gd name="connsiteY106" fmla="*/ 91579 h 331787"/>
                <a:gd name="connsiteX107" fmla="*/ 179371 w 331788"/>
                <a:gd name="connsiteY107" fmla="*/ 122535 h 331787"/>
                <a:gd name="connsiteX108" fmla="*/ 176806 w 331788"/>
                <a:gd name="connsiteY108" fmla="*/ 122535 h 331787"/>
                <a:gd name="connsiteX109" fmla="*/ 122927 w 331788"/>
                <a:gd name="connsiteY109" fmla="*/ 123825 h 331787"/>
                <a:gd name="connsiteX110" fmla="*/ 85725 w 331788"/>
                <a:gd name="connsiteY110" fmla="*/ 20637 h 331787"/>
                <a:gd name="connsiteX111" fmla="*/ 165260 w 331788"/>
                <a:gd name="connsiteY111" fmla="*/ 0 h 33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331788" h="331787">
                  <a:moveTo>
                    <a:pt x="199497" y="265112"/>
                  </a:moveTo>
                  <a:cubicBezTo>
                    <a:pt x="203360" y="270241"/>
                    <a:pt x="205935" y="274088"/>
                    <a:pt x="209798" y="279217"/>
                  </a:cubicBezTo>
                  <a:cubicBezTo>
                    <a:pt x="222674" y="295885"/>
                    <a:pt x="231688" y="307425"/>
                    <a:pt x="238126" y="315118"/>
                  </a:cubicBezTo>
                  <a:cubicBezTo>
                    <a:pt x="216236" y="325376"/>
                    <a:pt x="191771" y="331787"/>
                    <a:pt x="166018" y="331787"/>
                  </a:cubicBezTo>
                  <a:cubicBezTo>
                    <a:pt x="150566" y="331787"/>
                    <a:pt x="136402" y="329223"/>
                    <a:pt x="122238" y="325376"/>
                  </a:cubicBezTo>
                  <a:cubicBezTo>
                    <a:pt x="141553" y="312554"/>
                    <a:pt x="169881" y="293321"/>
                    <a:pt x="199497" y="265112"/>
                  </a:cubicBezTo>
                  <a:close/>
                  <a:moveTo>
                    <a:pt x="190500" y="228600"/>
                  </a:moveTo>
                  <a:cubicBezTo>
                    <a:pt x="194163" y="228600"/>
                    <a:pt x="197827" y="228600"/>
                    <a:pt x="201490" y="228600"/>
                  </a:cubicBezTo>
                  <a:cubicBezTo>
                    <a:pt x="202712" y="231198"/>
                    <a:pt x="203933" y="233796"/>
                    <a:pt x="206375" y="236394"/>
                  </a:cubicBezTo>
                  <a:cubicBezTo>
                    <a:pt x="203933" y="237693"/>
                    <a:pt x="201490" y="240290"/>
                    <a:pt x="200269" y="242888"/>
                  </a:cubicBezTo>
                  <a:cubicBezTo>
                    <a:pt x="196606" y="237693"/>
                    <a:pt x="194163" y="233796"/>
                    <a:pt x="190500" y="228600"/>
                  </a:cubicBezTo>
                  <a:close/>
                  <a:moveTo>
                    <a:pt x="146452" y="228600"/>
                  </a:moveTo>
                  <a:cubicBezTo>
                    <a:pt x="152930" y="228600"/>
                    <a:pt x="159408" y="229897"/>
                    <a:pt x="164590" y="229897"/>
                  </a:cubicBezTo>
                  <a:cubicBezTo>
                    <a:pt x="164590" y="229897"/>
                    <a:pt x="164590" y="229897"/>
                    <a:pt x="165885" y="229897"/>
                  </a:cubicBezTo>
                  <a:cubicBezTo>
                    <a:pt x="168477" y="229897"/>
                    <a:pt x="171068" y="229897"/>
                    <a:pt x="173659" y="229897"/>
                  </a:cubicBezTo>
                  <a:cubicBezTo>
                    <a:pt x="178841" y="237678"/>
                    <a:pt x="185319" y="245459"/>
                    <a:pt x="190501" y="253240"/>
                  </a:cubicBezTo>
                  <a:cubicBezTo>
                    <a:pt x="156817" y="286958"/>
                    <a:pt x="123132" y="309004"/>
                    <a:pt x="103699" y="320675"/>
                  </a:cubicBezTo>
                  <a:cubicBezTo>
                    <a:pt x="94630" y="316785"/>
                    <a:pt x="85561" y="311597"/>
                    <a:pt x="77788" y="306410"/>
                  </a:cubicBezTo>
                  <a:cubicBezTo>
                    <a:pt x="84266" y="293442"/>
                    <a:pt x="97221" y="271396"/>
                    <a:pt x="112768" y="244162"/>
                  </a:cubicBezTo>
                  <a:cubicBezTo>
                    <a:pt x="115359" y="245459"/>
                    <a:pt x="117950" y="245459"/>
                    <a:pt x="121837" y="245459"/>
                  </a:cubicBezTo>
                  <a:cubicBezTo>
                    <a:pt x="132201" y="245459"/>
                    <a:pt x="142566" y="238975"/>
                    <a:pt x="146452" y="228600"/>
                  </a:cubicBezTo>
                  <a:close/>
                  <a:moveTo>
                    <a:pt x="323851" y="217487"/>
                  </a:moveTo>
                  <a:cubicBezTo>
                    <a:pt x="310830" y="256268"/>
                    <a:pt x="284788" y="287292"/>
                    <a:pt x="249631" y="307975"/>
                  </a:cubicBezTo>
                  <a:cubicBezTo>
                    <a:pt x="240516" y="295048"/>
                    <a:pt x="224890" y="275658"/>
                    <a:pt x="207963" y="253682"/>
                  </a:cubicBezTo>
                  <a:cubicBezTo>
                    <a:pt x="211869" y="249804"/>
                    <a:pt x="214474" y="247219"/>
                    <a:pt x="218380" y="243341"/>
                  </a:cubicBezTo>
                  <a:cubicBezTo>
                    <a:pt x="220984" y="244634"/>
                    <a:pt x="223588" y="244634"/>
                    <a:pt x="227495" y="244634"/>
                  </a:cubicBezTo>
                  <a:cubicBezTo>
                    <a:pt x="239214" y="244634"/>
                    <a:pt x="250933" y="236878"/>
                    <a:pt x="253537" y="225243"/>
                  </a:cubicBezTo>
                  <a:cubicBezTo>
                    <a:pt x="280881" y="222658"/>
                    <a:pt x="304319" y="220073"/>
                    <a:pt x="323851" y="217487"/>
                  </a:cubicBezTo>
                  <a:close/>
                  <a:moveTo>
                    <a:pt x="3175" y="196850"/>
                  </a:moveTo>
                  <a:cubicBezTo>
                    <a:pt x="23562" y="204666"/>
                    <a:pt x="55417" y="215086"/>
                    <a:pt x="93642" y="222902"/>
                  </a:cubicBezTo>
                  <a:cubicBezTo>
                    <a:pt x="94916" y="228112"/>
                    <a:pt x="96190" y="232019"/>
                    <a:pt x="100013" y="235927"/>
                  </a:cubicBezTo>
                  <a:cubicBezTo>
                    <a:pt x="84723" y="261978"/>
                    <a:pt x="71981" y="284122"/>
                    <a:pt x="65610" y="298450"/>
                  </a:cubicBezTo>
                  <a:cubicBezTo>
                    <a:pt x="33755" y="273702"/>
                    <a:pt x="10820" y="237230"/>
                    <a:pt x="3175" y="196850"/>
                  </a:cubicBezTo>
                  <a:close/>
                  <a:moveTo>
                    <a:pt x="146517" y="192087"/>
                  </a:moveTo>
                  <a:cubicBezTo>
                    <a:pt x="151747" y="200025"/>
                    <a:pt x="156976" y="207963"/>
                    <a:pt x="163513" y="215900"/>
                  </a:cubicBezTo>
                  <a:cubicBezTo>
                    <a:pt x="158284" y="215900"/>
                    <a:pt x="153054" y="214577"/>
                    <a:pt x="147825" y="214577"/>
                  </a:cubicBezTo>
                  <a:cubicBezTo>
                    <a:pt x="147825" y="209286"/>
                    <a:pt x="145210" y="203994"/>
                    <a:pt x="141288" y="200025"/>
                  </a:cubicBezTo>
                  <a:cubicBezTo>
                    <a:pt x="142595" y="197379"/>
                    <a:pt x="145210" y="194733"/>
                    <a:pt x="146517" y="192087"/>
                  </a:cubicBezTo>
                  <a:close/>
                  <a:moveTo>
                    <a:pt x="277877" y="160337"/>
                  </a:moveTo>
                  <a:cubicBezTo>
                    <a:pt x="290894" y="175968"/>
                    <a:pt x="302610" y="190296"/>
                    <a:pt x="314326" y="204624"/>
                  </a:cubicBezTo>
                  <a:cubicBezTo>
                    <a:pt x="297403" y="205927"/>
                    <a:pt x="276575" y="208532"/>
                    <a:pt x="253143" y="211137"/>
                  </a:cubicBezTo>
                  <a:cubicBezTo>
                    <a:pt x="251842" y="207230"/>
                    <a:pt x="251842" y="204624"/>
                    <a:pt x="249238" y="203322"/>
                  </a:cubicBezTo>
                  <a:cubicBezTo>
                    <a:pt x="259652" y="188994"/>
                    <a:pt x="270066" y="174665"/>
                    <a:pt x="277877" y="160337"/>
                  </a:cubicBezTo>
                  <a:close/>
                  <a:moveTo>
                    <a:pt x="290513" y="153987"/>
                  </a:moveTo>
                  <a:cubicBezTo>
                    <a:pt x="306490" y="159216"/>
                    <a:pt x="321136" y="163139"/>
                    <a:pt x="331788" y="167061"/>
                  </a:cubicBezTo>
                  <a:cubicBezTo>
                    <a:pt x="331788" y="178827"/>
                    <a:pt x="330457" y="187978"/>
                    <a:pt x="329125" y="198437"/>
                  </a:cubicBezTo>
                  <a:cubicBezTo>
                    <a:pt x="317142" y="185364"/>
                    <a:pt x="303828" y="170983"/>
                    <a:pt x="290513" y="153987"/>
                  </a:cubicBezTo>
                  <a:close/>
                  <a:moveTo>
                    <a:pt x="113341" y="139700"/>
                  </a:moveTo>
                  <a:cubicBezTo>
                    <a:pt x="118493" y="150004"/>
                    <a:pt x="124933" y="160307"/>
                    <a:pt x="130085" y="169324"/>
                  </a:cubicBezTo>
                  <a:cubicBezTo>
                    <a:pt x="132661" y="171900"/>
                    <a:pt x="135237" y="175764"/>
                    <a:pt x="136525" y="178340"/>
                  </a:cubicBezTo>
                  <a:cubicBezTo>
                    <a:pt x="133949" y="183492"/>
                    <a:pt x="131373" y="187356"/>
                    <a:pt x="128797" y="191219"/>
                  </a:cubicBezTo>
                  <a:cubicBezTo>
                    <a:pt x="126221" y="189932"/>
                    <a:pt x="123645" y="189932"/>
                    <a:pt x="121069" y="189932"/>
                  </a:cubicBezTo>
                  <a:cubicBezTo>
                    <a:pt x="109478" y="189932"/>
                    <a:pt x="99174" y="197659"/>
                    <a:pt x="95310" y="207963"/>
                  </a:cubicBezTo>
                  <a:cubicBezTo>
                    <a:pt x="52807" y="200235"/>
                    <a:pt x="19320" y="187356"/>
                    <a:pt x="1288" y="179628"/>
                  </a:cubicBezTo>
                  <a:cubicBezTo>
                    <a:pt x="0" y="174476"/>
                    <a:pt x="0" y="170612"/>
                    <a:pt x="0" y="165460"/>
                  </a:cubicBezTo>
                  <a:cubicBezTo>
                    <a:pt x="0" y="160307"/>
                    <a:pt x="0" y="156444"/>
                    <a:pt x="1288" y="151292"/>
                  </a:cubicBezTo>
                  <a:cubicBezTo>
                    <a:pt x="23183" y="147428"/>
                    <a:pt x="64399" y="142276"/>
                    <a:pt x="113341" y="139700"/>
                  </a:cubicBezTo>
                  <a:close/>
                  <a:moveTo>
                    <a:pt x="186315" y="138112"/>
                  </a:moveTo>
                  <a:cubicBezTo>
                    <a:pt x="215774" y="139408"/>
                    <a:pt x="243952" y="143298"/>
                    <a:pt x="268288" y="149780"/>
                  </a:cubicBezTo>
                  <a:cubicBezTo>
                    <a:pt x="259322" y="164042"/>
                    <a:pt x="249076" y="179599"/>
                    <a:pt x="238829" y="193860"/>
                  </a:cubicBezTo>
                  <a:cubicBezTo>
                    <a:pt x="234986" y="192564"/>
                    <a:pt x="231144" y="191267"/>
                    <a:pt x="227301" y="191267"/>
                  </a:cubicBezTo>
                  <a:cubicBezTo>
                    <a:pt x="213212" y="191267"/>
                    <a:pt x="201685" y="201639"/>
                    <a:pt x="200404" y="214604"/>
                  </a:cubicBezTo>
                  <a:cubicBezTo>
                    <a:pt x="194000" y="214604"/>
                    <a:pt x="186315" y="214604"/>
                    <a:pt x="179911" y="215900"/>
                  </a:cubicBezTo>
                  <a:cubicBezTo>
                    <a:pt x="170945" y="202936"/>
                    <a:pt x="163260" y="191267"/>
                    <a:pt x="155575" y="179599"/>
                  </a:cubicBezTo>
                  <a:cubicBezTo>
                    <a:pt x="160698" y="171820"/>
                    <a:pt x="167102" y="162745"/>
                    <a:pt x="173507" y="154966"/>
                  </a:cubicBezTo>
                  <a:cubicBezTo>
                    <a:pt x="177349" y="148483"/>
                    <a:pt x="182472" y="143298"/>
                    <a:pt x="186315" y="138112"/>
                  </a:cubicBezTo>
                  <a:close/>
                  <a:moveTo>
                    <a:pt x="168276" y="138112"/>
                  </a:moveTo>
                  <a:cubicBezTo>
                    <a:pt x="165630" y="140597"/>
                    <a:pt x="164307" y="143081"/>
                    <a:pt x="161661" y="145566"/>
                  </a:cubicBezTo>
                  <a:cubicBezTo>
                    <a:pt x="156370" y="153020"/>
                    <a:pt x="151078" y="159232"/>
                    <a:pt x="145786" y="166687"/>
                  </a:cubicBezTo>
                  <a:cubicBezTo>
                    <a:pt x="144463" y="165445"/>
                    <a:pt x="143140" y="162960"/>
                    <a:pt x="141817" y="161718"/>
                  </a:cubicBezTo>
                  <a:cubicBezTo>
                    <a:pt x="137849" y="154263"/>
                    <a:pt x="132557" y="146808"/>
                    <a:pt x="128588" y="139354"/>
                  </a:cubicBezTo>
                  <a:cubicBezTo>
                    <a:pt x="141817" y="139354"/>
                    <a:pt x="155047" y="138112"/>
                    <a:pt x="168276" y="138112"/>
                  </a:cubicBezTo>
                  <a:close/>
                  <a:moveTo>
                    <a:pt x="220028" y="103187"/>
                  </a:moveTo>
                  <a:cubicBezTo>
                    <a:pt x="223838" y="104486"/>
                    <a:pt x="227648" y="105784"/>
                    <a:pt x="232728" y="105784"/>
                  </a:cubicBezTo>
                  <a:cubicBezTo>
                    <a:pt x="233998" y="105784"/>
                    <a:pt x="236538" y="105784"/>
                    <a:pt x="237808" y="105784"/>
                  </a:cubicBezTo>
                  <a:cubicBezTo>
                    <a:pt x="241618" y="109681"/>
                    <a:pt x="244158" y="114877"/>
                    <a:pt x="246698" y="118773"/>
                  </a:cubicBezTo>
                  <a:cubicBezTo>
                    <a:pt x="249238" y="122670"/>
                    <a:pt x="253048" y="127865"/>
                    <a:pt x="255588" y="131762"/>
                  </a:cubicBezTo>
                  <a:cubicBezTo>
                    <a:pt x="237808" y="129164"/>
                    <a:pt x="218758" y="126566"/>
                    <a:pt x="198438" y="125267"/>
                  </a:cubicBezTo>
                  <a:cubicBezTo>
                    <a:pt x="206058" y="117474"/>
                    <a:pt x="213678" y="109681"/>
                    <a:pt x="220028" y="103187"/>
                  </a:cubicBezTo>
                  <a:close/>
                  <a:moveTo>
                    <a:pt x="317236" y="98425"/>
                  </a:moveTo>
                  <a:cubicBezTo>
                    <a:pt x="325173" y="115539"/>
                    <a:pt x="329142" y="133969"/>
                    <a:pt x="331788" y="152400"/>
                  </a:cubicBezTo>
                  <a:cubicBezTo>
                    <a:pt x="319882" y="148450"/>
                    <a:pt x="306652" y="144501"/>
                    <a:pt x="292100" y="140552"/>
                  </a:cubicBezTo>
                  <a:cubicBezTo>
                    <a:pt x="301361" y="124754"/>
                    <a:pt x="310621" y="111589"/>
                    <a:pt x="317236" y="98425"/>
                  </a:cubicBezTo>
                  <a:close/>
                  <a:moveTo>
                    <a:pt x="286068" y="52387"/>
                  </a:moveTo>
                  <a:cubicBezTo>
                    <a:pt x="295205" y="61448"/>
                    <a:pt x="303037" y="71803"/>
                    <a:pt x="309563" y="84748"/>
                  </a:cubicBezTo>
                  <a:cubicBezTo>
                    <a:pt x="301731" y="98986"/>
                    <a:pt x="289984" y="117108"/>
                    <a:pt x="278236" y="136525"/>
                  </a:cubicBezTo>
                  <a:cubicBezTo>
                    <a:pt x="278236" y="136525"/>
                    <a:pt x="276931" y="136525"/>
                    <a:pt x="276931" y="136525"/>
                  </a:cubicBezTo>
                  <a:cubicBezTo>
                    <a:pt x="270404" y="127464"/>
                    <a:pt x="265183" y="119697"/>
                    <a:pt x="258657" y="110636"/>
                  </a:cubicBezTo>
                  <a:cubicBezTo>
                    <a:pt x="256046" y="106753"/>
                    <a:pt x="253436" y="102870"/>
                    <a:pt x="250825" y="98986"/>
                  </a:cubicBezTo>
                  <a:cubicBezTo>
                    <a:pt x="256046" y="93809"/>
                    <a:pt x="259962" y="86042"/>
                    <a:pt x="259962" y="78275"/>
                  </a:cubicBezTo>
                  <a:cubicBezTo>
                    <a:pt x="259962" y="75687"/>
                    <a:pt x="259962" y="73098"/>
                    <a:pt x="258657" y="70509"/>
                  </a:cubicBezTo>
                  <a:cubicBezTo>
                    <a:pt x="269099" y="62742"/>
                    <a:pt x="278236" y="57564"/>
                    <a:pt x="286068" y="52387"/>
                  </a:cubicBezTo>
                  <a:close/>
                  <a:moveTo>
                    <a:pt x="73025" y="28575"/>
                  </a:moveTo>
                  <a:cubicBezTo>
                    <a:pt x="79493" y="54655"/>
                    <a:pt x="92428" y="92472"/>
                    <a:pt x="107950" y="126377"/>
                  </a:cubicBezTo>
                  <a:cubicBezTo>
                    <a:pt x="63970" y="128985"/>
                    <a:pt x="25165" y="134201"/>
                    <a:pt x="3175" y="138113"/>
                  </a:cubicBezTo>
                  <a:cubicBezTo>
                    <a:pt x="10936" y="92472"/>
                    <a:pt x="36806" y="53351"/>
                    <a:pt x="73025" y="28575"/>
                  </a:cubicBezTo>
                  <a:close/>
                  <a:moveTo>
                    <a:pt x="203200" y="4762"/>
                  </a:moveTo>
                  <a:cubicBezTo>
                    <a:pt x="230476" y="11151"/>
                    <a:pt x="255155" y="23928"/>
                    <a:pt x="274638" y="41817"/>
                  </a:cubicBezTo>
                  <a:cubicBezTo>
                    <a:pt x="268144" y="45650"/>
                    <a:pt x="260350" y="52039"/>
                    <a:pt x="251258" y="57150"/>
                  </a:cubicBezTo>
                  <a:cubicBezTo>
                    <a:pt x="246063" y="53316"/>
                    <a:pt x="239568" y="50761"/>
                    <a:pt x="233074" y="50761"/>
                  </a:cubicBezTo>
                  <a:cubicBezTo>
                    <a:pt x="230476" y="50761"/>
                    <a:pt x="227879" y="50761"/>
                    <a:pt x="225281" y="52039"/>
                  </a:cubicBezTo>
                  <a:cubicBezTo>
                    <a:pt x="216189" y="34150"/>
                    <a:pt x="208395" y="17539"/>
                    <a:pt x="203200" y="4762"/>
                  </a:cubicBezTo>
                  <a:close/>
                  <a:moveTo>
                    <a:pt x="165260" y="0"/>
                  </a:moveTo>
                  <a:cubicBezTo>
                    <a:pt x="172957" y="0"/>
                    <a:pt x="179371" y="0"/>
                    <a:pt x="185786" y="1290"/>
                  </a:cubicBezTo>
                  <a:cubicBezTo>
                    <a:pt x="192200" y="15478"/>
                    <a:pt x="199897" y="36115"/>
                    <a:pt x="212725" y="59333"/>
                  </a:cubicBezTo>
                  <a:cubicBezTo>
                    <a:pt x="207594" y="63202"/>
                    <a:pt x="205028" y="69651"/>
                    <a:pt x="205028" y="77390"/>
                  </a:cubicBezTo>
                  <a:cubicBezTo>
                    <a:pt x="205028" y="82550"/>
                    <a:pt x="206311" y="87709"/>
                    <a:pt x="208876" y="91579"/>
                  </a:cubicBezTo>
                  <a:cubicBezTo>
                    <a:pt x="198614" y="100608"/>
                    <a:pt x="188351" y="110926"/>
                    <a:pt x="179371" y="122535"/>
                  </a:cubicBezTo>
                  <a:cubicBezTo>
                    <a:pt x="178089" y="122535"/>
                    <a:pt x="178089" y="122535"/>
                    <a:pt x="176806" y="122535"/>
                  </a:cubicBezTo>
                  <a:cubicBezTo>
                    <a:pt x="158846" y="122535"/>
                    <a:pt x="139604" y="123825"/>
                    <a:pt x="122927" y="123825"/>
                  </a:cubicBezTo>
                  <a:cubicBezTo>
                    <a:pt x="104967" y="87709"/>
                    <a:pt x="92139" y="45144"/>
                    <a:pt x="85725" y="20637"/>
                  </a:cubicBezTo>
                  <a:cubicBezTo>
                    <a:pt x="108816" y="7739"/>
                    <a:pt x="135755" y="0"/>
                    <a:pt x="16526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083669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387927" y="424875"/>
            <a:ext cx="11458735" cy="6096000"/>
          </a:xfrm>
          <a:prstGeom prst="rect">
            <a:avLst/>
          </a:prstGeom>
          <a:noFill/>
          <a:ln w="168275">
            <a:solidFill>
              <a:srgbClr val="4192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83669"/>
              </a:solidFill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>
            <p:custDataLst>
              <p:tags r:id="rId5"/>
            </p:custDataLst>
          </p:nvPr>
        </p:nvGrpSpPr>
        <p:grpSpPr>
          <a:xfrm>
            <a:off x="1635125" y="852805"/>
            <a:ext cx="9838055" cy="492125"/>
            <a:chOff x="683080" y="852602"/>
            <a:chExt cx="10603410" cy="492125"/>
          </a:xfrm>
        </p:grpSpPr>
        <p:sp>
          <p:nvSpPr>
            <p:cNvPr id="5" name="Synergistically utilize technically sound portals with frictionless chains. Dramatically customize…"/>
            <p:cNvSpPr txBox="1"/>
            <p:nvPr>
              <p:custDataLst>
                <p:tags r:id="rId6"/>
              </p:custDataLst>
            </p:nvPr>
          </p:nvSpPr>
          <p:spPr>
            <a:xfrm>
              <a:off x="683080" y="852602"/>
              <a:ext cx="9036134" cy="492125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spAutoFit/>
            </a:bodyPr>
            <a:lstStyle/>
            <a:p>
              <a:pPr lvl="0" algn="dist"/>
              <a:r>
                <a:rPr lang="zh-CN" altLang="en-US" sz="3200" b="1">
                  <a:solidFill>
                    <a:srgbClr val="083669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案例：</a:t>
              </a:r>
              <a:r>
                <a:rPr lang="zh-CN" altLang="en-US" sz="3200" b="1" kern="10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  <a:cs typeface="Times New Roman" panose="02020503050405090304" charset="0"/>
                  <a:sym typeface="+mn-ea"/>
                </a:rPr>
                <a:t>湖泊演变为陆地的过程</a:t>
              </a:r>
              <a:endParaRPr lang="zh-CN" altLang="en-US" sz="3200" b="1">
                <a:solidFill>
                  <a:srgbClr val="083669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endParaRPr>
            </a:p>
          </p:txBody>
        </p:sp>
        <p:sp>
          <p:nvSpPr>
            <p:cNvPr id="6" name="箭头: V 形 5"/>
            <p:cNvSpPr/>
            <p:nvPr>
              <p:custDataLst>
                <p:tags r:id="rId7"/>
              </p:custDataLst>
            </p:nvPr>
          </p:nvSpPr>
          <p:spPr>
            <a:xfrm>
              <a:off x="9858150" y="892666"/>
              <a:ext cx="272597" cy="424671"/>
            </a:xfrm>
            <a:prstGeom prst="chevron">
              <a:avLst/>
            </a:prstGeom>
            <a:solidFill>
              <a:srgbClr val="4192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9" name="箭头: V 形 8"/>
            <p:cNvSpPr/>
            <p:nvPr>
              <p:custDataLst>
                <p:tags r:id="rId8"/>
              </p:custDataLst>
            </p:nvPr>
          </p:nvSpPr>
          <p:spPr>
            <a:xfrm>
              <a:off x="10269715" y="892666"/>
              <a:ext cx="272597" cy="424671"/>
            </a:xfrm>
            <a:prstGeom prst="chevron">
              <a:avLst/>
            </a:prstGeom>
            <a:solidFill>
              <a:srgbClr val="4192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11" name="箭头: V 形 10"/>
            <p:cNvSpPr/>
            <p:nvPr>
              <p:custDataLst>
                <p:tags r:id="rId9"/>
              </p:custDataLst>
            </p:nvPr>
          </p:nvSpPr>
          <p:spPr>
            <a:xfrm>
              <a:off x="10646623" y="892666"/>
              <a:ext cx="272597" cy="424671"/>
            </a:xfrm>
            <a:prstGeom prst="chevron">
              <a:avLst/>
            </a:prstGeom>
            <a:solidFill>
              <a:srgbClr val="4192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12" name="箭头: V 形 11"/>
            <p:cNvSpPr/>
            <p:nvPr>
              <p:custDataLst>
                <p:tags r:id="rId10"/>
              </p:custDataLst>
            </p:nvPr>
          </p:nvSpPr>
          <p:spPr>
            <a:xfrm>
              <a:off x="11013893" y="892666"/>
              <a:ext cx="272597" cy="424671"/>
            </a:xfrm>
            <a:prstGeom prst="chevron">
              <a:avLst/>
            </a:prstGeom>
            <a:solidFill>
              <a:srgbClr val="4192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47" name="矩形 46"/>
          <p:cNvSpPr/>
          <p:nvPr>
            <p:custDataLst>
              <p:tags r:id="rId11"/>
            </p:custDataLst>
          </p:nvPr>
        </p:nvSpPr>
        <p:spPr>
          <a:xfrm>
            <a:off x="6948451" y="1869598"/>
            <a:ext cx="12298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60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a. </a:t>
            </a:r>
            <a:r>
              <a:rPr lang="zh-CN" altLang="en-US" sz="160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深水</a:t>
            </a:r>
            <a:r>
              <a:rPr lang="zh-CN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湖泊</a:t>
            </a:r>
            <a:endParaRPr lang="zh-CN" altLang="en-US" sz="160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8" name="矩形 47"/>
          <p:cNvSpPr/>
          <p:nvPr>
            <p:custDataLst>
              <p:tags r:id="rId12"/>
            </p:custDataLst>
          </p:nvPr>
        </p:nvSpPr>
        <p:spPr>
          <a:xfrm>
            <a:off x="6948451" y="2841378"/>
            <a:ext cx="12474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60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b. </a:t>
            </a:r>
            <a:r>
              <a:rPr lang="zh-CN" altLang="en-US" sz="160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浅水</a:t>
            </a:r>
            <a:r>
              <a:rPr lang="zh-CN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湖泊</a:t>
            </a:r>
            <a:endParaRPr lang="zh-CN" altLang="en-US" sz="160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0" name="矩形 49"/>
          <p:cNvSpPr/>
          <p:nvPr>
            <p:custDataLst>
              <p:tags r:id="rId13"/>
            </p:custDataLst>
          </p:nvPr>
        </p:nvSpPr>
        <p:spPr>
          <a:xfrm>
            <a:off x="6948451" y="3813158"/>
            <a:ext cx="8082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60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c. </a:t>
            </a:r>
            <a:r>
              <a:rPr lang="zh-CN" altLang="en-US" sz="160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沼泽</a:t>
            </a:r>
            <a:endParaRPr lang="zh-CN" altLang="en-US" sz="160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" name="矩形 50"/>
          <p:cNvSpPr/>
          <p:nvPr>
            <p:custDataLst>
              <p:tags r:id="rId14"/>
            </p:custDataLst>
          </p:nvPr>
        </p:nvSpPr>
        <p:spPr>
          <a:xfrm>
            <a:off x="6948451" y="4784938"/>
            <a:ext cx="8370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60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d. </a:t>
            </a:r>
            <a:r>
              <a:rPr lang="zh-CN" altLang="en-US" sz="160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草甸</a:t>
            </a:r>
            <a:endParaRPr lang="zh-CN" altLang="en-US" sz="160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2" name="矩形 51"/>
          <p:cNvSpPr/>
          <p:nvPr>
            <p:custDataLst>
              <p:tags r:id="rId15"/>
            </p:custDataLst>
          </p:nvPr>
        </p:nvSpPr>
        <p:spPr>
          <a:xfrm>
            <a:off x="6948451" y="5756717"/>
            <a:ext cx="8226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60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e. </a:t>
            </a:r>
            <a:r>
              <a:rPr lang="zh-CN" altLang="en-US" sz="160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森林</a:t>
            </a:r>
            <a:endParaRPr lang="zh-CN" altLang="en-US" sz="160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3" name="组合 52"/>
          <p:cNvGrpSpPr/>
          <p:nvPr>
            <p:custDataLst>
              <p:tags r:id="rId16"/>
            </p:custDataLst>
          </p:nvPr>
        </p:nvGrpSpPr>
        <p:grpSpPr>
          <a:xfrm>
            <a:off x="8173279" y="1502320"/>
            <a:ext cx="2472846" cy="4876912"/>
            <a:chOff x="7500731" y="1174660"/>
            <a:chExt cx="2472846" cy="4876912"/>
          </a:xfrm>
        </p:grpSpPr>
        <p:pic>
          <p:nvPicPr>
            <p:cNvPr id="54" name="图片 53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7501727" y="1174660"/>
              <a:ext cx="2471850" cy="2954742"/>
            </a:xfrm>
            <a:prstGeom prst="rect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7500731" y="4129402"/>
              <a:ext cx="2472846" cy="1922170"/>
            </a:xfrm>
            <a:prstGeom prst="rect">
              <a:avLst/>
            </a:prstGeom>
          </p:spPr>
        </p:pic>
      </p:grpSp>
      <p:sp>
        <p:nvSpPr>
          <p:cNvPr id="21" name="矩形 20"/>
          <p:cNvSpPr/>
          <p:nvPr>
            <p:custDataLst>
              <p:tags r:id="rId21"/>
            </p:custDataLst>
          </p:nvPr>
        </p:nvSpPr>
        <p:spPr>
          <a:xfrm>
            <a:off x="1163320" y="1675765"/>
            <a:ext cx="5112385" cy="4407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  <a:sym typeface="+mn-ea"/>
              </a:rPr>
              <a:t>湖泊淤积，逐步变浅，面积萎缩。同时，水量逐步减少，生物由水生生物演变为湿生生物，最后演变为陆生生物，湖底底泥转化为土壤，小气候也逐渐干燥</a:t>
            </a:r>
            <a:r>
              <a:rPr lang="zh-CN" altLang="en-US" sz="24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  <a:sym typeface="+mn-ea"/>
              </a:rPr>
              <a:t>。</a:t>
            </a:r>
            <a:endParaRPr lang="en-US" altLang="zh-CN" sz="2400" smtClean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  <a:cs typeface="宋体" pitchFamily="2" charset="-122"/>
              <a:sym typeface="+mn-ea"/>
            </a:endParaRPr>
          </a:p>
          <a:p>
            <a:pPr marL="342900" indent="-342900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zh-CN" altLang="zh-CN" sz="2400" b="1" kern="10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  <a:sym typeface="+mn-ea"/>
              </a:rPr>
              <a:t>湖泊</a:t>
            </a:r>
            <a:r>
              <a:rPr lang="zh-CN" altLang="zh-CN" sz="2400" b="1" kern="10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  <a:sym typeface="+mn-ea"/>
              </a:rPr>
              <a:t>演变为陆地，是地形、气候，生物、土壤、水文等地理要素的统一变化过程。</a:t>
            </a:r>
            <a:r>
              <a:rPr lang="zh-CN" altLang="zh-CN" sz="2400" kern="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  <a:sym typeface="+mn-ea"/>
              </a:rPr>
              <a:t>在这一变化过程中，依次出现不同的自然环境要素组合。</a:t>
            </a:r>
            <a:endParaRPr lang="zh-CN" altLang="zh-CN" sz="2400" kern="10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  <a:cs typeface="宋体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/>
      <p:bldP spid="47" grpId="0"/>
      <p:bldP spid="48" grpId="0"/>
      <p:bldP spid="50" grpId="0"/>
      <p:bldP spid="51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>
            <p:custDataLst>
              <p:tags r:id="rId1"/>
            </p:custDataLst>
          </p:nvPr>
        </p:nvGrpSpPr>
        <p:grpSpPr>
          <a:xfrm>
            <a:off x="540385" y="652780"/>
            <a:ext cx="827405" cy="827405"/>
            <a:chOff x="7407508" y="3437608"/>
            <a:chExt cx="827313" cy="827313"/>
          </a:xfrm>
        </p:grpSpPr>
        <p:sp>
          <p:nvSpPr>
            <p:cNvPr id="27" name="椭圆 26"/>
            <p:cNvSpPr/>
            <p:nvPr>
              <p:custDataLst>
                <p:tags r:id="rId2"/>
              </p:custDataLst>
            </p:nvPr>
          </p:nvSpPr>
          <p:spPr>
            <a:xfrm>
              <a:off x="7407508" y="3437608"/>
              <a:ext cx="827313" cy="827313"/>
            </a:xfrm>
            <a:prstGeom prst="ellipse">
              <a:avLst/>
            </a:prstGeom>
            <a:solidFill>
              <a:srgbClr val="0836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3669"/>
                </a:solidFill>
                <a:cs typeface="+mn-ea"/>
                <a:sym typeface="+mn-lt"/>
              </a:endParaRPr>
            </a:p>
          </p:txBody>
        </p:sp>
        <p:sp>
          <p:nvSpPr>
            <p:cNvPr id="28" name="椭圆 17"/>
            <p:cNvSpPr/>
            <p:nvPr>
              <p:custDataLst>
                <p:tags r:id="rId3"/>
              </p:custDataLst>
            </p:nvPr>
          </p:nvSpPr>
          <p:spPr>
            <a:xfrm>
              <a:off x="7611592" y="3637610"/>
              <a:ext cx="419144" cy="419142"/>
            </a:xfrm>
            <a:custGeom>
              <a:avLst/>
              <a:gdLst>
                <a:gd name="connsiteX0" fmla="*/ 199497 w 331788"/>
                <a:gd name="connsiteY0" fmla="*/ 265112 h 331787"/>
                <a:gd name="connsiteX1" fmla="*/ 209798 w 331788"/>
                <a:gd name="connsiteY1" fmla="*/ 279217 h 331787"/>
                <a:gd name="connsiteX2" fmla="*/ 238126 w 331788"/>
                <a:gd name="connsiteY2" fmla="*/ 315118 h 331787"/>
                <a:gd name="connsiteX3" fmla="*/ 166018 w 331788"/>
                <a:gd name="connsiteY3" fmla="*/ 331787 h 331787"/>
                <a:gd name="connsiteX4" fmla="*/ 122238 w 331788"/>
                <a:gd name="connsiteY4" fmla="*/ 325376 h 331787"/>
                <a:gd name="connsiteX5" fmla="*/ 199497 w 331788"/>
                <a:gd name="connsiteY5" fmla="*/ 265112 h 331787"/>
                <a:gd name="connsiteX6" fmla="*/ 190500 w 331788"/>
                <a:gd name="connsiteY6" fmla="*/ 228600 h 331787"/>
                <a:gd name="connsiteX7" fmla="*/ 201490 w 331788"/>
                <a:gd name="connsiteY7" fmla="*/ 228600 h 331787"/>
                <a:gd name="connsiteX8" fmla="*/ 206375 w 331788"/>
                <a:gd name="connsiteY8" fmla="*/ 236394 h 331787"/>
                <a:gd name="connsiteX9" fmla="*/ 200269 w 331788"/>
                <a:gd name="connsiteY9" fmla="*/ 242888 h 331787"/>
                <a:gd name="connsiteX10" fmla="*/ 190500 w 331788"/>
                <a:gd name="connsiteY10" fmla="*/ 228600 h 331787"/>
                <a:gd name="connsiteX11" fmla="*/ 146452 w 331788"/>
                <a:gd name="connsiteY11" fmla="*/ 228600 h 331787"/>
                <a:gd name="connsiteX12" fmla="*/ 164590 w 331788"/>
                <a:gd name="connsiteY12" fmla="*/ 229897 h 331787"/>
                <a:gd name="connsiteX13" fmla="*/ 165885 w 331788"/>
                <a:gd name="connsiteY13" fmla="*/ 229897 h 331787"/>
                <a:gd name="connsiteX14" fmla="*/ 173659 w 331788"/>
                <a:gd name="connsiteY14" fmla="*/ 229897 h 331787"/>
                <a:gd name="connsiteX15" fmla="*/ 190501 w 331788"/>
                <a:gd name="connsiteY15" fmla="*/ 253240 h 331787"/>
                <a:gd name="connsiteX16" fmla="*/ 103699 w 331788"/>
                <a:gd name="connsiteY16" fmla="*/ 320675 h 331787"/>
                <a:gd name="connsiteX17" fmla="*/ 77788 w 331788"/>
                <a:gd name="connsiteY17" fmla="*/ 306410 h 331787"/>
                <a:gd name="connsiteX18" fmla="*/ 112768 w 331788"/>
                <a:gd name="connsiteY18" fmla="*/ 244162 h 331787"/>
                <a:gd name="connsiteX19" fmla="*/ 121837 w 331788"/>
                <a:gd name="connsiteY19" fmla="*/ 245459 h 331787"/>
                <a:gd name="connsiteX20" fmla="*/ 146452 w 331788"/>
                <a:gd name="connsiteY20" fmla="*/ 228600 h 331787"/>
                <a:gd name="connsiteX21" fmla="*/ 323851 w 331788"/>
                <a:gd name="connsiteY21" fmla="*/ 217487 h 331787"/>
                <a:gd name="connsiteX22" fmla="*/ 249631 w 331788"/>
                <a:gd name="connsiteY22" fmla="*/ 307975 h 331787"/>
                <a:gd name="connsiteX23" fmla="*/ 207963 w 331788"/>
                <a:gd name="connsiteY23" fmla="*/ 253682 h 331787"/>
                <a:gd name="connsiteX24" fmla="*/ 218380 w 331788"/>
                <a:gd name="connsiteY24" fmla="*/ 243341 h 331787"/>
                <a:gd name="connsiteX25" fmla="*/ 227495 w 331788"/>
                <a:gd name="connsiteY25" fmla="*/ 244634 h 331787"/>
                <a:gd name="connsiteX26" fmla="*/ 253537 w 331788"/>
                <a:gd name="connsiteY26" fmla="*/ 225243 h 331787"/>
                <a:gd name="connsiteX27" fmla="*/ 323851 w 331788"/>
                <a:gd name="connsiteY27" fmla="*/ 217487 h 331787"/>
                <a:gd name="connsiteX28" fmla="*/ 3175 w 331788"/>
                <a:gd name="connsiteY28" fmla="*/ 196850 h 331787"/>
                <a:gd name="connsiteX29" fmla="*/ 93642 w 331788"/>
                <a:gd name="connsiteY29" fmla="*/ 222902 h 331787"/>
                <a:gd name="connsiteX30" fmla="*/ 100013 w 331788"/>
                <a:gd name="connsiteY30" fmla="*/ 235927 h 331787"/>
                <a:gd name="connsiteX31" fmla="*/ 65610 w 331788"/>
                <a:gd name="connsiteY31" fmla="*/ 298450 h 331787"/>
                <a:gd name="connsiteX32" fmla="*/ 3175 w 331788"/>
                <a:gd name="connsiteY32" fmla="*/ 196850 h 331787"/>
                <a:gd name="connsiteX33" fmla="*/ 146517 w 331788"/>
                <a:gd name="connsiteY33" fmla="*/ 192087 h 331787"/>
                <a:gd name="connsiteX34" fmla="*/ 163513 w 331788"/>
                <a:gd name="connsiteY34" fmla="*/ 215900 h 331787"/>
                <a:gd name="connsiteX35" fmla="*/ 147825 w 331788"/>
                <a:gd name="connsiteY35" fmla="*/ 214577 h 331787"/>
                <a:gd name="connsiteX36" fmla="*/ 141288 w 331788"/>
                <a:gd name="connsiteY36" fmla="*/ 200025 h 331787"/>
                <a:gd name="connsiteX37" fmla="*/ 146517 w 331788"/>
                <a:gd name="connsiteY37" fmla="*/ 192087 h 331787"/>
                <a:gd name="connsiteX38" fmla="*/ 277877 w 331788"/>
                <a:gd name="connsiteY38" fmla="*/ 160337 h 331787"/>
                <a:gd name="connsiteX39" fmla="*/ 314326 w 331788"/>
                <a:gd name="connsiteY39" fmla="*/ 204624 h 331787"/>
                <a:gd name="connsiteX40" fmla="*/ 253143 w 331788"/>
                <a:gd name="connsiteY40" fmla="*/ 211137 h 331787"/>
                <a:gd name="connsiteX41" fmla="*/ 249238 w 331788"/>
                <a:gd name="connsiteY41" fmla="*/ 203322 h 331787"/>
                <a:gd name="connsiteX42" fmla="*/ 277877 w 331788"/>
                <a:gd name="connsiteY42" fmla="*/ 160337 h 331787"/>
                <a:gd name="connsiteX43" fmla="*/ 290513 w 331788"/>
                <a:gd name="connsiteY43" fmla="*/ 153987 h 331787"/>
                <a:gd name="connsiteX44" fmla="*/ 331788 w 331788"/>
                <a:gd name="connsiteY44" fmla="*/ 167061 h 331787"/>
                <a:gd name="connsiteX45" fmla="*/ 329125 w 331788"/>
                <a:gd name="connsiteY45" fmla="*/ 198437 h 331787"/>
                <a:gd name="connsiteX46" fmla="*/ 290513 w 331788"/>
                <a:gd name="connsiteY46" fmla="*/ 153987 h 331787"/>
                <a:gd name="connsiteX47" fmla="*/ 113341 w 331788"/>
                <a:gd name="connsiteY47" fmla="*/ 139700 h 331787"/>
                <a:gd name="connsiteX48" fmla="*/ 130085 w 331788"/>
                <a:gd name="connsiteY48" fmla="*/ 169324 h 331787"/>
                <a:gd name="connsiteX49" fmla="*/ 136525 w 331788"/>
                <a:gd name="connsiteY49" fmla="*/ 178340 h 331787"/>
                <a:gd name="connsiteX50" fmla="*/ 128797 w 331788"/>
                <a:gd name="connsiteY50" fmla="*/ 191219 h 331787"/>
                <a:gd name="connsiteX51" fmla="*/ 121069 w 331788"/>
                <a:gd name="connsiteY51" fmla="*/ 189932 h 331787"/>
                <a:gd name="connsiteX52" fmla="*/ 95310 w 331788"/>
                <a:gd name="connsiteY52" fmla="*/ 207963 h 331787"/>
                <a:gd name="connsiteX53" fmla="*/ 1288 w 331788"/>
                <a:gd name="connsiteY53" fmla="*/ 179628 h 331787"/>
                <a:gd name="connsiteX54" fmla="*/ 0 w 331788"/>
                <a:gd name="connsiteY54" fmla="*/ 165460 h 331787"/>
                <a:gd name="connsiteX55" fmla="*/ 1288 w 331788"/>
                <a:gd name="connsiteY55" fmla="*/ 151292 h 331787"/>
                <a:gd name="connsiteX56" fmla="*/ 113341 w 331788"/>
                <a:gd name="connsiteY56" fmla="*/ 139700 h 331787"/>
                <a:gd name="connsiteX57" fmla="*/ 186315 w 331788"/>
                <a:gd name="connsiteY57" fmla="*/ 138112 h 331787"/>
                <a:gd name="connsiteX58" fmla="*/ 268288 w 331788"/>
                <a:gd name="connsiteY58" fmla="*/ 149780 h 331787"/>
                <a:gd name="connsiteX59" fmla="*/ 238829 w 331788"/>
                <a:gd name="connsiteY59" fmla="*/ 193860 h 331787"/>
                <a:gd name="connsiteX60" fmla="*/ 227301 w 331788"/>
                <a:gd name="connsiteY60" fmla="*/ 191267 h 331787"/>
                <a:gd name="connsiteX61" fmla="*/ 200404 w 331788"/>
                <a:gd name="connsiteY61" fmla="*/ 214604 h 331787"/>
                <a:gd name="connsiteX62" fmla="*/ 179911 w 331788"/>
                <a:gd name="connsiteY62" fmla="*/ 215900 h 331787"/>
                <a:gd name="connsiteX63" fmla="*/ 155575 w 331788"/>
                <a:gd name="connsiteY63" fmla="*/ 179599 h 331787"/>
                <a:gd name="connsiteX64" fmla="*/ 173507 w 331788"/>
                <a:gd name="connsiteY64" fmla="*/ 154966 h 331787"/>
                <a:gd name="connsiteX65" fmla="*/ 186315 w 331788"/>
                <a:gd name="connsiteY65" fmla="*/ 138112 h 331787"/>
                <a:gd name="connsiteX66" fmla="*/ 168276 w 331788"/>
                <a:gd name="connsiteY66" fmla="*/ 138112 h 331787"/>
                <a:gd name="connsiteX67" fmla="*/ 161661 w 331788"/>
                <a:gd name="connsiteY67" fmla="*/ 145566 h 331787"/>
                <a:gd name="connsiteX68" fmla="*/ 145786 w 331788"/>
                <a:gd name="connsiteY68" fmla="*/ 166687 h 331787"/>
                <a:gd name="connsiteX69" fmla="*/ 141817 w 331788"/>
                <a:gd name="connsiteY69" fmla="*/ 161718 h 331787"/>
                <a:gd name="connsiteX70" fmla="*/ 128588 w 331788"/>
                <a:gd name="connsiteY70" fmla="*/ 139354 h 331787"/>
                <a:gd name="connsiteX71" fmla="*/ 168276 w 331788"/>
                <a:gd name="connsiteY71" fmla="*/ 138112 h 331787"/>
                <a:gd name="connsiteX72" fmla="*/ 220028 w 331788"/>
                <a:gd name="connsiteY72" fmla="*/ 103187 h 331787"/>
                <a:gd name="connsiteX73" fmla="*/ 232728 w 331788"/>
                <a:gd name="connsiteY73" fmla="*/ 105784 h 331787"/>
                <a:gd name="connsiteX74" fmla="*/ 237808 w 331788"/>
                <a:gd name="connsiteY74" fmla="*/ 105784 h 331787"/>
                <a:gd name="connsiteX75" fmla="*/ 246698 w 331788"/>
                <a:gd name="connsiteY75" fmla="*/ 118773 h 331787"/>
                <a:gd name="connsiteX76" fmla="*/ 255588 w 331788"/>
                <a:gd name="connsiteY76" fmla="*/ 131762 h 331787"/>
                <a:gd name="connsiteX77" fmla="*/ 198438 w 331788"/>
                <a:gd name="connsiteY77" fmla="*/ 125267 h 331787"/>
                <a:gd name="connsiteX78" fmla="*/ 220028 w 331788"/>
                <a:gd name="connsiteY78" fmla="*/ 103187 h 331787"/>
                <a:gd name="connsiteX79" fmla="*/ 317236 w 331788"/>
                <a:gd name="connsiteY79" fmla="*/ 98425 h 331787"/>
                <a:gd name="connsiteX80" fmla="*/ 331788 w 331788"/>
                <a:gd name="connsiteY80" fmla="*/ 152400 h 331787"/>
                <a:gd name="connsiteX81" fmla="*/ 292100 w 331788"/>
                <a:gd name="connsiteY81" fmla="*/ 140552 h 331787"/>
                <a:gd name="connsiteX82" fmla="*/ 317236 w 331788"/>
                <a:gd name="connsiteY82" fmla="*/ 98425 h 331787"/>
                <a:gd name="connsiteX83" fmla="*/ 286068 w 331788"/>
                <a:gd name="connsiteY83" fmla="*/ 52387 h 331787"/>
                <a:gd name="connsiteX84" fmla="*/ 309563 w 331788"/>
                <a:gd name="connsiteY84" fmla="*/ 84748 h 331787"/>
                <a:gd name="connsiteX85" fmla="*/ 278236 w 331788"/>
                <a:gd name="connsiteY85" fmla="*/ 136525 h 331787"/>
                <a:gd name="connsiteX86" fmla="*/ 276931 w 331788"/>
                <a:gd name="connsiteY86" fmla="*/ 136525 h 331787"/>
                <a:gd name="connsiteX87" fmla="*/ 258657 w 331788"/>
                <a:gd name="connsiteY87" fmla="*/ 110636 h 331787"/>
                <a:gd name="connsiteX88" fmla="*/ 250825 w 331788"/>
                <a:gd name="connsiteY88" fmla="*/ 98986 h 331787"/>
                <a:gd name="connsiteX89" fmla="*/ 259962 w 331788"/>
                <a:gd name="connsiteY89" fmla="*/ 78275 h 331787"/>
                <a:gd name="connsiteX90" fmla="*/ 258657 w 331788"/>
                <a:gd name="connsiteY90" fmla="*/ 70509 h 331787"/>
                <a:gd name="connsiteX91" fmla="*/ 286068 w 331788"/>
                <a:gd name="connsiteY91" fmla="*/ 52387 h 331787"/>
                <a:gd name="connsiteX92" fmla="*/ 73025 w 331788"/>
                <a:gd name="connsiteY92" fmla="*/ 28575 h 331787"/>
                <a:gd name="connsiteX93" fmla="*/ 107950 w 331788"/>
                <a:gd name="connsiteY93" fmla="*/ 126377 h 331787"/>
                <a:gd name="connsiteX94" fmla="*/ 3175 w 331788"/>
                <a:gd name="connsiteY94" fmla="*/ 138113 h 331787"/>
                <a:gd name="connsiteX95" fmla="*/ 73025 w 331788"/>
                <a:gd name="connsiteY95" fmla="*/ 28575 h 331787"/>
                <a:gd name="connsiteX96" fmla="*/ 203200 w 331788"/>
                <a:gd name="connsiteY96" fmla="*/ 4762 h 331787"/>
                <a:gd name="connsiteX97" fmla="*/ 274638 w 331788"/>
                <a:gd name="connsiteY97" fmla="*/ 41817 h 331787"/>
                <a:gd name="connsiteX98" fmla="*/ 251258 w 331788"/>
                <a:gd name="connsiteY98" fmla="*/ 57150 h 331787"/>
                <a:gd name="connsiteX99" fmla="*/ 233074 w 331788"/>
                <a:gd name="connsiteY99" fmla="*/ 50761 h 331787"/>
                <a:gd name="connsiteX100" fmla="*/ 225281 w 331788"/>
                <a:gd name="connsiteY100" fmla="*/ 52039 h 331787"/>
                <a:gd name="connsiteX101" fmla="*/ 203200 w 331788"/>
                <a:gd name="connsiteY101" fmla="*/ 4762 h 331787"/>
                <a:gd name="connsiteX102" fmla="*/ 165260 w 331788"/>
                <a:gd name="connsiteY102" fmla="*/ 0 h 331787"/>
                <a:gd name="connsiteX103" fmla="*/ 185786 w 331788"/>
                <a:gd name="connsiteY103" fmla="*/ 1290 h 331787"/>
                <a:gd name="connsiteX104" fmla="*/ 212725 w 331788"/>
                <a:gd name="connsiteY104" fmla="*/ 59333 h 331787"/>
                <a:gd name="connsiteX105" fmla="*/ 205028 w 331788"/>
                <a:gd name="connsiteY105" fmla="*/ 77390 h 331787"/>
                <a:gd name="connsiteX106" fmla="*/ 208876 w 331788"/>
                <a:gd name="connsiteY106" fmla="*/ 91579 h 331787"/>
                <a:gd name="connsiteX107" fmla="*/ 179371 w 331788"/>
                <a:gd name="connsiteY107" fmla="*/ 122535 h 331787"/>
                <a:gd name="connsiteX108" fmla="*/ 176806 w 331788"/>
                <a:gd name="connsiteY108" fmla="*/ 122535 h 331787"/>
                <a:gd name="connsiteX109" fmla="*/ 122927 w 331788"/>
                <a:gd name="connsiteY109" fmla="*/ 123825 h 331787"/>
                <a:gd name="connsiteX110" fmla="*/ 85725 w 331788"/>
                <a:gd name="connsiteY110" fmla="*/ 20637 h 331787"/>
                <a:gd name="connsiteX111" fmla="*/ 165260 w 331788"/>
                <a:gd name="connsiteY111" fmla="*/ 0 h 33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331788" h="331787">
                  <a:moveTo>
                    <a:pt x="199497" y="265112"/>
                  </a:moveTo>
                  <a:cubicBezTo>
                    <a:pt x="203360" y="270241"/>
                    <a:pt x="205935" y="274088"/>
                    <a:pt x="209798" y="279217"/>
                  </a:cubicBezTo>
                  <a:cubicBezTo>
                    <a:pt x="222674" y="295885"/>
                    <a:pt x="231688" y="307425"/>
                    <a:pt x="238126" y="315118"/>
                  </a:cubicBezTo>
                  <a:cubicBezTo>
                    <a:pt x="216236" y="325376"/>
                    <a:pt x="191771" y="331787"/>
                    <a:pt x="166018" y="331787"/>
                  </a:cubicBezTo>
                  <a:cubicBezTo>
                    <a:pt x="150566" y="331787"/>
                    <a:pt x="136402" y="329223"/>
                    <a:pt x="122238" y="325376"/>
                  </a:cubicBezTo>
                  <a:cubicBezTo>
                    <a:pt x="141553" y="312554"/>
                    <a:pt x="169881" y="293321"/>
                    <a:pt x="199497" y="265112"/>
                  </a:cubicBezTo>
                  <a:close/>
                  <a:moveTo>
                    <a:pt x="190500" y="228600"/>
                  </a:moveTo>
                  <a:cubicBezTo>
                    <a:pt x="194163" y="228600"/>
                    <a:pt x="197827" y="228600"/>
                    <a:pt x="201490" y="228600"/>
                  </a:cubicBezTo>
                  <a:cubicBezTo>
                    <a:pt x="202712" y="231198"/>
                    <a:pt x="203933" y="233796"/>
                    <a:pt x="206375" y="236394"/>
                  </a:cubicBezTo>
                  <a:cubicBezTo>
                    <a:pt x="203933" y="237693"/>
                    <a:pt x="201490" y="240290"/>
                    <a:pt x="200269" y="242888"/>
                  </a:cubicBezTo>
                  <a:cubicBezTo>
                    <a:pt x="196606" y="237693"/>
                    <a:pt x="194163" y="233796"/>
                    <a:pt x="190500" y="228600"/>
                  </a:cubicBezTo>
                  <a:close/>
                  <a:moveTo>
                    <a:pt x="146452" y="228600"/>
                  </a:moveTo>
                  <a:cubicBezTo>
                    <a:pt x="152930" y="228600"/>
                    <a:pt x="159408" y="229897"/>
                    <a:pt x="164590" y="229897"/>
                  </a:cubicBezTo>
                  <a:cubicBezTo>
                    <a:pt x="164590" y="229897"/>
                    <a:pt x="164590" y="229897"/>
                    <a:pt x="165885" y="229897"/>
                  </a:cubicBezTo>
                  <a:cubicBezTo>
                    <a:pt x="168477" y="229897"/>
                    <a:pt x="171068" y="229897"/>
                    <a:pt x="173659" y="229897"/>
                  </a:cubicBezTo>
                  <a:cubicBezTo>
                    <a:pt x="178841" y="237678"/>
                    <a:pt x="185319" y="245459"/>
                    <a:pt x="190501" y="253240"/>
                  </a:cubicBezTo>
                  <a:cubicBezTo>
                    <a:pt x="156817" y="286958"/>
                    <a:pt x="123132" y="309004"/>
                    <a:pt x="103699" y="320675"/>
                  </a:cubicBezTo>
                  <a:cubicBezTo>
                    <a:pt x="94630" y="316785"/>
                    <a:pt x="85561" y="311597"/>
                    <a:pt x="77788" y="306410"/>
                  </a:cubicBezTo>
                  <a:cubicBezTo>
                    <a:pt x="84266" y="293442"/>
                    <a:pt x="97221" y="271396"/>
                    <a:pt x="112768" y="244162"/>
                  </a:cubicBezTo>
                  <a:cubicBezTo>
                    <a:pt x="115359" y="245459"/>
                    <a:pt x="117950" y="245459"/>
                    <a:pt x="121837" y="245459"/>
                  </a:cubicBezTo>
                  <a:cubicBezTo>
                    <a:pt x="132201" y="245459"/>
                    <a:pt x="142566" y="238975"/>
                    <a:pt x="146452" y="228600"/>
                  </a:cubicBezTo>
                  <a:close/>
                  <a:moveTo>
                    <a:pt x="323851" y="217487"/>
                  </a:moveTo>
                  <a:cubicBezTo>
                    <a:pt x="310830" y="256268"/>
                    <a:pt x="284788" y="287292"/>
                    <a:pt x="249631" y="307975"/>
                  </a:cubicBezTo>
                  <a:cubicBezTo>
                    <a:pt x="240516" y="295048"/>
                    <a:pt x="224890" y="275658"/>
                    <a:pt x="207963" y="253682"/>
                  </a:cubicBezTo>
                  <a:cubicBezTo>
                    <a:pt x="211869" y="249804"/>
                    <a:pt x="214474" y="247219"/>
                    <a:pt x="218380" y="243341"/>
                  </a:cubicBezTo>
                  <a:cubicBezTo>
                    <a:pt x="220984" y="244634"/>
                    <a:pt x="223588" y="244634"/>
                    <a:pt x="227495" y="244634"/>
                  </a:cubicBezTo>
                  <a:cubicBezTo>
                    <a:pt x="239214" y="244634"/>
                    <a:pt x="250933" y="236878"/>
                    <a:pt x="253537" y="225243"/>
                  </a:cubicBezTo>
                  <a:cubicBezTo>
                    <a:pt x="280881" y="222658"/>
                    <a:pt x="304319" y="220073"/>
                    <a:pt x="323851" y="217487"/>
                  </a:cubicBezTo>
                  <a:close/>
                  <a:moveTo>
                    <a:pt x="3175" y="196850"/>
                  </a:moveTo>
                  <a:cubicBezTo>
                    <a:pt x="23562" y="204666"/>
                    <a:pt x="55417" y="215086"/>
                    <a:pt x="93642" y="222902"/>
                  </a:cubicBezTo>
                  <a:cubicBezTo>
                    <a:pt x="94916" y="228112"/>
                    <a:pt x="96190" y="232019"/>
                    <a:pt x="100013" y="235927"/>
                  </a:cubicBezTo>
                  <a:cubicBezTo>
                    <a:pt x="84723" y="261978"/>
                    <a:pt x="71981" y="284122"/>
                    <a:pt x="65610" y="298450"/>
                  </a:cubicBezTo>
                  <a:cubicBezTo>
                    <a:pt x="33755" y="273702"/>
                    <a:pt x="10820" y="237230"/>
                    <a:pt x="3175" y="196850"/>
                  </a:cubicBezTo>
                  <a:close/>
                  <a:moveTo>
                    <a:pt x="146517" y="192087"/>
                  </a:moveTo>
                  <a:cubicBezTo>
                    <a:pt x="151747" y="200025"/>
                    <a:pt x="156976" y="207963"/>
                    <a:pt x="163513" y="215900"/>
                  </a:cubicBezTo>
                  <a:cubicBezTo>
                    <a:pt x="158284" y="215900"/>
                    <a:pt x="153054" y="214577"/>
                    <a:pt x="147825" y="214577"/>
                  </a:cubicBezTo>
                  <a:cubicBezTo>
                    <a:pt x="147825" y="209286"/>
                    <a:pt x="145210" y="203994"/>
                    <a:pt x="141288" y="200025"/>
                  </a:cubicBezTo>
                  <a:cubicBezTo>
                    <a:pt x="142595" y="197379"/>
                    <a:pt x="145210" y="194733"/>
                    <a:pt x="146517" y="192087"/>
                  </a:cubicBezTo>
                  <a:close/>
                  <a:moveTo>
                    <a:pt x="277877" y="160337"/>
                  </a:moveTo>
                  <a:cubicBezTo>
                    <a:pt x="290894" y="175968"/>
                    <a:pt x="302610" y="190296"/>
                    <a:pt x="314326" y="204624"/>
                  </a:cubicBezTo>
                  <a:cubicBezTo>
                    <a:pt x="297403" y="205927"/>
                    <a:pt x="276575" y="208532"/>
                    <a:pt x="253143" y="211137"/>
                  </a:cubicBezTo>
                  <a:cubicBezTo>
                    <a:pt x="251842" y="207230"/>
                    <a:pt x="251842" y="204624"/>
                    <a:pt x="249238" y="203322"/>
                  </a:cubicBezTo>
                  <a:cubicBezTo>
                    <a:pt x="259652" y="188994"/>
                    <a:pt x="270066" y="174665"/>
                    <a:pt x="277877" y="160337"/>
                  </a:cubicBezTo>
                  <a:close/>
                  <a:moveTo>
                    <a:pt x="290513" y="153987"/>
                  </a:moveTo>
                  <a:cubicBezTo>
                    <a:pt x="306490" y="159216"/>
                    <a:pt x="321136" y="163139"/>
                    <a:pt x="331788" y="167061"/>
                  </a:cubicBezTo>
                  <a:cubicBezTo>
                    <a:pt x="331788" y="178827"/>
                    <a:pt x="330457" y="187978"/>
                    <a:pt x="329125" y="198437"/>
                  </a:cubicBezTo>
                  <a:cubicBezTo>
                    <a:pt x="317142" y="185364"/>
                    <a:pt x="303828" y="170983"/>
                    <a:pt x="290513" y="153987"/>
                  </a:cubicBezTo>
                  <a:close/>
                  <a:moveTo>
                    <a:pt x="113341" y="139700"/>
                  </a:moveTo>
                  <a:cubicBezTo>
                    <a:pt x="118493" y="150004"/>
                    <a:pt x="124933" y="160307"/>
                    <a:pt x="130085" y="169324"/>
                  </a:cubicBezTo>
                  <a:cubicBezTo>
                    <a:pt x="132661" y="171900"/>
                    <a:pt x="135237" y="175764"/>
                    <a:pt x="136525" y="178340"/>
                  </a:cubicBezTo>
                  <a:cubicBezTo>
                    <a:pt x="133949" y="183492"/>
                    <a:pt x="131373" y="187356"/>
                    <a:pt x="128797" y="191219"/>
                  </a:cubicBezTo>
                  <a:cubicBezTo>
                    <a:pt x="126221" y="189932"/>
                    <a:pt x="123645" y="189932"/>
                    <a:pt x="121069" y="189932"/>
                  </a:cubicBezTo>
                  <a:cubicBezTo>
                    <a:pt x="109478" y="189932"/>
                    <a:pt x="99174" y="197659"/>
                    <a:pt x="95310" y="207963"/>
                  </a:cubicBezTo>
                  <a:cubicBezTo>
                    <a:pt x="52807" y="200235"/>
                    <a:pt x="19320" y="187356"/>
                    <a:pt x="1288" y="179628"/>
                  </a:cubicBezTo>
                  <a:cubicBezTo>
                    <a:pt x="0" y="174476"/>
                    <a:pt x="0" y="170612"/>
                    <a:pt x="0" y="165460"/>
                  </a:cubicBezTo>
                  <a:cubicBezTo>
                    <a:pt x="0" y="160307"/>
                    <a:pt x="0" y="156444"/>
                    <a:pt x="1288" y="151292"/>
                  </a:cubicBezTo>
                  <a:cubicBezTo>
                    <a:pt x="23183" y="147428"/>
                    <a:pt x="64399" y="142276"/>
                    <a:pt x="113341" y="139700"/>
                  </a:cubicBezTo>
                  <a:close/>
                  <a:moveTo>
                    <a:pt x="186315" y="138112"/>
                  </a:moveTo>
                  <a:cubicBezTo>
                    <a:pt x="215774" y="139408"/>
                    <a:pt x="243952" y="143298"/>
                    <a:pt x="268288" y="149780"/>
                  </a:cubicBezTo>
                  <a:cubicBezTo>
                    <a:pt x="259322" y="164042"/>
                    <a:pt x="249076" y="179599"/>
                    <a:pt x="238829" y="193860"/>
                  </a:cubicBezTo>
                  <a:cubicBezTo>
                    <a:pt x="234986" y="192564"/>
                    <a:pt x="231144" y="191267"/>
                    <a:pt x="227301" y="191267"/>
                  </a:cubicBezTo>
                  <a:cubicBezTo>
                    <a:pt x="213212" y="191267"/>
                    <a:pt x="201685" y="201639"/>
                    <a:pt x="200404" y="214604"/>
                  </a:cubicBezTo>
                  <a:cubicBezTo>
                    <a:pt x="194000" y="214604"/>
                    <a:pt x="186315" y="214604"/>
                    <a:pt x="179911" y="215900"/>
                  </a:cubicBezTo>
                  <a:cubicBezTo>
                    <a:pt x="170945" y="202936"/>
                    <a:pt x="163260" y="191267"/>
                    <a:pt x="155575" y="179599"/>
                  </a:cubicBezTo>
                  <a:cubicBezTo>
                    <a:pt x="160698" y="171820"/>
                    <a:pt x="167102" y="162745"/>
                    <a:pt x="173507" y="154966"/>
                  </a:cubicBezTo>
                  <a:cubicBezTo>
                    <a:pt x="177349" y="148483"/>
                    <a:pt x="182472" y="143298"/>
                    <a:pt x="186315" y="138112"/>
                  </a:cubicBezTo>
                  <a:close/>
                  <a:moveTo>
                    <a:pt x="168276" y="138112"/>
                  </a:moveTo>
                  <a:cubicBezTo>
                    <a:pt x="165630" y="140597"/>
                    <a:pt x="164307" y="143081"/>
                    <a:pt x="161661" y="145566"/>
                  </a:cubicBezTo>
                  <a:cubicBezTo>
                    <a:pt x="156370" y="153020"/>
                    <a:pt x="151078" y="159232"/>
                    <a:pt x="145786" y="166687"/>
                  </a:cubicBezTo>
                  <a:cubicBezTo>
                    <a:pt x="144463" y="165445"/>
                    <a:pt x="143140" y="162960"/>
                    <a:pt x="141817" y="161718"/>
                  </a:cubicBezTo>
                  <a:cubicBezTo>
                    <a:pt x="137849" y="154263"/>
                    <a:pt x="132557" y="146808"/>
                    <a:pt x="128588" y="139354"/>
                  </a:cubicBezTo>
                  <a:cubicBezTo>
                    <a:pt x="141817" y="139354"/>
                    <a:pt x="155047" y="138112"/>
                    <a:pt x="168276" y="138112"/>
                  </a:cubicBezTo>
                  <a:close/>
                  <a:moveTo>
                    <a:pt x="220028" y="103187"/>
                  </a:moveTo>
                  <a:cubicBezTo>
                    <a:pt x="223838" y="104486"/>
                    <a:pt x="227648" y="105784"/>
                    <a:pt x="232728" y="105784"/>
                  </a:cubicBezTo>
                  <a:cubicBezTo>
                    <a:pt x="233998" y="105784"/>
                    <a:pt x="236538" y="105784"/>
                    <a:pt x="237808" y="105784"/>
                  </a:cubicBezTo>
                  <a:cubicBezTo>
                    <a:pt x="241618" y="109681"/>
                    <a:pt x="244158" y="114877"/>
                    <a:pt x="246698" y="118773"/>
                  </a:cubicBezTo>
                  <a:cubicBezTo>
                    <a:pt x="249238" y="122670"/>
                    <a:pt x="253048" y="127865"/>
                    <a:pt x="255588" y="131762"/>
                  </a:cubicBezTo>
                  <a:cubicBezTo>
                    <a:pt x="237808" y="129164"/>
                    <a:pt x="218758" y="126566"/>
                    <a:pt x="198438" y="125267"/>
                  </a:cubicBezTo>
                  <a:cubicBezTo>
                    <a:pt x="206058" y="117474"/>
                    <a:pt x="213678" y="109681"/>
                    <a:pt x="220028" y="103187"/>
                  </a:cubicBezTo>
                  <a:close/>
                  <a:moveTo>
                    <a:pt x="317236" y="98425"/>
                  </a:moveTo>
                  <a:cubicBezTo>
                    <a:pt x="325173" y="115539"/>
                    <a:pt x="329142" y="133969"/>
                    <a:pt x="331788" y="152400"/>
                  </a:cubicBezTo>
                  <a:cubicBezTo>
                    <a:pt x="319882" y="148450"/>
                    <a:pt x="306652" y="144501"/>
                    <a:pt x="292100" y="140552"/>
                  </a:cubicBezTo>
                  <a:cubicBezTo>
                    <a:pt x="301361" y="124754"/>
                    <a:pt x="310621" y="111589"/>
                    <a:pt x="317236" y="98425"/>
                  </a:cubicBezTo>
                  <a:close/>
                  <a:moveTo>
                    <a:pt x="286068" y="52387"/>
                  </a:moveTo>
                  <a:cubicBezTo>
                    <a:pt x="295205" y="61448"/>
                    <a:pt x="303037" y="71803"/>
                    <a:pt x="309563" y="84748"/>
                  </a:cubicBezTo>
                  <a:cubicBezTo>
                    <a:pt x="301731" y="98986"/>
                    <a:pt x="289984" y="117108"/>
                    <a:pt x="278236" y="136525"/>
                  </a:cubicBezTo>
                  <a:cubicBezTo>
                    <a:pt x="278236" y="136525"/>
                    <a:pt x="276931" y="136525"/>
                    <a:pt x="276931" y="136525"/>
                  </a:cubicBezTo>
                  <a:cubicBezTo>
                    <a:pt x="270404" y="127464"/>
                    <a:pt x="265183" y="119697"/>
                    <a:pt x="258657" y="110636"/>
                  </a:cubicBezTo>
                  <a:cubicBezTo>
                    <a:pt x="256046" y="106753"/>
                    <a:pt x="253436" y="102870"/>
                    <a:pt x="250825" y="98986"/>
                  </a:cubicBezTo>
                  <a:cubicBezTo>
                    <a:pt x="256046" y="93809"/>
                    <a:pt x="259962" y="86042"/>
                    <a:pt x="259962" y="78275"/>
                  </a:cubicBezTo>
                  <a:cubicBezTo>
                    <a:pt x="259962" y="75687"/>
                    <a:pt x="259962" y="73098"/>
                    <a:pt x="258657" y="70509"/>
                  </a:cubicBezTo>
                  <a:cubicBezTo>
                    <a:pt x="269099" y="62742"/>
                    <a:pt x="278236" y="57564"/>
                    <a:pt x="286068" y="52387"/>
                  </a:cubicBezTo>
                  <a:close/>
                  <a:moveTo>
                    <a:pt x="73025" y="28575"/>
                  </a:moveTo>
                  <a:cubicBezTo>
                    <a:pt x="79493" y="54655"/>
                    <a:pt x="92428" y="92472"/>
                    <a:pt x="107950" y="126377"/>
                  </a:cubicBezTo>
                  <a:cubicBezTo>
                    <a:pt x="63970" y="128985"/>
                    <a:pt x="25165" y="134201"/>
                    <a:pt x="3175" y="138113"/>
                  </a:cubicBezTo>
                  <a:cubicBezTo>
                    <a:pt x="10936" y="92472"/>
                    <a:pt x="36806" y="53351"/>
                    <a:pt x="73025" y="28575"/>
                  </a:cubicBezTo>
                  <a:close/>
                  <a:moveTo>
                    <a:pt x="203200" y="4762"/>
                  </a:moveTo>
                  <a:cubicBezTo>
                    <a:pt x="230476" y="11151"/>
                    <a:pt x="255155" y="23928"/>
                    <a:pt x="274638" y="41817"/>
                  </a:cubicBezTo>
                  <a:cubicBezTo>
                    <a:pt x="268144" y="45650"/>
                    <a:pt x="260350" y="52039"/>
                    <a:pt x="251258" y="57150"/>
                  </a:cubicBezTo>
                  <a:cubicBezTo>
                    <a:pt x="246063" y="53316"/>
                    <a:pt x="239568" y="50761"/>
                    <a:pt x="233074" y="50761"/>
                  </a:cubicBezTo>
                  <a:cubicBezTo>
                    <a:pt x="230476" y="50761"/>
                    <a:pt x="227879" y="50761"/>
                    <a:pt x="225281" y="52039"/>
                  </a:cubicBezTo>
                  <a:cubicBezTo>
                    <a:pt x="216189" y="34150"/>
                    <a:pt x="208395" y="17539"/>
                    <a:pt x="203200" y="4762"/>
                  </a:cubicBezTo>
                  <a:close/>
                  <a:moveTo>
                    <a:pt x="165260" y="0"/>
                  </a:moveTo>
                  <a:cubicBezTo>
                    <a:pt x="172957" y="0"/>
                    <a:pt x="179371" y="0"/>
                    <a:pt x="185786" y="1290"/>
                  </a:cubicBezTo>
                  <a:cubicBezTo>
                    <a:pt x="192200" y="15478"/>
                    <a:pt x="199897" y="36115"/>
                    <a:pt x="212725" y="59333"/>
                  </a:cubicBezTo>
                  <a:cubicBezTo>
                    <a:pt x="207594" y="63202"/>
                    <a:pt x="205028" y="69651"/>
                    <a:pt x="205028" y="77390"/>
                  </a:cubicBezTo>
                  <a:cubicBezTo>
                    <a:pt x="205028" y="82550"/>
                    <a:pt x="206311" y="87709"/>
                    <a:pt x="208876" y="91579"/>
                  </a:cubicBezTo>
                  <a:cubicBezTo>
                    <a:pt x="198614" y="100608"/>
                    <a:pt x="188351" y="110926"/>
                    <a:pt x="179371" y="122535"/>
                  </a:cubicBezTo>
                  <a:cubicBezTo>
                    <a:pt x="178089" y="122535"/>
                    <a:pt x="178089" y="122535"/>
                    <a:pt x="176806" y="122535"/>
                  </a:cubicBezTo>
                  <a:cubicBezTo>
                    <a:pt x="158846" y="122535"/>
                    <a:pt x="139604" y="123825"/>
                    <a:pt x="122927" y="123825"/>
                  </a:cubicBezTo>
                  <a:cubicBezTo>
                    <a:pt x="104967" y="87709"/>
                    <a:pt x="92139" y="45144"/>
                    <a:pt x="85725" y="20637"/>
                  </a:cubicBezTo>
                  <a:cubicBezTo>
                    <a:pt x="108816" y="7739"/>
                    <a:pt x="135755" y="0"/>
                    <a:pt x="16526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083669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387927" y="424875"/>
            <a:ext cx="11458735" cy="6096000"/>
          </a:xfrm>
          <a:prstGeom prst="rect">
            <a:avLst/>
          </a:prstGeom>
          <a:noFill/>
          <a:ln w="168275">
            <a:solidFill>
              <a:srgbClr val="4192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83669"/>
              </a:solidFill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>
            <p:custDataLst>
              <p:tags r:id="rId5"/>
            </p:custDataLst>
          </p:nvPr>
        </p:nvGrpSpPr>
        <p:grpSpPr>
          <a:xfrm>
            <a:off x="1635125" y="852805"/>
            <a:ext cx="9838055" cy="492125"/>
            <a:chOff x="683080" y="852602"/>
            <a:chExt cx="10603410" cy="492125"/>
          </a:xfrm>
        </p:grpSpPr>
        <p:sp>
          <p:nvSpPr>
            <p:cNvPr id="5" name="Synergistically utilize technically sound portals with frictionless chains. Dramatically customize…"/>
            <p:cNvSpPr txBox="1"/>
            <p:nvPr>
              <p:custDataLst>
                <p:tags r:id="rId6"/>
              </p:custDataLst>
            </p:nvPr>
          </p:nvSpPr>
          <p:spPr>
            <a:xfrm>
              <a:off x="683080" y="852602"/>
              <a:ext cx="9036134" cy="492125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spAutoFit/>
            </a:bodyPr>
            <a:lstStyle/>
            <a:p>
              <a:pPr lvl="0" algn="dist"/>
              <a:r>
                <a:rPr lang="zh-CN" altLang="en-US" sz="3200" b="1">
                  <a:solidFill>
                    <a:srgbClr val="083669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案例：</a:t>
              </a:r>
              <a:r>
                <a:rPr lang="zh-CN" altLang="en-US" sz="3200" b="1" kern="10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  <a:cs typeface="Times New Roman" panose="02020503050405090304" charset="0"/>
                  <a:sym typeface="+mn-ea"/>
                </a:rPr>
                <a:t>湖泊演变为陆地的过程</a:t>
              </a:r>
              <a:endParaRPr lang="zh-CN" altLang="en-US" sz="3200" b="1">
                <a:solidFill>
                  <a:srgbClr val="083669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endParaRPr>
            </a:p>
          </p:txBody>
        </p:sp>
        <p:sp>
          <p:nvSpPr>
            <p:cNvPr id="6" name="箭头: V 形 5"/>
            <p:cNvSpPr/>
            <p:nvPr>
              <p:custDataLst>
                <p:tags r:id="rId7"/>
              </p:custDataLst>
            </p:nvPr>
          </p:nvSpPr>
          <p:spPr>
            <a:xfrm>
              <a:off x="9858150" y="892666"/>
              <a:ext cx="272597" cy="424671"/>
            </a:xfrm>
            <a:prstGeom prst="chevron">
              <a:avLst/>
            </a:prstGeom>
            <a:solidFill>
              <a:srgbClr val="4192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9" name="箭头: V 形 8"/>
            <p:cNvSpPr/>
            <p:nvPr>
              <p:custDataLst>
                <p:tags r:id="rId8"/>
              </p:custDataLst>
            </p:nvPr>
          </p:nvSpPr>
          <p:spPr>
            <a:xfrm>
              <a:off x="10269715" y="892666"/>
              <a:ext cx="272597" cy="424671"/>
            </a:xfrm>
            <a:prstGeom prst="chevron">
              <a:avLst/>
            </a:prstGeom>
            <a:solidFill>
              <a:srgbClr val="4192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11" name="箭头: V 形 10"/>
            <p:cNvSpPr/>
            <p:nvPr>
              <p:custDataLst>
                <p:tags r:id="rId9"/>
              </p:custDataLst>
            </p:nvPr>
          </p:nvSpPr>
          <p:spPr>
            <a:xfrm>
              <a:off x="10646623" y="892666"/>
              <a:ext cx="272597" cy="424671"/>
            </a:xfrm>
            <a:prstGeom prst="chevron">
              <a:avLst/>
            </a:prstGeom>
            <a:solidFill>
              <a:srgbClr val="4192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12" name="箭头: V 形 11"/>
            <p:cNvSpPr/>
            <p:nvPr>
              <p:custDataLst>
                <p:tags r:id="rId10"/>
              </p:custDataLst>
            </p:nvPr>
          </p:nvSpPr>
          <p:spPr>
            <a:xfrm>
              <a:off x="11013893" y="892666"/>
              <a:ext cx="272597" cy="424671"/>
            </a:xfrm>
            <a:prstGeom prst="chevron">
              <a:avLst/>
            </a:prstGeom>
            <a:solidFill>
              <a:srgbClr val="4192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47" name="矩形 46"/>
          <p:cNvSpPr/>
          <p:nvPr>
            <p:custDataLst>
              <p:tags r:id="rId11"/>
            </p:custDataLst>
          </p:nvPr>
        </p:nvSpPr>
        <p:spPr>
          <a:xfrm>
            <a:off x="7373266" y="1868963"/>
            <a:ext cx="12298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60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a. </a:t>
            </a:r>
            <a:r>
              <a:rPr lang="zh-CN" altLang="en-US" sz="160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深水</a:t>
            </a:r>
            <a:r>
              <a:rPr lang="zh-CN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湖泊</a:t>
            </a:r>
            <a:endParaRPr lang="zh-CN" altLang="en-US" sz="160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8" name="矩形 47"/>
          <p:cNvSpPr/>
          <p:nvPr>
            <p:custDataLst>
              <p:tags r:id="rId12"/>
            </p:custDataLst>
          </p:nvPr>
        </p:nvSpPr>
        <p:spPr>
          <a:xfrm>
            <a:off x="7373266" y="2840743"/>
            <a:ext cx="12474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60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b. </a:t>
            </a:r>
            <a:r>
              <a:rPr lang="zh-CN" altLang="en-US" sz="160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浅水</a:t>
            </a:r>
            <a:r>
              <a:rPr lang="zh-CN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湖泊</a:t>
            </a:r>
            <a:endParaRPr lang="zh-CN" altLang="en-US" sz="160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0" name="矩形 49"/>
          <p:cNvSpPr/>
          <p:nvPr>
            <p:custDataLst>
              <p:tags r:id="rId13"/>
            </p:custDataLst>
          </p:nvPr>
        </p:nvSpPr>
        <p:spPr>
          <a:xfrm>
            <a:off x="7373266" y="3812523"/>
            <a:ext cx="8082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60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c. </a:t>
            </a:r>
            <a:r>
              <a:rPr lang="zh-CN" altLang="en-US" sz="160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沼泽</a:t>
            </a:r>
            <a:endParaRPr lang="zh-CN" altLang="en-US" sz="160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" name="矩形 50"/>
          <p:cNvSpPr/>
          <p:nvPr>
            <p:custDataLst>
              <p:tags r:id="rId14"/>
            </p:custDataLst>
          </p:nvPr>
        </p:nvSpPr>
        <p:spPr>
          <a:xfrm>
            <a:off x="7373266" y="4784303"/>
            <a:ext cx="8370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60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d. </a:t>
            </a:r>
            <a:r>
              <a:rPr lang="zh-CN" altLang="en-US" sz="160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草甸</a:t>
            </a:r>
            <a:endParaRPr lang="zh-CN" altLang="en-US" sz="160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2" name="矩形 51"/>
          <p:cNvSpPr/>
          <p:nvPr>
            <p:custDataLst>
              <p:tags r:id="rId15"/>
            </p:custDataLst>
          </p:nvPr>
        </p:nvSpPr>
        <p:spPr>
          <a:xfrm>
            <a:off x="7373266" y="5756082"/>
            <a:ext cx="8226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60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e. </a:t>
            </a:r>
            <a:r>
              <a:rPr lang="zh-CN" altLang="en-US" sz="160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森林</a:t>
            </a:r>
            <a:endParaRPr lang="zh-CN" altLang="en-US" sz="160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3" name="组合 52"/>
          <p:cNvGrpSpPr/>
          <p:nvPr>
            <p:custDataLst>
              <p:tags r:id="rId16"/>
            </p:custDataLst>
          </p:nvPr>
        </p:nvGrpSpPr>
        <p:grpSpPr>
          <a:xfrm>
            <a:off x="8598094" y="1501685"/>
            <a:ext cx="2472846" cy="4876912"/>
            <a:chOff x="7500731" y="1174660"/>
            <a:chExt cx="2472846" cy="4876912"/>
          </a:xfrm>
        </p:grpSpPr>
        <p:pic>
          <p:nvPicPr>
            <p:cNvPr id="54" name="图片 53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7501727" y="1174660"/>
              <a:ext cx="2471850" cy="2954742"/>
            </a:xfrm>
            <a:prstGeom prst="rect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7500731" y="4129402"/>
              <a:ext cx="2472846" cy="1922170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>
            <p:custDataLst>
              <p:tags r:id="rId21"/>
            </p:custDataLst>
          </p:nvPr>
        </p:nvSpPr>
        <p:spPr>
          <a:xfrm>
            <a:off x="1163955" y="1475105"/>
            <a:ext cx="587946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zh-CN" sz="2400" b="1" kern="10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Courier New" panose="02070409020205090404" pitchFamily="49" charset="0"/>
                <a:sym typeface="+mn-ea"/>
              </a:rPr>
              <a:t>请根据统一变化过程的原理，分析在湖泊演变为陆地的过程中，各地理要素是如何统一变化的。</a:t>
            </a:r>
            <a:endParaRPr lang="zh-CN" altLang="zh-CN" sz="2400" b="1" kern="100">
              <a:solidFill>
                <a:srgbClr val="0070C0"/>
              </a:solidFill>
              <a:latin typeface="微软雅黑" pitchFamily="34" charset="-122"/>
              <a:ea typeface="微软雅黑" pitchFamily="34" charset="-122"/>
              <a:cs typeface="Courier New" panose="02070409020205090404" pitchFamily="49" charset="0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22"/>
            </p:custDataLst>
          </p:nvPr>
        </p:nvSpPr>
        <p:spPr>
          <a:xfrm>
            <a:off x="1302385" y="3270885"/>
            <a:ext cx="4830445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地貌：</a:t>
            </a:r>
            <a:endParaRPr lang="zh-CN" altLang="en-US" sz="240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66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  <a:p>
            <a:pPr marL="342900" indent="-342900" defTabSz="6858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b="1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气候：</a:t>
            </a:r>
            <a:endParaRPr lang="zh-CN" altLang="en-US" sz="2400" b="1" smtClean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66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  <a:p>
            <a:pPr marL="342900" indent="-342900" defTabSz="6858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b="1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生物</a:t>
            </a:r>
            <a:r>
              <a:rPr lang="zh-CN" altLang="en-US" sz="2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：</a:t>
            </a:r>
            <a:endParaRPr lang="zh-CN" altLang="en-US" sz="240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66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  <a:p>
            <a:pPr marL="342900" indent="-342900" defTabSz="6858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土壤：</a:t>
            </a:r>
            <a:endParaRPr lang="zh-CN" altLang="en-US" sz="240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66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  <a:p>
            <a:pPr marL="342900" indent="-342900" defTabSz="6858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水文：</a:t>
            </a:r>
            <a:endParaRPr lang="zh-CN" altLang="en-US" sz="240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23"/>
            </p:custDataLst>
          </p:nvPr>
        </p:nvSpPr>
        <p:spPr>
          <a:xfrm>
            <a:off x="2580640" y="3270885"/>
            <a:ext cx="5614670" cy="3273425"/>
          </a:xfrm>
          <a:prstGeom prst="rect">
            <a:avLst/>
          </a:prstGeom>
        </p:spPr>
        <p:txBody>
          <a:bodyPr wrap="square">
            <a:noAutofit/>
          </a:bodyPr>
          <a:p>
            <a:pPr indent="0" defTabSz="685800">
              <a:lnSpc>
                <a:spcPct val="150000"/>
              </a:lnSpc>
              <a:buFont typeface="+mj-ea"/>
              <a:buNone/>
            </a:pPr>
            <a:r>
              <a:rPr lang="zh-CN" altLang="en-US" sz="24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由湖泊变成了陆地</a:t>
            </a:r>
            <a:r>
              <a:rPr lang="zh-CN" altLang="en-US" sz="24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 </a:t>
            </a:r>
            <a:endParaRPr lang="zh-CN" altLang="en-US" sz="240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  <a:p>
            <a:pPr indent="0" defTabSz="685800">
              <a:lnSpc>
                <a:spcPct val="150000"/>
              </a:lnSpc>
              <a:buFont typeface="+mj-ea"/>
              <a:buNone/>
            </a:pPr>
            <a:r>
              <a:rPr lang="zh-CN" altLang="en-US" sz="240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由</a:t>
            </a:r>
            <a:r>
              <a:rPr lang="zh-CN" altLang="en-US" sz="24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湿润变得干燥</a:t>
            </a:r>
            <a:r>
              <a:rPr lang="zh-CN" altLang="en-US" sz="24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 </a:t>
            </a:r>
            <a:endParaRPr lang="zh-CN" altLang="en-US" sz="240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  <a:p>
            <a:pPr indent="0" defTabSz="685800">
              <a:lnSpc>
                <a:spcPct val="150000"/>
              </a:lnSpc>
              <a:buFont typeface="+mj-ea"/>
              <a:buNone/>
            </a:pPr>
            <a:r>
              <a:rPr lang="zh-CN" altLang="en-US" sz="24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由水生生物变成陆地</a:t>
            </a:r>
            <a:r>
              <a:rPr lang="zh-CN" altLang="en-US" sz="240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生物</a:t>
            </a:r>
            <a:r>
              <a:rPr lang="zh-CN" altLang="en-US" sz="240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 </a:t>
            </a:r>
            <a:endParaRPr lang="zh-CN" altLang="en-US" sz="240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  <a:p>
            <a:pPr indent="0" defTabSz="685800">
              <a:lnSpc>
                <a:spcPct val="150000"/>
              </a:lnSpc>
              <a:buFont typeface="+mj-ea"/>
              <a:buNone/>
            </a:pPr>
            <a:r>
              <a:rPr lang="zh-CN" altLang="en-US" sz="24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逐渐由湿变干</a:t>
            </a:r>
            <a:endParaRPr lang="zh-CN" altLang="en-US" sz="240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  <a:p>
            <a:pPr indent="0" defTabSz="685800">
              <a:lnSpc>
                <a:spcPct val="150000"/>
              </a:lnSpc>
              <a:buFont typeface="+mj-ea"/>
              <a:buNone/>
            </a:pPr>
            <a:r>
              <a:rPr lang="zh-CN" altLang="en-US" sz="24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水面逐渐缩小至消失</a:t>
            </a:r>
            <a:endParaRPr lang="zh-CN" altLang="en-US" sz="240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47" grpId="0"/>
      <p:bldP spid="48" grpId="0"/>
      <p:bldP spid="50" grpId="0"/>
      <p:bldP spid="51" grpId="0"/>
      <p:bldP spid="52" grpId="0"/>
      <p:bldP spid="4" grpId="0"/>
    </p:bldLst>
  </p:timing>
</p:sld>
</file>

<file path=ppt/tags/tag1.xml><?xml version="1.0" encoding="utf-8"?>
<p:tagLst xmlns:p="http://schemas.openxmlformats.org/presentationml/2006/main">
  <p:tag name="AS_UNIQUEID" val="2413"/>
</p:tagLst>
</file>

<file path=ppt/tags/tag10.xml><?xml version="1.0" encoding="utf-8"?>
<p:tagLst xmlns:p="http://schemas.openxmlformats.org/presentationml/2006/main">
  <p:tag name="AS_UNIQUEID" val="2423"/>
</p:tagLst>
</file>

<file path=ppt/tags/tag100.xml><?xml version="1.0" encoding="utf-8"?>
<p:tagLst xmlns:p="http://schemas.openxmlformats.org/presentationml/2006/main">
  <p:tag name="AS_UNIQUEID" val="2533"/>
</p:tagLst>
</file>

<file path=ppt/tags/tag101.xml><?xml version="1.0" encoding="utf-8"?>
<p:tagLst xmlns:p="http://schemas.openxmlformats.org/presentationml/2006/main">
  <p:tag name="AS_UNIQUEID" val="2534"/>
</p:tagLst>
</file>

<file path=ppt/tags/tag102.xml><?xml version="1.0" encoding="utf-8"?>
<p:tagLst xmlns:p="http://schemas.openxmlformats.org/presentationml/2006/main">
  <p:tag name="AS_UNIQUEID" val="2536"/>
</p:tagLst>
</file>

<file path=ppt/tags/tag103.xml><?xml version="1.0" encoding="utf-8"?>
<p:tagLst xmlns:p="http://schemas.openxmlformats.org/presentationml/2006/main">
  <p:tag name="AS_UNIQUEID" val="2537"/>
</p:tagLst>
</file>

<file path=ppt/tags/tag104.xml><?xml version="1.0" encoding="utf-8"?>
<p:tagLst xmlns:p="http://schemas.openxmlformats.org/presentationml/2006/main">
  <p:tag name="AS_UNIQUEID" val="2538"/>
</p:tagLst>
</file>

<file path=ppt/tags/tag105.xml><?xml version="1.0" encoding="utf-8"?>
<p:tagLst xmlns:p="http://schemas.openxmlformats.org/presentationml/2006/main">
  <p:tag name="AS_UNIQUEID" val="2539"/>
</p:tagLst>
</file>

<file path=ppt/tags/tag106.xml><?xml version="1.0" encoding="utf-8"?>
<p:tagLst xmlns:p="http://schemas.openxmlformats.org/presentationml/2006/main">
  <p:tag name="AS_UNIQUEID" val="2541"/>
</p:tagLst>
</file>

<file path=ppt/tags/tag107.xml><?xml version="1.0" encoding="utf-8"?>
<p:tagLst xmlns:p="http://schemas.openxmlformats.org/presentationml/2006/main">
  <p:tag name="AS_UNIQUEID" val="2542"/>
</p:tagLst>
</file>

<file path=ppt/tags/tag108.xml><?xml version="1.0" encoding="utf-8"?>
<p:tagLst xmlns:p="http://schemas.openxmlformats.org/presentationml/2006/main">
  <p:tag name="AS_UNIQUEID" val="2543"/>
</p:tagLst>
</file>

<file path=ppt/tags/tag109.xml><?xml version="1.0" encoding="utf-8"?>
<p:tagLst xmlns:p="http://schemas.openxmlformats.org/presentationml/2006/main">
  <p:tag name="AS_UNIQUEID" val="2545"/>
</p:tagLst>
</file>

<file path=ppt/tags/tag11.xml><?xml version="1.0" encoding="utf-8"?>
<p:tagLst xmlns:p="http://schemas.openxmlformats.org/presentationml/2006/main">
  <p:tag name="AS_UNIQUEID" val="2425"/>
</p:tagLst>
</file>

<file path=ppt/tags/tag110.xml><?xml version="1.0" encoding="utf-8"?>
<p:tagLst xmlns:p="http://schemas.openxmlformats.org/presentationml/2006/main">
  <p:tag name="AS_UNIQUEID" val="2546"/>
</p:tagLst>
</file>

<file path=ppt/tags/tag111.xml><?xml version="1.0" encoding="utf-8"?>
<p:tagLst xmlns:p="http://schemas.openxmlformats.org/presentationml/2006/main">
  <p:tag name="AS_UNIQUEID" val="2547"/>
</p:tagLst>
</file>

<file path=ppt/tags/tag112.xml><?xml version="1.0" encoding="utf-8"?>
<p:tagLst xmlns:p="http://schemas.openxmlformats.org/presentationml/2006/main">
  <p:tag name="AS_UNIQUEID" val="2548"/>
</p:tagLst>
</file>

<file path=ppt/tags/tag113.xml><?xml version="1.0" encoding="utf-8"?>
<p:tagLst xmlns:p="http://schemas.openxmlformats.org/presentationml/2006/main">
  <p:tag name="AS_UNIQUEID" val="2549"/>
</p:tagLst>
</file>

<file path=ppt/tags/tag114.xml><?xml version="1.0" encoding="utf-8"?>
<p:tagLst xmlns:p="http://schemas.openxmlformats.org/presentationml/2006/main">
  <p:tag name="AS_UNIQUEID" val="2550"/>
</p:tagLst>
</file>

<file path=ppt/tags/tag115.xml><?xml version="1.0" encoding="utf-8"?>
<p:tagLst xmlns:p="http://schemas.openxmlformats.org/presentationml/2006/main">
  <p:tag name="AS_UNIQUEID" val="2552"/>
</p:tagLst>
</file>

<file path=ppt/tags/tag116.xml><?xml version="1.0" encoding="utf-8"?>
<p:tagLst xmlns:p="http://schemas.openxmlformats.org/presentationml/2006/main">
  <p:tag name="AS_UNIQUEID" val="2553"/>
</p:tagLst>
</file>

<file path=ppt/tags/tag117.xml><?xml version="1.0" encoding="utf-8"?>
<p:tagLst xmlns:p="http://schemas.openxmlformats.org/presentationml/2006/main">
  <p:tag name="AS_UNIQUEID" val="2554"/>
</p:tagLst>
</file>

<file path=ppt/tags/tag118.xml><?xml version="1.0" encoding="utf-8"?>
<p:tagLst xmlns:p="http://schemas.openxmlformats.org/presentationml/2006/main">
  <p:tag name="AS_UNIQUEID" val="2555"/>
</p:tagLst>
</file>

<file path=ppt/tags/tag119.xml><?xml version="1.0" encoding="utf-8"?>
<p:tagLst xmlns:p="http://schemas.openxmlformats.org/presentationml/2006/main">
  <p:tag name="AS_UNIQUEID" val="2556"/>
</p:tagLst>
</file>

<file path=ppt/tags/tag12.xml><?xml version="1.0" encoding="utf-8"?>
<p:tagLst xmlns:p="http://schemas.openxmlformats.org/presentationml/2006/main">
  <p:tag name="AS_UNIQUEID" val="2426"/>
</p:tagLst>
</file>

<file path=ppt/tags/tag120.xml><?xml version="1.0" encoding="utf-8"?>
<p:tagLst xmlns:p="http://schemas.openxmlformats.org/presentationml/2006/main">
  <p:tag name="AS_UNIQUEID" val="2557"/>
</p:tagLst>
</file>

<file path=ppt/tags/tag121.xml><?xml version="1.0" encoding="utf-8"?>
<p:tagLst xmlns:p="http://schemas.openxmlformats.org/presentationml/2006/main">
  <p:tag name="AS_UNIQUEID" val="2559"/>
</p:tagLst>
</file>

<file path=ppt/tags/tag122.xml><?xml version="1.0" encoding="utf-8"?>
<p:tagLst xmlns:p="http://schemas.openxmlformats.org/presentationml/2006/main">
  <p:tag name="AS_UNIQUEID" val="2560"/>
</p:tagLst>
</file>

<file path=ppt/tags/tag123.xml><?xml version="1.0" encoding="utf-8"?>
<p:tagLst xmlns:p="http://schemas.openxmlformats.org/presentationml/2006/main">
  <p:tag name="AS_UNIQUEID" val="2561"/>
</p:tagLst>
</file>

<file path=ppt/tags/tag124.xml><?xml version="1.0" encoding="utf-8"?>
<p:tagLst xmlns:p="http://schemas.openxmlformats.org/presentationml/2006/main">
  <p:tag name="AS_UNIQUEID" val="2562"/>
</p:tagLst>
</file>

<file path=ppt/tags/tag125.xml><?xml version="1.0" encoding="utf-8"?>
<p:tagLst xmlns:p="http://schemas.openxmlformats.org/presentationml/2006/main">
  <p:tag name="AS_UNIQUEID" val="2563"/>
</p:tagLst>
</file>

<file path=ppt/tags/tag126.xml><?xml version="1.0" encoding="utf-8"?>
<p:tagLst xmlns:p="http://schemas.openxmlformats.org/presentationml/2006/main">
  <p:tag name="AS_UNIQUEID" val="2565"/>
</p:tagLst>
</file>

<file path=ppt/tags/tag127.xml><?xml version="1.0" encoding="utf-8"?>
<p:tagLst xmlns:p="http://schemas.openxmlformats.org/presentationml/2006/main">
  <p:tag name="AS_UNIQUEID" val="2566"/>
</p:tagLst>
</file>

<file path=ppt/tags/tag128.xml><?xml version="1.0" encoding="utf-8"?>
<p:tagLst xmlns:p="http://schemas.openxmlformats.org/presentationml/2006/main">
  <p:tag name="AS_UNIQUEID" val="2567"/>
</p:tagLst>
</file>

<file path=ppt/tags/tag129.xml><?xml version="1.0" encoding="utf-8"?>
<p:tagLst xmlns:p="http://schemas.openxmlformats.org/presentationml/2006/main">
  <p:tag name="AS_UNIQUEID" val="2568"/>
</p:tagLst>
</file>

<file path=ppt/tags/tag13.xml><?xml version="1.0" encoding="utf-8"?>
<p:tagLst xmlns:p="http://schemas.openxmlformats.org/presentationml/2006/main">
  <p:tag name="AS_UNIQUEID" val="2427"/>
</p:tagLst>
</file>

<file path=ppt/tags/tag130.xml><?xml version="1.0" encoding="utf-8"?>
<p:tagLst xmlns:p="http://schemas.openxmlformats.org/presentationml/2006/main">
  <p:tag name="AS_UNIQUEID" val="2569"/>
</p:tagLst>
</file>

<file path=ppt/tags/tag131.xml><?xml version="1.0" encoding="utf-8"?>
<p:tagLst xmlns:p="http://schemas.openxmlformats.org/presentationml/2006/main">
  <p:tag name="AS_UNIQUEID" val="2571"/>
</p:tagLst>
</file>

<file path=ppt/tags/tag132.xml><?xml version="1.0" encoding="utf-8"?>
<p:tagLst xmlns:p="http://schemas.openxmlformats.org/presentationml/2006/main">
  <p:tag name="AS_UNIQUEID" val="2572"/>
</p:tagLst>
</file>

<file path=ppt/tags/tag133.xml><?xml version="1.0" encoding="utf-8"?>
<p:tagLst xmlns:p="http://schemas.openxmlformats.org/presentationml/2006/main">
  <p:tag name="AS_UNIQUEID" val="2573"/>
</p:tagLst>
</file>

<file path=ppt/tags/tag134.xml><?xml version="1.0" encoding="utf-8"?>
<p:tagLst xmlns:p="http://schemas.openxmlformats.org/presentationml/2006/main">
  <p:tag name="AS_UNIQUEID" val="2574"/>
</p:tagLst>
</file>

<file path=ppt/tags/tag135.xml><?xml version="1.0" encoding="utf-8"?>
<p:tagLst xmlns:p="http://schemas.openxmlformats.org/presentationml/2006/main">
  <p:tag name="AS_UNIQUEID" val="2575"/>
</p:tagLst>
</file>

<file path=ppt/tags/tag136.xml><?xml version="1.0" encoding="utf-8"?>
<p:tagLst xmlns:p="http://schemas.openxmlformats.org/presentationml/2006/main">
  <p:tag name="AS_UNIQUEID" val="2576"/>
</p:tagLst>
</file>

<file path=ppt/tags/tag137.xml><?xml version="1.0" encoding="utf-8"?>
<p:tagLst xmlns:p="http://schemas.openxmlformats.org/presentationml/2006/main">
  <p:tag name="AS_UNIQUEID" val="2578"/>
</p:tagLst>
</file>

<file path=ppt/tags/tag138.xml><?xml version="1.0" encoding="utf-8"?>
<p:tagLst xmlns:p="http://schemas.openxmlformats.org/presentationml/2006/main">
  <p:tag name="AS_UNIQUEID" val="2579"/>
</p:tagLst>
</file>

<file path=ppt/tags/tag139.xml><?xml version="1.0" encoding="utf-8"?>
<p:tagLst xmlns:p="http://schemas.openxmlformats.org/presentationml/2006/main">
  <p:tag name="AS_UNIQUEID" val="2580"/>
</p:tagLst>
</file>

<file path=ppt/tags/tag14.xml><?xml version="1.0" encoding="utf-8"?>
<p:tagLst xmlns:p="http://schemas.openxmlformats.org/presentationml/2006/main">
  <p:tag name="AS_UNIQUEID" val="2428"/>
</p:tagLst>
</file>

<file path=ppt/tags/tag140.xml><?xml version="1.0" encoding="utf-8"?>
<p:tagLst xmlns:p="http://schemas.openxmlformats.org/presentationml/2006/main">
  <p:tag name="AS_UNIQUEID" val="2581"/>
</p:tagLst>
</file>

<file path=ppt/tags/tag141.xml><?xml version="1.0" encoding="utf-8"?>
<p:tagLst xmlns:p="http://schemas.openxmlformats.org/presentationml/2006/main">
  <p:tag name="AS_UNIQUEID" val="2582"/>
</p:tagLst>
</file>

<file path=ppt/tags/tag142.xml><?xml version="1.0" encoding="utf-8"?>
<p:tagLst xmlns:p="http://schemas.openxmlformats.org/presentationml/2006/main">
  <p:tag name="AS_UNIQUEID" val="2583"/>
</p:tagLst>
</file>

<file path=ppt/tags/tag143.xml><?xml version="1.0" encoding="utf-8"?>
<p:tagLst xmlns:p="http://schemas.openxmlformats.org/presentationml/2006/main">
  <p:tag name="AS_UNIQUEID" val="2584"/>
</p:tagLst>
</file>

<file path=ppt/tags/tag144.xml><?xml version="1.0" encoding="utf-8"?>
<p:tagLst xmlns:p="http://schemas.openxmlformats.org/presentationml/2006/main">
  <p:tag name="AS_UNIQUEID" val="2585"/>
</p:tagLst>
</file>

<file path=ppt/tags/tag145.xml><?xml version="1.0" encoding="utf-8"?>
<p:tagLst xmlns:p="http://schemas.openxmlformats.org/presentationml/2006/main">
  <p:tag name="AS_UNIQUEID" val="2586"/>
</p:tagLst>
</file>

<file path=ppt/tags/tag146.xml><?xml version="1.0" encoding="utf-8"?>
<p:tagLst xmlns:p="http://schemas.openxmlformats.org/presentationml/2006/main">
  <p:tag name="AS_UNIQUEID" val="2587"/>
</p:tagLst>
</file>

<file path=ppt/tags/tag147.xml><?xml version="1.0" encoding="utf-8"?>
<p:tagLst xmlns:p="http://schemas.openxmlformats.org/presentationml/2006/main">
  <p:tag name="AS_UNIQUEID" val="2588"/>
</p:tagLst>
</file>

<file path=ppt/tags/tag148.xml><?xml version="1.0" encoding="utf-8"?>
<p:tagLst xmlns:p="http://schemas.openxmlformats.org/presentationml/2006/main">
  <p:tag name="AS_UNIQUEID" val="2589"/>
</p:tagLst>
</file>

<file path=ppt/tags/tag149.xml><?xml version="1.0" encoding="utf-8"?>
<p:tagLst xmlns:p="http://schemas.openxmlformats.org/presentationml/2006/main">
  <p:tag name="AS_UNIQUEID" val="2590"/>
</p:tagLst>
</file>

<file path=ppt/tags/tag15.xml><?xml version="1.0" encoding="utf-8"?>
<p:tagLst xmlns:p="http://schemas.openxmlformats.org/presentationml/2006/main">
  <p:tag name="AS_UNIQUEID" val="2429"/>
</p:tagLst>
</file>

<file path=ppt/tags/tag150.xml><?xml version="1.0" encoding="utf-8"?>
<p:tagLst xmlns:p="http://schemas.openxmlformats.org/presentationml/2006/main">
  <p:tag name="AS_UNIQUEID" val="2592"/>
</p:tagLst>
</file>

<file path=ppt/tags/tag151.xml><?xml version="1.0" encoding="utf-8"?>
<p:tagLst xmlns:p="http://schemas.openxmlformats.org/presentationml/2006/main">
  <p:tag name="AS_UNIQUEID" val="2593"/>
</p:tagLst>
</file>

<file path=ppt/tags/tag152.xml><?xml version="1.0" encoding="utf-8"?>
<p:tagLst xmlns:p="http://schemas.openxmlformats.org/presentationml/2006/main">
  <p:tag name="AS_UNIQUEID" val="2594"/>
</p:tagLst>
</file>

<file path=ppt/tags/tag153.xml><?xml version="1.0" encoding="utf-8"?>
<p:tagLst xmlns:p="http://schemas.openxmlformats.org/presentationml/2006/main">
  <p:tag name="AS_UNIQUEID" val="2595"/>
</p:tagLst>
</file>

<file path=ppt/tags/tag154.xml><?xml version="1.0" encoding="utf-8"?>
<p:tagLst xmlns:p="http://schemas.openxmlformats.org/presentationml/2006/main">
  <p:tag name="AS_UNIQUEID" val="2596"/>
</p:tagLst>
</file>

<file path=ppt/tags/tag155.xml><?xml version="1.0" encoding="utf-8"?>
<p:tagLst xmlns:p="http://schemas.openxmlformats.org/presentationml/2006/main">
  <p:tag name="AS_UNIQUEID" val="2598"/>
</p:tagLst>
</file>

<file path=ppt/tags/tag156.xml><?xml version="1.0" encoding="utf-8"?>
<p:tagLst xmlns:p="http://schemas.openxmlformats.org/presentationml/2006/main">
  <p:tag name="AS_UNIQUEID" val="2599"/>
</p:tagLst>
</file>

<file path=ppt/tags/tag157.xml><?xml version="1.0" encoding="utf-8"?>
<p:tagLst xmlns:p="http://schemas.openxmlformats.org/presentationml/2006/main">
  <p:tag name="AS_UNIQUEID" val="2600"/>
</p:tagLst>
</file>

<file path=ppt/tags/tag158.xml><?xml version="1.0" encoding="utf-8"?>
<p:tagLst xmlns:p="http://schemas.openxmlformats.org/presentationml/2006/main">
  <p:tag name="AS_UNIQUEID" val="2601"/>
</p:tagLst>
</file>

<file path=ppt/tags/tag159.xml><?xml version="1.0" encoding="utf-8"?>
<p:tagLst xmlns:p="http://schemas.openxmlformats.org/presentationml/2006/main">
  <p:tag name="AS_UNIQUEID" val="2602"/>
</p:tagLst>
</file>

<file path=ppt/tags/tag16.xml><?xml version="1.0" encoding="utf-8"?>
<p:tagLst xmlns:p="http://schemas.openxmlformats.org/presentationml/2006/main">
  <p:tag name="AS_UNIQUEID" val="2431"/>
</p:tagLst>
</file>

<file path=ppt/tags/tag160.xml><?xml version="1.0" encoding="utf-8"?>
<p:tagLst xmlns:p="http://schemas.openxmlformats.org/presentationml/2006/main">
  <p:tag name="AS_UNIQUEID" val="2603"/>
</p:tagLst>
</file>

<file path=ppt/tags/tag161.xml><?xml version="1.0" encoding="utf-8"?>
<p:tagLst xmlns:p="http://schemas.openxmlformats.org/presentationml/2006/main">
  <p:tag name="AS_UNIQUEID" val="2604"/>
</p:tagLst>
</file>

<file path=ppt/tags/tag162.xml><?xml version="1.0" encoding="utf-8"?>
<p:tagLst xmlns:p="http://schemas.openxmlformats.org/presentationml/2006/main">
  <p:tag name="AS_UNIQUEID" val="2606"/>
</p:tagLst>
</file>

<file path=ppt/tags/tag163.xml><?xml version="1.0" encoding="utf-8"?>
<p:tagLst xmlns:p="http://schemas.openxmlformats.org/presentationml/2006/main">
  <p:tag name="AS_UNIQUEID" val="2607"/>
</p:tagLst>
</file>

<file path=ppt/tags/tag164.xml><?xml version="1.0" encoding="utf-8"?>
<p:tagLst xmlns:p="http://schemas.openxmlformats.org/presentationml/2006/main">
  <p:tag name="AS_UNIQUEID" val="2608"/>
</p:tagLst>
</file>

<file path=ppt/tags/tag165.xml><?xml version="1.0" encoding="utf-8"?>
<p:tagLst xmlns:p="http://schemas.openxmlformats.org/presentationml/2006/main">
  <p:tag name="AS_UNIQUEID" val="2609"/>
</p:tagLst>
</file>

<file path=ppt/tags/tag166.xml><?xml version="1.0" encoding="utf-8"?>
<p:tagLst xmlns:p="http://schemas.openxmlformats.org/presentationml/2006/main">
  <p:tag name="AS_UNIQUEID" val="2610"/>
</p:tagLst>
</file>

<file path=ppt/tags/tag167.xml><?xml version="1.0" encoding="utf-8"?>
<p:tagLst xmlns:p="http://schemas.openxmlformats.org/presentationml/2006/main">
  <p:tag name="AS_UNIQUEID" val="2611"/>
</p:tagLst>
</file>

<file path=ppt/tags/tag168.xml><?xml version="1.0" encoding="utf-8"?>
<p:tagLst xmlns:p="http://schemas.openxmlformats.org/presentationml/2006/main">
  <p:tag name="AS_UNIQUEID" val="2613"/>
</p:tagLst>
</file>

<file path=ppt/tags/tag169.xml><?xml version="1.0" encoding="utf-8"?>
<p:tagLst xmlns:p="http://schemas.openxmlformats.org/presentationml/2006/main">
  <p:tag name="AS_UNIQUEID" val="2614"/>
</p:tagLst>
</file>

<file path=ppt/tags/tag17.xml><?xml version="1.0" encoding="utf-8"?>
<p:tagLst xmlns:p="http://schemas.openxmlformats.org/presentationml/2006/main">
  <p:tag name="AS_UNIQUEID" val="2432"/>
</p:tagLst>
</file>

<file path=ppt/tags/tag170.xml><?xml version="1.0" encoding="utf-8"?>
<p:tagLst xmlns:p="http://schemas.openxmlformats.org/presentationml/2006/main">
  <p:tag name="AS_UNIQUEID" val="2615"/>
</p:tagLst>
</file>

<file path=ppt/tags/tag171.xml><?xml version="1.0" encoding="utf-8"?>
<p:tagLst xmlns:p="http://schemas.openxmlformats.org/presentationml/2006/main">
  <p:tag name="AS_UNIQUEID" val="2616"/>
</p:tagLst>
</file>

<file path=ppt/tags/tag172.xml><?xml version="1.0" encoding="utf-8"?>
<p:tagLst xmlns:p="http://schemas.openxmlformats.org/presentationml/2006/main">
  <p:tag name="AS_UNIQUEID" val="2617"/>
</p:tagLst>
</file>

<file path=ppt/tags/tag173.xml><?xml version="1.0" encoding="utf-8"?>
<p:tagLst xmlns:p="http://schemas.openxmlformats.org/presentationml/2006/main">
  <p:tag name="AS_UNIQUEID" val="2618"/>
</p:tagLst>
</file>

<file path=ppt/tags/tag174.xml><?xml version="1.0" encoding="utf-8"?>
<p:tagLst xmlns:p="http://schemas.openxmlformats.org/presentationml/2006/main">
  <p:tag name="AS_UNIQUEID" val="2619"/>
</p:tagLst>
</file>

<file path=ppt/tags/tag175.xml><?xml version="1.0" encoding="utf-8"?>
<p:tagLst xmlns:p="http://schemas.openxmlformats.org/presentationml/2006/main">
  <p:tag name="AS_UNIQUEID" val="2620"/>
</p:tagLst>
</file>

<file path=ppt/tags/tag176.xml><?xml version="1.0" encoding="utf-8"?>
<p:tagLst xmlns:p="http://schemas.openxmlformats.org/presentationml/2006/main">
  <p:tag name="AS_UNIQUEID" val="2622"/>
</p:tagLst>
</file>

<file path=ppt/tags/tag177.xml><?xml version="1.0" encoding="utf-8"?>
<p:tagLst xmlns:p="http://schemas.openxmlformats.org/presentationml/2006/main">
  <p:tag name="AS_UNIQUEID" val="2623"/>
</p:tagLst>
</file>

<file path=ppt/tags/tag178.xml><?xml version="1.0" encoding="utf-8"?>
<p:tagLst xmlns:p="http://schemas.openxmlformats.org/presentationml/2006/main">
  <p:tag name="AS_UNIQUEID" val="2624"/>
</p:tagLst>
</file>

<file path=ppt/tags/tag179.xml><?xml version="1.0" encoding="utf-8"?>
<p:tagLst xmlns:p="http://schemas.openxmlformats.org/presentationml/2006/main">
  <p:tag name="AS_UNIQUEID" val="2625"/>
</p:tagLst>
</file>

<file path=ppt/tags/tag18.xml><?xml version="1.0" encoding="utf-8"?>
<p:tagLst xmlns:p="http://schemas.openxmlformats.org/presentationml/2006/main">
  <p:tag name="AS_UNIQUEID" val="2433"/>
</p:tagLst>
</file>

<file path=ppt/tags/tag180.xml><?xml version="1.0" encoding="utf-8"?>
<p:tagLst xmlns:p="http://schemas.openxmlformats.org/presentationml/2006/main">
  <p:tag name="AS_UNIQUEID" val="2628"/>
</p:tagLst>
</file>

<file path=ppt/tags/tag181.xml><?xml version="1.0" encoding="utf-8"?>
<p:tagLst xmlns:p="http://schemas.openxmlformats.org/presentationml/2006/main">
  <p:tag name="AS_UNIQUEID" val="2629"/>
</p:tagLst>
</file>

<file path=ppt/tags/tag182.xml><?xml version="1.0" encoding="utf-8"?>
<p:tagLst xmlns:p="http://schemas.openxmlformats.org/presentationml/2006/main">
  <p:tag name="AS_UNIQUEID" val="2630"/>
</p:tagLst>
</file>

<file path=ppt/tags/tag183.xml><?xml version="1.0" encoding="utf-8"?>
<p:tagLst xmlns:p="http://schemas.openxmlformats.org/presentationml/2006/main">
  <p:tag name="AS_UNIQUEID" val="2631"/>
</p:tagLst>
</file>

<file path=ppt/tags/tag184.xml><?xml version="1.0" encoding="utf-8"?>
<p:tagLst xmlns:p="http://schemas.openxmlformats.org/presentationml/2006/main">
  <p:tag name="AS_UNIQUEID" val="2632"/>
</p:tagLst>
</file>

<file path=ppt/tags/tag185.xml><?xml version="1.0" encoding="utf-8"?>
<p:tagLst xmlns:p="http://schemas.openxmlformats.org/presentationml/2006/main">
  <p:tag name="AS_UNIQUEID" val="2633"/>
</p:tagLst>
</file>

<file path=ppt/tags/tag186.xml><?xml version="1.0" encoding="utf-8"?>
<p:tagLst xmlns:p="http://schemas.openxmlformats.org/presentationml/2006/main">
  <p:tag name="AS_UNIQUEID" val="2635"/>
</p:tagLst>
</file>

<file path=ppt/tags/tag187.xml><?xml version="1.0" encoding="utf-8"?>
<p:tagLst xmlns:p="http://schemas.openxmlformats.org/presentationml/2006/main">
  <p:tag name="AS_UNIQUEID" val="2636"/>
</p:tagLst>
</file>

<file path=ppt/tags/tag188.xml><?xml version="1.0" encoding="utf-8"?>
<p:tagLst xmlns:p="http://schemas.openxmlformats.org/presentationml/2006/main">
  <p:tag name="AS_UNIQUEID" val="2637"/>
</p:tagLst>
</file>

<file path=ppt/tags/tag189.xml><?xml version="1.0" encoding="utf-8"?>
<p:tagLst xmlns:p="http://schemas.openxmlformats.org/presentationml/2006/main">
  <p:tag name="AS_UNIQUEID" val="2638"/>
</p:tagLst>
</file>

<file path=ppt/tags/tag19.xml><?xml version="1.0" encoding="utf-8"?>
<p:tagLst xmlns:p="http://schemas.openxmlformats.org/presentationml/2006/main">
  <p:tag name="AS_UNIQUEID" val="2434"/>
</p:tagLst>
</file>

<file path=ppt/tags/tag190.xml><?xml version="1.0" encoding="utf-8"?>
<p:tagLst xmlns:p="http://schemas.openxmlformats.org/presentationml/2006/main">
  <p:tag name="AS_UNIQUEID" val="2639"/>
</p:tagLst>
</file>

<file path=ppt/tags/tag191.xml><?xml version="1.0" encoding="utf-8"?>
<p:tagLst xmlns:p="http://schemas.openxmlformats.org/presentationml/2006/main">
  <p:tag name="AS_UNIQUEID" val="2641"/>
</p:tagLst>
</file>

<file path=ppt/tags/tag192.xml><?xml version="1.0" encoding="utf-8"?>
<p:tagLst xmlns:p="http://schemas.openxmlformats.org/presentationml/2006/main">
  <p:tag name="AS_UNIQUEID" val="2642"/>
</p:tagLst>
</file>

<file path=ppt/tags/tag193.xml><?xml version="1.0" encoding="utf-8"?>
<p:tagLst xmlns:p="http://schemas.openxmlformats.org/presentationml/2006/main">
  <p:tag name="AS_UNIQUEID" val="2643"/>
</p:tagLst>
</file>

<file path=ppt/tags/tag194.xml><?xml version="1.0" encoding="utf-8"?>
<p:tagLst xmlns:p="http://schemas.openxmlformats.org/presentationml/2006/main">
  <p:tag name="AS_UNIQUEID" val="2644"/>
</p:tagLst>
</file>

<file path=ppt/tags/tag195.xml><?xml version="1.0" encoding="utf-8"?>
<p:tagLst xmlns:p="http://schemas.openxmlformats.org/presentationml/2006/main">
  <p:tag name="AS_UNIQUEID" val="2646"/>
</p:tagLst>
</file>

<file path=ppt/tags/tag196.xml><?xml version="1.0" encoding="utf-8"?>
<p:tagLst xmlns:p="http://schemas.openxmlformats.org/presentationml/2006/main">
  <p:tag name="AS_UNIQUEID" val="2647"/>
</p:tagLst>
</file>

<file path=ppt/tags/tag197.xml><?xml version="1.0" encoding="utf-8"?>
<p:tagLst xmlns:p="http://schemas.openxmlformats.org/presentationml/2006/main">
  <p:tag name="AS_UNIQUEID" val="2648"/>
</p:tagLst>
</file>

<file path=ppt/tags/tag198.xml><?xml version="1.0" encoding="utf-8"?>
<p:tagLst xmlns:p="http://schemas.openxmlformats.org/presentationml/2006/main">
  <p:tag name="AS_UNIQUEID" val="2649"/>
</p:tagLst>
</file>

<file path=ppt/tags/tag199.xml><?xml version="1.0" encoding="utf-8"?>
<p:tagLst xmlns:p="http://schemas.openxmlformats.org/presentationml/2006/main">
  <p:tag name="AS_UNIQUEID" val="2650"/>
</p:tagLst>
</file>

<file path=ppt/tags/tag2.xml><?xml version="1.0" encoding="utf-8"?>
<p:tagLst xmlns:p="http://schemas.openxmlformats.org/presentationml/2006/main">
  <p:tag name="AS_UNIQUEID" val="2414"/>
</p:tagLst>
</file>

<file path=ppt/tags/tag20.xml><?xml version="1.0" encoding="utf-8"?>
<p:tagLst xmlns:p="http://schemas.openxmlformats.org/presentationml/2006/main">
  <p:tag name="AS_UNIQUEID" val="2435"/>
</p:tagLst>
</file>

<file path=ppt/tags/tag200.xml><?xml version="1.0" encoding="utf-8"?>
<p:tagLst xmlns:p="http://schemas.openxmlformats.org/presentationml/2006/main">
  <p:tag name="AS_UNIQUEID" val="2651"/>
</p:tagLst>
</file>

<file path=ppt/tags/tag201.xml><?xml version="1.0" encoding="utf-8"?>
<p:tagLst xmlns:p="http://schemas.openxmlformats.org/presentationml/2006/main">
  <p:tag name="AS_UNIQUEID" val="2407"/>
</p:tagLst>
</file>

<file path=ppt/tags/tag202.xml><?xml version="1.0" encoding="utf-8"?>
<p:tagLst xmlns:p="http://schemas.openxmlformats.org/presentationml/2006/main">
  <p:tag name="AS_UNIQUEID" val="2408"/>
</p:tagLst>
</file>

<file path=ppt/tags/tag203.xml><?xml version="1.0" encoding="utf-8"?>
<p:tagLst xmlns:p="http://schemas.openxmlformats.org/presentationml/2006/main">
  <p:tag name="AS_UNIQUEID" val="2409"/>
</p:tagLst>
</file>

<file path=ppt/tags/tag204.xml><?xml version="1.0" encoding="utf-8"?>
<p:tagLst xmlns:p="http://schemas.openxmlformats.org/presentationml/2006/main">
  <p:tag name="AS_UNIQUEID" val="2410"/>
</p:tagLst>
</file>

<file path=ppt/tags/tag205.xml><?xml version="1.0" encoding="utf-8"?>
<p:tagLst xmlns:p="http://schemas.openxmlformats.org/presentationml/2006/main">
  <p:tag name="AS_UNIQUEID" val="2411"/>
</p:tagLst>
</file>

<file path=ppt/tags/tag206.xml><?xml version="1.0" encoding="utf-8"?>
<p:tagLst xmlns:p="http://schemas.openxmlformats.org/presentationml/2006/main">
  <p:tag name="AS_UNIQUEID" val="2654"/>
</p:tagLst>
</file>

<file path=ppt/tags/tag207.xml><?xml version="1.0" encoding="utf-8"?>
<p:tagLst xmlns:p="http://schemas.openxmlformats.org/presentationml/2006/main">
  <p:tag name="AS_UNIQUEID" val="2655"/>
</p:tagLst>
</file>

<file path=ppt/tags/tag208.xml><?xml version="1.0" encoding="utf-8"?>
<p:tagLst xmlns:p="http://schemas.openxmlformats.org/presentationml/2006/main">
  <p:tag name="AS_UNIQUEID" val="2656"/>
</p:tagLst>
</file>

<file path=ppt/tags/tag209.xml><?xml version="1.0" encoding="utf-8"?>
<p:tagLst xmlns:p="http://schemas.openxmlformats.org/presentationml/2006/main">
  <p:tag name="AS_UNIQUEID" val="2657"/>
</p:tagLst>
</file>

<file path=ppt/tags/tag21.xml><?xml version="1.0" encoding="utf-8"?>
<p:tagLst xmlns:p="http://schemas.openxmlformats.org/presentationml/2006/main">
  <p:tag name="AS_UNIQUEID" val="2436"/>
</p:tagLst>
</file>

<file path=ppt/tags/tag210.xml><?xml version="1.0" encoding="utf-8"?>
<p:tagLst xmlns:p="http://schemas.openxmlformats.org/presentationml/2006/main">
  <p:tag name="AS_UNIQUEID" val="2658"/>
</p:tagLst>
</file>

<file path=ppt/tags/tag211.xml><?xml version="1.0" encoding="utf-8"?>
<p:tagLst xmlns:p="http://schemas.openxmlformats.org/presentationml/2006/main">
  <p:tag name="AS_UNIQUEID" val="2659"/>
</p:tagLst>
</file>

<file path=ppt/tags/tag212.xml><?xml version="1.0" encoding="utf-8"?>
<p:tagLst xmlns:p="http://schemas.openxmlformats.org/presentationml/2006/main">
  <p:tag name="AS_UNIQUEID" val="2660"/>
</p:tagLst>
</file>

<file path=ppt/tags/tag213.xml><?xml version="1.0" encoding="utf-8"?>
<p:tagLst xmlns:p="http://schemas.openxmlformats.org/presentationml/2006/main">
  <p:tag name="AS_UNIQUEID" val="6094"/>
</p:tagLst>
</file>

<file path=ppt/tags/tag214.xml><?xml version="1.0" encoding="utf-8"?>
<p:tagLst xmlns:p="http://schemas.openxmlformats.org/presentationml/2006/main">
  <p:tag name="AS_UNIQUEID" val="1893"/>
  <p:tag name="KSO_WM_BEAUTIFY_FLAG" val=""/>
</p:tagLst>
</file>

<file path=ppt/tags/tag215.xml><?xml version="1.0" encoding="utf-8"?>
<p:tagLst xmlns:p="http://schemas.openxmlformats.org/presentationml/2006/main">
  <p:tag name="AS_UNIQUEID" val="1534"/>
  <p:tag name="KSO_WM_BEAUTIFY_FLAG" val=""/>
</p:tagLst>
</file>

<file path=ppt/tags/tag216.xml><?xml version="1.0" encoding="utf-8"?>
<p:tagLst xmlns:p="http://schemas.openxmlformats.org/presentationml/2006/main">
  <p:tag name="AS_UNIQUEID" val="1896"/>
</p:tagLst>
</file>

<file path=ppt/tags/tag217.xml><?xml version="1.0" encoding="utf-8"?>
<p:tagLst xmlns:p="http://schemas.openxmlformats.org/presentationml/2006/main">
  <p:tag name="AS_UNIQUEID" val="1897"/>
</p:tagLst>
</file>

<file path=ppt/tags/tag218.xml><?xml version="1.0" encoding="utf-8"?>
<p:tagLst xmlns:p="http://schemas.openxmlformats.org/presentationml/2006/main">
  <p:tag name="AS_UNIQUEID" val="6891"/>
  <p:tag name="KSO_WM_BEAUTIFY_FLAG" val=""/>
</p:tagLst>
</file>

<file path=ppt/tags/tag219.xml><?xml version="1.0" encoding="utf-8"?>
<p:tagLst xmlns:p="http://schemas.openxmlformats.org/presentationml/2006/main">
  <p:tag name="AS_UNIQUEID" val="2681"/>
</p:tagLst>
</file>

<file path=ppt/tags/tag22.xml><?xml version="1.0" encoding="utf-8"?>
<p:tagLst xmlns:p="http://schemas.openxmlformats.org/presentationml/2006/main">
  <p:tag name="AS_UNIQUEID" val="2438"/>
</p:tagLst>
</file>

<file path=ppt/tags/tag220.xml><?xml version="1.0" encoding="utf-8"?>
<p:tagLst xmlns:p="http://schemas.openxmlformats.org/presentationml/2006/main">
  <p:tag name="AS_UNIQUEID" val="2682"/>
</p:tagLst>
</file>

<file path=ppt/tags/tag221.xml><?xml version="1.0" encoding="utf-8"?>
<p:tagLst xmlns:p="http://schemas.openxmlformats.org/presentationml/2006/main">
  <p:tag name="AS_UNIQUEID" val="2683"/>
</p:tagLst>
</file>

<file path=ppt/tags/tag222.xml><?xml version="1.0" encoding="utf-8"?>
<p:tagLst xmlns:p="http://schemas.openxmlformats.org/presentationml/2006/main">
  <p:tag name="AS_UNIQUEID" val="2684"/>
  <p:tag name="KSO_WM_BEAUTIFY_FLAG" val=""/>
</p:tagLst>
</file>

<file path=ppt/tags/tag223.xml><?xml version="1.0" encoding="utf-8"?>
<p:tagLst xmlns:p="http://schemas.openxmlformats.org/presentationml/2006/main">
  <p:tag name="AS_UNIQUEID" val="2685"/>
  <p:tag name="KSO_WM_BEAUTIFY_FLAG" val=""/>
</p:tagLst>
</file>

<file path=ppt/tags/tag224.xml><?xml version="1.0" encoding="utf-8"?>
<p:tagLst xmlns:p="http://schemas.openxmlformats.org/presentationml/2006/main">
  <p:tag name="AS_UNIQUEID" val="2686"/>
  <p:tag name="KSO_WM_BEAUTIFY_FLAG" val=""/>
</p:tagLst>
</file>

<file path=ppt/tags/tag225.xml><?xml version="1.0" encoding="utf-8"?>
<p:tagLst xmlns:p="http://schemas.openxmlformats.org/presentationml/2006/main">
  <p:tag name="AS_UNIQUEID" val="2687"/>
  <p:tag name="KSO_WM_BEAUTIFY_FLAG" val=""/>
</p:tagLst>
</file>

<file path=ppt/tags/tag226.xml><?xml version="1.0" encoding="utf-8"?>
<p:tagLst xmlns:p="http://schemas.openxmlformats.org/presentationml/2006/main">
  <p:tag name="AS_UNIQUEID" val="2688"/>
  <p:tag name="KSO_WM_BEAUTIFY_FLAG" val=""/>
</p:tagLst>
</file>

<file path=ppt/tags/tag227.xml><?xml version="1.0" encoding="utf-8"?>
<p:tagLst xmlns:p="http://schemas.openxmlformats.org/presentationml/2006/main">
  <p:tag name="AS_UNIQUEID" val="2689"/>
  <p:tag name="KSO_WM_BEAUTIFY_FLAG" val=""/>
</p:tagLst>
</file>

<file path=ppt/tags/tag228.xml><?xml version="1.0" encoding="utf-8"?>
<p:tagLst xmlns:p="http://schemas.openxmlformats.org/presentationml/2006/main">
  <p:tag name="AS_UNIQUEID" val="2690"/>
  <p:tag name="KSO_WM_BEAUTIFY_FLAG" val=""/>
</p:tagLst>
</file>

<file path=ppt/tags/tag229.xml><?xml version="1.0" encoding="utf-8"?>
<p:tagLst xmlns:p="http://schemas.openxmlformats.org/presentationml/2006/main">
  <p:tag name="AS_UNIQUEID" val="2691"/>
  <p:tag name="KSO_WM_BEAUTIFY_FLAG" val=""/>
</p:tagLst>
</file>

<file path=ppt/tags/tag23.xml><?xml version="1.0" encoding="utf-8"?>
<p:tagLst xmlns:p="http://schemas.openxmlformats.org/presentationml/2006/main">
  <p:tag name="AS_UNIQUEID" val="2439"/>
</p:tagLst>
</file>

<file path=ppt/tags/tag230.xml><?xml version="1.0" encoding="utf-8"?>
<p:tagLst xmlns:p="http://schemas.openxmlformats.org/presentationml/2006/main">
  <p:tag name="AS_UNIQUEID" val="2692"/>
  <p:tag name="KSO_WM_BEAUTIFY_FLAG" val=""/>
</p:tagLst>
</file>

<file path=ppt/tags/tag231.xml><?xml version="1.0" encoding="utf-8"?>
<p:tagLst xmlns:p="http://schemas.openxmlformats.org/presentationml/2006/main">
  <p:tag name="AS_UNIQUEID" val="2693"/>
  <p:tag name="KSO_WM_BEAUTIFY_FLAG" val=""/>
</p:tagLst>
</file>

<file path=ppt/tags/tag232.xml><?xml version="1.0" encoding="utf-8"?>
<p:tagLst xmlns:p="http://schemas.openxmlformats.org/presentationml/2006/main">
  <p:tag name="AS_UNIQUEID" val="3491"/>
</p:tagLst>
</file>

<file path=ppt/tags/tag233.xml><?xml version="1.0" encoding="utf-8"?>
<p:tagLst xmlns:p="http://schemas.openxmlformats.org/presentationml/2006/main">
  <p:tag name="AS_UNIQUEID" val="3492"/>
</p:tagLst>
</file>

<file path=ppt/tags/tag234.xml><?xml version="1.0" encoding="utf-8"?>
<p:tagLst xmlns:p="http://schemas.openxmlformats.org/presentationml/2006/main">
  <p:tag name="AS_UNIQUEID" val="3493"/>
</p:tagLst>
</file>

<file path=ppt/tags/tag235.xml><?xml version="1.0" encoding="utf-8"?>
<p:tagLst xmlns:p="http://schemas.openxmlformats.org/presentationml/2006/main">
  <p:tag name="AS_UNIQUEID" val="3494"/>
</p:tagLst>
</file>

<file path=ppt/tags/tag236.xml><?xml version="1.0" encoding="utf-8"?>
<p:tagLst xmlns:p="http://schemas.openxmlformats.org/presentationml/2006/main">
  <p:tag name="AS_UNIQUEID" val="3495"/>
</p:tagLst>
</file>

<file path=ppt/tags/tag237.xml><?xml version="1.0" encoding="utf-8"?>
<p:tagLst xmlns:p="http://schemas.openxmlformats.org/presentationml/2006/main">
  <p:tag name="AS_UNIQUEID" val="3496"/>
</p:tagLst>
</file>

<file path=ppt/tags/tag238.xml><?xml version="1.0" encoding="utf-8"?>
<p:tagLst xmlns:p="http://schemas.openxmlformats.org/presentationml/2006/main">
  <p:tag name="AS_UNIQUEID" val="3497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39.xml><?xml version="1.0" encoding="utf-8"?>
<p:tagLst xmlns:p="http://schemas.openxmlformats.org/presentationml/2006/main">
  <p:tag name="AS_UNIQUEID" val="3502"/>
</p:tagLst>
</file>

<file path=ppt/tags/tag24.xml><?xml version="1.0" encoding="utf-8"?>
<p:tagLst xmlns:p="http://schemas.openxmlformats.org/presentationml/2006/main">
  <p:tag name="AS_UNIQUEID" val="2440"/>
</p:tagLst>
</file>

<file path=ppt/tags/tag240.xml><?xml version="1.0" encoding="utf-8"?>
<p:tagLst xmlns:p="http://schemas.openxmlformats.org/presentationml/2006/main">
  <p:tag name="AS_UNIQUEID" val="3503"/>
</p:tagLst>
</file>

<file path=ppt/tags/tag241.xml><?xml version="1.0" encoding="utf-8"?>
<p:tagLst xmlns:p="http://schemas.openxmlformats.org/presentationml/2006/main">
  <p:tag name="AS_UNIQUEID" val="3504"/>
</p:tagLst>
</file>

<file path=ppt/tags/tag242.xml><?xml version="1.0" encoding="utf-8"?>
<p:tagLst xmlns:p="http://schemas.openxmlformats.org/presentationml/2006/main">
  <p:tag name="AS_UNIQUEID" val="3505"/>
</p:tagLst>
</file>

<file path=ppt/tags/tag243.xml><?xml version="1.0" encoding="utf-8"?>
<p:tagLst xmlns:p="http://schemas.openxmlformats.org/presentationml/2006/main">
  <p:tag name="AS_UNIQUEID" val="3506"/>
</p:tagLst>
</file>

<file path=ppt/tags/tag244.xml><?xml version="1.0" encoding="utf-8"?>
<p:tagLst xmlns:p="http://schemas.openxmlformats.org/presentationml/2006/main">
  <p:tag name="AS_UNIQUEID" val="3507"/>
</p:tagLst>
</file>

<file path=ppt/tags/tag245.xml><?xml version="1.0" encoding="utf-8"?>
<p:tagLst xmlns:p="http://schemas.openxmlformats.org/presentationml/2006/main">
  <p:tag name="AS_UNIQUEID" val="3508"/>
</p:tagLst>
</file>

<file path=ppt/tags/tag246.xml><?xml version="1.0" encoding="utf-8"?>
<p:tagLst xmlns:p="http://schemas.openxmlformats.org/presentationml/2006/main">
  <p:tag name="AS_UNIQUEID" val="3509"/>
</p:tagLst>
</file>

<file path=ppt/tags/tag247.xml><?xml version="1.0" encoding="utf-8"?>
<p:tagLst xmlns:p="http://schemas.openxmlformats.org/presentationml/2006/main">
  <p:tag name="AS_UNIQUEID" val="3510"/>
</p:tagLst>
</file>

<file path=ppt/tags/tag248.xml><?xml version="1.0" encoding="utf-8"?>
<p:tagLst xmlns:p="http://schemas.openxmlformats.org/presentationml/2006/main">
  <p:tag name="AS_UNIQUEID" val="3511"/>
</p:tagLst>
</file>

<file path=ppt/tags/tag249.xml><?xml version="1.0" encoding="utf-8"?>
<p:tagLst xmlns:p="http://schemas.openxmlformats.org/presentationml/2006/main">
  <p:tag name="AS_UNIQUEID" val="3512"/>
</p:tagLst>
</file>

<file path=ppt/tags/tag25.xml><?xml version="1.0" encoding="utf-8"?>
<p:tagLst xmlns:p="http://schemas.openxmlformats.org/presentationml/2006/main">
  <p:tag name="AS_UNIQUEID" val="2441"/>
</p:tagLst>
</file>

<file path=ppt/tags/tag250.xml><?xml version="1.0" encoding="utf-8"?>
<p:tagLst xmlns:p="http://schemas.openxmlformats.org/presentationml/2006/main">
  <p:tag name="AS_UNIQUEID" val="3513"/>
</p:tagLst>
</file>

<file path=ppt/tags/tag251.xml><?xml version="1.0" encoding="utf-8"?>
<p:tagLst xmlns:p="http://schemas.openxmlformats.org/presentationml/2006/main">
  <p:tag name="AS_UNIQUEID" val="3514"/>
</p:tagLst>
</file>

<file path=ppt/tags/tag252.xml><?xml version="1.0" encoding="utf-8"?>
<p:tagLst xmlns:p="http://schemas.openxmlformats.org/presentationml/2006/main">
  <p:tag name="AS_UNIQUEID" val="3499"/>
</p:tagLst>
</file>

<file path=ppt/tags/tag253.xml><?xml version="1.0" encoding="utf-8"?>
<p:tagLst xmlns:p="http://schemas.openxmlformats.org/presentationml/2006/main">
  <p:tag name="AS_UNIQUEID" val="3500"/>
</p:tagLst>
</file>

<file path=ppt/tags/tag254.xml><?xml version="1.0" encoding="utf-8"?>
<p:tagLst xmlns:p="http://schemas.openxmlformats.org/presentationml/2006/main">
  <p:tag name="AS_UNIQUEID" val="3519"/>
</p:tagLst>
</file>

<file path=ppt/tags/tag255.xml><?xml version="1.0" encoding="utf-8"?>
<p:tagLst xmlns:p="http://schemas.openxmlformats.org/presentationml/2006/main">
  <p:tag name="AS_UNIQUEID" val="3520"/>
</p:tagLst>
</file>

<file path=ppt/tags/tag256.xml><?xml version="1.0" encoding="utf-8"?>
<p:tagLst xmlns:p="http://schemas.openxmlformats.org/presentationml/2006/main">
  <p:tag name="AS_UNIQUEID" val="3521"/>
</p:tagLst>
</file>

<file path=ppt/tags/tag257.xml><?xml version="1.0" encoding="utf-8"?>
<p:tagLst xmlns:p="http://schemas.openxmlformats.org/presentationml/2006/main">
  <p:tag name="AS_UNIQUEID" val="3522"/>
</p:tagLst>
</file>

<file path=ppt/tags/tag258.xml><?xml version="1.0" encoding="utf-8"?>
<p:tagLst xmlns:p="http://schemas.openxmlformats.org/presentationml/2006/main">
  <p:tag name="AS_UNIQUEID" val="3523"/>
</p:tagLst>
</file>

<file path=ppt/tags/tag259.xml><?xml version="1.0" encoding="utf-8"?>
<p:tagLst xmlns:p="http://schemas.openxmlformats.org/presentationml/2006/main">
  <p:tag name="AS_UNIQUEID" val="3516"/>
</p:tagLst>
</file>

<file path=ppt/tags/tag26.xml><?xml version="1.0" encoding="utf-8"?>
<p:tagLst xmlns:p="http://schemas.openxmlformats.org/presentationml/2006/main">
  <p:tag name="AS_UNIQUEID" val="2442"/>
</p:tagLst>
</file>

<file path=ppt/tags/tag260.xml><?xml version="1.0" encoding="utf-8"?>
<p:tagLst xmlns:p="http://schemas.openxmlformats.org/presentationml/2006/main">
  <p:tag name="AS_UNIQUEID" val="3517"/>
</p:tagLst>
</file>

<file path=ppt/tags/tag261.xml><?xml version="1.0" encoding="utf-8"?>
<p:tagLst xmlns:p="http://schemas.openxmlformats.org/presentationml/2006/main">
  <p:tag name="AS_UNIQUEID" val="3528"/>
</p:tagLst>
</file>

<file path=ppt/tags/tag262.xml><?xml version="1.0" encoding="utf-8"?>
<p:tagLst xmlns:p="http://schemas.openxmlformats.org/presentationml/2006/main">
  <p:tag name="AS_UNIQUEID" val="3529"/>
  <p:tag name="KSO_WM_BEAUTIFY_FLAG" val=""/>
  <p:tag name="KSO_WM_UNIT_PLACING_PICTURE_USER_VIEWPORT" val="{&quot;height&quot;:797,&quot;width&quot;:12968}"/>
</p:tagLst>
</file>

<file path=ppt/tags/tag263.xml><?xml version="1.0" encoding="utf-8"?>
<p:tagLst xmlns:p="http://schemas.openxmlformats.org/presentationml/2006/main">
  <p:tag name="AS_UNIQUEID" val="3530"/>
</p:tagLst>
</file>

<file path=ppt/tags/tag264.xml><?xml version="1.0" encoding="utf-8"?>
<p:tagLst xmlns:p="http://schemas.openxmlformats.org/presentationml/2006/main">
  <p:tag name="AS_UNIQUEID" val="3531"/>
</p:tagLst>
</file>

<file path=ppt/tags/tag265.xml><?xml version="1.0" encoding="utf-8"?>
<p:tagLst xmlns:p="http://schemas.openxmlformats.org/presentationml/2006/main">
  <p:tag name="AS_UNIQUEID" val="3532"/>
</p:tagLst>
</file>

<file path=ppt/tags/tag266.xml><?xml version="1.0" encoding="utf-8"?>
<p:tagLst xmlns:p="http://schemas.openxmlformats.org/presentationml/2006/main">
  <p:tag name="AS_UNIQUEID" val="3533"/>
</p:tagLst>
</file>

<file path=ppt/tags/tag267.xml><?xml version="1.0" encoding="utf-8"?>
<p:tagLst xmlns:p="http://schemas.openxmlformats.org/presentationml/2006/main">
  <p:tag name="AS_UNIQUEID" val="3534"/>
</p:tagLst>
</file>

<file path=ppt/tags/tag268.xml><?xml version="1.0" encoding="utf-8"?>
<p:tagLst xmlns:p="http://schemas.openxmlformats.org/presentationml/2006/main">
  <p:tag name="AS_UNIQUEID" val="3535"/>
</p:tagLst>
</file>

<file path=ppt/tags/tag269.xml><?xml version="1.0" encoding="utf-8"?>
<p:tagLst xmlns:p="http://schemas.openxmlformats.org/presentationml/2006/main">
  <p:tag name="AS_UNIQUEID" val="3536"/>
</p:tagLst>
</file>

<file path=ppt/tags/tag27.xml><?xml version="1.0" encoding="utf-8"?>
<p:tagLst xmlns:p="http://schemas.openxmlformats.org/presentationml/2006/main">
  <p:tag name="AS_UNIQUEID" val="2443"/>
</p:tagLst>
</file>

<file path=ppt/tags/tag270.xml><?xml version="1.0" encoding="utf-8"?>
<p:tagLst xmlns:p="http://schemas.openxmlformats.org/presentationml/2006/main">
  <p:tag name="AS_UNIQUEID" val="3537"/>
</p:tagLst>
</file>

<file path=ppt/tags/tag271.xml><?xml version="1.0" encoding="utf-8"?>
<p:tagLst xmlns:p="http://schemas.openxmlformats.org/presentationml/2006/main">
  <p:tag name="AS_UNIQUEID" val="3538"/>
</p:tagLst>
</file>

<file path=ppt/tags/tag272.xml><?xml version="1.0" encoding="utf-8"?>
<p:tagLst xmlns:p="http://schemas.openxmlformats.org/presentationml/2006/main">
  <p:tag name="AS_UNIQUEID" val="3539"/>
</p:tagLst>
</file>

<file path=ppt/tags/tag273.xml><?xml version="1.0" encoding="utf-8"?>
<p:tagLst xmlns:p="http://schemas.openxmlformats.org/presentationml/2006/main">
  <p:tag name="AS_UNIQUEID" val="3540"/>
</p:tagLst>
</file>

<file path=ppt/tags/tag274.xml><?xml version="1.0" encoding="utf-8"?>
<p:tagLst xmlns:p="http://schemas.openxmlformats.org/presentationml/2006/main">
  <p:tag name="AS_UNIQUEID" val="3541"/>
</p:tagLst>
</file>

<file path=ppt/tags/tag275.xml><?xml version="1.0" encoding="utf-8"?>
<p:tagLst xmlns:p="http://schemas.openxmlformats.org/presentationml/2006/main">
  <p:tag name="AS_UNIQUEID" val="3525"/>
</p:tagLst>
</file>

<file path=ppt/tags/tag276.xml><?xml version="1.0" encoding="utf-8"?>
<p:tagLst xmlns:p="http://schemas.openxmlformats.org/presentationml/2006/main">
  <p:tag name="AS_UNIQUEID" val="3526"/>
</p:tagLst>
</file>

<file path=ppt/tags/tag277.xml><?xml version="1.0" encoding="utf-8"?>
<p:tagLst xmlns:p="http://schemas.openxmlformats.org/presentationml/2006/main">
  <p:tag name="AS_UNIQUEID" val="3546"/>
</p:tagLst>
</file>

<file path=ppt/tags/tag278.xml><?xml version="1.0" encoding="utf-8"?>
<p:tagLst xmlns:p="http://schemas.openxmlformats.org/presentationml/2006/main">
  <p:tag name="AS_UNIQUEID" val="3547"/>
</p:tagLst>
</file>

<file path=ppt/tags/tag279.xml><?xml version="1.0" encoding="utf-8"?>
<p:tagLst xmlns:p="http://schemas.openxmlformats.org/presentationml/2006/main">
  <p:tag name="AS_UNIQUEID" val="3548"/>
</p:tagLst>
</file>

<file path=ppt/tags/tag28.xml><?xml version="1.0" encoding="utf-8"?>
<p:tagLst xmlns:p="http://schemas.openxmlformats.org/presentationml/2006/main">
  <p:tag name="AS_UNIQUEID" val="2444"/>
</p:tagLst>
</file>

<file path=ppt/tags/tag280.xml><?xml version="1.0" encoding="utf-8"?>
<p:tagLst xmlns:p="http://schemas.openxmlformats.org/presentationml/2006/main">
  <p:tag name="AS_UNIQUEID" val="3549"/>
</p:tagLst>
</file>

<file path=ppt/tags/tag281.xml><?xml version="1.0" encoding="utf-8"?>
<p:tagLst xmlns:p="http://schemas.openxmlformats.org/presentationml/2006/main">
  <p:tag name="AS_UNIQUEID" val="3550"/>
</p:tagLst>
</file>

<file path=ppt/tags/tag282.xml><?xml version="1.0" encoding="utf-8"?>
<p:tagLst xmlns:p="http://schemas.openxmlformats.org/presentationml/2006/main">
  <p:tag name="AS_UNIQUEID" val="3543"/>
</p:tagLst>
</file>

<file path=ppt/tags/tag283.xml><?xml version="1.0" encoding="utf-8"?>
<p:tagLst xmlns:p="http://schemas.openxmlformats.org/presentationml/2006/main">
  <p:tag name="AS_UNIQUEID" val="3544"/>
</p:tagLst>
</file>

<file path=ppt/tags/tag284.xml><?xml version="1.0" encoding="utf-8"?>
<p:tagLst xmlns:p="http://schemas.openxmlformats.org/presentationml/2006/main">
  <p:tag name="AS_UNIQUEID" val="3556"/>
</p:tagLst>
</file>

<file path=ppt/tags/tag285.xml><?xml version="1.0" encoding="utf-8"?>
<p:tagLst xmlns:p="http://schemas.openxmlformats.org/presentationml/2006/main">
  <p:tag name="AS_UNIQUEID" val="3557"/>
</p:tagLst>
</file>

<file path=ppt/tags/tag286.xml><?xml version="1.0" encoding="utf-8"?>
<p:tagLst xmlns:p="http://schemas.openxmlformats.org/presentationml/2006/main">
  <p:tag name="AS_UNIQUEID" val="3558"/>
</p:tagLst>
</file>

<file path=ppt/tags/tag287.xml><?xml version="1.0" encoding="utf-8"?>
<p:tagLst xmlns:p="http://schemas.openxmlformats.org/presentationml/2006/main">
  <p:tag name="AS_UNIQUEID" val="3559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88.xml><?xml version="1.0" encoding="utf-8"?>
<p:tagLst xmlns:p="http://schemas.openxmlformats.org/presentationml/2006/main">
  <p:tag name="AS_UNIQUEID" val="3560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89.xml><?xml version="1.0" encoding="utf-8"?>
<p:tagLst xmlns:p="http://schemas.openxmlformats.org/presentationml/2006/main">
  <p:tag name="AS_UNIQUEID" val="3561"/>
</p:tagLst>
</file>

<file path=ppt/tags/tag29.xml><?xml version="1.0" encoding="utf-8"?>
<p:tagLst xmlns:p="http://schemas.openxmlformats.org/presentationml/2006/main">
  <p:tag name="AS_UNIQUEID" val="2445"/>
</p:tagLst>
</file>

<file path=ppt/tags/tag290.xml><?xml version="1.0" encoding="utf-8"?>
<p:tagLst xmlns:p="http://schemas.openxmlformats.org/presentationml/2006/main">
  <p:tag name="AS_UNIQUEID" val="3562"/>
</p:tagLst>
</file>

<file path=ppt/tags/tag291.xml><?xml version="1.0" encoding="utf-8"?>
<p:tagLst xmlns:p="http://schemas.openxmlformats.org/presentationml/2006/main">
  <p:tag name="AS_UNIQUEID" val="3563"/>
</p:tagLst>
</file>

<file path=ppt/tags/tag292.xml><?xml version="1.0" encoding="utf-8"?>
<p:tagLst xmlns:p="http://schemas.openxmlformats.org/presentationml/2006/main">
  <p:tag name="AS_UNIQUEID" val="3564"/>
</p:tagLst>
</file>

<file path=ppt/tags/tag293.xml><?xml version="1.0" encoding="utf-8"?>
<p:tagLst xmlns:p="http://schemas.openxmlformats.org/presentationml/2006/main">
  <p:tag name="AS_UNIQUEID" val="3565"/>
</p:tagLst>
</file>

<file path=ppt/tags/tag294.xml><?xml version="1.0" encoding="utf-8"?>
<p:tagLst xmlns:p="http://schemas.openxmlformats.org/presentationml/2006/main">
  <p:tag name="AS_UNIQUEID" val="3566"/>
</p:tagLst>
</file>

<file path=ppt/tags/tag295.xml><?xml version="1.0" encoding="utf-8"?>
<p:tagLst xmlns:p="http://schemas.openxmlformats.org/presentationml/2006/main">
  <p:tag name="AS_UNIQUEID" val="3567"/>
</p:tagLst>
</file>

<file path=ppt/tags/tag296.xml><?xml version="1.0" encoding="utf-8"?>
<p:tagLst xmlns:p="http://schemas.openxmlformats.org/presentationml/2006/main">
  <p:tag name="AS_UNIQUEID" val="3568"/>
</p:tagLst>
</file>

<file path=ppt/tags/tag297.xml><?xml version="1.0" encoding="utf-8"?>
<p:tagLst xmlns:p="http://schemas.openxmlformats.org/presentationml/2006/main">
  <p:tag name="AS_UNIQUEID" val="3569"/>
</p:tagLst>
</file>

<file path=ppt/tags/tag298.xml><?xml version="1.0" encoding="utf-8"?>
<p:tagLst xmlns:p="http://schemas.openxmlformats.org/presentationml/2006/main">
  <p:tag name="AS_UNIQUEID" val="3570"/>
</p:tagLst>
</file>

<file path=ppt/tags/tag299.xml><?xml version="1.0" encoding="utf-8"?>
<p:tagLst xmlns:p="http://schemas.openxmlformats.org/presentationml/2006/main">
  <p:tag name="AS_UNIQUEID" val="3571"/>
</p:tagLst>
</file>

<file path=ppt/tags/tag3.xml><?xml version="1.0" encoding="utf-8"?>
<p:tagLst xmlns:p="http://schemas.openxmlformats.org/presentationml/2006/main">
  <p:tag name="AS_UNIQUEID" val="2415"/>
</p:tagLst>
</file>

<file path=ppt/tags/tag30.xml><?xml version="1.0" encoding="utf-8"?>
<p:tagLst xmlns:p="http://schemas.openxmlformats.org/presentationml/2006/main">
  <p:tag name="AS_UNIQUEID" val="2447"/>
</p:tagLst>
</file>

<file path=ppt/tags/tag300.xml><?xml version="1.0" encoding="utf-8"?>
<p:tagLst xmlns:p="http://schemas.openxmlformats.org/presentationml/2006/main">
  <p:tag name="AS_UNIQUEID" val="3572"/>
</p:tagLst>
</file>

<file path=ppt/tags/tag301.xml><?xml version="1.0" encoding="utf-8"?>
<p:tagLst xmlns:p="http://schemas.openxmlformats.org/presentationml/2006/main">
  <p:tag name="AS_UNIQUEID" val="3573"/>
</p:tagLst>
</file>

<file path=ppt/tags/tag302.xml><?xml version="1.0" encoding="utf-8"?>
<p:tagLst xmlns:p="http://schemas.openxmlformats.org/presentationml/2006/main">
  <p:tag name="AS_UNIQUEID" val="3574"/>
</p:tagLst>
</file>

<file path=ppt/tags/tag303.xml><?xml version="1.0" encoding="utf-8"?>
<p:tagLst xmlns:p="http://schemas.openxmlformats.org/presentationml/2006/main">
  <p:tag name="AS_UNIQUEID" val="3552"/>
</p:tagLst>
</file>

<file path=ppt/tags/tag304.xml><?xml version="1.0" encoding="utf-8"?>
<p:tagLst xmlns:p="http://schemas.openxmlformats.org/presentationml/2006/main">
  <p:tag name="AS_UNIQUEID" val="3553"/>
</p:tagLst>
</file>

<file path=ppt/tags/tag305.xml><?xml version="1.0" encoding="utf-8"?>
<p:tagLst xmlns:p="http://schemas.openxmlformats.org/presentationml/2006/main">
  <p:tag name="AS_UNIQUEID" val="3554"/>
</p:tagLst>
</file>

<file path=ppt/tags/tag306.xml><?xml version="1.0" encoding="utf-8"?>
<p:tagLst xmlns:p="http://schemas.openxmlformats.org/presentationml/2006/main">
  <p:tag name="AS_UNIQUEID" val="3580"/>
</p:tagLst>
</file>

<file path=ppt/tags/tag307.xml><?xml version="1.0" encoding="utf-8"?>
<p:tagLst xmlns:p="http://schemas.openxmlformats.org/presentationml/2006/main">
  <p:tag name="AS_UNIQUEID" val="3581"/>
</p:tagLst>
</file>

<file path=ppt/tags/tag308.xml><?xml version="1.0" encoding="utf-8"?>
<p:tagLst xmlns:p="http://schemas.openxmlformats.org/presentationml/2006/main">
  <p:tag name="AS_UNIQUEID" val="3582"/>
</p:tagLst>
</file>

<file path=ppt/tags/tag309.xml><?xml version="1.0" encoding="utf-8"?>
<p:tagLst xmlns:p="http://schemas.openxmlformats.org/presentationml/2006/main">
  <p:tag name="AS_UNIQUEID" val="3583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31.xml><?xml version="1.0" encoding="utf-8"?>
<p:tagLst xmlns:p="http://schemas.openxmlformats.org/presentationml/2006/main">
  <p:tag name="AS_UNIQUEID" val="2448"/>
</p:tagLst>
</file>

<file path=ppt/tags/tag310.xml><?xml version="1.0" encoding="utf-8"?>
<p:tagLst xmlns:p="http://schemas.openxmlformats.org/presentationml/2006/main">
  <p:tag name="AS_UNIQUEID" val="3584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11.xml><?xml version="1.0" encoding="utf-8"?>
<p:tagLst xmlns:p="http://schemas.openxmlformats.org/presentationml/2006/main">
  <p:tag name="AS_UNIQUEID" val="3585"/>
</p:tagLst>
</file>

<file path=ppt/tags/tag312.xml><?xml version="1.0" encoding="utf-8"?>
<p:tagLst xmlns:p="http://schemas.openxmlformats.org/presentationml/2006/main">
  <p:tag name="AS_UNIQUEID" val="3586"/>
</p:tagLst>
</file>

<file path=ppt/tags/tag313.xml><?xml version="1.0" encoding="utf-8"?>
<p:tagLst xmlns:p="http://schemas.openxmlformats.org/presentationml/2006/main">
  <p:tag name="AS_UNIQUEID" val="3587"/>
</p:tagLst>
</file>

<file path=ppt/tags/tag314.xml><?xml version="1.0" encoding="utf-8"?>
<p:tagLst xmlns:p="http://schemas.openxmlformats.org/presentationml/2006/main">
  <p:tag name="AS_UNIQUEID" val="3588"/>
</p:tagLst>
</file>

<file path=ppt/tags/tag315.xml><?xml version="1.0" encoding="utf-8"?>
<p:tagLst xmlns:p="http://schemas.openxmlformats.org/presentationml/2006/main">
  <p:tag name="AS_UNIQUEID" val="3589"/>
</p:tagLst>
</file>

<file path=ppt/tags/tag316.xml><?xml version="1.0" encoding="utf-8"?>
<p:tagLst xmlns:p="http://schemas.openxmlformats.org/presentationml/2006/main">
  <p:tag name="AS_UNIQUEID" val="3590"/>
</p:tagLst>
</file>

<file path=ppt/tags/tag317.xml><?xml version="1.0" encoding="utf-8"?>
<p:tagLst xmlns:p="http://schemas.openxmlformats.org/presentationml/2006/main">
  <p:tag name="AS_UNIQUEID" val="3591"/>
</p:tagLst>
</file>

<file path=ppt/tags/tag318.xml><?xml version="1.0" encoding="utf-8"?>
<p:tagLst xmlns:p="http://schemas.openxmlformats.org/presentationml/2006/main">
  <p:tag name="AS_UNIQUEID" val="3592"/>
</p:tagLst>
</file>

<file path=ppt/tags/tag319.xml><?xml version="1.0" encoding="utf-8"?>
<p:tagLst xmlns:p="http://schemas.openxmlformats.org/presentationml/2006/main">
  <p:tag name="AS_UNIQUEID" val="3593"/>
</p:tagLst>
</file>

<file path=ppt/tags/tag32.xml><?xml version="1.0" encoding="utf-8"?>
<p:tagLst xmlns:p="http://schemas.openxmlformats.org/presentationml/2006/main">
  <p:tag name="AS_UNIQUEID" val="2449"/>
</p:tagLst>
</file>

<file path=ppt/tags/tag320.xml><?xml version="1.0" encoding="utf-8"?>
<p:tagLst xmlns:p="http://schemas.openxmlformats.org/presentationml/2006/main">
  <p:tag name="AS_UNIQUEID" val="3594"/>
</p:tagLst>
</file>

<file path=ppt/tags/tag321.xml><?xml version="1.0" encoding="utf-8"?>
<p:tagLst xmlns:p="http://schemas.openxmlformats.org/presentationml/2006/main">
  <p:tag name="AS_UNIQUEID" val="3595"/>
</p:tagLst>
</file>

<file path=ppt/tags/tag322.xml><?xml version="1.0" encoding="utf-8"?>
<p:tagLst xmlns:p="http://schemas.openxmlformats.org/presentationml/2006/main">
  <p:tag name="AS_UNIQUEID" val="3596"/>
</p:tagLst>
</file>

<file path=ppt/tags/tag323.xml><?xml version="1.0" encoding="utf-8"?>
<p:tagLst xmlns:p="http://schemas.openxmlformats.org/presentationml/2006/main">
  <p:tag name="AS_UNIQUEID" val="3597"/>
</p:tagLst>
</file>

<file path=ppt/tags/tag324.xml><?xml version="1.0" encoding="utf-8"?>
<p:tagLst xmlns:p="http://schemas.openxmlformats.org/presentationml/2006/main">
  <p:tag name="AS_UNIQUEID" val="3598"/>
</p:tagLst>
</file>

<file path=ppt/tags/tag325.xml><?xml version="1.0" encoding="utf-8"?>
<p:tagLst xmlns:p="http://schemas.openxmlformats.org/presentationml/2006/main">
  <p:tag name="AS_UNIQUEID" val="3599"/>
</p:tagLst>
</file>

<file path=ppt/tags/tag326.xml><?xml version="1.0" encoding="utf-8"?>
<p:tagLst xmlns:p="http://schemas.openxmlformats.org/presentationml/2006/main">
  <p:tag name="AS_UNIQUEID" val="3599"/>
</p:tagLst>
</file>

<file path=ppt/tags/tag327.xml><?xml version="1.0" encoding="utf-8"?>
<p:tagLst xmlns:p="http://schemas.openxmlformats.org/presentationml/2006/main">
  <p:tag name="AS_UNIQUEID" val="3576"/>
</p:tagLst>
</file>

<file path=ppt/tags/tag328.xml><?xml version="1.0" encoding="utf-8"?>
<p:tagLst xmlns:p="http://schemas.openxmlformats.org/presentationml/2006/main">
  <p:tag name="AS_UNIQUEID" val="3577"/>
</p:tagLst>
</file>

<file path=ppt/tags/tag329.xml><?xml version="1.0" encoding="utf-8"?>
<p:tagLst xmlns:p="http://schemas.openxmlformats.org/presentationml/2006/main">
  <p:tag name="AS_UNIQUEID" val="3578"/>
</p:tagLst>
</file>

<file path=ppt/tags/tag33.xml><?xml version="1.0" encoding="utf-8"?>
<p:tagLst xmlns:p="http://schemas.openxmlformats.org/presentationml/2006/main">
  <p:tag name="AS_UNIQUEID" val="2450"/>
</p:tagLst>
</file>

<file path=ppt/tags/tag330.xml><?xml version="1.0" encoding="utf-8"?>
<p:tagLst xmlns:p="http://schemas.openxmlformats.org/presentationml/2006/main">
  <p:tag name="AS_UNIQUEID" val="3700"/>
</p:tagLst>
</file>

<file path=ppt/tags/tag331.xml><?xml version="1.0" encoding="utf-8"?>
<p:tagLst xmlns:p="http://schemas.openxmlformats.org/presentationml/2006/main">
  <p:tag name="AS_UNIQUEID" val="3701"/>
</p:tagLst>
</file>

<file path=ppt/tags/tag332.xml><?xml version="1.0" encoding="utf-8"?>
<p:tagLst xmlns:p="http://schemas.openxmlformats.org/presentationml/2006/main">
  <p:tag name="AS_UNIQUEID" val="3702"/>
</p:tagLst>
</file>

<file path=ppt/tags/tag333.xml><?xml version="1.0" encoding="utf-8"?>
<p:tagLst xmlns:p="http://schemas.openxmlformats.org/presentationml/2006/main">
  <p:tag name="AS_UNIQUEID" val="3703"/>
</p:tagLst>
</file>

<file path=ppt/tags/tag334.xml><?xml version="1.0" encoding="utf-8"?>
<p:tagLst xmlns:p="http://schemas.openxmlformats.org/presentationml/2006/main">
  <p:tag name="AS_UNIQUEID" val="3704"/>
</p:tagLst>
</file>

<file path=ppt/tags/tag335.xml><?xml version="1.0" encoding="utf-8"?>
<p:tagLst xmlns:p="http://schemas.openxmlformats.org/presentationml/2006/main">
  <p:tag name="AS_UNIQUEID" val="3705"/>
</p:tagLst>
</file>

<file path=ppt/tags/tag336.xml><?xml version="1.0" encoding="utf-8"?>
<p:tagLst xmlns:p="http://schemas.openxmlformats.org/presentationml/2006/main">
  <p:tag name="AS_UNIQUEID" val="370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37.xml><?xml version="1.0" encoding="utf-8"?>
<p:tagLst xmlns:p="http://schemas.openxmlformats.org/presentationml/2006/main">
  <p:tag name="AS_UNIQUEID" val="3711"/>
</p:tagLst>
</file>

<file path=ppt/tags/tag338.xml><?xml version="1.0" encoding="utf-8"?>
<p:tagLst xmlns:p="http://schemas.openxmlformats.org/presentationml/2006/main">
  <p:tag name="AS_UNIQUEID" val="3712"/>
</p:tagLst>
</file>

<file path=ppt/tags/tag339.xml><?xml version="1.0" encoding="utf-8"?>
<p:tagLst xmlns:p="http://schemas.openxmlformats.org/presentationml/2006/main">
  <p:tag name="AS_UNIQUEID" val="3713"/>
</p:tagLst>
</file>

<file path=ppt/tags/tag34.xml><?xml version="1.0" encoding="utf-8"?>
<p:tagLst xmlns:p="http://schemas.openxmlformats.org/presentationml/2006/main">
  <p:tag name="AS_UNIQUEID" val="2452"/>
</p:tagLst>
</file>

<file path=ppt/tags/tag340.xml><?xml version="1.0" encoding="utf-8"?>
<p:tagLst xmlns:p="http://schemas.openxmlformats.org/presentationml/2006/main">
  <p:tag name="AS_UNIQUEID" val="3714"/>
</p:tagLst>
</file>

<file path=ppt/tags/tag341.xml><?xml version="1.0" encoding="utf-8"?>
<p:tagLst xmlns:p="http://schemas.openxmlformats.org/presentationml/2006/main">
  <p:tag name="AS_UNIQUEID" val="3715"/>
</p:tagLst>
</file>

<file path=ppt/tags/tag342.xml><?xml version="1.0" encoding="utf-8"?>
<p:tagLst xmlns:p="http://schemas.openxmlformats.org/presentationml/2006/main">
  <p:tag name="AS_UNIQUEID" val="3708"/>
</p:tagLst>
</file>

<file path=ppt/tags/tag343.xml><?xml version="1.0" encoding="utf-8"?>
<p:tagLst xmlns:p="http://schemas.openxmlformats.org/presentationml/2006/main">
  <p:tag name="AS_UNIQUEID" val="3709"/>
</p:tagLst>
</file>

<file path=ppt/tags/tag344.xml><?xml version="1.0" encoding="utf-8"?>
<p:tagLst xmlns:p="http://schemas.openxmlformats.org/presentationml/2006/main">
  <p:tag name="AS_UNIQUEID" val="3720"/>
</p:tagLst>
</file>

<file path=ppt/tags/tag345.xml><?xml version="1.0" encoding="utf-8"?>
<p:tagLst xmlns:p="http://schemas.openxmlformats.org/presentationml/2006/main">
  <p:tag name="AS_UNIQUEID" val="3721"/>
  <p:tag name="KSO_WM_BEAUTIFY_FLAG" val=""/>
  <p:tag name="KSO_WM_UNIT_PLACING_PICTURE_USER_VIEWPORT" val="{&quot;height&quot;:797,&quot;width&quot;:12968}"/>
</p:tagLst>
</file>

<file path=ppt/tags/tag346.xml><?xml version="1.0" encoding="utf-8"?>
<p:tagLst xmlns:p="http://schemas.openxmlformats.org/presentationml/2006/main">
  <p:tag name="AS_UNIQUEID" val="3722"/>
</p:tagLst>
</file>

<file path=ppt/tags/tag347.xml><?xml version="1.0" encoding="utf-8"?>
<p:tagLst xmlns:p="http://schemas.openxmlformats.org/presentationml/2006/main">
  <p:tag name="AS_UNIQUEID" val="3723"/>
</p:tagLst>
</file>

<file path=ppt/tags/tag348.xml><?xml version="1.0" encoding="utf-8"?>
<p:tagLst xmlns:p="http://schemas.openxmlformats.org/presentationml/2006/main">
  <p:tag name="AS_UNIQUEID" val="3724"/>
</p:tagLst>
</file>

<file path=ppt/tags/tag349.xml><?xml version="1.0" encoding="utf-8"?>
<p:tagLst xmlns:p="http://schemas.openxmlformats.org/presentationml/2006/main">
  <p:tag name="AS_UNIQUEID" val="3725"/>
</p:tagLst>
</file>

<file path=ppt/tags/tag35.xml><?xml version="1.0" encoding="utf-8"?>
<p:tagLst xmlns:p="http://schemas.openxmlformats.org/presentationml/2006/main">
  <p:tag name="AS_UNIQUEID" val="2453"/>
</p:tagLst>
</file>

<file path=ppt/tags/tag350.xml><?xml version="1.0" encoding="utf-8"?>
<p:tagLst xmlns:p="http://schemas.openxmlformats.org/presentationml/2006/main">
  <p:tag name="AS_UNIQUEID" val="1455"/>
</p:tagLst>
</file>

<file path=ppt/tags/tag351.xml><?xml version="1.0" encoding="utf-8"?>
<p:tagLst xmlns:p="http://schemas.openxmlformats.org/presentationml/2006/main">
  <p:tag name="AS_UNIQUEID" val="1456"/>
</p:tagLst>
</file>

<file path=ppt/tags/tag352.xml><?xml version="1.0" encoding="utf-8"?>
<p:tagLst xmlns:p="http://schemas.openxmlformats.org/presentationml/2006/main">
  <p:tag name="AS_UNIQUEID" val="3726"/>
</p:tagLst>
</file>

<file path=ppt/tags/tag353.xml><?xml version="1.0" encoding="utf-8"?>
<p:tagLst xmlns:p="http://schemas.openxmlformats.org/presentationml/2006/main">
  <p:tag name="AS_UNIQUEID" val="3727"/>
</p:tagLst>
</file>

<file path=ppt/tags/tag354.xml><?xml version="1.0" encoding="utf-8"?>
<p:tagLst xmlns:p="http://schemas.openxmlformats.org/presentationml/2006/main">
  <p:tag name="AS_UNIQUEID" val="1460"/>
</p:tagLst>
</file>

<file path=ppt/tags/tag355.xml><?xml version="1.0" encoding="utf-8"?>
<p:tagLst xmlns:p="http://schemas.openxmlformats.org/presentationml/2006/main">
  <p:tag name="AS_UNIQUEID" val="1460"/>
</p:tagLst>
</file>

<file path=ppt/tags/tag356.xml><?xml version="1.0" encoding="utf-8"?>
<p:tagLst xmlns:p="http://schemas.openxmlformats.org/presentationml/2006/main">
  <p:tag name="AS_UNIQUEID" val="3717"/>
</p:tagLst>
</file>

<file path=ppt/tags/tag357.xml><?xml version="1.0" encoding="utf-8"?>
<p:tagLst xmlns:p="http://schemas.openxmlformats.org/presentationml/2006/main">
  <p:tag name="AS_UNIQUEID" val="3718"/>
</p:tagLst>
</file>

<file path=ppt/tags/tag358.xml><?xml version="1.0" encoding="utf-8"?>
<p:tagLst xmlns:p="http://schemas.openxmlformats.org/presentationml/2006/main">
  <p:tag name="AS_UNIQUEID" val="3732"/>
</p:tagLst>
</file>

<file path=ppt/tags/tag359.xml><?xml version="1.0" encoding="utf-8"?>
<p:tagLst xmlns:p="http://schemas.openxmlformats.org/presentationml/2006/main">
  <p:tag name="AS_UNIQUEID" val="3733"/>
</p:tagLst>
</file>

<file path=ppt/tags/tag36.xml><?xml version="1.0" encoding="utf-8"?>
<p:tagLst xmlns:p="http://schemas.openxmlformats.org/presentationml/2006/main">
  <p:tag name="AS_UNIQUEID" val="2454"/>
</p:tagLst>
</file>

<file path=ppt/tags/tag360.xml><?xml version="1.0" encoding="utf-8"?>
<p:tagLst xmlns:p="http://schemas.openxmlformats.org/presentationml/2006/main">
  <p:tag name="AS_UNIQUEID" val="3734"/>
</p:tagLst>
</file>

<file path=ppt/tags/tag361.xml><?xml version="1.0" encoding="utf-8"?>
<p:tagLst xmlns:p="http://schemas.openxmlformats.org/presentationml/2006/main">
  <p:tag name="AS_UNIQUEID" val="3735"/>
</p:tagLst>
</file>

<file path=ppt/tags/tag362.xml><?xml version="1.0" encoding="utf-8"?>
<p:tagLst xmlns:p="http://schemas.openxmlformats.org/presentationml/2006/main">
  <p:tag name="AS_UNIQUEID" val="3736"/>
</p:tagLst>
</file>

<file path=ppt/tags/tag363.xml><?xml version="1.0" encoding="utf-8"?>
<p:tagLst xmlns:p="http://schemas.openxmlformats.org/presentationml/2006/main">
  <p:tag name="AS_UNIQUEID" val="3729"/>
</p:tagLst>
</file>

<file path=ppt/tags/tag364.xml><?xml version="1.0" encoding="utf-8"?>
<p:tagLst xmlns:p="http://schemas.openxmlformats.org/presentationml/2006/main">
  <p:tag name="AS_UNIQUEID" val="3730"/>
</p:tagLst>
</file>

<file path=ppt/tags/tag365.xml><?xml version="1.0" encoding="utf-8"?>
<p:tagLst xmlns:p="http://schemas.openxmlformats.org/presentationml/2006/main">
  <p:tag name="AS_UNIQUEID" val="3759"/>
</p:tagLst>
</file>

<file path=ppt/tags/tag366.xml><?xml version="1.0" encoding="utf-8"?>
<p:tagLst xmlns:p="http://schemas.openxmlformats.org/presentationml/2006/main">
  <p:tag name="AS_UNIQUEID" val="3760"/>
</p:tagLst>
</file>

<file path=ppt/tags/tag367.xml><?xml version="1.0" encoding="utf-8"?>
<p:tagLst xmlns:p="http://schemas.openxmlformats.org/presentationml/2006/main">
  <p:tag name="AS_UNIQUEID" val="3761"/>
</p:tagLst>
</file>

<file path=ppt/tags/tag368.xml><?xml version="1.0" encoding="utf-8"?>
<p:tagLst xmlns:p="http://schemas.openxmlformats.org/presentationml/2006/main">
  <p:tag name="AS_UNIQUEID" val="3762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369.xml><?xml version="1.0" encoding="utf-8"?>
<p:tagLst xmlns:p="http://schemas.openxmlformats.org/presentationml/2006/main">
  <p:tag name="AS_UNIQUEID" val="3763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7.xml><?xml version="1.0" encoding="utf-8"?>
<p:tagLst xmlns:p="http://schemas.openxmlformats.org/presentationml/2006/main">
  <p:tag name="AS_UNIQUEID" val="2456"/>
</p:tagLst>
</file>

<file path=ppt/tags/tag370.xml><?xml version="1.0" encoding="utf-8"?>
<p:tagLst xmlns:p="http://schemas.openxmlformats.org/presentationml/2006/main">
  <p:tag name="AS_UNIQUEID" val="3764"/>
</p:tagLst>
</file>

<file path=ppt/tags/tag371.xml><?xml version="1.0" encoding="utf-8"?>
<p:tagLst xmlns:p="http://schemas.openxmlformats.org/presentationml/2006/main">
  <p:tag name="AS_UNIQUEID" val="3765"/>
</p:tagLst>
</file>

<file path=ppt/tags/tag372.xml><?xml version="1.0" encoding="utf-8"?>
<p:tagLst xmlns:p="http://schemas.openxmlformats.org/presentationml/2006/main">
  <p:tag name="AS_UNIQUEID" val="3766"/>
</p:tagLst>
</file>

<file path=ppt/tags/tag373.xml><?xml version="1.0" encoding="utf-8"?>
<p:tagLst xmlns:p="http://schemas.openxmlformats.org/presentationml/2006/main">
  <p:tag name="AS_UNIQUEID" val="3767"/>
</p:tagLst>
</file>

<file path=ppt/tags/tag374.xml><?xml version="1.0" encoding="utf-8"?>
<p:tagLst xmlns:p="http://schemas.openxmlformats.org/presentationml/2006/main">
  <p:tag name="AS_UNIQUEID" val="3768"/>
</p:tagLst>
</file>

<file path=ppt/tags/tag375.xml><?xml version="1.0" encoding="utf-8"?>
<p:tagLst xmlns:p="http://schemas.openxmlformats.org/presentationml/2006/main">
  <p:tag name="AS_UNIQUEID" val="3769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76.xml><?xml version="1.0" encoding="utf-8"?>
<p:tagLst xmlns:p="http://schemas.openxmlformats.org/presentationml/2006/main">
  <p:tag name="AS_UNIQUEID" val="3770"/>
</p:tagLst>
</file>

<file path=ppt/tags/tag377.xml><?xml version="1.0" encoding="utf-8"?>
<p:tagLst xmlns:p="http://schemas.openxmlformats.org/presentationml/2006/main">
  <p:tag name="AS_UNIQUEID" val="3755"/>
</p:tagLst>
</file>

<file path=ppt/tags/tag378.xml><?xml version="1.0" encoding="utf-8"?>
<p:tagLst xmlns:p="http://schemas.openxmlformats.org/presentationml/2006/main">
  <p:tag name="AS_UNIQUEID" val="3756"/>
</p:tagLst>
</file>

<file path=ppt/tags/tag379.xml><?xml version="1.0" encoding="utf-8"?>
<p:tagLst xmlns:p="http://schemas.openxmlformats.org/presentationml/2006/main">
  <p:tag name="AS_UNIQUEID" val="3757"/>
</p:tagLst>
</file>

<file path=ppt/tags/tag38.xml><?xml version="1.0" encoding="utf-8"?>
<p:tagLst xmlns:p="http://schemas.openxmlformats.org/presentationml/2006/main">
  <p:tag name="AS_UNIQUEID" val="2457"/>
</p:tagLst>
</file>

<file path=ppt/tags/tag380.xml><?xml version="1.0" encoding="utf-8"?>
<p:tagLst xmlns:p="http://schemas.openxmlformats.org/presentationml/2006/main">
  <p:tag name="AS_UNIQUEID" val="3827"/>
</p:tagLst>
</file>

<file path=ppt/tags/tag381.xml><?xml version="1.0" encoding="utf-8"?>
<p:tagLst xmlns:p="http://schemas.openxmlformats.org/presentationml/2006/main">
  <p:tag name="AS_UNIQUEID" val="3828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82.xml><?xml version="1.0" encoding="utf-8"?>
<p:tagLst xmlns:p="http://schemas.openxmlformats.org/presentationml/2006/main">
  <p:tag name="AS_UNIQUEID" val="3829"/>
  <p:tag name="KSO_WM_BEAUTIFY_FLAG" val=""/>
</p:tagLst>
</file>

<file path=ppt/tags/tag383.xml><?xml version="1.0" encoding="utf-8"?>
<p:tagLst xmlns:p="http://schemas.openxmlformats.org/presentationml/2006/main">
  <p:tag name="AS_UNIQUEID" val="3830"/>
</p:tagLst>
</file>

<file path=ppt/tags/tag384.xml><?xml version="1.0" encoding="utf-8"?>
<p:tagLst xmlns:p="http://schemas.openxmlformats.org/presentationml/2006/main">
  <p:tag name="AS_UNIQUEID" val="3831"/>
</p:tagLst>
</file>

<file path=ppt/tags/tag385.xml><?xml version="1.0" encoding="utf-8"?>
<p:tagLst xmlns:p="http://schemas.openxmlformats.org/presentationml/2006/main">
  <p:tag name="AS_UNIQUEID" val="3832"/>
</p:tagLst>
</file>

<file path=ppt/tags/tag386.xml><?xml version="1.0" encoding="utf-8"?>
<p:tagLst xmlns:p="http://schemas.openxmlformats.org/presentationml/2006/main">
  <p:tag name="AS_UNIQUEID" val="3833"/>
</p:tagLst>
</file>

<file path=ppt/tags/tag387.xml><?xml version="1.0" encoding="utf-8"?>
<p:tagLst xmlns:p="http://schemas.openxmlformats.org/presentationml/2006/main">
  <p:tag name="AS_UNIQUEID" val="3834"/>
</p:tagLst>
</file>

<file path=ppt/tags/tag388.xml><?xml version="1.0" encoding="utf-8"?>
<p:tagLst xmlns:p="http://schemas.openxmlformats.org/presentationml/2006/main">
  <p:tag name="AS_UNIQUEID" val="3835"/>
</p:tagLst>
</file>

<file path=ppt/tags/tag389.xml><?xml version="1.0" encoding="utf-8"?>
<p:tagLst xmlns:p="http://schemas.openxmlformats.org/presentationml/2006/main">
  <p:tag name="AS_UNIQUEID" val="3836"/>
</p:tagLst>
</file>

<file path=ppt/tags/tag39.xml><?xml version="1.0" encoding="utf-8"?>
<p:tagLst xmlns:p="http://schemas.openxmlformats.org/presentationml/2006/main">
  <p:tag name="AS_UNIQUEID" val="2458"/>
</p:tagLst>
</file>

<file path=ppt/tags/tag390.xml><?xml version="1.0" encoding="utf-8"?>
<p:tagLst xmlns:p="http://schemas.openxmlformats.org/presentationml/2006/main">
  <p:tag name="ISLIDE.DIAGRAM" val="#485089;"/>
</p:tagLst>
</file>

<file path=ppt/tags/tag391.xml><?xml version="1.0" encoding="utf-8"?>
<p:tagLst xmlns:p="http://schemas.openxmlformats.org/presentationml/2006/main">
  <p:tag name="AS_UNIQUEID" val="3823"/>
</p:tagLst>
</file>

<file path=ppt/tags/tag392.xml><?xml version="1.0" encoding="utf-8"?>
<p:tagLst xmlns:p="http://schemas.openxmlformats.org/presentationml/2006/main">
  <p:tag name="AS_UNIQUEID" val="3824"/>
</p:tagLst>
</file>

<file path=ppt/tags/tag393.xml><?xml version="1.0" encoding="utf-8"?>
<p:tagLst xmlns:p="http://schemas.openxmlformats.org/presentationml/2006/main">
  <p:tag name="AS_UNIQUEID" val="3825"/>
</p:tagLst>
</file>

<file path=ppt/tags/tag394.xml><?xml version="1.0" encoding="utf-8"?>
<p:tagLst xmlns:p="http://schemas.openxmlformats.org/presentationml/2006/main">
  <p:tag name="AS_UNIQUEID" val="3875"/>
</p:tagLst>
</file>

<file path=ppt/tags/tag395.xml><?xml version="1.0" encoding="utf-8"?>
<p:tagLst xmlns:p="http://schemas.openxmlformats.org/presentationml/2006/main">
  <p:tag name="AS_UNIQUEID" val="3876"/>
</p:tagLst>
</file>

<file path=ppt/tags/tag396.xml><?xml version="1.0" encoding="utf-8"?>
<p:tagLst xmlns:p="http://schemas.openxmlformats.org/presentationml/2006/main">
  <p:tag name="AS_UNIQUEID" val="3877"/>
</p:tagLst>
</file>

<file path=ppt/tags/tag397.xml><?xml version="1.0" encoding="utf-8"?>
<p:tagLst xmlns:p="http://schemas.openxmlformats.org/presentationml/2006/main">
  <p:tag name="AS_UNIQUEID" val="3878"/>
</p:tagLst>
</file>

<file path=ppt/tags/tag398.xml><?xml version="1.0" encoding="utf-8"?>
<p:tagLst xmlns:p="http://schemas.openxmlformats.org/presentationml/2006/main">
  <p:tag name="AS_UNIQUEID" val="3879"/>
</p:tagLst>
</file>

<file path=ppt/tags/tag399.xml><?xml version="1.0" encoding="utf-8"?>
<p:tagLst xmlns:p="http://schemas.openxmlformats.org/presentationml/2006/main">
  <p:tag name="AS_UNIQUEID" val="3880"/>
</p:tagLst>
</file>

<file path=ppt/tags/tag4.xml><?xml version="1.0" encoding="utf-8"?>
<p:tagLst xmlns:p="http://schemas.openxmlformats.org/presentationml/2006/main">
  <p:tag name="AS_UNIQUEID" val="2416"/>
</p:tagLst>
</file>

<file path=ppt/tags/tag40.xml><?xml version="1.0" encoding="utf-8"?>
<p:tagLst xmlns:p="http://schemas.openxmlformats.org/presentationml/2006/main">
  <p:tag name="AS_UNIQUEID" val="2459"/>
</p:tagLst>
</file>

<file path=ppt/tags/tag400.xml><?xml version="1.0" encoding="utf-8"?>
<p:tagLst xmlns:p="http://schemas.openxmlformats.org/presentationml/2006/main">
  <p:tag name="AS_UNIQUEID" val="3881"/>
</p:tagLst>
</file>

<file path=ppt/tags/tag401.xml><?xml version="1.0" encoding="utf-8"?>
<p:tagLst xmlns:p="http://schemas.openxmlformats.org/presentationml/2006/main">
  <p:tag name="AS_UNIQUEID" val="3882"/>
</p:tagLst>
</file>

<file path=ppt/tags/tag402.xml><?xml version="1.0" encoding="utf-8"?>
<p:tagLst xmlns:p="http://schemas.openxmlformats.org/presentationml/2006/main">
  <p:tag name="AS_UNIQUEID" val="3883"/>
</p:tagLst>
</file>

<file path=ppt/tags/tag403.xml><?xml version="1.0" encoding="utf-8"?>
<p:tagLst xmlns:p="http://schemas.openxmlformats.org/presentationml/2006/main">
  <p:tag name="AS_UNIQUEID" val="3884"/>
</p:tagLst>
</file>

<file path=ppt/tags/tag404.xml><?xml version="1.0" encoding="utf-8"?>
<p:tagLst xmlns:p="http://schemas.openxmlformats.org/presentationml/2006/main">
  <p:tag name="AS_UNIQUEID" val="3871"/>
</p:tagLst>
</file>

<file path=ppt/tags/tag405.xml><?xml version="1.0" encoding="utf-8"?>
<p:tagLst xmlns:p="http://schemas.openxmlformats.org/presentationml/2006/main">
  <p:tag name="AS_UNIQUEID" val="3872"/>
</p:tagLst>
</file>

<file path=ppt/tags/tag406.xml><?xml version="1.0" encoding="utf-8"?>
<p:tagLst xmlns:p="http://schemas.openxmlformats.org/presentationml/2006/main">
  <p:tag name="AS_UNIQUEID" val="3873"/>
</p:tagLst>
</file>

<file path=ppt/tags/tag407.xml><?xml version="1.0" encoding="utf-8"?>
<p:tagLst xmlns:p="http://schemas.openxmlformats.org/presentationml/2006/main">
  <p:tag name="AS_UNIQUEID" val="3890"/>
</p:tagLst>
</file>

<file path=ppt/tags/tag408.xml><?xml version="1.0" encoding="utf-8"?>
<p:tagLst xmlns:p="http://schemas.openxmlformats.org/presentationml/2006/main">
  <p:tag name="AS_UNIQUEID" val="3891"/>
</p:tagLst>
</file>

<file path=ppt/tags/tag409.xml><?xml version="1.0" encoding="utf-8"?>
<p:tagLst xmlns:p="http://schemas.openxmlformats.org/presentationml/2006/main">
  <p:tag name="AS_UNIQUEID" val="3892"/>
</p:tagLst>
</file>

<file path=ppt/tags/tag41.xml><?xml version="1.0" encoding="utf-8"?>
<p:tagLst xmlns:p="http://schemas.openxmlformats.org/presentationml/2006/main">
  <p:tag name="AS_UNIQUEID" val="2460"/>
</p:tagLst>
</file>

<file path=ppt/tags/tag410.xml><?xml version="1.0" encoding="utf-8"?>
<p:tagLst xmlns:p="http://schemas.openxmlformats.org/presentationml/2006/main">
  <p:tag name="AS_UNIQUEID" val="3893"/>
</p:tagLst>
</file>

<file path=ppt/tags/tag411.xml><?xml version="1.0" encoding="utf-8"?>
<p:tagLst xmlns:p="http://schemas.openxmlformats.org/presentationml/2006/main">
  <p:tag name="AS_UNIQUEID" val="3894"/>
</p:tagLst>
</file>

<file path=ppt/tags/tag412.xml><?xml version="1.0" encoding="utf-8"?>
<p:tagLst xmlns:p="http://schemas.openxmlformats.org/presentationml/2006/main">
  <p:tag name="AS_UNIQUEID" val="3895"/>
</p:tagLst>
</file>

<file path=ppt/tags/tag413.xml><?xml version="1.0" encoding="utf-8"?>
<p:tagLst xmlns:p="http://schemas.openxmlformats.org/presentationml/2006/main">
  <p:tag name="AS_UNIQUEID" val="3896"/>
</p:tagLst>
</file>

<file path=ppt/tags/tag414.xml><?xml version="1.0" encoding="utf-8"?>
<p:tagLst xmlns:p="http://schemas.openxmlformats.org/presentationml/2006/main">
  <p:tag name="AS_UNIQUEID" val="3897"/>
</p:tagLst>
</file>

<file path=ppt/tags/tag415.xml><?xml version="1.0" encoding="utf-8"?>
<p:tagLst xmlns:p="http://schemas.openxmlformats.org/presentationml/2006/main">
  <p:tag name="AS_UNIQUEID" val="3898"/>
</p:tagLst>
</file>

<file path=ppt/tags/tag416.xml><?xml version="1.0" encoding="utf-8"?>
<p:tagLst xmlns:p="http://schemas.openxmlformats.org/presentationml/2006/main">
  <p:tag name="AS_UNIQUEID" val="3899"/>
</p:tagLst>
</file>

<file path=ppt/tags/tag417.xml><?xml version="1.0" encoding="utf-8"?>
<p:tagLst xmlns:p="http://schemas.openxmlformats.org/presentationml/2006/main">
  <p:tag name="AS_UNIQUEID" val="3900"/>
</p:tagLst>
</file>

<file path=ppt/tags/tag418.xml><?xml version="1.0" encoding="utf-8"?>
<p:tagLst xmlns:p="http://schemas.openxmlformats.org/presentationml/2006/main">
  <p:tag name="AS_UNIQUEID" val="3886"/>
</p:tagLst>
</file>

<file path=ppt/tags/tag419.xml><?xml version="1.0" encoding="utf-8"?>
<p:tagLst xmlns:p="http://schemas.openxmlformats.org/presentationml/2006/main">
  <p:tag name="AS_UNIQUEID" val="3887"/>
</p:tagLst>
</file>

<file path=ppt/tags/tag42.xml><?xml version="1.0" encoding="utf-8"?>
<p:tagLst xmlns:p="http://schemas.openxmlformats.org/presentationml/2006/main">
  <p:tag name="AS_UNIQUEID" val="2461"/>
</p:tagLst>
</file>

<file path=ppt/tags/tag420.xml><?xml version="1.0" encoding="utf-8"?>
<p:tagLst xmlns:p="http://schemas.openxmlformats.org/presentationml/2006/main">
  <p:tag name="AS_UNIQUEID" val="3888"/>
</p:tagLst>
</file>

<file path=ppt/tags/tag421.xml><?xml version="1.0" encoding="utf-8"?>
<p:tagLst xmlns:p="http://schemas.openxmlformats.org/presentationml/2006/main">
  <p:tag name="AS_UNIQUEID" val="3902"/>
</p:tagLst>
</file>

<file path=ppt/tags/tag422.xml><?xml version="1.0" encoding="utf-8"?>
<p:tagLst xmlns:p="http://schemas.openxmlformats.org/presentationml/2006/main">
  <p:tag name="AS_UNIQUEID" val="3903"/>
</p:tagLst>
</file>

<file path=ppt/tags/tag423.xml><?xml version="1.0" encoding="utf-8"?>
<p:tagLst xmlns:p="http://schemas.openxmlformats.org/presentationml/2006/main">
  <p:tag name="AS_UNIQUEID" val="3904"/>
</p:tagLst>
</file>

<file path=ppt/tags/tag424.xml><?xml version="1.0" encoding="utf-8"?>
<p:tagLst xmlns:p="http://schemas.openxmlformats.org/presentationml/2006/main">
  <p:tag name="AS_UNIQUEID" val="3905"/>
</p:tagLst>
</file>

<file path=ppt/tags/tag425.xml><?xml version="1.0" encoding="utf-8"?>
<p:tagLst xmlns:p="http://schemas.openxmlformats.org/presentationml/2006/main">
  <p:tag name="AS_UNIQUEID" val="3906"/>
</p:tagLst>
</file>

<file path=ppt/tags/tag426.xml><?xml version="1.0" encoding="utf-8"?>
<p:tagLst xmlns:p="http://schemas.openxmlformats.org/presentationml/2006/main">
  <p:tag name="AS_UNIQUEID" val="3907"/>
</p:tagLst>
</file>

<file path=ppt/tags/tag427.xml><?xml version="1.0" encoding="utf-8"?>
<p:tagLst xmlns:p="http://schemas.openxmlformats.org/presentationml/2006/main">
  <p:tag name="AS_UNIQUEID" val="3908"/>
</p:tagLst>
</file>

<file path=ppt/tags/tag428.xml><?xml version="1.0" encoding="utf-8"?>
<p:tagLst xmlns:p="http://schemas.openxmlformats.org/presentationml/2006/main">
  <p:tag name="AS_UNIQUEID" val="3909"/>
</p:tagLst>
</file>

<file path=ppt/tags/tag429.xml><?xml version="1.0" encoding="utf-8"?>
<p:tagLst xmlns:p="http://schemas.openxmlformats.org/presentationml/2006/main">
  <p:tag name="AS_UNIQUEID" val="3910"/>
</p:tagLst>
</file>

<file path=ppt/tags/tag43.xml><?xml version="1.0" encoding="utf-8"?>
<p:tagLst xmlns:p="http://schemas.openxmlformats.org/presentationml/2006/main">
  <p:tag name="AS_UNIQUEID" val="2463"/>
</p:tagLst>
</file>

<file path=ppt/tags/tag430.xml><?xml version="1.0" encoding="utf-8"?>
<p:tagLst xmlns:p="http://schemas.openxmlformats.org/presentationml/2006/main">
  <p:tag name="AS_UNIQUEID" val="3911"/>
</p:tagLst>
</file>

<file path=ppt/tags/tag431.xml><?xml version="1.0" encoding="utf-8"?>
<p:tagLst xmlns:p="http://schemas.openxmlformats.org/presentationml/2006/main">
  <p:tag name="AS_UNIQUEID" val="3912"/>
</p:tagLst>
</file>

<file path=ppt/tags/tag432.xml><?xml version="1.0" encoding="utf-8"?>
<p:tagLst xmlns:p="http://schemas.openxmlformats.org/presentationml/2006/main">
  <p:tag name="AS_UNIQUEID" val="3913"/>
</p:tagLst>
</file>

<file path=ppt/tags/tag433.xml><?xml version="1.0" encoding="utf-8"?>
<p:tagLst xmlns:p="http://schemas.openxmlformats.org/presentationml/2006/main">
  <p:tag name="AS_UNIQUEID" val="3914"/>
</p:tagLst>
</file>

<file path=ppt/tags/tag434.xml><?xml version="1.0" encoding="utf-8"?>
<p:tagLst xmlns:p="http://schemas.openxmlformats.org/presentationml/2006/main">
  <p:tag name="AS_UNIQUEID" val="3915"/>
</p:tagLst>
</file>

<file path=ppt/tags/tag435.xml><?xml version="1.0" encoding="utf-8"?>
<p:tagLst xmlns:p="http://schemas.openxmlformats.org/presentationml/2006/main">
  <p:tag name="AS_UNIQUEID" val="3916"/>
</p:tagLst>
</file>

<file path=ppt/tags/tag436.xml><?xml version="1.0" encoding="utf-8"?>
<p:tagLst xmlns:p="http://schemas.openxmlformats.org/presentationml/2006/main">
  <p:tag name="AS_UNIQUEID" val="3917"/>
</p:tagLst>
</file>

<file path=ppt/tags/tag437.xml><?xml version="1.0" encoding="utf-8"?>
<p:tagLst xmlns:p="http://schemas.openxmlformats.org/presentationml/2006/main">
  <p:tag name="AS_UNIQUEID" val="3918"/>
</p:tagLst>
</file>

<file path=ppt/tags/tag438.xml><?xml version="1.0" encoding="utf-8"?>
<p:tagLst xmlns:p="http://schemas.openxmlformats.org/presentationml/2006/main">
  <p:tag name="AS_UNIQUEID" val="3919"/>
  <p:tag name="KSO_WM_BEAUTIFY_FLAG" val=""/>
</p:tagLst>
</file>

<file path=ppt/tags/tag439.xml><?xml version="1.0" encoding="utf-8"?>
<p:tagLst xmlns:p="http://schemas.openxmlformats.org/presentationml/2006/main">
  <p:tag name="AS_UNIQUEID" val="3920"/>
  <p:tag name="KSO_WM_BEAUTIFY_FLAG" val=""/>
</p:tagLst>
</file>

<file path=ppt/tags/tag44.xml><?xml version="1.0" encoding="utf-8"?>
<p:tagLst xmlns:p="http://schemas.openxmlformats.org/presentationml/2006/main">
  <p:tag name="AS_UNIQUEID" val="2464"/>
</p:tagLst>
</file>

<file path=ppt/tags/tag440.xml><?xml version="1.0" encoding="utf-8"?>
<p:tagLst xmlns:p="http://schemas.openxmlformats.org/presentationml/2006/main">
  <p:tag name="AS_UNIQUEID" val="3921"/>
  <p:tag name="KSO_WM_BEAUTIFY_FLAG" val=""/>
</p:tagLst>
</file>

<file path=ppt/tags/tag441.xml><?xml version="1.0" encoding="utf-8"?>
<p:tagLst xmlns:p="http://schemas.openxmlformats.org/presentationml/2006/main">
  <p:tag name="AS_UNIQUEID" val="3922"/>
  <p:tag name="KSO_WM_BEAUTIFY_FLAG" val=""/>
</p:tagLst>
</file>

<file path=ppt/tags/tag442.xml><?xml version="1.0" encoding="utf-8"?>
<p:tagLst xmlns:p="http://schemas.openxmlformats.org/presentationml/2006/main">
  <p:tag name="AS_UNIQUEID" val="3923"/>
  <p:tag name="KSO_WM_BEAUTIFY_FLAG" val=""/>
</p:tagLst>
</file>

<file path=ppt/tags/tag443.xml><?xml version="1.0" encoding="utf-8"?>
<p:tagLst xmlns:p="http://schemas.openxmlformats.org/presentationml/2006/main">
  <p:tag name="AS_UNIQUEID" val="3924"/>
</p:tagLst>
</file>

<file path=ppt/tags/tag444.xml><?xml version="1.0" encoding="utf-8"?>
<p:tagLst xmlns:p="http://schemas.openxmlformats.org/presentationml/2006/main">
  <p:tag name="AS_UNIQUEID" val="3925"/>
  <p:tag name="KSO_WM_BEAUTIFY_FLAG" val=""/>
</p:tagLst>
</file>

<file path=ppt/tags/tag445.xml><?xml version="1.0" encoding="utf-8"?>
<p:tagLst xmlns:p="http://schemas.openxmlformats.org/presentationml/2006/main">
  <p:tag name="AS_UNIQUEID" val="3926"/>
  <p:tag name="KSO_WM_BEAUTIFY_FLAG" val=""/>
</p:tagLst>
</file>

<file path=ppt/tags/tag446.xml><?xml version="1.0" encoding="utf-8"?>
<p:tagLst xmlns:p="http://schemas.openxmlformats.org/presentationml/2006/main">
  <p:tag name="AS_UNIQUEID" val="3927"/>
  <p:tag name="KSO_WM_BEAUTIFY_FLAG" val=""/>
</p:tagLst>
</file>

<file path=ppt/tags/tag447.xml><?xml version="1.0" encoding="utf-8"?>
<p:tagLst xmlns:p="http://schemas.openxmlformats.org/presentationml/2006/main">
  <p:tag name="AS_UNIQUEID" val="3928"/>
  <p:tag name="KSO_WM_BEAUTIFY_FLAG" val=""/>
</p:tagLst>
</file>

<file path=ppt/tags/tag448.xml><?xml version="1.0" encoding="utf-8"?>
<p:tagLst xmlns:p="http://schemas.openxmlformats.org/presentationml/2006/main">
  <p:tag name="AS_UNIQUEID" val="3929"/>
  <p:tag name="KSO_WM_BEAUTIFY_FLAG" val=""/>
</p:tagLst>
</file>

<file path=ppt/tags/tag449.xml><?xml version="1.0" encoding="utf-8"?>
<p:tagLst xmlns:p="http://schemas.openxmlformats.org/presentationml/2006/main">
  <p:tag name="AS_UNIQUEID" val="3930"/>
  <p:tag name="KSO_WM_BEAUTIFY_FLAG" val=""/>
</p:tagLst>
</file>

<file path=ppt/tags/tag45.xml><?xml version="1.0" encoding="utf-8"?>
<p:tagLst xmlns:p="http://schemas.openxmlformats.org/presentationml/2006/main">
  <p:tag name="AS_UNIQUEID" val="2465"/>
</p:tagLst>
</file>

<file path=ppt/tags/tag450.xml><?xml version="1.0" encoding="utf-8"?>
<p:tagLst xmlns:p="http://schemas.openxmlformats.org/presentationml/2006/main">
  <p:tag name="AS_UNIQUEID" val="3931"/>
  <p:tag name="KSO_WM_BEAUTIFY_FLAG" val=""/>
</p:tagLst>
</file>

<file path=ppt/tags/tag451.xml><?xml version="1.0" encoding="utf-8"?>
<p:tagLst xmlns:p="http://schemas.openxmlformats.org/presentationml/2006/main">
  <p:tag name="AS_UNIQUEID" val="3932"/>
  <p:tag name="KSO_WM_BEAUTIFY_FLAG" val=""/>
</p:tagLst>
</file>

<file path=ppt/tags/tag452.xml><?xml version="1.0" encoding="utf-8"?>
<p:tagLst xmlns:p="http://schemas.openxmlformats.org/presentationml/2006/main">
  <p:tag name="AS_UNIQUEID" val="3933"/>
</p:tagLst>
</file>

<file path=ppt/tags/tag453.xml><?xml version="1.0" encoding="utf-8"?>
<p:tagLst xmlns:p="http://schemas.openxmlformats.org/presentationml/2006/main">
  <p:tag name="AS_UNIQUEID" val="3935"/>
</p:tagLst>
</file>

<file path=ppt/tags/tag454.xml><?xml version="1.0" encoding="utf-8"?>
<p:tagLst xmlns:p="http://schemas.openxmlformats.org/presentationml/2006/main">
  <p:tag name="AS_UNIQUEID" val="3936"/>
</p:tagLst>
</file>

<file path=ppt/tags/tag455.xml><?xml version="1.0" encoding="utf-8"?>
<p:tagLst xmlns:p="http://schemas.openxmlformats.org/presentationml/2006/main">
  <p:tag name="AS_UNIQUEID" val="3937"/>
</p:tagLst>
</file>

<file path=ppt/tags/tag456.xml><?xml version="1.0" encoding="utf-8"?>
<p:tagLst xmlns:p="http://schemas.openxmlformats.org/presentationml/2006/main">
  <p:tag name="AS_UNIQUEID" val="3938"/>
</p:tagLst>
</file>

<file path=ppt/tags/tag457.xml><?xml version="1.0" encoding="utf-8"?>
<p:tagLst xmlns:p="http://schemas.openxmlformats.org/presentationml/2006/main">
  <p:tag name="AS_UNIQUEID" val="3939"/>
</p:tagLst>
</file>

<file path=ppt/tags/tag458.xml><?xml version="1.0" encoding="utf-8"?>
<p:tagLst xmlns:p="http://schemas.openxmlformats.org/presentationml/2006/main">
  <p:tag name="AS_UNIQUEID" val="3940"/>
</p:tagLst>
</file>

<file path=ppt/tags/tag459.xml><?xml version="1.0" encoding="utf-8"?>
<p:tagLst xmlns:p="http://schemas.openxmlformats.org/presentationml/2006/main">
  <p:tag name="AS_UNIQUEID" val="3941"/>
</p:tagLst>
</file>

<file path=ppt/tags/tag46.xml><?xml version="1.0" encoding="utf-8"?>
<p:tagLst xmlns:p="http://schemas.openxmlformats.org/presentationml/2006/main">
  <p:tag name="AS_UNIQUEID" val="2466"/>
</p:tagLst>
</file>

<file path=ppt/tags/tag460.xml><?xml version="1.0" encoding="utf-8"?>
<p:tagLst xmlns:p="http://schemas.openxmlformats.org/presentationml/2006/main">
  <p:tag name="AS_UNIQUEID" val="3942"/>
</p:tagLst>
</file>

<file path=ppt/tags/tag461.xml><?xml version="1.0" encoding="utf-8"?>
<p:tagLst xmlns:p="http://schemas.openxmlformats.org/presentationml/2006/main">
  <p:tag name="AS_UNIQUEID" val="3943"/>
</p:tagLst>
</file>

<file path=ppt/tags/tag462.xml><?xml version="1.0" encoding="utf-8"?>
<p:tagLst xmlns:p="http://schemas.openxmlformats.org/presentationml/2006/main">
  <p:tag name="AS_UNIQUEID" val="3944"/>
</p:tagLst>
</file>

<file path=ppt/tags/tag463.xml><?xml version="1.0" encoding="utf-8"?>
<p:tagLst xmlns:p="http://schemas.openxmlformats.org/presentationml/2006/main">
  <p:tag name="AS_UNIQUEID" val="3945"/>
</p:tagLst>
</file>

<file path=ppt/tags/tag464.xml><?xml version="1.0" encoding="utf-8"?>
<p:tagLst xmlns:p="http://schemas.openxmlformats.org/presentationml/2006/main">
  <p:tag name="AS_UNIQUEID" val="3946"/>
</p:tagLst>
</file>

<file path=ppt/tags/tag465.xml><?xml version="1.0" encoding="utf-8"?>
<p:tagLst xmlns:p="http://schemas.openxmlformats.org/presentationml/2006/main">
  <p:tag name="AS_UNIQUEID" val="3947"/>
</p:tagLst>
</file>

<file path=ppt/tags/tag466.xml><?xml version="1.0" encoding="utf-8"?>
<p:tagLst xmlns:p="http://schemas.openxmlformats.org/presentationml/2006/main">
  <p:tag name="AS_UNIQUEID" val="3948"/>
</p:tagLst>
</file>

<file path=ppt/tags/tag467.xml><?xml version="1.0" encoding="utf-8"?>
<p:tagLst xmlns:p="http://schemas.openxmlformats.org/presentationml/2006/main">
  <p:tag name="AS_UNIQUEID" val="3949"/>
</p:tagLst>
</file>

<file path=ppt/tags/tag468.xml><?xml version="1.0" encoding="utf-8"?>
<p:tagLst xmlns:p="http://schemas.openxmlformats.org/presentationml/2006/main">
  <p:tag name="AS_UNIQUEID" val="3950"/>
</p:tagLst>
</file>

<file path=ppt/tags/tag469.xml><?xml version="1.0" encoding="utf-8"?>
<p:tagLst xmlns:p="http://schemas.openxmlformats.org/presentationml/2006/main">
  <p:tag name="AS_UNIQUEID" val="3951"/>
</p:tagLst>
</file>

<file path=ppt/tags/tag47.xml><?xml version="1.0" encoding="utf-8"?>
<p:tagLst xmlns:p="http://schemas.openxmlformats.org/presentationml/2006/main">
  <p:tag name="AS_UNIQUEID" val="2467"/>
</p:tagLst>
</file>

<file path=ppt/tags/tag470.xml><?xml version="1.0" encoding="utf-8"?>
<p:tagLst xmlns:p="http://schemas.openxmlformats.org/presentationml/2006/main">
  <p:tag name="AS_UNIQUEID" val="3952"/>
  <p:tag name="KSO_WM_BEAUTIFY_FLAG" val=""/>
</p:tagLst>
</file>

<file path=ppt/tags/tag471.xml><?xml version="1.0" encoding="utf-8"?>
<p:tagLst xmlns:p="http://schemas.openxmlformats.org/presentationml/2006/main">
  <p:tag name="AS_UNIQUEID" val="3953"/>
  <p:tag name="KSO_WM_BEAUTIFY_FLAG" val=""/>
</p:tagLst>
</file>

<file path=ppt/tags/tag472.xml><?xml version="1.0" encoding="utf-8"?>
<p:tagLst xmlns:p="http://schemas.openxmlformats.org/presentationml/2006/main">
  <p:tag name="AS_UNIQUEID" val="3954"/>
  <p:tag name="KSO_WM_BEAUTIFY_FLAG" val=""/>
</p:tagLst>
</file>

<file path=ppt/tags/tag473.xml><?xml version="1.0" encoding="utf-8"?>
<p:tagLst xmlns:p="http://schemas.openxmlformats.org/presentationml/2006/main">
  <p:tag name="AS_UNIQUEID" val="3955"/>
  <p:tag name="KSO_WM_BEAUTIFY_FLAG" val=""/>
</p:tagLst>
</file>

<file path=ppt/tags/tag474.xml><?xml version="1.0" encoding="utf-8"?>
<p:tagLst xmlns:p="http://schemas.openxmlformats.org/presentationml/2006/main">
  <p:tag name="AS_UNIQUEID" val="3956"/>
  <p:tag name="KSO_WM_BEAUTIFY_FLAG" val=""/>
</p:tagLst>
</file>

<file path=ppt/tags/tag475.xml><?xml version="1.0" encoding="utf-8"?>
<p:tagLst xmlns:p="http://schemas.openxmlformats.org/presentationml/2006/main">
  <p:tag name="AS_UNIQUEID" val="3957"/>
</p:tagLst>
</file>

<file path=ppt/tags/tag476.xml><?xml version="1.0" encoding="utf-8"?>
<p:tagLst xmlns:p="http://schemas.openxmlformats.org/presentationml/2006/main">
  <p:tag name="AS_UNIQUEID" val="3958"/>
  <p:tag name="KSO_WM_BEAUTIFY_FLAG" val=""/>
</p:tagLst>
</file>

<file path=ppt/tags/tag477.xml><?xml version="1.0" encoding="utf-8"?>
<p:tagLst xmlns:p="http://schemas.openxmlformats.org/presentationml/2006/main">
  <p:tag name="AS_UNIQUEID" val="3959"/>
  <p:tag name="KSO_WM_BEAUTIFY_FLAG" val=""/>
</p:tagLst>
</file>

<file path=ppt/tags/tag478.xml><?xml version="1.0" encoding="utf-8"?>
<p:tagLst xmlns:p="http://schemas.openxmlformats.org/presentationml/2006/main">
  <p:tag name="AS_UNIQUEID" val="3960"/>
  <p:tag name="KSO_WM_BEAUTIFY_FLAG" val=""/>
</p:tagLst>
</file>

<file path=ppt/tags/tag479.xml><?xml version="1.0" encoding="utf-8"?>
<p:tagLst xmlns:p="http://schemas.openxmlformats.org/presentationml/2006/main">
  <p:tag name="AS_UNIQUEID" val="3961"/>
  <p:tag name="KSO_WM_BEAUTIFY_FLAG" val=""/>
</p:tagLst>
</file>

<file path=ppt/tags/tag48.xml><?xml version="1.0" encoding="utf-8"?>
<p:tagLst xmlns:p="http://schemas.openxmlformats.org/presentationml/2006/main">
  <p:tag name="AS_UNIQUEID" val="2468"/>
</p:tagLst>
</file>

<file path=ppt/tags/tag480.xml><?xml version="1.0" encoding="utf-8"?>
<p:tagLst xmlns:p="http://schemas.openxmlformats.org/presentationml/2006/main">
  <p:tag name="AS_UNIQUEID" val="3962"/>
  <p:tag name="KSO_WM_BEAUTIFY_FLAG" val=""/>
</p:tagLst>
</file>

<file path=ppt/tags/tag481.xml><?xml version="1.0" encoding="utf-8"?>
<p:tagLst xmlns:p="http://schemas.openxmlformats.org/presentationml/2006/main">
  <p:tag name="AS_UNIQUEID" val="3963"/>
  <p:tag name="KSO_WM_BEAUTIFY_FLAG" val=""/>
</p:tagLst>
</file>

<file path=ppt/tags/tag482.xml><?xml version="1.0" encoding="utf-8"?>
<p:tagLst xmlns:p="http://schemas.openxmlformats.org/presentationml/2006/main">
  <p:tag name="AS_UNIQUEID" val="3964"/>
  <p:tag name="KSO_WM_BEAUTIFY_FLAG" val=""/>
</p:tagLst>
</file>

<file path=ppt/tags/tag483.xml><?xml version="1.0" encoding="utf-8"?>
<p:tagLst xmlns:p="http://schemas.openxmlformats.org/presentationml/2006/main">
  <p:tag name="AS_UNIQUEID" val="3965"/>
</p:tagLst>
</file>

<file path=ppt/tags/tag484.xml><?xml version="1.0" encoding="utf-8"?>
<p:tagLst xmlns:p="http://schemas.openxmlformats.org/presentationml/2006/main">
  <p:tag name="AS_UNIQUEID" val="3967"/>
</p:tagLst>
</file>

<file path=ppt/tags/tag485.xml><?xml version="1.0" encoding="utf-8"?>
<p:tagLst xmlns:p="http://schemas.openxmlformats.org/presentationml/2006/main">
  <p:tag name="AS_UNIQUEID" val="3968"/>
</p:tagLst>
</file>

<file path=ppt/tags/tag486.xml><?xml version="1.0" encoding="utf-8"?>
<p:tagLst xmlns:p="http://schemas.openxmlformats.org/presentationml/2006/main">
  <p:tag name="AS_UNIQUEID" val="3969"/>
</p:tagLst>
</file>

<file path=ppt/tags/tag487.xml><?xml version="1.0" encoding="utf-8"?>
<p:tagLst xmlns:p="http://schemas.openxmlformats.org/presentationml/2006/main">
  <p:tag name="AS_UNIQUEID" val="3970"/>
</p:tagLst>
</file>

<file path=ppt/tags/tag488.xml><?xml version="1.0" encoding="utf-8"?>
<p:tagLst xmlns:p="http://schemas.openxmlformats.org/presentationml/2006/main">
  <p:tag name="AS_UNIQUEID" val="3971"/>
</p:tagLst>
</file>

<file path=ppt/tags/tag489.xml><?xml version="1.0" encoding="utf-8"?>
<p:tagLst xmlns:p="http://schemas.openxmlformats.org/presentationml/2006/main">
  <p:tag name="AS_UNIQUEID" val="3972"/>
</p:tagLst>
</file>

<file path=ppt/tags/tag49.xml><?xml version="1.0" encoding="utf-8"?>
<p:tagLst xmlns:p="http://schemas.openxmlformats.org/presentationml/2006/main">
  <p:tag name="AS_UNIQUEID" val="2470"/>
</p:tagLst>
</file>

<file path=ppt/tags/tag490.xml><?xml version="1.0" encoding="utf-8"?>
<p:tagLst xmlns:p="http://schemas.openxmlformats.org/presentationml/2006/main">
  <p:tag name="AS_UNIQUEID" val="3973"/>
</p:tagLst>
</file>

<file path=ppt/tags/tag491.xml><?xml version="1.0" encoding="utf-8"?>
<p:tagLst xmlns:p="http://schemas.openxmlformats.org/presentationml/2006/main">
  <p:tag name="AS_UNIQUEID" val="3974"/>
</p:tagLst>
</file>

<file path=ppt/tags/tag492.xml><?xml version="1.0" encoding="utf-8"?>
<p:tagLst xmlns:p="http://schemas.openxmlformats.org/presentationml/2006/main">
  <p:tag name="AS_UNIQUEID" val="3975"/>
</p:tagLst>
</file>

<file path=ppt/tags/tag493.xml><?xml version="1.0" encoding="utf-8"?>
<p:tagLst xmlns:p="http://schemas.openxmlformats.org/presentationml/2006/main">
  <p:tag name="AS_UNIQUEID" val="3976"/>
</p:tagLst>
</file>

<file path=ppt/tags/tag494.xml><?xml version="1.0" encoding="utf-8"?>
<p:tagLst xmlns:p="http://schemas.openxmlformats.org/presentationml/2006/main">
  <p:tag name="AS_UNIQUEID" val="3977"/>
</p:tagLst>
</file>

<file path=ppt/tags/tag495.xml><?xml version="1.0" encoding="utf-8"?>
<p:tagLst xmlns:p="http://schemas.openxmlformats.org/presentationml/2006/main">
  <p:tag name="AS_UNIQUEID" val="3978"/>
</p:tagLst>
</file>

<file path=ppt/tags/tag496.xml><?xml version="1.0" encoding="utf-8"?>
<p:tagLst xmlns:p="http://schemas.openxmlformats.org/presentationml/2006/main">
  <p:tag name="AS_UNIQUEID" val="3979"/>
</p:tagLst>
</file>

<file path=ppt/tags/tag497.xml><?xml version="1.0" encoding="utf-8"?>
<p:tagLst xmlns:p="http://schemas.openxmlformats.org/presentationml/2006/main">
  <p:tag name="AS_UNIQUEID" val="3980"/>
</p:tagLst>
</file>

<file path=ppt/tags/tag498.xml><?xml version="1.0" encoding="utf-8"?>
<p:tagLst xmlns:p="http://schemas.openxmlformats.org/presentationml/2006/main">
  <p:tag name="AS_UNIQUEID" val="3981"/>
</p:tagLst>
</file>

<file path=ppt/tags/tag499.xml><?xml version="1.0" encoding="utf-8"?>
<p:tagLst xmlns:p="http://schemas.openxmlformats.org/presentationml/2006/main">
  <p:tag name="AS_UNIQUEID" val="3982"/>
</p:tagLst>
</file>

<file path=ppt/tags/tag5.xml><?xml version="1.0" encoding="utf-8"?>
<p:tagLst xmlns:p="http://schemas.openxmlformats.org/presentationml/2006/main">
  <p:tag name="AS_UNIQUEID" val="2417"/>
</p:tagLst>
</file>

<file path=ppt/tags/tag50.xml><?xml version="1.0" encoding="utf-8"?>
<p:tagLst xmlns:p="http://schemas.openxmlformats.org/presentationml/2006/main">
  <p:tag name="AS_UNIQUEID" val="2471"/>
</p:tagLst>
</file>

<file path=ppt/tags/tag500.xml><?xml version="1.0" encoding="utf-8"?>
<p:tagLst xmlns:p="http://schemas.openxmlformats.org/presentationml/2006/main">
  <p:tag name="AS_UNIQUEID" val="3983"/>
</p:tagLst>
</file>

<file path=ppt/tags/tag501.xml><?xml version="1.0" encoding="utf-8"?>
<p:tagLst xmlns:p="http://schemas.openxmlformats.org/presentationml/2006/main">
  <p:tag name="AS_UNIQUEID" val="3984"/>
  <p:tag name="KSO_WM_BEAUTIFY_FLAG" val=""/>
</p:tagLst>
</file>

<file path=ppt/tags/tag502.xml><?xml version="1.0" encoding="utf-8"?>
<p:tagLst xmlns:p="http://schemas.openxmlformats.org/presentationml/2006/main">
  <p:tag name="AS_UNIQUEID" val="3985"/>
  <p:tag name="KSO_WM_BEAUTIFY_FLAG" val=""/>
</p:tagLst>
</file>

<file path=ppt/tags/tag503.xml><?xml version="1.0" encoding="utf-8"?>
<p:tagLst xmlns:p="http://schemas.openxmlformats.org/presentationml/2006/main">
  <p:tag name="AS_UNIQUEID" val="3986"/>
  <p:tag name="KSO_WM_BEAUTIFY_FLAG" val=""/>
</p:tagLst>
</file>

<file path=ppt/tags/tag504.xml><?xml version="1.0" encoding="utf-8"?>
<p:tagLst xmlns:p="http://schemas.openxmlformats.org/presentationml/2006/main">
  <p:tag name="AS_UNIQUEID" val="3987"/>
  <p:tag name="KSO_WM_BEAUTIFY_FLAG" val=""/>
</p:tagLst>
</file>

<file path=ppt/tags/tag505.xml><?xml version="1.0" encoding="utf-8"?>
<p:tagLst xmlns:p="http://schemas.openxmlformats.org/presentationml/2006/main">
  <p:tag name="AS_UNIQUEID" val="3988"/>
  <p:tag name="KSO_WM_BEAUTIFY_FLAG" val=""/>
</p:tagLst>
</file>

<file path=ppt/tags/tag506.xml><?xml version="1.0" encoding="utf-8"?>
<p:tagLst xmlns:p="http://schemas.openxmlformats.org/presentationml/2006/main">
  <p:tag name="AS_UNIQUEID" val="3989"/>
</p:tagLst>
</file>

<file path=ppt/tags/tag507.xml><?xml version="1.0" encoding="utf-8"?>
<p:tagLst xmlns:p="http://schemas.openxmlformats.org/presentationml/2006/main">
  <p:tag name="AS_UNIQUEID" val="3990"/>
  <p:tag name="KSO_WM_BEAUTIFY_FLAG" val=""/>
</p:tagLst>
</file>

<file path=ppt/tags/tag508.xml><?xml version="1.0" encoding="utf-8"?>
<p:tagLst xmlns:p="http://schemas.openxmlformats.org/presentationml/2006/main">
  <p:tag name="AS_UNIQUEID" val="3991"/>
  <p:tag name="KSO_WM_BEAUTIFY_FLAG" val=""/>
</p:tagLst>
</file>

<file path=ppt/tags/tag509.xml><?xml version="1.0" encoding="utf-8"?>
<p:tagLst xmlns:p="http://schemas.openxmlformats.org/presentationml/2006/main">
  <p:tag name="AS_UNIQUEID" val="3992"/>
  <p:tag name="KSO_WM_BEAUTIFY_FLAG" val=""/>
</p:tagLst>
</file>

<file path=ppt/tags/tag51.xml><?xml version="1.0" encoding="utf-8"?>
<p:tagLst xmlns:p="http://schemas.openxmlformats.org/presentationml/2006/main">
  <p:tag name="AS_UNIQUEID" val="2472"/>
</p:tagLst>
</file>

<file path=ppt/tags/tag510.xml><?xml version="1.0" encoding="utf-8"?>
<p:tagLst xmlns:p="http://schemas.openxmlformats.org/presentationml/2006/main">
  <p:tag name="AS_UNIQUEID" val="3993"/>
  <p:tag name="KSO_WM_BEAUTIFY_FLAG" val=""/>
</p:tagLst>
</file>

<file path=ppt/tags/tag511.xml><?xml version="1.0" encoding="utf-8"?>
<p:tagLst xmlns:p="http://schemas.openxmlformats.org/presentationml/2006/main">
  <p:tag name="AS_UNIQUEID" val="3994"/>
  <p:tag name="KSO_WM_BEAUTIFY_FLAG" val=""/>
</p:tagLst>
</file>

<file path=ppt/tags/tag512.xml><?xml version="1.0" encoding="utf-8"?>
<p:tagLst xmlns:p="http://schemas.openxmlformats.org/presentationml/2006/main">
  <p:tag name="AS_UNIQUEID" val="3995"/>
  <p:tag name="KSO_WM_BEAUTIFY_FLAG" val=""/>
</p:tagLst>
</file>

<file path=ppt/tags/tag513.xml><?xml version="1.0" encoding="utf-8"?>
<p:tagLst xmlns:p="http://schemas.openxmlformats.org/presentationml/2006/main">
  <p:tag name="AS_UNIQUEID" val="3996"/>
  <p:tag name="KSO_WM_BEAUTIFY_FLAG" val=""/>
</p:tagLst>
</file>

<file path=ppt/tags/tag514.xml><?xml version="1.0" encoding="utf-8"?>
<p:tagLst xmlns:p="http://schemas.openxmlformats.org/presentationml/2006/main">
  <p:tag name="AS_UNIQUEID" val="3997"/>
</p:tagLst>
</file>

<file path=ppt/tags/tag515.xml><?xml version="1.0" encoding="utf-8"?>
<p:tagLst xmlns:p="http://schemas.openxmlformats.org/presentationml/2006/main">
  <p:tag name="AS_UNIQUEID" val="2662"/>
</p:tagLst>
</file>

<file path=ppt/tags/tag516.xml><?xml version="1.0" encoding="utf-8"?>
<p:tagLst xmlns:p="http://schemas.openxmlformats.org/presentationml/2006/main">
  <p:tag name="AS_UNIQUEID" val="2663"/>
</p:tagLst>
</file>

<file path=ppt/tags/tag517.xml><?xml version="1.0" encoding="utf-8"?>
<p:tagLst xmlns:p="http://schemas.openxmlformats.org/presentationml/2006/main">
  <p:tag name="AS_UNIQUEID" val="2664"/>
</p:tagLst>
</file>

<file path=ppt/tags/tag518.xml><?xml version="1.0" encoding="utf-8"?>
<p:tagLst xmlns:p="http://schemas.openxmlformats.org/presentationml/2006/main">
  <p:tag name="AS_UNIQUEID" val="2665"/>
</p:tagLst>
</file>

<file path=ppt/tags/tag519.xml><?xml version="1.0" encoding="utf-8"?>
<p:tagLst xmlns:p="http://schemas.openxmlformats.org/presentationml/2006/main">
  <p:tag name="AS_UNIQUEID" val="2666"/>
</p:tagLst>
</file>

<file path=ppt/tags/tag52.xml><?xml version="1.0" encoding="utf-8"?>
<p:tagLst xmlns:p="http://schemas.openxmlformats.org/presentationml/2006/main">
  <p:tag name="AS_UNIQUEID" val="2473"/>
</p:tagLst>
</file>

<file path=ppt/tags/tag520.xml><?xml version="1.0" encoding="utf-8"?>
<p:tagLst xmlns:p="http://schemas.openxmlformats.org/presentationml/2006/main">
  <p:tag name="AS_UNIQUEID" val="2667"/>
</p:tagLst>
</file>

<file path=ppt/tags/tag521.xml><?xml version="1.0" encoding="utf-8"?>
<p:tagLst xmlns:p="http://schemas.openxmlformats.org/presentationml/2006/main">
  <p:tag name="AS_UNIQUEID" val="2669"/>
</p:tagLst>
</file>

<file path=ppt/tags/tag522.xml><?xml version="1.0" encoding="utf-8"?>
<p:tagLst xmlns:p="http://schemas.openxmlformats.org/presentationml/2006/main">
  <p:tag name="AS_UNIQUEID" val="2670"/>
</p:tagLst>
</file>

<file path=ppt/tags/tag523.xml><?xml version="1.0" encoding="utf-8"?>
<p:tagLst xmlns:p="http://schemas.openxmlformats.org/presentationml/2006/main">
  <p:tag name="AS_UNIQUEID" val="2671"/>
</p:tagLst>
</file>

<file path=ppt/tags/tag524.xml><?xml version="1.0" encoding="utf-8"?>
<p:tagLst xmlns:p="http://schemas.openxmlformats.org/presentationml/2006/main">
  <p:tag name="AS_UNIQUEID" val="2672"/>
</p:tagLst>
</file>

<file path=ppt/tags/tag525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ODkyZmM3YWQyY2RjMGMxMDU1Nzc0OGFmZDUyYjQ1MjMifQ=="/>
  <p:tag name="KSO_WPP_MARK_KEY" val="98ef4e3f-c7e1-409a-9b0f-47fc220d4258"/>
  <p:tag name="RESOURCE_RECORD_KEY" val="{&quot;13&quot;:[4705195,20469021,4364928,20242013,4635273,4634995,20242008,20280323,4685212,4721934,4364974,20419716,20362260,20419730,4364952,4563129,4563122],&quot;65&quot;:[20206915]}"/>
  <p:tag name="commondata" val="eyJoZGlkIjoiYTRjNjcwZmFkZmJiMDliOTY4OGU5ZTgyNDAyOTJiZDkifQ=="/>
</p:tagLst>
</file>

<file path=ppt/tags/tag53.xml><?xml version="1.0" encoding="utf-8"?>
<p:tagLst xmlns:p="http://schemas.openxmlformats.org/presentationml/2006/main">
  <p:tag name="AS_UNIQUEID" val="2474"/>
</p:tagLst>
</file>

<file path=ppt/tags/tag54.xml><?xml version="1.0" encoding="utf-8"?>
<p:tagLst xmlns:p="http://schemas.openxmlformats.org/presentationml/2006/main">
  <p:tag name="AS_UNIQUEID" val="2476"/>
</p:tagLst>
</file>

<file path=ppt/tags/tag55.xml><?xml version="1.0" encoding="utf-8"?>
<p:tagLst xmlns:p="http://schemas.openxmlformats.org/presentationml/2006/main">
  <p:tag name="AS_UNIQUEID" val="2477"/>
</p:tagLst>
</file>

<file path=ppt/tags/tag56.xml><?xml version="1.0" encoding="utf-8"?>
<p:tagLst xmlns:p="http://schemas.openxmlformats.org/presentationml/2006/main">
  <p:tag name="AS_UNIQUEID" val="2478"/>
</p:tagLst>
</file>

<file path=ppt/tags/tag57.xml><?xml version="1.0" encoding="utf-8"?>
<p:tagLst xmlns:p="http://schemas.openxmlformats.org/presentationml/2006/main">
  <p:tag name="AS_UNIQUEID" val="2479"/>
</p:tagLst>
</file>

<file path=ppt/tags/tag58.xml><?xml version="1.0" encoding="utf-8"?>
<p:tagLst xmlns:p="http://schemas.openxmlformats.org/presentationml/2006/main">
  <p:tag name="AS_UNIQUEID" val="2480"/>
</p:tagLst>
</file>

<file path=ppt/tags/tag59.xml><?xml version="1.0" encoding="utf-8"?>
<p:tagLst xmlns:p="http://schemas.openxmlformats.org/presentationml/2006/main">
  <p:tag name="AS_UNIQUEID" val="2486"/>
</p:tagLst>
</file>

<file path=ppt/tags/tag6.xml><?xml version="1.0" encoding="utf-8"?>
<p:tagLst xmlns:p="http://schemas.openxmlformats.org/presentationml/2006/main">
  <p:tag name="AS_UNIQUEID" val="2419"/>
</p:tagLst>
</file>

<file path=ppt/tags/tag60.xml><?xml version="1.0" encoding="utf-8"?>
<p:tagLst xmlns:p="http://schemas.openxmlformats.org/presentationml/2006/main">
  <p:tag name="AS_UNIQUEID" val="2488"/>
</p:tagLst>
</file>

<file path=ppt/tags/tag61.xml><?xml version="1.0" encoding="utf-8"?>
<p:tagLst xmlns:p="http://schemas.openxmlformats.org/presentationml/2006/main">
  <p:tag name="AS_UNIQUEID" val="2489"/>
</p:tagLst>
</file>

<file path=ppt/tags/tag62.xml><?xml version="1.0" encoding="utf-8"?>
<p:tagLst xmlns:p="http://schemas.openxmlformats.org/presentationml/2006/main">
  <p:tag name="AS_UNIQUEID" val="338"/>
</p:tagLst>
</file>

<file path=ppt/tags/tag63.xml><?xml version="1.0" encoding="utf-8"?>
<p:tagLst xmlns:p="http://schemas.openxmlformats.org/presentationml/2006/main">
  <p:tag name="AS_UNIQUEID" val="339"/>
</p:tagLst>
</file>

<file path=ppt/tags/tag64.xml><?xml version="1.0" encoding="utf-8"?>
<p:tagLst xmlns:p="http://schemas.openxmlformats.org/presentationml/2006/main">
  <p:tag name="AS_UNIQUEID" val="340"/>
</p:tagLst>
</file>

<file path=ppt/tags/tag65.xml><?xml version="1.0" encoding="utf-8"?>
<p:tagLst xmlns:p="http://schemas.openxmlformats.org/presentationml/2006/main">
  <p:tag name="AS_UNIQUEID" val="341"/>
</p:tagLst>
</file>

<file path=ppt/tags/tag66.xml><?xml version="1.0" encoding="utf-8"?>
<p:tagLst xmlns:p="http://schemas.openxmlformats.org/presentationml/2006/main">
  <p:tag name="AS_UNIQUEID" val="2492"/>
</p:tagLst>
</file>

<file path=ppt/tags/tag67.xml><?xml version="1.0" encoding="utf-8"?>
<p:tagLst xmlns:p="http://schemas.openxmlformats.org/presentationml/2006/main">
  <p:tag name="AS_UNIQUEID" val="2493"/>
</p:tagLst>
</file>

<file path=ppt/tags/tag68.xml><?xml version="1.0" encoding="utf-8"?>
<p:tagLst xmlns:p="http://schemas.openxmlformats.org/presentationml/2006/main">
  <p:tag name="AS_UNIQUEID" val="2494"/>
</p:tagLst>
</file>

<file path=ppt/tags/tag69.xml><?xml version="1.0" encoding="utf-8"?>
<p:tagLst xmlns:p="http://schemas.openxmlformats.org/presentationml/2006/main">
  <p:tag name="AS_UNIQUEID" val="2495"/>
</p:tagLst>
</file>

<file path=ppt/tags/tag7.xml><?xml version="1.0" encoding="utf-8"?>
<p:tagLst xmlns:p="http://schemas.openxmlformats.org/presentationml/2006/main">
  <p:tag name="AS_UNIQUEID" val="2420"/>
</p:tagLst>
</file>

<file path=ppt/tags/tag70.xml><?xml version="1.0" encoding="utf-8"?>
<p:tagLst xmlns:p="http://schemas.openxmlformats.org/presentationml/2006/main">
  <p:tag name="AS_UNIQUEID" val="2496"/>
</p:tagLst>
</file>

<file path=ppt/tags/tag71.xml><?xml version="1.0" encoding="utf-8"?>
<p:tagLst xmlns:p="http://schemas.openxmlformats.org/presentationml/2006/main">
  <p:tag name="AS_UNIQUEID" val="2497"/>
</p:tagLst>
</file>

<file path=ppt/tags/tag72.xml><?xml version="1.0" encoding="utf-8"?>
<p:tagLst xmlns:p="http://schemas.openxmlformats.org/presentationml/2006/main">
  <p:tag name="AS_UNIQUEID" val="2499"/>
</p:tagLst>
</file>

<file path=ppt/tags/tag73.xml><?xml version="1.0" encoding="utf-8"?>
<p:tagLst xmlns:p="http://schemas.openxmlformats.org/presentationml/2006/main">
  <p:tag name="AS_UNIQUEID" val="2500"/>
</p:tagLst>
</file>

<file path=ppt/tags/tag74.xml><?xml version="1.0" encoding="utf-8"?>
<p:tagLst xmlns:p="http://schemas.openxmlformats.org/presentationml/2006/main">
  <p:tag name="AS_UNIQUEID" val="2501"/>
</p:tagLst>
</file>

<file path=ppt/tags/tag75.xml><?xml version="1.0" encoding="utf-8"?>
<p:tagLst xmlns:p="http://schemas.openxmlformats.org/presentationml/2006/main">
  <p:tag name="AS_UNIQUEID" val="2502"/>
</p:tagLst>
</file>

<file path=ppt/tags/tag76.xml><?xml version="1.0" encoding="utf-8"?>
<p:tagLst xmlns:p="http://schemas.openxmlformats.org/presentationml/2006/main">
  <p:tag name="AS_UNIQUEID" val="2503"/>
</p:tagLst>
</file>

<file path=ppt/tags/tag77.xml><?xml version="1.0" encoding="utf-8"?>
<p:tagLst xmlns:p="http://schemas.openxmlformats.org/presentationml/2006/main">
  <p:tag name="AS_UNIQUEID" val="2505"/>
</p:tagLst>
</file>

<file path=ppt/tags/tag78.xml><?xml version="1.0" encoding="utf-8"?>
<p:tagLst xmlns:p="http://schemas.openxmlformats.org/presentationml/2006/main">
  <p:tag name="AS_UNIQUEID" val="2506"/>
</p:tagLst>
</file>

<file path=ppt/tags/tag79.xml><?xml version="1.0" encoding="utf-8"?>
<p:tagLst xmlns:p="http://schemas.openxmlformats.org/presentationml/2006/main">
  <p:tag name="AS_UNIQUEID" val="2507"/>
</p:tagLst>
</file>

<file path=ppt/tags/tag8.xml><?xml version="1.0" encoding="utf-8"?>
<p:tagLst xmlns:p="http://schemas.openxmlformats.org/presentationml/2006/main">
  <p:tag name="AS_UNIQUEID" val="2421"/>
</p:tagLst>
</file>

<file path=ppt/tags/tag80.xml><?xml version="1.0" encoding="utf-8"?>
<p:tagLst xmlns:p="http://schemas.openxmlformats.org/presentationml/2006/main">
  <p:tag name="AS_UNIQUEID" val="2508"/>
</p:tagLst>
</file>

<file path=ppt/tags/tag81.xml><?xml version="1.0" encoding="utf-8"?>
<p:tagLst xmlns:p="http://schemas.openxmlformats.org/presentationml/2006/main">
  <p:tag name="AS_UNIQUEID" val="2509"/>
</p:tagLst>
</file>

<file path=ppt/tags/tag82.xml><?xml version="1.0" encoding="utf-8"?>
<p:tagLst xmlns:p="http://schemas.openxmlformats.org/presentationml/2006/main">
  <p:tag name="AS_UNIQUEID" val="2510"/>
</p:tagLst>
</file>

<file path=ppt/tags/tag83.xml><?xml version="1.0" encoding="utf-8"?>
<p:tagLst xmlns:p="http://schemas.openxmlformats.org/presentationml/2006/main">
  <p:tag name="AS_UNIQUEID" val="2514"/>
</p:tagLst>
</file>

<file path=ppt/tags/tag84.xml><?xml version="1.0" encoding="utf-8"?>
<p:tagLst xmlns:p="http://schemas.openxmlformats.org/presentationml/2006/main">
  <p:tag name="AS_UNIQUEID" val="2515"/>
</p:tagLst>
</file>

<file path=ppt/tags/tag85.xml><?xml version="1.0" encoding="utf-8"?>
<p:tagLst xmlns:p="http://schemas.openxmlformats.org/presentationml/2006/main">
  <p:tag name="AS_UNIQUEID" val="2516"/>
</p:tagLst>
</file>

<file path=ppt/tags/tag86.xml><?xml version="1.0" encoding="utf-8"?>
<p:tagLst xmlns:p="http://schemas.openxmlformats.org/presentationml/2006/main">
  <p:tag name="AS_UNIQUEID" val="2517"/>
</p:tagLst>
</file>

<file path=ppt/tags/tag87.xml><?xml version="1.0" encoding="utf-8"?>
<p:tagLst xmlns:p="http://schemas.openxmlformats.org/presentationml/2006/main">
  <p:tag name="AS_UNIQUEID" val="2518"/>
</p:tagLst>
</file>

<file path=ppt/tags/tag88.xml><?xml version="1.0" encoding="utf-8"?>
<p:tagLst xmlns:p="http://schemas.openxmlformats.org/presentationml/2006/main">
  <p:tag name="AS_UNIQUEID" val="2520"/>
</p:tagLst>
</file>

<file path=ppt/tags/tag89.xml><?xml version="1.0" encoding="utf-8"?>
<p:tagLst xmlns:p="http://schemas.openxmlformats.org/presentationml/2006/main">
  <p:tag name="AS_UNIQUEID" val="2521"/>
</p:tagLst>
</file>

<file path=ppt/tags/tag9.xml><?xml version="1.0" encoding="utf-8"?>
<p:tagLst xmlns:p="http://schemas.openxmlformats.org/presentationml/2006/main">
  <p:tag name="AS_UNIQUEID" val="2422"/>
</p:tagLst>
</file>

<file path=ppt/tags/tag90.xml><?xml version="1.0" encoding="utf-8"?>
<p:tagLst xmlns:p="http://schemas.openxmlformats.org/presentationml/2006/main">
  <p:tag name="AS_UNIQUEID" val="2522"/>
</p:tagLst>
</file>

<file path=ppt/tags/tag91.xml><?xml version="1.0" encoding="utf-8"?>
<p:tagLst xmlns:p="http://schemas.openxmlformats.org/presentationml/2006/main">
  <p:tag name="AS_UNIQUEID" val="2523"/>
</p:tagLst>
</file>

<file path=ppt/tags/tag92.xml><?xml version="1.0" encoding="utf-8"?>
<p:tagLst xmlns:p="http://schemas.openxmlformats.org/presentationml/2006/main">
  <p:tag name="AS_UNIQUEID" val="2524"/>
</p:tagLst>
</file>

<file path=ppt/tags/tag93.xml><?xml version="1.0" encoding="utf-8"?>
<p:tagLst xmlns:p="http://schemas.openxmlformats.org/presentationml/2006/main">
  <p:tag name="AS_UNIQUEID" val="2525"/>
</p:tagLst>
</file>

<file path=ppt/tags/tag94.xml><?xml version="1.0" encoding="utf-8"?>
<p:tagLst xmlns:p="http://schemas.openxmlformats.org/presentationml/2006/main">
  <p:tag name="AS_UNIQUEID" val="2527"/>
</p:tagLst>
</file>

<file path=ppt/tags/tag95.xml><?xml version="1.0" encoding="utf-8"?>
<p:tagLst xmlns:p="http://schemas.openxmlformats.org/presentationml/2006/main">
  <p:tag name="AS_UNIQUEID" val="2528"/>
</p:tagLst>
</file>

<file path=ppt/tags/tag96.xml><?xml version="1.0" encoding="utf-8"?>
<p:tagLst xmlns:p="http://schemas.openxmlformats.org/presentationml/2006/main">
  <p:tag name="AS_UNIQUEID" val="2529"/>
</p:tagLst>
</file>

<file path=ppt/tags/tag97.xml><?xml version="1.0" encoding="utf-8"?>
<p:tagLst xmlns:p="http://schemas.openxmlformats.org/presentationml/2006/main">
  <p:tag name="AS_UNIQUEID" val="2530"/>
</p:tagLst>
</file>

<file path=ppt/tags/tag98.xml><?xml version="1.0" encoding="utf-8"?>
<p:tagLst xmlns:p="http://schemas.openxmlformats.org/presentationml/2006/main">
  <p:tag name="AS_UNIQUEID" val="2531"/>
</p:tagLst>
</file>

<file path=ppt/tags/tag99.xml><?xml version="1.0" encoding="utf-8"?>
<p:tagLst xmlns:p="http://schemas.openxmlformats.org/presentationml/2006/main">
  <p:tag name="AS_UNIQUEID" val="253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5DA2"/>
      </a:accent1>
      <a:accent2>
        <a:srgbClr val="C4C7CB"/>
      </a:accent2>
      <a:accent3>
        <a:srgbClr val="7F7F7F"/>
      </a:accent3>
      <a:accent4>
        <a:srgbClr val="7F7F7F"/>
      </a:accent4>
      <a:accent5>
        <a:srgbClr val="7F7F7F"/>
      </a:accent5>
      <a:accent6>
        <a:srgbClr val="7F7F7F"/>
      </a:accent6>
      <a:hlink>
        <a:srgbClr val="17365D"/>
      </a:hlink>
      <a:folHlink>
        <a:srgbClr val="548DD4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itchFamily="34" charset="-122"/>
            <a:ea typeface="微软雅黑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主题5">
  <a:themeElements>
    <a:clrScheme name="蓝色​​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emp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2280</Words>
  <Application>WPS 演示</Application>
  <PresentationFormat>宽屏</PresentationFormat>
  <Paragraphs>220</Paragraphs>
  <Slides>20</Slides>
  <Notes>42</Notes>
  <HiddenSlides>0</HiddenSlides>
  <MMClips>1</MMClips>
  <ScaleCrop>false</ScaleCrop>
  <HeadingPairs>
    <vt:vector size="6" baseType="variant">
      <vt:variant>
        <vt:lpstr>已用的字体</vt:lpstr>
      </vt:variant>
      <vt:variant>
        <vt:i4>39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20</vt:i4>
      </vt:variant>
    </vt:vector>
  </HeadingPairs>
  <TitlesOfParts>
    <vt:vector size="62" baseType="lpstr">
      <vt:lpstr>Arial</vt:lpstr>
      <vt:lpstr>宋体</vt:lpstr>
      <vt:lpstr>Wingdings</vt:lpstr>
      <vt:lpstr>微软雅黑</vt:lpstr>
      <vt:lpstr>微软雅黑 Light</vt:lpstr>
      <vt:lpstr>汉仪中黑KW</vt:lpstr>
      <vt:lpstr>汉仪书宋二KW</vt:lpstr>
      <vt:lpstr>方正粗黑宋简体</vt:lpstr>
      <vt:lpstr>方正小标宋简体</vt:lpstr>
      <vt:lpstr>汉仪雅酷黑 75W</vt:lpstr>
      <vt:lpstr>字魂58号-创中黑</vt:lpstr>
      <vt:lpstr>华文楷体</vt:lpstr>
      <vt:lpstr>Courier New</vt:lpstr>
      <vt:lpstr>思源黑体 CN Normal</vt:lpstr>
      <vt:lpstr>微软雅黑</vt:lpstr>
      <vt:lpstr>Times New Roman</vt:lpstr>
      <vt:lpstr>Stencil</vt:lpstr>
      <vt:lpstr>Arial</vt:lpstr>
      <vt:lpstr>U.S. 101</vt:lpstr>
      <vt:lpstr>苹方-简</vt:lpstr>
      <vt:lpstr>Roboto</vt:lpstr>
      <vt:lpstr>Open Sans Light</vt:lpstr>
      <vt:lpstr>Times New Roman</vt:lpstr>
      <vt:lpstr>等线</vt:lpstr>
      <vt:lpstr>华文细黑</vt:lpstr>
      <vt:lpstr>黑体-简</vt:lpstr>
      <vt:lpstr>等线</vt:lpstr>
      <vt:lpstr>Wingdings</vt:lpstr>
      <vt:lpstr>Calibri</vt:lpstr>
      <vt:lpstr>宋体</vt:lpstr>
      <vt:lpstr>Arial Unicode MS</vt:lpstr>
      <vt:lpstr>Calibri Light</vt:lpstr>
      <vt:lpstr>华文新魏</vt:lpstr>
      <vt:lpstr>Helvetica</vt:lpstr>
      <vt:lpstr>楷体</vt:lpstr>
      <vt:lpstr>华文仿宋</vt:lpstr>
      <vt:lpstr>黑体</vt:lpstr>
      <vt:lpstr>幼圆</vt:lpstr>
      <vt:lpstr>Calibri</vt:lpstr>
      <vt:lpstr>Office 主题</vt:lpstr>
      <vt:lpstr>1_Office 主题</vt:lpstr>
      <vt:lpstr>1_主题5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必修一课件</dc:title>
  <dc:creator>染忆柒</dc:creator>
  <cp:lastModifiedBy>有梦想的小凡</cp:lastModifiedBy>
  <cp:revision>226</cp:revision>
  <dcterms:created xsi:type="dcterms:W3CDTF">2025-03-23T08:18:58Z</dcterms:created>
  <dcterms:modified xsi:type="dcterms:W3CDTF">2025-03-23T08:18:58Z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16ABDCD2CF5736BC493640677E125A36_43</vt:lpwstr>
  </property>
  <property fmtid="{D5CDD505-2E9C-101B-9397-08002B2CF9AE}" pid="3" name="KSOProductBuildVer">
    <vt:lpwstr>2052-6.12.0.8899</vt:lpwstr>
  </property>
</Properties>
</file>