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759" r:id="rId3"/>
    <p:sldId id="600" r:id="rId4"/>
    <p:sldId id="943" r:id="rId6"/>
    <p:sldId id="1270" r:id="rId7"/>
    <p:sldId id="2421" r:id="rId8"/>
    <p:sldId id="2417" r:id="rId9"/>
    <p:sldId id="2418" r:id="rId10"/>
    <p:sldId id="2420" r:id="rId11"/>
    <p:sldId id="2415" r:id="rId12"/>
    <p:sldId id="2423" r:id="rId13"/>
    <p:sldId id="2425" r:id="rId14"/>
    <p:sldId id="2427" r:id="rId15"/>
    <p:sldId id="2428" r:id="rId16"/>
    <p:sldId id="2432" r:id="rId17"/>
    <p:sldId id="2431" r:id="rId18"/>
    <p:sldId id="2553" r:id="rId19"/>
    <p:sldId id="2554" r:id="rId20"/>
    <p:sldId id="2556" r:id="rId21"/>
    <p:sldId id="2621" r:id="rId22"/>
    <p:sldId id="2567" r:id="rId23"/>
    <p:sldId id="2573" r:id="rId24"/>
  </p:sldIdLst>
  <p:sldSz cx="12192000" cy="6858000"/>
  <p:notesSz cx="6858000" cy="9144000"/>
  <p:embeddedFontLst>
    <p:embeddedFont>
      <p:font typeface="Calibri" panose="020F0502020204030204" charset="0"/>
      <p:regular r:id="rId29"/>
    </p:embeddedFont>
    <p:embeddedFont>
      <p:font typeface="方正粗黑宋简体" panose="02000000000000000000" charset="-122"/>
      <p:regular r:id="rId30"/>
    </p:embeddedFont>
    <p:embeddedFont>
      <p:font typeface="楷体_GB2312" panose="02010609030101010101" pitchFamily="49" charset="-122"/>
      <p:regular r:id="rId31"/>
    </p:embeddedFont>
    <p:embeddedFont>
      <p:font typeface="华文行楷" panose="02010800040101010101" pitchFamily="2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4DE083C-D465-4794-9CE5-7A72FD93BF31}">
          <p14:sldIdLst>
            <p14:sldId id="759"/>
            <p14:sldId id="600"/>
            <p14:sldId id="943"/>
            <p14:sldId id="1270"/>
            <p14:sldId id="2421"/>
            <p14:sldId id="2417"/>
            <p14:sldId id="2418"/>
            <p14:sldId id="2420"/>
            <p14:sldId id="2415"/>
            <p14:sldId id="2423"/>
            <p14:sldId id="2425"/>
            <p14:sldId id="2427"/>
            <p14:sldId id="2428"/>
            <p14:sldId id="2432"/>
            <p14:sldId id="2431"/>
            <p14:sldId id="2553"/>
            <p14:sldId id="2554"/>
            <p14:sldId id="2556"/>
            <p14:sldId id="2621"/>
            <p14:sldId id="2567"/>
            <p14:sldId id="2573"/>
          </p14:sldIdLst>
        </p14:section>
        <p14:section name="无标题节" id="{3BD453C8-71E3-4C35-8542-0051B7B891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3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熊仪_aYju7RJj" initials="熊" lastIdx="0" clrIdx="0"/>
  <p:cmAuthor id="1" name="哒哒 熊猫" initials="哒哒" lastIdx="0" clrIdx="0"/>
  <p:cmAuthor id="8" name="yifei" initials="y" lastIdx="0" clrIdx="7"/>
  <p:cmAuthor id="2" name="kingsoft" initials="k" lastIdx="0" clrIdx="1"/>
  <p:cmAuthor id="9" name="ADMIN" initials="A" lastIdx="0" clrIdx="8"/>
  <p:cmAuthor id="3" name="zhouzean" initials="z" lastIdx="0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0" name="Administrator" initials="A" lastIdx="0" clrIdx="0"/>
  <p:cmAuthor id="10" name="123" initials="1" lastIdx="0" clrIdx="9"/>
  <p:cmAuthor id="11" name="my" initials="m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gs" Target="tags/tag554.xml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553.xml"/><Relationship Id="rId5" Type="http://schemas.openxmlformats.org/officeDocument/2006/relationships/tags" Target="../tags/tag552.xml"/><Relationship Id="rId4" Type="http://schemas.openxmlformats.org/officeDocument/2006/relationships/tags" Target="../tags/tag551.xml"/><Relationship Id="rId3" Type="http://schemas.openxmlformats.org/officeDocument/2006/relationships/tags" Target="../tags/tag550.xml"/><Relationship Id="rId2" Type="http://schemas.openxmlformats.org/officeDocument/2006/relationships/tags" Target="../tags/tag549.xml"/><Relationship Id="rId1" Type="http://schemas.openxmlformats.org/officeDocument/2006/relationships/tags" Target="../tags/tag5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648217-681A-4C24-B6F0-E4EDA99581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5D692D3B-F3F9-418F-B012-FBBBBD621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0" Type="http://schemas.openxmlformats.org/officeDocument/2006/relationships/tags" Target="../tags/tag71.xml"/><Relationship Id="rId2" Type="http://schemas.openxmlformats.org/officeDocument/2006/relationships/tags" Target="../tags/tag5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3.png"/><Relationship Id="rId45" Type="http://schemas.openxmlformats.org/officeDocument/2006/relationships/image" Target="../media/image5.png"/><Relationship Id="rId44" Type="http://schemas.openxmlformats.org/officeDocument/2006/relationships/tags" Target="../tags/tag123.xml"/><Relationship Id="rId43" Type="http://schemas.openxmlformats.org/officeDocument/2006/relationships/image" Target="../media/image4.png"/><Relationship Id="rId42" Type="http://schemas.openxmlformats.org/officeDocument/2006/relationships/tags" Target="../tags/tag122.xml"/><Relationship Id="rId41" Type="http://schemas.openxmlformats.org/officeDocument/2006/relationships/tags" Target="../tags/tag121.xml"/><Relationship Id="rId40" Type="http://schemas.openxmlformats.org/officeDocument/2006/relationships/tags" Target="../tags/tag120.xml"/><Relationship Id="rId4" Type="http://schemas.openxmlformats.org/officeDocument/2006/relationships/tags" Target="../tags/tag85.xml"/><Relationship Id="rId39" Type="http://schemas.openxmlformats.org/officeDocument/2006/relationships/tags" Target="../tags/tag119.xml"/><Relationship Id="rId38" Type="http://schemas.openxmlformats.org/officeDocument/2006/relationships/tags" Target="../tags/tag118.xml"/><Relationship Id="rId37" Type="http://schemas.openxmlformats.org/officeDocument/2006/relationships/tags" Target="../tags/tag117.xml"/><Relationship Id="rId36" Type="http://schemas.openxmlformats.org/officeDocument/2006/relationships/tags" Target="../tags/tag116.xml"/><Relationship Id="rId35" Type="http://schemas.openxmlformats.org/officeDocument/2006/relationships/tags" Target="../tags/tag115.xml"/><Relationship Id="rId34" Type="http://schemas.openxmlformats.org/officeDocument/2006/relationships/tags" Target="../tags/tag114.xml"/><Relationship Id="rId33" Type="http://schemas.openxmlformats.org/officeDocument/2006/relationships/tags" Target="../tags/tag113.xml"/><Relationship Id="rId32" Type="http://schemas.openxmlformats.org/officeDocument/2006/relationships/tags" Target="../tags/tag112.xml"/><Relationship Id="rId31" Type="http://schemas.openxmlformats.org/officeDocument/2006/relationships/tags" Target="../tags/tag111.xml"/><Relationship Id="rId30" Type="http://schemas.openxmlformats.org/officeDocument/2006/relationships/tags" Target="../tags/tag110.xml"/><Relationship Id="rId3" Type="http://schemas.openxmlformats.org/officeDocument/2006/relationships/image" Target="../media/image2.png"/><Relationship Id="rId29" Type="http://schemas.openxmlformats.org/officeDocument/2006/relationships/tags" Target="../tags/tag109.xml"/><Relationship Id="rId28" Type="http://schemas.openxmlformats.org/officeDocument/2006/relationships/tags" Target="../tags/tag108.xml"/><Relationship Id="rId27" Type="http://schemas.openxmlformats.org/officeDocument/2006/relationships/tags" Target="../tags/tag107.xml"/><Relationship Id="rId26" Type="http://schemas.openxmlformats.org/officeDocument/2006/relationships/tags" Target="../tags/tag106.xml"/><Relationship Id="rId25" Type="http://schemas.openxmlformats.org/officeDocument/2006/relationships/tags" Target="../tags/tag105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tags" Target="../tags/tag84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7" Type="http://schemas.openxmlformats.org/officeDocument/2006/relationships/image" Target="../media/image7.png"/><Relationship Id="rId6" Type="http://schemas.openxmlformats.org/officeDocument/2006/relationships/tags" Target="../tags/tag127.xml"/><Relationship Id="rId5" Type="http://schemas.openxmlformats.org/officeDocument/2006/relationships/image" Target="../media/image6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5" Type="http://schemas.openxmlformats.org/officeDocument/2006/relationships/tags" Target="../tags/tag167.xml"/><Relationship Id="rId24" Type="http://schemas.openxmlformats.org/officeDocument/2006/relationships/tags" Target="../tags/tag166.xml"/><Relationship Id="rId23" Type="http://schemas.openxmlformats.org/officeDocument/2006/relationships/tags" Target="../tags/tag165.xml"/><Relationship Id="rId22" Type="http://schemas.openxmlformats.org/officeDocument/2006/relationships/tags" Target="../tags/tag164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tags" Target="../tags/tag144.xml"/><Relationship Id="rId19" Type="http://schemas.openxmlformats.org/officeDocument/2006/relationships/tags" Target="../tags/tag161.xml"/><Relationship Id="rId18" Type="http://schemas.openxmlformats.org/officeDocument/2006/relationships/tags" Target="../tags/tag160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iṥ1ïḓe"/>
          <p:cNvSpPr/>
          <p:nvPr userDrawn="1">
            <p:custDataLst>
              <p:tags r:id="rId2"/>
            </p:custDataLst>
          </p:nvPr>
        </p:nvSpPr>
        <p:spPr>
          <a:xfrm>
            <a:off x="94615" y="118745"/>
            <a:ext cx="11969750" cy="66071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8A26DFD-6E3B-4821-906D-AB71789B8E4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197B09-8441-4F2D-AAB0-893A6C008CD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 anchor="ctr" anchorCtr="0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方法技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397049" cy="6858000"/>
            <a:chOff x="4511040" y="0"/>
            <a:chExt cx="1397049" cy="6858000"/>
          </a:xfrm>
          <a:solidFill>
            <a:srgbClr val="9B00BA"/>
          </a:solidFill>
        </p:grpSpPr>
        <p:sp>
          <p:nvSpPr>
            <p:cNvPr id="7" name="矩形 6"/>
            <p:cNvSpPr/>
            <p:nvPr userDrawn="1">
              <p:custDataLst>
                <p:tags r:id="rId3"/>
              </p:custDataLst>
            </p:nvPr>
          </p:nvSpPr>
          <p:spPr>
            <a:xfrm>
              <a:off x="4511040" y="0"/>
              <a:ext cx="1241690" cy="6858000"/>
            </a:xfrm>
            <a:prstGeom prst="rect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4"/>
              </p:custDataLst>
            </p:nvPr>
          </p:nvSpPr>
          <p:spPr>
            <a:xfrm>
              <a:off x="5739413" y="177553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 userDrawn="1">
              <p:custDataLst>
                <p:tags r:id="rId5"/>
              </p:custDataLst>
            </p:nvPr>
          </p:nvSpPr>
          <p:spPr>
            <a:xfrm>
              <a:off x="5739413" y="603682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 userDrawn="1">
              <p:custDataLst>
                <p:tags r:id="rId6"/>
              </p:custDataLst>
            </p:nvPr>
          </p:nvSpPr>
          <p:spPr>
            <a:xfrm>
              <a:off x="5739413" y="1025373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7"/>
              </p:custDataLst>
            </p:nvPr>
          </p:nvSpPr>
          <p:spPr>
            <a:xfrm>
              <a:off x="5739413" y="1447064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>
              <p:custDataLst>
                <p:tags r:id="rId8"/>
              </p:custDataLst>
            </p:nvPr>
          </p:nvSpPr>
          <p:spPr>
            <a:xfrm>
              <a:off x="5739413" y="1868755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9"/>
              </p:custDataLst>
            </p:nvPr>
          </p:nvSpPr>
          <p:spPr>
            <a:xfrm>
              <a:off x="5739413" y="2290452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 userDrawn="1">
              <p:custDataLst>
                <p:tags r:id="rId10"/>
              </p:custDataLst>
            </p:nvPr>
          </p:nvSpPr>
          <p:spPr>
            <a:xfrm>
              <a:off x="5739413" y="2716581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 userDrawn="1">
              <p:custDataLst>
                <p:tags r:id="rId11"/>
              </p:custDataLst>
            </p:nvPr>
          </p:nvSpPr>
          <p:spPr>
            <a:xfrm>
              <a:off x="5739413" y="3138272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 userDrawn="1">
              <p:custDataLst>
                <p:tags r:id="rId12"/>
              </p:custDataLst>
            </p:nvPr>
          </p:nvSpPr>
          <p:spPr>
            <a:xfrm>
              <a:off x="5739413" y="3559963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 userDrawn="1">
              <p:custDataLst>
                <p:tags r:id="rId13"/>
              </p:custDataLst>
            </p:nvPr>
          </p:nvSpPr>
          <p:spPr>
            <a:xfrm>
              <a:off x="5739413" y="3981654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14"/>
              </p:custDataLst>
            </p:nvPr>
          </p:nvSpPr>
          <p:spPr>
            <a:xfrm>
              <a:off x="5739413" y="4403345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 userDrawn="1">
              <p:custDataLst>
                <p:tags r:id="rId15"/>
              </p:custDataLst>
            </p:nvPr>
          </p:nvSpPr>
          <p:spPr>
            <a:xfrm>
              <a:off x="5739413" y="4829474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 userDrawn="1">
              <p:custDataLst>
                <p:tags r:id="rId16"/>
              </p:custDataLst>
            </p:nvPr>
          </p:nvSpPr>
          <p:spPr>
            <a:xfrm>
              <a:off x="5739413" y="5251165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 userDrawn="1">
              <p:custDataLst>
                <p:tags r:id="rId17"/>
              </p:custDataLst>
            </p:nvPr>
          </p:nvSpPr>
          <p:spPr>
            <a:xfrm>
              <a:off x="5739413" y="5672856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>
              <p:custDataLst>
                <p:tags r:id="rId18"/>
              </p:custDataLst>
            </p:nvPr>
          </p:nvSpPr>
          <p:spPr>
            <a:xfrm>
              <a:off x="5739413" y="6094547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>
              <p:custDataLst>
                <p:tags r:id="rId19"/>
              </p:custDataLst>
            </p:nvPr>
          </p:nvSpPr>
          <p:spPr>
            <a:xfrm>
              <a:off x="5739413" y="6516238"/>
              <a:ext cx="168676" cy="168676"/>
            </a:xfrm>
            <a:prstGeom prst="ellipse">
              <a:avLst/>
            </a:prstGeom>
            <a:grpFill/>
            <a:ln>
              <a:solidFill>
                <a:srgbClr val="9B0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 userDrawn="1">
            <p:custDataLst>
              <p:tags r:id="rId20"/>
            </p:custDataLst>
          </p:nvPr>
        </p:nvSpPr>
        <p:spPr>
          <a:xfrm>
            <a:off x="273827" y="2028616"/>
            <a:ext cx="680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chemeClr val="bg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知识拓展</a:t>
            </a:r>
            <a:endParaRPr lang="zh-CN" altLang="en-US" sz="4400">
              <a:solidFill>
                <a:schemeClr val="bg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xin?subject=geography#pid=61ee4acbc475800920df273a#tid=61f0ba6023790e515c96b6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7A53B-05DE-4759-9CA8-7D302AF8BA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D0A99-BDC0-40B7-B0BC-D5614213BA6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0" y="1433689"/>
            <a:ext cx="12192000" cy="5424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51"/>
          <p:cNvSpPr txBox="1"/>
          <p:nvPr userDrawn="1">
            <p:custDataLst>
              <p:tags r:id="rId6"/>
            </p:custDataLst>
          </p:nvPr>
        </p:nvSpPr>
        <p:spPr>
          <a:xfrm>
            <a:off x="3030120" y="505247"/>
            <a:ext cx="335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>
                    <a:lumMod val="60000"/>
                    <a:lumOff val="40000"/>
                  </a:schemeClr>
                </a:solidFill>
              </a:rPr>
              <a:t>及时巩固　素养达成</a:t>
            </a:r>
            <a:endParaRPr lang="zh-CN" altLang="zh-CN" sz="240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32"/>
          <p:cNvSpPr txBox="1"/>
          <p:nvPr userDrawn="1">
            <p:custDataLst>
              <p:tags r:id="rId7"/>
            </p:custDataLst>
          </p:nvPr>
        </p:nvSpPr>
        <p:spPr>
          <a:xfrm>
            <a:off x="519364" y="385614"/>
            <a:ext cx="229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/>
              </a:rPr>
              <a:t>对点落实</a:t>
            </a:r>
            <a:endParaRPr lang="en-US" altLang="zh-CN" sz="4000" b="1">
              <a:latin typeface="微软雅黑" panose="020B0503020204020204" charset="-122"/>
              <a:ea typeface="微软雅黑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 flipH="1">
            <a:off x="2855640" y="505247"/>
            <a:ext cx="0" cy="460244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450187" y="556100"/>
            <a:ext cx="1483265" cy="59440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905"/>
          </a:p>
        </p:txBody>
      </p:sp>
      <p:grpSp>
        <p:nvGrpSpPr>
          <p:cNvPr id="9" name="组合 13"/>
          <p:cNvGrpSpPr/>
          <p:nvPr userDrawn="1">
            <p:custDataLst>
              <p:tags r:id="rId3"/>
            </p:custDataLst>
          </p:nvPr>
        </p:nvGrpSpPr>
        <p:grpSpPr>
          <a:xfrm>
            <a:off x="594650" y="2237838"/>
            <a:ext cx="1192659" cy="2381642"/>
            <a:chOff x="785989" y="1773637"/>
            <a:chExt cx="1191667" cy="2383086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785989" y="1773637"/>
              <a:ext cx="1191667" cy="1183479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5"/>
            </a:p>
          </p:txBody>
        </p: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85989" y="2957116"/>
              <a:ext cx="1191667" cy="11996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600" b="1" smtClean="0">
                  <a:solidFill>
                    <a:srgbClr val="333F50"/>
                  </a:solidFill>
                  <a:latin typeface="微软雅黑" panose="020B0503020204020204" charset="-122"/>
                  <a:ea typeface="微软雅黑"/>
                </a:rPr>
                <a:t>对点演练</a:t>
              </a:r>
              <a:endParaRPr lang="zh-CN" altLang="en-US" sz="3600" b="1" smtClean="0">
                <a:solidFill>
                  <a:srgbClr val="333F50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12" name="图形 6" descr="靶心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719" y="2372243"/>
            <a:ext cx="913812" cy="91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래픽 15"/>
          <p:cNvPicPr>
            <a:picLocks noGrp="1"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15700" y="219075"/>
            <a:ext cx="641350" cy="55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2" descr="图层 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37538" y="5600700"/>
            <a:ext cx="3630612" cy="882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8" name="그룹 2"/>
          <p:cNvGrpSpPr/>
          <p:nvPr>
            <p:custDataLst>
              <p:tags r:id="rId6"/>
            </p:custDataLst>
          </p:nvPr>
        </p:nvGrpSpPr>
        <p:grpSpPr>
          <a:xfrm>
            <a:off x="395286" y="2349500"/>
            <a:ext cx="42862" cy="4133850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 rot="5400000">
              <a:off x="-355548" y="2219392"/>
              <a:ext cx="2014321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>
                <p:custDataLst>
                  <p:tags r:id="rId8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4" name="직사각형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5" name="직사각형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6" name="직사각형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7" name="직사각형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8" name="직사각형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9" name="직사각형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0" name="직사각형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1" name="직사각형 16"/>
              <p:cNvSpPr/>
              <p:nvPr>
                <p:custDataLst>
                  <p:tags r:id="rId16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2" name="직사각형 17"/>
              <p:cNvSpPr/>
              <p:nvPr>
                <p:custDataLst>
                  <p:tags r:id="rId17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3" name="직사각형 18"/>
              <p:cNvSpPr/>
              <p:nvPr>
                <p:custDataLst>
                  <p:tags r:id="rId18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4" name="직사각형 19"/>
              <p:cNvSpPr/>
              <p:nvPr>
                <p:custDataLst>
                  <p:tags r:id="rId19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5" name="직사각형 20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6" name="직사각형 21"/>
              <p:cNvSpPr/>
              <p:nvPr>
                <p:custDataLst>
                  <p:tags r:id="rId21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7" name="직사각형 22"/>
              <p:cNvSpPr/>
              <p:nvPr>
                <p:custDataLst>
                  <p:tags r:id="rId22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8" name="직사각형 23"/>
              <p:cNvSpPr/>
              <p:nvPr>
                <p:custDataLst>
                  <p:tags r:id="rId23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 rot="5400000">
              <a:off x="-355549" y="4338351"/>
              <a:ext cx="2014321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>
                <p:custDataLst>
                  <p:tags r:id="rId25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8" name="직사각형 30"/>
              <p:cNvSpPr/>
              <p:nvPr>
                <p:custDataLst>
                  <p:tags r:id="rId26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9" name="직사각형 31"/>
              <p:cNvSpPr/>
              <p:nvPr>
                <p:custDataLst>
                  <p:tags r:id="rId27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0" name="직사각형 32"/>
              <p:cNvSpPr/>
              <p:nvPr>
                <p:custDataLst>
                  <p:tags r:id="rId28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1" name="직사각형 33"/>
              <p:cNvSpPr/>
              <p:nvPr>
                <p:custDataLst>
                  <p:tags r:id="rId29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직사각형 34"/>
              <p:cNvSpPr/>
              <p:nvPr>
                <p:custDataLst>
                  <p:tags r:id="rId30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직사각형 35"/>
              <p:cNvSpPr/>
              <p:nvPr>
                <p:custDataLst>
                  <p:tags r:id="rId31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직사각형 36"/>
              <p:cNvSpPr/>
              <p:nvPr>
                <p:custDataLst>
                  <p:tags r:id="rId32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직사각형 37"/>
              <p:cNvSpPr/>
              <p:nvPr>
                <p:custDataLst>
                  <p:tags r:id="rId33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직사각형 38"/>
              <p:cNvSpPr/>
              <p:nvPr>
                <p:custDataLst>
                  <p:tags r:id="rId34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직사각형 39"/>
              <p:cNvSpPr/>
              <p:nvPr>
                <p:custDataLst>
                  <p:tags r:id="rId35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직사각형 40"/>
              <p:cNvSpPr/>
              <p:nvPr>
                <p:custDataLst>
                  <p:tags r:id="rId36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9" name="직사각형 41"/>
              <p:cNvSpPr/>
              <p:nvPr>
                <p:custDataLst>
                  <p:tags r:id="rId37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0" name="직사각형 42"/>
              <p:cNvSpPr/>
              <p:nvPr>
                <p:custDataLst>
                  <p:tags r:id="rId38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1" name="직사각형 43"/>
              <p:cNvSpPr/>
              <p:nvPr>
                <p:custDataLst>
                  <p:tags r:id="rId39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22" name="직사각형 44"/>
              <p:cNvSpPr/>
              <p:nvPr>
                <p:custDataLst>
                  <p:tags r:id="rId40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9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2053" name="组合 67"/>
          <p:cNvGrpSpPr/>
          <p:nvPr userDrawn="1">
            <p:custDataLst>
              <p:tags r:id="rId41"/>
            </p:custDataLst>
          </p:nvPr>
        </p:nvGrpSpPr>
        <p:grpSpPr>
          <a:xfrm>
            <a:off x="285750" y="63500"/>
            <a:ext cx="2035175" cy="947738"/>
            <a:chOff x="540" y="348"/>
            <a:chExt cx="3206" cy="1492"/>
          </a:xfrm>
        </p:grpSpPr>
        <p:pic>
          <p:nvPicPr>
            <p:cNvPr id="2054" name="图片 4" descr="编组 2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540" y="348"/>
              <a:ext cx="3207" cy="14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5" name="图片 5" descr="lALPBFuNcg4cT0HNAjvNAzA_816_571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782" y="619"/>
              <a:ext cx="745" cy="52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iṥ1ïḓe"/>
          <p:cNvSpPr/>
          <p:nvPr userDrawn="1">
            <p:custDataLst>
              <p:tags r:id="rId2"/>
            </p:custDataLst>
          </p:nvPr>
        </p:nvSpPr>
        <p:spPr>
          <a:xfrm>
            <a:off x="94615" y="118745"/>
            <a:ext cx="11969750" cy="66071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>
            <p:custDataLst>
              <p:tags r:id="rId2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solidFill>
            <a:schemeClr val="bg1"/>
          </a:solidFill>
          <a:ln>
            <a:noFill/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526959" y="453984"/>
            <a:ext cx="2301327" cy="743020"/>
            <a:chOff x="526959" y="453984"/>
            <a:chExt cx="2301327" cy="74302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26959" y="453984"/>
              <a:ext cx="1420480" cy="7430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947439" y="482633"/>
              <a:ext cx="880847" cy="685723"/>
            </a:xfrm>
            <a:prstGeom prst="rect">
              <a:avLst/>
            </a:prstGeom>
          </p:spPr>
        </p:pic>
      </p:grpSp>
      <p:sp>
        <p:nvSpPr>
          <p:cNvPr id="10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3018878" y="455843"/>
            <a:ext cx="5289459" cy="663467"/>
          </a:xfrm>
        </p:spPr>
        <p:txBody>
          <a:bodyPr>
            <a:normAutofit/>
          </a:bodyPr>
          <a:lstStyle>
            <a:lvl1pPr>
              <a:defRPr sz="3200" b="1">
                <a:latin typeface="微软雅黑" panose="020B0503020204020204" charset="-122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4FF7D8-7350-4A65-B807-4A68D01D2D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89D9E3-6BBE-4E72-A620-207FC36E4772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>
            <p:custDataLst>
              <p:tags r:id="rId5"/>
            </p:custDataLst>
          </p:nvPr>
        </p:nvCxnSpPr>
        <p:spPr>
          <a:xfrm>
            <a:off x="669923" y="1028700"/>
            <a:ext cx="1085056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3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416563" y="430213"/>
            <a:ext cx="10515600" cy="663467"/>
          </a:xfrm>
        </p:spPr>
        <p:txBody>
          <a:bodyPr>
            <a:normAutofit/>
          </a:bodyPr>
          <a:lstStyle>
            <a:lvl1pPr>
              <a:defRPr sz="3200" b="1">
                <a:latin typeface="微软雅黑" panose="020B0503020204020204" charset="-122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4" name="图片 3" descr="图片包含 图标  描述已自动生成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2" y="396904"/>
            <a:ext cx="800212" cy="566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450187" y="556100"/>
            <a:ext cx="1483265" cy="59440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905"/>
          </a:p>
        </p:txBody>
      </p:sp>
      <p:grpSp>
        <p:nvGrpSpPr>
          <p:cNvPr id="9" name="组合 13"/>
          <p:cNvGrpSpPr/>
          <p:nvPr userDrawn="1">
            <p:custDataLst>
              <p:tags r:id="rId3"/>
            </p:custDataLst>
          </p:nvPr>
        </p:nvGrpSpPr>
        <p:grpSpPr>
          <a:xfrm>
            <a:off x="594650" y="2237838"/>
            <a:ext cx="1192659" cy="2381642"/>
            <a:chOff x="785989" y="1773637"/>
            <a:chExt cx="1191667" cy="2382092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785989" y="1773637"/>
              <a:ext cx="1191667" cy="118298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5"/>
            </a:p>
          </p:txBody>
        </p: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85989" y="2956622"/>
              <a:ext cx="1191667" cy="11991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600" b="1" smtClean="0">
                  <a:solidFill>
                    <a:srgbClr val="333F50"/>
                  </a:solidFill>
                  <a:latin typeface="微软雅黑" panose="020B0503020204020204" charset="-122"/>
                  <a:ea typeface="微软雅黑"/>
                </a:rPr>
                <a:t>课堂练习</a:t>
              </a:r>
              <a:endParaRPr lang="zh-CN" altLang="en-US" sz="3600" b="1" smtClean="0">
                <a:solidFill>
                  <a:srgbClr val="333F50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12" name="图片 1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226" y="2434406"/>
            <a:ext cx="787827" cy="78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56" y="-41242"/>
            <a:ext cx="12040751" cy="678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 bwMode="auto">
          <a:xfrm>
            <a:off x="0" y="6600305"/>
            <a:ext cx="12197666" cy="257695"/>
          </a:xfrm>
          <a:prstGeom prst="rect">
            <a:avLst/>
          </a:prstGeom>
          <a:solidFill>
            <a:srgbClr val="1F2340"/>
          </a:solidFill>
          <a:ln w="9525" cap="flat" cmpd="sng" algn="ctr">
            <a:solidFill>
              <a:srgbClr val="9D9DA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5715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4574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43434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62293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81153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  <p:custDataLst>
              <p:tags r:id="rId7"/>
            </p:custDataLst>
          </p:nvPr>
        </p:nvSpPr>
        <p:spPr>
          <a:xfrm>
            <a:off x="100012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  <p:custDataLst>
              <p:tags r:id="rId8"/>
            </p:custDataLst>
          </p:nvPr>
        </p:nvSpPr>
        <p:spPr>
          <a:xfrm>
            <a:off x="5715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  <p:custDataLst>
              <p:tags r:id="rId9"/>
            </p:custDataLst>
          </p:nvPr>
        </p:nvSpPr>
        <p:spPr>
          <a:xfrm>
            <a:off x="24574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  <p:custDataLst>
              <p:tags r:id="rId10"/>
            </p:custDataLst>
          </p:nvPr>
        </p:nvSpPr>
        <p:spPr>
          <a:xfrm>
            <a:off x="43434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  <p:custDataLst>
              <p:tags r:id="rId11"/>
            </p:custDataLst>
          </p:nvPr>
        </p:nvSpPr>
        <p:spPr>
          <a:xfrm>
            <a:off x="62293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  <p:custDataLst>
              <p:tags r:id="rId12"/>
            </p:custDataLst>
          </p:nvPr>
        </p:nvSpPr>
        <p:spPr>
          <a:xfrm>
            <a:off x="81153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  <p:custDataLst>
              <p:tags r:id="rId13"/>
            </p:custDataLst>
          </p:nvPr>
        </p:nvSpPr>
        <p:spPr>
          <a:xfrm>
            <a:off x="100012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  <p:custDataLst>
              <p:tags r:id="rId14"/>
            </p:custDataLst>
          </p:nvPr>
        </p:nvSpPr>
        <p:spPr>
          <a:xfrm>
            <a:off x="5715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  <p:custDataLst>
              <p:tags r:id="rId15"/>
            </p:custDataLst>
          </p:nvPr>
        </p:nvSpPr>
        <p:spPr>
          <a:xfrm>
            <a:off x="24574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  <p:custDataLst>
              <p:tags r:id="rId16"/>
            </p:custDataLst>
          </p:nvPr>
        </p:nvSpPr>
        <p:spPr>
          <a:xfrm>
            <a:off x="43434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  <p:custDataLst>
              <p:tags r:id="rId17"/>
            </p:custDataLst>
          </p:nvPr>
        </p:nvSpPr>
        <p:spPr>
          <a:xfrm>
            <a:off x="62293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  <p:custDataLst>
              <p:tags r:id="rId18"/>
            </p:custDataLst>
          </p:nvPr>
        </p:nvSpPr>
        <p:spPr>
          <a:xfrm>
            <a:off x="81153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  <p:custDataLst>
              <p:tags r:id="rId19"/>
            </p:custDataLst>
          </p:nvPr>
        </p:nvSpPr>
        <p:spPr>
          <a:xfrm>
            <a:off x="100012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  <p:custDataLst>
              <p:tags r:id="rId20"/>
            </p:custDataLst>
          </p:nvPr>
        </p:nvSpPr>
        <p:spPr>
          <a:xfrm>
            <a:off x="5715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  <p:custDataLst>
              <p:tags r:id="rId21"/>
            </p:custDataLst>
          </p:nvPr>
        </p:nvSpPr>
        <p:spPr>
          <a:xfrm>
            <a:off x="24574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  <p:custDataLst>
              <p:tags r:id="rId22"/>
            </p:custDataLst>
          </p:nvPr>
        </p:nvSpPr>
        <p:spPr>
          <a:xfrm>
            <a:off x="43434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  <p:custDataLst>
              <p:tags r:id="rId23"/>
            </p:custDataLst>
          </p:nvPr>
        </p:nvSpPr>
        <p:spPr>
          <a:xfrm>
            <a:off x="62293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  <p:custDataLst>
              <p:tags r:id="rId24"/>
            </p:custDataLst>
          </p:nvPr>
        </p:nvSpPr>
        <p:spPr>
          <a:xfrm>
            <a:off x="81153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  <p:custDataLst>
              <p:tags r:id="rId25"/>
            </p:custDataLst>
          </p:nvPr>
        </p:nvSpPr>
        <p:spPr>
          <a:xfrm>
            <a:off x="100012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-13335" y="13970"/>
            <a:ext cx="12218035" cy="1131570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9" name="弦形 8"/>
          <p:cNvSpPr/>
          <p:nvPr userDrawn="1">
            <p:custDataLst>
              <p:tags r:id="rId3"/>
            </p:custDataLst>
          </p:nvPr>
        </p:nvSpPr>
        <p:spPr>
          <a:xfrm rot="16380000">
            <a:off x="5626100" y="749935"/>
            <a:ext cx="811530" cy="823595"/>
          </a:xfrm>
          <a:prstGeom prst="chord">
            <a:avLst>
              <a:gd name="adj1" fmla="val 5076641"/>
              <a:gd name="adj2" fmla="val 16200000"/>
            </a:avLst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7" Type="http://schemas.openxmlformats.org/officeDocument/2006/relationships/theme" Target="../theme/theme1.xml"/><Relationship Id="rId46" Type="http://schemas.openxmlformats.org/officeDocument/2006/relationships/tags" Target="../tags/tag176.xml"/><Relationship Id="rId45" Type="http://schemas.openxmlformats.org/officeDocument/2006/relationships/image" Target="file:///D:\qq&#25991;&#20214;\712321467\Image\C2C\Image2\%7b75232B38-A165-1FB7-499C-2E1C792CACB5%7d.png" TargetMode="External"/><Relationship Id="rId44" Type="http://schemas.openxmlformats.org/officeDocument/2006/relationships/image" Target="../media/image11.png"/><Relationship Id="rId43" Type="http://schemas.openxmlformats.org/officeDocument/2006/relationships/tags" Target="../tags/tag175.xml"/><Relationship Id="rId42" Type="http://schemas.openxmlformats.org/officeDocument/2006/relationships/tags" Target="../tags/tag174.xml"/><Relationship Id="rId41" Type="http://schemas.openxmlformats.org/officeDocument/2006/relationships/tags" Target="../tags/tag173.xml"/><Relationship Id="rId40" Type="http://schemas.openxmlformats.org/officeDocument/2006/relationships/tags" Target="../tags/tag172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171.xml"/><Relationship Id="rId38" Type="http://schemas.openxmlformats.org/officeDocument/2006/relationships/tags" Target="../tags/tag1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 r:link="rId4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4" r:link="rId4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image" Target="../media/image12.png"/><Relationship Id="rId1" Type="http://schemas.openxmlformats.org/officeDocument/2006/relationships/tags" Target="../tags/tag17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image" Target="../media/image18.png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7" Type="http://schemas.openxmlformats.org/officeDocument/2006/relationships/vmlDrawing" Target="../drawings/vmlDrawing1.vml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20.png"/><Relationship Id="rId24" Type="http://schemas.openxmlformats.org/officeDocument/2006/relationships/tags" Target="../tags/tag300.xml"/><Relationship Id="rId23" Type="http://schemas.openxmlformats.org/officeDocument/2006/relationships/tags" Target="../tags/tag299.xml"/><Relationship Id="rId22" Type="http://schemas.openxmlformats.org/officeDocument/2006/relationships/tags" Target="../tags/tag298.xml"/><Relationship Id="rId21" Type="http://schemas.openxmlformats.org/officeDocument/2006/relationships/tags" Target="../tags/tag297.xml"/><Relationship Id="rId20" Type="http://schemas.openxmlformats.org/officeDocument/2006/relationships/tags" Target="../tags/tag296.xml"/><Relationship Id="rId2" Type="http://schemas.openxmlformats.org/officeDocument/2006/relationships/tags" Target="../tags/tag281.xml"/><Relationship Id="rId19" Type="http://schemas.openxmlformats.org/officeDocument/2006/relationships/tags" Target="../tags/tag295.xml"/><Relationship Id="rId18" Type="http://schemas.openxmlformats.org/officeDocument/2006/relationships/tags" Target="../tags/tag294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image" Target="../media/image19.emf"/><Relationship Id="rId11" Type="http://schemas.openxmlformats.org/officeDocument/2006/relationships/oleObject" Target="../embeddings/oleObject1.bin"/><Relationship Id="rId10" Type="http://schemas.openxmlformats.org/officeDocument/2006/relationships/tags" Target="../tags/tag288.xml"/><Relationship Id="rId1" Type="http://schemas.openxmlformats.org/officeDocument/2006/relationships/tags" Target="../tags/tag28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image" Target="../media/image18.png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4" Type="http://schemas.openxmlformats.org/officeDocument/2006/relationships/tags" Target="../tags/tag312.xml"/><Relationship Id="rId13" Type="http://schemas.openxmlformats.org/officeDocument/2006/relationships/tags" Target="../tags/tag311.xml"/><Relationship Id="rId12" Type="http://schemas.openxmlformats.org/officeDocument/2006/relationships/image" Target="../media/image21.png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tags" Target="../tags/tag30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8" Type="http://schemas.openxmlformats.org/officeDocument/2006/relationships/slideLayout" Target="../slideLayouts/slideLayout7.xml"/><Relationship Id="rId57" Type="http://schemas.openxmlformats.org/officeDocument/2006/relationships/tags" Target="../tags/tag369.xml"/><Relationship Id="rId56" Type="http://schemas.openxmlformats.org/officeDocument/2006/relationships/tags" Target="../tags/tag368.xml"/><Relationship Id="rId55" Type="http://schemas.openxmlformats.org/officeDocument/2006/relationships/tags" Target="../tags/tag367.xml"/><Relationship Id="rId54" Type="http://schemas.openxmlformats.org/officeDocument/2006/relationships/tags" Target="../tags/tag366.xml"/><Relationship Id="rId53" Type="http://schemas.openxmlformats.org/officeDocument/2006/relationships/tags" Target="../tags/tag365.xml"/><Relationship Id="rId52" Type="http://schemas.openxmlformats.org/officeDocument/2006/relationships/tags" Target="../tags/tag364.xml"/><Relationship Id="rId51" Type="http://schemas.openxmlformats.org/officeDocument/2006/relationships/tags" Target="../tags/tag363.xml"/><Relationship Id="rId50" Type="http://schemas.openxmlformats.org/officeDocument/2006/relationships/tags" Target="../tags/tag362.xml"/><Relationship Id="rId5" Type="http://schemas.openxmlformats.org/officeDocument/2006/relationships/tags" Target="../tags/tag317.xml"/><Relationship Id="rId49" Type="http://schemas.openxmlformats.org/officeDocument/2006/relationships/tags" Target="../tags/tag361.xml"/><Relationship Id="rId48" Type="http://schemas.openxmlformats.org/officeDocument/2006/relationships/tags" Target="../tags/tag360.xml"/><Relationship Id="rId47" Type="http://schemas.openxmlformats.org/officeDocument/2006/relationships/tags" Target="../tags/tag359.xml"/><Relationship Id="rId46" Type="http://schemas.openxmlformats.org/officeDocument/2006/relationships/tags" Target="../tags/tag358.xml"/><Relationship Id="rId45" Type="http://schemas.openxmlformats.org/officeDocument/2006/relationships/tags" Target="../tags/tag357.xml"/><Relationship Id="rId44" Type="http://schemas.openxmlformats.org/officeDocument/2006/relationships/tags" Target="../tags/tag356.xml"/><Relationship Id="rId43" Type="http://schemas.openxmlformats.org/officeDocument/2006/relationships/tags" Target="../tags/tag355.xml"/><Relationship Id="rId42" Type="http://schemas.openxmlformats.org/officeDocument/2006/relationships/tags" Target="../tags/tag354.xml"/><Relationship Id="rId41" Type="http://schemas.openxmlformats.org/officeDocument/2006/relationships/tags" Target="../tags/tag353.xml"/><Relationship Id="rId40" Type="http://schemas.openxmlformats.org/officeDocument/2006/relationships/tags" Target="../tags/tag352.xml"/><Relationship Id="rId4" Type="http://schemas.openxmlformats.org/officeDocument/2006/relationships/tags" Target="../tags/tag316.xml"/><Relationship Id="rId39" Type="http://schemas.openxmlformats.org/officeDocument/2006/relationships/tags" Target="../tags/tag351.xml"/><Relationship Id="rId38" Type="http://schemas.openxmlformats.org/officeDocument/2006/relationships/tags" Target="../tags/tag350.xml"/><Relationship Id="rId37" Type="http://schemas.openxmlformats.org/officeDocument/2006/relationships/tags" Target="../tags/tag349.xml"/><Relationship Id="rId36" Type="http://schemas.openxmlformats.org/officeDocument/2006/relationships/tags" Target="../tags/tag348.xml"/><Relationship Id="rId35" Type="http://schemas.openxmlformats.org/officeDocument/2006/relationships/tags" Target="../tags/tag347.xml"/><Relationship Id="rId34" Type="http://schemas.openxmlformats.org/officeDocument/2006/relationships/tags" Target="../tags/tag346.xml"/><Relationship Id="rId33" Type="http://schemas.openxmlformats.org/officeDocument/2006/relationships/tags" Target="../tags/tag345.xml"/><Relationship Id="rId32" Type="http://schemas.openxmlformats.org/officeDocument/2006/relationships/tags" Target="../tags/tag344.xml"/><Relationship Id="rId31" Type="http://schemas.openxmlformats.org/officeDocument/2006/relationships/tags" Target="../tags/tag343.xml"/><Relationship Id="rId30" Type="http://schemas.openxmlformats.org/officeDocument/2006/relationships/tags" Target="../tags/tag342.xml"/><Relationship Id="rId3" Type="http://schemas.openxmlformats.org/officeDocument/2006/relationships/tags" Target="../tags/tag315.xml"/><Relationship Id="rId29" Type="http://schemas.openxmlformats.org/officeDocument/2006/relationships/tags" Target="../tags/tag341.xml"/><Relationship Id="rId28" Type="http://schemas.openxmlformats.org/officeDocument/2006/relationships/tags" Target="../tags/tag340.xml"/><Relationship Id="rId27" Type="http://schemas.openxmlformats.org/officeDocument/2006/relationships/tags" Target="../tags/tag339.xml"/><Relationship Id="rId26" Type="http://schemas.openxmlformats.org/officeDocument/2006/relationships/tags" Target="../tags/tag338.xml"/><Relationship Id="rId25" Type="http://schemas.openxmlformats.org/officeDocument/2006/relationships/tags" Target="../tags/tag337.xml"/><Relationship Id="rId24" Type="http://schemas.openxmlformats.org/officeDocument/2006/relationships/tags" Target="../tags/tag336.xml"/><Relationship Id="rId23" Type="http://schemas.openxmlformats.org/officeDocument/2006/relationships/tags" Target="../tags/tag335.xml"/><Relationship Id="rId22" Type="http://schemas.openxmlformats.org/officeDocument/2006/relationships/tags" Target="../tags/tag334.xml"/><Relationship Id="rId21" Type="http://schemas.openxmlformats.org/officeDocument/2006/relationships/tags" Target="../tags/tag333.xml"/><Relationship Id="rId20" Type="http://schemas.openxmlformats.org/officeDocument/2006/relationships/tags" Target="../tags/tag332.xml"/><Relationship Id="rId2" Type="http://schemas.openxmlformats.org/officeDocument/2006/relationships/tags" Target="../tags/tag314.xml"/><Relationship Id="rId19" Type="http://schemas.openxmlformats.org/officeDocument/2006/relationships/tags" Target="../tags/tag331.xml"/><Relationship Id="rId18" Type="http://schemas.openxmlformats.org/officeDocument/2006/relationships/tags" Target="../tags/tag330.xml"/><Relationship Id="rId17" Type="http://schemas.openxmlformats.org/officeDocument/2006/relationships/tags" Target="../tags/tag329.xml"/><Relationship Id="rId16" Type="http://schemas.openxmlformats.org/officeDocument/2006/relationships/tags" Target="../tags/tag328.xml"/><Relationship Id="rId15" Type="http://schemas.openxmlformats.org/officeDocument/2006/relationships/tags" Target="../tags/tag327.xml"/><Relationship Id="rId14" Type="http://schemas.openxmlformats.org/officeDocument/2006/relationships/tags" Target="../tags/tag326.xml"/><Relationship Id="rId13" Type="http://schemas.openxmlformats.org/officeDocument/2006/relationships/tags" Target="../tags/tag325.xml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tags" Target="../tags/tag31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tags" Target="../tags/tag377.xml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4" Type="http://schemas.openxmlformats.org/officeDocument/2006/relationships/slideLayout" Target="../slideLayouts/slideLayout7.xml"/><Relationship Id="rId43" Type="http://schemas.openxmlformats.org/officeDocument/2006/relationships/tags" Target="../tags/tag412.xml"/><Relationship Id="rId42" Type="http://schemas.openxmlformats.org/officeDocument/2006/relationships/tags" Target="../tags/tag411.xml"/><Relationship Id="rId41" Type="http://schemas.openxmlformats.org/officeDocument/2006/relationships/tags" Target="../tags/tag410.xml"/><Relationship Id="rId40" Type="http://schemas.openxmlformats.org/officeDocument/2006/relationships/tags" Target="../tags/tag409.xml"/><Relationship Id="rId4" Type="http://schemas.openxmlformats.org/officeDocument/2006/relationships/tags" Target="../tags/tag373.xml"/><Relationship Id="rId39" Type="http://schemas.openxmlformats.org/officeDocument/2006/relationships/tags" Target="../tags/tag408.xml"/><Relationship Id="rId38" Type="http://schemas.openxmlformats.org/officeDocument/2006/relationships/tags" Target="../tags/tag407.xml"/><Relationship Id="rId37" Type="http://schemas.openxmlformats.org/officeDocument/2006/relationships/tags" Target="../tags/tag406.xml"/><Relationship Id="rId36" Type="http://schemas.openxmlformats.org/officeDocument/2006/relationships/tags" Target="../tags/tag405.xml"/><Relationship Id="rId35" Type="http://schemas.openxmlformats.org/officeDocument/2006/relationships/tags" Target="../tags/tag404.xml"/><Relationship Id="rId34" Type="http://schemas.openxmlformats.org/officeDocument/2006/relationships/tags" Target="../tags/tag403.xml"/><Relationship Id="rId33" Type="http://schemas.openxmlformats.org/officeDocument/2006/relationships/tags" Target="../tags/tag402.xml"/><Relationship Id="rId32" Type="http://schemas.openxmlformats.org/officeDocument/2006/relationships/tags" Target="../tags/tag401.xml"/><Relationship Id="rId31" Type="http://schemas.openxmlformats.org/officeDocument/2006/relationships/tags" Target="../tags/tag400.xml"/><Relationship Id="rId30" Type="http://schemas.openxmlformats.org/officeDocument/2006/relationships/tags" Target="../tags/tag399.xml"/><Relationship Id="rId3" Type="http://schemas.openxmlformats.org/officeDocument/2006/relationships/tags" Target="../tags/tag372.xml"/><Relationship Id="rId29" Type="http://schemas.openxmlformats.org/officeDocument/2006/relationships/tags" Target="../tags/tag398.xml"/><Relationship Id="rId28" Type="http://schemas.openxmlformats.org/officeDocument/2006/relationships/tags" Target="../tags/tag397.xml"/><Relationship Id="rId27" Type="http://schemas.openxmlformats.org/officeDocument/2006/relationships/tags" Target="../tags/tag396.xml"/><Relationship Id="rId26" Type="http://schemas.openxmlformats.org/officeDocument/2006/relationships/tags" Target="../tags/tag395.xml"/><Relationship Id="rId25" Type="http://schemas.openxmlformats.org/officeDocument/2006/relationships/tags" Target="../tags/tag394.xml"/><Relationship Id="rId24" Type="http://schemas.openxmlformats.org/officeDocument/2006/relationships/tags" Target="../tags/tag393.xml"/><Relationship Id="rId23" Type="http://schemas.openxmlformats.org/officeDocument/2006/relationships/tags" Target="../tags/tag392.xml"/><Relationship Id="rId22" Type="http://schemas.openxmlformats.org/officeDocument/2006/relationships/tags" Target="../tags/tag391.xml"/><Relationship Id="rId21" Type="http://schemas.openxmlformats.org/officeDocument/2006/relationships/tags" Target="../tags/tag390.xml"/><Relationship Id="rId20" Type="http://schemas.openxmlformats.org/officeDocument/2006/relationships/tags" Target="../tags/tag389.xml"/><Relationship Id="rId2" Type="http://schemas.openxmlformats.org/officeDocument/2006/relationships/tags" Target="../tags/tag371.xml"/><Relationship Id="rId19" Type="http://schemas.openxmlformats.org/officeDocument/2006/relationships/tags" Target="../tags/tag388.xml"/><Relationship Id="rId18" Type="http://schemas.openxmlformats.org/officeDocument/2006/relationships/tags" Target="../tags/tag387.xml"/><Relationship Id="rId17" Type="http://schemas.openxmlformats.org/officeDocument/2006/relationships/tags" Target="../tags/tag386.xml"/><Relationship Id="rId16" Type="http://schemas.openxmlformats.org/officeDocument/2006/relationships/tags" Target="../tags/tag385.xml"/><Relationship Id="rId15" Type="http://schemas.openxmlformats.org/officeDocument/2006/relationships/tags" Target="../tags/tag384.xml"/><Relationship Id="rId14" Type="http://schemas.openxmlformats.org/officeDocument/2006/relationships/tags" Target="../tags/tag383.xml"/><Relationship Id="rId13" Type="http://schemas.openxmlformats.org/officeDocument/2006/relationships/tags" Target="../tags/tag382.xml"/><Relationship Id="rId12" Type="http://schemas.openxmlformats.org/officeDocument/2006/relationships/tags" Target="../tags/tag381.xml"/><Relationship Id="rId11" Type="http://schemas.openxmlformats.org/officeDocument/2006/relationships/tags" Target="../tags/tag380.xml"/><Relationship Id="rId10" Type="http://schemas.openxmlformats.org/officeDocument/2006/relationships/tags" Target="../tags/tag379.xml"/><Relationship Id="rId1" Type="http://schemas.openxmlformats.org/officeDocument/2006/relationships/tags" Target="../tags/tag3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17.xml"/><Relationship Id="rId7" Type="http://schemas.openxmlformats.org/officeDocument/2006/relationships/image" Target="NULL" TargetMode="External"/><Relationship Id="rId6" Type="http://schemas.openxmlformats.org/officeDocument/2006/relationships/image" Target="../media/image23.png"/><Relationship Id="rId5" Type="http://schemas.openxmlformats.org/officeDocument/2006/relationships/tags" Target="../tags/tag416.xml"/><Relationship Id="rId4" Type="http://schemas.openxmlformats.org/officeDocument/2006/relationships/tags" Target="../tags/tag415.xml"/><Relationship Id="rId3" Type="http://schemas.openxmlformats.org/officeDocument/2006/relationships/tags" Target="../tags/tag414.xml"/><Relationship Id="rId2" Type="http://schemas.openxmlformats.org/officeDocument/2006/relationships/image" Target="../media/image20.png"/><Relationship Id="rId1" Type="http://schemas.openxmlformats.org/officeDocument/2006/relationships/tags" Target="../tags/tag4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image" Target="../media/image24.jpeg"/><Relationship Id="rId64" Type="http://schemas.openxmlformats.org/officeDocument/2006/relationships/slideLayout" Target="../slideLayouts/slideLayout7.xml"/><Relationship Id="rId63" Type="http://schemas.openxmlformats.org/officeDocument/2006/relationships/tags" Target="../tags/tag479.xml"/><Relationship Id="rId62" Type="http://schemas.openxmlformats.org/officeDocument/2006/relationships/tags" Target="../tags/tag478.xml"/><Relationship Id="rId61" Type="http://schemas.openxmlformats.org/officeDocument/2006/relationships/tags" Target="../tags/tag477.xml"/><Relationship Id="rId60" Type="http://schemas.openxmlformats.org/officeDocument/2006/relationships/tags" Target="../tags/tag476.xml"/><Relationship Id="rId6" Type="http://schemas.openxmlformats.org/officeDocument/2006/relationships/tags" Target="../tags/tag423.xml"/><Relationship Id="rId59" Type="http://schemas.openxmlformats.org/officeDocument/2006/relationships/tags" Target="../tags/tag475.xml"/><Relationship Id="rId58" Type="http://schemas.openxmlformats.org/officeDocument/2006/relationships/tags" Target="../tags/tag474.xml"/><Relationship Id="rId57" Type="http://schemas.openxmlformats.org/officeDocument/2006/relationships/tags" Target="../tags/tag473.xml"/><Relationship Id="rId56" Type="http://schemas.openxmlformats.org/officeDocument/2006/relationships/tags" Target="../tags/tag472.xml"/><Relationship Id="rId55" Type="http://schemas.openxmlformats.org/officeDocument/2006/relationships/tags" Target="../tags/tag471.xml"/><Relationship Id="rId54" Type="http://schemas.openxmlformats.org/officeDocument/2006/relationships/tags" Target="../tags/tag470.xml"/><Relationship Id="rId53" Type="http://schemas.openxmlformats.org/officeDocument/2006/relationships/tags" Target="../tags/tag469.xml"/><Relationship Id="rId52" Type="http://schemas.openxmlformats.org/officeDocument/2006/relationships/tags" Target="../tags/tag468.xml"/><Relationship Id="rId51" Type="http://schemas.openxmlformats.org/officeDocument/2006/relationships/tags" Target="../tags/tag467.xml"/><Relationship Id="rId50" Type="http://schemas.openxmlformats.org/officeDocument/2006/relationships/tags" Target="../tags/tag466.xml"/><Relationship Id="rId5" Type="http://schemas.openxmlformats.org/officeDocument/2006/relationships/tags" Target="../tags/tag422.xml"/><Relationship Id="rId49" Type="http://schemas.openxmlformats.org/officeDocument/2006/relationships/tags" Target="../tags/tag465.xml"/><Relationship Id="rId48" Type="http://schemas.openxmlformats.org/officeDocument/2006/relationships/tags" Target="../tags/tag464.xml"/><Relationship Id="rId47" Type="http://schemas.openxmlformats.org/officeDocument/2006/relationships/tags" Target="../tags/tag463.xml"/><Relationship Id="rId46" Type="http://schemas.openxmlformats.org/officeDocument/2006/relationships/tags" Target="../tags/tag462.xml"/><Relationship Id="rId45" Type="http://schemas.openxmlformats.org/officeDocument/2006/relationships/tags" Target="../tags/tag461.xml"/><Relationship Id="rId44" Type="http://schemas.openxmlformats.org/officeDocument/2006/relationships/tags" Target="../tags/tag460.xml"/><Relationship Id="rId43" Type="http://schemas.openxmlformats.org/officeDocument/2006/relationships/tags" Target="../tags/tag459.xml"/><Relationship Id="rId42" Type="http://schemas.openxmlformats.org/officeDocument/2006/relationships/tags" Target="../tags/tag458.xml"/><Relationship Id="rId41" Type="http://schemas.openxmlformats.org/officeDocument/2006/relationships/tags" Target="../tags/tag457.xml"/><Relationship Id="rId40" Type="http://schemas.openxmlformats.org/officeDocument/2006/relationships/tags" Target="../tags/tag456.xml"/><Relationship Id="rId4" Type="http://schemas.openxmlformats.org/officeDocument/2006/relationships/tags" Target="../tags/tag421.xml"/><Relationship Id="rId39" Type="http://schemas.openxmlformats.org/officeDocument/2006/relationships/tags" Target="../tags/tag455.xml"/><Relationship Id="rId38" Type="http://schemas.openxmlformats.org/officeDocument/2006/relationships/tags" Target="../tags/tag454.xml"/><Relationship Id="rId37" Type="http://schemas.openxmlformats.org/officeDocument/2006/relationships/tags" Target="../tags/tag453.xml"/><Relationship Id="rId36" Type="http://schemas.openxmlformats.org/officeDocument/2006/relationships/tags" Target="../tags/tag452.xml"/><Relationship Id="rId35" Type="http://schemas.openxmlformats.org/officeDocument/2006/relationships/tags" Target="../tags/tag451.xml"/><Relationship Id="rId34" Type="http://schemas.openxmlformats.org/officeDocument/2006/relationships/tags" Target="../tags/tag450.xml"/><Relationship Id="rId33" Type="http://schemas.openxmlformats.org/officeDocument/2006/relationships/tags" Target="../tags/tag449.xml"/><Relationship Id="rId32" Type="http://schemas.openxmlformats.org/officeDocument/2006/relationships/tags" Target="../tags/tag448.xml"/><Relationship Id="rId31" Type="http://schemas.openxmlformats.org/officeDocument/2006/relationships/tags" Target="../tags/tag447.xml"/><Relationship Id="rId30" Type="http://schemas.openxmlformats.org/officeDocument/2006/relationships/tags" Target="../tags/tag446.xml"/><Relationship Id="rId3" Type="http://schemas.openxmlformats.org/officeDocument/2006/relationships/tags" Target="../tags/tag420.xml"/><Relationship Id="rId29" Type="http://schemas.openxmlformats.org/officeDocument/2006/relationships/tags" Target="../tags/tag445.xml"/><Relationship Id="rId28" Type="http://schemas.openxmlformats.org/officeDocument/2006/relationships/tags" Target="../tags/tag444.xml"/><Relationship Id="rId27" Type="http://schemas.openxmlformats.org/officeDocument/2006/relationships/tags" Target="../tags/tag443.xml"/><Relationship Id="rId26" Type="http://schemas.openxmlformats.org/officeDocument/2006/relationships/tags" Target="../tags/tag442.xml"/><Relationship Id="rId25" Type="http://schemas.openxmlformats.org/officeDocument/2006/relationships/tags" Target="../tags/tag441.xml"/><Relationship Id="rId24" Type="http://schemas.openxmlformats.org/officeDocument/2006/relationships/tags" Target="../tags/tag440.xml"/><Relationship Id="rId23" Type="http://schemas.openxmlformats.org/officeDocument/2006/relationships/tags" Target="../tags/tag439.xml"/><Relationship Id="rId22" Type="http://schemas.openxmlformats.org/officeDocument/2006/relationships/tags" Target="../tags/tag438.xml"/><Relationship Id="rId21" Type="http://schemas.openxmlformats.org/officeDocument/2006/relationships/tags" Target="../tags/tag437.xml"/><Relationship Id="rId20" Type="http://schemas.openxmlformats.org/officeDocument/2006/relationships/tags" Target="../tags/tag436.xml"/><Relationship Id="rId2" Type="http://schemas.openxmlformats.org/officeDocument/2006/relationships/tags" Target="../tags/tag419.xml"/><Relationship Id="rId19" Type="http://schemas.openxmlformats.org/officeDocument/2006/relationships/tags" Target="../tags/tag435.xml"/><Relationship Id="rId18" Type="http://schemas.openxmlformats.org/officeDocument/2006/relationships/tags" Target="../tags/tag434.xml"/><Relationship Id="rId17" Type="http://schemas.openxmlformats.org/officeDocument/2006/relationships/tags" Target="../tags/tag433.xml"/><Relationship Id="rId16" Type="http://schemas.openxmlformats.org/officeDocument/2006/relationships/tags" Target="../tags/tag432.xml"/><Relationship Id="rId15" Type="http://schemas.openxmlformats.org/officeDocument/2006/relationships/tags" Target="../tags/tag431.xml"/><Relationship Id="rId14" Type="http://schemas.openxmlformats.org/officeDocument/2006/relationships/tags" Target="../tags/tag430.xml"/><Relationship Id="rId13" Type="http://schemas.openxmlformats.org/officeDocument/2006/relationships/tags" Target="../tags/tag429.xml"/><Relationship Id="rId12" Type="http://schemas.openxmlformats.org/officeDocument/2006/relationships/tags" Target="../tags/tag428.xml"/><Relationship Id="rId11" Type="http://schemas.openxmlformats.org/officeDocument/2006/relationships/tags" Target="../tags/tag427.xml"/><Relationship Id="rId10" Type="http://schemas.openxmlformats.org/officeDocument/2006/relationships/tags" Target="../tags/tag426.xml"/><Relationship Id="rId1" Type="http://schemas.openxmlformats.org/officeDocument/2006/relationships/tags" Target="../tags/tag41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" Type="http://schemas.openxmlformats.org/officeDocument/2006/relationships/image" Target="../media/image12.png"/><Relationship Id="rId1" Type="http://schemas.openxmlformats.org/officeDocument/2006/relationships/tags" Target="../tags/tag48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94.xml"/><Relationship Id="rId7" Type="http://schemas.openxmlformats.org/officeDocument/2006/relationships/tags" Target="../tags/tag493.xml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3" Type="http://schemas.openxmlformats.org/officeDocument/2006/relationships/tags" Target="../tags/tag489.xml"/><Relationship Id="rId2" Type="http://schemas.openxmlformats.org/officeDocument/2006/relationships/tags" Target="../tags/tag488.xml"/><Relationship Id="rId1" Type="http://schemas.openxmlformats.org/officeDocument/2006/relationships/tags" Target="../tags/tag48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image" Target="../media/image27.png"/><Relationship Id="rId7" Type="http://schemas.openxmlformats.org/officeDocument/2006/relationships/tags" Target="../tags/tag499.xml"/><Relationship Id="rId6" Type="http://schemas.openxmlformats.org/officeDocument/2006/relationships/tags" Target="../tags/tag498.xml"/><Relationship Id="rId5" Type="http://schemas.openxmlformats.org/officeDocument/2006/relationships/image" Target="../media/image26.png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image" Target="../media/image25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504.xml"/><Relationship Id="rId13" Type="http://schemas.openxmlformats.org/officeDocument/2006/relationships/tags" Target="../tags/tag503.xml"/><Relationship Id="rId12" Type="http://schemas.openxmlformats.org/officeDocument/2006/relationships/tags" Target="../tags/tag502.xml"/><Relationship Id="rId11" Type="http://schemas.openxmlformats.org/officeDocument/2006/relationships/image" Target="../media/image28.png"/><Relationship Id="rId10" Type="http://schemas.openxmlformats.org/officeDocument/2006/relationships/tags" Target="../tags/tag501.xml"/><Relationship Id="rId1" Type="http://schemas.openxmlformats.org/officeDocument/2006/relationships/tags" Target="../tags/tag49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12.xml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tags" Target="../tags/tag507.xml"/><Relationship Id="rId3" Type="http://schemas.openxmlformats.org/officeDocument/2006/relationships/tags" Target="../tags/tag506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527.xml"/><Relationship Id="rId23" Type="http://schemas.openxmlformats.org/officeDocument/2006/relationships/tags" Target="../tags/tag526.xml"/><Relationship Id="rId22" Type="http://schemas.openxmlformats.org/officeDocument/2006/relationships/tags" Target="../tags/tag525.xml"/><Relationship Id="rId21" Type="http://schemas.openxmlformats.org/officeDocument/2006/relationships/tags" Target="../tags/tag524.xml"/><Relationship Id="rId20" Type="http://schemas.openxmlformats.org/officeDocument/2006/relationships/tags" Target="../tags/tag523.xml"/><Relationship Id="rId2" Type="http://schemas.openxmlformats.org/officeDocument/2006/relationships/image" Target="../media/image29.jpeg"/><Relationship Id="rId19" Type="http://schemas.openxmlformats.org/officeDocument/2006/relationships/tags" Target="../tags/tag522.xml"/><Relationship Id="rId18" Type="http://schemas.openxmlformats.org/officeDocument/2006/relationships/tags" Target="../tags/tag521.xml"/><Relationship Id="rId17" Type="http://schemas.openxmlformats.org/officeDocument/2006/relationships/tags" Target="../tags/tag520.xml"/><Relationship Id="rId16" Type="http://schemas.openxmlformats.org/officeDocument/2006/relationships/tags" Target="../tags/tag519.xml"/><Relationship Id="rId15" Type="http://schemas.openxmlformats.org/officeDocument/2006/relationships/tags" Target="../tags/tag518.xml"/><Relationship Id="rId14" Type="http://schemas.openxmlformats.org/officeDocument/2006/relationships/tags" Target="../tags/tag517.xml"/><Relationship Id="rId13" Type="http://schemas.openxmlformats.org/officeDocument/2006/relationships/tags" Target="../tags/tag516.xml"/><Relationship Id="rId12" Type="http://schemas.openxmlformats.org/officeDocument/2006/relationships/tags" Target="../tags/tag515.xml"/><Relationship Id="rId11" Type="http://schemas.openxmlformats.org/officeDocument/2006/relationships/tags" Target="../tags/tag514.xml"/><Relationship Id="rId10" Type="http://schemas.openxmlformats.org/officeDocument/2006/relationships/tags" Target="../tags/tag513.xml"/><Relationship Id="rId1" Type="http://schemas.openxmlformats.org/officeDocument/2006/relationships/tags" Target="../tags/tag50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184.xml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35.xml"/><Relationship Id="rId8" Type="http://schemas.openxmlformats.org/officeDocument/2006/relationships/tags" Target="../tags/tag534.xml"/><Relationship Id="rId7" Type="http://schemas.openxmlformats.org/officeDocument/2006/relationships/tags" Target="../tags/tag533.xml"/><Relationship Id="rId6" Type="http://schemas.openxmlformats.org/officeDocument/2006/relationships/image" Target="../media/image30.png"/><Relationship Id="rId5" Type="http://schemas.openxmlformats.org/officeDocument/2006/relationships/tags" Target="../tags/tag532.xml"/><Relationship Id="rId4" Type="http://schemas.openxmlformats.org/officeDocument/2006/relationships/tags" Target="../tags/tag531.xml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541.xml"/><Relationship Id="rId14" Type="http://schemas.openxmlformats.org/officeDocument/2006/relationships/tags" Target="../tags/tag540.xml"/><Relationship Id="rId13" Type="http://schemas.openxmlformats.org/officeDocument/2006/relationships/tags" Target="../tags/tag539.xml"/><Relationship Id="rId12" Type="http://schemas.openxmlformats.org/officeDocument/2006/relationships/tags" Target="../tags/tag538.xml"/><Relationship Id="rId11" Type="http://schemas.openxmlformats.org/officeDocument/2006/relationships/tags" Target="../tags/tag537.xml"/><Relationship Id="rId10" Type="http://schemas.openxmlformats.org/officeDocument/2006/relationships/tags" Target="../tags/tag536.xml"/><Relationship Id="rId1" Type="http://schemas.openxmlformats.org/officeDocument/2006/relationships/tags" Target="../tags/tag52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47.xml"/><Relationship Id="rId7" Type="http://schemas.openxmlformats.org/officeDocument/2006/relationships/tags" Target="../tags/tag546.xml"/><Relationship Id="rId6" Type="http://schemas.openxmlformats.org/officeDocument/2006/relationships/tags" Target="../tags/tag545.xml"/><Relationship Id="rId5" Type="http://schemas.openxmlformats.org/officeDocument/2006/relationships/tags" Target="../tags/tag544.xml"/><Relationship Id="rId4" Type="http://schemas.openxmlformats.org/officeDocument/2006/relationships/image" Target="../media/image32.png"/><Relationship Id="rId3" Type="http://schemas.openxmlformats.org/officeDocument/2006/relationships/tags" Target="../tags/tag543.xml"/><Relationship Id="rId2" Type="http://schemas.openxmlformats.org/officeDocument/2006/relationships/image" Target="../media/image31.png"/><Relationship Id="rId1" Type="http://schemas.openxmlformats.org/officeDocument/2006/relationships/tags" Target="../tags/tag54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image" Target="../media/image12.png"/><Relationship Id="rId1" Type="http://schemas.openxmlformats.org/officeDocument/2006/relationships/tags" Target="../tags/tag21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9" Type="http://schemas.openxmlformats.org/officeDocument/2006/relationships/tags" Target="../tags/tag240.xml"/><Relationship Id="rId18" Type="http://schemas.openxmlformats.org/officeDocument/2006/relationships/tags" Target="../tags/tag239.xml"/><Relationship Id="rId17" Type="http://schemas.openxmlformats.org/officeDocument/2006/relationships/tags" Target="../tags/tag238.xml"/><Relationship Id="rId16" Type="http://schemas.openxmlformats.org/officeDocument/2006/relationships/tags" Target="../tags/tag237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image" Target="../media/image14.png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15.png"/><Relationship Id="rId2" Type="http://schemas.openxmlformats.org/officeDocument/2006/relationships/tags" Target="../tags/tag250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5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tags" Target="../tags/tag2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image" Target="../media/image16.png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73.xml"/><Relationship Id="rId14" Type="http://schemas.openxmlformats.org/officeDocument/2006/relationships/tags" Target="../tags/tag272.xml"/><Relationship Id="rId13" Type="http://schemas.openxmlformats.org/officeDocument/2006/relationships/tags" Target="../tags/tag271.xml"/><Relationship Id="rId12" Type="http://schemas.openxmlformats.org/officeDocument/2006/relationships/tags" Target="../tags/tag270.xml"/><Relationship Id="rId11" Type="http://schemas.openxmlformats.org/officeDocument/2006/relationships/tags" Target="../tags/tag269.xml"/><Relationship Id="rId10" Type="http://schemas.openxmlformats.org/officeDocument/2006/relationships/tags" Target="../tags/tag268.xml"/><Relationship Id="rId1" Type="http://schemas.openxmlformats.org/officeDocument/2006/relationships/tags" Target="../tags/tag26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367665" y="2445385"/>
            <a:ext cx="11466830" cy="14097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048586" name="矩形 5"/>
          <p:cNvSpPr/>
          <p:nvPr>
            <p:custDataLst>
              <p:tags r:id="rId4"/>
            </p:custDataLst>
          </p:nvPr>
        </p:nvSpPr>
        <p:spPr>
          <a:xfrm>
            <a:off x="2451100" y="2877820"/>
            <a:ext cx="92398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第五章第二节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</a:t>
            </a:r>
            <a:r>
              <a:rPr kumimoji="0" 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自然环境的差异性（</a:t>
            </a:r>
            <a:r>
              <a:rPr kumimoji="0" lang="zh-C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第二课时）</a:t>
            </a:r>
            <a:endParaRPr kumimoji="0" lang="zh-CN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 flipV="1">
            <a:off x="2732405" y="3489960"/>
            <a:ext cx="8841740" cy="4381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476375" y="2763520"/>
            <a:ext cx="403860" cy="3733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643380" y="2983230"/>
            <a:ext cx="403860" cy="3733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1"/>
            </p:custDataLst>
          </p:nvPr>
        </p:nvCxnSpPr>
        <p:spPr>
          <a:xfrm flipH="1">
            <a:off x="8925630" y="508000"/>
            <a:ext cx="0" cy="6019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2"/>
            </p:custDataLst>
          </p:nvPr>
        </p:nvCxnSpPr>
        <p:spPr>
          <a:xfrm>
            <a:off x="7010400" y="3617165"/>
            <a:ext cx="17804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>
            <a:off x="7119721" y="2147417"/>
            <a:ext cx="17804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4"/>
            </p:custDataLst>
          </p:nvPr>
        </p:nvCxnSpPr>
        <p:spPr>
          <a:xfrm>
            <a:off x="9031135" y="1716893"/>
            <a:ext cx="20305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10922000" y="110109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8"/>
            </p:custDataLst>
          </p:nvPr>
        </p:nvCxnSpPr>
        <p:spPr>
          <a:xfrm flipV="1">
            <a:off x="44" y="502093"/>
            <a:ext cx="3645535" cy="247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3"/>
          <p:cNvGrpSpPr/>
          <p:nvPr>
            <p:custDataLst>
              <p:tags r:id="rId9"/>
            </p:custDataLst>
          </p:nvPr>
        </p:nvGrpSpPr>
        <p:grpSpPr>
          <a:xfrm>
            <a:off x="5252427" y="2957195"/>
            <a:ext cx="6856388" cy="3758565"/>
            <a:chOff x="2" y="-165"/>
            <a:chExt cx="5690" cy="2818"/>
          </a:xfrm>
        </p:grpSpPr>
        <p:graphicFrame>
          <p:nvGraphicFramePr>
            <p:cNvPr id="26" name="Object 4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408" y="-165"/>
            <a:ext cx="5284" cy="2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" r:id="rId11" imgW="5147945" imgH="2370455" progId="CorelDRAW.Graphic.11">
                    <p:embed/>
                  </p:oleObj>
                </mc:Choice>
                <mc:Fallback>
                  <p:oleObj name="" r:id="rId11" imgW="5147945" imgH="2370455" progId="CorelDRAW.Graphic.11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08" y="-165"/>
                          <a:ext cx="5284" cy="24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 Box 5"/>
            <p:cNvSpPr/>
            <p:nvPr>
              <p:custDataLst>
                <p:tags r:id="rId13"/>
              </p:custDataLst>
            </p:nvPr>
          </p:nvSpPr>
          <p:spPr>
            <a:xfrm>
              <a:off x="2212" y="2262"/>
              <a:ext cx="1662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纬度增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加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endParaRPr>
            </a:p>
          </p:txBody>
        </p:sp>
        <p:sp>
          <p:nvSpPr>
            <p:cNvPr id="28" name="Text Box 6"/>
            <p:cNvSpPr/>
            <p:nvPr>
              <p:custDataLst>
                <p:tags r:id="rId14"/>
              </p:custDataLst>
            </p:nvPr>
          </p:nvSpPr>
          <p:spPr>
            <a:xfrm flipH="1">
              <a:off x="2" y="459"/>
              <a:ext cx="264" cy="13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海拔增高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endParaRPr>
            </a:p>
          </p:txBody>
        </p:sp>
        <p:sp>
          <p:nvSpPr>
            <p:cNvPr id="29" name="WordArt 8"/>
            <p:cNvSpPr>
              <a:spLocks noTextEdit="1"/>
            </p:cNvSpPr>
            <p:nvPr>
              <p:custDataLst>
                <p:tags r:id="rId15"/>
              </p:custDataLst>
            </p:nvPr>
          </p:nvSpPr>
          <p:spPr>
            <a:xfrm rot="2220000">
              <a:off x="3679" y="717"/>
              <a:ext cx="318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smtClean="0">
                  <a:ln>
                    <a:noFill/>
                  </a:ln>
                  <a:noFill/>
                  <a:effectLst/>
                  <a:uLnTx/>
                  <a:uFillTx/>
                  <a:latin typeface="宋体" pitchFamily="2" charset="-122"/>
                  <a:ea typeface="宋体" pitchFamily="2" charset="-122"/>
                  <a:cs typeface="Arial" panose="020B0604020202090204"/>
                  <a:sym typeface="Hoefler Text"/>
                </a:rPr>
                <a:t>雪线雪线</a:t>
              </a:r>
              <a:endParaRPr kumimoji="0" lang="zh-CN" altLang="en-US" sz="36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宋体" pitchFamily="2" charset="-122"/>
                <a:ea typeface="宋体" pitchFamily="2" charset="-122"/>
                <a:cs typeface="Arial" panose="020B0604020202090204"/>
                <a:sym typeface="Hoefler Text"/>
              </a:endParaRPr>
            </a:p>
          </p:txBody>
        </p:sp>
        <p:sp>
          <p:nvSpPr>
            <p:cNvPr id="30" name="WordArt 9"/>
            <p:cNvSpPr>
              <a:spLocks noTextEdit="1"/>
            </p:cNvSpPr>
            <p:nvPr>
              <p:custDataLst>
                <p:tags r:id="rId16"/>
              </p:custDataLst>
            </p:nvPr>
          </p:nvSpPr>
          <p:spPr>
            <a:xfrm rot="2220000">
              <a:off x="3407" y="1080"/>
              <a:ext cx="317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smtClean="0">
                  <a:ln>
                    <a:noFill/>
                  </a:ln>
                  <a:noFill/>
                  <a:effectLst/>
                  <a:uLnTx/>
                  <a:uFillTx/>
                  <a:latin typeface="宋体" pitchFamily="2" charset="-122"/>
                  <a:ea typeface="宋体" pitchFamily="2" charset="-122"/>
                  <a:cs typeface="Arial" panose="020B0604020202090204"/>
                  <a:sym typeface="Hoefler Text"/>
                </a:rPr>
                <a:t>林线林线</a:t>
              </a:r>
              <a:endParaRPr kumimoji="0" lang="zh-CN" altLang="en-US" sz="36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宋体" pitchFamily="2" charset="-122"/>
                <a:ea typeface="宋体" pitchFamily="2" charset="-122"/>
                <a:cs typeface="Arial" panose="020B0604020202090204"/>
                <a:sym typeface="Hoefler Text"/>
              </a:endParaRPr>
            </a:p>
          </p:txBody>
        </p:sp>
        <p:sp>
          <p:nvSpPr>
            <p:cNvPr id="31" name="WordArt 10"/>
            <p:cNvSpPr>
              <a:spLocks noTextEdit="1"/>
            </p:cNvSpPr>
            <p:nvPr>
              <p:custDataLst>
                <p:tags r:id="rId17"/>
              </p:custDataLst>
            </p:nvPr>
          </p:nvSpPr>
          <p:spPr>
            <a:xfrm>
              <a:off x="2290" y="618"/>
              <a:ext cx="318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smtClean="0">
                  <a:ln>
                    <a:noFill/>
                  </a:ln>
                  <a:noFill/>
                  <a:effectLst/>
                  <a:uLnTx/>
                  <a:uFillTx/>
                  <a:latin typeface="宋体" pitchFamily="2" charset="-122"/>
                  <a:ea typeface="宋体" pitchFamily="2" charset="-122"/>
                  <a:cs typeface="Arial" panose="020B0604020202090204"/>
                  <a:sym typeface="Hoefler Text"/>
                </a:rPr>
                <a:t>林线林线</a:t>
              </a:r>
              <a:endParaRPr kumimoji="0" lang="zh-CN" altLang="en-US" sz="36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宋体" pitchFamily="2" charset="-122"/>
                <a:ea typeface="宋体" pitchFamily="2" charset="-122"/>
                <a:cs typeface="Arial" panose="020B0604020202090204"/>
                <a:sym typeface="Hoefler Text"/>
              </a:endParaRPr>
            </a:p>
          </p:txBody>
        </p:sp>
        <p:sp>
          <p:nvSpPr>
            <p:cNvPr id="32" name="Text Box 11"/>
            <p:cNvSpPr/>
            <p:nvPr>
              <p:custDataLst>
                <p:tags r:id="rId18"/>
              </p:custDataLst>
            </p:nvPr>
          </p:nvSpPr>
          <p:spPr>
            <a:xfrm>
              <a:off x="2207" y="1494"/>
              <a:ext cx="603" cy="5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阔叶林带</a:t>
              </a:r>
              <a:endPara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endParaRPr>
            </a:p>
          </p:txBody>
        </p:sp>
        <p:sp>
          <p:nvSpPr>
            <p:cNvPr id="33" name="Text Box 12"/>
            <p:cNvSpPr/>
            <p:nvPr>
              <p:custDataLst>
                <p:tags r:id="rId19"/>
              </p:custDataLst>
            </p:nvPr>
          </p:nvSpPr>
          <p:spPr>
            <a:xfrm>
              <a:off x="3482" y="1494"/>
              <a:ext cx="693" cy="5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针叶林带</a:t>
              </a:r>
              <a:endPara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endParaRPr>
            </a:p>
          </p:txBody>
        </p:sp>
        <p:sp>
          <p:nvSpPr>
            <p:cNvPr id="34" name="Text Box 13"/>
            <p:cNvSpPr/>
            <p:nvPr>
              <p:custDataLst>
                <p:tags r:id="rId20"/>
              </p:custDataLst>
            </p:nvPr>
          </p:nvSpPr>
          <p:spPr>
            <a:xfrm>
              <a:off x="4344" y="1505"/>
              <a:ext cx="541" cy="7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苔原带</a:t>
              </a:r>
              <a:endPara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endParaRPr>
            </a:p>
          </p:txBody>
        </p:sp>
        <p:sp>
          <p:nvSpPr>
            <p:cNvPr id="35" name="Text Box 14"/>
            <p:cNvSpPr/>
            <p:nvPr>
              <p:custDataLst>
                <p:tags r:id="rId21"/>
              </p:custDataLst>
            </p:nvPr>
          </p:nvSpPr>
          <p:spPr>
            <a:xfrm>
              <a:off x="5012" y="1528"/>
              <a:ext cx="561" cy="7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ea typeface="微软雅黑"/>
                  <a:cs typeface="Arial" panose="020B0604020202090204"/>
                  <a:sym typeface="Times New Roman" panose="02020503050405090304" pitchFamily="18" charset="0"/>
                </a:rPr>
                <a:t>冰原带</a:t>
              </a:r>
              <a:endPara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endParaRPr>
            </a:p>
          </p:txBody>
        </p:sp>
      </p:grpSp>
      <p:sp>
        <p:nvSpPr>
          <p:cNvPr id="84993" name="Text Box 4"/>
          <p:cNvSpPr txBox="1"/>
          <p:nvPr>
            <p:custDataLst>
              <p:tags r:id="rId22"/>
            </p:custDataLst>
          </p:nvPr>
        </p:nvSpPr>
        <p:spPr>
          <a:xfrm>
            <a:off x="363855" y="609600"/>
            <a:ext cx="11061700" cy="82994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 b="1" smtClean="0">
                <a:latin typeface="微软雅黑" panose="020B0503020204020204" charset="-122"/>
                <a:ea typeface="微软雅黑"/>
              </a:rPr>
              <a:t>读</a:t>
            </a:r>
            <a:r>
              <a:rPr lang="zh-CN" altLang="en-US" sz="2400" b="1">
                <a:latin typeface="微软雅黑" panose="020B0503020204020204" charset="-122"/>
                <a:ea typeface="微软雅黑"/>
              </a:rPr>
              <a:t>山麓到山顶的自然带名称，判断垂直分异规律与前面所学的两种分异规律中的哪一种更相似？</a:t>
            </a:r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/>
          <p:cNvSpPr txBox="1"/>
          <p:nvPr>
            <p:custDataLst>
              <p:tags r:id="rId23"/>
            </p:custDataLst>
          </p:nvPr>
        </p:nvSpPr>
        <p:spPr bwMode="auto">
          <a:xfrm>
            <a:off x="5252720" y="1645920"/>
            <a:ext cx="6408420" cy="82994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lvl="0" algn="l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规律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1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：从山麓到山顶自然带的变化与从赤道向两极自然带的变化规律相似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86385" y="1645920"/>
            <a:ext cx="4542790" cy="471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1"/>
            </p:custDataLst>
          </p:nvPr>
        </p:nvCxnSpPr>
        <p:spPr>
          <a:xfrm flipH="1">
            <a:off x="8925630" y="508000"/>
            <a:ext cx="0" cy="6019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2"/>
            </p:custDataLst>
          </p:nvPr>
        </p:nvCxnSpPr>
        <p:spPr>
          <a:xfrm>
            <a:off x="7010400" y="3617165"/>
            <a:ext cx="17804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>
            <a:off x="7119721" y="2147417"/>
            <a:ext cx="17804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4"/>
            </p:custDataLst>
          </p:nvPr>
        </p:nvCxnSpPr>
        <p:spPr>
          <a:xfrm>
            <a:off x="9031135" y="1716893"/>
            <a:ext cx="20305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10922000" y="110109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8"/>
            </p:custDataLst>
          </p:nvPr>
        </p:nvCxnSpPr>
        <p:spPr>
          <a:xfrm flipV="1">
            <a:off x="44" y="502093"/>
            <a:ext cx="3645535" cy="247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993" name="Text Box 4"/>
          <p:cNvSpPr txBox="1"/>
          <p:nvPr>
            <p:custDataLst>
              <p:tags r:id="rId9"/>
            </p:custDataLst>
          </p:nvPr>
        </p:nvSpPr>
        <p:spPr>
          <a:xfrm>
            <a:off x="227330" y="697230"/>
            <a:ext cx="5940425" cy="46037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 b="1" smtClean="0">
                <a:latin typeface="微软雅黑" panose="020B0503020204020204" charset="-122"/>
                <a:ea typeface="微软雅黑"/>
              </a:rPr>
              <a:t>读</a:t>
            </a:r>
            <a:r>
              <a:rPr lang="zh-CN" altLang="en-US" sz="2400" b="1">
                <a:latin typeface="微软雅黑" panose="020B0503020204020204" charset="-122"/>
                <a:ea typeface="微软雅黑"/>
                <a:sym typeface="Hoefler Text"/>
              </a:rPr>
              <a:t>判断该山体可能位于我国哪个气候区？</a:t>
            </a:r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 bwMode="auto">
          <a:xfrm>
            <a:off x="5252720" y="1645920"/>
            <a:ext cx="6408420" cy="82994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lvl="0" algn="l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Hoefler Text"/>
              </a:rPr>
              <a:t>规律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Hoefler Text"/>
              </a:rPr>
              <a:t>2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Hoefler Text"/>
              </a:rPr>
              <a:t>：山麓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自然带（基带）跟山地所处的陆地自然带一致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70" y="3429000"/>
            <a:ext cx="5485130" cy="26587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6790690" y="6087745"/>
            <a:ext cx="33324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spc="60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天山</a:t>
            </a:r>
            <a:r>
              <a:rPr lang="zh-CN" altLang="en-US" sz="2800" b="1" spc="6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的垂直带谱</a:t>
            </a:r>
            <a:endParaRPr lang="zh-CN" altLang="en-US" sz="2800" b="1" spc="6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" y="1231265"/>
            <a:ext cx="4857115" cy="550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53417" y="1323859"/>
            <a:ext cx="825740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同</a:t>
            </a:r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高度的山地，纬度越低，自然带垂直带谱越复杂</a:t>
            </a:r>
            <a:endParaRPr kumimoji="0" lang="zh-CN" altLang="en-US" sz="2400" b="1" i="0" u="none" strike="noStrike" kern="1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845800" y="2620244"/>
          <a:ext cx="208280" cy="3081925"/>
        </p:xfrm>
        <a:graphic>
          <a:graphicData uri="http://schemas.openxmlformats.org/drawingml/2006/table">
            <a:tbl>
              <a:tblPr firstRow="1" bandRow="1"/>
              <a:tblGrid>
                <a:gridCol w="208280"/>
              </a:tblGrid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1054080" y="2261620"/>
            <a:ext cx="6351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5km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4km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3km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2km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1km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0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265420" y="2620238"/>
          <a:ext cx="208280" cy="3081925"/>
        </p:xfrm>
        <a:graphic>
          <a:graphicData uri="http://schemas.openxmlformats.org/drawingml/2006/table">
            <a:tbl>
              <a:tblPr firstRow="1" bandRow="1"/>
              <a:tblGrid>
                <a:gridCol w="208280"/>
              </a:tblGrid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473700" y="2261614"/>
            <a:ext cx="6351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5km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4km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3km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2km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1km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0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198342" y="576537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1A4C7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低纬度地区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61A4C7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875242" y="576537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1A4C7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高纬度地区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61A4C7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2979420" y="2620238"/>
            <a:ext cx="2184400" cy="3081931"/>
            <a:chOff x="2979420" y="2721838"/>
            <a:chExt cx="2184400" cy="3081931"/>
          </a:xfrm>
        </p:grpSpPr>
        <p:sp>
          <p:nvSpPr>
            <p:cNvPr id="13" name="直角三角形 12"/>
            <p:cNvSpPr/>
            <p:nvPr>
              <p:custDataLst>
                <p:tags r:id="rId9"/>
              </p:custDataLst>
            </p:nvPr>
          </p:nvSpPr>
          <p:spPr>
            <a:xfrm flipH="1">
              <a:off x="2979420" y="2721838"/>
              <a:ext cx="2159000" cy="3081931"/>
            </a:xfrm>
            <a:prstGeom prst="rtTriangle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rgbClr val="0070C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90204"/>
                <a:sym typeface="Hoefler Text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10"/>
              </p:custDataLst>
            </p:nvPr>
          </p:nvCxnSpPr>
          <p:spPr>
            <a:xfrm>
              <a:off x="3881120" y="4466822"/>
              <a:ext cx="128270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5" name="直接连接符 14"/>
            <p:cNvCxnSpPr/>
            <p:nvPr>
              <p:custDataLst>
                <p:tags r:id="rId11"/>
              </p:custDataLst>
            </p:nvPr>
          </p:nvCxnSpPr>
          <p:spPr>
            <a:xfrm>
              <a:off x="4503420" y="3582904"/>
              <a:ext cx="66040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6" name="直接连接符 15"/>
            <p:cNvCxnSpPr/>
            <p:nvPr>
              <p:custDataLst>
                <p:tags r:id="rId12"/>
              </p:custDataLst>
            </p:nvPr>
          </p:nvCxnSpPr>
          <p:spPr>
            <a:xfrm>
              <a:off x="3302000" y="5350739"/>
              <a:ext cx="186182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>
              <a:off x="3556000" y="4908781"/>
              <a:ext cx="160782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8" name="直接连接符 17"/>
            <p:cNvCxnSpPr/>
            <p:nvPr>
              <p:custDataLst>
                <p:tags r:id="rId14"/>
              </p:custDataLst>
            </p:nvPr>
          </p:nvCxnSpPr>
          <p:spPr>
            <a:xfrm>
              <a:off x="4232910" y="4024863"/>
              <a:ext cx="93091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9" name="直接连接符 18"/>
            <p:cNvCxnSpPr/>
            <p:nvPr>
              <p:custDataLst>
                <p:tags r:id="rId15"/>
              </p:custDataLst>
            </p:nvPr>
          </p:nvCxnSpPr>
          <p:spPr>
            <a:xfrm>
              <a:off x="4833620" y="3140945"/>
              <a:ext cx="33020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20" name="组合 19"/>
          <p:cNvGrpSpPr/>
          <p:nvPr>
            <p:custDataLst>
              <p:tags r:id="rId16"/>
            </p:custDataLst>
          </p:nvPr>
        </p:nvGrpSpPr>
        <p:grpSpPr>
          <a:xfrm>
            <a:off x="684835" y="5093242"/>
            <a:ext cx="2617165" cy="405858"/>
            <a:chOff x="684835" y="5093242"/>
            <a:chExt cx="2617165" cy="405858"/>
          </a:xfrm>
        </p:grpSpPr>
        <p:cxnSp>
          <p:nvCxnSpPr>
            <p:cNvPr id="21" name="直接连接符 20"/>
            <p:cNvCxnSpPr/>
            <p:nvPr>
              <p:custDataLst>
                <p:tags r:id="rId17"/>
              </p:custDataLst>
            </p:nvPr>
          </p:nvCxnSpPr>
          <p:spPr>
            <a:xfrm>
              <a:off x="812800" y="5499100"/>
              <a:ext cx="24892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684835" y="5093242"/>
              <a:ext cx="22897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亚热带常绿阔叶林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9"/>
            </p:custDataLst>
          </p:nvPr>
        </p:nvGrpSpPr>
        <p:grpSpPr>
          <a:xfrm>
            <a:off x="674193" y="4658598"/>
            <a:ext cx="2869107" cy="400110"/>
            <a:chOff x="674193" y="4658598"/>
            <a:chExt cx="2869107" cy="400110"/>
          </a:xfrm>
        </p:grpSpPr>
        <p:cxnSp>
          <p:nvCxnSpPr>
            <p:cNvPr id="24" name="直接连接符 23"/>
            <p:cNvCxnSpPr/>
            <p:nvPr>
              <p:custDataLst>
                <p:tags r:id="rId20"/>
              </p:custDataLst>
            </p:nvPr>
          </p:nvCxnSpPr>
          <p:spPr>
            <a:xfrm>
              <a:off x="812800" y="5056715"/>
              <a:ext cx="27305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5" name="文本框 24"/>
            <p:cNvSpPr txBox="1"/>
            <p:nvPr>
              <p:custDataLst>
                <p:tags r:id="rId21"/>
              </p:custDataLst>
            </p:nvPr>
          </p:nvSpPr>
          <p:spPr>
            <a:xfrm>
              <a:off x="674193" y="4658598"/>
              <a:ext cx="25436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山地常绿落叶混交林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22"/>
            </p:custDataLst>
          </p:nvPr>
        </p:nvGrpSpPr>
        <p:grpSpPr>
          <a:xfrm>
            <a:off x="760689" y="4223952"/>
            <a:ext cx="3120431" cy="400110"/>
            <a:chOff x="760689" y="4223952"/>
            <a:chExt cx="3120431" cy="400110"/>
          </a:xfrm>
        </p:grpSpPr>
        <p:cxnSp>
          <p:nvCxnSpPr>
            <p:cNvPr id="27" name="直接连接符 26"/>
            <p:cNvCxnSpPr/>
            <p:nvPr>
              <p:custDataLst>
                <p:tags r:id="rId23"/>
              </p:custDataLst>
            </p:nvPr>
          </p:nvCxnSpPr>
          <p:spPr>
            <a:xfrm>
              <a:off x="812800" y="4614332"/>
              <a:ext cx="306832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8" name="文本框 27"/>
            <p:cNvSpPr txBox="1"/>
            <p:nvPr>
              <p:custDataLst>
                <p:tags r:id="rId24"/>
              </p:custDataLst>
            </p:nvPr>
          </p:nvSpPr>
          <p:spPr>
            <a:xfrm>
              <a:off x="760689" y="4223952"/>
              <a:ext cx="22036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山地落叶阔叶林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25"/>
            </p:custDataLst>
          </p:nvPr>
        </p:nvGrpSpPr>
        <p:grpSpPr>
          <a:xfrm>
            <a:off x="760689" y="3789306"/>
            <a:ext cx="3472221" cy="400110"/>
            <a:chOff x="760689" y="3789306"/>
            <a:chExt cx="3472221" cy="400110"/>
          </a:xfrm>
        </p:grpSpPr>
        <p:cxnSp>
          <p:nvCxnSpPr>
            <p:cNvPr id="30" name="直接连接符 29"/>
            <p:cNvCxnSpPr/>
            <p:nvPr>
              <p:custDataLst>
                <p:tags r:id="rId26"/>
              </p:custDataLst>
            </p:nvPr>
          </p:nvCxnSpPr>
          <p:spPr>
            <a:xfrm>
              <a:off x="812800" y="4171949"/>
              <a:ext cx="342011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1" name="文本框 30"/>
            <p:cNvSpPr txBox="1"/>
            <p:nvPr>
              <p:custDataLst>
                <p:tags r:id="rId27"/>
              </p:custDataLst>
            </p:nvPr>
          </p:nvSpPr>
          <p:spPr>
            <a:xfrm>
              <a:off x="760689" y="3789306"/>
              <a:ext cx="22036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高山针叶林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28"/>
            </p:custDataLst>
          </p:nvPr>
        </p:nvGrpSpPr>
        <p:grpSpPr>
          <a:xfrm>
            <a:off x="760689" y="3354660"/>
            <a:ext cx="3742731" cy="400110"/>
            <a:chOff x="760689" y="3354660"/>
            <a:chExt cx="3742731" cy="400110"/>
          </a:xfrm>
        </p:grpSpPr>
        <p:cxnSp>
          <p:nvCxnSpPr>
            <p:cNvPr id="33" name="直接连接符 32"/>
            <p:cNvCxnSpPr/>
            <p:nvPr>
              <p:custDataLst>
                <p:tags r:id="rId29"/>
              </p:custDataLst>
            </p:nvPr>
          </p:nvCxnSpPr>
          <p:spPr>
            <a:xfrm>
              <a:off x="812800" y="3729566"/>
              <a:ext cx="369062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4" name="文本框 33"/>
            <p:cNvSpPr txBox="1"/>
            <p:nvPr>
              <p:custDataLst>
                <p:tags r:id="rId30"/>
              </p:custDataLst>
            </p:nvPr>
          </p:nvSpPr>
          <p:spPr>
            <a:xfrm>
              <a:off x="760689" y="3354660"/>
              <a:ext cx="13324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高山草甸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31"/>
            </p:custDataLst>
          </p:nvPr>
        </p:nvGrpSpPr>
        <p:grpSpPr>
          <a:xfrm>
            <a:off x="760689" y="2920014"/>
            <a:ext cx="4072931" cy="400110"/>
            <a:chOff x="760689" y="2920014"/>
            <a:chExt cx="4072931" cy="400110"/>
          </a:xfrm>
        </p:grpSpPr>
        <p:cxnSp>
          <p:nvCxnSpPr>
            <p:cNvPr id="36" name="直接连接符 35"/>
            <p:cNvCxnSpPr/>
            <p:nvPr>
              <p:custDataLst>
                <p:tags r:id="rId32"/>
              </p:custDataLst>
            </p:nvPr>
          </p:nvCxnSpPr>
          <p:spPr>
            <a:xfrm>
              <a:off x="812800" y="3287183"/>
              <a:ext cx="402082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7" name="文本框 36"/>
            <p:cNvSpPr txBox="1"/>
            <p:nvPr>
              <p:custDataLst>
                <p:tags r:id="rId33"/>
              </p:custDataLst>
            </p:nvPr>
          </p:nvSpPr>
          <p:spPr>
            <a:xfrm>
              <a:off x="760689" y="2920014"/>
              <a:ext cx="13324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高山荒漠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34"/>
            </p:custDataLst>
          </p:nvPr>
        </p:nvGrpSpPr>
        <p:grpSpPr>
          <a:xfrm>
            <a:off x="760689" y="2485368"/>
            <a:ext cx="4281211" cy="400110"/>
            <a:chOff x="760689" y="2485368"/>
            <a:chExt cx="4281211" cy="400110"/>
          </a:xfrm>
        </p:grpSpPr>
        <p:cxnSp>
          <p:nvCxnSpPr>
            <p:cNvPr id="39" name="直接连接符 38"/>
            <p:cNvCxnSpPr/>
            <p:nvPr>
              <p:custDataLst>
                <p:tags r:id="rId35"/>
              </p:custDataLst>
            </p:nvPr>
          </p:nvCxnSpPr>
          <p:spPr>
            <a:xfrm>
              <a:off x="812800" y="2844800"/>
              <a:ext cx="42291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0" name="文本框 39"/>
            <p:cNvSpPr txBox="1"/>
            <p:nvPr>
              <p:custDataLst>
                <p:tags r:id="rId36"/>
              </p:custDataLst>
            </p:nvPr>
          </p:nvSpPr>
          <p:spPr>
            <a:xfrm>
              <a:off x="760689" y="2485368"/>
              <a:ext cx="13324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高山冰川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37"/>
            </p:custDataLst>
          </p:nvPr>
        </p:nvGrpSpPr>
        <p:grpSpPr>
          <a:xfrm>
            <a:off x="8559800" y="2620244"/>
            <a:ext cx="2159000" cy="3081931"/>
            <a:chOff x="8458200" y="2721844"/>
            <a:chExt cx="2159000" cy="3081931"/>
          </a:xfrm>
        </p:grpSpPr>
        <p:sp>
          <p:nvSpPr>
            <p:cNvPr id="42" name="直角三角形 41"/>
            <p:cNvSpPr/>
            <p:nvPr>
              <p:custDataLst>
                <p:tags r:id="rId38"/>
              </p:custDataLst>
            </p:nvPr>
          </p:nvSpPr>
          <p:spPr>
            <a:xfrm flipH="1">
              <a:off x="8458200" y="2721844"/>
              <a:ext cx="2159000" cy="3081931"/>
            </a:xfrm>
            <a:prstGeom prst="rtTriangle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rgbClr val="0070C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90204"/>
                <a:sym typeface="Hoefler Text"/>
              </a:endParaRPr>
            </a:p>
          </p:txBody>
        </p:sp>
        <p:cxnSp>
          <p:nvCxnSpPr>
            <p:cNvPr id="43" name="直接连接符 42"/>
            <p:cNvCxnSpPr/>
            <p:nvPr>
              <p:custDataLst>
                <p:tags r:id="rId39"/>
              </p:custDataLst>
            </p:nvPr>
          </p:nvCxnSpPr>
          <p:spPr>
            <a:xfrm>
              <a:off x="8991600" y="4953473"/>
              <a:ext cx="1619250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4" name="直接连接符 43"/>
            <p:cNvCxnSpPr/>
            <p:nvPr>
              <p:custDataLst>
                <p:tags r:id="rId40"/>
              </p:custDataLst>
            </p:nvPr>
          </p:nvCxnSpPr>
          <p:spPr>
            <a:xfrm>
              <a:off x="10103762" y="3454471"/>
              <a:ext cx="507088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5" name="直接连接符 44"/>
            <p:cNvCxnSpPr/>
            <p:nvPr>
              <p:custDataLst>
                <p:tags r:id="rId41"/>
              </p:custDataLst>
            </p:nvPr>
          </p:nvCxnSpPr>
          <p:spPr>
            <a:xfrm>
              <a:off x="9571916" y="4203972"/>
              <a:ext cx="102623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46" name="组合 45"/>
          <p:cNvGrpSpPr/>
          <p:nvPr>
            <p:custDataLst>
              <p:tags r:id="rId42"/>
            </p:custDataLst>
          </p:nvPr>
        </p:nvGrpSpPr>
        <p:grpSpPr>
          <a:xfrm>
            <a:off x="6461566" y="5093242"/>
            <a:ext cx="2541311" cy="405858"/>
            <a:chOff x="6461566" y="5093242"/>
            <a:chExt cx="2541311" cy="405858"/>
          </a:xfrm>
        </p:grpSpPr>
        <p:cxnSp>
          <p:nvCxnSpPr>
            <p:cNvPr id="47" name="直接连接符 46"/>
            <p:cNvCxnSpPr/>
            <p:nvPr>
              <p:custDataLst>
                <p:tags r:id="rId43"/>
              </p:custDataLst>
            </p:nvPr>
          </p:nvCxnSpPr>
          <p:spPr>
            <a:xfrm>
              <a:off x="6513677" y="5499100"/>
              <a:ext cx="24892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8" name="文本框 47"/>
            <p:cNvSpPr txBox="1"/>
            <p:nvPr>
              <p:custDataLst>
                <p:tags r:id="rId44"/>
              </p:custDataLst>
            </p:nvPr>
          </p:nvSpPr>
          <p:spPr>
            <a:xfrm>
              <a:off x="6461566" y="5093242"/>
              <a:ext cx="22138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温带落叶阔叶林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45"/>
            </p:custDataLst>
          </p:nvPr>
        </p:nvGrpSpPr>
        <p:grpSpPr>
          <a:xfrm>
            <a:off x="6461566" y="4274752"/>
            <a:ext cx="2949134" cy="400110"/>
            <a:chOff x="6461566" y="4274752"/>
            <a:chExt cx="2949134" cy="400110"/>
          </a:xfrm>
        </p:grpSpPr>
        <p:cxnSp>
          <p:nvCxnSpPr>
            <p:cNvPr id="50" name="直接连接符 49"/>
            <p:cNvCxnSpPr/>
            <p:nvPr>
              <p:custDataLst>
                <p:tags r:id="rId46"/>
              </p:custDataLst>
            </p:nvPr>
          </p:nvCxnSpPr>
          <p:spPr>
            <a:xfrm>
              <a:off x="6513677" y="4665132"/>
              <a:ext cx="289702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51" name="文本框 50"/>
            <p:cNvSpPr txBox="1"/>
            <p:nvPr>
              <p:custDataLst>
                <p:tags r:id="rId47"/>
              </p:custDataLst>
            </p:nvPr>
          </p:nvSpPr>
          <p:spPr>
            <a:xfrm>
              <a:off x="6461566" y="4274752"/>
              <a:ext cx="22036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山地针阔混交林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48"/>
            </p:custDataLst>
          </p:nvPr>
        </p:nvGrpSpPr>
        <p:grpSpPr>
          <a:xfrm>
            <a:off x="6461566" y="3468960"/>
            <a:ext cx="3546034" cy="400110"/>
            <a:chOff x="6461566" y="3468960"/>
            <a:chExt cx="3546034" cy="400110"/>
          </a:xfrm>
        </p:grpSpPr>
        <p:cxnSp>
          <p:nvCxnSpPr>
            <p:cNvPr id="53" name="直接连接符 52"/>
            <p:cNvCxnSpPr/>
            <p:nvPr>
              <p:custDataLst>
                <p:tags r:id="rId49"/>
              </p:custDataLst>
            </p:nvPr>
          </p:nvCxnSpPr>
          <p:spPr>
            <a:xfrm>
              <a:off x="6513677" y="3843866"/>
              <a:ext cx="349392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54" name="文本框 53"/>
            <p:cNvSpPr txBox="1"/>
            <p:nvPr>
              <p:custDataLst>
                <p:tags r:id="rId50"/>
              </p:custDataLst>
            </p:nvPr>
          </p:nvSpPr>
          <p:spPr>
            <a:xfrm>
              <a:off x="6461566" y="3468960"/>
              <a:ext cx="171000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高山草甸寒漠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51"/>
            </p:custDataLst>
          </p:nvPr>
        </p:nvGrpSpPr>
        <p:grpSpPr>
          <a:xfrm>
            <a:off x="6461566" y="2688568"/>
            <a:ext cx="4041334" cy="400110"/>
            <a:chOff x="6461566" y="2688568"/>
            <a:chExt cx="4041334" cy="400110"/>
          </a:xfrm>
        </p:grpSpPr>
        <p:cxnSp>
          <p:nvCxnSpPr>
            <p:cNvPr id="56" name="直接连接符 55"/>
            <p:cNvCxnSpPr/>
            <p:nvPr>
              <p:custDataLst>
                <p:tags r:id="rId52"/>
              </p:custDataLst>
            </p:nvPr>
          </p:nvCxnSpPr>
          <p:spPr>
            <a:xfrm>
              <a:off x="6513677" y="3048000"/>
              <a:ext cx="398922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57" name="文本框 56"/>
            <p:cNvSpPr txBox="1"/>
            <p:nvPr>
              <p:custDataLst>
                <p:tags r:id="rId53"/>
              </p:custDataLst>
            </p:nvPr>
          </p:nvSpPr>
          <p:spPr>
            <a:xfrm>
              <a:off x="6461566" y="2688568"/>
              <a:ext cx="13324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高山冰川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sp>
        <p:nvSpPr>
          <p:cNvPr id="59" name="文本框 58"/>
          <p:cNvSpPr txBox="1"/>
          <p:nvPr>
            <p:custDataLst>
              <p:tags r:id="rId54"/>
            </p:custDataLst>
          </p:nvPr>
        </p:nvSpPr>
        <p:spPr>
          <a:xfrm>
            <a:off x="0" y="527050"/>
            <a:ext cx="7571105" cy="5340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cap="none" spc="0" normalizeH="0" baseline="0" smtClean="0">
                <a:latin typeface="微软雅黑" panose="020B0503020204020204" charset="-122"/>
                <a:ea typeface="微软雅黑"/>
                <a:sym typeface="Hoefler Text"/>
              </a:rPr>
              <a:t>读图思考：低纬度和高纬度的自然带数量有什么区别？ </a:t>
            </a:r>
            <a:endParaRPr kumimoji="0" lang="zh-CN" altLang="en-US" sz="2400" b="1" i="0" u="none" strike="noStrike" cap="none" spc="0" normalizeH="0" baseline="0" smtClean="0">
              <a:latin typeface="微软雅黑" panose="020B0503020204020204" charset="-122"/>
              <a:ea typeface="微软雅黑"/>
              <a:sym typeface="Hoefler Text"/>
            </a:endParaRPr>
          </a:p>
        </p:txBody>
      </p:sp>
      <p:sp>
        <p:nvSpPr>
          <p:cNvPr id="58" name="文本框 57"/>
          <p:cNvSpPr txBox="1"/>
          <p:nvPr>
            <p:custDataLst>
              <p:tags r:id="rId55"/>
            </p:custDataLst>
          </p:nvPr>
        </p:nvSpPr>
        <p:spPr>
          <a:xfrm>
            <a:off x="7720502" y="527054"/>
            <a:ext cx="3657600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微软雅黑" panose="020B0503020204020204" charset="-122"/>
                <a:ea typeface="微软雅黑"/>
                <a:sym typeface="Hoefler Text"/>
              </a:rPr>
              <a:t>（海拔相同纬度不同）</a:t>
            </a:r>
            <a:endParaRPr kumimoji="0" lang="zh-CN" altLang="en-US" sz="2800" b="1" i="0" u="none" strike="noStrike" cap="none" spc="0" normalizeH="0" baseline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微软雅黑" panose="020B0503020204020204" charset="-122"/>
              <a:ea typeface="微软雅黑"/>
              <a:sym typeface="Hoefler Text"/>
            </a:endParaRPr>
          </a:p>
        </p:txBody>
      </p:sp>
      <p:sp>
        <p:nvSpPr>
          <p:cNvPr id="60" name="文本框 59"/>
          <p:cNvSpPr txBox="1"/>
          <p:nvPr>
            <p:custDataLst>
              <p:tags r:id="rId56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57"/>
            </p:custDataLst>
          </p:nvPr>
        </p:nvCxnSpPr>
        <p:spPr>
          <a:xfrm flipV="1">
            <a:off x="44" y="502093"/>
            <a:ext cx="3645535" cy="247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03818" y="1314461"/>
            <a:ext cx="866832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纬度相当的山地，海拔越高，自然带垂直带谱越复杂</a:t>
            </a:r>
            <a:endParaRPr kumimoji="0" lang="zh-CN" altLang="en-US" sz="2800" b="0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608320" y="2620238"/>
          <a:ext cx="208280" cy="3081925"/>
        </p:xfrm>
        <a:graphic>
          <a:graphicData uri="http://schemas.openxmlformats.org/drawingml/2006/table">
            <a:tbl>
              <a:tblPr firstRow="1" bandRow="1"/>
              <a:tblGrid>
                <a:gridCol w="208280"/>
              </a:tblGrid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6385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dk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816600" y="2261614"/>
            <a:ext cx="6351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5km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4km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3km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2km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1km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0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Hoefler Text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541242" y="576537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73E86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高海拔山体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73E86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3322320" y="2620238"/>
            <a:ext cx="2184400" cy="3081931"/>
            <a:chOff x="2979420" y="2721838"/>
            <a:chExt cx="2184400" cy="3081931"/>
          </a:xfrm>
        </p:grpSpPr>
        <p:sp>
          <p:nvSpPr>
            <p:cNvPr id="10" name="直角三角形 9"/>
            <p:cNvSpPr/>
            <p:nvPr>
              <p:custDataLst>
                <p:tags r:id="rId6"/>
              </p:custDataLst>
            </p:nvPr>
          </p:nvSpPr>
          <p:spPr>
            <a:xfrm flipH="1">
              <a:off x="2979420" y="2721838"/>
              <a:ext cx="2159000" cy="3081931"/>
            </a:xfrm>
            <a:prstGeom prst="rtTriangle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100000">
                  <a:srgbClr val="0070C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90204"/>
                <a:sym typeface="Hoefler Text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7"/>
              </p:custDataLst>
            </p:nvPr>
          </p:nvCxnSpPr>
          <p:spPr>
            <a:xfrm>
              <a:off x="3881120" y="4466822"/>
              <a:ext cx="128270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>
              <a:off x="4503420" y="3582904"/>
              <a:ext cx="66040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3" name="直接连接符 12"/>
            <p:cNvCxnSpPr/>
            <p:nvPr>
              <p:custDataLst>
                <p:tags r:id="rId9"/>
              </p:custDataLst>
            </p:nvPr>
          </p:nvCxnSpPr>
          <p:spPr>
            <a:xfrm>
              <a:off x="3302000" y="5350739"/>
              <a:ext cx="186182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4" name="直接连接符 13"/>
            <p:cNvCxnSpPr/>
            <p:nvPr>
              <p:custDataLst>
                <p:tags r:id="rId10"/>
              </p:custDataLst>
            </p:nvPr>
          </p:nvCxnSpPr>
          <p:spPr>
            <a:xfrm>
              <a:off x="3556000" y="4908781"/>
              <a:ext cx="160782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5" name="直接连接符 14"/>
            <p:cNvCxnSpPr/>
            <p:nvPr>
              <p:custDataLst>
                <p:tags r:id="rId11"/>
              </p:custDataLst>
            </p:nvPr>
          </p:nvCxnSpPr>
          <p:spPr>
            <a:xfrm>
              <a:off x="4232910" y="4024863"/>
              <a:ext cx="93091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6" name="直接连接符 15"/>
            <p:cNvCxnSpPr/>
            <p:nvPr>
              <p:custDataLst>
                <p:tags r:id="rId12"/>
              </p:custDataLst>
            </p:nvPr>
          </p:nvCxnSpPr>
          <p:spPr>
            <a:xfrm>
              <a:off x="4833620" y="3140945"/>
              <a:ext cx="330200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>
            <a:off x="1155700" y="5499100"/>
            <a:ext cx="248920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18" name="直接连接符 17"/>
          <p:cNvCxnSpPr/>
          <p:nvPr>
            <p:custDataLst>
              <p:tags r:id="rId14"/>
            </p:custDataLst>
          </p:nvPr>
        </p:nvCxnSpPr>
        <p:spPr>
          <a:xfrm>
            <a:off x="1155700" y="5056715"/>
            <a:ext cx="273050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19" name="直接连接符 18"/>
          <p:cNvCxnSpPr/>
          <p:nvPr>
            <p:custDataLst>
              <p:tags r:id="rId15"/>
            </p:custDataLst>
          </p:nvPr>
        </p:nvCxnSpPr>
        <p:spPr>
          <a:xfrm>
            <a:off x="1155700" y="2844800"/>
            <a:ext cx="422910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0" name="直接连接符 19"/>
          <p:cNvCxnSpPr/>
          <p:nvPr>
            <p:custDataLst>
              <p:tags r:id="rId16"/>
            </p:custDataLst>
          </p:nvPr>
        </p:nvCxnSpPr>
        <p:spPr>
          <a:xfrm>
            <a:off x="1155700" y="4614332"/>
            <a:ext cx="306832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1" name="直接连接符 20"/>
          <p:cNvCxnSpPr/>
          <p:nvPr>
            <p:custDataLst>
              <p:tags r:id="rId17"/>
            </p:custDataLst>
          </p:nvPr>
        </p:nvCxnSpPr>
        <p:spPr>
          <a:xfrm>
            <a:off x="1155700" y="4171949"/>
            <a:ext cx="342011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2" name="直接连接符 21"/>
          <p:cNvCxnSpPr/>
          <p:nvPr>
            <p:custDataLst>
              <p:tags r:id="rId18"/>
            </p:custDataLst>
          </p:nvPr>
        </p:nvCxnSpPr>
        <p:spPr>
          <a:xfrm>
            <a:off x="1155700" y="3729566"/>
            <a:ext cx="369062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>
            <a:off x="1155700" y="3287183"/>
            <a:ext cx="402082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1103589" y="5093242"/>
            <a:ext cx="2412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亚热带常绿阔叶林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25" name="文本框 24"/>
          <p:cNvSpPr txBox="1"/>
          <p:nvPr>
            <p:custDataLst>
              <p:tags r:id="rId21"/>
            </p:custDataLst>
          </p:nvPr>
        </p:nvSpPr>
        <p:spPr>
          <a:xfrm>
            <a:off x="1103588" y="4658598"/>
            <a:ext cx="2479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山地常绿落叶混交林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26" name="文本框 25"/>
          <p:cNvSpPr txBox="1"/>
          <p:nvPr>
            <p:custDataLst>
              <p:tags r:id="rId22"/>
            </p:custDataLst>
          </p:nvPr>
        </p:nvSpPr>
        <p:spPr>
          <a:xfrm>
            <a:off x="1103589" y="4223952"/>
            <a:ext cx="2203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山地落叶阔叶林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27" name="文本框 26"/>
          <p:cNvSpPr txBox="1"/>
          <p:nvPr>
            <p:custDataLst>
              <p:tags r:id="rId23"/>
            </p:custDataLst>
          </p:nvPr>
        </p:nvSpPr>
        <p:spPr>
          <a:xfrm>
            <a:off x="1103589" y="3789306"/>
            <a:ext cx="2203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高山针叶林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1103589" y="3354660"/>
            <a:ext cx="1332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高山草甸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1103589" y="2920014"/>
            <a:ext cx="1332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高山荒漠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1103589" y="2485368"/>
            <a:ext cx="1332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rPr>
              <a:t>高山冰川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31" name="直角三角形 30"/>
          <p:cNvSpPr/>
          <p:nvPr>
            <p:custDataLst>
              <p:tags r:id="rId27"/>
            </p:custDataLst>
          </p:nvPr>
        </p:nvSpPr>
        <p:spPr>
          <a:xfrm>
            <a:off x="6821896" y="4365221"/>
            <a:ext cx="1213154" cy="1336941"/>
          </a:xfrm>
          <a:prstGeom prst="rtTriangle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rgbClr val="0070C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90204"/>
              <a:sym typeface="Hoefler Text"/>
            </a:endParaRPr>
          </a:p>
        </p:txBody>
      </p:sp>
      <p:sp>
        <p:nvSpPr>
          <p:cNvPr id="32" name="文本框 31"/>
          <p:cNvSpPr txBox="1"/>
          <p:nvPr>
            <p:custDataLst>
              <p:tags r:id="rId28"/>
            </p:custDataLst>
          </p:nvPr>
        </p:nvSpPr>
        <p:spPr>
          <a:xfrm>
            <a:off x="6650596" y="576537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73E86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低海拔山体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73E86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29"/>
            </p:custDataLst>
          </p:nvPr>
        </p:nvCxnSpPr>
        <p:spPr>
          <a:xfrm>
            <a:off x="6821895" y="5277908"/>
            <a:ext cx="874305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4" name="直接连接符 33"/>
          <p:cNvCxnSpPr/>
          <p:nvPr>
            <p:custDataLst>
              <p:tags r:id="rId30"/>
            </p:custDataLst>
          </p:nvPr>
        </p:nvCxnSpPr>
        <p:spPr>
          <a:xfrm>
            <a:off x="6821895" y="4827751"/>
            <a:ext cx="493305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35" name="组合 34"/>
          <p:cNvGrpSpPr/>
          <p:nvPr>
            <p:custDataLst>
              <p:tags r:id="rId31"/>
            </p:custDataLst>
          </p:nvPr>
        </p:nvGrpSpPr>
        <p:grpSpPr>
          <a:xfrm>
            <a:off x="7696200" y="5179771"/>
            <a:ext cx="2572512" cy="707886"/>
            <a:chOff x="7696200" y="5179771"/>
            <a:chExt cx="2394427" cy="707886"/>
          </a:xfrm>
        </p:grpSpPr>
        <p:cxnSp>
          <p:nvCxnSpPr>
            <p:cNvPr id="36" name="直接连接符 35"/>
            <p:cNvCxnSpPr/>
            <p:nvPr>
              <p:custDataLst>
                <p:tags r:id="rId32"/>
              </p:custDataLst>
            </p:nvPr>
          </p:nvCxnSpPr>
          <p:spPr>
            <a:xfrm>
              <a:off x="7696200" y="5585629"/>
              <a:ext cx="239442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7" name="文本框 36"/>
            <p:cNvSpPr txBox="1"/>
            <p:nvPr>
              <p:custDataLst>
                <p:tags r:id="rId33"/>
              </p:custDataLst>
            </p:nvPr>
          </p:nvSpPr>
          <p:spPr>
            <a:xfrm>
              <a:off x="7876776" y="5179771"/>
              <a:ext cx="22138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亚热带常绿阔叶林</a:t>
              </a:r>
              <a:endPara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34"/>
            </p:custDataLst>
          </p:nvPr>
        </p:nvGrpSpPr>
        <p:grpSpPr>
          <a:xfrm>
            <a:off x="7226300" y="4649489"/>
            <a:ext cx="2864327" cy="405858"/>
            <a:chOff x="7226300" y="4649489"/>
            <a:chExt cx="2864327" cy="405858"/>
          </a:xfrm>
        </p:grpSpPr>
        <p:cxnSp>
          <p:nvCxnSpPr>
            <p:cNvPr id="39" name="直接连接符 38"/>
            <p:cNvCxnSpPr/>
            <p:nvPr>
              <p:custDataLst>
                <p:tags r:id="rId35"/>
              </p:custDataLst>
            </p:nvPr>
          </p:nvCxnSpPr>
          <p:spPr>
            <a:xfrm>
              <a:off x="7226300" y="5055347"/>
              <a:ext cx="286432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0" name="文本框 39"/>
            <p:cNvSpPr txBox="1"/>
            <p:nvPr>
              <p:custDataLst>
                <p:tags r:id="rId36"/>
              </p:custDataLst>
            </p:nvPr>
          </p:nvSpPr>
          <p:spPr>
            <a:xfrm>
              <a:off x="7480301" y="4649489"/>
              <a:ext cx="26103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山地常绿落叶混交林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37"/>
            </p:custDataLst>
          </p:nvPr>
        </p:nvGrpSpPr>
        <p:grpSpPr>
          <a:xfrm>
            <a:off x="6893996" y="4202904"/>
            <a:ext cx="3196631" cy="400110"/>
            <a:chOff x="6893996" y="4202904"/>
            <a:chExt cx="3196631" cy="400110"/>
          </a:xfrm>
        </p:grpSpPr>
        <p:cxnSp>
          <p:nvCxnSpPr>
            <p:cNvPr id="42" name="直接连接符 41"/>
            <p:cNvCxnSpPr/>
            <p:nvPr>
              <p:custDataLst>
                <p:tags r:id="rId38"/>
              </p:custDataLst>
            </p:nvPr>
          </p:nvCxnSpPr>
          <p:spPr>
            <a:xfrm>
              <a:off x="6893996" y="4593284"/>
              <a:ext cx="3196631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3" name="文本框 42"/>
            <p:cNvSpPr txBox="1"/>
            <p:nvPr>
              <p:custDataLst>
                <p:tags r:id="rId39"/>
              </p:custDataLst>
            </p:nvPr>
          </p:nvSpPr>
          <p:spPr>
            <a:xfrm>
              <a:off x="7886991" y="4202904"/>
              <a:ext cx="22036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山地落叶阔叶林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sp>
        <p:nvSpPr>
          <p:cNvPr id="44" name="文本框 43"/>
          <p:cNvSpPr txBox="1"/>
          <p:nvPr>
            <p:custDataLst>
              <p:tags r:id="rId40"/>
            </p:custDataLst>
          </p:nvPr>
        </p:nvSpPr>
        <p:spPr>
          <a:xfrm>
            <a:off x="210820" y="612775"/>
            <a:ext cx="9114155" cy="5340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cap="none" spc="0" normalizeH="0" baseline="0">
                <a:latin typeface="微软雅黑" panose="020B0503020204020204" charset="-122"/>
                <a:ea typeface="微软雅黑"/>
                <a:sym typeface="Hoefler Text"/>
              </a:rPr>
              <a:t>读图思考：不同海拔山体的自然带数量有什么差异？</a:t>
            </a:r>
            <a:endParaRPr kumimoji="0" lang="zh-CN" altLang="en-US" sz="2400" b="1" i="0" u="none" strike="noStrike" cap="none" spc="0" normalizeH="0" baseline="0">
              <a:latin typeface="微软雅黑" panose="020B0503020204020204" charset="-122"/>
              <a:ea typeface="微软雅黑"/>
              <a:sym typeface="Hoefler Text"/>
            </a:endParaRPr>
          </a:p>
        </p:txBody>
      </p:sp>
      <p:sp>
        <p:nvSpPr>
          <p:cNvPr id="45" name="文本框 44"/>
          <p:cNvSpPr txBox="1"/>
          <p:nvPr>
            <p:custDataLst>
              <p:tags r:id="rId41"/>
            </p:custDataLst>
          </p:nvPr>
        </p:nvSpPr>
        <p:spPr>
          <a:xfrm>
            <a:off x="7546975" y="673418"/>
            <a:ext cx="3750945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zh-CN" altLang="en-US" sz="2800" b="1" i="0" u="none" strike="noStrike" cap="none" spc="0" normalizeH="0" baseline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微软雅黑" panose="020B0503020204020204" charset="-122"/>
                <a:ea typeface="微软雅黑"/>
                <a:sym typeface="Hoefler Text"/>
              </a:rPr>
              <a:t>（</a:t>
            </a:r>
            <a:r>
              <a:rPr lang="zh-CN" altLang="en-US" sz="2800" b="1" smtClean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  <a:sym typeface="Hoefler Text"/>
              </a:rPr>
              <a:t>纬度相同海拔不同）</a:t>
            </a:r>
            <a:endParaRPr kumimoji="0" lang="zh-CN" altLang="en-US" sz="2800" b="1" i="0" u="none" strike="noStrike" cap="none" spc="0" normalizeH="0" baseline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微软雅黑" panose="020B0503020204020204" charset="-122"/>
              <a:ea typeface="微软雅黑"/>
              <a:sym typeface="Hoefler Text"/>
            </a:endParaRPr>
          </a:p>
        </p:txBody>
      </p:sp>
      <p:sp>
        <p:nvSpPr>
          <p:cNvPr id="60" name="文本框 59"/>
          <p:cNvSpPr txBox="1"/>
          <p:nvPr>
            <p:custDataLst>
              <p:tags r:id="rId42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43"/>
            </p:custDataLst>
          </p:nvPr>
        </p:nvCxnSpPr>
        <p:spPr>
          <a:xfrm flipV="1">
            <a:off x="44" y="502093"/>
            <a:ext cx="3645535" cy="247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64400" y="763905"/>
            <a:ext cx="4542790" cy="5864225"/>
          </a:xfrm>
          <a:prstGeom prst="rect">
            <a:avLst/>
          </a:prstGeom>
        </p:spPr>
      </p:pic>
      <p:sp>
        <p:nvSpPr>
          <p:cNvPr id="60" name="文本框 59"/>
          <p:cNvSpPr txBox="1"/>
          <p:nvPr>
            <p:custDataLst>
              <p:tags r:id="rId3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4"/>
            </p:custDataLst>
          </p:nvPr>
        </p:nvCxnSpPr>
        <p:spPr>
          <a:xfrm flipV="1">
            <a:off x="44" y="502093"/>
            <a:ext cx="3645535" cy="247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3187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205" y="3823970"/>
            <a:ext cx="6601460" cy="2366645"/>
          </a:xfrm>
          <a:prstGeom prst="rect">
            <a:avLst/>
          </a:prstGeom>
          <a:noFill/>
          <a:ln w="76200" cap="flat" cmpd="sng">
            <a:solidFill>
              <a:srgbClr val="C97637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 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6380" y="865505"/>
            <a:ext cx="7105650" cy="90360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algn="l" defTabSz="914400" rtl="0" eaLnBrk="1" fontAlgn="auto" latinLnBrk="0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Hoefler Text"/>
              </a:rPr>
              <a:t>规律3：山地所在纬度越低，海拔越高、</a:t>
            </a:r>
            <a:endParaRPr kumimoji="0" lang="zh-CN" altLang="en-US" sz="2400" b="1" i="0" u="none" strike="noStrike" cap="none" spc="0" normalizeH="0" baseline="0">
              <a:solidFill>
                <a:srgbClr val="C00000"/>
              </a:solidFill>
              <a:latin typeface="微软雅黑" panose="020B0503020204020204" charset="-122"/>
              <a:ea typeface="微软雅黑"/>
              <a:sym typeface="Hoefler Text"/>
            </a:endParaRPr>
          </a:p>
          <a:p>
            <a:pPr marL="0" marR="0" lvl="0" algn="l" defTabSz="914400" rtl="0" eaLnBrk="1" fontAlgn="auto" latinLnBrk="0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Hoefler Text"/>
              </a:rPr>
              <a:t>相对高度越大，垂直带数目越多，垂直带谱越完整。</a:t>
            </a:r>
            <a:endParaRPr kumimoji="0" lang="zh-CN" altLang="en-US" sz="2400" b="1" i="0" u="none" strike="noStrike" cap="none" spc="0" normalizeH="0" baseline="0">
              <a:solidFill>
                <a:srgbClr val="C00000"/>
              </a:solidFill>
              <a:latin typeface="微软雅黑" panose="020B0503020204020204" charset="-122"/>
              <a:ea typeface="微软雅黑"/>
              <a:sym typeface="Hoefler Tex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3474034" y="4877869"/>
            <a:ext cx="414596" cy="32786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10000"/>
                </a:srgbClr>
              </a:gs>
            </a:gsLst>
            <a:lin ang="16200000" scaled="1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 flipH="1">
            <a:off x="8265726" y="4851199"/>
            <a:ext cx="414596" cy="32786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10000"/>
                </a:srgbClr>
              </a:gs>
            </a:gsLst>
            <a:lin ang="16200000" scaled="1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892" name="文本框 8"/>
          <p:cNvSpPr txBox="1"/>
          <p:nvPr>
            <p:custDataLst>
              <p:tags r:id="rId3"/>
            </p:custDataLst>
          </p:nvPr>
        </p:nvSpPr>
        <p:spPr>
          <a:xfrm>
            <a:off x="64092" y="621127"/>
            <a:ext cx="1067485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latin typeface="微软雅黑" panose="020B0503020204020204" charset="-122"/>
                <a:ea typeface="微软雅黑"/>
                <a:sym typeface="+mn-ea"/>
              </a:rPr>
              <a:t>请判断不同半球山体的阳坡和阴坡，并描述同一自然带的分布差异</a:t>
            </a:r>
            <a:endParaRPr lang="zh-CN" altLang="en-US" sz="24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68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6705" y="1168400"/>
            <a:ext cx="8325485" cy="46037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cap="none" spc="0" normalizeH="0" baseline="0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Hoefler Text"/>
              </a:rPr>
              <a:t>规律4：同一山地，同一自然带的分布，阳坡高、阴坡低。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Hoefler Text"/>
            </a:endParaRPr>
          </a:p>
        </p:txBody>
      </p:sp>
      <p:graphicFrame>
        <p:nvGraphicFramePr>
          <p:cNvPr id="72" name="表格 9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38173" y="5234089"/>
          <a:ext cx="10850562" cy="137160"/>
        </p:xfrm>
        <a:graphic>
          <a:graphicData uri="http://schemas.openxmlformats.org/drawingml/2006/table">
            <a:tbl>
              <a:tblPr firstRow="1" bandRow="1"/>
              <a:tblGrid>
                <a:gridCol w="1808427"/>
                <a:gridCol w="1808427"/>
                <a:gridCol w="1808427"/>
                <a:gridCol w="1808427"/>
                <a:gridCol w="1808427"/>
                <a:gridCol w="1808427"/>
              </a:tblGrid>
              <a:tr h="0"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 sz="300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 sz="300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 sz="300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 sz="300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 sz="300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marR="0" indent="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1pPr>
                      <a:lvl2pPr marL="0" marR="0" indent="1143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2pPr>
                      <a:lvl3pPr marL="0" marR="0" indent="2286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3pPr>
                      <a:lvl4pPr marL="0" marR="0" indent="3429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4pPr>
                      <a:lvl5pPr marL="0" marR="0" indent="4572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5pPr>
                      <a:lvl6pPr marL="0" marR="0" indent="5715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6pPr>
                      <a:lvl7pPr marL="0" marR="0" indent="6858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7pPr>
                      <a:lvl8pPr marL="0" marR="0" indent="8001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8pPr>
                      <a:lvl9pPr marL="0" marR="0" indent="914400" algn="ctr" defTabSz="412750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effectLst>
                            <a:outerShdw blurRad="25400" dist="12700" dir="16200000" rotWithShape="0">
                              <a:srgbClr val="000000">
                                <a:alpha val="80000"/>
                              </a:srgbClr>
                            </a:outerShdw>
                          </a:effectLst>
                          <a:uFillTx/>
                          <a:latin typeface="等线" panose="02010600030101010101" charset="-122"/>
                          <a:ea typeface="Arial" panose="020B0604020202090204"/>
                          <a:cs typeface="Arial" panose="020B0604020202090204"/>
                          <a:sym typeface="Palatino"/>
                        </a:defRPr>
                      </a:lvl9pPr>
                    </a:lstStyle>
                    <a:p>
                      <a:endParaRPr lang="zh-CN" altLang="en-US" sz="300"/>
                    </a:p>
                  </a:txBody>
                  <a:tcPr vert="horz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6" name="图片 1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39" y="2286124"/>
            <a:ext cx="717342" cy="692332"/>
          </a:xfrm>
          <a:prstGeom prst="rect">
            <a:avLst/>
          </a:prstGeom>
        </p:spPr>
      </p:pic>
      <p:sp>
        <p:nvSpPr>
          <p:cNvPr id="107" name="文本框 106"/>
          <p:cNvSpPr txBox="1"/>
          <p:nvPr>
            <p:custDataLst>
              <p:tags r:id="rId8"/>
            </p:custDataLst>
          </p:nvPr>
        </p:nvSpPr>
        <p:spPr>
          <a:xfrm>
            <a:off x="5667214" y="5397161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赤道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08" name="文本框 107"/>
          <p:cNvSpPr txBox="1"/>
          <p:nvPr>
            <p:custDataLst>
              <p:tags r:id="rId9"/>
            </p:custDataLst>
          </p:nvPr>
        </p:nvSpPr>
        <p:spPr>
          <a:xfrm>
            <a:off x="241933" y="5381574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南极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73E86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09" name="文本框 108"/>
          <p:cNvSpPr txBox="1"/>
          <p:nvPr>
            <p:custDataLst>
              <p:tags r:id="rId10"/>
            </p:custDataLst>
          </p:nvPr>
        </p:nvSpPr>
        <p:spPr>
          <a:xfrm>
            <a:off x="11092497" y="5371249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北极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73E86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grpSp>
        <p:nvGrpSpPr>
          <p:cNvPr id="112" name="组合 111"/>
          <p:cNvGrpSpPr/>
          <p:nvPr>
            <p:custDataLst>
              <p:tags r:id="rId11"/>
            </p:custDataLst>
          </p:nvPr>
        </p:nvGrpSpPr>
        <p:grpSpPr>
          <a:xfrm flipH="1">
            <a:off x="7045868" y="3419849"/>
            <a:ext cx="2777582" cy="1786003"/>
            <a:chOff x="2311400" y="4132197"/>
            <a:chExt cx="2777582" cy="1786003"/>
          </a:xfrm>
        </p:grpSpPr>
        <p:cxnSp>
          <p:nvCxnSpPr>
            <p:cNvPr id="113" name="直接连接符 112"/>
            <p:cNvCxnSpPr/>
            <p:nvPr>
              <p:custDataLst>
                <p:tags r:id="rId12"/>
              </p:custDataLst>
            </p:nvPr>
          </p:nvCxnSpPr>
          <p:spPr>
            <a:xfrm flipV="1">
              <a:off x="2311400" y="4902200"/>
              <a:ext cx="2598614" cy="1016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14" name="直接连接符 113"/>
            <p:cNvCxnSpPr/>
            <p:nvPr>
              <p:custDataLst>
                <p:tags r:id="rId13"/>
              </p:custDataLst>
            </p:nvPr>
          </p:nvCxnSpPr>
          <p:spPr>
            <a:xfrm flipV="1">
              <a:off x="4372613" y="5401438"/>
              <a:ext cx="716369" cy="28008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15" name="直接连接符 114"/>
            <p:cNvCxnSpPr/>
            <p:nvPr>
              <p:custDataLst>
                <p:tags r:id="rId14"/>
              </p:custDataLst>
            </p:nvPr>
          </p:nvCxnSpPr>
          <p:spPr>
            <a:xfrm flipV="1">
              <a:off x="2540979" y="4669177"/>
              <a:ext cx="1374334" cy="53733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16" name="直接连接符 115"/>
            <p:cNvCxnSpPr/>
            <p:nvPr>
              <p:custDataLst>
                <p:tags r:id="rId15"/>
              </p:custDataLst>
            </p:nvPr>
          </p:nvCxnSpPr>
          <p:spPr>
            <a:xfrm flipV="1">
              <a:off x="2811879" y="4132197"/>
              <a:ext cx="832533" cy="32550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117" name="组合 116"/>
          <p:cNvGrpSpPr/>
          <p:nvPr>
            <p:custDataLst>
              <p:tags r:id="rId16"/>
            </p:custDataLst>
          </p:nvPr>
        </p:nvGrpSpPr>
        <p:grpSpPr>
          <a:xfrm>
            <a:off x="590550" y="4491305"/>
            <a:ext cx="1918679" cy="405858"/>
            <a:chOff x="1103589" y="5093242"/>
            <a:chExt cx="1918679" cy="405858"/>
          </a:xfrm>
        </p:grpSpPr>
        <p:cxnSp>
          <p:nvCxnSpPr>
            <p:cNvPr id="118" name="直接连接符 117"/>
            <p:cNvCxnSpPr/>
            <p:nvPr>
              <p:custDataLst>
                <p:tags r:id="rId17"/>
              </p:custDataLst>
            </p:nvPr>
          </p:nvCxnSpPr>
          <p:spPr>
            <a:xfrm>
              <a:off x="1155700" y="5499100"/>
              <a:ext cx="186656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19" name="文本框 118"/>
            <p:cNvSpPr txBox="1"/>
            <p:nvPr>
              <p:custDataLst>
                <p:tags r:id="rId18"/>
              </p:custDataLst>
            </p:nvPr>
          </p:nvSpPr>
          <p:spPr>
            <a:xfrm>
              <a:off x="1103589" y="5093242"/>
              <a:ext cx="1188621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森林带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grpSp>
        <p:nvGrpSpPr>
          <p:cNvPr id="120" name="组合 119"/>
          <p:cNvGrpSpPr/>
          <p:nvPr>
            <p:custDataLst>
              <p:tags r:id="rId19"/>
            </p:custDataLst>
          </p:nvPr>
        </p:nvGrpSpPr>
        <p:grpSpPr>
          <a:xfrm>
            <a:off x="590550" y="3710848"/>
            <a:ext cx="2189579" cy="405858"/>
            <a:chOff x="1103589" y="5093242"/>
            <a:chExt cx="2189579" cy="405858"/>
          </a:xfrm>
        </p:grpSpPr>
        <p:cxnSp>
          <p:nvCxnSpPr>
            <p:cNvPr id="121" name="直接连接符 120"/>
            <p:cNvCxnSpPr/>
            <p:nvPr>
              <p:custDataLst>
                <p:tags r:id="rId20"/>
              </p:custDataLst>
            </p:nvPr>
          </p:nvCxnSpPr>
          <p:spPr>
            <a:xfrm>
              <a:off x="1155700" y="5499100"/>
              <a:ext cx="213746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2" name="文本框 121"/>
            <p:cNvSpPr txBox="1"/>
            <p:nvPr>
              <p:custDataLst>
                <p:tags r:id="rId21"/>
              </p:custDataLst>
            </p:nvPr>
          </p:nvSpPr>
          <p:spPr>
            <a:xfrm>
              <a:off x="1103589" y="5093242"/>
              <a:ext cx="1084776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草甸带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grpSp>
        <p:nvGrpSpPr>
          <p:cNvPr id="123" name="组合 122"/>
          <p:cNvGrpSpPr/>
          <p:nvPr>
            <p:custDataLst>
              <p:tags r:id="rId22"/>
            </p:custDataLst>
          </p:nvPr>
        </p:nvGrpSpPr>
        <p:grpSpPr>
          <a:xfrm>
            <a:off x="590550" y="2930391"/>
            <a:ext cx="2514600" cy="405858"/>
            <a:chOff x="1103589" y="5093242"/>
            <a:chExt cx="2514600" cy="405858"/>
          </a:xfrm>
        </p:grpSpPr>
        <p:cxnSp>
          <p:nvCxnSpPr>
            <p:cNvPr id="124" name="直接连接符 123"/>
            <p:cNvCxnSpPr/>
            <p:nvPr>
              <p:custDataLst>
                <p:tags r:id="rId23"/>
              </p:custDataLst>
            </p:nvPr>
          </p:nvCxnSpPr>
          <p:spPr>
            <a:xfrm>
              <a:off x="1155700" y="5499100"/>
              <a:ext cx="2462489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5" name="文本框 124"/>
            <p:cNvSpPr txBox="1"/>
            <p:nvPr>
              <p:custDataLst>
                <p:tags r:id="rId24"/>
              </p:custDataLst>
            </p:nvPr>
          </p:nvSpPr>
          <p:spPr>
            <a:xfrm>
              <a:off x="1103589" y="5093242"/>
              <a:ext cx="11886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冰川带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grpSp>
        <p:nvGrpSpPr>
          <p:cNvPr id="126" name="组合 125"/>
          <p:cNvGrpSpPr/>
          <p:nvPr>
            <p:custDataLst>
              <p:tags r:id="rId25"/>
            </p:custDataLst>
          </p:nvPr>
        </p:nvGrpSpPr>
        <p:grpSpPr>
          <a:xfrm flipH="1">
            <a:off x="9619271" y="4491305"/>
            <a:ext cx="1918679" cy="405858"/>
            <a:chOff x="1103589" y="5093242"/>
            <a:chExt cx="1918679" cy="405858"/>
          </a:xfrm>
        </p:grpSpPr>
        <p:cxnSp>
          <p:nvCxnSpPr>
            <p:cNvPr id="127" name="直接连接符 126"/>
            <p:cNvCxnSpPr/>
            <p:nvPr>
              <p:custDataLst>
                <p:tags r:id="rId26"/>
              </p:custDataLst>
            </p:nvPr>
          </p:nvCxnSpPr>
          <p:spPr>
            <a:xfrm>
              <a:off x="1155700" y="5499100"/>
              <a:ext cx="186656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8" name="文本框 127"/>
            <p:cNvSpPr txBox="1"/>
            <p:nvPr>
              <p:custDataLst>
                <p:tags r:id="rId27"/>
              </p:custDataLst>
            </p:nvPr>
          </p:nvSpPr>
          <p:spPr>
            <a:xfrm>
              <a:off x="1103589" y="5093242"/>
              <a:ext cx="1188621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森林带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grpSp>
        <p:nvGrpSpPr>
          <p:cNvPr id="129" name="组合 128"/>
          <p:cNvGrpSpPr/>
          <p:nvPr>
            <p:custDataLst>
              <p:tags r:id="rId28"/>
            </p:custDataLst>
          </p:nvPr>
        </p:nvGrpSpPr>
        <p:grpSpPr>
          <a:xfrm flipH="1">
            <a:off x="9348371" y="3710848"/>
            <a:ext cx="2189579" cy="405858"/>
            <a:chOff x="1103589" y="5093242"/>
            <a:chExt cx="2189579" cy="405858"/>
          </a:xfrm>
        </p:grpSpPr>
        <p:cxnSp>
          <p:nvCxnSpPr>
            <p:cNvPr id="130" name="直接连接符 129"/>
            <p:cNvCxnSpPr/>
            <p:nvPr>
              <p:custDataLst>
                <p:tags r:id="rId29"/>
              </p:custDataLst>
            </p:nvPr>
          </p:nvCxnSpPr>
          <p:spPr>
            <a:xfrm>
              <a:off x="1155700" y="5499100"/>
              <a:ext cx="213746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31" name="文本框 130"/>
            <p:cNvSpPr txBox="1"/>
            <p:nvPr>
              <p:custDataLst>
                <p:tags r:id="rId30"/>
              </p:custDataLst>
            </p:nvPr>
          </p:nvSpPr>
          <p:spPr>
            <a:xfrm>
              <a:off x="1103589" y="5093242"/>
              <a:ext cx="1084776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草甸带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grpSp>
        <p:nvGrpSpPr>
          <p:cNvPr id="132" name="组合 131"/>
          <p:cNvGrpSpPr/>
          <p:nvPr>
            <p:custDataLst>
              <p:tags r:id="rId31"/>
            </p:custDataLst>
          </p:nvPr>
        </p:nvGrpSpPr>
        <p:grpSpPr>
          <a:xfrm flipH="1">
            <a:off x="9023350" y="2930391"/>
            <a:ext cx="2514600" cy="405858"/>
            <a:chOff x="1103589" y="5093242"/>
            <a:chExt cx="2514600" cy="405858"/>
          </a:xfrm>
        </p:grpSpPr>
        <p:cxnSp>
          <p:nvCxnSpPr>
            <p:cNvPr id="133" name="直接连接符 132"/>
            <p:cNvCxnSpPr/>
            <p:nvPr>
              <p:custDataLst>
                <p:tags r:id="rId32"/>
              </p:custDataLst>
            </p:nvPr>
          </p:nvCxnSpPr>
          <p:spPr>
            <a:xfrm>
              <a:off x="1155700" y="5499100"/>
              <a:ext cx="2462489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34" name="文本框 133"/>
            <p:cNvSpPr txBox="1"/>
            <p:nvPr>
              <p:custDataLst>
                <p:tags r:id="rId33"/>
              </p:custDataLst>
            </p:nvPr>
          </p:nvSpPr>
          <p:spPr>
            <a:xfrm>
              <a:off x="1103589" y="5093242"/>
              <a:ext cx="11886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Times New Roman" panose="02020503050405090304" pitchFamily="18" charset="0"/>
                  <a:sym typeface="Hoefler Text"/>
                </a:rPr>
                <a:t>冰川带</a:t>
              </a:r>
              <a:endParaRPr kumimoji="0" lang="zh-CN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Hoefler Text"/>
              </a:endParaRPr>
            </a:p>
          </p:txBody>
        </p:sp>
      </p:grpSp>
      <p:sp>
        <p:nvSpPr>
          <p:cNvPr id="135" name="矩形 134"/>
          <p:cNvSpPr/>
          <p:nvPr>
            <p:custDataLst>
              <p:tags r:id="rId34"/>
            </p:custDataLst>
          </p:nvPr>
        </p:nvSpPr>
        <p:spPr>
          <a:xfrm>
            <a:off x="4493505" y="3130446"/>
            <a:ext cx="3230880" cy="906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4CBD0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阳坡光热充足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4CBD0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4CBD0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植被分布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上限比阴坡高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36" name="文本框 135"/>
          <p:cNvSpPr txBox="1"/>
          <p:nvPr>
            <p:custDataLst>
              <p:tags r:id="rId35"/>
            </p:custDataLst>
          </p:nvPr>
        </p:nvSpPr>
        <p:spPr>
          <a:xfrm>
            <a:off x="532621" y="5942556"/>
            <a:ext cx="542158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若阳坡为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北坡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，该山在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南半球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37" name="文本框 136"/>
          <p:cNvSpPr txBox="1"/>
          <p:nvPr>
            <p:custDataLst>
              <p:tags r:id="rId36"/>
            </p:custDataLst>
          </p:nvPr>
        </p:nvSpPr>
        <p:spPr>
          <a:xfrm>
            <a:off x="6415961" y="5908519"/>
            <a:ext cx="542158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若阳坡为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南坡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，该山在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Wingdings" panose="05000000000000000000" charset="0"/>
              </a:rPr>
              <a:t>北半球</a:t>
            </a:r>
            <a:endParaRPr lang="en-US" altLang="zh-CN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38" name="组合 137"/>
          <p:cNvGrpSpPr/>
          <p:nvPr>
            <p:custDataLst>
              <p:tags r:id="rId37"/>
            </p:custDataLst>
          </p:nvPr>
        </p:nvGrpSpPr>
        <p:grpSpPr>
          <a:xfrm>
            <a:off x="2279650" y="3419849"/>
            <a:ext cx="2777582" cy="1786003"/>
            <a:chOff x="2311400" y="4132197"/>
            <a:chExt cx="2777582" cy="1786003"/>
          </a:xfrm>
        </p:grpSpPr>
        <p:cxnSp>
          <p:nvCxnSpPr>
            <p:cNvPr id="139" name="直接连接符 138"/>
            <p:cNvCxnSpPr/>
            <p:nvPr>
              <p:custDataLst>
                <p:tags r:id="rId38"/>
              </p:custDataLst>
            </p:nvPr>
          </p:nvCxnSpPr>
          <p:spPr>
            <a:xfrm flipV="1">
              <a:off x="2311400" y="4902200"/>
              <a:ext cx="2598614" cy="1016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40" name="直接连接符 139"/>
            <p:cNvCxnSpPr/>
            <p:nvPr>
              <p:custDataLst>
                <p:tags r:id="rId39"/>
              </p:custDataLst>
            </p:nvPr>
          </p:nvCxnSpPr>
          <p:spPr>
            <a:xfrm flipV="1">
              <a:off x="4372613" y="5401438"/>
              <a:ext cx="716369" cy="28008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41" name="直接连接符 140"/>
            <p:cNvCxnSpPr/>
            <p:nvPr>
              <p:custDataLst>
                <p:tags r:id="rId40"/>
              </p:custDataLst>
            </p:nvPr>
          </p:nvCxnSpPr>
          <p:spPr>
            <a:xfrm flipV="1">
              <a:off x="2540979" y="4669177"/>
              <a:ext cx="1374334" cy="53733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42" name="直接连接符 141"/>
            <p:cNvCxnSpPr/>
            <p:nvPr>
              <p:custDataLst>
                <p:tags r:id="rId41"/>
              </p:custDataLst>
            </p:nvPr>
          </p:nvCxnSpPr>
          <p:spPr>
            <a:xfrm flipV="1">
              <a:off x="2811879" y="4132197"/>
              <a:ext cx="832533" cy="32550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143" name="文本框 142"/>
          <p:cNvSpPr txBox="1"/>
          <p:nvPr>
            <p:custDataLst>
              <p:tags r:id="rId42"/>
            </p:custDataLst>
          </p:nvPr>
        </p:nvSpPr>
        <p:spPr>
          <a:xfrm>
            <a:off x="2639061" y="529763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73E86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南半球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73E86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44" name="文本框 143"/>
          <p:cNvSpPr txBox="1"/>
          <p:nvPr>
            <p:custDataLst>
              <p:tags r:id="rId43"/>
            </p:custDataLst>
          </p:nvPr>
        </p:nvSpPr>
        <p:spPr>
          <a:xfrm>
            <a:off x="8238169" y="529763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73E86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北半球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73E86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45" name="文本框 144"/>
          <p:cNvSpPr txBox="1"/>
          <p:nvPr>
            <p:custDataLst>
              <p:tags r:id="rId44"/>
            </p:custDataLst>
          </p:nvPr>
        </p:nvSpPr>
        <p:spPr>
          <a:xfrm>
            <a:off x="1851041" y="2458816"/>
            <a:ext cx="20377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73E86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阴坡       阳坡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73E86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146" name="文本框 145"/>
          <p:cNvSpPr txBox="1"/>
          <p:nvPr>
            <p:custDataLst>
              <p:tags r:id="rId45"/>
            </p:custDataLst>
          </p:nvPr>
        </p:nvSpPr>
        <p:spPr>
          <a:xfrm>
            <a:off x="8191687" y="2458816"/>
            <a:ext cx="20377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73E86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 panose="020B0604020202090204"/>
                <a:sym typeface="Hoefler Text"/>
              </a:rPr>
              <a:t>阳坡       阴坡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73E86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 panose="020B0604020202090204"/>
              <a:sym typeface="Hoefler Text"/>
            </a:endParaRPr>
          </a:p>
        </p:txBody>
      </p:sp>
      <p:sp>
        <p:nvSpPr>
          <p:cNvPr id="60" name="文本框 59"/>
          <p:cNvSpPr txBox="1"/>
          <p:nvPr>
            <p:custDataLst>
              <p:tags r:id="rId46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47"/>
            </p:custDataLst>
          </p:nvPr>
        </p:nvCxnSpPr>
        <p:spPr>
          <a:xfrm flipV="1">
            <a:off x="44" y="502093"/>
            <a:ext cx="3645535" cy="247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8"/>
            </p:custDataLst>
          </p:nvPr>
        </p:nvGrpSpPr>
        <p:grpSpPr>
          <a:xfrm>
            <a:off x="2238375" y="2759075"/>
            <a:ext cx="2138680" cy="2466975"/>
            <a:chOff x="3815760" y="3256749"/>
            <a:chExt cx="2138901" cy="1981131"/>
          </a:xfrm>
        </p:grpSpPr>
        <p:sp>
          <p:nvSpPr>
            <p:cNvPr id="3" name="矩形 1"/>
            <p:cNvSpPr/>
            <p:nvPr>
              <p:custDataLst>
                <p:tags r:id="rId49"/>
              </p:custDataLst>
            </p:nvPr>
          </p:nvSpPr>
          <p:spPr>
            <a:xfrm>
              <a:off x="3815760" y="4350697"/>
              <a:ext cx="1229896" cy="867440"/>
            </a:xfrm>
            <a:custGeom>
              <a:avLst/>
              <a:gdLst>
                <a:gd name="connsiteX0" fmla="*/ 179809 w 1229896"/>
                <a:gd name="connsiteY0" fmla="*/ 361812 h 867440"/>
                <a:gd name="connsiteX1" fmla="*/ 1091749 w 1229896"/>
                <a:gd name="connsiteY1" fmla="*/ 0 h 867440"/>
                <a:gd name="connsiteX2" fmla="*/ 1229896 w 1229896"/>
                <a:gd name="connsiteY2" fmla="*/ 387215 h 867440"/>
                <a:gd name="connsiteX3" fmla="*/ 0 w 1229896"/>
                <a:gd name="connsiteY3" fmla="*/ 867440 h 867440"/>
                <a:gd name="connsiteX4" fmla="*/ 179809 w 1229896"/>
                <a:gd name="connsiteY4" fmla="*/ 361812 h 86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896" h="867439">
                  <a:moveTo>
                    <a:pt x="179809" y="361812"/>
                  </a:moveTo>
                  <a:lnTo>
                    <a:pt x="1091749" y="0"/>
                  </a:lnTo>
                  <a:cubicBezTo>
                    <a:pt x="1169958" y="193394"/>
                    <a:pt x="1162651" y="206977"/>
                    <a:pt x="1229896" y="387215"/>
                  </a:cubicBezTo>
                  <a:lnTo>
                    <a:pt x="0" y="867440"/>
                  </a:lnTo>
                  <a:lnTo>
                    <a:pt x="179809" y="3618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1"/>
            <p:cNvSpPr/>
            <p:nvPr>
              <p:custDataLst>
                <p:tags r:id="rId50"/>
              </p:custDataLst>
            </p:nvPr>
          </p:nvSpPr>
          <p:spPr>
            <a:xfrm>
              <a:off x="4007047" y="3978233"/>
              <a:ext cx="896591" cy="722714"/>
            </a:xfrm>
            <a:custGeom>
              <a:avLst/>
              <a:gdLst>
                <a:gd name="connsiteX0" fmla="*/ 157882 w 896591"/>
                <a:gd name="connsiteY0" fmla="*/ 267522 h 722714"/>
                <a:gd name="connsiteX1" fmla="*/ 762829 w 896591"/>
                <a:gd name="connsiteY1" fmla="*/ 0 h 722714"/>
                <a:gd name="connsiteX2" fmla="*/ 896591 w 896591"/>
                <a:gd name="connsiteY2" fmla="*/ 367478 h 722714"/>
                <a:gd name="connsiteX3" fmla="*/ 0 w 896591"/>
                <a:gd name="connsiteY3" fmla="*/ 722714 h 722714"/>
                <a:gd name="connsiteX4" fmla="*/ 157882 w 896591"/>
                <a:gd name="connsiteY4" fmla="*/ 267522 h 72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90" h="722714">
                  <a:moveTo>
                    <a:pt x="157882" y="267522"/>
                  </a:moveTo>
                  <a:lnTo>
                    <a:pt x="762829" y="0"/>
                  </a:lnTo>
                  <a:cubicBezTo>
                    <a:pt x="895857" y="360047"/>
                    <a:pt x="831538" y="180663"/>
                    <a:pt x="896591" y="367478"/>
                  </a:cubicBezTo>
                  <a:lnTo>
                    <a:pt x="0" y="722714"/>
                  </a:lnTo>
                  <a:lnTo>
                    <a:pt x="157882" y="267522"/>
                  </a:lnTo>
                  <a:close/>
                </a:path>
              </a:pathLst>
            </a:custGeom>
            <a:solidFill>
              <a:srgbClr val="FFC000">
                <a:alpha val="65000"/>
              </a:srgb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1"/>
            <p:cNvSpPr/>
            <p:nvPr>
              <p:custDataLst>
                <p:tags r:id="rId51"/>
              </p:custDataLst>
            </p:nvPr>
          </p:nvSpPr>
          <p:spPr>
            <a:xfrm>
              <a:off x="4168257" y="3256749"/>
              <a:ext cx="600563" cy="972694"/>
            </a:xfrm>
            <a:custGeom>
              <a:avLst/>
              <a:gdLst>
                <a:gd name="connsiteX0" fmla="*/ 350849 w 600563"/>
                <a:gd name="connsiteY0" fmla="*/ 0 h 972694"/>
                <a:gd name="connsiteX1" fmla="*/ 600563 w 600563"/>
                <a:gd name="connsiteY1" fmla="*/ 709556 h 972694"/>
                <a:gd name="connsiteX2" fmla="*/ 0 w 600563"/>
                <a:gd name="connsiteY2" fmla="*/ 972694 h 972694"/>
                <a:gd name="connsiteX3" fmla="*/ 350849 w 600563"/>
                <a:gd name="connsiteY3" fmla="*/ 0 h 972694"/>
                <a:gd name="connsiteX4" fmla="*/ 353041 w 602755"/>
                <a:gd name="connsiteY4" fmla="*/ 0 h 98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563" h="972694">
                  <a:moveTo>
                    <a:pt x="350849" y="0"/>
                  </a:moveTo>
                  <a:lnTo>
                    <a:pt x="600563" y="709556"/>
                  </a:lnTo>
                  <a:lnTo>
                    <a:pt x="0" y="972694"/>
                  </a:lnTo>
                  <a:lnTo>
                    <a:pt x="35084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65000"/>
              </a:scheme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1"/>
            <p:cNvSpPr/>
            <p:nvPr>
              <p:custDataLst>
                <p:tags r:id="rId52"/>
              </p:custDataLst>
            </p:nvPr>
          </p:nvSpPr>
          <p:spPr>
            <a:xfrm>
              <a:off x="3819765" y="4749796"/>
              <a:ext cx="1416283" cy="488084"/>
            </a:xfrm>
            <a:custGeom>
              <a:avLst/>
              <a:gdLst>
                <a:gd name="connsiteX0" fmla="*/ 0 w 1416283"/>
                <a:gd name="connsiteY0" fmla="*/ 479314 h 488084"/>
                <a:gd name="connsiteX1" fmla="*/ 1236474 w 1416283"/>
                <a:gd name="connsiteY1" fmla="*/ 0 h 488084"/>
                <a:gd name="connsiteX2" fmla="*/ 1416283 w 1416283"/>
                <a:gd name="connsiteY2" fmla="*/ 488084 h 488084"/>
                <a:gd name="connsiteX3" fmla="*/ 0 w 1416283"/>
                <a:gd name="connsiteY3" fmla="*/ 479314 h 488084"/>
                <a:gd name="connsiteX4" fmla="*/ 326727 w 1414091"/>
                <a:gd name="connsiteY4" fmla="*/ 361812 h 4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6283" h="488084">
                  <a:moveTo>
                    <a:pt x="0" y="479314"/>
                  </a:moveTo>
                  <a:lnTo>
                    <a:pt x="1236474" y="0"/>
                  </a:lnTo>
                  <a:cubicBezTo>
                    <a:pt x="1347575" y="327156"/>
                    <a:pt x="1344652" y="310039"/>
                    <a:pt x="1416283" y="488084"/>
                  </a:cubicBezTo>
                  <a:lnTo>
                    <a:pt x="0" y="479314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1"/>
            <p:cNvSpPr/>
            <p:nvPr>
              <p:custDataLst>
                <p:tags r:id="rId53"/>
              </p:custDataLst>
            </p:nvPr>
          </p:nvSpPr>
          <p:spPr>
            <a:xfrm>
              <a:off x="5460882" y="4211781"/>
              <a:ext cx="229977" cy="393793"/>
            </a:xfrm>
            <a:custGeom>
              <a:avLst/>
              <a:gdLst>
                <a:gd name="connsiteX0" fmla="*/ 0 w 229977"/>
                <a:gd name="connsiteY0" fmla="*/ 393793 h 393793"/>
                <a:gd name="connsiteX1" fmla="*/ 126915 w 229977"/>
                <a:gd name="connsiteY1" fmla="*/ 0 h 393793"/>
                <a:gd name="connsiteX2" fmla="*/ 229977 w 229977"/>
                <a:gd name="connsiteY2" fmla="*/ 288539 h 393793"/>
                <a:gd name="connsiteX3" fmla="*/ 0 w 229977"/>
                <a:gd name="connsiteY3" fmla="*/ 393793 h 393793"/>
                <a:gd name="connsiteX4" fmla="*/ 63591 w 245327"/>
                <a:gd name="connsiteY4" fmla="*/ 164459 h 39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977" h="393793">
                  <a:moveTo>
                    <a:pt x="0" y="393793"/>
                  </a:moveTo>
                  <a:lnTo>
                    <a:pt x="126915" y="0"/>
                  </a:lnTo>
                  <a:cubicBezTo>
                    <a:pt x="205124" y="217515"/>
                    <a:pt x="162732" y="108301"/>
                    <a:pt x="229977" y="288539"/>
                  </a:cubicBezTo>
                  <a:lnTo>
                    <a:pt x="0" y="39379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1"/>
            <p:cNvSpPr/>
            <p:nvPr>
              <p:custDataLst>
                <p:tags r:id="rId54"/>
              </p:custDataLst>
            </p:nvPr>
          </p:nvSpPr>
          <p:spPr>
            <a:xfrm>
              <a:off x="5317528" y="4518922"/>
              <a:ext cx="489638" cy="510013"/>
            </a:xfrm>
            <a:custGeom>
              <a:avLst/>
              <a:gdLst>
                <a:gd name="connsiteX0" fmla="*/ 0 w 865732"/>
                <a:gd name="connsiteY0" fmla="*/ 510013 h 510013"/>
                <a:gd name="connsiteX1" fmla="*/ 255937 w 865732"/>
                <a:gd name="connsiteY1" fmla="*/ 105705 h 510013"/>
                <a:gd name="connsiteX2" fmla="*/ 666537 w 865732"/>
                <a:gd name="connsiteY2" fmla="*/ 0 h 510013"/>
                <a:gd name="connsiteX3" fmla="*/ 865732 w 865732"/>
                <a:gd name="connsiteY3" fmla="*/ 317045 h 510013"/>
                <a:gd name="connsiteX4" fmla="*/ 0 w 865732"/>
                <a:gd name="connsiteY4" fmla="*/ 510013 h 5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731" h="510013">
                  <a:moveTo>
                    <a:pt x="0" y="510013"/>
                  </a:moveTo>
                  <a:lnTo>
                    <a:pt x="255937" y="105705"/>
                  </a:lnTo>
                  <a:lnTo>
                    <a:pt x="666537" y="0"/>
                  </a:lnTo>
                  <a:cubicBezTo>
                    <a:pt x="773760" y="171467"/>
                    <a:pt x="751452" y="139000"/>
                    <a:pt x="865732" y="317045"/>
                  </a:cubicBezTo>
                  <a:lnTo>
                    <a:pt x="0" y="510013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1"/>
            <p:cNvSpPr/>
            <p:nvPr>
              <p:custDataLst>
                <p:tags r:id="rId55"/>
              </p:custDataLst>
            </p:nvPr>
          </p:nvSpPr>
          <p:spPr>
            <a:xfrm>
              <a:off x="5247935" y="4856252"/>
              <a:ext cx="706726" cy="376250"/>
            </a:xfrm>
            <a:custGeom>
              <a:avLst/>
              <a:gdLst>
                <a:gd name="connsiteX0" fmla="*/ 0 w 1249567"/>
                <a:gd name="connsiteY0" fmla="*/ 374059 h 376250"/>
                <a:gd name="connsiteX1" fmla="*/ 104730 w 1249567"/>
                <a:gd name="connsiteY1" fmla="*/ 193417 h 376250"/>
                <a:gd name="connsiteX2" fmla="*/ 1003846 w 1249567"/>
                <a:gd name="connsiteY2" fmla="*/ 0 h 376250"/>
                <a:gd name="connsiteX3" fmla="*/ 1249567 w 1249567"/>
                <a:gd name="connsiteY3" fmla="*/ 376250 h 376250"/>
                <a:gd name="connsiteX4" fmla="*/ 0 w 1249567"/>
                <a:gd name="connsiteY4" fmla="*/ 374059 h 3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567" h="376250">
                  <a:moveTo>
                    <a:pt x="0" y="374059"/>
                  </a:moveTo>
                  <a:lnTo>
                    <a:pt x="104730" y="193417"/>
                  </a:lnTo>
                  <a:lnTo>
                    <a:pt x="1003846" y="0"/>
                  </a:lnTo>
                  <a:cubicBezTo>
                    <a:pt x="1111069" y="171467"/>
                    <a:pt x="1135287" y="198205"/>
                    <a:pt x="1249567" y="376250"/>
                  </a:cubicBezTo>
                  <a:lnTo>
                    <a:pt x="0" y="374059"/>
                  </a:lnTo>
                  <a:close/>
                </a:path>
              </a:pathLst>
            </a:custGeom>
            <a:solidFill>
              <a:srgbClr val="006600"/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9" name="组合 148"/>
          <p:cNvGrpSpPr/>
          <p:nvPr>
            <p:custDataLst>
              <p:tags r:id="rId56"/>
            </p:custDataLst>
          </p:nvPr>
        </p:nvGrpSpPr>
        <p:grpSpPr>
          <a:xfrm>
            <a:off x="7698740" y="2545080"/>
            <a:ext cx="2140585" cy="2683510"/>
            <a:chOff x="7336447" y="3250647"/>
            <a:chExt cx="2140411" cy="1986594"/>
          </a:xfrm>
        </p:grpSpPr>
        <p:sp>
          <p:nvSpPr>
            <p:cNvPr id="10" name="矩形 1"/>
            <p:cNvSpPr/>
            <p:nvPr>
              <p:custDataLst>
                <p:tags r:id="rId57"/>
              </p:custDataLst>
            </p:nvPr>
          </p:nvSpPr>
          <p:spPr>
            <a:xfrm flipH="1">
              <a:off x="8246962" y="4333118"/>
              <a:ext cx="1229896" cy="867440"/>
            </a:xfrm>
            <a:custGeom>
              <a:avLst/>
              <a:gdLst>
                <a:gd name="connsiteX0" fmla="*/ 179809 w 1229896"/>
                <a:gd name="connsiteY0" fmla="*/ 361812 h 867440"/>
                <a:gd name="connsiteX1" fmla="*/ 1091749 w 1229896"/>
                <a:gd name="connsiteY1" fmla="*/ 0 h 867440"/>
                <a:gd name="connsiteX2" fmla="*/ 1229896 w 1229896"/>
                <a:gd name="connsiteY2" fmla="*/ 387215 h 867440"/>
                <a:gd name="connsiteX3" fmla="*/ 0 w 1229896"/>
                <a:gd name="connsiteY3" fmla="*/ 867440 h 867440"/>
                <a:gd name="connsiteX4" fmla="*/ 179809 w 1229896"/>
                <a:gd name="connsiteY4" fmla="*/ 361812 h 86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896" h="867439">
                  <a:moveTo>
                    <a:pt x="179809" y="361812"/>
                  </a:moveTo>
                  <a:lnTo>
                    <a:pt x="1091749" y="0"/>
                  </a:lnTo>
                  <a:cubicBezTo>
                    <a:pt x="1169958" y="193394"/>
                    <a:pt x="1162651" y="206977"/>
                    <a:pt x="1229896" y="387215"/>
                  </a:cubicBezTo>
                  <a:lnTo>
                    <a:pt x="0" y="867440"/>
                  </a:lnTo>
                  <a:lnTo>
                    <a:pt x="179809" y="3618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"/>
            <p:cNvSpPr/>
            <p:nvPr>
              <p:custDataLst>
                <p:tags r:id="rId58"/>
              </p:custDataLst>
            </p:nvPr>
          </p:nvSpPr>
          <p:spPr>
            <a:xfrm flipH="1">
              <a:off x="8388088" y="3968020"/>
              <a:ext cx="896591" cy="722714"/>
            </a:xfrm>
            <a:custGeom>
              <a:avLst/>
              <a:gdLst>
                <a:gd name="connsiteX0" fmla="*/ 157882 w 896591"/>
                <a:gd name="connsiteY0" fmla="*/ 267522 h 722714"/>
                <a:gd name="connsiteX1" fmla="*/ 762829 w 896591"/>
                <a:gd name="connsiteY1" fmla="*/ 0 h 722714"/>
                <a:gd name="connsiteX2" fmla="*/ 896591 w 896591"/>
                <a:gd name="connsiteY2" fmla="*/ 367478 h 722714"/>
                <a:gd name="connsiteX3" fmla="*/ 0 w 896591"/>
                <a:gd name="connsiteY3" fmla="*/ 722714 h 722714"/>
                <a:gd name="connsiteX4" fmla="*/ 157882 w 896591"/>
                <a:gd name="connsiteY4" fmla="*/ 267522 h 72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90" h="722714">
                  <a:moveTo>
                    <a:pt x="157882" y="267522"/>
                  </a:moveTo>
                  <a:lnTo>
                    <a:pt x="762829" y="0"/>
                  </a:lnTo>
                  <a:cubicBezTo>
                    <a:pt x="895857" y="360047"/>
                    <a:pt x="831538" y="180663"/>
                    <a:pt x="896591" y="367478"/>
                  </a:cubicBezTo>
                  <a:lnTo>
                    <a:pt x="0" y="722714"/>
                  </a:lnTo>
                  <a:lnTo>
                    <a:pt x="157882" y="267522"/>
                  </a:lnTo>
                  <a:close/>
                </a:path>
              </a:pathLst>
            </a:custGeom>
            <a:solidFill>
              <a:srgbClr val="FFC000">
                <a:alpha val="65000"/>
              </a:srgb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/>
            <p:cNvSpPr/>
            <p:nvPr>
              <p:custDataLst>
                <p:tags r:id="rId59"/>
              </p:custDataLst>
            </p:nvPr>
          </p:nvSpPr>
          <p:spPr>
            <a:xfrm flipH="1">
              <a:off x="8524281" y="3250647"/>
              <a:ext cx="600563" cy="972694"/>
            </a:xfrm>
            <a:custGeom>
              <a:avLst/>
              <a:gdLst>
                <a:gd name="connsiteX0" fmla="*/ 350849 w 600563"/>
                <a:gd name="connsiteY0" fmla="*/ 0 h 972694"/>
                <a:gd name="connsiteX1" fmla="*/ 600563 w 600563"/>
                <a:gd name="connsiteY1" fmla="*/ 709556 h 972694"/>
                <a:gd name="connsiteX2" fmla="*/ 0 w 600563"/>
                <a:gd name="connsiteY2" fmla="*/ 972694 h 972694"/>
                <a:gd name="connsiteX3" fmla="*/ 350849 w 600563"/>
                <a:gd name="connsiteY3" fmla="*/ 0 h 972694"/>
                <a:gd name="connsiteX4" fmla="*/ 353041 w 602755"/>
                <a:gd name="connsiteY4" fmla="*/ 0 h 98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563" h="972694">
                  <a:moveTo>
                    <a:pt x="350849" y="0"/>
                  </a:moveTo>
                  <a:lnTo>
                    <a:pt x="600563" y="709556"/>
                  </a:lnTo>
                  <a:lnTo>
                    <a:pt x="0" y="972694"/>
                  </a:lnTo>
                  <a:lnTo>
                    <a:pt x="35084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65000"/>
              </a:scheme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"/>
            <p:cNvSpPr/>
            <p:nvPr>
              <p:custDataLst>
                <p:tags r:id="rId60"/>
              </p:custDataLst>
            </p:nvPr>
          </p:nvSpPr>
          <p:spPr>
            <a:xfrm flipH="1">
              <a:off x="8058271" y="4746153"/>
              <a:ext cx="1416283" cy="488084"/>
            </a:xfrm>
            <a:custGeom>
              <a:avLst/>
              <a:gdLst>
                <a:gd name="connsiteX0" fmla="*/ 0 w 1416283"/>
                <a:gd name="connsiteY0" fmla="*/ 479314 h 488084"/>
                <a:gd name="connsiteX1" fmla="*/ 1236474 w 1416283"/>
                <a:gd name="connsiteY1" fmla="*/ 0 h 488084"/>
                <a:gd name="connsiteX2" fmla="*/ 1416283 w 1416283"/>
                <a:gd name="connsiteY2" fmla="*/ 488084 h 488084"/>
                <a:gd name="connsiteX3" fmla="*/ 0 w 1416283"/>
                <a:gd name="connsiteY3" fmla="*/ 479314 h 488084"/>
                <a:gd name="connsiteX4" fmla="*/ 326727 w 1414091"/>
                <a:gd name="connsiteY4" fmla="*/ 361812 h 4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6283" h="488084">
                  <a:moveTo>
                    <a:pt x="0" y="479314"/>
                  </a:moveTo>
                  <a:lnTo>
                    <a:pt x="1236474" y="0"/>
                  </a:lnTo>
                  <a:cubicBezTo>
                    <a:pt x="1347575" y="327156"/>
                    <a:pt x="1344652" y="310039"/>
                    <a:pt x="1416283" y="488084"/>
                  </a:cubicBezTo>
                  <a:lnTo>
                    <a:pt x="0" y="479314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"/>
            <p:cNvSpPr/>
            <p:nvPr>
              <p:custDataLst>
                <p:tags r:id="rId61"/>
              </p:custDataLst>
            </p:nvPr>
          </p:nvSpPr>
          <p:spPr>
            <a:xfrm flipH="1">
              <a:off x="7599354" y="4215129"/>
              <a:ext cx="229977" cy="393793"/>
            </a:xfrm>
            <a:custGeom>
              <a:avLst/>
              <a:gdLst>
                <a:gd name="connsiteX0" fmla="*/ 0 w 229977"/>
                <a:gd name="connsiteY0" fmla="*/ 393793 h 393793"/>
                <a:gd name="connsiteX1" fmla="*/ 126915 w 229977"/>
                <a:gd name="connsiteY1" fmla="*/ 0 h 393793"/>
                <a:gd name="connsiteX2" fmla="*/ 229977 w 229977"/>
                <a:gd name="connsiteY2" fmla="*/ 288539 h 393793"/>
                <a:gd name="connsiteX3" fmla="*/ 0 w 229977"/>
                <a:gd name="connsiteY3" fmla="*/ 393793 h 393793"/>
                <a:gd name="connsiteX4" fmla="*/ 63591 w 245327"/>
                <a:gd name="connsiteY4" fmla="*/ 164459 h 39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977" h="393793">
                  <a:moveTo>
                    <a:pt x="0" y="393793"/>
                  </a:moveTo>
                  <a:lnTo>
                    <a:pt x="126915" y="0"/>
                  </a:lnTo>
                  <a:cubicBezTo>
                    <a:pt x="205124" y="217515"/>
                    <a:pt x="162732" y="108301"/>
                    <a:pt x="229977" y="288539"/>
                  </a:cubicBezTo>
                  <a:lnTo>
                    <a:pt x="0" y="39379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"/>
            <p:cNvSpPr/>
            <p:nvPr>
              <p:custDataLst>
                <p:tags r:id="rId62"/>
              </p:custDataLst>
            </p:nvPr>
          </p:nvSpPr>
          <p:spPr>
            <a:xfrm flipH="1">
              <a:off x="7485231" y="4521356"/>
              <a:ext cx="489638" cy="510013"/>
            </a:xfrm>
            <a:custGeom>
              <a:avLst/>
              <a:gdLst>
                <a:gd name="connsiteX0" fmla="*/ 0 w 865732"/>
                <a:gd name="connsiteY0" fmla="*/ 510013 h 510013"/>
                <a:gd name="connsiteX1" fmla="*/ 255937 w 865732"/>
                <a:gd name="connsiteY1" fmla="*/ 105705 h 510013"/>
                <a:gd name="connsiteX2" fmla="*/ 666537 w 865732"/>
                <a:gd name="connsiteY2" fmla="*/ 0 h 510013"/>
                <a:gd name="connsiteX3" fmla="*/ 865732 w 865732"/>
                <a:gd name="connsiteY3" fmla="*/ 317045 h 510013"/>
                <a:gd name="connsiteX4" fmla="*/ 0 w 865732"/>
                <a:gd name="connsiteY4" fmla="*/ 510013 h 5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731" h="510013">
                  <a:moveTo>
                    <a:pt x="0" y="510013"/>
                  </a:moveTo>
                  <a:lnTo>
                    <a:pt x="255937" y="105705"/>
                  </a:lnTo>
                  <a:lnTo>
                    <a:pt x="666537" y="0"/>
                  </a:lnTo>
                  <a:cubicBezTo>
                    <a:pt x="773760" y="171467"/>
                    <a:pt x="751452" y="139000"/>
                    <a:pt x="865732" y="317045"/>
                  </a:cubicBezTo>
                  <a:lnTo>
                    <a:pt x="0" y="510013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"/>
            <p:cNvSpPr/>
            <p:nvPr>
              <p:custDataLst>
                <p:tags r:id="rId63"/>
              </p:custDataLst>
            </p:nvPr>
          </p:nvSpPr>
          <p:spPr>
            <a:xfrm flipH="1">
              <a:off x="7336447" y="4860991"/>
              <a:ext cx="706726" cy="376250"/>
            </a:xfrm>
            <a:custGeom>
              <a:avLst/>
              <a:gdLst>
                <a:gd name="connsiteX0" fmla="*/ 0 w 1249567"/>
                <a:gd name="connsiteY0" fmla="*/ 374059 h 376250"/>
                <a:gd name="connsiteX1" fmla="*/ 104730 w 1249567"/>
                <a:gd name="connsiteY1" fmla="*/ 193417 h 376250"/>
                <a:gd name="connsiteX2" fmla="*/ 1003846 w 1249567"/>
                <a:gd name="connsiteY2" fmla="*/ 0 h 376250"/>
                <a:gd name="connsiteX3" fmla="*/ 1249567 w 1249567"/>
                <a:gd name="connsiteY3" fmla="*/ 376250 h 376250"/>
                <a:gd name="connsiteX4" fmla="*/ 0 w 1249567"/>
                <a:gd name="connsiteY4" fmla="*/ 374059 h 3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567" h="376250">
                  <a:moveTo>
                    <a:pt x="0" y="374059"/>
                  </a:moveTo>
                  <a:lnTo>
                    <a:pt x="104730" y="193417"/>
                  </a:lnTo>
                  <a:lnTo>
                    <a:pt x="1003846" y="0"/>
                  </a:lnTo>
                  <a:cubicBezTo>
                    <a:pt x="1111069" y="171467"/>
                    <a:pt x="1135287" y="198205"/>
                    <a:pt x="1249567" y="376250"/>
                  </a:cubicBezTo>
                  <a:lnTo>
                    <a:pt x="0" y="374059"/>
                  </a:lnTo>
                  <a:close/>
                </a:path>
              </a:pathLst>
            </a:custGeom>
            <a:solidFill>
              <a:srgbClr val="006600"/>
            </a:solidFill>
            <a:ln w="12700">
              <a:solidFill>
                <a:schemeClr val="bg1">
                  <a:alpha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45" grpId="0"/>
      <p:bldP spid="1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235180" cy="6858635"/>
          </a:xfrm>
          <a:prstGeom prst="rect">
            <a:avLst/>
          </a:prstGeom>
        </p:spPr>
      </p:pic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矩形: 圆角 1"/>
          <p:cNvSpPr/>
          <p:nvPr>
            <p:custDataLst>
              <p:tags r:id="rId4"/>
            </p:custDataLst>
          </p:nvPr>
        </p:nvSpPr>
        <p:spPr>
          <a:xfrm>
            <a:off x="635" y="2306955"/>
            <a:ext cx="12236450" cy="227520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28575" cmpd="sng">
            <a:solidFill>
              <a:schemeClr val="tx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2243470" y="2690037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2243470" y="4192772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225565" y="3088094"/>
            <a:ext cx="195639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880995" y="3149600"/>
            <a:ext cx="5251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4000" b="1" noProof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4.</a:t>
            </a:r>
            <a:r>
              <a:rPr lang="zh-CN" altLang="en-US" sz="4000" b="1" noProof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地方性分异规律</a:t>
            </a:r>
            <a:endParaRPr lang="zh-CN" altLang="en-US" sz="4000" b="1" noProof="0" smtClean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3380" y="822960"/>
            <a:ext cx="1157224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zh-CN" altLang="zh-CN" sz="2800" b="1" kern="10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+mn-ea"/>
              </a:rPr>
              <a:t>概念：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  <a:sym typeface="+mn-ea"/>
              </a:rPr>
              <a:t>受地形、岩石风化物等地方性因素影响，通过物质与能量再分配，形成了尺度较小的地域分异。</a:t>
            </a:r>
            <a:endParaRPr lang="zh-CN" altLang="en-US" sz="2400" kern="100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  <a:sym typeface="+mn-ea"/>
            </a:endParaRPr>
          </a:p>
          <a:p>
            <a:pPr indent="457200" fontAlgn="auto">
              <a:lnSpc>
                <a:spcPct val="100000"/>
              </a:lnSpc>
            </a:pP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矩形: 圆角 1"/>
          <p:cNvSpPr/>
          <p:nvPr>
            <p:custDataLst>
              <p:tags r:id="rId2"/>
            </p:custDataLst>
          </p:nvPr>
        </p:nvSpPr>
        <p:spPr>
          <a:xfrm>
            <a:off x="777875" y="3234055"/>
            <a:ext cx="2269490" cy="15373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地带性分布</a:t>
            </a:r>
            <a:endParaRPr lang="zh-CN" altLang="en-US" sz="2800"/>
          </a:p>
        </p:txBody>
      </p:sp>
      <p:sp>
        <p:nvSpPr>
          <p:cNvPr id="15" name="箭头: 右 14"/>
          <p:cNvSpPr/>
          <p:nvPr>
            <p:custDataLst>
              <p:tags r:id="rId3"/>
            </p:custDataLst>
          </p:nvPr>
        </p:nvSpPr>
        <p:spPr>
          <a:xfrm>
            <a:off x="3177477" y="3631256"/>
            <a:ext cx="5459897" cy="74296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通过地形、岩石风化、洋流、海陆分布等因素影响</a:t>
            </a:r>
            <a:endParaRPr lang="zh-CN" altLang="en-US" b="1"/>
          </a:p>
        </p:txBody>
      </p:sp>
      <p:sp>
        <p:nvSpPr>
          <p:cNvPr id="16" name="矩形: 圆角 15"/>
          <p:cNvSpPr/>
          <p:nvPr>
            <p:custDataLst>
              <p:tags r:id="rId4"/>
            </p:custDataLst>
          </p:nvPr>
        </p:nvSpPr>
        <p:spPr>
          <a:xfrm>
            <a:off x="8767208" y="3233945"/>
            <a:ext cx="2142364" cy="117944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带非地带性分布</a:t>
            </a:r>
            <a:endParaRPr lang="zh-CN" altLang="en-US" sz="2800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110037" y="4865270"/>
            <a:ext cx="1937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/>
              </a:rPr>
              <a:t>尺度较大的地域分异</a:t>
            </a:r>
            <a:endParaRPr lang="zh-CN" altLang="en-US" sz="20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8971992" y="4865270"/>
            <a:ext cx="1937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/>
              </a:rPr>
              <a:t>尺度较小的地域分异</a:t>
            </a:r>
            <a:endParaRPr lang="zh-CN" altLang="en-US" sz="20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60" name="文本框 59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1.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非地带性的概念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8"/>
            </p:custDataLst>
          </p:nvPr>
        </p:nvCxnSpPr>
        <p:spPr>
          <a:xfrm>
            <a:off x="44" y="584008"/>
            <a:ext cx="4613910" cy="266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6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3740" y="2133600"/>
            <a:ext cx="2319655" cy="231965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835660" y="5093335"/>
            <a:ext cx="213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海陆分布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685"/>
          <a:stretch>
            <a:fillRect/>
          </a:stretch>
        </p:blipFill>
        <p:spPr>
          <a:xfrm>
            <a:off x="3641725" y="1913890"/>
            <a:ext cx="2312670" cy="283972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3683000" y="5093335"/>
            <a:ext cx="213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地形起伏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87160" y="1913890"/>
            <a:ext cx="2321560" cy="283972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6562725" y="5093335"/>
            <a:ext cx="213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洋</a:t>
            </a: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      </a:t>
            </a:r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流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b="20200"/>
          <a:stretch>
            <a:fillRect/>
          </a:stretch>
        </p:blipFill>
        <p:spPr>
          <a:xfrm>
            <a:off x="9426575" y="1913890"/>
            <a:ext cx="2240280" cy="2839720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9528810" y="5093335"/>
            <a:ext cx="213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水</a:t>
            </a: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      </a:t>
            </a:r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分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0" name="文本框 59"/>
          <p:cNvSpPr txBox="1"/>
          <p:nvPr>
            <p:custDataLst>
              <p:tags r:id="rId13"/>
            </p:custDataLst>
          </p:nvPr>
        </p:nvSpPr>
        <p:spPr>
          <a:xfrm>
            <a:off x="0" y="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非地带性的影响因素</a:t>
            </a:r>
            <a:endParaRPr lang="zh-CN" altLang="en-US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14"/>
            </p:custDataLst>
          </p:nvPr>
        </p:nvCxnSpPr>
        <p:spPr>
          <a:xfrm>
            <a:off x="44" y="584008"/>
            <a:ext cx="4613910" cy="266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>
            <a:fillRect/>
          </a:stretch>
        </p:blipFill>
        <p:spPr>
          <a:xfrm>
            <a:off x="69215" y="714375"/>
            <a:ext cx="12064365" cy="614426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5400786" y="4921362"/>
            <a:ext cx="2703891" cy="1014730"/>
          </a:xfrm>
          <a:prstGeom prst="rect">
            <a:avLst/>
          </a:prstGeom>
          <a:solidFill>
            <a:srgbClr val="09ABA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rPr>
              <a:t>低洼的河谷，汇水丰富，生长着草甸植被。</a:t>
            </a:r>
            <a:endParaRPr lang="zh-CN" altLang="en-US" sz="2000">
              <a:solidFill>
                <a:schemeClr val="bg1"/>
              </a:solidFill>
              <a:latin typeface="Times New Roman" panose="02020503050405090304" pitchFamily="18" charset="0"/>
              <a:ea typeface="微软雅黑"/>
              <a:sym typeface="Times New Roman" panose="0202050305040509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4545252" y="2848575"/>
            <a:ext cx="2839815" cy="1014730"/>
          </a:xfrm>
          <a:prstGeom prst="rect">
            <a:avLst/>
          </a:prstGeom>
          <a:solidFill>
            <a:srgbClr val="09ABA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rPr>
              <a:t>地形平坦、高度适中的地域生长落叶阔叶林。</a:t>
            </a:r>
            <a:endParaRPr lang="zh-CN" altLang="en-US" sz="2000">
              <a:solidFill>
                <a:schemeClr val="bg1"/>
              </a:solidFill>
              <a:latin typeface="Times New Roman" panose="02020503050405090304" pitchFamily="18" charset="0"/>
              <a:ea typeface="微软雅黑"/>
              <a:sym typeface="Times New Roman" panose="0202050305040509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0" y="838835"/>
            <a:ext cx="3529965" cy="5802630"/>
          </a:xfrm>
          <a:prstGeom prst="rect">
            <a:avLst/>
          </a:prstGeom>
          <a:solidFill>
            <a:srgbClr val="09A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503050405090304" pitchFamily="18" charset="0"/>
              <a:ea typeface="微软雅黑"/>
              <a:sym typeface="Times New Roman" panose="02020503050405090304" pitchFamily="18" charset="0"/>
            </a:endParaRPr>
          </a:p>
        </p:txBody>
      </p:sp>
      <p:cxnSp>
        <p:nvCxnSpPr>
          <p:cNvPr id="45" name="直接连接符 44"/>
          <p:cNvCxnSpPr>
            <a:stCxn id="26" idx="1"/>
            <a:endCxn id="26" idx="3"/>
          </p:cNvCxnSpPr>
          <p:nvPr>
            <p:custDataLst>
              <p:tags r:id="rId6"/>
            </p:custDataLst>
          </p:nvPr>
        </p:nvCxnSpPr>
        <p:spPr>
          <a:xfrm>
            <a:off x="0" y="3740075"/>
            <a:ext cx="3529965" cy="0"/>
          </a:xfrm>
          <a:prstGeom prst="line">
            <a:avLst/>
          </a:prstGeom>
          <a:ln w="38100">
            <a:solidFill>
              <a:srgbClr val="41CB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93345" y="893705"/>
            <a:ext cx="3373084" cy="2415540"/>
            <a:chOff x="137877" y="739335"/>
            <a:chExt cx="3830597" cy="2609623"/>
          </a:xfrm>
        </p:grpSpPr>
        <p:sp>
          <p:nvSpPr>
            <p:cNvPr id="40" name="任意多边形: 形状 39"/>
            <p:cNvSpPr/>
            <p:nvPr>
              <p:custDataLst>
                <p:tags r:id="rId8"/>
              </p:custDataLst>
            </p:nvPr>
          </p:nvSpPr>
          <p:spPr>
            <a:xfrm>
              <a:off x="137877" y="739335"/>
              <a:ext cx="3830597" cy="1862507"/>
            </a:xfrm>
            <a:custGeom>
              <a:avLst/>
              <a:gdLst>
                <a:gd name="connsiteX0" fmla="*/ 0 w 3682314"/>
                <a:gd name="connsiteY0" fmla="*/ 1623088 h 1862507"/>
                <a:gd name="connsiteX1" fmla="*/ 370703 w 3682314"/>
                <a:gd name="connsiteY1" fmla="*/ 1499520 h 1862507"/>
                <a:gd name="connsiteX2" fmla="*/ 852617 w 3682314"/>
                <a:gd name="connsiteY2" fmla="*/ 1091747 h 1862507"/>
                <a:gd name="connsiteX3" fmla="*/ 1075038 w 3682314"/>
                <a:gd name="connsiteY3" fmla="*/ 671618 h 1862507"/>
                <a:gd name="connsiteX4" fmla="*/ 1421027 w 3682314"/>
                <a:gd name="connsiteY4" fmla="*/ 325628 h 1862507"/>
                <a:gd name="connsiteX5" fmla="*/ 1655806 w 3682314"/>
                <a:gd name="connsiteY5" fmla="*/ 16710 h 1862507"/>
                <a:gd name="connsiteX6" fmla="*/ 1828800 w 3682314"/>
                <a:gd name="connsiteY6" fmla="*/ 66137 h 1862507"/>
                <a:gd name="connsiteX7" fmla="*/ 1902941 w 3682314"/>
                <a:gd name="connsiteY7" fmla="*/ 276201 h 1862507"/>
                <a:gd name="connsiteX8" fmla="*/ 1989438 w 3682314"/>
                <a:gd name="connsiteY8" fmla="*/ 671618 h 1862507"/>
                <a:gd name="connsiteX9" fmla="*/ 2113006 w 3682314"/>
                <a:gd name="connsiteY9" fmla="*/ 1153531 h 1862507"/>
                <a:gd name="connsiteX10" fmla="*/ 2409568 w 3682314"/>
                <a:gd name="connsiteY10" fmla="*/ 1388310 h 1862507"/>
                <a:gd name="connsiteX11" fmla="*/ 2743200 w 3682314"/>
                <a:gd name="connsiteY11" fmla="*/ 1697228 h 1862507"/>
                <a:gd name="connsiteX12" fmla="*/ 3076833 w 3682314"/>
                <a:gd name="connsiteY12" fmla="*/ 1857866 h 1862507"/>
                <a:gd name="connsiteX13" fmla="*/ 3398108 w 3682314"/>
                <a:gd name="connsiteY13" fmla="*/ 1808439 h 1862507"/>
                <a:gd name="connsiteX14" fmla="*/ 3558746 w 3682314"/>
                <a:gd name="connsiteY14" fmla="*/ 1697228 h 1862507"/>
                <a:gd name="connsiteX15" fmla="*/ 3682314 w 3682314"/>
                <a:gd name="connsiteY15" fmla="*/ 1746655 h 186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82314" h="1862507">
                  <a:moveTo>
                    <a:pt x="0" y="1623088"/>
                  </a:moveTo>
                  <a:cubicBezTo>
                    <a:pt x="114300" y="1605582"/>
                    <a:pt x="228600" y="1588077"/>
                    <a:pt x="370703" y="1499520"/>
                  </a:cubicBezTo>
                  <a:cubicBezTo>
                    <a:pt x="512806" y="1410963"/>
                    <a:pt x="735228" y="1229731"/>
                    <a:pt x="852617" y="1091747"/>
                  </a:cubicBezTo>
                  <a:cubicBezTo>
                    <a:pt x="970006" y="953763"/>
                    <a:pt x="980303" y="799304"/>
                    <a:pt x="1075038" y="671618"/>
                  </a:cubicBezTo>
                  <a:cubicBezTo>
                    <a:pt x="1169773" y="543932"/>
                    <a:pt x="1324232" y="434779"/>
                    <a:pt x="1421027" y="325628"/>
                  </a:cubicBezTo>
                  <a:cubicBezTo>
                    <a:pt x="1517822" y="216477"/>
                    <a:pt x="1587844" y="59958"/>
                    <a:pt x="1655806" y="16710"/>
                  </a:cubicBezTo>
                  <a:cubicBezTo>
                    <a:pt x="1723768" y="-26538"/>
                    <a:pt x="1787611" y="22889"/>
                    <a:pt x="1828800" y="66137"/>
                  </a:cubicBezTo>
                  <a:cubicBezTo>
                    <a:pt x="1869989" y="109385"/>
                    <a:pt x="1876168" y="175288"/>
                    <a:pt x="1902941" y="276201"/>
                  </a:cubicBezTo>
                  <a:cubicBezTo>
                    <a:pt x="1929714" y="377114"/>
                    <a:pt x="1954427" y="525396"/>
                    <a:pt x="1989438" y="671618"/>
                  </a:cubicBezTo>
                  <a:cubicBezTo>
                    <a:pt x="2024449" y="817840"/>
                    <a:pt x="2042984" y="1034082"/>
                    <a:pt x="2113006" y="1153531"/>
                  </a:cubicBezTo>
                  <a:cubicBezTo>
                    <a:pt x="2183028" y="1272980"/>
                    <a:pt x="2304536" y="1297694"/>
                    <a:pt x="2409568" y="1388310"/>
                  </a:cubicBezTo>
                  <a:cubicBezTo>
                    <a:pt x="2514600" y="1478926"/>
                    <a:pt x="2631989" y="1618969"/>
                    <a:pt x="2743200" y="1697228"/>
                  </a:cubicBezTo>
                  <a:cubicBezTo>
                    <a:pt x="2854411" y="1775487"/>
                    <a:pt x="2967682" y="1839331"/>
                    <a:pt x="3076833" y="1857866"/>
                  </a:cubicBezTo>
                  <a:cubicBezTo>
                    <a:pt x="3185984" y="1876401"/>
                    <a:pt x="3317789" y="1835212"/>
                    <a:pt x="3398108" y="1808439"/>
                  </a:cubicBezTo>
                  <a:cubicBezTo>
                    <a:pt x="3478427" y="1781666"/>
                    <a:pt x="3511378" y="1707525"/>
                    <a:pt x="3558746" y="1697228"/>
                  </a:cubicBezTo>
                  <a:cubicBezTo>
                    <a:pt x="3606114" y="1686931"/>
                    <a:pt x="3644214" y="1716793"/>
                    <a:pt x="3682314" y="1746655"/>
                  </a:cubicBezTo>
                </a:path>
              </a:pathLst>
            </a:custGeom>
            <a:noFill/>
            <a:ln w="38100">
              <a:solidFill>
                <a:srgbClr val="FFA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9"/>
              </p:custDataLst>
            </p:nvPr>
          </p:nvSpPr>
          <p:spPr>
            <a:xfrm>
              <a:off x="1823877" y="1231212"/>
              <a:ext cx="1431441" cy="43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rPr>
                <a:t>草甸带</a:t>
              </a:r>
              <a:endParaRPr lang="zh-CN" altLang="en-US" sz="2000"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0"/>
              </p:custDataLst>
            </p:nvPr>
          </p:nvSpPr>
          <p:spPr>
            <a:xfrm>
              <a:off x="1823877" y="2190955"/>
              <a:ext cx="2031421" cy="43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rPr>
                <a:t>落叶阔叶林带</a:t>
              </a:r>
              <a:endParaRPr lang="zh-CN" altLang="en-US" sz="2000"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1"/>
              </p:custDataLst>
            </p:nvPr>
          </p:nvSpPr>
          <p:spPr>
            <a:xfrm>
              <a:off x="1952238" y="1711427"/>
              <a:ext cx="1775420" cy="43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rPr>
                <a:t>针叶林带</a:t>
              </a:r>
              <a:endParaRPr lang="zh-CN" altLang="en-US" sz="2000"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2"/>
              </p:custDataLst>
            </p:nvPr>
          </p:nvSpPr>
          <p:spPr>
            <a:xfrm>
              <a:off x="455895" y="2851593"/>
              <a:ext cx="3271763" cy="49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rPr>
                <a:t>垂直地域分异规律</a:t>
              </a:r>
              <a:endParaRPr lang="zh-CN" altLang="en-US" sz="2400"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3"/>
            </p:custDataLst>
          </p:nvPr>
        </p:nvGrpSpPr>
        <p:grpSpPr>
          <a:xfrm>
            <a:off x="51435" y="4034415"/>
            <a:ext cx="3478530" cy="2362200"/>
            <a:chOff x="57571" y="4064239"/>
            <a:chExt cx="3950227" cy="2551761"/>
          </a:xfrm>
        </p:grpSpPr>
        <p:grpSp>
          <p:nvGrpSpPr>
            <p:cNvPr id="38" name="组合 37"/>
            <p:cNvGrpSpPr/>
            <p:nvPr>
              <p:custDataLst>
                <p:tags r:id="rId14"/>
              </p:custDataLst>
            </p:nvPr>
          </p:nvGrpSpPr>
          <p:grpSpPr>
            <a:xfrm>
              <a:off x="57571" y="4064239"/>
              <a:ext cx="3950227" cy="1865869"/>
              <a:chOff x="61780" y="3208404"/>
              <a:chExt cx="3950227" cy="1865869"/>
            </a:xfrm>
          </p:grpSpPr>
          <p:sp>
            <p:nvSpPr>
              <p:cNvPr id="31" name="任意多边形: 形状 30"/>
              <p:cNvSpPr/>
              <p:nvPr>
                <p:custDataLst>
                  <p:tags r:id="rId15"/>
                </p:custDataLst>
              </p:nvPr>
            </p:nvSpPr>
            <p:spPr>
              <a:xfrm>
                <a:off x="61780" y="3208404"/>
                <a:ext cx="3830597" cy="1862507"/>
              </a:xfrm>
              <a:custGeom>
                <a:avLst/>
                <a:gdLst>
                  <a:gd name="connsiteX0" fmla="*/ 0 w 3682314"/>
                  <a:gd name="connsiteY0" fmla="*/ 1623088 h 1862507"/>
                  <a:gd name="connsiteX1" fmla="*/ 370703 w 3682314"/>
                  <a:gd name="connsiteY1" fmla="*/ 1499520 h 1862507"/>
                  <a:gd name="connsiteX2" fmla="*/ 852617 w 3682314"/>
                  <a:gd name="connsiteY2" fmla="*/ 1091747 h 1862507"/>
                  <a:gd name="connsiteX3" fmla="*/ 1075038 w 3682314"/>
                  <a:gd name="connsiteY3" fmla="*/ 671618 h 1862507"/>
                  <a:gd name="connsiteX4" fmla="*/ 1421027 w 3682314"/>
                  <a:gd name="connsiteY4" fmla="*/ 325628 h 1862507"/>
                  <a:gd name="connsiteX5" fmla="*/ 1655806 w 3682314"/>
                  <a:gd name="connsiteY5" fmla="*/ 16710 h 1862507"/>
                  <a:gd name="connsiteX6" fmla="*/ 1828800 w 3682314"/>
                  <a:gd name="connsiteY6" fmla="*/ 66137 h 1862507"/>
                  <a:gd name="connsiteX7" fmla="*/ 1902941 w 3682314"/>
                  <a:gd name="connsiteY7" fmla="*/ 276201 h 1862507"/>
                  <a:gd name="connsiteX8" fmla="*/ 1989438 w 3682314"/>
                  <a:gd name="connsiteY8" fmla="*/ 671618 h 1862507"/>
                  <a:gd name="connsiteX9" fmla="*/ 2113006 w 3682314"/>
                  <a:gd name="connsiteY9" fmla="*/ 1153531 h 1862507"/>
                  <a:gd name="connsiteX10" fmla="*/ 2409568 w 3682314"/>
                  <a:gd name="connsiteY10" fmla="*/ 1388310 h 1862507"/>
                  <a:gd name="connsiteX11" fmla="*/ 2743200 w 3682314"/>
                  <a:gd name="connsiteY11" fmla="*/ 1697228 h 1862507"/>
                  <a:gd name="connsiteX12" fmla="*/ 3076833 w 3682314"/>
                  <a:gd name="connsiteY12" fmla="*/ 1857866 h 1862507"/>
                  <a:gd name="connsiteX13" fmla="*/ 3398108 w 3682314"/>
                  <a:gd name="connsiteY13" fmla="*/ 1808439 h 1862507"/>
                  <a:gd name="connsiteX14" fmla="*/ 3558746 w 3682314"/>
                  <a:gd name="connsiteY14" fmla="*/ 1697228 h 1862507"/>
                  <a:gd name="connsiteX15" fmla="*/ 3682314 w 3682314"/>
                  <a:gd name="connsiteY15" fmla="*/ 1746655 h 186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82314" h="1862507">
                    <a:moveTo>
                      <a:pt x="0" y="1623088"/>
                    </a:moveTo>
                    <a:cubicBezTo>
                      <a:pt x="114300" y="1605582"/>
                      <a:pt x="228600" y="1588077"/>
                      <a:pt x="370703" y="1499520"/>
                    </a:cubicBezTo>
                    <a:cubicBezTo>
                      <a:pt x="512806" y="1410963"/>
                      <a:pt x="735228" y="1229731"/>
                      <a:pt x="852617" y="1091747"/>
                    </a:cubicBezTo>
                    <a:cubicBezTo>
                      <a:pt x="970006" y="953763"/>
                      <a:pt x="980303" y="799304"/>
                      <a:pt x="1075038" y="671618"/>
                    </a:cubicBezTo>
                    <a:cubicBezTo>
                      <a:pt x="1169773" y="543932"/>
                      <a:pt x="1324232" y="434779"/>
                      <a:pt x="1421027" y="325628"/>
                    </a:cubicBezTo>
                    <a:cubicBezTo>
                      <a:pt x="1517822" y="216477"/>
                      <a:pt x="1587844" y="59958"/>
                      <a:pt x="1655806" y="16710"/>
                    </a:cubicBezTo>
                    <a:cubicBezTo>
                      <a:pt x="1723768" y="-26538"/>
                      <a:pt x="1787611" y="22889"/>
                      <a:pt x="1828800" y="66137"/>
                    </a:cubicBezTo>
                    <a:cubicBezTo>
                      <a:pt x="1869989" y="109385"/>
                      <a:pt x="1876168" y="175288"/>
                      <a:pt x="1902941" y="276201"/>
                    </a:cubicBezTo>
                    <a:cubicBezTo>
                      <a:pt x="1929714" y="377114"/>
                      <a:pt x="1954427" y="525396"/>
                      <a:pt x="1989438" y="671618"/>
                    </a:cubicBezTo>
                    <a:cubicBezTo>
                      <a:pt x="2024449" y="817840"/>
                      <a:pt x="2042984" y="1034082"/>
                      <a:pt x="2113006" y="1153531"/>
                    </a:cubicBezTo>
                    <a:cubicBezTo>
                      <a:pt x="2183028" y="1272980"/>
                      <a:pt x="2304536" y="1297694"/>
                      <a:pt x="2409568" y="1388310"/>
                    </a:cubicBezTo>
                    <a:cubicBezTo>
                      <a:pt x="2514600" y="1478926"/>
                      <a:pt x="2631989" y="1618969"/>
                      <a:pt x="2743200" y="1697228"/>
                    </a:cubicBezTo>
                    <a:cubicBezTo>
                      <a:pt x="2854411" y="1775487"/>
                      <a:pt x="2967682" y="1839331"/>
                      <a:pt x="3076833" y="1857866"/>
                    </a:cubicBezTo>
                    <a:cubicBezTo>
                      <a:pt x="3185984" y="1876401"/>
                      <a:pt x="3317789" y="1835212"/>
                      <a:pt x="3398108" y="1808439"/>
                    </a:cubicBezTo>
                    <a:cubicBezTo>
                      <a:pt x="3478427" y="1781666"/>
                      <a:pt x="3511378" y="1707525"/>
                      <a:pt x="3558746" y="1697228"/>
                    </a:cubicBezTo>
                    <a:cubicBezTo>
                      <a:pt x="3606114" y="1686931"/>
                      <a:pt x="3644214" y="1716793"/>
                      <a:pt x="3682314" y="1746655"/>
                    </a:cubicBezTo>
                  </a:path>
                </a:pathLst>
              </a:custGeom>
              <a:noFill/>
              <a:ln w="38100">
                <a:solidFill>
                  <a:srgbClr val="FFA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804152" y="4642055"/>
                <a:ext cx="1207855" cy="432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>
                    <a:latin typeface="Times New Roman" panose="02020503050405090304" pitchFamily="18" charset="0"/>
                    <a:ea typeface="微软雅黑"/>
                    <a:sym typeface="Times New Roman" panose="02020503050405090304" pitchFamily="18" charset="0"/>
                  </a:rPr>
                  <a:t>草甸带</a:t>
                </a:r>
                <a:endParaRPr lang="zh-CN" altLang="en-US" sz="20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969110" y="4211273"/>
                <a:ext cx="2042176" cy="430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>
                    <a:latin typeface="Times New Roman" panose="02020503050405090304" pitchFamily="18" charset="0"/>
                    <a:ea typeface="微软雅黑"/>
                    <a:sym typeface="Times New Roman" panose="02020503050405090304" pitchFamily="18" charset="0"/>
                  </a:rPr>
                  <a:t>落叶阔叶林带</a:t>
                </a:r>
                <a:endParaRPr lang="zh-CN" altLang="en-US" sz="20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endParaRP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128298" y="3724930"/>
                <a:ext cx="2820252" cy="430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>
                    <a:latin typeface="Times New Roman" panose="02020503050405090304" pitchFamily="18" charset="0"/>
                    <a:ea typeface="微软雅黑"/>
                    <a:sym typeface="Times New Roman" panose="02020503050405090304" pitchFamily="18" charset="0"/>
                  </a:rPr>
                  <a:t>针叶林（或灌丛）带</a:t>
                </a:r>
                <a:endParaRPr lang="zh-CN" altLang="en-US" sz="20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endParaRPr>
              </a:p>
            </p:txBody>
          </p:sp>
        </p:grpSp>
        <p:sp>
          <p:nvSpPr>
            <p:cNvPr id="48" name="文本框 47"/>
            <p:cNvSpPr txBox="1"/>
            <p:nvPr>
              <p:custDataLst>
                <p:tags r:id="rId19"/>
              </p:custDataLst>
            </p:nvPr>
          </p:nvSpPr>
          <p:spPr>
            <a:xfrm>
              <a:off x="318612" y="6118681"/>
              <a:ext cx="2930581" cy="497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Times New Roman" panose="02020503050405090304" pitchFamily="18" charset="0"/>
                  <a:ea typeface="微软雅黑"/>
                  <a:sym typeface="Times New Roman" panose="02020503050405090304" pitchFamily="18" charset="0"/>
                </a:rPr>
                <a:t>地方性分异规律</a:t>
              </a:r>
              <a:endParaRPr lang="zh-CN" altLang="en-US" sz="2400"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20"/>
            </p:custDataLst>
          </p:nvPr>
        </p:nvSpPr>
        <p:spPr>
          <a:xfrm>
            <a:off x="5853430" y="891165"/>
            <a:ext cx="3952240" cy="1014730"/>
          </a:xfrm>
          <a:prstGeom prst="rect">
            <a:avLst/>
          </a:prstGeom>
          <a:solidFill>
            <a:srgbClr val="09ABA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Times New Roman" panose="02020503050405090304" pitchFamily="18" charset="0"/>
                <a:ea typeface="微软雅黑"/>
                <a:sym typeface="Times New Roman" panose="02020503050405090304" pitchFamily="18" charset="0"/>
              </a:rPr>
              <a:t>高而陡的山坡，土壤含水量少，只能生长耐旱的针叶树，灌木等。</a:t>
            </a:r>
            <a:endParaRPr lang="zh-CN" altLang="en-US" sz="2000">
              <a:solidFill>
                <a:schemeClr val="bg1"/>
              </a:solidFill>
              <a:latin typeface="Times New Roman" panose="02020503050405090304" pitchFamily="18" charset="0"/>
              <a:ea typeface="微软雅黑"/>
              <a:sym typeface="Times New Roman" panose="02020503050405090304" pitchFamily="18" charset="0"/>
            </a:endParaRPr>
          </a:p>
        </p:txBody>
      </p:sp>
      <p:grpSp>
        <p:nvGrpSpPr>
          <p:cNvPr id="29" name="组合 28"/>
          <p:cNvGrpSpPr/>
          <p:nvPr>
            <p:custDataLst>
              <p:tags r:id="rId21"/>
            </p:custDataLst>
          </p:nvPr>
        </p:nvGrpSpPr>
        <p:grpSpPr>
          <a:xfrm>
            <a:off x="93345" y="69850"/>
            <a:ext cx="11132185" cy="645124"/>
            <a:chOff x="0" y="49"/>
            <a:chExt cx="16931" cy="121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矩形 2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196" y="49"/>
              <a:ext cx="15735" cy="12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fontAlgn="auto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buNone/>
                <a:defRPr/>
              </a:pPr>
              <a:r>
                <a:rPr lang="zh-CN" sz="3595" b="1" strike="noStrike" kern="0" noProof="1" smtClean="0">
                  <a:solidFill>
                    <a:srgbClr val="1F2D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案例</a:t>
              </a:r>
              <a:r>
                <a:rPr lang="en-US" altLang="zh-CN" sz="3595" b="1" strike="noStrike" kern="0" noProof="1" smtClean="0">
                  <a:solidFill>
                    <a:srgbClr val="1F2D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——</a:t>
              </a:r>
              <a:r>
                <a:rPr lang="zh-CN" altLang="en-US" sz="3595" b="1" strike="noStrike" kern="0" noProof="1" smtClean="0">
                  <a:solidFill>
                    <a:srgbClr val="1F2D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温带湿润区</a:t>
              </a:r>
              <a:endParaRPr lang="zh-CN" altLang="en-US" sz="3595" b="1" strike="noStrike" kern="0" noProof="1" smtClean="0">
                <a:solidFill>
                  <a:srgbClr val="1F2DA8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3"/>
              </p:custDataLst>
            </p:nvPr>
          </p:nvSpPr>
          <p:spPr>
            <a:xfrm>
              <a:off x="0" y="81"/>
              <a:ext cx="867" cy="985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panose="020B0503020204020204" charset="-122"/>
                <a:ea typeface="微软雅黑"/>
                <a:sym typeface="Helvetica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4"/>
              </p:custDataLst>
            </p:nvPr>
          </p:nvSpPr>
          <p:spPr>
            <a:xfrm>
              <a:off x="1008" y="99"/>
              <a:ext cx="188" cy="968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panose="020B0503020204020204" charset="-122"/>
                <a:ea typeface="微软雅黑"/>
                <a:sym typeface="Helvetic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125595" y="415925"/>
            <a:ext cx="3242945" cy="829945"/>
            <a:chOff x="7091" y="1307"/>
            <a:chExt cx="4742" cy="1095"/>
          </a:xfrm>
        </p:grpSpPr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7531" y="1430"/>
              <a:ext cx="4190" cy="880"/>
            </a:xfrm>
            <a:prstGeom prst="rect">
              <a:avLst/>
            </a:prstGeom>
            <a:solidFill>
              <a:srgbClr val="E789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3"/>
              </p:custDataLst>
            </p:nvPr>
          </p:nvSpPr>
          <p:spPr>
            <a:xfrm>
              <a:off x="7632" y="1307"/>
              <a:ext cx="4201" cy="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66925" indent="-2066925" algn="ctr">
                <a:lnSpc>
                  <a:spcPct val="15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课 标 要 求</a:t>
              </a:r>
              <a:endPara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4"/>
              </p:custDataLst>
            </p:nvPr>
          </p:nvGrpSpPr>
          <p:grpSpPr>
            <a:xfrm>
              <a:off x="7091" y="1430"/>
              <a:ext cx="880" cy="880"/>
              <a:chOff x="1584703" y="2463800"/>
              <a:chExt cx="558912" cy="558912"/>
            </a:xfrm>
          </p:grpSpPr>
          <p:sp>
            <p:nvSpPr>
              <p:cNvPr id="26" name="椭圆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1584703" y="2463800"/>
                <a:ext cx="558912" cy="558912"/>
              </a:xfrm>
              <a:prstGeom prst="ellipse">
                <a:avLst/>
              </a:prstGeom>
              <a:solidFill>
                <a:srgbClr val="E78906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  <p:sp>
            <p:nvSpPr>
              <p:cNvPr id="28" name="椭圆 59"/>
              <p:cNvSpPr/>
              <p:nvPr>
                <p:custDataLst>
                  <p:tags r:id="rId6"/>
                </p:custDataLst>
              </p:nvPr>
            </p:nvSpPr>
            <p:spPr>
              <a:xfrm>
                <a:off x="1740529" y="2615820"/>
                <a:ext cx="247782" cy="247781"/>
              </a:xfrm>
              <a:custGeom>
                <a:avLst/>
                <a:gdLst>
                  <a:gd name="connsiteX0" fmla="*/ 199497 w 331788"/>
                  <a:gd name="connsiteY0" fmla="*/ 265112 h 331787"/>
                  <a:gd name="connsiteX1" fmla="*/ 209798 w 331788"/>
                  <a:gd name="connsiteY1" fmla="*/ 279217 h 331787"/>
                  <a:gd name="connsiteX2" fmla="*/ 238126 w 331788"/>
                  <a:gd name="connsiteY2" fmla="*/ 315118 h 331787"/>
                  <a:gd name="connsiteX3" fmla="*/ 166018 w 331788"/>
                  <a:gd name="connsiteY3" fmla="*/ 331787 h 331787"/>
                  <a:gd name="connsiteX4" fmla="*/ 122238 w 331788"/>
                  <a:gd name="connsiteY4" fmla="*/ 325376 h 331787"/>
                  <a:gd name="connsiteX5" fmla="*/ 199497 w 331788"/>
                  <a:gd name="connsiteY5" fmla="*/ 265112 h 331787"/>
                  <a:gd name="connsiteX6" fmla="*/ 190500 w 331788"/>
                  <a:gd name="connsiteY6" fmla="*/ 228600 h 331787"/>
                  <a:gd name="connsiteX7" fmla="*/ 201490 w 331788"/>
                  <a:gd name="connsiteY7" fmla="*/ 228600 h 331787"/>
                  <a:gd name="connsiteX8" fmla="*/ 206375 w 331788"/>
                  <a:gd name="connsiteY8" fmla="*/ 236394 h 331787"/>
                  <a:gd name="connsiteX9" fmla="*/ 200269 w 331788"/>
                  <a:gd name="connsiteY9" fmla="*/ 242888 h 331787"/>
                  <a:gd name="connsiteX10" fmla="*/ 190500 w 331788"/>
                  <a:gd name="connsiteY10" fmla="*/ 228600 h 331787"/>
                  <a:gd name="connsiteX11" fmla="*/ 146452 w 331788"/>
                  <a:gd name="connsiteY11" fmla="*/ 228600 h 331787"/>
                  <a:gd name="connsiteX12" fmla="*/ 164590 w 331788"/>
                  <a:gd name="connsiteY12" fmla="*/ 229897 h 331787"/>
                  <a:gd name="connsiteX13" fmla="*/ 165885 w 331788"/>
                  <a:gd name="connsiteY13" fmla="*/ 229897 h 331787"/>
                  <a:gd name="connsiteX14" fmla="*/ 173659 w 331788"/>
                  <a:gd name="connsiteY14" fmla="*/ 229897 h 331787"/>
                  <a:gd name="connsiteX15" fmla="*/ 190501 w 331788"/>
                  <a:gd name="connsiteY15" fmla="*/ 253240 h 331787"/>
                  <a:gd name="connsiteX16" fmla="*/ 103699 w 331788"/>
                  <a:gd name="connsiteY16" fmla="*/ 320675 h 331787"/>
                  <a:gd name="connsiteX17" fmla="*/ 77788 w 331788"/>
                  <a:gd name="connsiteY17" fmla="*/ 306410 h 331787"/>
                  <a:gd name="connsiteX18" fmla="*/ 112768 w 331788"/>
                  <a:gd name="connsiteY18" fmla="*/ 244162 h 331787"/>
                  <a:gd name="connsiteX19" fmla="*/ 121837 w 331788"/>
                  <a:gd name="connsiteY19" fmla="*/ 245459 h 331787"/>
                  <a:gd name="connsiteX20" fmla="*/ 146452 w 331788"/>
                  <a:gd name="connsiteY20" fmla="*/ 228600 h 331787"/>
                  <a:gd name="connsiteX21" fmla="*/ 323851 w 331788"/>
                  <a:gd name="connsiteY21" fmla="*/ 217487 h 331787"/>
                  <a:gd name="connsiteX22" fmla="*/ 249631 w 331788"/>
                  <a:gd name="connsiteY22" fmla="*/ 307975 h 331787"/>
                  <a:gd name="connsiteX23" fmla="*/ 207963 w 331788"/>
                  <a:gd name="connsiteY23" fmla="*/ 253682 h 331787"/>
                  <a:gd name="connsiteX24" fmla="*/ 218380 w 331788"/>
                  <a:gd name="connsiteY24" fmla="*/ 243341 h 331787"/>
                  <a:gd name="connsiteX25" fmla="*/ 227495 w 331788"/>
                  <a:gd name="connsiteY25" fmla="*/ 244634 h 331787"/>
                  <a:gd name="connsiteX26" fmla="*/ 253537 w 331788"/>
                  <a:gd name="connsiteY26" fmla="*/ 225243 h 331787"/>
                  <a:gd name="connsiteX27" fmla="*/ 323851 w 331788"/>
                  <a:gd name="connsiteY27" fmla="*/ 217487 h 331787"/>
                  <a:gd name="connsiteX28" fmla="*/ 3175 w 331788"/>
                  <a:gd name="connsiteY28" fmla="*/ 196850 h 331787"/>
                  <a:gd name="connsiteX29" fmla="*/ 93642 w 331788"/>
                  <a:gd name="connsiteY29" fmla="*/ 222902 h 331787"/>
                  <a:gd name="connsiteX30" fmla="*/ 100013 w 331788"/>
                  <a:gd name="connsiteY30" fmla="*/ 235927 h 331787"/>
                  <a:gd name="connsiteX31" fmla="*/ 65610 w 331788"/>
                  <a:gd name="connsiteY31" fmla="*/ 298450 h 331787"/>
                  <a:gd name="connsiteX32" fmla="*/ 3175 w 331788"/>
                  <a:gd name="connsiteY32" fmla="*/ 196850 h 331787"/>
                  <a:gd name="connsiteX33" fmla="*/ 146517 w 331788"/>
                  <a:gd name="connsiteY33" fmla="*/ 192087 h 331787"/>
                  <a:gd name="connsiteX34" fmla="*/ 163513 w 331788"/>
                  <a:gd name="connsiteY34" fmla="*/ 215900 h 331787"/>
                  <a:gd name="connsiteX35" fmla="*/ 147825 w 331788"/>
                  <a:gd name="connsiteY35" fmla="*/ 214577 h 331787"/>
                  <a:gd name="connsiteX36" fmla="*/ 141288 w 331788"/>
                  <a:gd name="connsiteY36" fmla="*/ 200025 h 331787"/>
                  <a:gd name="connsiteX37" fmla="*/ 146517 w 331788"/>
                  <a:gd name="connsiteY37" fmla="*/ 192087 h 331787"/>
                  <a:gd name="connsiteX38" fmla="*/ 277877 w 331788"/>
                  <a:gd name="connsiteY38" fmla="*/ 160337 h 331787"/>
                  <a:gd name="connsiteX39" fmla="*/ 314326 w 331788"/>
                  <a:gd name="connsiteY39" fmla="*/ 204624 h 331787"/>
                  <a:gd name="connsiteX40" fmla="*/ 253143 w 331788"/>
                  <a:gd name="connsiteY40" fmla="*/ 211137 h 331787"/>
                  <a:gd name="connsiteX41" fmla="*/ 249238 w 331788"/>
                  <a:gd name="connsiteY41" fmla="*/ 203322 h 331787"/>
                  <a:gd name="connsiteX42" fmla="*/ 277877 w 331788"/>
                  <a:gd name="connsiteY42" fmla="*/ 160337 h 331787"/>
                  <a:gd name="connsiteX43" fmla="*/ 290513 w 331788"/>
                  <a:gd name="connsiteY43" fmla="*/ 153987 h 331787"/>
                  <a:gd name="connsiteX44" fmla="*/ 331788 w 331788"/>
                  <a:gd name="connsiteY44" fmla="*/ 167061 h 331787"/>
                  <a:gd name="connsiteX45" fmla="*/ 329125 w 331788"/>
                  <a:gd name="connsiteY45" fmla="*/ 198437 h 331787"/>
                  <a:gd name="connsiteX46" fmla="*/ 290513 w 331788"/>
                  <a:gd name="connsiteY46" fmla="*/ 153987 h 331787"/>
                  <a:gd name="connsiteX47" fmla="*/ 113341 w 331788"/>
                  <a:gd name="connsiteY47" fmla="*/ 139700 h 331787"/>
                  <a:gd name="connsiteX48" fmla="*/ 130085 w 331788"/>
                  <a:gd name="connsiteY48" fmla="*/ 169324 h 331787"/>
                  <a:gd name="connsiteX49" fmla="*/ 136525 w 331788"/>
                  <a:gd name="connsiteY49" fmla="*/ 178340 h 331787"/>
                  <a:gd name="connsiteX50" fmla="*/ 128797 w 331788"/>
                  <a:gd name="connsiteY50" fmla="*/ 191219 h 331787"/>
                  <a:gd name="connsiteX51" fmla="*/ 121069 w 331788"/>
                  <a:gd name="connsiteY51" fmla="*/ 189932 h 331787"/>
                  <a:gd name="connsiteX52" fmla="*/ 95310 w 331788"/>
                  <a:gd name="connsiteY52" fmla="*/ 207963 h 331787"/>
                  <a:gd name="connsiteX53" fmla="*/ 1288 w 331788"/>
                  <a:gd name="connsiteY53" fmla="*/ 179628 h 331787"/>
                  <a:gd name="connsiteX54" fmla="*/ 0 w 331788"/>
                  <a:gd name="connsiteY54" fmla="*/ 165460 h 331787"/>
                  <a:gd name="connsiteX55" fmla="*/ 1288 w 331788"/>
                  <a:gd name="connsiteY55" fmla="*/ 151292 h 331787"/>
                  <a:gd name="connsiteX56" fmla="*/ 113341 w 331788"/>
                  <a:gd name="connsiteY56" fmla="*/ 139700 h 331787"/>
                  <a:gd name="connsiteX57" fmla="*/ 186315 w 331788"/>
                  <a:gd name="connsiteY57" fmla="*/ 138112 h 331787"/>
                  <a:gd name="connsiteX58" fmla="*/ 268288 w 331788"/>
                  <a:gd name="connsiteY58" fmla="*/ 149780 h 331787"/>
                  <a:gd name="connsiteX59" fmla="*/ 238829 w 331788"/>
                  <a:gd name="connsiteY59" fmla="*/ 193860 h 331787"/>
                  <a:gd name="connsiteX60" fmla="*/ 227301 w 331788"/>
                  <a:gd name="connsiteY60" fmla="*/ 191267 h 331787"/>
                  <a:gd name="connsiteX61" fmla="*/ 200404 w 331788"/>
                  <a:gd name="connsiteY61" fmla="*/ 214604 h 331787"/>
                  <a:gd name="connsiteX62" fmla="*/ 179911 w 331788"/>
                  <a:gd name="connsiteY62" fmla="*/ 215900 h 331787"/>
                  <a:gd name="connsiteX63" fmla="*/ 155575 w 331788"/>
                  <a:gd name="connsiteY63" fmla="*/ 179599 h 331787"/>
                  <a:gd name="connsiteX64" fmla="*/ 173507 w 331788"/>
                  <a:gd name="connsiteY64" fmla="*/ 154966 h 331787"/>
                  <a:gd name="connsiteX65" fmla="*/ 186315 w 331788"/>
                  <a:gd name="connsiteY65" fmla="*/ 138112 h 331787"/>
                  <a:gd name="connsiteX66" fmla="*/ 168276 w 331788"/>
                  <a:gd name="connsiteY66" fmla="*/ 138112 h 331787"/>
                  <a:gd name="connsiteX67" fmla="*/ 161661 w 331788"/>
                  <a:gd name="connsiteY67" fmla="*/ 145566 h 331787"/>
                  <a:gd name="connsiteX68" fmla="*/ 145786 w 331788"/>
                  <a:gd name="connsiteY68" fmla="*/ 166687 h 331787"/>
                  <a:gd name="connsiteX69" fmla="*/ 141817 w 331788"/>
                  <a:gd name="connsiteY69" fmla="*/ 161718 h 331787"/>
                  <a:gd name="connsiteX70" fmla="*/ 128588 w 331788"/>
                  <a:gd name="connsiteY70" fmla="*/ 139354 h 331787"/>
                  <a:gd name="connsiteX71" fmla="*/ 168276 w 331788"/>
                  <a:gd name="connsiteY71" fmla="*/ 138112 h 331787"/>
                  <a:gd name="connsiteX72" fmla="*/ 220028 w 331788"/>
                  <a:gd name="connsiteY72" fmla="*/ 103187 h 331787"/>
                  <a:gd name="connsiteX73" fmla="*/ 232728 w 331788"/>
                  <a:gd name="connsiteY73" fmla="*/ 105784 h 331787"/>
                  <a:gd name="connsiteX74" fmla="*/ 237808 w 331788"/>
                  <a:gd name="connsiteY74" fmla="*/ 105784 h 331787"/>
                  <a:gd name="connsiteX75" fmla="*/ 246698 w 331788"/>
                  <a:gd name="connsiteY75" fmla="*/ 118773 h 331787"/>
                  <a:gd name="connsiteX76" fmla="*/ 255588 w 331788"/>
                  <a:gd name="connsiteY76" fmla="*/ 131762 h 331787"/>
                  <a:gd name="connsiteX77" fmla="*/ 198438 w 331788"/>
                  <a:gd name="connsiteY77" fmla="*/ 125267 h 331787"/>
                  <a:gd name="connsiteX78" fmla="*/ 220028 w 331788"/>
                  <a:gd name="connsiteY78" fmla="*/ 103187 h 331787"/>
                  <a:gd name="connsiteX79" fmla="*/ 317236 w 331788"/>
                  <a:gd name="connsiteY79" fmla="*/ 98425 h 331787"/>
                  <a:gd name="connsiteX80" fmla="*/ 331788 w 331788"/>
                  <a:gd name="connsiteY80" fmla="*/ 152400 h 331787"/>
                  <a:gd name="connsiteX81" fmla="*/ 292100 w 331788"/>
                  <a:gd name="connsiteY81" fmla="*/ 140552 h 331787"/>
                  <a:gd name="connsiteX82" fmla="*/ 317236 w 331788"/>
                  <a:gd name="connsiteY82" fmla="*/ 98425 h 331787"/>
                  <a:gd name="connsiteX83" fmla="*/ 286068 w 331788"/>
                  <a:gd name="connsiteY83" fmla="*/ 52387 h 331787"/>
                  <a:gd name="connsiteX84" fmla="*/ 309563 w 331788"/>
                  <a:gd name="connsiteY84" fmla="*/ 84748 h 331787"/>
                  <a:gd name="connsiteX85" fmla="*/ 278236 w 331788"/>
                  <a:gd name="connsiteY85" fmla="*/ 136525 h 331787"/>
                  <a:gd name="connsiteX86" fmla="*/ 276931 w 331788"/>
                  <a:gd name="connsiteY86" fmla="*/ 136525 h 331787"/>
                  <a:gd name="connsiteX87" fmla="*/ 258657 w 331788"/>
                  <a:gd name="connsiteY87" fmla="*/ 110636 h 331787"/>
                  <a:gd name="connsiteX88" fmla="*/ 250825 w 331788"/>
                  <a:gd name="connsiteY88" fmla="*/ 98986 h 331787"/>
                  <a:gd name="connsiteX89" fmla="*/ 259962 w 331788"/>
                  <a:gd name="connsiteY89" fmla="*/ 78275 h 331787"/>
                  <a:gd name="connsiteX90" fmla="*/ 258657 w 331788"/>
                  <a:gd name="connsiteY90" fmla="*/ 70509 h 331787"/>
                  <a:gd name="connsiteX91" fmla="*/ 286068 w 331788"/>
                  <a:gd name="connsiteY91" fmla="*/ 52387 h 331787"/>
                  <a:gd name="connsiteX92" fmla="*/ 73025 w 331788"/>
                  <a:gd name="connsiteY92" fmla="*/ 28575 h 331787"/>
                  <a:gd name="connsiteX93" fmla="*/ 107950 w 331788"/>
                  <a:gd name="connsiteY93" fmla="*/ 126377 h 331787"/>
                  <a:gd name="connsiteX94" fmla="*/ 3175 w 331788"/>
                  <a:gd name="connsiteY94" fmla="*/ 138113 h 331787"/>
                  <a:gd name="connsiteX95" fmla="*/ 73025 w 331788"/>
                  <a:gd name="connsiteY95" fmla="*/ 28575 h 331787"/>
                  <a:gd name="connsiteX96" fmla="*/ 203200 w 331788"/>
                  <a:gd name="connsiteY96" fmla="*/ 4762 h 331787"/>
                  <a:gd name="connsiteX97" fmla="*/ 274638 w 331788"/>
                  <a:gd name="connsiteY97" fmla="*/ 41817 h 331787"/>
                  <a:gd name="connsiteX98" fmla="*/ 251258 w 331788"/>
                  <a:gd name="connsiteY98" fmla="*/ 57150 h 331787"/>
                  <a:gd name="connsiteX99" fmla="*/ 233074 w 331788"/>
                  <a:gd name="connsiteY99" fmla="*/ 50761 h 331787"/>
                  <a:gd name="connsiteX100" fmla="*/ 225281 w 331788"/>
                  <a:gd name="connsiteY100" fmla="*/ 52039 h 331787"/>
                  <a:gd name="connsiteX101" fmla="*/ 203200 w 331788"/>
                  <a:gd name="connsiteY101" fmla="*/ 4762 h 331787"/>
                  <a:gd name="connsiteX102" fmla="*/ 165260 w 331788"/>
                  <a:gd name="connsiteY102" fmla="*/ 0 h 331787"/>
                  <a:gd name="connsiteX103" fmla="*/ 185786 w 331788"/>
                  <a:gd name="connsiteY103" fmla="*/ 1290 h 331787"/>
                  <a:gd name="connsiteX104" fmla="*/ 212725 w 331788"/>
                  <a:gd name="connsiteY104" fmla="*/ 59333 h 331787"/>
                  <a:gd name="connsiteX105" fmla="*/ 205028 w 331788"/>
                  <a:gd name="connsiteY105" fmla="*/ 77390 h 331787"/>
                  <a:gd name="connsiteX106" fmla="*/ 208876 w 331788"/>
                  <a:gd name="connsiteY106" fmla="*/ 91579 h 331787"/>
                  <a:gd name="connsiteX107" fmla="*/ 179371 w 331788"/>
                  <a:gd name="connsiteY107" fmla="*/ 122535 h 331787"/>
                  <a:gd name="connsiteX108" fmla="*/ 176806 w 331788"/>
                  <a:gd name="connsiteY108" fmla="*/ 122535 h 331787"/>
                  <a:gd name="connsiteX109" fmla="*/ 122927 w 331788"/>
                  <a:gd name="connsiteY109" fmla="*/ 123825 h 331787"/>
                  <a:gd name="connsiteX110" fmla="*/ 85725 w 331788"/>
                  <a:gd name="connsiteY110" fmla="*/ 20637 h 331787"/>
                  <a:gd name="connsiteX111" fmla="*/ 165260 w 331788"/>
                  <a:gd name="connsiteY111" fmla="*/ 0 h 33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1788" h="331787">
                    <a:moveTo>
                      <a:pt x="199497" y="265112"/>
                    </a:moveTo>
                    <a:cubicBezTo>
                      <a:pt x="203360" y="270241"/>
                      <a:pt x="205935" y="274088"/>
                      <a:pt x="209798" y="279217"/>
                    </a:cubicBezTo>
                    <a:cubicBezTo>
                      <a:pt x="222674" y="295885"/>
                      <a:pt x="231688" y="307425"/>
                      <a:pt x="238126" y="315118"/>
                    </a:cubicBezTo>
                    <a:cubicBezTo>
                      <a:pt x="216236" y="325376"/>
                      <a:pt x="191771" y="331787"/>
                      <a:pt x="166018" y="331787"/>
                    </a:cubicBezTo>
                    <a:cubicBezTo>
                      <a:pt x="150566" y="331787"/>
                      <a:pt x="136402" y="329223"/>
                      <a:pt x="122238" y="325376"/>
                    </a:cubicBezTo>
                    <a:cubicBezTo>
                      <a:pt x="141553" y="312554"/>
                      <a:pt x="169881" y="293321"/>
                      <a:pt x="199497" y="265112"/>
                    </a:cubicBezTo>
                    <a:close/>
                    <a:moveTo>
                      <a:pt x="190500" y="228600"/>
                    </a:moveTo>
                    <a:cubicBezTo>
                      <a:pt x="194163" y="228600"/>
                      <a:pt x="197827" y="228600"/>
                      <a:pt x="201490" y="228600"/>
                    </a:cubicBezTo>
                    <a:cubicBezTo>
                      <a:pt x="202712" y="231198"/>
                      <a:pt x="203933" y="233796"/>
                      <a:pt x="206375" y="236394"/>
                    </a:cubicBezTo>
                    <a:cubicBezTo>
                      <a:pt x="203933" y="237693"/>
                      <a:pt x="201490" y="240290"/>
                      <a:pt x="200269" y="242888"/>
                    </a:cubicBezTo>
                    <a:cubicBezTo>
                      <a:pt x="196606" y="237693"/>
                      <a:pt x="194163" y="233796"/>
                      <a:pt x="190500" y="228600"/>
                    </a:cubicBezTo>
                    <a:close/>
                    <a:moveTo>
                      <a:pt x="146452" y="228600"/>
                    </a:moveTo>
                    <a:cubicBezTo>
                      <a:pt x="152930" y="228600"/>
                      <a:pt x="159408" y="229897"/>
                      <a:pt x="164590" y="229897"/>
                    </a:cubicBezTo>
                    <a:cubicBezTo>
                      <a:pt x="164590" y="229897"/>
                      <a:pt x="164590" y="229897"/>
                      <a:pt x="165885" y="229897"/>
                    </a:cubicBezTo>
                    <a:cubicBezTo>
                      <a:pt x="168477" y="229897"/>
                      <a:pt x="171068" y="229897"/>
                      <a:pt x="173659" y="229897"/>
                    </a:cubicBezTo>
                    <a:cubicBezTo>
                      <a:pt x="178841" y="237678"/>
                      <a:pt x="185319" y="245459"/>
                      <a:pt x="190501" y="253240"/>
                    </a:cubicBezTo>
                    <a:cubicBezTo>
                      <a:pt x="156817" y="286958"/>
                      <a:pt x="123132" y="309004"/>
                      <a:pt x="103699" y="320675"/>
                    </a:cubicBezTo>
                    <a:cubicBezTo>
                      <a:pt x="94630" y="316785"/>
                      <a:pt x="85561" y="311597"/>
                      <a:pt x="77788" y="306410"/>
                    </a:cubicBezTo>
                    <a:cubicBezTo>
                      <a:pt x="84266" y="293442"/>
                      <a:pt x="97221" y="271396"/>
                      <a:pt x="112768" y="244162"/>
                    </a:cubicBezTo>
                    <a:cubicBezTo>
                      <a:pt x="115359" y="245459"/>
                      <a:pt x="117950" y="245459"/>
                      <a:pt x="121837" y="245459"/>
                    </a:cubicBezTo>
                    <a:cubicBezTo>
                      <a:pt x="132201" y="245459"/>
                      <a:pt x="142566" y="238975"/>
                      <a:pt x="146452" y="228600"/>
                    </a:cubicBezTo>
                    <a:close/>
                    <a:moveTo>
                      <a:pt x="323851" y="217487"/>
                    </a:moveTo>
                    <a:cubicBezTo>
                      <a:pt x="310830" y="256268"/>
                      <a:pt x="284788" y="287292"/>
                      <a:pt x="249631" y="307975"/>
                    </a:cubicBezTo>
                    <a:cubicBezTo>
                      <a:pt x="240516" y="295048"/>
                      <a:pt x="224890" y="275658"/>
                      <a:pt x="207963" y="253682"/>
                    </a:cubicBezTo>
                    <a:cubicBezTo>
                      <a:pt x="211869" y="249804"/>
                      <a:pt x="214474" y="247219"/>
                      <a:pt x="218380" y="243341"/>
                    </a:cubicBezTo>
                    <a:cubicBezTo>
                      <a:pt x="220984" y="244634"/>
                      <a:pt x="223588" y="244634"/>
                      <a:pt x="227495" y="244634"/>
                    </a:cubicBezTo>
                    <a:cubicBezTo>
                      <a:pt x="239214" y="244634"/>
                      <a:pt x="250933" y="236878"/>
                      <a:pt x="253537" y="225243"/>
                    </a:cubicBezTo>
                    <a:cubicBezTo>
                      <a:pt x="280881" y="222658"/>
                      <a:pt x="304319" y="220073"/>
                      <a:pt x="323851" y="217487"/>
                    </a:cubicBezTo>
                    <a:close/>
                    <a:moveTo>
                      <a:pt x="3175" y="196850"/>
                    </a:moveTo>
                    <a:cubicBezTo>
                      <a:pt x="23562" y="204666"/>
                      <a:pt x="55417" y="215086"/>
                      <a:pt x="93642" y="222902"/>
                    </a:cubicBezTo>
                    <a:cubicBezTo>
                      <a:pt x="94916" y="228112"/>
                      <a:pt x="96190" y="232019"/>
                      <a:pt x="100013" y="235927"/>
                    </a:cubicBezTo>
                    <a:cubicBezTo>
                      <a:pt x="84723" y="261978"/>
                      <a:pt x="71981" y="284122"/>
                      <a:pt x="65610" y="298450"/>
                    </a:cubicBezTo>
                    <a:cubicBezTo>
                      <a:pt x="33755" y="273702"/>
                      <a:pt x="10820" y="237230"/>
                      <a:pt x="3175" y="196850"/>
                    </a:cubicBezTo>
                    <a:close/>
                    <a:moveTo>
                      <a:pt x="146517" y="192087"/>
                    </a:moveTo>
                    <a:cubicBezTo>
                      <a:pt x="151747" y="200025"/>
                      <a:pt x="156976" y="207963"/>
                      <a:pt x="163513" y="215900"/>
                    </a:cubicBezTo>
                    <a:cubicBezTo>
                      <a:pt x="158284" y="215900"/>
                      <a:pt x="153054" y="214577"/>
                      <a:pt x="147825" y="214577"/>
                    </a:cubicBezTo>
                    <a:cubicBezTo>
                      <a:pt x="147825" y="209286"/>
                      <a:pt x="145210" y="203994"/>
                      <a:pt x="141288" y="200025"/>
                    </a:cubicBezTo>
                    <a:cubicBezTo>
                      <a:pt x="142595" y="197379"/>
                      <a:pt x="145210" y="194733"/>
                      <a:pt x="146517" y="192087"/>
                    </a:cubicBezTo>
                    <a:close/>
                    <a:moveTo>
                      <a:pt x="277877" y="160337"/>
                    </a:moveTo>
                    <a:cubicBezTo>
                      <a:pt x="290894" y="175968"/>
                      <a:pt x="302610" y="190296"/>
                      <a:pt x="314326" y="204624"/>
                    </a:cubicBezTo>
                    <a:cubicBezTo>
                      <a:pt x="297403" y="205927"/>
                      <a:pt x="276575" y="208532"/>
                      <a:pt x="253143" y="211137"/>
                    </a:cubicBezTo>
                    <a:cubicBezTo>
                      <a:pt x="251842" y="207230"/>
                      <a:pt x="251842" y="204624"/>
                      <a:pt x="249238" y="203322"/>
                    </a:cubicBezTo>
                    <a:cubicBezTo>
                      <a:pt x="259652" y="188994"/>
                      <a:pt x="270066" y="174665"/>
                      <a:pt x="277877" y="160337"/>
                    </a:cubicBezTo>
                    <a:close/>
                    <a:moveTo>
                      <a:pt x="290513" y="153987"/>
                    </a:moveTo>
                    <a:cubicBezTo>
                      <a:pt x="306490" y="159216"/>
                      <a:pt x="321136" y="163139"/>
                      <a:pt x="331788" y="167061"/>
                    </a:cubicBezTo>
                    <a:cubicBezTo>
                      <a:pt x="331788" y="178827"/>
                      <a:pt x="330457" y="187978"/>
                      <a:pt x="329125" y="198437"/>
                    </a:cubicBezTo>
                    <a:cubicBezTo>
                      <a:pt x="317142" y="185364"/>
                      <a:pt x="303828" y="170983"/>
                      <a:pt x="290513" y="153987"/>
                    </a:cubicBezTo>
                    <a:close/>
                    <a:moveTo>
                      <a:pt x="113341" y="139700"/>
                    </a:moveTo>
                    <a:cubicBezTo>
                      <a:pt x="118493" y="150004"/>
                      <a:pt x="124933" y="160307"/>
                      <a:pt x="130085" y="169324"/>
                    </a:cubicBezTo>
                    <a:cubicBezTo>
                      <a:pt x="132661" y="171900"/>
                      <a:pt x="135237" y="175764"/>
                      <a:pt x="136525" y="178340"/>
                    </a:cubicBezTo>
                    <a:cubicBezTo>
                      <a:pt x="133949" y="183492"/>
                      <a:pt x="131373" y="187356"/>
                      <a:pt x="128797" y="191219"/>
                    </a:cubicBezTo>
                    <a:cubicBezTo>
                      <a:pt x="126221" y="189932"/>
                      <a:pt x="123645" y="189932"/>
                      <a:pt x="121069" y="189932"/>
                    </a:cubicBezTo>
                    <a:cubicBezTo>
                      <a:pt x="109478" y="189932"/>
                      <a:pt x="99174" y="197659"/>
                      <a:pt x="95310" y="207963"/>
                    </a:cubicBezTo>
                    <a:cubicBezTo>
                      <a:pt x="52807" y="200235"/>
                      <a:pt x="19320" y="187356"/>
                      <a:pt x="1288" y="179628"/>
                    </a:cubicBezTo>
                    <a:cubicBezTo>
                      <a:pt x="0" y="174476"/>
                      <a:pt x="0" y="170612"/>
                      <a:pt x="0" y="165460"/>
                    </a:cubicBezTo>
                    <a:cubicBezTo>
                      <a:pt x="0" y="160307"/>
                      <a:pt x="0" y="156444"/>
                      <a:pt x="1288" y="151292"/>
                    </a:cubicBezTo>
                    <a:cubicBezTo>
                      <a:pt x="23183" y="147428"/>
                      <a:pt x="64399" y="142276"/>
                      <a:pt x="113341" y="139700"/>
                    </a:cubicBezTo>
                    <a:close/>
                    <a:moveTo>
                      <a:pt x="186315" y="138112"/>
                    </a:moveTo>
                    <a:cubicBezTo>
                      <a:pt x="215774" y="139408"/>
                      <a:pt x="243952" y="143298"/>
                      <a:pt x="268288" y="149780"/>
                    </a:cubicBezTo>
                    <a:cubicBezTo>
                      <a:pt x="259322" y="164042"/>
                      <a:pt x="249076" y="179599"/>
                      <a:pt x="238829" y="193860"/>
                    </a:cubicBezTo>
                    <a:cubicBezTo>
                      <a:pt x="234986" y="192564"/>
                      <a:pt x="231144" y="191267"/>
                      <a:pt x="227301" y="191267"/>
                    </a:cubicBezTo>
                    <a:cubicBezTo>
                      <a:pt x="213212" y="191267"/>
                      <a:pt x="201785" y="201739"/>
                      <a:pt x="200404" y="214604"/>
                    </a:cubicBezTo>
                    <a:cubicBezTo>
                      <a:pt x="194000" y="214604"/>
                      <a:pt x="186315" y="214604"/>
                      <a:pt x="179911" y="215900"/>
                    </a:cubicBezTo>
                    <a:cubicBezTo>
                      <a:pt x="170945" y="202936"/>
                      <a:pt x="163260" y="191267"/>
                      <a:pt x="155575" y="179599"/>
                    </a:cubicBezTo>
                    <a:cubicBezTo>
                      <a:pt x="160698" y="171820"/>
                      <a:pt x="167102" y="162745"/>
                      <a:pt x="173507" y="154966"/>
                    </a:cubicBezTo>
                    <a:cubicBezTo>
                      <a:pt x="177349" y="148483"/>
                      <a:pt x="182472" y="143298"/>
                      <a:pt x="186315" y="138112"/>
                    </a:cubicBezTo>
                    <a:close/>
                    <a:moveTo>
                      <a:pt x="168276" y="138112"/>
                    </a:moveTo>
                    <a:cubicBezTo>
                      <a:pt x="165630" y="140597"/>
                      <a:pt x="164307" y="143081"/>
                      <a:pt x="161661" y="145566"/>
                    </a:cubicBezTo>
                    <a:cubicBezTo>
                      <a:pt x="156370" y="153020"/>
                      <a:pt x="151078" y="159232"/>
                      <a:pt x="145786" y="166687"/>
                    </a:cubicBezTo>
                    <a:cubicBezTo>
                      <a:pt x="144463" y="165445"/>
                      <a:pt x="143140" y="162960"/>
                      <a:pt x="141817" y="161718"/>
                    </a:cubicBezTo>
                    <a:cubicBezTo>
                      <a:pt x="137849" y="154263"/>
                      <a:pt x="132557" y="146808"/>
                      <a:pt x="128588" y="139354"/>
                    </a:cubicBezTo>
                    <a:cubicBezTo>
                      <a:pt x="141817" y="139354"/>
                      <a:pt x="155047" y="138112"/>
                      <a:pt x="168276" y="138112"/>
                    </a:cubicBezTo>
                    <a:close/>
                    <a:moveTo>
                      <a:pt x="220028" y="103187"/>
                    </a:moveTo>
                    <a:cubicBezTo>
                      <a:pt x="223838" y="104486"/>
                      <a:pt x="227648" y="105784"/>
                      <a:pt x="232728" y="105784"/>
                    </a:cubicBezTo>
                    <a:cubicBezTo>
                      <a:pt x="233998" y="105784"/>
                      <a:pt x="236538" y="105784"/>
                      <a:pt x="237808" y="105784"/>
                    </a:cubicBezTo>
                    <a:cubicBezTo>
                      <a:pt x="241618" y="109681"/>
                      <a:pt x="244158" y="114877"/>
                      <a:pt x="246698" y="118773"/>
                    </a:cubicBezTo>
                    <a:cubicBezTo>
                      <a:pt x="249238" y="122670"/>
                      <a:pt x="253048" y="127865"/>
                      <a:pt x="255588" y="131762"/>
                    </a:cubicBezTo>
                    <a:cubicBezTo>
                      <a:pt x="237808" y="129164"/>
                      <a:pt x="218758" y="126566"/>
                      <a:pt x="198438" y="125267"/>
                    </a:cubicBezTo>
                    <a:cubicBezTo>
                      <a:pt x="206058" y="117474"/>
                      <a:pt x="213678" y="109681"/>
                      <a:pt x="220028" y="103187"/>
                    </a:cubicBezTo>
                    <a:close/>
                    <a:moveTo>
                      <a:pt x="317236" y="98425"/>
                    </a:moveTo>
                    <a:cubicBezTo>
                      <a:pt x="325173" y="115539"/>
                      <a:pt x="329142" y="133969"/>
                      <a:pt x="331788" y="152400"/>
                    </a:cubicBezTo>
                    <a:cubicBezTo>
                      <a:pt x="319882" y="148450"/>
                      <a:pt x="306652" y="144501"/>
                      <a:pt x="292100" y="140552"/>
                    </a:cubicBezTo>
                    <a:cubicBezTo>
                      <a:pt x="301361" y="124754"/>
                      <a:pt x="310621" y="111589"/>
                      <a:pt x="317236" y="98425"/>
                    </a:cubicBezTo>
                    <a:close/>
                    <a:moveTo>
                      <a:pt x="286068" y="52387"/>
                    </a:moveTo>
                    <a:cubicBezTo>
                      <a:pt x="295205" y="61448"/>
                      <a:pt x="303037" y="71803"/>
                      <a:pt x="309563" y="84748"/>
                    </a:cubicBezTo>
                    <a:cubicBezTo>
                      <a:pt x="301731" y="98986"/>
                      <a:pt x="289984" y="117108"/>
                      <a:pt x="278236" y="136525"/>
                    </a:cubicBezTo>
                    <a:cubicBezTo>
                      <a:pt x="278236" y="136525"/>
                      <a:pt x="276931" y="136525"/>
                      <a:pt x="276931" y="136525"/>
                    </a:cubicBezTo>
                    <a:cubicBezTo>
                      <a:pt x="270404" y="127464"/>
                      <a:pt x="265183" y="119697"/>
                      <a:pt x="258657" y="110636"/>
                    </a:cubicBezTo>
                    <a:cubicBezTo>
                      <a:pt x="256046" y="106753"/>
                      <a:pt x="253436" y="102870"/>
                      <a:pt x="250825" y="98986"/>
                    </a:cubicBezTo>
                    <a:cubicBezTo>
                      <a:pt x="256046" y="93809"/>
                      <a:pt x="259962" y="86042"/>
                      <a:pt x="259962" y="78275"/>
                    </a:cubicBezTo>
                    <a:cubicBezTo>
                      <a:pt x="259962" y="75687"/>
                      <a:pt x="259962" y="73098"/>
                      <a:pt x="258657" y="70509"/>
                    </a:cubicBezTo>
                    <a:cubicBezTo>
                      <a:pt x="269099" y="62742"/>
                      <a:pt x="278236" y="57564"/>
                      <a:pt x="286068" y="52387"/>
                    </a:cubicBezTo>
                    <a:close/>
                    <a:moveTo>
                      <a:pt x="73025" y="28575"/>
                    </a:moveTo>
                    <a:cubicBezTo>
                      <a:pt x="79493" y="54655"/>
                      <a:pt x="92428" y="92472"/>
                      <a:pt x="107950" y="126377"/>
                    </a:cubicBezTo>
                    <a:cubicBezTo>
                      <a:pt x="63970" y="128985"/>
                      <a:pt x="25165" y="134201"/>
                      <a:pt x="3175" y="138113"/>
                    </a:cubicBezTo>
                    <a:cubicBezTo>
                      <a:pt x="10936" y="92472"/>
                      <a:pt x="36806" y="53351"/>
                      <a:pt x="73025" y="28575"/>
                    </a:cubicBezTo>
                    <a:close/>
                    <a:moveTo>
                      <a:pt x="203200" y="4762"/>
                    </a:moveTo>
                    <a:cubicBezTo>
                      <a:pt x="230476" y="11151"/>
                      <a:pt x="255155" y="23928"/>
                      <a:pt x="274638" y="41817"/>
                    </a:cubicBezTo>
                    <a:cubicBezTo>
                      <a:pt x="268144" y="45650"/>
                      <a:pt x="260350" y="52039"/>
                      <a:pt x="251258" y="57150"/>
                    </a:cubicBezTo>
                    <a:cubicBezTo>
                      <a:pt x="246063" y="53316"/>
                      <a:pt x="239568" y="50761"/>
                      <a:pt x="233074" y="50761"/>
                    </a:cubicBezTo>
                    <a:cubicBezTo>
                      <a:pt x="230476" y="50761"/>
                      <a:pt x="227879" y="50761"/>
                      <a:pt x="225281" y="52039"/>
                    </a:cubicBezTo>
                    <a:cubicBezTo>
                      <a:pt x="216189" y="34150"/>
                      <a:pt x="208395" y="17539"/>
                      <a:pt x="203200" y="4762"/>
                    </a:cubicBezTo>
                    <a:close/>
                    <a:moveTo>
                      <a:pt x="165260" y="0"/>
                    </a:moveTo>
                    <a:cubicBezTo>
                      <a:pt x="172957" y="0"/>
                      <a:pt x="179371" y="0"/>
                      <a:pt x="185786" y="1290"/>
                    </a:cubicBezTo>
                    <a:cubicBezTo>
                      <a:pt x="192200" y="15478"/>
                      <a:pt x="199897" y="36115"/>
                      <a:pt x="212725" y="59333"/>
                    </a:cubicBezTo>
                    <a:cubicBezTo>
                      <a:pt x="207594" y="63202"/>
                      <a:pt x="205028" y="69651"/>
                      <a:pt x="205028" y="77390"/>
                    </a:cubicBezTo>
                    <a:cubicBezTo>
                      <a:pt x="205028" y="82550"/>
                      <a:pt x="206311" y="87709"/>
                      <a:pt x="208876" y="91579"/>
                    </a:cubicBezTo>
                    <a:cubicBezTo>
                      <a:pt x="198614" y="100608"/>
                      <a:pt x="188351" y="110926"/>
                      <a:pt x="179371" y="122535"/>
                    </a:cubicBezTo>
                    <a:cubicBezTo>
                      <a:pt x="178089" y="122535"/>
                      <a:pt x="178089" y="122535"/>
                      <a:pt x="176806" y="122535"/>
                    </a:cubicBezTo>
                    <a:cubicBezTo>
                      <a:pt x="158846" y="122535"/>
                      <a:pt x="139604" y="123825"/>
                      <a:pt x="122927" y="123825"/>
                    </a:cubicBezTo>
                    <a:cubicBezTo>
                      <a:pt x="104967" y="87709"/>
                      <a:pt x="92139" y="45144"/>
                      <a:pt x="85725" y="20637"/>
                    </a:cubicBezTo>
                    <a:cubicBezTo>
                      <a:pt x="108816" y="7739"/>
                      <a:pt x="135755" y="0"/>
                      <a:pt x="1652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4125595" y="2768600"/>
            <a:ext cx="3313430" cy="829945"/>
            <a:chOff x="6874" y="3324"/>
            <a:chExt cx="4854" cy="1087"/>
          </a:xfrm>
        </p:grpSpPr>
        <p:sp>
          <p:nvSpPr>
            <p:cNvPr id="42" name="矩形 41"/>
            <p:cNvSpPr/>
            <p:nvPr>
              <p:custDataLst>
                <p:tags r:id="rId8"/>
              </p:custDataLst>
            </p:nvPr>
          </p:nvSpPr>
          <p:spPr>
            <a:xfrm>
              <a:off x="7310" y="3503"/>
              <a:ext cx="4190" cy="880"/>
            </a:xfrm>
            <a:prstGeom prst="rect">
              <a:avLst/>
            </a:prstGeom>
            <a:solidFill>
              <a:srgbClr val="E66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9"/>
              </p:custDataLst>
            </p:nvPr>
          </p:nvSpPr>
          <p:spPr>
            <a:xfrm>
              <a:off x="6874" y="3490"/>
              <a:ext cx="880" cy="880"/>
            </a:xfrm>
            <a:prstGeom prst="ellipse">
              <a:avLst/>
            </a:prstGeom>
            <a:solidFill>
              <a:srgbClr val="E6675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41" name="椭圆 61"/>
            <p:cNvSpPr/>
            <p:nvPr>
              <p:custDataLst>
                <p:tags r:id="rId10"/>
              </p:custDataLst>
            </p:nvPr>
          </p:nvSpPr>
          <p:spPr>
            <a:xfrm>
              <a:off x="7119" y="3730"/>
              <a:ext cx="390" cy="390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7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7"/>
                  </a:cubicBezTo>
                  <a:cubicBezTo>
                    <a:pt x="282803" y="232017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1"/>
              </p:custDataLst>
            </p:nvPr>
          </p:nvSpPr>
          <p:spPr>
            <a:xfrm>
              <a:off x="7527" y="3324"/>
              <a:ext cx="4201" cy="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66925" indent="-2066925" algn="ctr">
                <a:lnSpc>
                  <a:spcPct val="15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教 学 目 标</a:t>
              </a:r>
              <a:endPara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cxnSp>
        <p:nvCxnSpPr>
          <p:cNvPr id="56" name="直接连接符 55"/>
          <p:cNvCxnSpPr/>
          <p:nvPr>
            <p:custDataLst>
              <p:tags r:id="rId12"/>
            </p:custDataLst>
          </p:nvPr>
        </p:nvCxnSpPr>
        <p:spPr>
          <a:xfrm flipV="1">
            <a:off x="8897755" y="-3367510"/>
            <a:ext cx="1466850" cy="1224712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>
            <p:custDataLst>
              <p:tags r:id="rId13"/>
            </p:custDataLst>
          </p:nvPr>
        </p:nvCxnSpPr>
        <p:spPr>
          <a:xfrm flipV="1">
            <a:off x="11468053" y="-3808460"/>
            <a:ext cx="1466850" cy="1224712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14"/>
            </p:custDataLst>
          </p:nvPr>
        </p:nvCxnSpPr>
        <p:spPr>
          <a:xfrm flipV="1">
            <a:off x="13173419" y="-3367510"/>
            <a:ext cx="2308904" cy="1927765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15"/>
            </p:custDataLst>
          </p:nvPr>
        </p:nvCxnSpPr>
        <p:spPr>
          <a:xfrm flipV="1">
            <a:off x="13304926" y="-3260679"/>
            <a:ext cx="633699" cy="529092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16"/>
            </p:custDataLst>
          </p:nvPr>
        </p:nvCxnSpPr>
        <p:spPr>
          <a:xfrm flipV="1">
            <a:off x="13996400" y="-1992997"/>
            <a:ext cx="1072170" cy="895183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17"/>
            </p:custDataLst>
          </p:nvPr>
        </p:nvCxnSpPr>
        <p:spPr>
          <a:xfrm flipV="1">
            <a:off x="7569200" y="-1433542"/>
            <a:ext cx="903662" cy="754491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F2D45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257810" y="1277620"/>
            <a:ext cx="117602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+mn-ea"/>
              </a:rPr>
              <a:t>运用图表并结合实例，分析自然环境的差异性。</a:t>
            </a:r>
            <a:endParaRPr lang="zh-CN" altLang="zh-CN" sz="2400" b="1">
              <a:solidFill>
                <a:srgbClr val="00206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9"/>
            </p:custDataLst>
          </p:nvPr>
        </p:nvSpPr>
        <p:spPr>
          <a:xfrm>
            <a:off x="340995" y="4011295"/>
            <a:ext cx="111271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明确山地垂直地域分异、地方性分异规律的含义。</a:t>
            </a:r>
            <a:endParaRPr lang="zh-CN" sz="2400" b="1" kern="1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结合资料，分析山地垂直地域分异的特点。</a:t>
            </a:r>
            <a:endParaRPr lang="zh-CN" sz="2400" b="1" kern="1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理解山地垂直地域分异的形成与水平地域分异的关系，地方性分异规律的形成。</a:t>
            </a:r>
            <a:r>
              <a:rPr lang="en-US" alt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能够结合实例，分析山地垂直自然带、雪线的特点及成因。</a:t>
            </a:r>
            <a:r>
              <a:rPr lang="en-US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</a:t>
            </a:r>
            <a:r>
              <a:rPr lang="zh-CN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综合思维</a:t>
            </a:r>
            <a:r>
              <a:rPr lang="en-US" sz="2400" b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</a:t>
            </a:r>
            <a:endParaRPr lang="en-US" altLang="en-US" sz="2400" b="1" kern="1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17475" y="172720"/>
            <a:ext cx="12007215" cy="6569075"/>
            <a:chOff x="1821087" y="525341"/>
            <a:chExt cx="9229028" cy="5569912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1821087" y="1133817"/>
              <a:ext cx="9229028" cy="4961436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  <p:sp>
          <p:nvSpPr>
            <p:cNvPr id="4" name="流程图: 手动输入 3"/>
            <p:cNvSpPr/>
            <p:nvPr>
              <p:custDataLst>
                <p:tags r:id="rId3"/>
              </p:custDataLst>
            </p:nvPr>
          </p:nvSpPr>
          <p:spPr>
            <a:xfrm rot="16200000" flipH="1" flipV="1">
              <a:off x="2550705" y="-204277"/>
              <a:ext cx="608476" cy="2067711"/>
            </a:xfrm>
            <a:prstGeom prst="flowChartManualInpu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/>
            </a:p>
          </p:txBody>
        </p:sp>
      </p:grp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635360" y="776892"/>
            <a:ext cx="1150363" cy="41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115" b="1"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自学窗</a:t>
            </a:r>
            <a:endParaRPr lang="zh-CN" altLang="en-US" sz="2115" b="1">
              <a:solidFill>
                <a:srgbClr val="0070C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7D2A39">
                  <a:alpha val="69412"/>
                </a:srgbClr>
              </a:clrFrom>
              <a:clrTo>
                <a:srgbClr val="7D2A3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3333" y="848370"/>
            <a:ext cx="452027" cy="35189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3833372" y="1244743"/>
            <a:ext cx="5883505" cy="384809"/>
            <a:chOff x="3396257" y="1156101"/>
            <a:chExt cx="5560219" cy="363665"/>
          </a:xfrm>
        </p:grpSpPr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4411732" y="1156101"/>
              <a:ext cx="2236003" cy="363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 eaLnBrk="1" fontAlgn="auto" hangingPunct="1">
                <a:defRPr/>
              </a:pPr>
              <a:r>
                <a:rPr lang="zh-CN" altLang="en-US" sz="1905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</a:rPr>
                <a:t>从分布特点推测成因</a:t>
              </a:r>
              <a:endParaRPr lang="zh-CN" altLang="en-US" sz="1905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9" name="Group 19出自【趣你的PPT】(微信:qunideppt)：最优质的PPT资源库"/>
            <p:cNvGrpSpPr/>
            <p:nvPr>
              <p:custDataLst>
                <p:tags r:id="rId9"/>
              </p:custDataLst>
            </p:nvPr>
          </p:nvGrpSpPr>
          <p:grpSpPr>
            <a:xfrm>
              <a:off x="8147060" y="1368384"/>
              <a:ext cx="809416" cy="114970"/>
              <a:chOff x="3491117" y="1621576"/>
              <a:chExt cx="809416" cy="114970"/>
            </a:xfrm>
          </p:grpSpPr>
          <p:cxnSp>
            <p:nvCxnSpPr>
              <p:cNvPr id="13" name="出自【趣你的PPT】(微信:qunideppt)：最优质的PPT资源库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3566412" y="1670903"/>
                <a:ext cx="734121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rgbClr val="AFD8E8"/>
                    </a:gs>
                    <a:gs pos="64000">
                      <a:schemeClr val="tx1">
                        <a:lumMod val="75000"/>
                        <a:lumOff val="25000"/>
                      </a:schemeClr>
                    </a:gs>
                    <a:gs pos="92000">
                      <a:schemeClr val="tx1"/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出自【趣你的PPT】(微信:qunideppt)：最优质的PPT资源库"/>
              <p:cNvSpPr/>
              <p:nvPr>
                <p:custDataLst>
                  <p:tags r:id="rId11"/>
                </p:custDataLst>
              </p:nvPr>
            </p:nvSpPr>
            <p:spPr>
              <a:xfrm>
                <a:off x="3491117" y="1621576"/>
                <a:ext cx="114970" cy="11497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</p:grpSp>
        <p:grpSp>
          <p:nvGrpSpPr>
            <p:cNvPr id="10" name="Group 19出自【趣你的PPT】(微信:qunideppt)：最优质的PPT资源库"/>
            <p:cNvGrpSpPr/>
            <p:nvPr>
              <p:custDataLst>
                <p:tags r:id="rId12"/>
              </p:custDataLst>
            </p:nvPr>
          </p:nvGrpSpPr>
          <p:grpSpPr>
            <a:xfrm flipH="1">
              <a:off x="3396257" y="1368384"/>
              <a:ext cx="849091" cy="114970"/>
              <a:chOff x="3290708" y="1621576"/>
              <a:chExt cx="849091" cy="114970"/>
            </a:xfrm>
          </p:grpSpPr>
          <p:cxnSp>
            <p:nvCxnSpPr>
              <p:cNvPr id="11" name="出自【趣你的PPT】(微信:qunideppt)：最优质的PPT资源库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3405678" y="1670903"/>
                <a:ext cx="734121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rgbClr val="AFD8E8"/>
                    </a:gs>
                    <a:gs pos="64000">
                      <a:schemeClr val="tx1">
                        <a:lumMod val="75000"/>
                        <a:lumOff val="25000"/>
                      </a:schemeClr>
                    </a:gs>
                    <a:gs pos="92000">
                      <a:schemeClr val="tx1"/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出自【趣你的PPT】(微信:qunideppt)：最优质的PPT资源库"/>
              <p:cNvSpPr/>
              <p:nvPr>
                <p:custDataLst>
                  <p:tags r:id="rId14"/>
                </p:custDataLst>
              </p:nvPr>
            </p:nvSpPr>
            <p:spPr>
              <a:xfrm>
                <a:off x="3290708" y="1621576"/>
                <a:ext cx="114970" cy="11497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charset="0"/>
                  <a:ea typeface="宋体" pitchFamily="2" charset="-122"/>
                  <a:cs typeface="+mn-cs"/>
                </a:endParaRPr>
              </a:p>
            </p:txBody>
          </p:sp>
        </p:grpSp>
      </p:grpSp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2381442" y="1863914"/>
            <a:ext cx="8914937" cy="4288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buFont typeface="Arial" panose="020B0604020202090204" pitchFamily="34" charset="0"/>
              <a:buNone/>
              <a:defRPr/>
            </a:pPr>
            <a:r>
              <a:rPr lang="zh-CN" altLang="en-US" sz="1905" kern="1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岩石风化产生的黄土，颗粒较细，易于被流水和风搬运。根据黄土搬运方式，可将堆积的黄土分为水成黄土和风成黄土。</a:t>
            </a:r>
            <a:endParaRPr lang="zh-CN" altLang="en-US" sz="1905" kern="100">
              <a:solidFill>
                <a:schemeClr val="tx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Font typeface="Arial" panose="020B0604020202090204" pitchFamily="34" charset="0"/>
              <a:buNone/>
              <a:defRPr/>
            </a:pPr>
            <a:r>
              <a:rPr lang="zh-CN" altLang="en-US" sz="1905" kern="1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905" kern="1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905" kern="1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在我国东北的湿润区与丰湿润区的过波区，山脉西侧往往有宽度较大的黄土堆积，而东侧黄土少见。这些黄土结构紧实，缺少钙，符合水成黄土的特征。据此，很多学者判定这里的黄土为水成黄土。</a:t>
            </a:r>
            <a:endParaRPr lang="zh-CN" altLang="en-US" sz="1905" kern="100">
              <a:solidFill>
                <a:schemeClr val="tx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Font typeface="Arial" panose="020B0604020202090204" pitchFamily="34" charset="0"/>
              <a:buNone/>
              <a:defRPr/>
            </a:pPr>
            <a:r>
              <a:rPr lang="en-US" altLang="zh-CN" sz="1905" kern="1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1905" kern="1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地理学者则根据分布特点，认为这里的黄土是风成黄土。第一，若是水成黄土，则山脉的两侧都应有相应的黄土台地分布，只有风成黄土，才可能仅分布于山脉冬季风迎风的一侧。第二，水成黄土的宽度较窄，风成黄土的宽度较宽。这些黄土显示与水成黄土接近的特征，则可能是堆积后长期受流水作用的结果。</a:t>
            </a:r>
            <a:endParaRPr lang="zh-CN" altLang="en-US" sz="1905" kern="100">
              <a:solidFill>
                <a:schemeClr val="tx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1905"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905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微软雅黑" panose="020B0503020204020204" charset="-122"/>
                <a:sym typeface="+mn-ea"/>
              </a:rPr>
              <a:t>地理事物的成因不同，所呈现的分布特点就不同。地理学者通过研究事物的分布规律，推断事物的成因，为科学分析事物的成因提供了独特的视角。</a:t>
            </a:r>
            <a:endParaRPr lang="zh-CN" altLang="en-US" sz="1905" kern="100">
              <a:solidFill>
                <a:schemeClr val="tx1">
                  <a:lumMod val="85000"/>
                  <a:lumOff val="15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3355" y="314325"/>
            <a:ext cx="5433060" cy="622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330" y="2607310"/>
            <a:ext cx="5903595" cy="326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678815" y="314325"/>
            <a:ext cx="11132185" cy="645124"/>
            <a:chOff x="0" y="49"/>
            <a:chExt cx="16931" cy="121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矩形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96" y="49"/>
              <a:ext cx="15735" cy="12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fontAlgn="auto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buNone/>
                <a:defRPr/>
              </a:pPr>
              <a:r>
                <a:rPr lang="zh-CN" sz="3595" b="1" strike="noStrike" kern="0" noProof="1" smtClean="0">
                  <a:solidFill>
                    <a:srgbClr val="1F2D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Impact" panose="020B0806030902050204" pitchFamily="34" charset="0"/>
                </a:rPr>
                <a:t>课堂小结</a:t>
              </a:r>
              <a:endParaRPr lang="zh-CN" sz="3595" b="1" strike="noStrike" kern="0" noProof="1" smtClean="0">
                <a:solidFill>
                  <a:srgbClr val="1F2DA8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Impact" panose="020B080603090205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7"/>
              </p:custDataLst>
            </p:nvPr>
          </p:nvSpPr>
          <p:spPr>
            <a:xfrm>
              <a:off x="0" y="81"/>
              <a:ext cx="867" cy="985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panose="020B0503020204020204" charset="-122"/>
                <a:ea typeface="微软雅黑"/>
                <a:sym typeface="Helvetica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08" y="99"/>
              <a:ext cx="188" cy="968"/>
            </a:xfrm>
            <a:prstGeom prst="rect">
              <a:avLst/>
            </a:prstGeom>
            <a:solidFill>
              <a:srgbClr val="0070C4"/>
            </a:solidFill>
            <a:ln w="1270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795" b="1" strike="noStrike" kern="0" noProof="1">
                <a:solidFill>
                  <a:srgbClr val="0070C4"/>
                </a:solidFill>
                <a:latin typeface="微软雅黑" panose="020B0503020204020204" charset="-122"/>
                <a:ea typeface="微软雅黑"/>
                <a:sym typeface="Helvetic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3944620" y="1560830"/>
            <a:ext cx="7084695" cy="74803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39" name="TextBox 64"/>
          <p:cNvSpPr txBox="1"/>
          <p:nvPr>
            <p:custDataLst>
              <p:tags r:id="rId2"/>
            </p:custDataLst>
          </p:nvPr>
        </p:nvSpPr>
        <p:spPr>
          <a:xfrm>
            <a:off x="3944672" y="1685856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一、</a:t>
            </a:r>
            <a:r>
              <a:rPr lang="zh-CN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地域差异</a:t>
            </a:r>
            <a:endParaRPr lang="en-US" altLang="zh-CN" sz="2800" b="1" smtClean="0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TextBox 5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728583" y="2743801"/>
            <a:ext cx="2390927" cy="1082675"/>
          </a:xfrm>
          <a:prstGeom prst="rect">
            <a:avLst/>
          </a:prstGeom>
          <a:noFill/>
          <a:ln>
            <a:noFill/>
          </a:ln>
        </p:spPr>
        <p:txBody>
          <a:bodyPr wrap="square" lIns="68549" tIns="34274" rIns="68549" bIns="3427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r" defTabSz="513715">
              <a:defRPr/>
            </a:pPr>
            <a:r>
              <a:rPr lang="zh-CN" altLang="en-US" sz="4500" b="1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目录</a:t>
            </a:r>
            <a:endParaRPr lang="en-US" altLang="zh-CN" sz="4500" b="1" ker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r" defTabSz="513715">
              <a:defRPr/>
            </a:pPr>
            <a:r>
              <a:rPr lang="en-US" altLang="ko-KR" sz="2100" b="1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CONTENTS</a:t>
            </a:r>
            <a:endParaRPr lang="en-US" altLang="ko-KR" sz="1500" ker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8" name="任意多边形 26"/>
          <p:cNvSpPr/>
          <p:nvPr>
            <p:custDataLst>
              <p:tags r:id="rId4"/>
            </p:custDataLst>
          </p:nvPr>
        </p:nvSpPr>
        <p:spPr>
          <a:xfrm>
            <a:off x="1803630" y="2715014"/>
            <a:ext cx="1383839" cy="400532"/>
          </a:xfrm>
          <a:custGeom>
            <a:avLst/>
            <a:gdLst>
              <a:gd name="connsiteX0" fmla="*/ 0 w 1682088"/>
              <a:gd name="connsiteY0" fmla="*/ 0 h 519125"/>
              <a:gd name="connsiteX1" fmla="*/ 1682088 w 1682088"/>
              <a:gd name="connsiteY1" fmla="*/ 0 h 519125"/>
              <a:gd name="connsiteX2" fmla="*/ 1682088 w 1682088"/>
              <a:gd name="connsiteY2" fmla="*/ 519125 h 519125"/>
              <a:gd name="connsiteX3" fmla="*/ 0 w 1682088"/>
              <a:gd name="connsiteY3" fmla="*/ 519125 h 519125"/>
              <a:gd name="connsiteX4" fmla="*/ 0 w 1682088"/>
              <a:gd name="connsiteY4" fmla="*/ 0 h 519125"/>
              <a:gd name="connsiteX0-1" fmla="*/ 0 w 1682088"/>
              <a:gd name="connsiteY0-2" fmla="*/ 519125 h 610565"/>
              <a:gd name="connsiteX1-3" fmla="*/ 0 w 1682088"/>
              <a:gd name="connsiteY1-4" fmla="*/ 0 h 610565"/>
              <a:gd name="connsiteX2-5" fmla="*/ 1682088 w 1682088"/>
              <a:gd name="connsiteY2-6" fmla="*/ 0 h 610565"/>
              <a:gd name="connsiteX3-7" fmla="*/ 1682088 w 1682088"/>
              <a:gd name="connsiteY3-8" fmla="*/ 519125 h 610565"/>
              <a:gd name="connsiteX4-9" fmla="*/ 91440 w 1682088"/>
              <a:gd name="connsiteY4-10" fmla="*/ 610565 h 610565"/>
              <a:gd name="connsiteX0-11" fmla="*/ 0 w 1682088"/>
              <a:gd name="connsiteY0-12" fmla="*/ 519125 h 519125"/>
              <a:gd name="connsiteX1-13" fmla="*/ 0 w 1682088"/>
              <a:gd name="connsiteY1-14" fmla="*/ 0 h 519125"/>
              <a:gd name="connsiteX2-15" fmla="*/ 1682088 w 1682088"/>
              <a:gd name="connsiteY2-16" fmla="*/ 0 h 519125"/>
              <a:gd name="connsiteX3-17" fmla="*/ 1682088 w 1682088"/>
              <a:gd name="connsiteY3-18" fmla="*/ 519125 h 519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82088" h="519125">
                <a:moveTo>
                  <a:pt x="0" y="519125"/>
                </a:moveTo>
                <a:lnTo>
                  <a:pt x="0" y="0"/>
                </a:lnTo>
                <a:lnTo>
                  <a:pt x="1682088" y="0"/>
                </a:lnTo>
                <a:lnTo>
                  <a:pt x="1682088" y="519125"/>
                </a:lnTo>
              </a:path>
            </a:pathLst>
          </a:custGeom>
          <a:noFill/>
          <a:ln w="31750">
            <a:solidFill>
              <a:srgbClr val="09A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9" tIns="34274" rIns="68549" bIns="34274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9" name="任意多边形 34"/>
          <p:cNvSpPr/>
          <p:nvPr>
            <p:custDataLst>
              <p:tags r:id="rId5"/>
            </p:custDataLst>
          </p:nvPr>
        </p:nvSpPr>
        <p:spPr>
          <a:xfrm>
            <a:off x="1285983" y="2962819"/>
            <a:ext cx="1726362" cy="1108984"/>
          </a:xfrm>
          <a:custGeom>
            <a:avLst/>
            <a:gdLst>
              <a:gd name="connsiteX0" fmla="*/ 0 w 2463662"/>
              <a:gd name="connsiteY0" fmla="*/ 0 h 1478645"/>
              <a:gd name="connsiteX1" fmla="*/ 877819 w 2463662"/>
              <a:gd name="connsiteY1" fmla="*/ 0 h 1478645"/>
              <a:gd name="connsiteX2" fmla="*/ 877819 w 2463662"/>
              <a:gd name="connsiteY2" fmla="*/ 1105159 h 1478645"/>
              <a:gd name="connsiteX3" fmla="*/ 2463662 w 2463662"/>
              <a:gd name="connsiteY3" fmla="*/ 1105159 h 1478645"/>
              <a:gd name="connsiteX4" fmla="*/ 2463662 w 2463662"/>
              <a:gd name="connsiteY4" fmla="*/ 1478645 h 1478645"/>
              <a:gd name="connsiteX5" fmla="*/ 0 w 2463662"/>
              <a:gd name="connsiteY5" fmla="*/ 1478645 h 1478645"/>
              <a:gd name="connsiteX6" fmla="*/ 0 w 2463662"/>
              <a:gd name="connsiteY6" fmla="*/ 0 h 1478645"/>
              <a:gd name="connsiteX0-1" fmla="*/ 877819 w 2463662"/>
              <a:gd name="connsiteY0-2" fmla="*/ 1105159 h 1478645"/>
              <a:gd name="connsiteX1-3" fmla="*/ 2463662 w 2463662"/>
              <a:gd name="connsiteY1-4" fmla="*/ 1105159 h 1478645"/>
              <a:gd name="connsiteX2-5" fmla="*/ 2463662 w 2463662"/>
              <a:gd name="connsiteY2-6" fmla="*/ 1478645 h 1478645"/>
              <a:gd name="connsiteX3-7" fmla="*/ 0 w 2463662"/>
              <a:gd name="connsiteY3-8" fmla="*/ 1478645 h 1478645"/>
              <a:gd name="connsiteX4-9" fmla="*/ 0 w 2463662"/>
              <a:gd name="connsiteY4-10" fmla="*/ 0 h 1478645"/>
              <a:gd name="connsiteX5-11" fmla="*/ 877819 w 2463662"/>
              <a:gd name="connsiteY5-12" fmla="*/ 0 h 1478645"/>
              <a:gd name="connsiteX6-13" fmla="*/ 969259 w 2463662"/>
              <a:gd name="connsiteY6-14" fmla="*/ 1196599 h 1478645"/>
              <a:gd name="connsiteX0-15" fmla="*/ 877819 w 2463662"/>
              <a:gd name="connsiteY0-16" fmla="*/ 1105159 h 1478645"/>
              <a:gd name="connsiteX1-17" fmla="*/ 2463662 w 2463662"/>
              <a:gd name="connsiteY1-18" fmla="*/ 1105159 h 1478645"/>
              <a:gd name="connsiteX2-19" fmla="*/ 2463662 w 2463662"/>
              <a:gd name="connsiteY2-20" fmla="*/ 1478645 h 1478645"/>
              <a:gd name="connsiteX3-21" fmla="*/ 0 w 2463662"/>
              <a:gd name="connsiteY3-22" fmla="*/ 1478645 h 1478645"/>
              <a:gd name="connsiteX4-23" fmla="*/ 0 w 2463662"/>
              <a:gd name="connsiteY4-24" fmla="*/ 0 h 1478645"/>
              <a:gd name="connsiteX5-25" fmla="*/ 877819 w 2463662"/>
              <a:gd name="connsiteY5-26" fmla="*/ 0 h 1478645"/>
              <a:gd name="connsiteX0-27" fmla="*/ 2463662 w 2463662"/>
              <a:gd name="connsiteY0-28" fmla="*/ 1105159 h 1478645"/>
              <a:gd name="connsiteX1-29" fmla="*/ 2463662 w 2463662"/>
              <a:gd name="connsiteY1-30" fmla="*/ 1478645 h 1478645"/>
              <a:gd name="connsiteX2-31" fmla="*/ 0 w 2463662"/>
              <a:gd name="connsiteY2-32" fmla="*/ 1478645 h 1478645"/>
              <a:gd name="connsiteX3-33" fmla="*/ 0 w 2463662"/>
              <a:gd name="connsiteY3-34" fmla="*/ 0 h 1478645"/>
              <a:gd name="connsiteX4-35" fmla="*/ 877819 w 2463662"/>
              <a:gd name="connsiteY4-36" fmla="*/ 0 h 14786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63662" h="1478645">
                <a:moveTo>
                  <a:pt x="2463662" y="1105159"/>
                </a:moveTo>
                <a:lnTo>
                  <a:pt x="2463662" y="1478645"/>
                </a:lnTo>
                <a:lnTo>
                  <a:pt x="0" y="1478645"/>
                </a:lnTo>
                <a:lnTo>
                  <a:pt x="0" y="0"/>
                </a:lnTo>
                <a:lnTo>
                  <a:pt x="877819" y="0"/>
                </a:lnTo>
              </a:path>
            </a:pathLst>
          </a:custGeom>
          <a:noFill/>
          <a:ln w="31750">
            <a:solidFill>
              <a:srgbClr val="09A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9" tIns="34274" rIns="68549" bIns="34274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943985" y="2562860"/>
            <a:ext cx="7085330" cy="770255"/>
          </a:xfrm>
          <a:prstGeom prst="rect">
            <a:avLst/>
          </a:prstGeom>
          <a:solidFill>
            <a:srgbClr val="09AB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44" name="TextBox 64"/>
          <p:cNvSpPr txBox="1"/>
          <p:nvPr>
            <p:custDataLst>
              <p:tags r:id="rId7"/>
            </p:custDataLst>
          </p:nvPr>
        </p:nvSpPr>
        <p:spPr>
          <a:xfrm>
            <a:off x="3944037" y="2747911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二、</a:t>
            </a:r>
            <a:r>
              <a:rPr lang="zh-CN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陆地地域分异规律</a:t>
            </a:r>
            <a:endParaRPr lang="zh-CN" sz="2800" b="1" smtClean="0">
              <a:solidFill>
                <a:schemeClr val="bg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3945255" y="3580130"/>
            <a:ext cx="7084695" cy="74803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3" name="TextBox 64"/>
          <p:cNvSpPr txBox="1"/>
          <p:nvPr>
            <p:custDataLst>
              <p:tags r:id="rId9"/>
            </p:custDataLst>
          </p:nvPr>
        </p:nvSpPr>
        <p:spPr>
          <a:xfrm>
            <a:off x="3945307" y="3704521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三、</a:t>
            </a:r>
            <a:r>
              <a:rPr lang="zh-CN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垂直地域分异规律</a:t>
            </a:r>
            <a:endParaRPr lang="zh-CN" sz="2800" b="1" smtClean="0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矩形 3"/>
          <p:cNvSpPr/>
          <p:nvPr>
            <p:custDataLst>
              <p:tags r:id="rId10"/>
            </p:custDataLst>
          </p:nvPr>
        </p:nvSpPr>
        <p:spPr>
          <a:xfrm>
            <a:off x="3944620" y="4575175"/>
            <a:ext cx="7085330" cy="770255"/>
          </a:xfrm>
          <a:prstGeom prst="rect">
            <a:avLst/>
          </a:prstGeom>
          <a:solidFill>
            <a:srgbClr val="09AB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4" rIns="68549" bIns="34274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5" name="TextBox 64"/>
          <p:cNvSpPr txBox="1"/>
          <p:nvPr>
            <p:custDataLst>
              <p:tags r:id="rId11"/>
            </p:custDataLst>
          </p:nvPr>
        </p:nvSpPr>
        <p:spPr>
          <a:xfrm>
            <a:off x="4072307" y="4740206"/>
            <a:ext cx="7714364" cy="49784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zh-CN" sz="28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四、地方性分异规律</a:t>
            </a:r>
            <a:endParaRPr lang="zh-CN" sz="2800" b="1" smtClean="0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235180" cy="6858635"/>
          </a:xfrm>
          <a:prstGeom prst="rect">
            <a:avLst/>
          </a:prstGeom>
        </p:spPr>
      </p:pic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矩形: 圆角 1"/>
          <p:cNvSpPr/>
          <p:nvPr>
            <p:custDataLst>
              <p:tags r:id="rId4"/>
            </p:custDataLst>
          </p:nvPr>
        </p:nvSpPr>
        <p:spPr>
          <a:xfrm>
            <a:off x="48407" y="2307264"/>
            <a:ext cx="12188952" cy="2275369"/>
          </a:xfrm>
          <a:prstGeom prst="roundRect">
            <a:avLst/>
          </a:prstGeom>
          <a:solidFill>
            <a:schemeClr val="lt1">
              <a:alpha val="79000"/>
            </a:schemeClr>
          </a:solidFill>
          <a:ln w="28575" cmpd="sng">
            <a:solidFill>
              <a:schemeClr val="tx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2243470" y="2690037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2243470" y="4192772"/>
            <a:ext cx="69324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225565" y="3088094"/>
            <a:ext cx="195639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880995" y="3149600"/>
            <a:ext cx="5251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6266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4000" b="1" noProof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3.</a:t>
            </a:r>
            <a:r>
              <a:rPr lang="zh-CN" altLang="en-US" sz="4000" b="1" noProof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垂直地域分异规律</a:t>
            </a:r>
            <a:endParaRPr lang="zh-CN" altLang="en-US" sz="4000" b="1" noProof="0" smtClean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205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 flipH="1">
            <a:off x="8925630" y="508000"/>
            <a:ext cx="0" cy="6019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8849363" y="886463"/>
            <a:ext cx="152535" cy="152535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8849363" y="1483363"/>
            <a:ext cx="152535" cy="152535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8849363" y="2080263"/>
            <a:ext cx="152535" cy="152535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8849363" y="3540763"/>
            <a:ext cx="152535" cy="152535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8849363" y="5763263"/>
            <a:ext cx="152535" cy="152535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>
            <p:custDataLst>
              <p:tags r:id="rId9"/>
            </p:custDataLst>
          </p:nvPr>
        </p:nvCxnSpPr>
        <p:spPr>
          <a:xfrm>
            <a:off x="9029700" y="5839530"/>
            <a:ext cx="2730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9220268" y="5375396"/>
            <a:ext cx="2534993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高山灌丛草原带</a:t>
            </a:r>
            <a:endParaRPr kumimoji="0" lang="zh-CN" altLang="en-US" sz="24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1"/>
            </p:custDataLst>
          </p:nvPr>
        </p:nvCxnSpPr>
        <p:spPr>
          <a:xfrm>
            <a:off x="7010400" y="3617165"/>
            <a:ext cx="17804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6853484" y="3153031"/>
            <a:ext cx="1932379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高山</a:t>
            </a:r>
            <a:r>
              <a:rPr lang="zh-CN" altLang="en-US" sz="2400" b="1" kern="1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草甸</a:t>
            </a:r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带</a:t>
            </a:r>
            <a:endParaRPr kumimoji="0" lang="zh-CN" altLang="en-US" sz="24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3"/>
            </p:custDataLst>
          </p:nvPr>
        </p:nvCxnSpPr>
        <p:spPr>
          <a:xfrm>
            <a:off x="9029700" y="2158592"/>
            <a:ext cx="242049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9220269" y="1694458"/>
            <a:ext cx="2229924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高山针叶林带</a:t>
            </a:r>
            <a:endParaRPr kumimoji="0" lang="zh-CN" altLang="en-US" sz="24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5"/>
            </p:custDataLst>
          </p:nvPr>
        </p:nvCxnSpPr>
        <p:spPr>
          <a:xfrm>
            <a:off x="7010400" y="1547546"/>
            <a:ext cx="17804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6853484" y="1083412"/>
            <a:ext cx="1932379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高山</a:t>
            </a:r>
            <a:r>
              <a:rPr lang="zh-CN" altLang="en-US" sz="2400" b="1" kern="1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寒漠</a:t>
            </a:r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带</a:t>
            </a:r>
            <a:endParaRPr kumimoji="0" lang="zh-CN" altLang="en-US" sz="24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17"/>
            </p:custDataLst>
          </p:nvPr>
        </p:nvCxnSpPr>
        <p:spPr>
          <a:xfrm>
            <a:off x="9031135" y="963829"/>
            <a:ext cx="20305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>
            <p:custDataLst>
              <p:tags r:id="rId18"/>
            </p:custDataLst>
          </p:nvPr>
        </p:nvSpPr>
        <p:spPr>
          <a:xfrm>
            <a:off x="9221704" y="499695"/>
            <a:ext cx="2229924" cy="460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503050405090304" pitchFamily="18" charset="0"/>
              </a:rPr>
              <a:t>高山冰川带</a:t>
            </a:r>
            <a:endParaRPr kumimoji="0" lang="zh-CN" altLang="en-US" sz="24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Times New Roman" panose="0202050305040509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9"/>
            </p:custDataLst>
          </p:nvPr>
        </p:nvSpPr>
        <p:spPr>
          <a:xfrm>
            <a:off x="96520" y="6207760"/>
            <a:ext cx="5613400" cy="521970"/>
          </a:xfrm>
          <a:prstGeom prst="rect">
            <a:avLst/>
          </a:prstGeom>
          <a:gradFill>
            <a:gsLst>
              <a:gs pos="16000">
                <a:srgbClr val="D2DCF2">
                  <a:alpha val="21000"/>
                </a:srgbClr>
              </a:gs>
              <a:gs pos="4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rPr>
              <a:t>天山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rPr>
              <a:t>北坡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rPr>
              <a:t>自然带垂直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/>
                <a:cs typeface="Arial" panose="020B0604020202090204"/>
                <a:sym typeface="Times New Roman" panose="02020503050405090304" pitchFamily="18" charset="0"/>
              </a:rPr>
              <a:t>分异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503050405090304" pitchFamily="18" charset="0"/>
              <a:ea typeface="微软雅黑"/>
              <a:cs typeface="Arial" panose="020B0604020202090204"/>
              <a:sym typeface="Times New Roman" panose="0202050305040509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2" grpId="0" animBg="1"/>
      <p:bldP spid="24" grpId="0" animBg="1"/>
      <p:bldP spid="27" grpId="0" animBg="1"/>
      <p:bldP spid="3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0989" y="731821"/>
            <a:ext cx="11615644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"/>
            </a:pPr>
            <a:r>
              <a:rPr lang="zh-CN" altLang="en-US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90204" pitchFamily="34" charset="0"/>
              </a:rPr>
              <a:t>概念：在一定高度的山区，随着高度上升，从山麓到山顶自然带会出现逐渐变化更迭的现象，这就是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90204" pitchFamily="34" charset="0"/>
              </a:rPr>
              <a:t>垂直地带性</a:t>
            </a:r>
            <a:r>
              <a:rPr lang="zh-CN" altLang="en-US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90204" pitchFamily="34" charset="0"/>
              </a:rPr>
              <a:t>。</a:t>
            </a:r>
            <a:endParaRPr lang="zh-CN" altLang="en-US" sz="2400" b="1">
              <a:latin typeface="微软雅黑" panose="020B0503020204020204" charset="-122"/>
              <a:ea typeface="微软雅黑"/>
              <a:cs typeface="微软雅黑" panose="020B0503020204020204" charset="-122"/>
              <a:sym typeface="Arial" panose="020B0604020202090204" pitchFamily="34" charset="0"/>
            </a:endParaRPr>
          </a:p>
          <a:p>
            <a:pPr fontAlgn="auto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"/>
            </a:pPr>
            <a:r>
              <a:rPr lang="zh-CN" altLang="en-US" sz="2400" b="1">
                <a:latin typeface="微软雅黑" panose="020B0503020204020204" charset="-122"/>
                <a:ea typeface="微软雅黑"/>
                <a:sym typeface="+mn-ea"/>
              </a:rPr>
              <a:t>分异基础：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/>
                <a:sym typeface="+mn-ea"/>
              </a:rPr>
              <a:t>水热条件</a:t>
            </a:r>
            <a:endParaRPr lang="zh-CN" altLang="en-US" sz="2400" b="1">
              <a:latin typeface="微软雅黑" panose="020B0503020204020204" charset="-122"/>
              <a:ea typeface="微软雅黑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2132330"/>
            <a:ext cx="9351010" cy="4484370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13390" y="6094730"/>
            <a:ext cx="7969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latin typeface="Times New Roman" panose="02020503050405090304" pitchFamily="18" charset="0"/>
                <a:ea typeface="楷体_GB2312" panose="02010609030101010101" pitchFamily="49" charset="-122"/>
              </a:rPr>
              <a:t>基带</a:t>
            </a:r>
            <a:endParaRPr lang="zh-CN" altLang="en-US" sz="2000" b="1">
              <a:latin typeface="Times New Roman" panose="0202050305040509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0" y="-90805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1.</a:t>
            </a:r>
            <a:r>
              <a:rPr lang="zh-CN" sz="2800" b="1">
                <a:latin typeface="微软雅黑" panose="020B0503020204020204" charset="-122"/>
                <a:ea typeface="微软雅黑"/>
                <a:sym typeface="+mn-ea"/>
              </a:rPr>
              <a:t>垂直地域分异的概念</a:t>
            </a:r>
            <a:endParaRPr lang="zh-CN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44" y="526858"/>
            <a:ext cx="3666490" cy="25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1" y="6773662"/>
            <a:ext cx="12191999" cy="84338"/>
          </a:xfrm>
          <a:prstGeom prst="rect">
            <a:avLst/>
          </a:prstGeom>
          <a:solidFill>
            <a:srgbClr val="37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177" t="20137" r="651"/>
          <a:stretch>
            <a:fillRect/>
          </a:stretch>
        </p:blipFill>
        <p:spPr>
          <a:xfrm>
            <a:off x="0" y="3143250"/>
            <a:ext cx="12192000" cy="371475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028044" y="1494245"/>
            <a:ext cx="969645" cy="9029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/>
              </a:rPr>
              <a:t>海拔变化</a:t>
            </a:r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854551" y="1496785"/>
            <a:ext cx="1339215" cy="9258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/>
              </a:rPr>
              <a:t>水热状况不同</a:t>
            </a:r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5289564" y="1494245"/>
            <a:ext cx="3049270" cy="9283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/>
              </a:rPr>
              <a:t>自然要素间物质迁移和能量交换差异很大</a:t>
            </a:r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9358009" y="1496785"/>
            <a:ext cx="1856105" cy="9283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/>
              </a:rPr>
              <a:t>自然景观呈现垂直变化</a:t>
            </a:r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右箭头 10"/>
          <p:cNvSpPr/>
          <p:nvPr>
            <p:custDataLst>
              <p:tags r:id="rId8"/>
            </p:custDataLst>
          </p:nvPr>
        </p:nvSpPr>
        <p:spPr>
          <a:xfrm>
            <a:off x="2127339" y="1771105"/>
            <a:ext cx="545465" cy="39116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右箭头 11"/>
          <p:cNvSpPr/>
          <p:nvPr>
            <p:custDataLst>
              <p:tags r:id="rId9"/>
            </p:custDataLst>
          </p:nvPr>
        </p:nvSpPr>
        <p:spPr>
          <a:xfrm>
            <a:off x="8586484" y="1771105"/>
            <a:ext cx="545465" cy="39116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13" name="右箭头 12"/>
          <p:cNvSpPr/>
          <p:nvPr>
            <p:custDataLst>
              <p:tags r:id="rId10"/>
            </p:custDataLst>
          </p:nvPr>
        </p:nvSpPr>
        <p:spPr>
          <a:xfrm>
            <a:off x="4444959" y="1771105"/>
            <a:ext cx="545465" cy="39116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0" y="-90805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2.</a:t>
            </a:r>
            <a:r>
              <a:rPr lang="zh-CN" sz="2800" b="1">
                <a:latin typeface="微软雅黑" panose="020B0503020204020204" charset="-122"/>
                <a:ea typeface="微软雅黑"/>
                <a:sym typeface="+mn-ea"/>
              </a:rPr>
              <a:t>垂直地域分异的成因？</a:t>
            </a:r>
            <a:endParaRPr lang="zh-CN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12"/>
            </p:custDataLst>
          </p:nvPr>
        </p:nvCxnSpPr>
        <p:spPr>
          <a:xfrm>
            <a:off x="44" y="526858"/>
            <a:ext cx="3666490" cy="25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 animBg="1"/>
      <p:bldP spid="7" grpId="0" animBg="1"/>
      <p:bldP spid="6" grpId="0" animBg="1"/>
      <p:bldP spid="10" grpId="0" animBg="1"/>
      <p:bldP spid="11" grpId="2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1" y="6773662"/>
            <a:ext cx="12191999" cy="84338"/>
          </a:xfrm>
          <a:prstGeom prst="rect">
            <a:avLst/>
          </a:prstGeom>
          <a:solidFill>
            <a:srgbClr val="37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>
            <p:custDataLst>
              <p:tags r:id="rId2"/>
            </p:custDataLst>
          </p:nvPr>
        </p:nvSpPr>
        <p:spPr>
          <a:xfrm>
            <a:off x="116733" y="136188"/>
            <a:ext cx="11972543" cy="658562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37B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3594" b="12032"/>
          <a:stretch>
            <a:fillRect/>
          </a:stretch>
        </p:blipFill>
        <p:spPr>
          <a:xfrm>
            <a:off x="-795" y="0"/>
            <a:ext cx="12192000" cy="6858000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5"/>
            </p:custDataLst>
          </p:nvPr>
        </p:nvSpPr>
        <p:spPr>
          <a:xfrm>
            <a:off x="1930400" y="320675"/>
            <a:ext cx="8373745" cy="708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j-cs"/>
                <a:sym typeface="+mn-lt"/>
              </a:rPr>
              <a:t>垂直地域分异规律的表现</a:t>
            </a:r>
            <a:r>
              <a:rPr lang="zh-CN" altLang="en-US" sz="3200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+mn-lt"/>
              </a:rPr>
              <a:t>（热量差异）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encil" panose="040409050D0802020404" pitchFamily="82" charset="0"/>
              <a:ea typeface="等线 Light" panose="02010600030101010101" pitchFamily="2" charset="-122"/>
              <a:cs typeface="+mj-cs"/>
              <a:sym typeface="+mn-lt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69923" y="4419550"/>
            <a:ext cx="10962789" cy="1522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sz="2400">
                <a:solidFill>
                  <a:prstClr val="white"/>
                </a:solidFill>
                <a:latin typeface="微软雅黑" panose="020B0503020204020204" charset="-122"/>
                <a:ea typeface="微软雅黑"/>
              </a:rPr>
              <a:t>从山麓到山顶的</a:t>
            </a:r>
            <a:r>
              <a:rPr lang="zh-CN" altLang="en-US" sz="2600" b="1">
                <a:solidFill>
                  <a:srgbClr val="FFC000"/>
                </a:solidFill>
                <a:latin typeface="微软雅黑" panose="020B0503020204020204" charset="-122"/>
                <a:ea typeface="微软雅黑"/>
              </a:rPr>
              <a:t>热量差异很大</a:t>
            </a:r>
            <a:endParaRPr lang="zh-CN" altLang="en-US" sz="2600" b="1">
              <a:solidFill>
                <a:srgbClr val="00FFFF"/>
              </a:solidFill>
              <a:latin typeface="微软雅黑" panose="020B0503020204020204" charset="-122"/>
              <a:ea typeface="微软雅黑"/>
            </a:endParaRPr>
          </a:p>
          <a:p>
            <a:pPr marL="342900" lvl="0" indent="-342900">
              <a:lnSpc>
                <a:spcPct val="15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sz="2400">
                <a:solidFill>
                  <a:prstClr val="white"/>
                </a:solidFill>
                <a:latin typeface="微软雅黑" panose="020B0503020204020204" charset="-122"/>
                <a:ea typeface="微软雅黑"/>
              </a:rPr>
              <a:t>一般情况下，海拔每上升</a:t>
            </a:r>
            <a:r>
              <a:rPr lang="en-US" altLang="zh-CN" sz="2400">
                <a:solidFill>
                  <a:prstClr val="white"/>
                </a:solidFill>
                <a:latin typeface="微软雅黑" panose="020B0503020204020204" charset="-122"/>
                <a:ea typeface="微软雅黑"/>
              </a:rPr>
              <a:t>100</a:t>
            </a:r>
            <a:r>
              <a:rPr lang="zh-CN" altLang="en-US" sz="2400">
                <a:solidFill>
                  <a:prstClr val="white"/>
                </a:solidFill>
                <a:latin typeface="微软雅黑" panose="020B0503020204020204" charset="-122"/>
                <a:ea typeface="微软雅黑"/>
              </a:rPr>
              <a:t>米气温下降</a:t>
            </a:r>
            <a:r>
              <a:rPr lang="en-US" altLang="zh-CN" sz="3600" b="1">
                <a:solidFill>
                  <a:srgbClr val="FFC000"/>
                </a:solidFill>
                <a:latin typeface="微软雅黑" panose="020B0503020204020204" charset="-122"/>
                <a:ea typeface="微软雅黑"/>
              </a:rPr>
              <a:t>0.6℃</a:t>
            </a:r>
            <a:r>
              <a:rPr lang="zh-CN" altLang="en-US" sz="3600" b="1">
                <a:solidFill>
                  <a:srgbClr val="FFC000"/>
                </a:solidFill>
                <a:latin typeface="微软雅黑" panose="020B0503020204020204" charset="-122"/>
                <a:ea typeface="微软雅黑"/>
              </a:rPr>
              <a:t>；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</p:txBody>
      </p: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7813980" y="4346262"/>
            <a:ext cx="1431727" cy="646331"/>
            <a:chOff x="921282" y="4203197"/>
            <a:chExt cx="1431727" cy="646331"/>
          </a:xfrm>
        </p:grpSpPr>
        <p:sp>
          <p:nvSpPr>
            <p:cNvPr id="13" name="iconfont-10898-5201940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auto">
            <a:xfrm>
              <a:off x="921282" y="4203197"/>
              <a:ext cx="450368" cy="609685"/>
            </a:xfrm>
            <a:custGeom>
              <a:avLst/>
              <a:gdLst>
                <a:gd name="connsiteX0" fmla="*/ 153963 w 422375"/>
                <a:gd name="connsiteY0" fmla="*/ 356030 h 571790"/>
                <a:gd name="connsiteX1" fmla="*/ 93824 w 422375"/>
                <a:gd name="connsiteY1" fmla="*/ 416169 h 571790"/>
                <a:gd name="connsiteX2" fmla="*/ 153963 w 422375"/>
                <a:gd name="connsiteY2" fmla="*/ 476260 h 571790"/>
                <a:gd name="connsiteX3" fmla="*/ 214055 w 422375"/>
                <a:gd name="connsiteY3" fmla="*/ 416169 h 571790"/>
                <a:gd name="connsiteX4" fmla="*/ 153963 w 422375"/>
                <a:gd name="connsiteY4" fmla="*/ 356030 h 571790"/>
                <a:gd name="connsiteX5" fmla="*/ 164057 w 422375"/>
                <a:gd name="connsiteY5" fmla="*/ 337839 h 571790"/>
                <a:gd name="connsiteX6" fmla="*/ 185196 w 422375"/>
                <a:gd name="connsiteY6" fmla="*/ 342124 h 571790"/>
                <a:gd name="connsiteX7" fmla="*/ 234292 w 422375"/>
                <a:gd name="connsiteY7" fmla="*/ 416169 h 571790"/>
                <a:gd name="connsiteX8" fmla="*/ 153963 w 422375"/>
                <a:gd name="connsiteY8" fmla="*/ 496497 h 571790"/>
                <a:gd name="connsiteX9" fmla="*/ 73587 w 422375"/>
                <a:gd name="connsiteY9" fmla="*/ 416169 h 571790"/>
                <a:gd name="connsiteX10" fmla="*/ 122722 w 422375"/>
                <a:gd name="connsiteY10" fmla="*/ 342124 h 571790"/>
                <a:gd name="connsiteX11" fmla="*/ 143820 w 422375"/>
                <a:gd name="connsiteY11" fmla="*/ 337849 h 571790"/>
                <a:gd name="connsiteX12" fmla="*/ 143820 w 422375"/>
                <a:gd name="connsiteY12" fmla="*/ 345931 h 571790"/>
                <a:gd name="connsiteX13" fmla="*/ 153962 w 422375"/>
                <a:gd name="connsiteY13" fmla="*/ 356030 h 571790"/>
                <a:gd name="connsiteX14" fmla="*/ 164057 w 422375"/>
                <a:gd name="connsiteY14" fmla="*/ 345931 h 571790"/>
                <a:gd name="connsiteX15" fmla="*/ 309897 w 422375"/>
                <a:gd name="connsiteY15" fmla="*/ 240488 h 571790"/>
                <a:gd name="connsiteX16" fmla="*/ 412280 w 422375"/>
                <a:gd name="connsiteY16" fmla="*/ 240488 h 571790"/>
                <a:gd name="connsiteX17" fmla="*/ 422375 w 422375"/>
                <a:gd name="connsiteY17" fmla="*/ 250631 h 571790"/>
                <a:gd name="connsiteX18" fmla="*/ 412280 w 422375"/>
                <a:gd name="connsiteY18" fmla="*/ 260727 h 571790"/>
                <a:gd name="connsiteX19" fmla="*/ 309897 w 422375"/>
                <a:gd name="connsiteY19" fmla="*/ 260727 h 571790"/>
                <a:gd name="connsiteX20" fmla="*/ 299754 w 422375"/>
                <a:gd name="connsiteY20" fmla="*/ 250631 h 571790"/>
                <a:gd name="connsiteX21" fmla="*/ 309897 w 422375"/>
                <a:gd name="connsiteY21" fmla="*/ 240488 h 571790"/>
                <a:gd name="connsiteX22" fmla="*/ 309897 w 422375"/>
                <a:gd name="connsiteY22" fmla="*/ 164294 h 571790"/>
                <a:gd name="connsiteX23" fmla="*/ 361088 w 422375"/>
                <a:gd name="connsiteY23" fmla="*/ 164294 h 571790"/>
                <a:gd name="connsiteX24" fmla="*/ 371184 w 422375"/>
                <a:gd name="connsiteY24" fmla="*/ 174437 h 571790"/>
                <a:gd name="connsiteX25" fmla="*/ 361088 w 422375"/>
                <a:gd name="connsiteY25" fmla="*/ 184533 h 571790"/>
                <a:gd name="connsiteX26" fmla="*/ 309897 w 422375"/>
                <a:gd name="connsiteY26" fmla="*/ 184533 h 571790"/>
                <a:gd name="connsiteX27" fmla="*/ 299754 w 422375"/>
                <a:gd name="connsiteY27" fmla="*/ 174437 h 571790"/>
                <a:gd name="connsiteX28" fmla="*/ 309897 w 422375"/>
                <a:gd name="connsiteY28" fmla="*/ 164294 h 571790"/>
                <a:gd name="connsiteX29" fmla="*/ 153962 w 422375"/>
                <a:gd name="connsiteY29" fmla="*/ 149991 h 571790"/>
                <a:gd name="connsiteX30" fmla="*/ 164057 w 422375"/>
                <a:gd name="connsiteY30" fmla="*/ 160138 h 571790"/>
                <a:gd name="connsiteX31" fmla="*/ 164057 w 422375"/>
                <a:gd name="connsiteY31" fmla="*/ 337839 h 571790"/>
                <a:gd name="connsiteX32" fmla="*/ 153963 w 422375"/>
                <a:gd name="connsiteY32" fmla="*/ 335793 h 571790"/>
                <a:gd name="connsiteX33" fmla="*/ 143820 w 422375"/>
                <a:gd name="connsiteY33" fmla="*/ 337849 h 571790"/>
                <a:gd name="connsiteX34" fmla="*/ 143820 w 422375"/>
                <a:gd name="connsiteY34" fmla="*/ 160138 h 571790"/>
                <a:gd name="connsiteX35" fmla="*/ 153962 w 422375"/>
                <a:gd name="connsiteY35" fmla="*/ 149991 h 571790"/>
                <a:gd name="connsiteX36" fmla="*/ 309897 w 422375"/>
                <a:gd name="connsiteY36" fmla="*/ 88100 h 571790"/>
                <a:gd name="connsiteX37" fmla="*/ 412280 w 422375"/>
                <a:gd name="connsiteY37" fmla="*/ 88100 h 571790"/>
                <a:gd name="connsiteX38" fmla="*/ 422375 w 422375"/>
                <a:gd name="connsiteY38" fmla="*/ 98243 h 571790"/>
                <a:gd name="connsiteX39" fmla="*/ 412280 w 422375"/>
                <a:gd name="connsiteY39" fmla="*/ 108339 h 571790"/>
                <a:gd name="connsiteX40" fmla="*/ 309897 w 422375"/>
                <a:gd name="connsiteY40" fmla="*/ 108339 h 571790"/>
                <a:gd name="connsiteX41" fmla="*/ 299754 w 422375"/>
                <a:gd name="connsiteY41" fmla="*/ 98243 h 571790"/>
                <a:gd name="connsiteX42" fmla="*/ 309897 w 422375"/>
                <a:gd name="connsiteY42" fmla="*/ 88100 h 571790"/>
                <a:gd name="connsiteX43" fmla="*/ 154466 w 422375"/>
                <a:gd name="connsiteY43" fmla="*/ 20239 h 571790"/>
                <a:gd name="connsiteX44" fmla="*/ 74751 w 422375"/>
                <a:gd name="connsiteY44" fmla="*/ 99957 h 571790"/>
                <a:gd name="connsiteX45" fmla="*/ 74751 w 422375"/>
                <a:gd name="connsiteY45" fmla="*/ 309206 h 571790"/>
                <a:gd name="connsiteX46" fmla="*/ 70941 w 422375"/>
                <a:gd name="connsiteY46" fmla="*/ 312254 h 571790"/>
                <a:gd name="connsiteX47" fmla="*/ 32750 w 422375"/>
                <a:gd name="connsiteY47" fmla="*/ 360732 h 571790"/>
                <a:gd name="connsiteX48" fmla="*/ 20417 w 422375"/>
                <a:gd name="connsiteY48" fmla="*/ 423783 h 571790"/>
                <a:gd name="connsiteX49" fmla="*/ 60417 w 422375"/>
                <a:gd name="connsiteY49" fmla="*/ 513025 h 571790"/>
                <a:gd name="connsiteX50" fmla="*/ 150323 w 422375"/>
                <a:gd name="connsiteY50" fmla="*/ 551551 h 571790"/>
                <a:gd name="connsiteX51" fmla="*/ 154466 w 422375"/>
                <a:gd name="connsiteY51" fmla="*/ 551599 h 571790"/>
                <a:gd name="connsiteX52" fmla="*/ 247944 w 422375"/>
                <a:gd name="connsiteY52" fmla="*/ 513692 h 571790"/>
                <a:gd name="connsiteX53" fmla="*/ 288706 w 422375"/>
                <a:gd name="connsiteY53" fmla="*/ 417306 h 571790"/>
                <a:gd name="connsiteX54" fmla="*/ 238039 w 422375"/>
                <a:gd name="connsiteY54" fmla="*/ 312254 h 571790"/>
                <a:gd name="connsiteX55" fmla="*/ 234229 w 422375"/>
                <a:gd name="connsiteY55" fmla="*/ 309206 h 571790"/>
                <a:gd name="connsiteX56" fmla="*/ 234229 w 422375"/>
                <a:gd name="connsiteY56" fmla="*/ 99957 h 571790"/>
                <a:gd name="connsiteX57" fmla="*/ 154514 w 422375"/>
                <a:gd name="connsiteY57" fmla="*/ 20239 h 571790"/>
                <a:gd name="connsiteX58" fmla="*/ 154466 w 422375"/>
                <a:gd name="connsiteY58" fmla="*/ 0 h 571790"/>
                <a:gd name="connsiteX59" fmla="*/ 154562 w 422375"/>
                <a:gd name="connsiteY59" fmla="*/ 0 h 571790"/>
                <a:gd name="connsiteX60" fmla="*/ 254515 w 422375"/>
                <a:gd name="connsiteY60" fmla="*/ 99957 h 571790"/>
                <a:gd name="connsiteX61" fmla="*/ 254515 w 422375"/>
                <a:gd name="connsiteY61" fmla="*/ 299491 h 571790"/>
                <a:gd name="connsiteX62" fmla="*/ 308992 w 422375"/>
                <a:gd name="connsiteY62" fmla="*/ 417259 h 571790"/>
                <a:gd name="connsiteX63" fmla="*/ 296373 w 422375"/>
                <a:gd name="connsiteY63" fmla="*/ 478500 h 571790"/>
                <a:gd name="connsiteX64" fmla="*/ 262087 w 422375"/>
                <a:gd name="connsiteY64" fmla="*/ 528121 h 571790"/>
                <a:gd name="connsiteX65" fmla="*/ 211467 w 422375"/>
                <a:gd name="connsiteY65" fmla="*/ 560885 h 571790"/>
                <a:gd name="connsiteX66" fmla="*/ 154609 w 422375"/>
                <a:gd name="connsiteY66" fmla="*/ 571790 h 571790"/>
                <a:gd name="connsiteX67" fmla="*/ 149752 w 422375"/>
                <a:gd name="connsiteY67" fmla="*/ 571695 h 571790"/>
                <a:gd name="connsiteX68" fmla="*/ 46227 w 422375"/>
                <a:gd name="connsiteY68" fmla="*/ 527407 h 571790"/>
                <a:gd name="connsiteX69" fmla="*/ 178 w 422375"/>
                <a:gd name="connsiteY69" fmla="*/ 424735 h 571790"/>
                <a:gd name="connsiteX70" fmla="*/ 14322 w 422375"/>
                <a:gd name="connsiteY70" fmla="*/ 352255 h 571790"/>
                <a:gd name="connsiteX71" fmla="*/ 54513 w 422375"/>
                <a:gd name="connsiteY71" fmla="*/ 299539 h 571790"/>
                <a:gd name="connsiteX72" fmla="*/ 54513 w 422375"/>
                <a:gd name="connsiteY72" fmla="*/ 99957 h 571790"/>
                <a:gd name="connsiteX73" fmla="*/ 154466 w 422375"/>
                <a:gd name="connsiteY73" fmla="*/ 0 h 5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22375" h="571790">
                  <a:moveTo>
                    <a:pt x="153963" y="356030"/>
                  </a:moveTo>
                  <a:cubicBezTo>
                    <a:pt x="120822" y="356030"/>
                    <a:pt x="93824" y="383028"/>
                    <a:pt x="93824" y="416169"/>
                  </a:cubicBezTo>
                  <a:cubicBezTo>
                    <a:pt x="93824" y="449310"/>
                    <a:pt x="120822" y="476260"/>
                    <a:pt x="153963" y="476260"/>
                  </a:cubicBezTo>
                  <a:cubicBezTo>
                    <a:pt x="187104" y="476260"/>
                    <a:pt x="214055" y="449310"/>
                    <a:pt x="214055" y="416169"/>
                  </a:cubicBezTo>
                  <a:cubicBezTo>
                    <a:pt x="214055" y="383028"/>
                    <a:pt x="187104" y="356030"/>
                    <a:pt x="153963" y="356030"/>
                  </a:cubicBezTo>
                  <a:close/>
                  <a:moveTo>
                    <a:pt x="164057" y="337839"/>
                  </a:moveTo>
                  <a:lnTo>
                    <a:pt x="185196" y="342124"/>
                  </a:lnTo>
                  <a:cubicBezTo>
                    <a:pt x="214016" y="354351"/>
                    <a:pt x="234292" y="382957"/>
                    <a:pt x="234292" y="416169"/>
                  </a:cubicBezTo>
                  <a:cubicBezTo>
                    <a:pt x="234292" y="460452"/>
                    <a:pt x="198246" y="496497"/>
                    <a:pt x="153963" y="496497"/>
                  </a:cubicBezTo>
                  <a:cubicBezTo>
                    <a:pt x="109680" y="496497"/>
                    <a:pt x="73587" y="460452"/>
                    <a:pt x="73587" y="416169"/>
                  </a:cubicBezTo>
                  <a:cubicBezTo>
                    <a:pt x="73587" y="382957"/>
                    <a:pt x="93889" y="354351"/>
                    <a:pt x="122722" y="342124"/>
                  </a:cubicBezTo>
                  <a:lnTo>
                    <a:pt x="143820" y="337849"/>
                  </a:lnTo>
                  <a:lnTo>
                    <a:pt x="143820" y="345931"/>
                  </a:lnTo>
                  <a:cubicBezTo>
                    <a:pt x="143820" y="351504"/>
                    <a:pt x="148344" y="356030"/>
                    <a:pt x="153962" y="356030"/>
                  </a:cubicBezTo>
                  <a:cubicBezTo>
                    <a:pt x="159533" y="356030"/>
                    <a:pt x="164057" y="351504"/>
                    <a:pt x="164057" y="345931"/>
                  </a:cubicBezTo>
                  <a:close/>
                  <a:moveTo>
                    <a:pt x="309897" y="240488"/>
                  </a:moveTo>
                  <a:lnTo>
                    <a:pt x="412280" y="240488"/>
                  </a:lnTo>
                  <a:cubicBezTo>
                    <a:pt x="417851" y="240488"/>
                    <a:pt x="422375" y="245012"/>
                    <a:pt x="422375" y="250631"/>
                  </a:cubicBezTo>
                  <a:cubicBezTo>
                    <a:pt x="422375" y="256203"/>
                    <a:pt x="417851" y="260727"/>
                    <a:pt x="412280" y="260727"/>
                  </a:cubicBezTo>
                  <a:lnTo>
                    <a:pt x="309897" y="260727"/>
                  </a:lnTo>
                  <a:cubicBezTo>
                    <a:pt x="304278" y="260727"/>
                    <a:pt x="299754" y="256203"/>
                    <a:pt x="299754" y="250631"/>
                  </a:cubicBezTo>
                  <a:cubicBezTo>
                    <a:pt x="299754" y="245012"/>
                    <a:pt x="304278" y="240488"/>
                    <a:pt x="309897" y="240488"/>
                  </a:cubicBezTo>
                  <a:close/>
                  <a:moveTo>
                    <a:pt x="309897" y="164294"/>
                  </a:moveTo>
                  <a:lnTo>
                    <a:pt x="361088" y="164294"/>
                  </a:lnTo>
                  <a:cubicBezTo>
                    <a:pt x="366660" y="164294"/>
                    <a:pt x="371184" y="168818"/>
                    <a:pt x="371184" y="174437"/>
                  </a:cubicBezTo>
                  <a:cubicBezTo>
                    <a:pt x="371184" y="180009"/>
                    <a:pt x="366660" y="184533"/>
                    <a:pt x="361088" y="184533"/>
                  </a:cubicBezTo>
                  <a:lnTo>
                    <a:pt x="309897" y="184533"/>
                  </a:lnTo>
                  <a:cubicBezTo>
                    <a:pt x="304278" y="184533"/>
                    <a:pt x="299754" y="180009"/>
                    <a:pt x="299754" y="174437"/>
                  </a:cubicBezTo>
                  <a:cubicBezTo>
                    <a:pt x="299754" y="168818"/>
                    <a:pt x="304278" y="164294"/>
                    <a:pt x="309897" y="164294"/>
                  </a:cubicBezTo>
                  <a:close/>
                  <a:moveTo>
                    <a:pt x="153962" y="149991"/>
                  </a:moveTo>
                  <a:cubicBezTo>
                    <a:pt x="159533" y="149991"/>
                    <a:pt x="164057" y="154517"/>
                    <a:pt x="164057" y="160138"/>
                  </a:cubicBezTo>
                  <a:lnTo>
                    <a:pt x="164057" y="337839"/>
                  </a:lnTo>
                  <a:lnTo>
                    <a:pt x="153963" y="335793"/>
                  </a:lnTo>
                  <a:lnTo>
                    <a:pt x="143820" y="337849"/>
                  </a:lnTo>
                  <a:lnTo>
                    <a:pt x="143820" y="160138"/>
                  </a:lnTo>
                  <a:cubicBezTo>
                    <a:pt x="143820" y="154517"/>
                    <a:pt x="148344" y="149991"/>
                    <a:pt x="153962" y="149991"/>
                  </a:cubicBezTo>
                  <a:close/>
                  <a:moveTo>
                    <a:pt x="309897" y="88100"/>
                  </a:moveTo>
                  <a:lnTo>
                    <a:pt x="412280" y="88100"/>
                  </a:lnTo>
                  <a:cubicBezTo>
                    <a:pt x="417851" y="88100"/>
                    <a:pt x="422375" y="92624"/>
                    <a:pt x="422375" y="98243"/>
                  </a:cubicBezTo>
                  <a:cubicBezTo>
                    <a:pt x="422375" y="103815"/>
                    <a:pt x="417851" y="108339"/>
                    <a:pt x="412280" y="108339"/>
                  </a:cubicBezTo>
                  <a:lnTo>
                    <a:pt x="309897" y="108339"/>
                  </a:lnTo>
                  <a:cubicBezTo>
                    <a:pt x="304278" y="108339"/>
                    <a:pt x="299754" y="103815"/>
                    <a:pt x="299754" y="98243"/>
                  </a:cubicBezTo>
                  <a:cubicBezTo>
                    <a:pt x="299754" y="92624"/>
                    <a:pt x="304278" y="88100"/>
                    <a:pt x="309897" y="88100"/>
                  </a:cubicBezTo>
                  <a:close/>
                  <a:moveTo>
                    <a:pt x="154466" y="20239"/>
                  </a:moveTo>
                  <a:cubicBezTo>
                    <a:pt x="110561" y="20239"/>
                    <a:pt x="74751" y="56003"/>
                    <a:pt x="74751" y="99957"/>
                  </a:cubicBezTo>
                  <a:lnTo>
                    <a:pt x="74751" y="309206"/>
                  </a:lnTo>
                  <a:lnTo>
                    <a:pt x="70941" y="312254"/>
                  </a:lnTo>
                  <a:cubicBezTo>
                    <a:pt x="54703" y="325207"/>
                    <a:pt x="41465" y="342017"/>
                    <a:pt x="32750" y="360732"/>
                  </a:cubicBezTo>
                  <a:cubicBezTo>
                    <a:pt x="23560" y="380495"/>
                    <a:pt x="19417" y="401686"/>
                    <a:pt x="20417" y="423783"/>
                  </a:cubicBezTo>
                  <a:cubicBezTo>
                    <a:pt x="22036" y="457499"/>
                    <a:pt x="36179" y="489215"/>
                    <a:pt x="60417" y="513025"/>
                  </a:cubicBezTo>
                  <a:cubicBezTo>
                    <a:pt x="84656" y="536836"/>
                    <a:pt x="116561" y="550456"/>
                    <a:pt x="150323" y="551551"/>
                  </a:cubicBezTo>
                  <a:cubicBezTo>
                    <a:pt x="151657" y="551599"/>
                    <a:pt x="153085" y="551599"/>
                    <a:pt x="154466" y="551599"/>
                  </a:cubicBezTo>
                  <a:cubicBezTo>
                    <a:pt x="189610" y="551599"/>
                    <a:pt x="222610" y="538217"/>
                    <a:pt x="247944" y="513692"/>
                  </a:cubicBezTo>
                  <a:cubicBezTo>
                    <a:pt x="274230" y="488119"/>
                    <a:pt x="288706" y="453975"/>
                    <a:pt x="288706" y="417306"/>
                  </a:cubicBezTo>
                  <a:cubicBezTo>
                    <a:pt x="288706" y="376161"/>
                    <a:pt x="270230" y="337874"/>
                    <a:pt x="238039" y="312254"/>
                  </a:cubicBezTo>
                  <a:lnTo>
                    <a:pt x="234229" y="309206"/>
                  </a:lnTo>
                  <a:lnTo>
                    <a:pt x="234229" y="99957"/>
                  </a:lnTo>
                  <a:cubicBezTo>
                    <a:pt x="234229" y="56050"/>
                    <a:pt x="198467" y="20239"/>
                    <a:pt x="154514" y="20239"/>
                  </a:cubicBezTo>
                  <a:close/>
                  <a:moveTo>
                    <a:pt x="154466" y="0"/>
                  </a:moveTo>
                  <a:lnTo>
                    <a:pt x="154562" y="0"/>
                  </a:lnTo>
                  <a:cubicBezTo>
                    <a:pt x="209705" y="0"/>
                    <a:pt x="254515" y="44859"/>
                    <a:pt x="254515" y="99957"/>
                  </a:cubicBezTo>
                  <a:lnTo>
                    <a:pt x="254515" y="299491"/>
                  </a:lnTo>
                  <a:cubicBezTo>
                    <a:pt x="289230" y="328969"/>
                    <a:pt x="308992" y="371590"/>
                    <a:pt x="308992" y="417259"/>
                  </a:cubicBezTo>
                  <a:cubicBezTo>
                    <a:pt x="308992" y="438498"/>
                    <a:pt x="304754" y="459070"/>
                    <a:pt x="296373" y="478500"/>
                  </a:cubicBezTo>
                  <a:cubicBezTo>
                    <a:pt x="288278" y="497167"/>
                    <a:pt x="276706" y="513930"/>
                    <a:pt x="262087" y="528121"/>
                  </a:cubicBezTo>
                  <a:cubicBezTo>
                    <a:pt x="247420" y="542360"/>
                    <a:pt x="230420" y="553361"/>
                    <a:pt x="211467" y="560885"/>
                  </a:cubicBezTo>
                  <a:cubicBezTo>
                    <a:pt x="193324" y="568123"/>
                    <a:pt x="174229" y="571742"/>
                    <a:pt x="154609" y="571790"/>
                  </a:cubicBezTo>
                  <a:cubicBezTo>
                    <a:pt x="152990" y="571790"/>
                    <a:pt x="151371" y="571790"/>
                    <a:pt x="149752" y="571695"/>
                  </a:cubicBezTo>
                  <a:cubicBezTo>
                    <a:pt x="110894" y="570504"/>
                    <a:pt x="74180" y="554789"/>
                    <a:pt x="46227" y="527407"/>
                  </a:cubicBezTo>
                  <a:cubicBezTo>
                    <a:pt x="18369" y="500025"/>
                    <a:pt x="2036" y="463547"/>
                    <a:pt x="178" y="424735"/>
                  </a:cubicBezTo>
                  <a:cubicBezTo>
                    <a:pt x="-1012" y="399401"/>
                    <a:pt x="3750" y="374971"/>
                    <a:pt x="14322" y="352255"/>
                  </a:cubicBezTo>
                  <a:cubicBezTo>
                    <a:pt x="23703" y="332112"/>
                    <a:pt x="37560" y="313968"/>
                    <a:pt x="54513" y="299539"/>
                  </a:cubicBezTo>
                  <a:lnTo>
                    <a:pt x="54513" y="99957"/>
                  </a:lnTo>
                  <a:cubicBezTo>
                    <a:pt x="54513" y="44859"/>
                    <a:pt x="99323" y="0"/>
                    <a:pt x="15446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371650" y="4203197"/>
              <a:ext cx="981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1000m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12</a:t>
              </a: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℃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0"/>
            </p:custDataLst>
          </p:nvPr>
        </p:nvGrpSpPr>
        <p:grpSpPr>
          <a:xfrm>
            <a:off x="5379341" y="3007784"/>
            <a:ext cx="1431727" cy="646331"/>
            <a:chOff x="921282" y="4203197"/>
            <a:chExt cx="1431727" cy="646331"/>
          </a:xfrm>
        </p:grpSpPr>
        <p:sp>
          <p:nvSpPr>
            <p:cNvPr id="17" name="iconfont-10898-5201940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>
              <a:off x="921282" y="4203197"/>
              <a:ext cx="450368" cy="609685"/>
            </a:xfrm>
            <a:custGeom>
              <a:avLst/>
              <a:gdLst>
                <a:gd name="connsiteX0" fmla="*/ 153963 w 422375"/>
                <a:gd name="connsiteY0" fmla="*/ 356030 h 571790"/>
                <a:gd name="connsiteX1" fmla="*/ 93824 w 422375"/>
                <a:gd name="connsiteY1" fmla="*/ 416169 h 571790"/>
                <a:gd name="connsiteX2" fmla="*/ 153963 w 422375"/>
                <a:gd name="connsiteY2" fmla="*/ 476260 h 571790"/>
                <a:gd name="connsiteX3" fmla="*/ 214055 w 422375"/>
                <a:gd name="connsiteY3" fmla="*/ 416169 h 571790"/>
                <a:gd name="connsiteX4" fmla="*/ 153963 w 422375"/>
                <a:gd name="connsiteY4" fmla="*/ 356030 h 571790"/>
                <a:gd name="connsiteX5" fmla="*/ 164057 w 422375"/>
                <a:gd name="connsiteY5" fmla="*/ 337839 h 571790"/>
                <a:gd name="connsiteX6" fmla="*/ 185196 w 422375"/>
                <a:gd name="connsiteY6" fmla="*/ 342124 h 571790"/>
                <a:gd name="connsiteX7" fmla="*/ 234292 w 422375"/>
                <a:gd name="connsiteY7" fmla="*/ 416169 h 571790"/>
                <a:gd name="connsiteX8" fmla="*/ 153963 w 422375"/>
                <a:gd name="connsiteY8" fmla="*/ 496497 h 571790"/>
                <a:gd name="connsiteX9" fmla="*/ 73587 w 422375"/>
                <a:gd name="connsiteY9" fmla="*/ 416169 h 571790"/>
                <a:gd name="connsiteX10" fmla="*/ 122722 w 422375"/>
                <a:gd name="connsiteY10" fmla="*/ 342124 h 571790"/>
                <a:gd name="connsiteX11" fmla="*/ 143820 w 422375"/>
                <a:gd name="connsiteY11" fmla="*/ 337849 h 571790"/>
                <a:gd name="connsiteX12" fmla="*/ 143820 w 422375"/>
                <a:gd name="connsiteY12" fmla="*/ 345931 h 571790"/>
                <a:gd name="connsiteX13" fmla="*/ 153962 w 422375"/>
                <a:gd name="connsiteY13" fmla="*/ 356030 h 571790"/>
                <a:gd name="connsiteX14" fmla="*/ 164057 w 422375"/>
                <a:gd name="connsiteY14" fmla="*/ 345931 h 571790"/>
                <a:gd name="connsiteX15" fmla="*/ 309897 w 422375"/>
                <a:gd name="connsiteY15" fmla="*/ 240488 h 571790"/>
                <a:gd name="connsiteX16" fmla="*/ 412280 w 422375"/>
                <a:gd name="connsiteY16" fmla="*/ 240488 h 571790"/>
                <a:gd name="connsiteX17" fmla="*/ 422375 w 422375"/>
                <a:gd name="connsiteY17" fmla="*/ 250631 h 571790"/>
                <a:gd name="connsiteX18" fmla="*/ 412280 w 422375"/>
                <a:gd name="connsiteY18" fmla="*/ 260727 h 571790"/>
                <a:gd name="connsiteX19" fmla="*/ 309897 w 422375"/>
                <a:gd name="connsiteY19" fmla="*/ 260727 h 571790"/>
                <a:gd name="connsiteX20" fmla="*/ 299754 w 422375"/>
                <a:gd name="connsiteY20" fmla="*/ 250631 h 571790"/>
                <a:gd name="connsiteX21" fmla="*/ 309897 w 422375"/>
                <a:gd name="connsiteY21" fmla="*/ 240488 h 571790"/>
                <a:gd name="connsiteX22" fmla="*/ 309897 w 422375"/>
                <a:gd name="connsiteY22" fmla="*/ 164294 h 571790"/>
                <a:gd name="connsiteX23" fmla="*/ 361088 w 422375"/>
                <a:gd name="connsiteY23" fmla="*/ 164294 h 571790"/>
                <a:gd name="connsiteX24" fmla="*/ 371184 w 422375"/>
                <a:gd name="connsiteY24" fmla="*/ 174437 h 571790"/>
                <a:gd name="connsiteX25" fmla="*/ 361088 w 422375"/>
                <a:gd name="connsiteY25" fmla="*/ 184533 h 571790"/>
                <a:gd name="connsiteX26" fmla="*/ 309897 w 422375"/>
                <a:gd name="connsiteY26" fmla="*/ 184533 h 571790"/>
                <a:gd name="connsiteX27" fmla="*/ 299754 w 422375"/>
                <a:gd name="connsiteY27" fmla="*/ 174437 h 571790"/>
                <a:gd name="connsiteX28" fmla="*/ 309897 w 422375"/>
                <a:gd name="connsiteY28" fmla="*/ 164294 h 571790"/>
                <a:gd name="connsiteX29" fmla="*/ 153962 w 422375"/>
                <a:gd name="connsiteY29" fmla="*/ 149991 h 571790"/>
                <a:gd name="connsiteX30" fmla="*/ 164057 w 422375"/>
                <a:gd name="connsiteY30" fmla="*/ 160138 h 571790"/>
                <a:gd name="connsiteX31" fmla="*/ 164057 w 422375"/>
                <a:gd name="connsiteY31" fmla="*/ 337839 h 571790"/>
                <a:gd name="connsiteX32" fmla="*/ 153963 w 422375"/>
                <a:gd name="connsiteY32" fmla="*/ 335793 h 571790"/>
                <a:gd name="connsiteX33" fmla="*/ 143820 w 422375"/>
                <a:gd name="connsiteY33" fmla="*/ 337849 h 571790"/>
                <a:gd name="connsiteX34" fmla="*/ 143820 w 422375"/>
                <a:gd name="connsiteY34" fmla="*/ 160138 h 571790"/>
                <a:gd name="connsiteX35" fmla="*/ 153962 w 422375"/>
                <a:gd name="connsiteY35" fmla="*/ 149991 h 571790"/>
                <a:gd name="connsiteX36" fmla="*/ 309897 w 422375"/>
                <a:gd name="connsiteY36" fmla="*/ 88100 h 571790"/>
                <a:gd name="connsiteX37" fmla="*/ 412280 w 422375"/>
                <a:gd name="connsiteY37" fmla="*/ 88100 h 571790"/>
                <a:gd name="connsiteX38" fmla="*/ 422375 w 422375"/>
                <a:gd name="connsiteY38" fmla="*/ 98243 h 571790"/>
                <a:gd name="connsiteX39" fmla="*/ 412280 w 422375"/>
                <a:gd name="connsiteY39" fmla="*/ 108339 h 571790"/>
                <a:gd name="connsiteX40" fmla="*/ 309897 w 422375"/>
                <a:gd name="connsiteY40" fmla="*/ 108339 h 571790"/>
                <a:gd name="connsiteX41" fmla="*/ 299754 w 422375"/>
                <a:gd name="connsiteY41" fmla="*/ 98243 h 571790"/>
                <a:gd name="connsiteX42" fmla="*/ 309897 w 422375"/>
                <a:gd name="connsiteY42" fmla="*/ 88100 h 571790"/>
                <a:gd name="connsiteX43" fmla="*/ 154466 w 422375"/>
                <a:gd name="connsiteY43" fmla="*/ 20239 h 571790"/>
                <a:gd name="connsiteX44" fmla="*/ 74751 w 422375"/>
                <a:gd name="connsiteY44" fmla="*/ 99957 h 571790"/>
                <a:gd name="connsiteX45" fmla="*/ 74751 w 422375"/>
                <a:gd name="connsiteY45" fmla="*/ 309206 h 571790"/>
                <a:gd name="connsiteX46" fmla="*/ 70941 w 422375"/>
                <a:gd name="connsiteY46" fmla="*/ 312254 h 571790"/>
                <a:gd name="connsiteX47" fmla="*/ 32750 w 422375"/>
                <a:gd name="connsiteY47" fmla="*/ 360732 h 571790"/>
                <a:gd name="connsiteX48" fmla="*/ 20417 w 422375"/>
                <a:gd name="connsiteY48" fmla="*/ 423783 h 571790"/>
                <a:gd name="connsiteX49" fmla="*/ 60417 w 422375"/>
                <a:gd name="connsiteY49" fmla="*/ 513025 h 571790"/>
                <a:gd name="connsiteX50" fmla="*/ 150323 w 422375"/>
                <a:gd name="connsiteY50" fmla="*/ 551551 h 571790"/>
                <a:gd name="connsiteX51" fmla="*/ 154466 w 422375"/>
                <a:gd name="connsiteY51" fmla="*/ 551599 h 571790"/>
                <a:gd name="connsiteX52" fmla="*/ 247944 w 422375"/>
                <a:gd name="connsiteY52" fmla="*/ 513692 h 571790"/>
                <a:gd name="connsiteX53" fmla="*/ 288706 w 422375"/>
                <a:gd name="connsiteY53" fmla="*/ 417306 h 571790"/>
                <a:gd name="connsiteX54" fmla="*/ 238039 w 422375"/>
                <a:gd name="connsiteY54" fmla="*/ 312254 h 571790"/>
                <a:gd name="connsiteX55" fmla="*/ 234229 w 422375"/>
                <a:gd name="connsiteY55" fmla="*/ 309206 h 571790"/>
                <a:gd name="connsiteX56" fmla="*/ 234229 w 422375"/>
                <a:gd name="connsiteY56" fmla="*/ 99957 h 571790"/>
                <a:gd name="connsiteX57" fmla="*/ 154514 w 422375"/>
                <a:gd name="connsiteY57" fmla="*/ 20239 h 571790"/>
                <a:gd name="connsiteX58" fmla="*/ 154466 w 422375"/>
                <a:gd name="connsiteY58" fmla="*/ 0 h 571790"/>
                <a:gd name="connsiteX59" fmla="*/ 154562 w 422375"/>
                <a:gd name="connsiteY59" fmla="*/ 0 h 571790"/>
                <a:gd name="connsiteX60" fmla="*/ 254515 w 422375"/>
                <a:gd name="connsiteY60" fmla="*/ 99957 h 571790"/>
                <a:gd name="connsiteX61" fmla="*/ 254515 w 422375"/>
                <a:gd name="connsiteY61" fmla="*/ 299491 h 571790"/>
                <a:gd name="connsiteX62" fmla="*/ 308992 w 422375"/>
                <a:gd name="connsiteY62" fmla="*/ 417259 h 571790"/>
                <a:gd name="connsiteX63" fmla="*/ 296373 w 422375"/>
                <a:gd name="connsiteY63" fmla="*/ 478500 h 571790"/>
                <a:gd name="connsiteX64" fmla="*/ 262087 w 422375"/>
                <a:gd name="connsiteY64" fmla="*/ 528121 h 571790"/>
                <a:gd name="connsiteX65" fmla="*/ 211467 w 422375"/>
                <a:gd name="connsiteY65" fmla="*/ 560885 h 571790"/>
                <a:gd name="connsiteX66" fmla="*/ 154609 w 422375"/>
                <a:gd name="connsiteY66" fmla="*/ 571790 h 571790"/>
                <a:gd name="connsiteX67" fmla="*/ 149752 w 422375"/>
                <a:gd name="connsiteY67" fmla="*/ 571695 h 571790"/>
                <a:gd name="connsiteX68" fmla="*/ 46227 w 422375"/>
                <a:gd name="connsiteY68" fmla="*/ 527407 h 571790"/>
                <a:gd name="connsiteX69" fmla="*/ 178 w 422375"/>
                <a:gd name="connsiteY69" fmla="*/ 424735 h 571790"/>
                <a:gd name="connsiteX70" fmla="*/ 14322 w 422375"/>
                <a:gd name="connsiteY70" fmla="*/ 352255 h 571790"/>
                <a:gd name="connsiteX71" fmla="*/ 54513 w 422375"/>
                <a:gd name="connsiteY71" fmla="*/ 299539 h 571790"/>
                <a:gd name="connsiteX72" fmla="*/ 54513 w 422375"/>
                <a:gd name="connsiteY72" fmla="*/ 99957 h 571790"/>
                <a:gd name="connsiteX73" fmla="*/ 154466 w 422375"/>
                <a:gd name="connsiteY73" fmla="*/ 0 h 5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22375" h="571790">
                  <a:moveTo>
                    <a:pt x="153963" y="356030"/>
                  </a:moveTo>
                  <a:cubicBezTo>
                    <a:pt x="120822" y="356030"/>
                    <a:pt x="93824" y="383028"/>
                    <a:pt x="93824" y="416169"/>
                  </a:cubicBezTo>
                  <a:cubicBezTo>
                    <a:pt x="93824" y="449310"/>
                    <a:pt x="120822" y="476260"/>
                    <a:pt x="153963" y="476260"/>
                  </a:cubicBezTo>
                  <a:cubicBezTo>
                    <a:pt x="187104" y="476260"/>
                    <a:pt x="214055" y="449310"/>
                    <a:pt x="214055" y="416169"/>
                  </a:cubicBezTo>
                  <a:cubicBezTo>
                    <a:pt x="214055" y="383028"/>
                    <a:pt x="187104" y="356030"/>
                    <a:pt x="153963" y="356030"/>
                  </a:cubicBezTo>
                  <a:close/>
                  <a:moveTo>
                    <a:pt x="164057" y="337839"/>
                  </a:moveTo>
                  <a:lnTo>
                    <a:pt x="185196" y="342124"/>
                  </a:lnTo>
                  <a:cubicBezTo>
                    <a:pt x="214016" y="354351"/>
                    <a:pt x="234292" y="382957"/>
                    <a:pt x="234292" y="416169"/>
                  </a:cubicBezTo>
                  <a:cubicBezTo>
                    <a:pt x="234292" y="460452"/>
                    <a:pt x="198246" y="496497"/>
                    <a:pt x="153963" y="496497"/>
                  </a:cubicBezTo>
                  <a:cubicBezTo>
                    <a:pt x="109680" y="496497"/>
                    <a:pt x="73587" y="460452"/>
                    <a:pt x="73587" y="416169"/>
                  </a:cubicBezTo>
                  <a:cubicBezTo>
                    <a:pt x="73587" y="382957"/>
                    <a:pt x="93889" y="354351"/>
                    <a:pt x="122722" y="342124"/>
                  </a:cubicBezTo>
                  <a:lnTo>
                    <a:pt x="143820" y="337849"/>
                  </a:lnTo>
                  <a:lnTo>
                    <a:pt x="143820" y="345931"/>
                  </a:lnTo>
                  <a:cubicBezTo>
                    <a:pt x="143820" y="351504"/>
                    <a:pt x="148344" y="356030"/>
                    <a:pt x="153962" y="356030"/>
                  </a:cubicBezTo>
                  <a:cubicBezTo>
                    <a:pt x="159533" y="356030"/>
                    <a:pt x="164057" y="351504"/>
                    <a:pt x="164057" y="345931"/>
                  </a:cubicBezTo>
                  <a:close/>
                  <a:moveTo>
                    <a:pt x="309897" y="240488"/>
                  </a:moveTo>
                  <a:lnTo>
                    <a:pt x="412280" y="240488"/>
                  </a:lnTo>
                  <a:cubicBezTo>
                    <a:pt x="417851" y="240488"/>
                    <a:pt x="422375" y="245012"/>
                    <a:pt x="422375" y="250631"/>
                  </a:cubicBezTo>
                  <a:cubicBezTo>
                    <a:pt x="422375" y="256203"/>
                    <a:pt x="417851" y="260727"/>
                    <a:pt x="412280" y="260727"/>
                  </a:cubicBezTo>
                  <a:lnTo>
                    <a:pt x="309897" y="260727"/>
                  </a:lnTo>
                  <a:cubicBezTo>
                    <a:pt x="304278" y="260727"/>
                    <a:pt x="299754" y="256203"/>
                    <a:pt x="299754" y="250631"/>
                  </a:cubicBezTo>
                  <a:cubicBezTo>
                    <a:pt x="299754" y="245012"/>
                    <a:pt x="304278" y="240488"/>
                    <a:pt x="309897" y="240488"/>
                  </a:cubicBezTo>
                  <a:close/>
                  <a:moveTo>
                    <a:pt x="309897" y="164294"/>
                  </a:moveTo>
                  <a:lnTo>
                    <a:pt x="361088" y="164294"/>
                  </a:lnTo>
                  <a:cubicBezTo>
                    <a:pt x="366660" y="164294"/>
                    <a:pt x="371184" y="168818"/>
                    <a:pt x="371184" y="174437"/>
                  </a:cubicBezTo>
                  <a:cubicBezTo>
                    <a:pt x="371184" y="180009"/>
                    <a:pt x="366660" y="184533"/>
                    <a:pt x="361088" y="184533"/>
                  </a:cubicBezTo>
                  <a:lnTo>
                    <a:pt x="309897" y="184533"/>
                  </a:lnTo>
                  <a:cubicBezTo>
                    <a:pt x="304278" y="184533"/>
                    <a:pt x="299754" y="180009"/>
                    <a:pt x="299754" y="174437"/>
                  </a:cubicBezTo>
                  <a:cubicBezTo>
                    <a:pt x="299754" y="168818"/>
                    <a:pt x="304278" y="164294"/>
                    <a:pt x="309897" y="164294"/>
                  </a:cubicBezTo>
                  <a:close/>
                  <a:moveTo>
                    <a:pt x="153962" y="149991"/>
                  </a:moveTo>
                  <a:cubicBezTo>
                    <a:pt x="159533" y="149991"/>
                    <a:pt x="164057" y="154517"/>
                    <a:pt x="164057" y="160138"/>
                  </a:cubicBezTo>
                  <a:lnTo>
                    <a:pt x="164057" y="337839"/>
                  </a:lnTo>
                  <a:lnTo>
                    <a:pt x="153963" y="335793"/>
                  </a:lnTo>
                  <a:lnTo>
                    <a:pt x="143820" y="337849"/>
                  </a:lnTo>
                  <a:lnTo>
                    <a:pt x="143820" y="160138"/>
                  </a:lnTo>
                  <a:cubicBezTo>
                    <a:pt x="143820" y="154517"/>
                    <a:pt x="148344" y="149991"/>
                    <a:pt x="153962" y="149991"/>
                  </a:cubicBezTo>
                  <a:close/>
                  <a:moveTo>
                    <a:pt x="309897" y="88100"/>
                  </a:moveTo>
                  <a:lnTo>
                    <a:pt x="412280" y="88100"/>
                  </a:lnTo>
                  <a:cubicBezTo>
                    <a:pt x="417851" y="88100"/>
                    <a:pt x="422375" y="92624"/>
                    <a:pt x="422375" y="98243"/>
                  </a:cubicBezTo>
                  <a:cubicBezTo>
                    <a:pt x="422375" y="103815"/>
                    <a:pt x="417851" y="108339"/>
                    <a:pt x="412280" y="108339"/>
                  </a:cubicBezTo>
                  <a:lnTo>
                    <a:pt x="309897" y="108339"/>
                  </a:lnTo>
                  <a:cubicBezTo>
                    <a:pt x="304278" y="108339"/>
                    <a:pt x="299754" y="103815"/>
                    <a:pt x="299754" y="98243"/>
                  </a:cubicBezTo>
                  <a:cubicBezTo>
                    <a:pt x="299754" y="92624"/>
                    <a:pt x="304278" y="88100"/>
                    <a:pt x="309897" y="88100"/>
                  </a:cubicBezTo>
                  <a:close/>
                  <a:moveTo>
                    <a:pt x="154466" y="20239"/>
                  </a:moveTo>
                  <a:cubicBezTo>
                    <a:pt x="110561" y="20239"/>
                    <a:pt x="74751" y="56003"/>
                    <a:pt x="74751" y="99957"/>
                  </a:cubicBezTo>
                  <a:lnTo>
                    <a:pt x="74751" y="309206"/>
                  </a:lnTo>
                  <a:lnTo>
                    <a:pt x="70941" y="312254"/>
                  </a:lnTo>
                  <a:cubicBezTo>
                    <a:pt x="54703" y="325207"/>
                    <a:pt x="41465" y="342017"/>
                    <a:pt x="32750" y="360732"/>
                  </a:cubicBezTo>
                  <a:cubicBezTo>
                    <a:pt x="23560" y="380495"/>
                    <a:pt x="19417" y="401686"/>
                    <a:pt x="20417" y="423783"/>
                  </a:cubicBezTo>
                  <a:cubicBezTo>
                    <a:pt x="22036" y="457499"/>
                    <a:pt x="36179" y="489215"/>
                    <a:pt x="60417" y="513025"/>
                  </a:cubicBezTo>
                  <a:cubicBezTo>
                    <a:pt x="84656" y="536836"/>
                    <a:pt x="116561" y="550456"/>
                    <a:pt x="150323" y="551551"/>
                  </a:cubicBezTo>
                  <a:cubicBezTo>
                    <a:pt x="151657" y="551599"/>
                    <a:pt x="153085" y="551599"/>
                    <a:pt x="154466" y="551599"/>
                  </a:cubicBezTo>
                  <a:cubicBezTo>
                    <a:pt x="189610" y="551599"/>
                    <a:pt x="222610" y="538217"/>
                    <a:pt x="247944" y="513692"/>
                  </a:cubicBezTo>
                  <a:cubicBezTo>
                    <a:pt x="274230" y="488119"/>
                    <a:pt x="288706" y="453975"/>
                    <a:pt x="288706" y="417306"/>
                  </a:cubicBezTo>
                  <a:cubicBezTo>
                    <a:pt x="288706" y="376161"/>
                    <a:pt x="270230" y="337874"/>
                    <a:pt x="238039" y="312254"/>
                  </a:cubicBezTo>
                  <a:lnTo>
                    <a:pt x="234229" y="309206"/>
                  </a:lnTo>
                  <a:lnTo>
                    <a:pt x="234229" y="99957"/>
                  </a:lnTo>
                  <a:cubicBezTo>
                    <a:pt x="234229" y="56050"/>
                    <a:pt x="198467" y="20239"/>
                    <a:pt x="154514" y="20239"/>
                  </a:cubicBezTo>
                  <a:close/>
                  <a:moveTo>
                    <a:pt x="154466" y="0"/>
                  </a:moveTo>
                  <a:lnTo>
                    <a:pt x="154562" y="0"/>
                  </a:lnTo>
                  <a:cubicBezTo>
                    <a:pt x="209705" y="0"/>
                    <a:pt x="254515" y="44859"/>
                    <a:pt x="254515" y="99957"/>
                  </a:cubicBezTo>
                  <a:lnTo>
                    <a:pt x="254515" y="299491"/>
                  </a:lnTo>
                  <a:cubicBezTo>
                    <a:pt x="289230" y="328969"/>
                    <a:pt x="308992" y="371590"/>
                    <a:pt x="308992" y="417259"/>
                  </a:cubicBezTo>
                  <a:cubicBezTo>
                    <a:pt x="308992" y="438498"/>
                    <a:pt x="304754" y="459070"/>
                    <a:pt x="296373" y="478500"/>
                  </a:cubicBezTo>
                  <a:cubicBezTo>
                    <a:pt x="288278" y="497167"/>
                    <a:pt x="276706" y="513930"/>
                    <a:pt x="262087" y="528121"/>
                  </a:cubicBezTo>
                  <a:cubicBezTo>
                    <a:pt x="247420" y="542360"/>
                    <a:pt x="230420" y="553361"/>
                    <a:pt x="211467" y="560885"/>
                  </a:cubicBezTo>
                  <a:cubicBezTo>
                    <a:pt x="193324" y="568123"/>
                    <a:pt x="174229" y="571742"/>
                    <a:pt x="154609" y="571790"/>
                  </a:cubicBezTo>
                  <a:cubicBezTo>
                    <a:pt x="152990" y="571790"/>
                    <a:pt x="151371" y="571790"/>
                    <a:pt x="149752" y="571695"/>
                  </a:cubicBezTo>
                  <a:cubicBezTo>
                    <a:pt x="110894" y="570504"/>
                    <a:pt x="74180" y="554789"/>
                    <a:pt x="46227" y="527407"/>
                  </a:cubicBezTo>
                  <a:cubicBezTo>
                    <a:pt x="18369" y="500025"/>
                    <a:pt x="2036" y="463547"/>
                    <a:pt x="178" y="424735"/>
                  </a:cubicBezTo>
                  <a:cubicBezTo>
                    <a:pt x="-1012" y="399401"/>
                    <a:pt x="3750" y="374971"/>
                    <a:pt x="14322" y="352255"/>
                  </a:cubicBezTo>
                  <a:cubicBezTo>
                    <a:pt x="23703" y="332112"/>
                    <a:pt x="37560" y="313968"/>
                    <a:pt x="54513" y="299539"/>
                  </a:cubicBezTo>
                  <a:lnTo>
                    <a:pt x="54513" y="99957"/>
                  </a:lnTo>
                  <a:cubicBezTo>
                    <a:pt x="54513" y="44859"/>
                    <a:pt x="99323" y="0"/>
                    <a:pt x="15446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371650" y="4203197"/>
              <a:ext cx="981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2000m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06</a:t>
              </a: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℃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3"/>
            </p:custDataLst>
          </p:nvPr>
        </p:nvGrpSpPr>
        <p:grpSpPr>
          <a:xfrm>
            <a:off x="3187750" y="1919681"/>
            <a:ext cx="1371600" cy="646331"/>
            <a:chOff x="50" y="4203197"/>
            <a:chExt cx="1371600" cy="646331"/>
          </a:xfrm>
        </p:grpSpPr>
        <p:sp>
          <p:nvSpPr>
            <p:cNvPr id="20" name="iconfont-10898-5201940"/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auto">
            <a:xfrm>
              <a:off x="921282" y="4203197"/>
              <a:ext cx="450368" cy="609685"/>
            </a:xfrm>
            <a:custGeom>
              <a:avLst/>
              <a:gdLst>
                <a:gd name="connsiteX0" fmla="*/ 153963 w 422375"/>
                <a:gd name="connsiteY0" fmla="*/ 356030 h 571790"/>
                <a:gd name="connsiteX1" fmla="*/ 93824 w 422375"/>
                <a:gd name="connsiteY1" fmla="*/ 416169 h 571790"/>
                <a:gd name="connsiteX2" fmla="*/ 153963 w 422375"/>
                <a:gd name="connsiteY2" fmla="*/ 476260 h 571790"/>
                <a:gd name="connsiteX3" fmla="*/ 214055 w 422375"/>
                <a:gd name="connsiteY3" fmla="*/ 416169 h 571790"/>
                <a:gd name="connsiteX4" fmla="*/ 153963 w 422375"/>
                <a:gd name="connsiteY4" fmla="*/ 356030 h 571790"/>
                <a:gd name="connsiteX5" fmla="*/ 164057 w 422375"/>
                <a:gd name="connsiteY5" fmla="*/ 337839 h 571790"/>
                <a:gd name="connsiteX6" fmla="*/ 185196 w 422375"/>
                <a:gd name="connsiteY6" fmla="*/ 342124 h 571790"/>
                <a:gd name="connsiteX7" fmla="*/ 234292 w 422375"/>
                <a:gd name="connsiteY7" fmla="*/ 416169 h 571790"/>
                <a:gd name="connsiteX8" fmla="*/ 153963 w 422375"/>
                <a:gd name="connsiteY8" fmla="*/ 496497 h 571790"/>
                <a:gd name="connsiteX9" fmla="*/ 73587 w 422375"/>
                <a:gd name="connsiteY9" fmla="*/ 416169 h 571790"/>
                <a:gd name="connsiteX10" fmla="*/ 122722 w 422375"/>
                <a:gd name="connsiteY10" fmla="*/ 342124 h 571790"/>
                <a:gd name="connsiteX11" fmla="*/ 143820 w 422375"/>
                <a:gd name="connsiteY11" fmla="*/ 337849 h 571790"/>
                <a:gd name="connsiteX12" fmla="*/ 143820 w 422375"/>
                <a:gd name="connsiteY12" fmla="*/ 345931 h 571790"/>
                <a:gd name="connsiteX13" fmla="*/ 153962 w 422375"/>
                <a:gd name="connsiteY13" fmla="*/ 356030 h 571790"/>
                <a:gd name="connsiteX14" fmla="*/ 164057 w 422375"/>
                <a:gd name="connsiteY14" fmla="*/ 345931 h 571790"/>
                <a:gd name="connsiteX15" fmla="*/ 309897 w 422375"/>
                <a:gd name="connsiteY15" fmla="*/ 240488 h 571790"/>
                <a:gd name="connsiteX16" fmla="*/ 412280 w 422375"/>
                <a:gd name="connsiteY16" fmla="*/ 240488 h 571790"/>
                <a:gd name="connsiteX17" fmla="*/ 422375 w 422375"/>
                <a:gd name="connsiteY17" fmla="*/ 250631 h 571790"/>
                <a:gd name="connsiteX18" fmla="*/ 412280 w 422375"/>
                <a:gd name="connsiteY18" fmla="*/ 260727 h 571790"/>
                <a:gd name="connsiteX19" fmla="*/ 309897 w 422375"/>
                <a:gd name="connsiteY19" fmla="*/ 260727 h 571790"/>
                <a:gd name="connsiteX20" fmla="*/ 299754 w 422375"/>
                <a:gd name="connsiteY20" fmla="*/ 250631 h 571790"/>
                <a:gd name="connsiteX21" fmla="*/ 309897 w 422375"/>
                <a:gd name="connsiteY21" fmla="*/ 240488 h 571790"/>
                <a:gd name="connsiteX22" fmla="*/ 309897 w 422375"/>
                <a:gd name="connsiteY22" fmla="*/ 164294 h 571790"/>
                <a:gd name="connsiteX23" fmla="*/ 361088 w 422375"/>
                <a:gd name="connsiteY23" fmla="*/ 164294 h 571790"/>
                <a:gd name="connsiteX24" fmla="*/ 371184 w 422375"/>
                <a:gd name="connsiteY24" fmla="*/ 174437 h 571790"/>
                <a:gd name="connsiteX25" fmla="*/ 361088 w 422375"/>
                <a:gd name="connsiteY25" fmla="*/ 184533 h 571790"/>
                <a:gd name="connsiteX26" fmla="*/ 309897 w 422375"/>
                <a:gd name="connsiteY26" fmla="*/ 184533 h 571790"/>
                <a:gd name="connsiteX27" fmla="*/ 299754 w 422375"/>
                <a:gd name="connsiteY27" fmla="*/ 174437 h 571790"/>
                <a:gd name="connsiteX28" fmla="*/ 309897 w 422375"/>
                <a:gd name="connsiteY28" fmla="*/ 164294 h 571790"/>
                <a:gd name="connsiteX29" fmla="*/ 153962 w 422375"/>
                <a:gd name="connsiteY29" fmla="*/ 149991 h 571790"/>
                <a:gd name="connsiteX30" fmla="*/ 164057 w 422375"/>
                <a:gd name="connsiteY30" fmla="*/ 160138 h 571790"/>
                <a:gd name="connsiteX31" fmla="*/ 164057 w 422375"/>
                <a:gd name="connsiteY31" fmla="*/ 337839 h 571790"/>
                <a:gd name="connsiteX32" fmla="*/ 153963 w 422375"/>
                <a:gd name="connsiteY32" fmla="*/ 335793 h 571790"/>
                <a:gd name="connsiteX33" fmla="*/ 143820 w 422375"/>
                <a:gd name="connsiteY33" fmla="*/ 337849 h 571790"/>
                <a:gd name="connsiteX34" fmla="*/ 143820 w 422375"/>
                <a:gd name="connsiteY34" fmla="*/ 160138 h 571790"/>
                <a:gd name="connsiteX35" fmla="*/ 153962 w 422375"/>
                <a:gd name="connsiteY35" fmla="*/ 149991 h 571790"/>
                <a:gd name="connsiteX36" fmla="*/ 309897 w 422375"/>
                <a:gd name="connsiteY36" fmla="*/ 88100 h 571790"/>
                <a:gd name="connsiteX37" fmla="*/ 412280 w 422375"/>
                <a:gd name="connsiteY37" fmla="*/ 88100 h 571790"/>
                <a:gd name="connsiteX38" fmla="*/ 422375 w 422375"/>
                <a:gd name="connsiteY38" fmla="*/ 98243 h 571790"/>
                <a:gd name="connsiteX39" fmla="*/ 412280 w 422375"/>
                <a:gd name="connsiteY39" fmla="*/ 108339 h 571790"/>
                <a:gd name="connsiteX40" fmla="*/ 309897 w 422375"/>
                <a:gd name="connsiteY40" fmla="*/ 108339 h 571790"/>
                <a:gd name="connsiteX41" fmla="*/ 299754 w 422375"/>
                <a:gd name="connsiteY41" fmla="*/ 98243 h 571790"/>
                <a:gd name="connsiteX42" fmla="*/ 309897 w 422375"/>
                <a:gd name="connsiteY42" fmla="*/ 88100 h 571790"/>
                <a:gd name="connsiteX43" fmla="*/ 154466 w 422375"/>
                <a:gd name="connsiteY43" fmla="*/ 20239 h 571790"/>
                <a:gd name="connsiteX44" fmla="*/ 74751 w 422375"/>
                <a:gd name="connsiteY44" fmla="*/ 99957 h 571790"/>
                <a:gd name="connsiteX45" fmla="*/ 74751 w 422375"/>
                <a:gd name="connsiteY45" fmla="*/ 309206 h 571790"/>
                <a:gd name="connsiteX46" fmla="*/ 70941 w 422375"/>
                <a:gd name="connsiteY46" fmla="*/ 312254 h 571790"/>
                <a:gd name="connsiteX47" fmla="*/ 32750 w 422375"/>
                <a:gd name="connsiteY47" fmla="*/ 360732 h 571790"/>
                <a:gd name="connsiteX48" fmla="*/ 20417 w 422375"/>
                <a:gd name="connsiteY48" fmla="*/ 423783 h 571790"/>
                <a:gd name="connsiteX49" fmla="*/ 60417 w 422375"/>
                <a:gd name="connsiteY49" fmla="*/ 513025 h 571790"/>
                <a:gd name="connsiteX50" fmla="*/ 150323 w 422375"/>
                <a:gd name="connsiteY50" fmla="*/ 551551 h 571790"/>
                <a:gd name="connsiteX51" fmla="*/ 154466 w 422375"/>
                <a:gd name="connsiteY51" fmla="*/ 551599 h 571790"/>
                <a:gd name="connsiteX52" fmla="*/ 247944 w 422375"/>
                <a:gd name="connsiteY52" fmla="*/ 513692 h 571790"/>
                <a:gd name="connsiteX53" fmla="*/ 288706 w 422375"/>
                <a:gd name="connsiteY53" fmla="*/ 417306 h 571790"/>
                <a:gd name="connsiteX54" fmla="*/ 238039 w 422375"/>
                <a:gd name="connsiteY54" fmla="*/ 312254 h 571790"/>
                <a:gd name="connsiteX55" fmla="*/ 234229 w 422375"/>
                <a:gd name="connsiteY55" fmla="*/ 309206 h 571790"/>
                <a:gd name="connsiteX56" fmla="*/ 234229 w 422375"/>
                <a:gd name="connsiteY56" fmla="*/ 99957 h 571790"/>
                <a:gd name="connsiteX57" fmla="*/ 154514 w 422375"/>
                <a:gd name="connsiteY57" fmla="*/ 20239 h 571790"/>
                <a:gd name="connsiteX58" fmla="*/ 154466 w 422375"/>
                <a:gd name="connsiteY58" fmla="*/ 0 h 571790"/>
                <a:gd name="connsiteX59" fmla="*/ 154562 w 422375"/>
                <a:gd name="connsiteY59" fmla="*/ 0 h 571790"/>
                <a:gd name="connsiteX60" fmla="*/ 254515 w 422375"/>
                <a:gd name="connsiteY60" fmla="*/ 99957 h 571790"/>
                <a:gd name="connsiteX61" fmla="*/ 254515 w 422375"/>
                <a:gd name="connsiteY61" fmla="*/ 299491 h 571790"/>
                <a:gd name="connsiteX62" fmla="*/ 308992 w 422375"/>
                <a:gd name="connsiteY62" fmla="*/ 417259 h 571790"/>
                <a:gd name="connsiteX63" fmla="*/ 296373 w 422375"/>
                <a:gd name="connsiteY63" fmla="*/ 478500 h 571790"/>
                <a:gd name="connsiteX64" fmla="*/ 262087 w 422375"/>
                <a:gd name="connsiteY64" fmla="*/ 528121 h 571790"/>
                <a:gd name="connsiteX65" fmla="*/ 211467 w 422375"/>
                <a:gd name="connsiteY65" fmla="*/ 560885 h 571790"/>
                <a:gd name="connsiteX66" fmla="*/ 154609 w 422375"/>
                <a:gd name="connsiteY66" fmla="*/ 571790 h 571790"/>
                <a:gd name="connsiteX67" fmla="*/ 149752 w 422375"/>
                <a:gd name="connsiteY67" fmla="*/ 571695 h 571790"/>
                <a:gd name="connsiteX68" fmla="*/ 46227 w 422375"/>
                <a:gd name="connsiteY68" fmla="*/ 527407 h 571790"/>
                <a:gd name="connsiteX69" fmla="*/ 178 w 422375"/>
                <a:gd name="connsiteY69" fmla="*/ 424735 h 571790"/>
                <a:gd name="connsiteX70" fmla="*/ 14322 w 422375"/>
                <a:gd name="connsiteY70" fmla="*/ 352255 h 571790"/>
                <a:gd name="connsiteX71" fmla="*/ 54513 w 422375"/>
                <a:gd name="connsiteY71" fmla="*/ 299539 h 571790"/>
                <a:gd name="connsiteX72" fmla="*/ 54513 w 422375"/>
                <a:gd name="connsiteY72" fmla="*/ 99957 h 571790"/>
                <a:gd name="connsiteX73" fmla="*/ 154466 w 422375"/>
                <a:gd name="connsiteY73" fmla="*/ 0 h 5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22375" h="571790">
                  <a:moveTo>
                    <a:pt x="153963" y="356030"/>
                  </a:moveTo>
                  <a:cubicBezTo>
                    <a:pt x="120822" y="356030"/>
                    <a:pt x="93824" y="383028"/>
                    <a:pt x="93824" y="416169"/>
                  </a:cubicBezTo>
                  <a:cubicBezTo>
                    <a:pt x="93824" y="449310"/>
                    <a:pt x="120822" y="476260"/>
                    <a:pt x="153963" y="476260"/>
                  </a:cubicBezTo>
                  <a:cubicBezTo>
                    <a:pt x="187104" y="476260"/>
                    <a:pt x="214055" y="449310"/>
                    <a:pt x="214055" y="416169"/>
                  </a:cubicBezTo>
                  <a:cubicBezTo>
                    <a:pt x="214055" y="383028"/>
                    <a:pt x="187104" y="356030"/>
                    <a:pt x="153963" y="356030"/>
                  </a:cubicBezTo>
                  <a:close/>
                  <a:moveTo>
                    <a:pt x="164057" y="337839"/>
                  </a:moveTo>
                  <a:lnTo>
                    <a:pt x="185196" y="342124"/>
                  </a:lnTo>
                  <a:cubicBezTo>
                    <a:pt x="214016" y="354351"/>
                    <a:pt x="234292" y="382957"/>
                    <a:pt x="234292" y="416169"/>
                  </a:cubicBezTo>
                  <a:cubicBezTo>
                    <a:pt x="234292" y="460452"/>
                    <a:pt x="198246" y="496497"/>
                    <a:pt x="153963" y="496497"/>
                  </a:cubicBezTo>
                  <a:cubicBezTo>
                    <a:pt x="109680" y="496497"/>
                    <a:pt x="73587" y="460452"/>
                    <a:pt x="73587" y="416169"/>
                  </a:cubicBezTo>
                  <a:cubicBezTo>
                    <a:pt x="73587" y="382957"/>
                    <a:pt x="93889" y="354351"/>
                    <a:pt x="122722" y="342124"/>
                  </a:cubicBezTo>
                  <a:lnTo>
                    <a:pt x="143820" y="337849"/>
                  </a:lnTo>
                  <a:lnTo>
                    <a:pt x="143820" y="345931"/>
                  </a:lnTo>
                  <a:cubicBezTo>
                    <a:pt x="143820" y="351504"/>
                    <a:pt x="148344" y="356030"/>
                    <a:pt x="153962" y="356030"/>
                  </a:cubicBezTo>
                  <a:cubicBezTo>
                    <a:pt x="159533" y="356030"/>
                    <a:pt x="164057" y="351504"/>
                    <a:pt x="164057" y="345931"/>
                  </a:cubicBezTo>
                  <a:close/>
                  <a:moveTo>
                    <a:pt x="309897" y="240488"/>
                  </a:moveTo>
                  <a:lnTo>
                    <a:pt x="412280" y="240488"/>
                  </a:lnTo>
                  <a:cubicBezTo>
                    <a:pt x="417851" y="240488"/>
                    <a:pt x="422375" y="245012"/>
                    <a:pt x="422375" y="250631"/>
                  </a:cubicBezTo>
                  <a:cubicBezTo>
                    <a:pt x="422375" y="256203"/>
                    <a:pt x="417851" y="260727"/>
                    <a:pt x="412280" y="260727"/>
                  </a:cubicBezTo>
                  <a:lnTo>
                    <a:pt x="309897" y="260727"/>
                  </a:lnTo>
                  <a:cubicBezTo>
                    <a:pt x="304278" y="260727"/>
                    <a:pt x="299754" y="256203"/>
                    <a:pt x="299754" y="250631"/>
                  </a:cubicBezTo>
                  <a:cubicBezTo>
                    <a:pt x="299754" y="245012"/>
                    <a:pt x="304278" y="240488"/>
                    <a:pt x="309897" y="240488"/>
                  </a:cubicBezTo>
                  <a:close/>
                  <a:moveTo>
                    <a:pt x="309897" y="164294"/>
                  </a:moveTo>
                  <a:lnTo>
                    <a:pt x="361088" y="164294"/>
                  </a:lnTo>
                  <a:cubicBezTo>
                    <a:pt x="366660" y="164294"/>
                    <a:pt x="371184" y="168818"/>
                    <a:pt x="371184" y="174437"/>
                  </a:cubicBezTo>
                  <a:cubicBezTo>
                    <a:pt x="371184" y="180009"/>
                    <a:pt x="366660" y="184533"/>
                    <a:pt x="361088" y="184533"/>
                  </a:cubicBezTo>
                  <a:lnTo>
                    <a:pt x="309897" y="184533"/>
                  </a:lnTo>
                  <a:cubicBezTo>
                    <a:pt x="304278" y="184533"/>
                    <a:pt x="299754" y="180009"/>
                    <a:pt x="299754" y="174437"/>
                  </a:cubicBezTo>
                  <a:cubicBezTo>
                    <a:pt x="299754" y="168818"/>
                    <a:pt x="304278" y="164294"/>
                    <a:pt x="309897" y="164294"/>
                  </a:cubicBezTo>
                  <a:close/>
                  <a:moveTo>
                    <a:pt x="153962" y="149991"/>
                  </a:moveTo>
                  <a:cubicBezTo>
                    <a:pt x="159533" y="149991"/>
                    <a:pt x="164057" y="154517"/>
                    <a:pt x="164057" y="160138"/>
                  </a:cubicBezTo>
                  <a:lnTo>
                    <a:pt x="164057" y="337839"/>
                  </a:lnTo>
                  <a:lnTo>
                    <a:pt x="153963" y="335793"/>
                  </a:lnTo>
                  <a:lnTo>
                    <a:pt x="143820" y="337849"/>
                  </a:lnTo>
                  <a:lnTo>
                    <a:pt x="143820" y="160138"/>
                  </a:lnTo>
                  <a:cubicBezTo>
                    <a:pt x="143820" y="154517"/>
                    <a:pt x="148344" y="149991"/>
                    <a:pt x="153962" y="149991"/>
                  </a:cubicBezTo>
                  <a:close/>
                  <a:moveTo>
                    <a:pt x="309897" y="88100"/>
                  </a:moveTo>
                  <a:lnTo>
                    <a:pt x="412280" y="88100"/>
                  </a:lnTo>
                  <a:cubicBezTo>
                    <a:pt x="417851" y="88100"/>
                    <a:pt x="422375" y="92624"/>
                    <a:pt x="422375" y="98243"/>
                  </a:cubicBezTo>
                  <a:cubicBezTo>
                    <a:pt x="422375" y="103815"/>
                    <a:pt x="417851" y="108339"/>
                    <a:pt x="412280" y="108339"/>
                  </a:cubicBezTo>
                  <a:lnTo>
                    <a:pt x="309897" y="108339"/>
                  </a:lnTo>
                  <a:cubicBezTo>
                    <a:pt x="304278" y="108339"/>
                    <a:pt x="299754" y="103815"/>
                    <a:pt x="299754" y="98243"/>
                  </a:cubicBezTo>
                  <a:cubicBezTo>
                    <a:pt x="299754" y="92624"/>
                    <a:pt x="304278" y="88100"/>
                    <a:pt x="309897" y="88100"/>
                  </a:cubicBezTo>
                  <a:close/>
                  <a:moveTo>
                    <a:pt x="154466" y="20239"/>
                  </a:moveTo>
                  <a:cubicBezTo>
                    <a:pt x="110561" y="20239"/>
                    <a:pt x="74751" y="56003"/>
                    <a:pt x="74751" y="99957"/>
                  </a:cubicBezTo>
                  <a:lnTo>
                    <a:pt x="74751" y="309206"/>
                  </a:lnTo>
                  <a:lnTo>
                    <a:pt x="70941" y="312254"/>
                  </a:lnTo>
                  <a:cubicBezTo>
                    <a:pt x="54703" y="325207"/>
                    <a:pt x="41465" y="342017"/>
                    <a:pt x="32750" y="360732"/>
                  </a:cubicBezTo>
                  <a:cubicBezTo>
                    <a:pt x="23560" y="380495"/>
                    <a:pt x="19417" y="401686"/>
                    <a:pt x="20417" y="423783"/>
                  </a:cubicBezTo>
                  <a:cubicBezTo>
                    <a:pt x="22036" y="457499"/>
                    <a:pt x="36179" y="489215"/>
                    <a:pt x="60417" y="513025"/>
                  </a:cubicBezTo>
                  <a:cubicBezTo>
                    <a:pt x="84656" y="536836"/>
                    <a:pt x="116561" y="550456"/>
                    <a:pt x="150323" y="551551"/>
                  </a:cubicBezTo>
                  <a:cubicBezTo>
                    <a:pt x="151657" y="551599"/>
                    <a:pt x="153085" y="551599"/>
                    <a:pt x="154466" y="551599"/>
                  </a:cubicBezTo>
                  <a:cubicBezTo>
                    <a:pt x="189610" y="551599"/>
                    <a:pt x="222610" y="538217"/>
                    <a:pt x="247944" y="513692"/>
                  </a:cubicBezTo>
                  <a:cubicBezTo>
                    <a:pt x="274230" y="488119"/>
                    <a:pt x="288706" y="453975"/>
                    <a:pt x="288706" y="417306"/>
                  </a:cubicBezTo>
                  <a:cubicBezTo>
                    <a:pt x="288706" y="376161"/>
                    <a:pt x="270230" y="337874"/>
                    <a:pt x="238039" y="312254"/>
                  </a:cubicBezTo>
                  <a:lnTo>
                    <a:pt x="234229" y="309206"/>
                  </a:lnTo>
                  <a:lnTo>
                    <a:pt x="234229" y="99957"/>
                  </a:lnTo>
                  <a:cubicBezTo>
                    <a:pt x="234229" y="56050"/>
                    <a:pt x="198467" y="20239"/>
                    <a:pt x="154514" y="20239"/>
                  </a:cubicBezTo>
                  <a:close/>
                  <a:moveTo>
                    <a:pt x="154466" y="0"/>
                  </a:moveTo>
                  <a:lnTo>
                    <a:pt x="154562" y="0"/>
                  </a:lnTo>
                  <a:cubicBezTo>
                    <a:pt x="209705" y="0"/>
                    <a:pt x="254515" y="44859"/>
                    <a:pt x="254515" y="99957"/>
                  </a:cubicBezTo>
                  <a:lnTo>
                    <a:pt x="254515" y="299491"/>
                  </a:lnTo>
                  <a:cubicBezTo>
                    <a:pt x="289230" y="328969"/>
                    <a:pt x="308992" y="371590"/>
                    <a:pt x="308992" y="417259"/>
                  </a:cubicBezTo>
                  <a:cubicBezTo>
                    <a:pt x="308992" y="438498"/>
                    <a:pt x="304754" y="459070"/>
                    <a:pt x="296373" y="478500"/>
                  </a:cubicBezTo>
                  <a:cubicBezTo>
                    <a:pt x="288278" y="497167"/>
                    <a:pt x="276706" y="513930"/>
                    <a:pt x="262087" y="528121"/>
                  </a:cubicBezTo>
                  <a:cubicBezTo>
                    <a:pt x="247420" y="542360"/>
                    <a:pt x="230420" y="553361"/>
                    <a:pt x="211467" y="560885"/>
                  </a:cubicBezTo>
                  <a:cubicBezTo>
                    <a:pt x="193324" y="568123"/>
                    <a:pt x="174229" y="571742"/>
                    <a:pt x="154609" y="571790"/>
                  </a:cubicBezTo>
                  <a:cubicBezTo>
                    <a:pt x="152990" y="571790"/>
                    <a:pt x="151371" y="571790"/>
                    <a:pt x="149752" y="571695"/>
                  </a:cubicBezTo>
                  <a:cubicBezTo>
                    <a:pt x="110894" y="570504"/>
                    <a:pt x="74180" y="554789"/>
                    <a:pt x="46227" y="527407"/>
                  </a:cubicBezTo>
                  <a:cubicBezTo>
                    <a:pt x="18369" y="500025"/>
                    <a:pt x="2036" y="463547"/>
                    <a:pt x="178" y="424735"/>
                  </a:cubicBezTo>
                  <a:cubicBezTo>
                    <a:pt x="-1012" y="399401"/>
                    <a:pt x="3750" y="374971"/>
                    <a:pt x="14322" y="352255"/>
                  </a:cubicBezTo>
                  <a:cubicBezTo>
                    <a:pt x="23703" y="332112"/>
                    <a:pt x="37560" y="313968"/>
                    <a:pt x="54513" y="299539"/>
                  </a:cubicBezTo>
                  <a:lnTo>
                    <a:pt x="54513" y="99957"/>
                  </a:lnTo>
                  <a:cubicBezTo>
                    <a:pt x="54513" y="44859"/>
                    <a:pt x="99323" y="0"/>
                    <a:pt x="15446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50" y="4203197"/>
              <a:ext cx="981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3000m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0</a:t>
              </a: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℃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260350" y="1868170"/>
            <a:ext cx="5316855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●方向：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水平方向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延伸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，垂直方向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更替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●表现：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从山麓到山顶，分布着不同的景观带，构成垂直带</a:t>
            </a:r>
            <a:r>
              <a:rPr lang="zh-CN" altLang="en-US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谱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R="0" lvl="0" indent="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zh-CN" altLang="en-US" sz="2800" b="1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●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典型地区：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低纬度高山地区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-83820"/>
            <a:ext cx="60953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3.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垂直分异的表现及方向</a:t>
            </a:r>
            <a:endParaRPr lang="zh-CN" sz="28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44" y="512253"/>
            <a:ext cx="4070350" cy="1460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69610" y="933450"/>
            <a:ext cx="6281420" cy="556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tags/tag1.xml><?xml version="1.0" encoding="utf-8"?>
<p:tagLst xmlns:p="http://schemas.openxmlformats.org/presentationml/2006/main">
  <p:tag name="AS_UNIQUEID" val="1849"/>
  <p:tag name="KSO_WM_BEAUTIFY_FLAG" val=""/>
  <p:tag name="KSO_WM_UNIT_PLACING_PICTURE_USER_VIEWPORT" val="{&quot;height&quot;:7905,&quot;width&quot;:10781.8}"/>
</p:tagLst>
</file>

<file path=ppt/tags/tag10.xml><?xml version="1.0" encoding="utf-8"?>
<p:tagLst xmlns:p="http://schemas.openxmlformats.org/presentationml/2006/main">
  <p:tag name="AS_UNIQUEID" val="68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0.xml><?xml version="1.0" encoding="utf-8"?>
<p:tagLst xmlns:p="http://schemas.openxmlformats.org/presentationml/2006/main">
  <p:tag name="AS_UNIQUEID" val="10091"/>
</p:tagLst>
</file>

<file path=ppt/tags/tag101.xml><?xml version="1.0" encoding="utf-8"?>
<p:tagLst xmlns:p="http://schemas.openxmlformats.org/presentationml/2006/main">
  <p:tag name="AS_UNIQUEID" val="10092"/>
</p:tagLst>
</file>

<file path=ppt/tags/tag102.xml><?xml version="1.0" encoding="utf-8"?>
<p:tagLst xmlns:p="http://schemas.openxmlformats.org/presentationml/2006/main">
  <p:tag name="AS_UNIQUEID" val="10093"/>
</p:tagLst>
</file>

<file path=ppt/tags/tag103.xml><?xml version="1.0" encoding="utf-8"?>
<p:tagLst xmlns:p="http://schemas.openxmlformats.org/presentationml/2006/main">
  <p:tag name="AS_UNIQUEID" val="10094"/>
</p:tagLst>
</file>

<file path=ppt/tags/tag104.xml><?xml version="1.0" encoding="utf-8"?>
<p:tagLst xmlns:p="http://schemas.openxmlformats.org/presentationml/2006/main">
  <p:tag name="AS_UNIQUEID" val="10095"/>
</p:tagLst>
</file>

<file path=ppt/tags/tag105.xml><?xml version="1.0" encoding="utf-8"?>
<p:tagLst xmlns:p="http://schemas.openxmlformats.org/presentationml/2006/main">
  <p:tag name="AS_UNIQUEID" val="10096"/>
</p:tagLst>
</file>

<file path=ppt/tags/tag106.xml><?xml version="1.0" encoding="utf-8"?>
<p:tagLst xmlns:p="http://schemas.openxmlformats.org/presentationml/2006/main">
  <p:tag name="AS_UNIQUEID" val="10097"/>
</p:tagLst>
</file>

<file path=ppt/tags/tag107.xml><?xml version="1.0" encoding="utf-8"?>
<p:tagLst xmlns:p="http://schemas.openxmlformats.org/presentationml/2006/main">
  <p:tag name="AS_UNIQUEID" val="10098"/>
</p:tagLst>
</file>

<file path=ppt/tags/tag108.xml><?xml version="1.0" encoding="utf-8"?>
<p:tagLst xmlns:p="http://schemas.openxmlformats.org/presentationml/2006/main">
  <p:tag name="AS_UNIQUEID" val="10099"/>
</p:tagLst>
</file>

<file path=ppt/tags/tag109.xml><?xml version="1.0" encoding="utf-8"?>
<p:tagLst xmlns:p="http://schemas.openxmlformats.org/presentationml/2006/main">
  <p:tag name="AS_UNIQUEID" val="10100"/>
</p:tagLst>
</file>

<file path=ppt/tags/tag11.xml><?xml version="1.0" encoding="utf-8"?>
<p:tagLst xmlns:p="http://schemas.openxmlformats.org/presentationml/2006/main">
  <p:tag name="AS_UNIQUEID" val="68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0.xml><?xml version="1.0" encoding="utf-8"?>
<p:tagLst xmlns:p="http://schemas.openxmlformats.org/presentationml/2006/main">
  <p:tag name="AS_UNIQUEID" val="10101"/>
</p:tagLst>
</file>

<file path=ppt/tags/tag111.xml><?xml version="1.0" encoding="utf-8"?>
<p:tagLst xmlns:p="http://schemas.openxmlformats.org/presentationml/2006/main">
  <p:tag name="AS_UNIQUEID" val="10102"/>
</p:tagLst>
</file>

<file path=ppt/tags/tag112.xml><?xml version="1.0" encoding="utf-8"?>
<p:tagLst xmlns:p="http://schemas.openxmlformats.org/presentationml/2006/main">
  <p:tag name="AS_UNIQUEID" val="10103"/>
</p:tagLst>
</file>

<file path=ppt/tags/tag113.xml><?xml version="1.0" encoding="utf-8"?>
<p:tagLst xmlns:p="http://schemas.openxmlformats.org/presentationml/2006/main">
  <p:tag name="AS_UNIQUEID" val="10104"/>
</p:tagLst>
</file>

<file path=ppt/tags/tag114.xml><?xml version="1.0" encoding="utf-8"?>
<p:tagLst xmlns:p="http://schemas.openxmlformats.org/presentationml/2006/main">
  <p:tag name="AS_UNIQUEID" val="10105"/>
</p:tagLst>
</file>

<file path=ppt/tags/tag115.xml><?xml version="1.0" encoding="utf-8"?>
<p:tagLst xmlns:p="http://schemas.openxmlformats.org/presentationml/2006/main">
  <p:tag name="AS_UNIQUEID" val="10106"/>
</p:tagLst>
</file>

<file path=ppt/tags/tag116.xml><?xml version="1.0" encoding="utf-8"?>
<p:tagLst xmlns:p="http://schemas.openxmlformats.org/presentationml/2006/main">
  <p:tag name="AS_UNIQUEID" val="10107"/>
</p:tagLst>
</file>

<file path=ppt/tags/tag117.xml><?xml version="1.0" encoding="utf-8"?>
<p:tagLst xmlns:p="http://schemas.openxmlformats.org/presentationml/2006/main">
  <p:tag name="AS_UNIQUEID" val="10108"/>
</p:tagLst>
</file>

<file path=ppt/tags/tag118.xml><?xml version="1.0" encoding="utf-8"?>
<p:tagLst xmlns:p="http://schemas.openxmlformats.org/presentationml/2006/main">
  <p:tag name="AS_UNIQUEID" val="10109"/>
</p:tagLst>
</file>

<file path=ppt/tags/tag119.xml><?xml version="1.0" encoding="utf-8"?>
<p:tagLst xmlns:p="http://schemas.openxmlformats.org/presentationml/2006/main">
  <p:tag name="AS_UNIQUEID" val="10110"/>
</p:tagLst>
</file>

<file path=ppt/tags/tag12.xml><?xml version="1.0" encoding="utf-8"?>
<p:tagLst xmlns:p="http://schemas.openxmlformats.org/presentationml/2006/main">
  <p:tag name="AS_UNIQUEID" val="68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20.xml><?xml version="1.0" encoding="utf-8"?>
<p:tagLst xmlns:p="http://schemas.openxmlformats.org/presentationml/2006/main">
  <p:tag name="AS_UNIQUEID" val="10111"/>
</p:tagLst>
</file>

<file path=ppt/tags/tag121.xml><?xml version="1.0" encoding="utf-8"?>
<p:tagLst xmlns:p="http://schemas.openxmlformats.org/presentationml/2006/main">
  <p:tag name="AS_UNIQUEID" val="10112"/>
</p:tagLst>
</file>

<file path=ppt/tags/tag122.xml><?xml version="1.0" encoding="utf-8"?>
<p:tagLst xmlns:p="http://schemas.openxmlformats.org/presentationml/2006/main">
  <p:tag name="AS_UNIQUEID" val="10113"/>
</p:tagLst>
</file>

<file path=ppt/tags/tag123.xml><?xml version="1.0" encoding="utf-8"?>
<p:tagLst xmlns:p="http://schemas.openxmlformats.org/presentationml/2006/main">
  <p:tag name="AS_UNIQUEID" val="10114"/>
</p:tagLst>
</file>

<file path=ppt/tags/tag124.xml><?xml version="1.0" encoding="utf-8"?>
<p:tagLst xmlns:p="http://schemas.openxmlformats.org/presentationml/2006/main">
  <p:tag name="AS_UNIQUEID" val="777"/>
</p:tagLst>
</file>

<file path=ppt/tags/tag125.xml><?xml version="1.0" encoding="utf-8"?>
<p:tagLst xmlns:p="http://schemas.openxmlformats.org/presentationml/2006/main">
  <p:tag name="AS_UNIQUEID" val="2257"/>
</p:tagLst>
</file>

<file path=ppt/tags/tag126.xml><?xml version="1.0" encoding="utf-8"?>
<p:tagLst xmlns:p="http://schemas.openxmlformats.org/presentationml/2006/main">
  <p:tag name="AS_UNIQUEID" val="2258"/>
</p:tagLst>
</file>

<file path=ppt/tags/tag127.xml><?xml version="1.0" encoding="utf-8"?>
<p:tagLst xmlns:p="http://schemas.openxmlformats.org/presentationml/2006/main">
  <p:tag name="AS_UNIQUEID" val="2259"/>
</p:tagLst>
</file>

<file path=ppt/tags/tag128.xml><?xml version="1.0" encoding="utf-8"?>
<p:tagLst xmlns:p="http://schemas.openxmlformats.org/presentationml/2006/main">
  <p:tag name="AS_UNIQUEID" val="2260"/>
</p:tagLst>
</file>

<file path=ppt/tags/tag129.xml><?xml version="1.0" encoding="utf-8"?>
<p:tagLst xmlns:p="http://schemas.openxmlformats.org/presentationml/2006/main">
  <p:tag name="AS_UNIQUEID" val="2250"/>
</p:tagLst>
</file>

<file path=ppt/tags/tag13.xml><?xml version="1.0" encoding="utf-8"?>
<p:tagLst xmlns:p="http://schemas.openxmlformats.org/presentationml/2006/main">
  <p:tag name="AS_UNIQUEID" val="68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30.xml><?xml version="1.0" encoding="utf-8"?>
<p:tagLst xmlns:p="http://schemas.openxmlformats.org/presentationml/2006/main">
  <p:tag name="AS_UNIQUEID" val="2251"/>
</p:tagLst>
</file>

<file path=ppt/tags/tag131.xml><?xml version="1.0" encoding="utf-8"?>
<p:tagLst xmlns:p="http://schemas.openxmlformats.org/presentationml/2006/main">
  <p:tag name="AS_UNIQUEID" val="2252"/>
</p:tagLst>
</file>

<file path=ppt/tags/tag132.xml><?xml version="1.0" encoding="utf-8"?>
<p:tagLst xmlns:p="http://schemas.openxmlformats.org/presentationml/2006/main">
  <p:tag name="AS_UNIQUEID" val="2253"/>
</p:tagLst>
</file>

<file path=ppt/tags/tag133.xml><?xml version="1.0" encoding="utf-8"?>
<p:tagLst xmlns:p="http://schemas.openxmlformats.org/presentationml/2006/main">
  <p:tag name="AS_UNIQUEID" val="2254"/>
</p:tagLst>
</file>

<file path=ppt/tags/tag134.xml><?xml version="1.0" encoding="utf-8"?>
<p:tagLst xmlns:p="http://schemas.openxmlformats.org/presentationml/2006/main">
  <p:tag name="AS_UNIQUEID" val="2255"/>
</p:tagLst>
</file>

<file path=ppt/tags/tag135.xml><?xml version="1.0" encoding="utf-8"?>
<p:tagLst xmlns:p="http://schemas.openxmlformats.org/presentationml/2006/main">
  <p:tag name="AS_UNIQUEID" val="10940"/>
</p:tagLst>
</file>

<file path=ppt/tags/tag136.xml><?xml version="1.0" encoding="utf-8"?>
<p:tagLst xmlns:p="http://schemas.openxmlformats.org/presentationml/2006/main">
  <p:tag name="AS_UNIQUEID" val="1514"/>
</p:tagLst>
</file>

<file path=ppt/tags/tag137.xml><?xml version="1.0" encoding="utf-8"?>
<p:tagLst xmlns:p="http://schemas.openxmlformats.org/presentationml/2006/main">
  <p:tag name="AS_UNIQUEID" val="1515"/>
</p:tagLst>
</file>

<file path=ppt/tags/tag138.xml><?xml version="1.0" encoding="utf-8"?>
<p:tagLst xmlns:p="http://schemas.openxmlformats.org/presentationml/2006/main">
  <p:tag name="AS_UNIQUEID" val="1516"/>
</p:tagLst>
</file>

<file path=ppt/tags/tag139.xml><?xml version="1.0" encoding="utf-8"?>
<p:tagLst xmlns:p="http://schemas.openxmlformats.org/presentationml/2006/main">
  <p:tag name="AS_UNIQUEID" val="1517"/>
</p:tagLst>
</file>

<file path=ppt/tags/tag14.xml><?xml version="1.0" encoding="utf-8"?>
<p:tagLst xmlns:p="http://schemas.openxmlformats.org/presentationml/2006/main">
  <p:tag name="AS_UNIQUEID" val="68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40.xml><?xml version="1.0" encoding="utf-8"?>
<p:tagLst xmlns:p="http://schemas.openxmlformats.org/presentationml/2006/main">
  <p:tag name="AS_UNIQUEID" val="1518"/>
</p:tagLst>
</file>

<file path=ppt/tags/tag141.xml><?xml version="1.0" encoding="utf-8"?>
<p:tagLst xmlns:p="http://schemas.openxmlformats.org/presentationml/2006/main">
  <p:tag name="AS_UNIQUEID" val="1843"/>
</p:tagLst>
</file>

<file path=ppt/tags/tag142.xml><?xml version="1.0" encoding="utf-8"?>
<p:tagLst xmlns:p="http://schemas.openxmlformats.org/presentationml/2006/main">
  <p:tag name="AS_UNIQUEID" val="2796"/>
</p:tagLst>
</file>

<file path=ppt/tags/tag143.xml><?xml version="1.0" encoding="utf-8"?>
<p:tagLst xmlns:p="http://schemas.openxmlformats.org/presentationml/2006/main">
  <p:tag name="AS_UNIQUEID" val="2797"/>
</p:tagLst>
</file>

<file path=ppt/tags/tag144.xml><?xml version="1.0" encoding="utf-8"?>
<p:tagLst xmlns:p="http://schemas.openxmlformats.org/presentationml/2006/main">
  <p:tag name="AS_UNIQUEID" val="5239"/>
</p:tagLst>
</file>

<file path=ppt/tags/tag145.xml><?xml version="1.0" encoding="utf-8"?>
<p:tagLst xmlns:p="http://schemas.openxmlformats.org/presentationml/2006/main">
  <p:tag name="AS_UNIQUEID" val="5240"/>
</p:tagLst>
</file>

<file path=ppt/tags/tag146.xml><?xml version="1.0" encoding="utf-8"?>
<p:tagLst xmlns:p="http://schemas.openxmlformats.org/presentationml/2006/main">
  <p:tag name="AS_UNIQUEID" val="5241"/>
</p:tagLst>
</file>

<file path=ppt/tags/tag147.xml><?xml version="1.0" encoding="utf-8"?>
<p:tagLst xmlns:p="http://schemas.openxmlformats.org/presentationml/2006/main">
  <p:tag name="AS_UNIQUEID" val="5242"/>
</p:tagLst>
</file>

<file path=ppt/tags/tag148.xml><?xml version="1.0" encoding="utf-8"?>
<p:tagLst xmlns:p="http://schemas.openxmlformats.org/presentationml/2006/main">
  <p:tag name="AS_UNIQUEID" val="5243"/>
</p:tagLst>
</file>

<file path=ppt/tags/tag149.xml><?xml version="1.0" encoding="utf-8"?>
<p:tagLst xmlns:p="http://schemas.openxmlformats.org/presentationml/2006/main">
  <p:tag name="AS_UNIQUEID" val="5244"/>
</p:tagLst>
</file>

<file path=ppt/tags/tag15.xml><?xml version="1.0" encoding="utf-8"?>
<p:tagLst xmlns:p="http://schemas.openxmlformats.org/presentationml/2006/main">
  <p:tag name="AS_UNIQUEID" val="68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0.xml><?xml version="1.0" encoding="utf-8"?>
<p:tagLst xmlns:p="http://schemas.openxmlformats.org/presentationml/2006/main">
  <p:tag name="AS_UNIQUEID" val="5245"/>
</p:tagLst>
</file>

<file path=ppt/tags/tag151.xml><?xml version="1.0" encoding="utf-8"?>
<p:tagLst xmlns:p="http://schemas.openxmlformats.org/presentationml/2006/main">
  <p:tag name="AS_UNIQUEID" val="5246"/>
</p:tagLst>
</file>

<file path=ppt/tags/tag152.xml><?xml version="1.0" encoding="utf-8"?>
<p:tagLst xmlns:p="http://schemas.openxmlformats.org/presentationml/2006/main">
  <p:tag name="AS_UNIQUEID" val="5247"/>
</p:tagLst>
</file>

<file path=ppt/tags/tag153.xml><?xml version="1.0" encoding="utf-8"?>
<p:tagLst xmlns:p="http://schemas.openxmlformats.org/presentationml/2006/main">
  <p:tag name="AS_UNIQUEID" val="5248"/>
</p:tagLst>
</file>

<file path=ppt/tags/tag154.xml><?xml version="1.0" encoding="utf-8"?>
<p:tagLst xmlns:p="http://schemas.openxmlformats.org/presentationml/2006/main">
  <p:tag name="AS_UNIQUEID" val="5249"/>
</p:tagLst>
</file>

<file path=ppt/tags/tag155.xml><?xml version="1.0" encoding="utf-8"?>
<p:tagLst xmlns:p="http://schemas.openxmlformats.org/presentationml/2006/main">
  <p:tag name="AS_UNIQUEID" val="5250"/>
</p:tagLst>
</file>

<file path=ppt/tags/tag156.xml><?xml version="1.0" encoding="utf-8"?>
<p:tagLst xmlns:p="http://schemas.openxmlformats.org/presentationml/2006/main">
  <p:tag name="AS_UNIQUEID" val="5251"/>
</p:tagLst>
</file>

<file path=ppt/tags/tag157.xml><?xml version="1.0" encoding="utf-8"?>
<p:tagLst xmlns:p="http://schemas.openxmlformats.org/presentationml/2006/main">
  <p:tag name="AS_UNIQUEID" val="5252"/>
</p:tagLst>
</file>

<file path=ppt/tags/tag158.xml><?xml version="1.0" encoding="utf-8"?>
<p:tagLst xmlns:p="http://schemas.openxmlformats.org/presentationml/2006/main">
  <p:tag name="AS_UNIQUEID" val="5253"/>
</p:tagLst>
</file>

<file path=ppt/tags/tag159.xml><?xml version="1.0" encoding="utf-8"?>
<p:tagLst xmlns:p="http://schemas.openxmlformats.org/presentationml/2006/main">
  <p:tag name="AS_UNIQUEID" val="5254"/>
</p:tagLst>
</file>

<file path=ppt/tags/tag16.xml><?xml version="1.0" encoding="utf-8"?>
<p:tagLst xmlns:p="http://schemas.openxmlformats.org/presentationml/2006/main">
  <p:tag name="AS_UNIQUEID" val="68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0.xml><?xml version="1.0" encoding="utf-8"?>
<p:tagLst xmlns:p="http://schemas.openxmlformats.org/presentationml/2006/main">
  <p:tag name="AS_UNIQUEID" val="5255"/>
</p:tagLst>
</file>

<file path=ppt/tags/tag161.xml><?xml version="1.0" encoding="utf-8"?>
<p:tagLst xmlns:p="http://schemas.openxmlformats.org/presentationml/2006/main">
  <p:tag name="AS_UNIQUEID" val="5256"/>
</p:tagLst>
</file>

<file path=ppt/tags/tag162.xml><?xml version="1.0" encoding="utf-8"?>
<p:tagLst xmlns:p="http://schemas.openxmlformats.org/presentationml/2006/main">
  <p:tag name="AS_UNIQUEID" val="5257"/>
</p:tagLst>
</file>

<file path=ppt/tags/tag163.xml><?xml version="1.0" encoding="utf-8"?>
<p:tagLst xmlns:p="http://schemas.openxmlformats.org/presentationml/2006/main">
  <p:tag name="AS_UNIQUEID" val="5258"/>
</p:tagLst>
</file>

<file path=ppt/tags/tag164.xml><?xml version="1.0" encoding="utf-8"?>
<p:tagLst xmlns:p="http://schemas.openxmlformats.org/presentationml/2006/main">
  <p:tag name="AS_UNIQUEID" val="5259"/>
</p:tagLst>
</file>

<file path=ppt/tags/tag165.xml><?xml version="1.0" encoding="utf-8"?>
<p:tagLst xmlns:p="http://schemas.openxmlformats.org/presentationml/2006/main">
  <p:tag name="AS_UNIQUEID" val="5260"/>
</p:tagLst>
</file>

<file path=ppt/tags/tag166.xml><?xml version="1.0" encoding="utf-8"?>
<p:tagLst xmlns:p="http://schemas.openxmlformats.org/presentationml/2006/main">
  <p:tag name="AS_UNIQUEID" val="5261"/>
</p:tagLst>
</file>

<file path=ppt/tags/tag167.xml><?xml version="1.0" encoding="utf-8"?>
<p:tagLst xmlns:p="http://schemas.openxmlformats.org/presentationml/2006/main">
  <p:tag name="AS_UNIQUEID" val="5262"/>
</p:tagLst>
</file>

<file path=ppt/tags/tag168.xml><?xml version="1.0" encoding="utf-8"?>
<p:tagLst xmlns:p="http://schemas.openxmlformats.org/presentationml/2006/main">
  <p:tag name="AS_UNIQUEID" val="1925"/>
</p:tagLst>
</file>

<file path=ppt/tags/tag169.xml><?xml version="1.0" encoding="utf-8"?>
<p:tagLst xmlns:p="http://schemas.openxmlformats.org/presentationml/2006/main">
  <p:tag name="AS_UNIQUEID" val="1926"/>
</p:tagLst>
</file>

<file path=ppt/tags/tag17.xml><?xml version="1.0" encoding="utf-8"?>
<p:tagLst xmlns:p="http://schemas.openxmlformats.org/presentationml/2006/main">
  <p:tag name="AS_UNIQUEID" val="68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0.xml><?xml version="1.0" encoding="utf-8"?>
<p:tagLst xmlns:p="http://schemas.openxmlformats.org/presentationml/2006/main">
  <p:tag name="AS_UNIQUEID" val="687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1.xml><?xml version="1.0" encoding="utf-8"?>
<p:tagLst xmlns:p="http://schemas.openxmlformats.org/presentationml/2006/main">
  <p:tag name="AS_UNIQUEID" val="687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2.xml><?xml version="1.0" encoding="utf-8"?>
<p:tagLst xmlns:p="http://schemas.openxmlformats.org/presentationml/2006/main">
  <p:tag name="AS_UNIQUEID" val="68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3.xml><?xml version="1.0" encoding="utf-8"?>
<p:tagLst xmlns:p="http://schemas.openxmlformats.org/presentationml/2006/main">
  <p:tag name="AS_UNIQUEID" val="68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4.xml><?xml version="1.0" encoding="utf-8"?>
<p:tagLst xmlns:p="http://schemas.openxmlformats.org/presentationml/2006/main">
  <p:tag name="AS_UNIQUEID" val="68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5.xml><?xml version="1.0" encoding="utf-8"?>
<p:tagLst xmlns:p="http://schemas.openxmlformats.org/presentationml/2006/main">
  <p:tag name="AS_UNIQUEID" val="6877"/>
</p:tagLst>
</file>

<file path=ppt/tags/tag176.xml><?xml version="1.0" encoding="utf-8"?>
<p:tagLst xmlns:p="http://schemas.openxmlformats.org/presentationml/2006/main">
  <p:tag name="AS_UNIQUEID" val="10980"/>
</p:tagLst>
</file>

<file path=ppt/tags/tag177.xml><?xml version="1.0" encoding="utf-8"?>
<p:tagLst xmlns:p="http://schemas.openxmlformats.org/presentationml/2006/main">
  <p:tag name="AS_UNIQUEID" val="7267"/>
</p:tagLst>
</file>

<file path=ppt/tags/tag178.xml><?xml version="1.0" encoding="utf-8"?>
<p:tagLst xmlns:p="http://schemas.openxmlformats.org/presentationml/2006/main">
  <p:tag name="AS_UNIQUEID" val="1893"/>
  <p:tag name="KSO_WM_BEAUTIFY_FLAG" val=""/>
</p:tagLst>
</file>

<file path=ppt/tags/tag179.xml><?xml version="1.0" encoding="utf-8"?>
<p:tagLst xmlns:p="http://schemas.openxmlformats.org/presentationml/2006/main">
  <p:tag name="AS_UNIQUEID" val="1534"/>
  <p:tag name="KSO_WM_BEAUTIFY_FLAG" val=""/>
</p:tagLst>
</file>

<file path=ppt/tags/tag18.xml><?xml version="1.0" encoding="utf-8"?>
<p:tagLst xmlns:p="http://schemas.openxmlformats.org/presentationml/2006/main">
  <p:tag name="AS_UNIQUEID" val="68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0.xml><?xml version="1.0" encoding="utf-8"?>
<p:tagLst xmlns:p="http://schemas.openxmlformats.org/presentationml/2006/main">
  <p:tag name="AS_UNIQUEID" val="1895"/>
</p:tagLst>
</file>

<file path=ppt/tags/tag181.xml><?xml version="1.0" encoding="utf-8"?>
<p:tagLst xmlns:p="http://schemas.openxmlformats.org/presentationml/2006/main">
  <p:tag name="AS_UNIQUEID" val="1896"/>
</p:tagLst>
</file>

<file path=ppt/tags/tag182.xml><?xml version="1.0" encoding="utf-8"?>
<p:tagLst xmlns:p="http://schemas.openxmlformats.org/presentationml/2006/main">
  <p:tag name="AS_UNIQUEID" val="1897"/>
</p:tagLst>
</file>

<file path=ppt/tags/tag183.xml><?xml version="1.0" encoding="utf-8"?>
<p:tagLst xmlns:p="http://schemas.openxmlformats.org/presentationml/2006/main">
  <p:tag name="AS_UNIQUEID" val="7634"/>
</p:tagLst>
</file>

<file path=ppt/tags/tag184.xml><?xml version="1.0" encoding="utf-8"?>
<p:tagLst xmlns:p="http://schemas.openxmlformats.org/presentationml/2006/main">
  <p:tag name="AS_UNIQUEID" val="875"/>
</p:tagLst>
</file>

<file path=ppt/tags/tag185.xml><?xml version="1.0" encoding="utf-8"?>
<p:tagLst xmlns:p="http://schemas.openxmlformats.org/presentationml/2006/main">
  <p:tag name="AS_UNIQUEID" val="876"/>
</p:tagLst>
</file>

<file path=ppt/tags/tag186.xml><?xml version="1.0" encoding="utf-8"?>
<p:tagLst xmlns:p="http://schemas.openxmlformats.org/presentationml/2006/main">
  <p:tag name="AS_UNIQUEID" val="877"/>
</p:tagLst>
</file>

<file path=ppt/tags/tag187.xml><?xml version="1.0" encoding="utf-8"?>
<p:tagLst xmlns:p="http://schemas.openxmlformats.org/presentationml/2006/main">
  <p:tag name="AS_UNIQUEID" val="878"/>
</p:tagLst>
</file>

<file path=ppt/tags/tag188.xml><?xml version="1.0" encoding="utf-8"?>
<p:tagLst xmlns:p="http://schemas.openxmlformats.org/presentationml/2006/main">
  <p:tag name="AS_UNIQUEID" val="879"/>
</p:tagLst>
</file>

<file path=ppt/tags/tag189.xml><?xml version="1.0" encoding="utf-8"?>
<p:tagLst xmlns:p="http://schemas.openxmlformats.org/presentationml/2006/main">
  <p:tag name="AS_UNIQUEID" val="7635"/>
</p:tagLst>
</file>

<file path=ppt/tags/tag19.xml><?xml version="1.0" encoding="utf-8"?>
<p:tagLst xmlns:p="http://schemas.openxmlformats.org/presentationml/2006/main">
  <p:tag name="AS_UNIQUEID" val="68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90.xml><?xml version="1.0" encoding="utf-8"?>
<p:tagLst xmlns:p="http://schemas.openxmlformats.org/presentationml/2006/main">
  <p:tag name="AS_UNIQUEID" val="883"/>
</p:tagLst>
</file>

<file path=ppt/tags/tag191.xml><?xml version="1.0" encoding="utf-8"?>
<p:tagLst xmlns:p="http://schemas.openxmlformats.org/presentationml/2006/main">
  <p:tag name="AS_UNIQUEID" val="884"/>
</p:tagLst>
</file>

<file path=ppt/tags/tag192.xml><?xml version="1.0" encoding="utf-8"?>
<p:tagLst xmlns:p="http://schemas.openxmlformats.org/presentationml/2006/main">
  <p:tag name="AS_UNIQUEID" val="885"/>
</p:tagLst>
</file>

<file path=ppt/tags/tag193.xml><?xml version="1.0" encoding="utf-8"?>
<p:tagLst xmlns:p="http://schemas.openxmlformats.org/presentationml/2006/main">
  <p:tag name="AS_UNIQUEID" val="886"/>
</p:tagLst>
</file>

<file path=ppt/tags/tag194.xml><?xml version="1.0" encoding="utf-8"?>
<p:tagLst xmlns:p="http://schemas.openxmlformats.org/presentationml/2006/main">
  <p:tag name="AS_UNIQUEID" val="888"/>
</p:tagLst>
</file>

<file path=ppt/tags/tag195.xml><?xml version="1.0" encoding="utf-8"?>
<p:tagLst xmlns:p="http://schemas.openxmlformats.org/presentationml/2006/main">
  <p:tag name="AS_UNIQUEID" val="889"/>
</p:tagLst>
</file>

<file path=ppt/tags/tag196.xml><?xml version="1.0" encoding="utf-8"?>
<p:tagLst xmlns:p="http://schemas.openxmlformats.org/presentationml/2006/main">
  <p:tag name="AS_UNIQUEID" val="890"/>
</p:tagLst>
</file>

<file path=ppt/tags/tag197.xml><?xml version="1.0" encoding="utf-8"?>
<p:tagLst xmlns:p="http://schemas.openxmlformats.org/presentationml/2006/main">
  <p:tag name="AS_UNIQUEID" val="891"/>
</p:tagLst>
</file>

<file path=ppt/tags/tag198.xml><?xml version="1.0" encoding="utf-8"?>
<p:tagLst xmlns:p="http://schemas.openxmlformats.org/presentationml/2006/main">
  <p:tag name="AS_UNIQUEID" val="892"/>
</p:tagLst>
</file>

<file path=ppt/tags/tag199.xml><?xml version="1.0" encoding="utf-8"?>
<p:tagLst xmlns:p="http://schemas.openxmlformats.org/presentationml/2006/main">
  <p:tag name="AS_UNIQUEID" val="893"/>
</p:tagLst>
</file>

<file path=ppt/tags/tag2.xml><?xml version="1.0" encoding="utf-8"?>
<p:tagLst xmlns:p="http://schemas.openxmlformats.org/presentationml/2006/main">
  <p:tag name="AS_UNIQUEID" val="1849"/>
  <p:tag name="KSO_WM_BEAUTIFY_FLAG" val=""/>
  <p:tag name="KSO_WM_UNIT_PLACING_PICTURE_USER_VIEWPORT" val="{&quot;height&quot;:7905,&quot;width&quot;:10781.8}"/>
</p:tagLst>
</file>

<file path=ppt/tags/tag20.xml><?xml version="1.0" encoding="utf-8"?>
<p:tagLst xmlns:p="http://schemas.openxmlformats.org/presentationml/2006/main">
  <p:tag name="AS_UNIQUEID" val="68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0.xml><?xml version="1.0" encoding="utf-8"?>
<p:tagLst xmlns:p="http://schemas.openxmlformats.org/presentationml/2006/main">
  <p:tag name="AS_UNIQUEID" val="823"/>
</p:tagLst>
</file>

<file path=ppt/tags/tag201.xml><?xml version="1.0" encoding="utf-8"?>
<p:tagLst xmlns:p="http://schemas.openxmlformats.org/presentationml/2006/main">
  <p:tag name="AS_UNIQUEID" val="10987"/>
</p:tagLst>
</file>

<file path=ppt/tags/tag202.xml><?xml version="1.0" encoding="utf-8"?>
<p:tagLst xmlns:p="http://schemas.openxmlformats.org/presentationml/2006/main">
  <p:tag name="AS_UNIQUEID" val="871"/>
</p:tagLst>
</file>

<file path=ppt/tags/tag203.xml><?xml version="1.0" encoding="utf-8"?>
<p:tagLst xmlns:p="http://schemas.openxmlformats.org/presentationml/2006/main">
  <p:tag name="AS_UNIQUEID" val="872"/>
</p:tagLst>
</file>

<file path=ppt/tags/tag204.xml><?xml version="1.0" encoding="utf-8"?>
<p:tagLst xmlns:p="http://schemas.openxmlformats.org/presentationml/2006/main">
  <p:tag name="AS_UNIQUEID" val="873"/>
</p:tagLst>
</file>

<file path=ppt/tags/tag205.xml><?xml version="1.0" encoding="utf-8"?>
<p:tagLst xmlns:p="http://schemas.openxmlformats.org/presentationml/2006/main">
  <p:tag name="AS_UNIQUEID" val="10529"/>
  <p:tag name="KSO_WM_BEAUTIFY_FLAG" val=""/>
  <p:tag name="KSO_WM_DIAGRAM_VIRTUALLY_FRAME" val="{&quot;height&quot;:494.25,&quot;left&quot;:302.45,&quot;top&quot;:10.5,&quot;width&quot;:629.2343307086614}"/>
</p:tagLst>
</file>

<file path=ppt/tags/tag206.xml><?xml version="1.0" encoding="utf-8"?>
<p:tagLst xmlns:p="http://schemas.openxmlformats.org/presentationml/2006/main">
  <p:tag name="AS_UNIQUEID" val="10530"/>
  <p:tag name="KSO_WM_BEAUTIFY_FLAG" val=""/>
  <p:tag name="KSO_WM_DIAGRAM_VIRTUALLY_FRAME" val="{&quot;height&quot;:494.25,&quot;left&quot;:302.45,&quot;top&quot;:10.5,&quot;width&quot;:629.2343307086614}"/>
</p:tagLst>
</file>

<file path=ppt/tags/tag207.xml><?xml version="1.0" encoding="utf-8"?>
<p:tagLst xmlns:p="http://schemas.openxmlformats.org/presentationml/2006/main">
  <p:tag name="AS_UNIQUEID" val="10531"/>
  <p:tag name="KSO_WM_BEAUTIFY_FLAG" val=""/>
</p:tagLst>
</file>

<file path=ppt/tags/tag208.xml><?xml version="1.0" encoding="utf-8"?>
<p:tagLst xmlns:p="http://schemas.openxmlformats.org/presentationml/2006/main">
  <p:tag name="AS_UNIQUEID" val="10532"/>
  <p:tag name="KSO_WM_BEAUTIFY_FLAG" val=""/>
</p:tagLst>
</file>

<file path=ppt/tags/tag209.xml><?xml version="1.0" encoding="utf-8"?>
<p:tagLst xmlns:p="http://schemas.openxmlformats.org/presentationml/2006/main">
  <p:tag name="AS_UNIQUEID" val="10533"/>
  <p:tag name="KSO_WM_BEAUTIFY_FLAG" val=""/>
</p:tagLst>
</file>

<file path=ppt/tags/tag21.xml><?xml version="1.0" encoding="utf-8"?>
<p:tagLst xmlns:p="http://schemas.openxmlformats.org/presentationml/2006/main">
  <p:tag name="AS_UNIQUEID" val="68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10.xml><?xml version="1.0" encoding="utf-8"?>
<p:tagLst xmlns:p="http://schemas.openxmlformats.org/presentationml/2006/main">
  <p:tag name="AS_UNIQUEID" val="10534"/>
  <p:tag name="KSO_WM_BEAUTIFY_FLAG" val=""/>
  <p:tag name="KSO_WM_DIAGRAM_VIRTUALLY_FRAME" val="{&quot;height&quot;:494.25,&quot;left&quot;:302.45,&quot;top&quot;:10.5,&quot;width&quot;:629.2343307086614}"/>
</p:tagLst>
</file>

<file path=ppt/tags/tag211.xml><?xml version="1.0" encoding="utf-8"?>
<p:tagLst xmlns:p="http://schemas.openxmlformats.org/presentationml/2006/main">
  <p:tag name="AS_UNIQUEID" val="10535"/>
  <p:tag name="KSO_WM_BEAUTIFY_FLAG" val=""/>
  <p:tag name="KSO_WM_DIAGRAM_VIRTUALLY_FRAME" val="{&quot;height&quot;:494.25,&quot;left&quot;:302.45,&quot;top&quot;:10.5,&quot;width&quot;:629.2343307086614}"/>
</p:tagLst>
</file>

<file path=ppt/tags/tag212.xml><?xml version="1.0" encoding="utf-8"?>
<p:tagLst xmlns:p="http://schemas.openxmlformats.org/presentationml/2006/main">
  <p:tag name="AS_UNIQUEID" val="10529"/>
  <p:tag name="KSO_WM_BEAUTIFY_FLAG" val=""/>
  <p:tag name="KSO_WM_DIAGRAM_VIRTUALLY_FRAME" val="{&quot;height&quot;:494.25,&quot;left&quot;:302.45,&quot;top&quot;:10.5,&quot;width&quot;:629.2343307086614}"/>
</p:tagLst>
</file>

<file path=ppt/tags/tag213.xml><?xml version="1.0" encoding="utf-8"?>
<p:tagLst xmlns:p="http://schemas.openxmlformats.org/presentationml/2006/main">
  <p:tag name="AS_UNIQUEID" val="10530"/>
  <p:tag name="KSO_WM_BEAUTIFY_FLAG" val=""/>
  <p:tag name="KSO_WM_DIAGRAM_VIRTUALLY_FRAME" val="{&quot;height&quot;:494.25,&quot;left&quot;:302.45,&quot;top&quot;:10.5,&quot;width&quot;:629.2343307086614}"/>
</p:tagLst>
</file>

<file path=ppt/tags/tag214.xml><?xml version="1.0" encoding="utf-8"?>
<p:tagLst xmlns:p="http://schemas.openxmlformats.org/presentationml/2006/main">
  <p:tag name="AS_UNIQUEID" val="10534"/>
  <p:tag name="KSO_WM_BEAUTIFY_FLAG" val=""/>
  <p:tag name="KSO_WM_DIAGRAM_VIRTUALLY_FRAME" val="{&quot;height&quot;:494.25,&quot;left&quot;:302.45,&quot;top&quot;:10.5,&quot;width&quot;:629.2343307086614}"/>
</p:tagLst>
</file>

<file path=ppt/tags/tag215.xml><?xml version="1.0" encoding="utf-8"?>
<p:tagLst xmlns:p="http://schemas.openxmlformats.org/presentationml/2006/main">
  <p:tag name="AS_UNIQUEID" val="10530"/>
  <p:tag name="KSO_WM_BEAUTIFY_FLAG" val=""/>
  <p:tag name="KSO_WM_DIAGRAM_VIRTUALLY_FRAME" val="{&quot;height&quot;:494.25,&quot;left&quot;:302.45,&quot;top&quot;:10.5,&quot;width&quot;:629.2343307086614}"/>
</p:tagLst>
</file>

<file path=ppt/tags/tag216.xml><?xml version="1.0" encoding="utf-8"?>
<p:tagLst xmlns:p="http://schemas.openxmlformats.org/presentationml/2006/main">
  <p:tag name="AS_UNIQUEID" val="5909"/>
</p:tagLst>
</file>

<file path=ppt/tags/tag217.xml><?xml version="1.0" encoding="utf-8"?>
<p:tagLst xmlns:p="http://schemas.openxmlformats.org/presentationml/2006/main">
  <p:tag name="AS_UNIQUEID" val="10990"/>
</p:tagLst>
</file>

<file path=ppt/tags/tag218.xml><?xml version="1.0" encoding="utf-8"?>
<p:tagLst xmlns:p="http://schemas.openxmlformats.org/presentationml/2006/main">
  <p:tag name="AS_UNIQUEID" val="10991"/>
</p:tagLst>
</file>

<file path=ppt/tags/tag219.xml><?xml version="1.0" encoding="utf-8"?>
<p:tagLst xmlns:p="http://schemas.openxmlformats.org/presentationml/2006/main">
  <p:tag name="AS_UNIQUEID" val="10992"/>
</p:tagLst>
</file>

<file path=ppt/tags/tag22.xml><?xml version="1.0" encoding="utf-8"?>
<p:tagLst xmlns:p="http://schemas.openxmlformats.org/presentationml/2006/main">
  <p:tag name="AS_UNIQUEID" val="68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20.xml><?xml version="1.0" encoding="utf-8"?>
<p:tagLst xmlns:p="http://schemas.openxmlformats.org/presentationml/2006/main">
  <p:tag name="AS_UNIQUEID" val="10993"/>
</p:tagLst>
</file>

<file path=ppt/tags/tag221.xml><?xml version="1.0" encoding="utf-8"?>
<p:tagLst xmlns:p="http://schemas.openxmlformats.org/presentationml/2006/main">
  <p:tag name="AS_UNIQUEID" val="10994"/>
</p:tagLst>
</file>

<file path=ppt/tags/tag222.xml><?xml version="1.0" encoding="utf-8"?>
<p:tagLst xmlns:p="http://schemas.openxmlformats.org/presentationml/2006/main">
  <p:tag name="AS_UNIQUEID" val="10995"/>
</p:tagLst>
</file>

<file path=ppt/tags/tag223.xml><?xml version="1.0" encoding="utf-8"?>
<p:tagLst xmlns:p="http://schemas.openxmlformats.org/presentationml/2006/main">
  <p:tag name="AS_UNIQUEID" val="2801"/>
</p:tagLst>
</file>

<file path=ppt/tags/tag224.xml><?xml version="1.0" encoding="utf-8"?>
<p:tagLst xmlns:p="http://schemas.openxmlformats.org/presentationml/2006/main">
  <p:tag name="AS_UNIQUEID" val="2802"/>
</p:tagLst>
</file>

<file path=ppt/tags/tag225.xml><?xml version="1.0" encoding="utf-8"?>
<p:tagLst xmlns:p="http://schemas.openxmlformats.org/presentationml/2006/main">
  <p:tag name="AS_UNIQUEID" val="2803"/>
</p:tagLst>
</file>

<file path=ppt/tags/tag226.xml><?xml version="1.0" encoding="utf-8"?>
<p:tagLst xmlns:p="http://schemas.openxmlformats.org/presentationml/2006/main">
  <p:tag name="AS_UNIQUEID" val="2804"/>
</p:tagLst>
</file>

<file path=ppt/tags/tag227.xml><?xml version="1.0" encoding="utf-8"?>
<p:tagLst xmlns:p="http://schemas.openxmlformats.org/presentationml/2006/main">
  <p:tag name="AS_UNIQUEID" val="2805"/>
</p:tagLst>
</file>

<file path=ppt/tags/tag228.xml><?xml version="1.0" encoding="utf-8"?>
<p:tagLst xmlns:p="http://schemas.openxmlformats.org/presentationml/2006/main">
  <p:tag name="AS_UNIQUEID" val="2806"/>
</p:tagLst>
</file>

<file path=ppt/tags/tag229.xml><?xml version="1.0" encoding="utf-8"?>
<p:tagLst xmlns:p="http://schemas.openxmlformats.org/presentationml/2006/main">
  <p:tag name="AS_UNIQUEID" val="2807"/>
</p:tagLst>
</file>

<file path=ppt/tags/tag23.xml><?xml version="1.0" encoding="utf-8"?>
<p:tagLst xmlns:p="http://schemas.openxmlformats.org/presentationml/2006/main">
  <p:tag name="AS_UNIQUEID" val="68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0.xml><?xml version="1.0" encoding="utf-8"?>
<p:tagLst xmlns:p="http://schemas.openxmlformats.org/presentationml/2006/main">
  <p:tag name="AS_UNIQUEID" val="2808"/>
</p:tagLst>
</file>

<file path=ppt/tags/tag231.xml><?xml version="1.0" encoding="utf-8"?>
<p:tagLst xmlns:p="http://schemas.openxmlformats.org/presentationml/2006/main">
  <p:tag name="AS_UNIQUEID" val="2809"/>
</p:tagLst>
</file>

<file path=ppt/tags/tag232.xml><?xml version="1.0" encoding="utf-8"?>
<p:tagLst xmlns:p="http://schemas.openxmlformats.org/presentationml/2006/main">
  <p:tag name="AS_UNIQUEID" val="2810"/>
</p:tagLst>
</file>

<file path=ppt/tags/tag233.xml><?xml version="1.0" encoding="utf-8"?>
<p:tagLst xmlns:p="http://schemas.openxmlformats.org/presentationml/2006/main">
  <p:tag name="AS_UNIQUEID" val="2811"/>
</p:tagLst>
</file>

<file path=ppt/tags/tag234.xml><?xml version="1.0" encoding="utf-8"?>
<p:tagLst xmlns:p="http://schemas.openxmlformats.org/presentationml/2006/main">
  <p:tag name="AS_UNIQUEID" val="2812"/>
</p:tagLst>
</file>

<file path=ppt/tags/tag235.xml><?xml version="1.0" encoding="utf-8"?>
<p:tagLst xmlns:p="http://schemas.openxmlformats.org/presentationml/2006/main">
  <p:tag name="AS_UNIQUEID" val="2813"/>
</p:tagLst>
</file>

<file path=ppt/tags/tag236.xml><?xml version="1.0" encoding="utf-8"?>
<p:tagLst xmlns:p="http://schemas.openxmlformats.org/presentationml/2006/main">
  <p:tag name="AS_UNIQUEID" val="2814"/>
</p:tagLst>
</file>

<file path=ppt/tags/tag237.xml><?xml version="1.0" encoding="utf-8"?>
<p:tagLst xmlns:p="http://schemas.openxmlformats.org/presentationml/2006/main">
  <p:tag name="AS_UNIQUEID" val="2815"/>
</p:tagLst>
</file>

<file path=ppt/tags/tag238.xml><?xml version="1.0" encoding="utf-8"?>
<p:tagLst xmlns:p="http://schemas.openxmlformats.org/presentationml/2006/main">
  <p:tag name="AS_UNIQUEID" val="2816"/>
</p:tagLst>
</file>

<file path=ppt/tags/tag239.xml><?xml version="1.0" encoding="utf-8"?>
<p:tagLst xmlns:p="http://schemas.openxmlformats.org/presentationml/2006/main">
  <p:tag name="AS_UNIQUEID" val="2817"/>
</p:tagLst>
</file>

<file path=ppt/tags/tag24.xml><?xml version="1.0" encoding="utf-8"?>
<p:tagLst xmlns:p="http://schemas.openxmlformats.org/presentationml/2006/main">
  <p:tag name="AS_UNIQUEID" val="68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40.xml><?xml version="1.0" encoding="utf-8"?>
<p:tagLst xmlns:p="http://schemas.openxmlformats.org/presentationml/2006/main">
  <p:tag name="AS_UNIQUEID" val="4618"/>
</p:tagLst>
</file>

<file path=ppt/tags/tag241.xml><?xml version="1.0" encoding="utf-8"?>
<p:tagLst xmlns:p="http://schemas.openxmlformats.org/presentationml/2006/main">
  <p:tag name="AS_UNIQUEID" val="2797"/>
</p:tagLst>
</file>

<file path=ppt/tags/tag242.xml><?xml version="1.0" encoding="utf-8"?>
<p:tagLst xmlns:p="http://schemas.openxmlformats.org/presentationml/2006/main">
  <p:tag name="AS_UNIQUEID" val="2798"/>
</p:tagLst>
</file>

<file path=ppt/tags/tag243.xml><?xml version="1.0" encoding="utf-8"?>
<p:tagLst xmlns:p="http://schemas.openxmlformats.org/presentationml/2006/main">
  <p:tag name="AS_UNIQUEID" val="2799"/>
</p:tagLst>
</file>

<file path=ppt/tags/tag244.xml><?xml version="1.0" encoding="utf-8"?>
<p:tagLst xmlns:p="http://schemas.openxmlformats.org/presentationml/2006/main">
  <p:tag name="AS_UNIQUEID" val="2772"/>
  <p:tag name="KSO_WM_BEAUTIFY_FLAG" val=""/>
</p:tagLst>
</file>

<file path=ppt/tags/tag245.xml><?xml version="1.0" encoding="utf-8"?>
<p:tagLst xmlns:p="http://schemas.openxmlformats.org/presentationml/2006/main">
  <p:tag name="AS_UNIQUEID" val="2776"/>
  <p:tag name="KSO_WM_BEAUTIFY_FLAG" val=""/>
</p:tagLst>
</file>

<file path=ppt/tags/tag246.xml><?xml version="1.0" encoding="utf-8"?>
<p:tagLst xmlns:p="http://schemas.openxmlformats.org/presentationml/2006/main">
  <p:tag name="AS_UNIQUEID" val="2773"/>
  <p:tag name="KSO_WM_BEAUTIFY_FLAG" val=""/>
</p:tagLst>
</file>

<file path=ppt/tags/tag247.xml><?xml version="1.0" encoding="utf-8"?>
<p:tagLst xmlns:p="http://schemas.openxmlformats.org/presentationml/2006/main">
  <p:tag name="AS_UNIQUEID" val="10997"/>
  <p:tag name="KSO_WM_BEAUTIFY_FLAG" val=""/>
</p:tagLst>
</file>

<file path=ppt/tags/tag248.xml><?xml version="1.0" encoding="utf-8"?>
<p:tagLst xmlns:p="http://schemas.openxmlformats.org/presentationml/2006/main">
  <p:tag name="AS_UNIQUEID" val="10998"/>
  <p:tag name="KSO_WM_BEAUTIFY_FLAG" val=""/>
</p:tagLst>
</file>

<file path=ppt/tags/tag249.xml><?xml version="1.0" encoding="utf-8"?>
<p:tagLst xmlns:p="http://schemas.openxmlformats.org/presentationml/2006/main">
  <p:tag name="AS_UNIQUEID" val="3680"/>
</p:tagLst>
</file>

<file path=ppt/tags/tag25.xml><?xml version="1.0" encoding="utf-8"?>
<p:tagLst xmlns:p="http://schemas.openxmlformats.org/presentationml/2006/main">
  <p:tag name="AS_UNIQUEID" val="68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0.xml><?xml version="1.0" encoding="utf-8"?>
<p:tagLst xmlns:p="http://schemas.openxmlformats.org/presentationml/2006/main">
  <p:tag name="AS_UNIQUEID" val="3682"/>
  <p:tag name="KSO_WM_BEAUTIFY_FLAG" val=""/>
</p:tagLst>
</file>

<file path=ppt/tags/tag251.xml><?xml version="1.0" encoding="utf-8"?>
<p:tagLst xmlns:p="http://schemas.openxmlformats.org/presentationml/2006/main">
  <p:tag name="AS_UNIQUEID" val="3684"/>
  <p:tag name="KSO_WM_BEAUTIFY_FLAG" val=""/>
</p:tagLst>
</file>

<file path=ppt/tags/tag252.xml><?xml version="1.0" encoding="utf-8"?>
<p:tagLst xmlns:p="http://schemas.openxmlformats.org/presentationml/2006/main">
  <p:tag name="AS_UNIQUEID" val="3685"/>
  <p:tag name="KSO_WM_BEAUTIFY_FLAG" val=""/>
</p:tagLst>
</file>

<file path=ppt/tags/tag253.xml><?xml version="1.0" encoding="utf-8"?>
<p:tagLst xmlns:p="http://schemas.openxmlformats.org/presentationml/2006/main">
  <p:tag name="AS_UNIQUEID" val="3686"/>
  <p:tag name="KSO_WM_BEAUTIFY_FLAG" val=""/>
</p:tagLst>
</file>

<file path=ppt/tags/tag254.xml><?xml version="1.0" encoding="utf-8"?>
<p:tagLst xmlns:p="http://schemas.openxmlformats.org/presentationml/2006/main">
  <p:tag name="AS_UNIQUEID" val="3687"/>
  <p:tag name="KSO_WM_BEAUTIFY_FLAG" val=""/>
</p:tagLst>
</file>

<file path=ppt/tags/tag255.xml><?xml version="1.0" encoding="utf-8"?>
<p:tagLst xmlns:p="http://schemas.openxmlformats.org/presentationml/2006/main">
  <p:tag name="AS_UNIQUEID" val="3688"/>
  <p:tag name="KSO_WM_BEAUTIFY_FLAG" val=""/>
</p:tagLst>
</file>

<file path=ppt/tags/tag256.xml><?xml version="1.0" encoding="utf-8"?>
<p:tagLst xmlns:p="http://schemas.openxmlformats.org/presentationml/2006/main">
  <p:tag name="AS_UNIQUEID" val="3689"/>
  <p:tag name="KSO_WM_BEAUTIFY_FLAG" val=""/>
</p:tagLst>
</file>

<file path=ppt/tags/tag257.xml><?xml version="1.0" encoding="utf-8"?>
<p:tagLst xmlns:p="http://schemas.openxmlformats.org/presentationml/2006/main">
  <p:tag name="AS_UNIQUEID" val="3690"/>
  <p:tag name="KSO_WM_BEAUTIFY_FLAG" val=""/>
</p:tagLst>
</file>

<file path=ppt/tags/tag258.xml><?xml version="1.0" encoding="utf-8"?>
<p:tagLst xmlns:p="http://schemas.openxmlformats.org/presentationml/2006/main">
  <p:tag name="AS_UNIQUEID" val="11000"/>
  <p:tag name="KSO_WM_BEAUTIFY_FLAG" val=""/>
</p:tagLst>
</file>

<file path=ppt/tags/tag259.xml><?xml version="1.0" encoding="utf-8"?>
<p:tagLst xmlns:p="http://schemas.openxmlformats.org/presentationml/2006/main">
  <p:tag name="AS_UNIQUEID" val="11001"/>
  <p:tag name="KSO_WM_BEAUTIFY_FLAG" val=""/>
</p:tagLst>
</file>

<file path=ppt/tags/tag26.xml><?xml version="1.0" encoding="utf-8"?>
<p:tagLst xmlns:p="http://schemas.openxmlformats.org/presentationml/2006/main">
  <p:tag name="AS_UNIQUEID" val="68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60.xml><?xml version="1.0" encoding="utf-8"?>
<p:tagLst xmlns:p="http://schemas.openxmlformats.org/presentationml/2006/main">
  <p:tag name="AS_UNIQUEID" val="3692"/>
</p:tagLst>
</file>

<file path=ppt/tags/tag261.xml><?xml version="1.0" encoding="utf-8"?>
<p:tagLst xmlns:p="http://schemas.openxmlformats.org/presentationml/2006/main">
  <p:tag name="AS_UNIQUEID" val="3693"/>
  <p:tag name="KSO_WM_BEAUTIFY_FLAG" val=""/>
</p:tagLst>
</file>

<file path=ppt/tags/tag262.xml><?xml version="1.0" encoding="utf-8"?>
<p:tagLst xmlns:p="http://schemas.openxmlformats.org/presentationml/2006/main">
  <p:tag name="AS_UNIQUEID" val="2778"/>
  <p:tag name="KSO_WM_BEAUTIFY_FLAG" val=""/>
</p:tagLst>
</file>

<file path=ppt/tags/tag263.xml><?xml version="1.0" encoding="utf-8"?>
<p:tagLst xmlns:p="http://schemas.openxmlformats.org/presentationml/2006/main">
  <p:tag name="AS_UNIQUEID" val="2779"/>
  <p:tag name="KSO_WM_BEAUTIFY_FLAG" val=""/>
</p:tagLst>
</file>

<file path=ppt/tags/tag264.xml><?xml version="1.0" encoding="utf-8"?>
<p:tagLst xmlns:p="http://schemas.openxmlformats.org/presentationml/2006/main">
  <p:tag name="AS_UNIQUEID" val="2782"/>
  <p:tag name="KSO_WM_BEAUTIFY_FLAG" val=""/>
</p:tagLst>
</file>

<file path=ppt/tags/tag265.xml><?xml version="1.0" encoding="utf-8"?>
<p:tagLst xmlns:p="http://schemas.openxmlformats.org/presentationml/2006/main">
  <p:tag name="AS_UNIQUEID" val="2786"/>
</p:tagLst>
</file>

<file path=ppt/tags/tag266.xml><?xml version="1.0" encoding="utf-8"?>
<p:tagLst xmlns:p="http://schemas.openxmlformats.org/presentationml/2006/main">
  <p:tag name="AS_UNIQUEID" val="2787"/>
  <p:tag name="KSO_WM_BEAUTIFY_FLAG" val=""/>
</p:tagLst>
</file>

<file path=ppt/tags/tag267.xml><?xml version="1.0" encoding="utf-8"?>
<p:tagLst xmlns:p="http://schemas.openxmlformats.org/presentationml/2006/main">
  <p:tag name="AS_UNIQUEID" val="2788"/>
  <p:tag name="KSO_WM_BEAUTIFY_FLAG" val=""/>
</p:tagLst>
</file>

<file path=ppt/tags/tag268.xml><?xml version="1.0" encoding="utf-8"?>
<p:tagLst xmlns:p="http://schemas.openxmlformats.org/presentationml/2006/main">
  <p:tag name="AS_UNIQUEID" val="2789"/>
</p:tagLst>
</file>

<file path=ppt/tags/tag269.xml><?xml version="1.0" encoding="utf-8"?>
<p:tagLst xmlns:p="http://schemas.openxmlformats.org/presentationml/2006/main">
  <p:tag name="AS_UNIQUEID" val="2790"/>
  <p:tag name="KSO_WM_BEAUTIFY_FLAG" val=""/>
</p:tagLst>
</file>

<file path=ppt/tags/tag27.xml><?xml version="1.0" encoding="utf-8"?>
<p:tagLst xmlns:p="http://schemas.openxmlformats.org/presentationml/2006/main">
  <p:tag name="AS_UNIQUEID" val="68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70.xml><?xml version="1.0" encoding="utf-8"?>
<p:tagLst xmlns:p="http://schemas.openxmlformats.org/presentationml/2006/main">
  <p:tag name="AS_UNIQUEID" val="2791"/>
  <p:tag name="KSO_WM_BEAUTIFY_FLAG" val=""/>
</p:tagLst>
</file>

<file path=ppt/tags/tag271.xml><?xml version="1.0" encoding="utf-8"?>
<p:tagLst xmlns:p="http://schemas.openxmlformats.org/presentationml/2006/main">
  <p:tag name="AS_UNIQUEID" val="2792"/>
</p:tagLst>
</file>

<file path=ppt/tags/tag272.xml><?xml version="1.0" encoding="utf-8"?>
<p:tagLst xmlns:p="http://schemas.openxmlformats.org/presentationml/2006/main">
  <p:tag name="AS_UNIQUEID" val="2793"/>
  <p:tag name="KSO_WM_BEAUTIFY_FLAG" val=""/>
</p:tagLst>
</file>

<file path=ppt/tags/tag273.xml><?xml version="1.0" encoding="utf-8"?>
<p:tagLst xmlns:p="http://schemas.openxmlformats.org/presentationml/2006/main">
  <p:tag name="AS_UNIQUEID" val="2794"/>
  <p:tag name="KSO_WM_BEAUTIFY_FLAG" val=""/>
</p:tagLst>
</file>

<file path=ppt/tags/tag274.xml><?xml version="1.0" encoding="utf-8"?>
<p:tagLst xmlns:p="http://schemas.openxmlformats.org/presentationml/2006/main">
  <p:tag name="AS_UNIQUEID" val="2443"/>
</p:tagLst>
</file>

<file path=ppt/tags/tag275.xml><?xml version="1.0" encoding="utf-8"?>
<p:tagLst xmlns:p="http://schemas.openxmlformats.org/presentationml/2006/main">
  <p:tag name="AS_UNIQUEID" val="11011"/>
  <p:tag name="KSO_WM_BEAUTIFY_FLAG" val=""/>
</p:tagLst>
</file>

<file path=ppt/tags/tag276.xml><?xml version="1.0" encoding="utf-8"?>
<p:tagLst xmlns:p="http://schemas.openxmlformats.org/presentationml/2006/main">
  <p:tag name="AS_UNIQUEID" val="11012"/>
  <p:tag name="KSO_WM_BEAUTIFY_FLAG" val=""/>
</p:tagLst>
</file>

<file path=ppt/tags/tag277.xml><?xml version="1.0" encoding="utf-8"?>
<p:tagLst xmlns:p="http://schemas.openxmlformats.org/presentationml/2006/main">
  <p:tag name="AS_UNIQUEID" val="11013"/>
</p:tagLst>
</file>

<file path=ppt/tags/tag278.xml><?xml version="1.0" encoding="utf-8"?>
<p:tagLst xmlns:p="http://schemas.openxmlformats.org/presentationml/2006/main">
  <p:tag name="AS_UNIQUEID" val="2440"/>
</p:tagLst>
</file>

<file path=ppt/tags/tag279.xml><?xml version="1.0" encoding="utf-8"?>
<p:tagLst xmlns:p="http://schemas.openxmlformats.org/presentationml/2006/main">
  <p:tag name="AS_UNIQUEID" val="2441"/>
</p:tagLst>
</file>

<file path=ppt/tags/tag28.xml><?xml version="1.0" encoding="utf-8"?>
<p:tagLst xmlns:p="http://schemas.openxmlformats.org/presentationml/2006/main">
  <p:tag name="AS_UNIQUEID" val="68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80.xml><?xml version="1.0" encoding="utf-8"?>
<p:tagLst xmlns:p="http://schemas.openxmlformats.org/presentationml/2006/main">
  <p:tag name="AS_UNIQUEID" val="2794"/>
</p:tagLst>
</file>

<file path=ppt/tags/tag281.xml><?xml version="1.0" encoding="utf-8"?>
<p:tagLst xmlns:p="http://schemas.openxmlformats.org/presentationml/2006/main">
  <p:tag name="AS_UNIQUEID" val="2802"/>
  <p:tag name="KSO_WM_DIAGRAM_VIRTUALLY_FRAME" val="{&quot;height&quot;:295.95,&quot;left&quot;:404.52689257390045,&quot;top&quot;:191.8,&quot;width&quot;:539.8731074260995}"/>
</p:tagLst>
</file>

<file path=ppt/tags/tag282.xml><?xml version="1.0" encoding="utf-8"?>
<p:tagLst xmlns:p="http://schemas.openxmlformats.org/presentationml/2006/main">
  <p:tag name="AS_UNIQUEID" val="2806"/>
</p:tagLst>
</file>

<file path=ppt/tags/tag283.xml><?xml version="1.0" encoding="utf-8"?>
<p:tagLst xmlns:p="http://schemas.openxmlformats.org/presentationml/2006/main">
  <p:tag name="AS_UNIQUEID" val="2808"/>
</p:tagLst>
</file>

<file path=ppt/tags/tag284.xml><?xml version="1.0" encoding="utf-8"?>
<p:tagLst xmlns:p="http://schemas.openxmlformats.org/presentationml/2006/main">
  <p:tag name="AS_UNIQUEID" val="6203"/>
</p:tagLst>
</file>

<file path=ppt/tags/tag285.xml><?xml version="1.0" encoding="utf-8"?>
<p:tagLst xmlns:p="http://schemas.openxmlformats.org/presentationml/2006/main">
  <p:tag name="AS_UNIQUEID" val="11015"/>
  <p:tag name="KSO_WM_BEAUTIFY_FLAG" val=""/>
</p:tagLst>
</file>

<file path=ppt/tags/tag286.xml><?xml version="1.0" encoding="utf-8"?>
<p:tagLst xmlns:p="http://schemas.openxmlformats.org/presentationml/2006/main">
  <p:tag name="AS_UNIQUEID" val="11016"/>
  <p:tag name="KSO_WM_BEAUTIFY_FLAG" val=""/>
</p:tagLst>
</file>

<file path=ppt/tags/tag287.xml><?xml version="1.0" encoding="utf-8"?>
<p:tagLst xmlns:p="http://schemas.openxmlformats.org/presentationml/2006/main">
  <p:tag name="AS_UNIQUEID" val="4692"/>
  <p:tag name="KSO_WM_DIAGRAM_VIRTUALLY_FRAME" val="{&quot;height&quot;:295.95,&quot;left&quot;:404.52689257390045,&quot;top&quot;:191.8,&quot;width&quot;:539.8731074260995}"/>
</p:tagLst>
</file>

<file path=ppt/tags/tag288.xml><?xml version="1.0" encoding="utf-8"?>
<p:tagLst xmlns:p="http://schemas.openxmlformats.org/presentationml/2006/main">
  <p:tag name="AS_UNIQUEID" val="4693"/>
</p:tagLst>
</file>

<file path=ppt/tags/tag289.xml><?xml version="1.0" encoding="utf-8"?>
<p:tagLst xmlns:p="http://schemas.openxmlformats.org/presentationml/2006/main">
  <p:tag name="AS_UNIQUEID" val="4694"/>
</p:tagLst>
</file>

<file path=ppt/tags/tag29.xml><?xml version="1.0" encoding="utf-8"?>
<p:tagLst xmlns:p="http://schemas.openxmlformats.org/presentationml/2006/main">
  <p:tag name="AS_UNIQUEID" val="68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0.xml><?xml version="1.0" encoding="utf-8"?>
<p:tagLst xmlns:p="http://schemas.openxmlformats.org/presentationml/2006/main">
  <p:tag name="AS_UNIQUEID" val="4695"/>
</p:tagLst>
</file>

<file path=ppt/tags/tag291.xml><?xml version="1.0" encoding="utf-8"?>
<p:tagLst xmlns:p="http://schemas.openxmlformats.org/presentationml/2006/main">
  <p:tag name="AS_UNIQUEID" val="4696"/>
  <p:tag name="KSO_WM_DIAGRAM_VIRTUALLY_FRAME" val="{&quot;height&quot;:295.95,&quot;left&quot;:404.52689257390045,&quot;top&quot;:191.8,&quot;width&quot;:539.8731074260995}"/>
</p:tagLst>
</file>

<file path=ppt/tags/tag292.xml><?xml version="1.0" encoding="utf-8"?>
<p:tagLst xmlns:p="http://schemas.openxmlformats.org/presentationml/2006/main">
  <p:tag name="AS_UNIQUEID" val="4697"/>
  <p:tag name="KSO_WM_DIAGRAM_VIRTUALLY_FRAME" val="{&quot;height&quot;:295.95,&quot;left&quot;:404.52689257390045,&quot;top&quot;:191.8,&quot;width&quot;:539.8731074260995}"/>
</p:tagLst>
</file>

<file path=ppt/tags/tag293.xml><?xml version="1.0" encoding="utf-8"?>
<p:tagLst xmlns:p="http://schemas.openxmlformats.org/presentationml/2006/main">
  <p:tag name="AS_UNIQUEID" val="4698"/>
  <p:tag name="KSO_WM_DIAGRAM_VIRTUALLY_FRAME" val="{&quot;height&quot;:295.95,&quot;left&quot;:404.52689257390045,&quot;top&quot;:191.8,&quot;width&quot;:539.8731074260995}"/>
</p:tagLst>
</file>

<file path=ppt/tags/tag294.xml><?xml version="1.0" encoding="utf-8"?>
<p:tagLst xmlns:p="http://schemas.openxmlformats.org/presentationml/2006/main">
  <p:tag name="AS_UNIQUEID" val="4699"/>
  <p:tag name="KSO_WM_DIAGRAM_VIRTUALLY_FRAME" val="{&quot;height&quot;:295.95,&quot;left&quot;:404.52689257390045,&quot;top&quot;:191.8,&quot;width&quot;:539.8731074260995}"/>
</p:tagLst>
</file>

<file path=ppt/tags/tag295.xml><?xml version="1.0" encoding="utf-8"?>
<p:tagLst xmlns:p="http://schemas.openxmlformats.org/presentationml/2006/main">
  <p:tag name="AS_UNIQUEID" val="4700"/>
  <p:tag name="KSO_WM_DIAGRAM_VIRTUALLY_FRAME" val="{&quot;height&quot;:295.95,&quot;left&quot;:404.52689257390045,&quot;top&quot;:191.8,&quot;width&quot;:539.8731074260995}"/>
</p:tagLst>
</file>

<file path=ppt/tags/tag296.xml><?xml version="1.0" encoding="utf-8"?>
<p:tagLst xmlns:p="http://schemas.openxmlformats.org/presentationml/2006/main">
  <p:tag name="AS_UNIQUEID" val="4701"/>
  <p:tag name="KSO_WM_DIAGRAM_VIRTUALLY_FRAME" val="{&quot;height&quot;:295.95,&quot;left&quot;:404.52689257390045,&quot;top&quot;:191.8,&quot;width&quot;:539.8731074260995}"/>
</p:tagLst>
</file>

<file path=ppt/tags/tag297.xml><?xml version="1.0" encoding="utf-8"?>
<p:tagLst xmlns:p="http://schemas.openxmlformats.org/presentationml/2006/main">
  <p:tag name="AS_UNIQUEID" val="4702"/>
</p:tagLst>
</file>

<file path=ppt/tags/tag298.xml><?xml version="1.0" encoding="utf-8"?>
<p:tagLst xmlns:p="http://schemas.openxmlformats.org/presentationml/2006/main">
  <p:tag name="AS_UNIQUEID" val="2769"/>
</p:tagLst>
</file>

<file path=ppt/tags/tag299.xml><?xml version="1.0" encoding="utf-8"?>
<p:tagLst xmlns:p="http://schemas.openxmlformats.org/presentationml/2006/main">
  <p:tag name="AS_UNIQUEID" val="11017"/>
</p:tagLst>
</file>

<file path=ppt/tags/tag3.xml><?xml version="1.0" encoding="utf-8"?>
<p:tagLst xmlns:p="http://schemas.openxmlformats.org/presentationml/2006/main">
  <p:tag name="AS_UNIQUEID" val="68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0.xml><?xml version="1.0" encoding="utf-8"?>
<p:tagLst xmlns:p="http://schemas.openxmlformats.org/presentationml/2006/main">
  <p:tag name="AS_UNIQUEID" val="68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00.xml><?xml version="1.0" encoding="utf-8"?>
<p:tagLst xmlns:p="http://schemas.openxmlformats.org/presentationml/2006/main">
  <p:tag name="AS_UNIQUEID" val="11018"/>
</p:tagLst>
</file>

<file path=ppt/tags/tag301.xml><?xml version="1.0" encoding="utf-8"?>
<p:tagLst xmlns:p="http://schemas.openxmlformats.org/presentationml/2006/main">
  <p:tag name="AS_UNIQUEID" val="2794"/>
</p:tagLst>
</file>

<file path=ppt/tags/tag302.xml><?xml version="1.0" encoding="utf-8"?>
<p:tagLst xmlns:p="http://schemas.openxmlformats.org/presentationml/2006/main">
  <p:tag name="AS_UNIQUEID" val="2802"/>
  <p:tag name="KSO_WM_DIAGRAM_VIRTUALLY_FRAME" val="{&quot;height&quot;:295.95,&quot;left&quot;:404.52689257390045,&quot;top&quot;:191.8,&quot;width&quot;:539.8731074260995}"/>
</p:tagLst>
</file>

<file path=ppt/tags/tag303.xml><?xml version="1.0" encoding="utf-8"?>
<p:tagLst xmlns:p="http://schemas.openxmlformats.org/presentationml/2006/main">
  <p:tag name="AS_UNIQUEID" val="2806"/>
</p:tagLst>
</file>

<file path=ppt/tags/tag304.xml><?xml version="1.0" encoding="utf-8"?>
<p:tagLst xmlns:p="http://schemas.openxmlformats.org/presentationml/2006/main">
  <p:tag name="AS_UNIQUEID" val="2808"/>
</p:tagLst>
</file>

<file path=ppt/tags/tag305.xml><?xml version="1.0" encoding="utf-8"?>
<p:tagLst xmlns:p="http://schemas.openxmlformats.org/presentationml/2006/main">
  <p:tag name="AS_UNIQUEID" val="6203"/>
</p:tagLst>
</file>

<file path=ppt/tags/tag306.xml><?xml version="1.0" encoding="utf-8"?>
<p:tagLst xmlns:p="http://schemas.openxmlformats.org/presentationml/2006/main">
  <p:tag name="AS_UNIQUEID" val="11020"/>
  <p:tag name="KSO_WM_BEAUTIFY_FLAG" val=""/>
</p:tagLst>
</file>

<file path=ppt/tags/tag307.xml><?xml version="1.0" encoding="utf-8"?>
<p:tagLst xmlns:p="http://schemas.openxmlformats.org/presentationml/2006/main">
  <p:tag name="AS_UNIQUEID" val="11021"/>
  <p:tag name="KSO_WM_BEAUTIFY_FLAG" val=""/>
</p:tagLst>
</file>

<file path=ppt/tags/tag308.xml><?xml version="1.0" encoding="utf-8"?>
<p:tagLst xmlns:p="http://schemas.openxmlformats.org/presentationml/2006/main">
  <p:tag name="AS_UNIQUEID" val="2769"/>
</p:tagLst>
</file>

<file path=ppt/tags/tag309.xml><?xml version="1.0" encoding="utf-8"?>
<p:tagLst xmlns:p="http://schemas.openxmlformats.org/presentationml/2006/main">
  <p:tag name="AS_UNIQUEID" val="11022"/>
</p:tagLst>
</file>

<file path=ppt/tags/tag31.xml><?xml version="1.0" encoding="utf-8"?>
<p:tagLst xmlns:p="http://schemas.openxmlformats.org/presentationml/2006/main">
  <p:tag name="AS_UNIQUEID" val="68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10.xml><?xml version="1.0" encoding="utf-8"?>
<p:tagLst xmlns:p="http://schemas.openxmlformats.org/presentationml/2006/main">
  <p:tag name="AS_UNIQUEID" val="11023"/>
  <p:tag name="KSO_WM_BEAUTIFY_FLAG" val=""/>
</p:tagLst>
</file>

<file path=ppt/tags/tag311.xml><?xml version="1.0" encoding="utf-8"?>
<p:tagLst xmlns:p="http://schemas.openxmlformats.org/presentationml/2006/main">
  <p:tag name="AS_UNIQUEID" val="11024"/>
</p:tagLst>
</file>

<file path=ppt/tags/tag312.xml><?xml version="1.0" encoding="utf-8"?>
<p:tagLst xmlns:p="http://schemas.openxmlformats.org/presentationml/2006/main">
  <p:tag name="AS_UNIQUEID" val="3241"/>
  <p:tag name="KSO_WM_BEAUTIFY_FLAG" val=""/>
</p:tagLst>
</file>

<file path=ppt/tags/tag313.xml><?xml version="1.0" encoding="utf-8"?>
<p:tagLst xmlns:p="http://schemas.openxmlformats.org/presentationml/2006/main">
  <p:tag name="AS_UNIQUEID" val="5921"/>
</p:tagLst>
</file>

<file path=ppt/tags/tag314.xml><?xml version="1.0" encoding="utf-8"?>
<p:tagLst xmlns:p="http://schemas.openxmlformats.org/presentationml/2006/main">
  <p:tag name="AS_UNIQUEID" val="5922"/>
</p:tagLst>
</file>

<file path=ppt/tags/tag315.xml><?xml version="1.0" encoding="utf-8"?>
<p:tagLst xmlns:p="http://schemas.openxmlformats.org/presentationml/2006/main">
  <p:tag name="AS_UNIQUEID" val="5923"/>
</p:tagLst>
</file>

<file path=ppt/tags/tag316.xml><?xml version="1.0" encoding="utf-8"?>
<p:tagLst xmlns:p="http://schemas.openxmlformats.org/presentationml/2006/main">
  <p:tag name="AS_UNIQUEID" val="5924"/>
</p:tagLst>
</file>

<file path=ppt/tags/tag317.xml><?xml version="1.0" encoding="utf-8"?>
<p:tagLst xmlns:p="http://schemas.openxmlformats.org/presentationml/2006/main">
  <p:tag name="AS_UNIQUEID" val="5925"/>
</p:tagLst>
</file>

<file path=ppt/tags/tag318.xml><?xml version="1.0" encoding="utf-8"?>
<p:tagLst xmlns:p="http://schemas.openxmlformats.org/presentationml/2006/main">
  <p:tag name="AS_UNIQUEID" val="5926"/>
</p:tagLst>
</file>

<file path=ppt/tags/tag319.xml><?xml version="1.0" encoding="utf-8"?>
<p:tagLst xmlns:p="http://schemas.openxmlformats.org/presentationml/2006/main">
  <p:tag name="AS_UNIQUEID" val="5927"/>
</p:tagLst>
</file>

<file path=ppt/tags/tag32.xml><?xml version="1.0" encoding="utf-8"?>
<p:tagLst xmlns:p="http://schemas.openxmlformats.org/presentationml/2006/main">
  <p:tag name="AS_UNIQUEID" val="68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20.xml><?xml version="1.0" encoding="utf-8"?>
<p:tagLst xmlns:p="http://schemas.openxmlformats.org/presentationml/2006/main">
  <p:tag name="AS_UNIQUEID" val="5928"/>
</p:tagLst>
</file>

<file path=ppt/tags/tag321.xml><?xml version="1.0" encoding="utf-8"?>
<p:tagLst xmlns:p="http://schemas.openxmlformats.org/presentationml/2006/main">
  <p:tag name="AS_UNIQUEID" val="5929"/>
</p:tagLst>
</file>

<file path=ppt/tags/tag322.xml><?xml version="1.0" encoding="utf-8"?>
<p:tagLst xmlns:p="http://schemas.openxmlformats.org/presentationml/2006/main">
  <p:tag name="AS_UNIQUEID" val="5930"/>
</p:tagLst>
</file>

<file path=ppt/tags/tag323.xml><?xml version="1.0" encoding="utf-8"?>
<p:tagLst xmlns:p="http://schemas.openxmlformats.org/presentationml/2006/main">
  <p:tag name="AS_UNIQUEID" val="5931"/>
</p:tagLst>
</file>

<file path=ppt/tags/tag324.xml><?xml version="1.0" encoding="utf-8"?>
<p:tagLst xmlns:p="http://schemas.openxmlformats.org/presentationml/2006/main">
  <p:tag name="AS_UNIQUEID" val="5932"/>
</p:tagLst>
</file>

<file path=ppt/tags/tag325.xml><?xml version="1.0" encoding="utf-8"?>
<p:tagLst xmlns:p="http://schemas.openxmlformats.org/presentationml/2006/main">
  <p:tag name="AS_UNIQUEID" val="5933"/>
</p:tagLst>
</file>

<file path=ppt/tags/tag326.xml><?xml version="1.0" encoding="utf-8"?>
<p:tagLst xmlns:p="http://schemas.openxmlformats.org/presentationml/2006/main">
  <p:tag name="AS_UNIQUEID" val="5934"/>
</p:tagLst>
</file>

<file path=ppt/tags/tag327.xml><?xml version="1.0" encoding="utf-8"?>
<p:tagLst xmlns:p="http://schemas.openxmlformats.org/presentationml/2006/main">
  <p:tag name="AS_UNIQUEID" val="5935"/>
</p:tagLst>
</file>

<file path=ppt/tags/tag328.xml><?xml version="1.0" encoding="utf-8"?>
<p:tagLst xmlns:p="http://schemas.openxmlformats.org/presentationml/2006/main">
  <p:tag name="AS_UNIQUEID" val="5936"/>
</p:tagLst>
</file>

<file path=ppt/tags/tag329.xml><?xml version="1.0" encoding="utf-8"?>
<p:tagLst xmlns:p="http://schemas.openxmlformats.org/presentationml/2006/main">
  <p:tag name="AS_UNIQUEID" val="5937"/>
</p:tagLst>
</file>

<file path=ppt/tags/tag33.xml><?xml version="1.0" encoding="utf-8"?>
<p:tagLst xmlns:p="http://schemas.openxmlformats.org/presentationml/2006/main">
  <p:tag name="AS_UNIQUEID" val="68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0.xml><?xml version="1.0" encoding="utf-8"?>
<p:tagLst xmlns:p="http://schemas.openxmlformats.org/presentationml/2006/main">
  <p:tag name="AS_UNIQUEID" val="5938"/>
</p:tagLst>
</file>

<file path=ppt/tags/tag331.xml><?xml version="1.0" encoding="utf-8"?>
<p:tagLst xmlns:p="http://schemas.openxmlformats.org/presentationml/2006/main">
  <p:tag name="AS_UNIQUEID" val="5939"/>
</p:tagLst>
</file>

<file path=ppt/tags/tag332.xml><?xml version="1.0" encoding="utf-8"?>
<p:tagLst xmlns:p="http://schemas.openxmlformats.org/presentationml/2006/main">
  <p:tag name="AS_UNIQUEID" val="5940"/>
</p:tagLst>
</file>

<file path=ppt/tags/tag333.xml><?xml version="1.0" encoding="utf-8"?>
<p:tagLst xmlns:p="http://schemas.openxmlformats.org/presentationml/2006/main">
  <p:tag name="AS_UNIQUEID" val="5941"/>
</p:tagLst>
</file>

<file path=ppt/tags/tag334.xml><?xml version="1.0" encoding="utf-8"?>
<p:tagLst xmlns:p="http://schemas.openxmlformats.org/presentationml/2006/main">
  <p:tag name="AS_UNIQUEID" val="5942"/>
</p:tagLst>
</file>

<file path=ppt/tags/tag335.xml><?xml version="1.0" encoding="utf-8"?>
<p:tagLst xmlns:p="http://schemas.openxmlformats.org/presentationml/2006/main">
  <p:tag name="AS_UNIQUEID" val="5943"/>
</p:tagLst>
</file>

<file path=ppt/tags/tag336.xml><?xml version="1.0" encoding="utf-8"?>
<p:tagLst xmlns:p="http://schemas.openxmlformats.org/presentationml/2006/main">
  <p:tag name="AS_UNIQUEID" val="5944"/>
</p:tagLst>
</file>

<file path=ppt/tags/tag337.xml><?xml version="1.0" encoding="utf-8"?>
<p:tagLst xmlns:p="http://schemas.openxmlformats.org/presentationml/2006/main">
  <p:tag name="AS_UNIQUEID" val="5945"/>
</p:tagLst>
</file>

<file path=ppt/tags/tag338.xml><?xml version="1.0" encoding="utf-8"?>
<p:tagLst xmlns:p="http://schemas.openxmlformats.org/presentationml/2006/main">
  <p:tag name="AS_UNIQUEID" val="5946"/>
</p:tagLst>
</file>

<file path=ppt/tags/tag339.xml><?xml version="1.0" encoding="utf-8"?>
<p:tagLst xmlns:p="http://schemas.openxmlformats.org/presentationml/2006/main">
  <p:tag name="AS_UNIQUEID" val="5947"/>
</p:tagLst>
</file>

<file path=ppt/tags/tag34.xml><?xml version="1.0" encoding="utf-8"?>
<p:tagLst xmlns:p="http://schemas.openxmlformats.org/presentationml/2006/main">
  <p:tag name="AS_UNIQUEID" val="68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40.xml><?xml version="1.0" encoding="utf-8"?>
<p:tagLst xmlns:p="http://schemas.openxmlformats.org/presentationml/2006/main">
  <p:tag name="AS_UNIQUEID" val="5948"/>
</p:tagLst>
</file>

<file path=ppt/tags/tag341.xml><?xml version="1.0" encoding="utf-8"?>
<p:tagLst xmlns:p="http://schemas.openxmlformats.org/presentationml/2006/main">
  <p:tag name="AS_UNIQUEID" val="5949"/>
</p:tagLst>
</file>

<file path=ppt/tags/tag342.xml><?xml version="1.0" encoding="utf-8"?>
<p:tagLst xmlns:p="http://schemas.openxmlformats.org/presentationml/2006/main">
  <p:tag name="AS_UNIQUEID" val="5950"/>
</p:tagLst>
</file>

<file path=ppt/tags/tag343.xml><?xml version="1.0" encoding="utf-8"?>
<p:tagLst xmlns:p="http://schemas.openxmlformats.org/presentationml/2006/main">
  <p:tag name="AS_UNIQUEID" val="5951"/>
</p:tagLst>
</file>

<file path=ppt/tags/tag344.xml><?xml version="1.0" encoding="utf-8"?>
<p:tagLst xmlns:p="http://schemas.openxmlformats.org/presentationml/2006/main">
  <p:tag name="AS_UNIQUEID" val="5952"/>
</p:tagLst>
</file>

<file path=ppt/tags/tag345.xml><?xml version="1.0" encoding="utf-8"?>
<p:tagLst xmlns:p="http://schemas.openxmlformats.org/presentationml/2006/main">
  <p:tag name="AS_UNIQUEID" val="5953"/>
</p:tagLst>
</file>

<file path=ppt/tags/tag346.xml><?xml version="1.0" encoding="utf-8"?>
<p:tagLst xmlns:p="http://schemas.openxmlformats.org/presentationml/2006/main">
  <p:tag name="AS_UNIQUEID" val="5954"/>
</p:tagLst>
</file>

<file path=ppt/tags/tag347.xml><?xml version="1.0" encoding="utf-8"?>
<p:tagLst xmlns:p="http://schemas.openxmlformats.org/presentationml/2006/main">
  <p:tag name="AS_UNIQUEID" val="5955"/>
</p:tagLst>
</file>

<file path=ppt/tags/tag348.xml><?xml version="1.0" encoding="utf-8"?>
<p:tagLst xmlns:p="http://schemas.openxmlformats.org/presentationml/2006/main">
  <p:tag name="AS_UNIQUEID" val="5956"/>
</p:tagLst>
</file>

<file path=ppt/tags/tag349.xml><?xml version="1.0" encoding="utf-8"?>
<p:tagLst xmlns:p="http://schemas.openxmlformats.org/presentationml/2006/main">
  <p:tag name="AS_UNIQUEID" val="5957"/>
</p:tagLst>
</file>

<file path=ppt/tags/tag35.xml><?xml version="1.0" encoding="utf-8"?>
<p:tagLst xmlns:p="http://schemas.openxmlformats.org/presentationml/2006/main">
  <p:tag name="AS_UNIQUEID" val="68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50.xml><?xml version="1.0" encoding="utf-8"?>
<p:tagLst xmlns:p="http://schemas.openxmlformats.org/presentationml/2006/main">
  <p:tag name="AS_UNIQUEID" val="5958"/>
</p:tagLst>
</file>

<file path=ppt/tags/tag351.xml><?xml version="1.0" encoding="utf-8"?>
<p:tagLst xmlns:p="http://schemas.openxmlformats.org/presentationml/2006/main">
  <p:tag name="AS_UNIQUEID" val="5959"/>
</p:tagLst>
</file>

<file path=ppt/tags/tag352.xml><?xml version="1.0" encoding="utf-8"?>
<p:tagLst xmlns:p="http://schemas.openxmlformats.org/presentationml/2006/main">
  <p:tag name="AS_UNIQUEID" val="5960"/>
</p:tagLst>
</file>

<file path=ppt/tags/tag353.xml><?xml version="1.0" encoding="utf-8"?>
<p:tagLst xmlns:p="http://schemas.openxmlformats.org/presentationml/2006/main">
  <p:tag name="AS_UNIQUEID" val="5961"/>
</p:tagLst>
</file>

<file path=ppt/tags/tag354.xml><?xml version="1.0" encoding="utf-8"?>
<p:tagLst xmlns:p="http://schemas.openxmlformats.org/presentationml/2006/main">
  <p:tag name="AS_UNIQUEID" val="5962"/>
</p:tagLst>
</file>

<file path=ppt/tags/tag355.xml><?xml version="1.0" encoding="utf-8"?>
<p:tagLst xmlns:p="http://schemas.openxmlformats.org/presentationml/2006/main">
  <p:tag name="AS_UNIQUEID" val="5963"/>
</p:tagLst>
</file>

<file path=ppt/tags/tag356.xml><?xml version="1.0" encoding="utf-8"?>
<p:tagLst xmlns:p="http://schemas.openxmlformats.org/presentationml/2006/main">
  <p:tag name="AS_UNIQUEID" val="5964"/>
</p:tagLst>
</file>

<file path=ppt/tags/tag357.xml><?xml version="1.0" encoding="utf-8"?>
<p:tagLst xmlns:p="http://schemas.openxmlformats.org/presentationml/2006/main">
  <p:tag name="AS_UNIQUEID" val="5965"/>
</p:tagLst>
</file>

<file path=ppt/tags/tag358.xml><?xml version="1.0" encoding="utf-8"?>
<p:tagLst xmlns:p="http://schemas.openxmlformats.org/presentationml/2006/main">
  <p:tag name="AS_UNIQUEID" val="5966"/>
</p:tagLst>
</file>

<file path=ppt/tags/tag359.xml><?xml version="1.0" encoding="utf-8"?>
<p:tagLst xmlns:p="http://schemas.openxmlformats.org/presentationml/2006/main">
  <p:tag name="AS_UNIQUEID" val="5967"/>
</p:tagLst>
</file>

<file path=ppt/tags/tag36.xml><?xml version="1.0" encoding="utf-8"?>
<p:tagLst xmlns:p="http://schemas.openxmlformats.org/presentationml/2006/main">
  <p:tag name="AS_UNIQUEID" val="68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60.xml><?xml version="1.0" encoding="utf-8"?>
<p:tagLst xmlns:p="http://schemas.openxmlformats.org/presentationml/2006/main">
  <p:tag name="AS_UNIQUEID" val="5968"/>
</p:tagLst>
</file>

<file path=ppt/tags/tag361.xml><?xml version="1.0" encoding="utf-8"?>
<p:tagLst xmlns:p="http://schemas.openxmlformats.org/presentationml/2006/main">
  <p:tag name="AS_UNIQUEID" val="5969"/>
</p:tagLst>
</file>

<file path=ppt/tags/tag362.xml><?xml version="1.0" encoding="utf-8"?>
<p:tagLst xmlns:p="http://schemas.openxmlformats.org/presentationml/2006/main">
  <p:tag name="AS_UNIQUEID" val="5970"/>
</p:tagLst>
</file>

<file path=ppt/tags/tag363.xml><?xml version="1.0" encoding="utf-8"?>
<p:tagLst xmlns:p="http://schemas.openxmlformats.org/presentationml/2006/main">
  <p:tag name="AS_UNIQUEID" val="5971"/>
</p:tagLst>
</file>

<file path=ppt/tags/tag364.xml><?xml version="1.0" encoding="utf-8"?>
<p:tagLst xmlns:p="http://schemas.openxmlformats.org/presentationml/2006/main">
  <p:tag name="AS_UNIQUEID" val="5972"/>
</p:tagLst>
</file>

<file path=ppt/tags/tag365.xml><?xml version="1.0" encoding="utf-8"?>
<p:tagLst xmlns:p="http://schemas.openxmlformats.org/presentationml/2006/main">
  <p:tag name="AS_UNIQUEID" val="5973"/>
</p:tagLst>
</file>

<file path=ppt/tags/tag366.xml><?xml version="1.0" encoding="utf-8"?>
<p:tagLst xmlns:p="http://schemas.openxmlformats.org/presentationml/2006/main">
  <p:tag name="AS_UNIQUEID" val="502"/>
  <p:tag name="KSO_WM_BEAUTIFY_FLAG" val="#wm#"/>
  <p:tag name="KSO_WM_TAG_VERSION" val="1.0"/>
  <p:tag name="KSO_WM_TEMPLATE_CATEGORY" val="diagram"/>
  <p:tag name="KSO_WM_TEMPLATE_INDEX" val="20201557"/>
  <p:tag name="KSO_WM_UNIT_COMPATIBLE" val="0"/>
  <p:tag name="KSO_WM_UNIT_DIAGRAM_ISNUMVISUAL" val="0"/>
  <p:tag name="KSO_WM_UNIT_DIAGRAM_ISREFERUNIT" val="0"/>
  <p:tag name="KSO_WM_UNIT_HIGHLIGHT" val="0"/>
  <p:tag name="KSO_WM_UNIT_ID" val="diagram20201557_1*a*1"/>
  <p:tag name="KSO_WM_UNIT_INDEX" val="1"/>
  <p:tag name="KSO_WM_UNIT_ISCONTENTSTITLE" val="0"/>
  <p:tag name="KSO_WM_UNIT_LAYERLEVEL" val="1"/>
  <p:tag name="KSO_WM_UNIT_NOCLEAR" val="0"/>
  <p:tag name="KSO_WM_UNIT_PRESET_TEXT" val="点击&#10;输入大标题"/>
  <p:tag name="KSO_WM_UNIT_SHOW_EDIT_AREA_INDICATION" val="1"/>
  <p:tag name="KSO_WM_UNIT_TYPE" val="a"/>
  <p:tag name="KSO_WM_UNIT_VALUE" val="32"/>
</p:tagLst>
</file>

<file path=ppt/tags/tag367.xml><?xml version="1.0" encoding="utf-8"?>
<p:tagLst xmlns:p="http://schemas.openxmlformats.org/presentationml/2006/main">
  <p:tag name="AS_UNIQUEID" val="5974"/>
</p:tagLst>
</file>

<file path=ppt/tags/tag368.xml><?xml version="1.0" encoding="utf-8"?>
<p:tagLst xmlns:p="http://schemas.openxmlformats.org/presentationml/2006/main">
  <p:tag name="AS_UNIQUEID" val="11026"/>
  <p:tag name="KSO_WM_BEAUTIFY_FLAG" val=""/>
</p:tagLst>
</file>

<file path=ppt/tags/tag369.xml><?xml version="1.0" encoding="utf-8"?>
<p:tagLst xmlns:p="http://schemas.openxmlformats.org/presentationml/2006/main">
  <p:tag name="AS_UNIQUEID" val="11027"/>
  <p:tag name="KSO_WM_BEAUTIFY_FLAG" val=""/>
</p:tagLst>
</file>

<file path=ppt/tags/tag37.xml><?xml version="1.0" encoding="utf-8"?>
<p:tagLst xmlns:p="http://schemas.openxmlformats.org/presentationml/2006/main">
  <p:tag name="AS_UNIQUEID" val="68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70.xml><?xml version="1.0" encoding="utf-8"?>
<p:tagLst xmlns:p="http://schemas.openxmlformats.org/presentationml/2006/main">
  <p:tag name="AS_UNIQUEID" val="5976"/>
</p:tagLst>
</file>

<file path=ppt/tags/tag371.xml><?xml version="1.0" encoding="utf-8"?>
<p:tagLst xmlns:p="http://schemas.openxmlformats.org/presentationml/2006/main">
  <p:tag name="AS_UNIQUEID" val="5977"/>
</p:tagLst>
</file>

<file path=ppt/tags/tag372.xml><?xml version="1.0" encoding="utf-8"?>
<p:tagLst xmlns:p="http://schemas.openxmlformats.org/presentationml/2006/main">
  <p:tag name="AS_UNIQUEID" val="5978"/>
</p:tagLst>
</file>

<file path=ppt/tags/tag373.xml><?xml version="1.0" encoding="utf-8"?>
<p:tagLst xmlns:p="http://schemas.openxmlformats.org/presentationml/2006/main">
  <p:tag name="AS_UNIQUEID" val="5979"/>
</p:tagLst>
</file>

<file path=ppt/tags/tag374.xml><?xml version="1.0" encoding="utf-8"?>
<p:tagLst xmlns:p="http://schemas.openxmlformats.org/presentationml/2006/main">
  <p:tag name="AS_UNIQUEID" val="5980"/>
</p:tagLst>
</file>

<file path=ppt/tags/tag375.xml><?xml version="1.0" encoding="utf-8"?>
<p:tagLst xmlns:p="http://schemas.openxmlformats.org/presentationml/2006/main">
  <p:tag name="AS_UNIQUEID" val="5981"/>
</p:tagLst>
</file>

<file path=ppt/tags/tag376.xml><?xml version="1.0" encoding="utf-8"?>
<p:tagLst xmlns:p="http://schemas.openxmlformats.org/presentationml/2006/main">
  <p:tag name="AS_UNIQUEID" val="5982"/>
</p:tagLst>
</file>

<file path=ppt/tags/tag377.xml><?xml version="1.0" encoding="utf-8"?>
<p:tagLst xmlns:p="http://schemas.openxmlformats.org/presentationml/2006/main">
  <p:tag name="AS_UNIQUEID" val="5983"/>
</p:tagLst>
</file>

<file path=ppt/tags/tag378.xml><?xml version="1.0" encoding="utf-8"?>
<p:tagLst xmlns:p="http://schemas.openxmlformats.org/presentationml/2006/main">
  <p:tag name="AS_UNIQUEID" val="5984"/>
</p:tagLst>
</file>

<file path=ppt/tags/tag379.xml><?xml version="1.0" encoding="utf-8"?>
<p:tagLst xmlns:p="http://schemas.openxmlformats.org/presentationml/2006/main">
  <p:tag name="AS_UNIQUEID" val="5985"/>
</p:tagLst>
</file>

<file path=ppt/tags/tag38.xml><?xml version="1.0" encoding="utf-8"?>
<p:tagLst xmlns:p="http://schemas.openxmlformats.org/presentationml/2006/main">
  <p:tag name="AS_UNIQUEID" val="68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80.xml><?xml version="1.0" encoding="utf-8"?>
<p:tagLst xmlns:p="http://schemas.openxmlformats.org/presentationml/2006/main">
  <p:tag name="AS_UNIQUEID" val="5986"/>
</p:tagLst>
</file>

<file path=ppt/tags/tag381.xml><?xml version="1.0" encoding="utf-8"?>
<p:tagLst xmlns:p="http://schemas.openxmlformats.org/presentationml/2006/main">
  <p:tag name="AS_UNIQUEID" val="5987"/>
</p:tagLst>
</file>

<file path=ppt/tags/tag382.xml><?xml version="1.0" encoding="utf-8"?>
<p:tagLst xmlns:p="http://schemas.openxmlformats.org/presentationml/2006/main">
  <p:tag name="AS_UNIQUEID" val="5988"/>
</p:tagLst>
</file>

<file path=ppt/tags/tag383.xml><?xml version="1.0" encoding="utf-8"?>
<p:tagLst xmlns:p="http://schemas.openxmlformats.org/presentationml/2006/main">
  <p:tag name="AS_UNIQUEID" val="5989"/>
</p:tagLst>
</file>

<file path=ppt/tags/tag384.xml><?xml version="1.0" encoding="utf-8"?>
<p:tagLst xmlns:p="http://schemas.openxmlformats.org/presentationml/2006/main">
  <p:tag name="AS_UNIQUEID" val="5990"/>
</p:tagLst>
</file>

<file path=ppt/tags/tag385.xml><?xml version="1.0" encoding="utf-8"?>
<p:tagLst xmlns:p="http://schemas.openxmlformats.org/presentationml/2006/main">
  <p:tag name="AS_UNIQUEID" val="5991"/>
</p:tagLst>
</file>

<file path=ppt/tags/tag386.xml><?xml version="1.0" encoding="utf-8"?>
<p:tagLst xmlns:p="http://schemas.openxmlformats.org/presentationml/2006/main">
  <p:tag name="AS_UNIQUEID" val="5992"/>
</p:tagLst>
</file>

<file path=ppt/tags/tag387.xml><?xml version="1.0" encoding="utf-8"?>
<p:tagLst xmlns:p="http://schemas.openxmlformats.org/presentationml/2006/main">
  <p:tag name="AS_UNIQUEID" val="5993"/>
</p:tagLst>
</file>

<file path=ppt/tags/tag388.xml><?xml version="1.0" encoding="utf-8"?>
<p:tagLst xmlns:p="http://schemas.openxmlformats.org/presentationml/2006/main">
  <p:tag name="AS_UNIQUEID" val="5994"/>
</p:tagLst>
</file>

<file path=ppt/tags/tag389.xml><?xml version="1.0" encoding="utf-8"?>
<p:tagLst xmlns:p="http://schemas.openxmlformats.org/presentationml/2006/main">
  <p:tag name="AS_UNIQUEID" val="5995"/>
</p:tagLst>
</file>

<file path=ppt/tags/tag39.xml><?xml version="1.0" encoding="utf-8"?>
<p:tagLst xmlns:p="http://schemas.openxmlformats.org/presentationml/2006/main">
  <p:tag name="AS_UNIQUEID" val="68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90.xml><?xml version="1.0" encoding="utf-8"?>
<p:tagLst xmlns:p="http://schemas.openxmlformats.org/presentationml/2006/main">
  <p:tag name="AS_UNIQUEID" val="5996"/>
</p:tagLst>
</file>

<file path=ppt/tags/tag391.xml><?xml version="1.0" encoding="utf-8"?>
<p:tagLst xmlns:p="http://schemas.openxmlformats.org/presentationml/2006/main">
  <p:tag name="AS_UNIQUEID" val="5997"/>
</p:tagLst>
</file>

<file path=ppt/tags/tag392.xml><?xml version="1.0" encoding="utf-8"?>
<p:tagLst xmlns:p="http://schemas.openxmlformats.org/presentationml/2006/main">
  <p:tag name="AS_UNIQUEID" val="5998"/>
</p:tagLst>
</file>

<file path=ppt/tags/tag393.xml><?xml version="1.0" encoding="utf-8"?>
<p:tagLst xmlns:p="http://schemas.openxmlformats.org/presentationml/2006/main">
  <p:tag name="AS_UNIQUEID" val="5999"/>
</p:tagLst>
</file>

<file path=ppt/tags/tag394.xml><?xml version="1.0" encoding="utf-8"?>
<p:tagLst xmlns:p="http://schemas.openxmlformats.org/presentationml/2006/main">
  <p:tag name="AS_UNIQUEID" val="6000"/>
</p:tagLst>
</file>

<file path=ppt/tags/tag395.xml><?xml version="1.0" encoding="utf-8"?>
<p:tagLst xmlns:p="http://schemas.openxmlformats.org/presentationml/2006/main">
  <p:tag name="AS_UNIQUEID" val="6001"/>
</p:tagLst>
</file>

<file path=ppt/tags/tag396.xml><?xml version="1.0" encoding="utf-8"?>
<p:tagLst xmlns:p="http://schemas.openxmlformats.org/presentationml/2006/main">
  <p:tag name="AS_UNIQUEID" val="6002"/>
</p:tagLst>
</file>

<file path=ppt/tags/tag397.xml><?xml version="1.0" encoding="utf-8"?>
<p:tagLst xmlns:p="http://schemas.openxmlformats.org/presentationml/2006/main">
  <p:tag name="AS_UNIQUEID" val="6003"/>
</p:tagLst>
</file>

<file path=ppt/tags/tag398.xml><?xml version="1.0" encoding="utf-8"?>
<p:tagLst xmlns:p="http://schemas.openxmlformats.org/presentationml/2006/main">
  <p:tag name="AS_UNIQUEID" val="6004"/>
</p:tagLst>
</file>

<file path=ppt/tags/tag399.xml><?xml version="1.0" encoding="utf-8"?>
<p:tagLst xmlns:p="http://schemas.openxmlformats.org/presentationml/2006/main">
  <p:tag name="AS_UNIQUEID" val="6005"/>
</p:tagLst>
</file>

<file path=ppt/tags/tag4.xml><?xml version="1.0" encoding="utf-8"?>
<p:tagLst xmlns:p="http://schemas.openxmlformats.org/presentationml/2006/main">
  <p:tag name="AS_UNIQUEID" val="68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0.xml><?xml version="1.0" encoding="utf-8"?>
<p:tagLst xmlns:p="http://schemas.openxmlformats.org/presentationml/2006/main">
  <p:tag name="AS_UNIQUEID" val="68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00.xml><?xml version="1.0" encoding="utf-8"?>
<p:tagLst xmlns:p="http://schemas.openxmlformats.org/presentationml/2006/main">
  <p:tag name="AS_UNIQUEID" val="6006"/>
</p:tagLst>
</file>

<file path=ppt/tags/tag401.xml><?xml version="1.0" encoding="utf-8"?>
<p:tagLst xmlns:p="http://schemas.openxmlformats.org/presentationml/2006/main">
  <p:tag name="AS_UNIQUEID" val="6007"/>
</p:tagLst>
</file>

<file path=ppt/tags/tag402.xml><?xml version="1.0" encoding="utf-8"?>
<p:tagLst xmlns:p="http://schemas.openxmlformats.org/presentationml/2006/main">
  <p:tag name="AS_UNIQUEID" val="6008"/>
</p:tagLst>
</file>

<file path=ppt/tags/tag403.xml><?xml version="1.0" encoding="utf-8"?>
<p:tagLst xmlns:p="http://schemas.openxmlformats.org/presentationml/2006/main">
  <p:tag name="AS_UNIQUEID" val="6009"/>
</p:tagLst>
</file>

<file path=ppt/tags/tag404.xml><?xml version="1.0" encoding="utf-8"?>
<p:tagLst xmlns:p="http://schemas.openxmlformats.org/presentationml/2006/main">
  <p:tag name="AS_UNIQUEID" val="6010"/>
</p:tagLst>
</file>

<file path=ppt/tags/tag405.xml><?xml version="1.0" encoding="utf-8"?>
<p:tagLst xmlns:p="http://schemas.openxmlformats.org/presentationml/2006/main">
  <p:tag name="AS_UNIQUEID" val="6011"/>
</p:tagLst>
</file>

<file path=ppt/tags/tag406.xml><?xml version="1.0" encoding="utf-8"?>
<p:tagLst xmlns:p="http://schemas.openxmlformats.org/presentationml/2006/main">
  <p:tag name="AS_UNIQUEID" val="6012"/>
</p:tagLst>
</file>

<file path=ppt/tags/tag407.xml><?xml version="1.0" encoding="utf-8"?>
<p:tagLst xmlns:p="http://schemas.openxmlformats.org/presentationml/2006/main">
  <p:tag name="AS_UNIQUEID" val="6013"/>
</p:tagLst>
</file>

<file path=ppt/tags/tag408.xml><?xml version="1.0" encoding="utf-8"?>
<p:tagLst xmlns:p="http://schemas.openxmlformats.org/presentationml/2006/main">
  <p:tag name="AS_UNIQUEID" val="6014"/>
</p:tagLst>
</file>

<file path=ppt/tags/tag409.xml><?xml version="1.0" encoding="utf-8"?>
<p:tagLst xmlns:p="http://schemas.openxmlformats.org/presentationml/2006/main">
  <p:tag name="AS_UNIQUEID" val="513"/>
  <p:tag name="KSO_WM_BEAUTIFY_FLAG" val="#wm#"/>
  <p:tag name="KSO_WM_TAG_VERSION" val="1.0"/>
  <p:tag name="KSO_WM_TEMPLATE_CATEGORY" val="diagram"/>
  <p:tag name="KSO_WM_TEMPLATE_INDEX" val="20201557"/>
  <p:tag name="KSO_WM_UNIT_COMPATIBLE" val="0"/>
  <p:tag name="KSO_WM_UNIT_DIAGRAM_ISNUMVISUAL" val="0"/>
  <p:tag name="KSO_WM_UNIT_DIAGRAM_ISREFERUNIT" val="0"/>
  <p:tag name="KSO_WM_UNIT_HIGHLIGHT" val="0"/>
  <p:tag name="KSO_WM_UNIT_ID" val="diagram20201557_1*a*1"/>
  <p:tag name="KSO_WM_UNIT_INDEX" val="1"/>
  <p:tag name="KSO_WM_UNIT_ISCONTENTSTITLE" val="0"/>
  <p:tag name="KSO_WM_UNIT_LAYERLEVEL" val="1"/>
  <p:tag name="KSO_WM_UNIT_NOCLEAR" val="0"/>
  <p:tag name="KSO_WM_UNIT_PRESET_TEXT" val="点击&#10;输入大标题"/>
  <p:tag name="KSO_WM_UNIT_SHOW_EDIT_AREA_INDICATION" val="1"/>
  <p:tag name="KSO_WM_UNIT_TYPE" val="a"/>
  <p:tag name="KSO_WM_UNIT_VALUE" val="32"/>
</p:tagLst>
</file>

<file path=ppt/tags/tag41.xml><?xml version="1.0" encoding="utf-8"?>
<p:tagLst xmlns:p="http://schemas.openxmlformats.org/presentationml/2006/main">
  <p:tag name="AS_UNIQUEID" val="68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10.xml><?xml version="1.0" encoding="utf-8"?>
<p:tagLst xmlns:p="http://schemas.openxmlformats.org/presentationml/2006/main">
  <p:tag name="AS_UNIQUEID" val="6015"/>
</p:tagLst>
</file>

<file path=ppt/tags/tag411.xml><?xml version="1.0" encoding="utf-8"?>
<p:tagLst xmlns:p="http://schemas.openxmlformats.org/presentationml/2006/main">
  <p:tag name="AS_UNIQUEID" val="11029"/>
  <p:tag name="KSO_WM_BEAUTIFY_FLAG" val=""/>
</p:tagLst>
</file>

<file path=ppt/tags/tag412.xml><?xml version="1.0" encoding="utf-8"?>
<p:tagLst xmlns:p="http://schemas.openxmlformats.org/presentationml/2006/main">
  <p:tag name="AS_UNIQUEID" val="11030"/>
  <p:tag name="KSO_WM_BEAUTIFY_FLAG" val=""/>
</p:tagLst>
</file>

<file path=ppt/tags/tag413.xml><?xml version="1.0" encoding="utf-8"?>
<p:tagLst xmlns:p="http://schemas.openxmlformats.org/presentationml/2006/main">
  <p:tag name="AS_UNIQUEID" val="11035"/>
</p:tagLst>
</file>

<file path=ppt/tags/tag414.xml><?xml version="1.0" encoding="utf-8"?>
<p:tagLst xmlns:p="http://schemas.openxmlformats.org/presentationml/2006/main">
  <p:tag name="AS_UNIQUEID" val="11036"/>
  <p:tag name="KSO_WM_BEAUTIFY_FLAG" val=""/>
</p:tagLst>
</file>

<file path=ppt/tags/tag415.xml><?xml version="1.0" encoding="utf-8"?>
<p:tagLst xmlns:p="http://schemas.openxmlformats.org/presentationml/2006/main">
  <p:tag name="AS_UNIQUEID" val="11037"/>
  <p:tag name="KSO_WM_BEAUTIFY_FLAG" val=""/>
</p:tagLst>
</file>

<file path=ppt/tags/tag416.xml><?xml version="1.0" encoding="utf-8"?>
<p:tagLst xmlns:p="http://schemas.openxmlformats.org/presentationml/2006/main">
  <p:tag name="AS_UNIQUEID" val="2805"/>
</p:tagLst>
</file>

<file path=ppt/tags/tag417.xml><?xml version="1.0" encoding="utf-8"?>
<p:tagLst xmlns:p="http://schemas.openxmlformats.org/presentationml/2006/main">
  <p:tag name="AS_UNIQUEID" val="475"/>
</p:tagLst>
</file>

<file path=ppt/tags/tag418.xml><?xml version="1.0" encoding="utf-8"?>
<p:tagLst xmlns:p="http://schemas.openxmlformats.org/presentationml/2006/main">
  <p:tag name="AS_UNIQUEID" val="2480"/>
</p:tagLst>
</file>

<file path=ppt/tags/tag419.xml><?xml version="1.0" encoding="utf-8"?>
<p:tagLst xmlns:p="http://schemas.openxmlformats.org/presentationml/2006/main">
  <p:tag name="AS_UNIQUEID" val="2496"/>
</p:tagLst>
</file>

<file path=ppt/tags/tag42.xml><?xml version="1.0" encoding="utf-8"?>
<p:tagLst xmlns:p="http://schemas.openxmlformats.org/presentationml/2006/main">
  <p:tag name="AS_UNIQUEID" val="68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20.xml><?xml version="1.0" encoding="utf-8"?>
<p:tagLst xmlns:p="http://schemas.openxmlformats.org/presentationml/2006/main">
  <p:tag name="AS_UNIQUEID" val="583"/>
</p:tagLst>
</file>

<file path=ppt/tags/tag421.xml><?xml version="1.0" encoding="utf-8"?>
<p:tagLst xmlns:p="http://schemas.openxmlformats.org/presentationml/2006/main">
  <p:tag name="AS_UNIQUEID" val="475"/>
</p:tagLst>
</file>

<file path=ppt/tags/tag422.xml><?xml version="1.0" encoding="utf-8"?>
<p:tagLst xmlns:p="http://schemas.openxmlformats.org/presentationml/2006/main">
  <p:tag name="AS_UNIQUEID" val="6083"/>
</p:tagLst>
</file>

<file path=ppt/tags/tag423.xml><?xml version="1.0" encoding="utf-8"?>
<p:tagLst xmlns:p="http://schemas.openxmlformats.org/presentationml/2006/main">
  <p:tag name="AS_UNIQUEID" val="6090"/>
</p:tagLst>
</file>

<file path=ppt/tags/tag424.xml><?xml version="1.0" encoding="utf-8"?>
<p:tagLst xmlns:p="http://schemas.openxmlformats.org/presentationml/2006/main">
  <p:tag name="AS_UNIQUEID" val="6091"/>
</p:tagLst>
</file>

<file path=ppt/tags/tag425.xml><?xml version="1.0" encoding="utf-8"?>
<p:tagLst xmlns:p="http://schemas.openxmlformats.org/presentationml/2006/main">
  <p:tag name="AS_UNIQUEID" val="6092"/>
</p:tagLst>
</file>

<file path=ppt/tags/tag426.xml><?xml version="1.0" encoding="utf-8"?>
<p:tagLst xmlns:p="http://schemas.openxmlformats.org/presentationml/2006/main">
  <p:tag name="AS_UNIQUEID" val="6093"/>
</p:tagLst>
</file>

<file path=ppt/tags/tag427.xml><?xml version="1.0" encoding="utf-8"?>
<p:tagLst xmlns:p="http://schemas.openxmlformats.org/presentationml/2006/main">
  <p:tag name="AS_UNIQUEID" val="6094"/>
</p:tagLst>
</file>

<file path=ppt/tags/tag428.xml><?xml version="1.0" encoding="utf-8"?>
<p:tagLst xmlns:p="http://schemas.openxmlformats.org/presentationml/2006/main">
  <p:tag name="AS_UNIQUEID" val="6095"/>
</p:tagLst>
</file>

<file path=ppt/tags/tag429.xml><?xml version="1.0" encoding="utf-8"?>
<p:tagLst xmlns:p="http://schemas.openxmlformats.org/presentationml/2006/main">
  <p:tag name="AS_UNIQUEID" val="6096"/>
</p:tagLst>
</file>

<file path=ppt/tags/tag43.xml><?xml version="1.0" encoding="utf-8"?>
<p:tagLst xmlns:p="http://schemas.openxmlformats.org/presentationml/2006/main">
  <p:tag name="AS_UNIQUEID" val="68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30.xml><?xml version="1.0" encoding="utf-8"?>
<p:tagLst xmlns:p="http://schemas.openxmlformats.org/presentationml/2006/main">
  <p:tag name="AS_UNIQUEID" val="6097"/>
</p:tagLst>
</file>

<file path=ppt/tags/tag431.xml><?xml version="1.0" encoding="utf-8"?>
<p:tagLst xmlns:p="http://schemas.openxmlformats.org/presentationml/2006/main">
  <p:tag name="AS_UNIQUEID" val="6098"/>
</p:tagLst>
</file>

<file path=ppt/tags/tag432.xml><?xml version="1.0" encoding="utf-8"?>
<p:tagLst xmlns:p="http://schemas.openxmlformats.org/presentationml/2006/main">
  <p:tag name="AS_UNIQUEID" val="6099"/>
</p:tagLst>
</file>

<file path=ppt/tags/tag433.xml><?xml version="1.0" encoding="utf-8"?>
<p:tagLst xmlns:p="http://schemas.openxmlformats.org/presentationml/2006/main">
  <p:tag name="AS_UNIQUEID" val="6100"/>
</p:tagLst>
</file>

<file path=ppt/tags/tag434.xml><?xml version="1.0" encoding="utf-8"?>
<p:tagLst xmlns:p="http://schemas.openxmlformats.org/presentationml/2006/main">
  <p:tag name="AS_UNIQUEID" val="6101"/>
</p:tagLst>
</file>

<file path=ppt/tags/tag435.xml><?xml version="1.0" encoding="utf-8"?>
<p:tagLst xmlns:p="http://schemas.openxmlformats.org/presentationml/2006/main">
  <p:tag name="AS_UNIQUEID" val="6102"/>
</p:tagLst>
</file>

<file path=ppt/tags/tag436.xml><?xml version="1.0" encoding="utf-8"?>
<p:tagLst xmlns:p="http://schemas.openxmlformats.org/presentationml/2006/main">
  <p:tag name="AS_UNIQUEID" val="6103"/>
</p:tagLst>
</file>

<file path=ppt/tags/tag437.xml><?xml version="1.0" encoding="utf-8"?>
<p:tagLst xmlns:p="http://schemas.openxmlformats.org/presentationml/2006/main">
  <p:tag name="AS_UNIQUEID" val="6104"/>
</p:tagLst>
</file>

<file path=ppt/tags/tag438.xml><?xml version="1.0" encoding="utf-8"?>
<p:tagLst xmlns:p="http://schemas.openxmlformats.org/presentationml/2006/main">
  <p:tag name="AS_UNIQUEID" val="6105"/>
</p:tagLst>
</file>

<file path=ppt/tags/tag439.xml><?xml version="1.0" encoding="utf-8"?>
<p:tagLst xmlns:p="http://schemas.openxmlformats.org/presentationml/2006/main">
  <p:tag name="AS_UNIQUEID" val="6106"/>
</p:tagLst>
</file>

<file path=ppt/tags/tag44.xml><?xml version="1.0" encoding="utf-8"?>
<p:tagLst xmlns:p="http://schemas.openxmlformats.org/presentationml/2006/main">
  <p:tag name="AS_UNIQUEID" val="68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40.xml><?xml version="1.0" encoding="utf-8"?>
<p:tagLst xmlns:p="http://schemas.openxmlformats.org/presentationml/2006/main">
  <p:tag name="AS_UNIQUEID" val="6107"/>
</p:tagLst>
</file>

<file path=ppt/tags/tag441.xml><?xml version="1.0" encoding="utf-8"?>
<p:tagLst xmlns:p="http://schemas.openxmlformats.org/presentationml/2006/main">
  <p:tag name="AS_UNIQUEID" val="6108"/>
</p:tagLst>
</file>

<file path=ppt/tags/tag442.xml><?xml version="1.0" encoding="utf-8"?>
<p:tagLst xmlns:p="http://schemas.openxmlformats.org/presentationml/2006/main">
  <p:tag name="AS_UNIQUEID" val="6109"/>
</p:tagLst>
</file>

<file path=ppt/tags/tag443.xml><?xml version="1.0" encoding="utf-8"?>
<p:tagLst xmlns:p="http://schemas.openxmlformats.org/presentationml/2006/main">
  <p:tag name="AS_UNIQUEID" val="6110"/>
</p:tagLst>
</file>

<file path=ppt/tags/tag444.xml><?xml version="1.0" encoding="utf-8"?>
<p:tagLst xmlns:p="http://schemas.openxmlformats.org/presentationml/2006/main">
  <p:tag name="AS_UNIQUEID" val="6111"/>
</p:tagLst>
</file>

<file path=ppt/tags/tag445.xml><?xml version="1.0" encoding="utf-8"?>
<p:tagLst xmlns:p="http://schemas.openxmlformats.org/presentationml/2006/main">
  <p:tag name="AS_UNIQUEID" val="6112"/>
</p:tagLst>
</file>

<file path=ppt/tags/tag446.xml><?xml version="1.0" encoding="utf-8"?>
<p:tagLst xmlns:p="http://schemas.openxmlformats.org/presentationml/2006/main">
  <p:tag name="AS_UNIQUEID" val="6113"/>
</p:tagLst>
</file>

<file path=ppt/tags/tag447.xml><?xml version="1.0" encoding="utf-8"?>
<p:tagLst xmlns:p="http://schemas.openxmlformats.org/presentationml/2006/main">
  <p:tag name="AS_UNIQUEID" val="6114"/>
</p:tagLst>
</file>

<file path=ppt/tags/tag448.xml><?xml version="1.0" encoding="utf-8"?>
<p:tagLst xmlns:p="http://schemas.openxmlformats.org/presentationml/2006/main">
  <p:tag name="AS_UNIQUEID" val="6115"/>
</p:tagLst>
</file>

<file path=ppt/tags/tag449.xml><?xml version="1.0" encoding="utf-8"?>
<p:tagLst xmlns:p="http://schemas.openxmlformats.org/presentationml/2006/main">
  <p:tag name="AS_UNIQUEID" val="6116"/>
</p:tagLst>
</file>

<file path=ppt/tags/tag45.xml><?xml version="1.0" encoding="utf-8"?>
<p:tagLst xmlns:p="http://schemas.openxmlformats.org/presentationml/2006/main">
  <p:tag name="AS_UNIQUEID" val="68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50.xml><?xml version="1.0" encoding="utf-8"?>
<p:tagLst xmlns:p="http://schemas.openxmlformats.org/presentationml/2006/main">
  <p:tag name="AS_UNIQUEID" val="6117"/>
</p:tagLst>
</file>

<file path=ppt/tags/tag451.xml><?xml version="1.0" encoding="utf-8"?>
<p:tagLst xmlns:p="http://schemas.openxmlformats.org/presentationml/2006/main">
  <p:tag name="AS_UNIQUEID" val="6118"/>
</p:tagLst>
</file>

<file path=ppt/tags/tag452.xml><?xml version="1.0" encoding="utf-8"?>
<p:tagLst xmlns:p="http://schemas.openxmlformats.org/presentationml/2006/main">
  <p:tag name="AS_UNIQUEID" val="6119"/>
</p:tagLst>
</file>

<file path=ppt/tags/tag453.xml><?xml version="1.0" encoding="utf-8"?>
<p:tagLst xmlns:p="http://schemas.openxmlformats.org/presentationml/2006/main">
  <p:tag name="AS_UNIQUEID" val="6120"/>
</p:tagLst>
</file>

<file path=ppt/tags/tag454.xml><?xml version="1.0" encoding="utf-8"?>
<p:tagLst xmlns:p="http://schemas.openxmlformats.org/presentationml/2006/main">
  <p:tag name="AS_UNIQUEID" val="6121"/>
</p:tagLst>
</file>

<file path=ppt/tags/tag455.xml><?xml version="1.0" encoding="utf-8"?>
<p:tagLst xmlns:p="http://schemas.openxmlformats.org/presentationml/2006/main">
  <p:tag name="AS_UNIQUEID" val="6122"/>
</p:tagLst>
</file>

<file path=ppt/tags/tag456.xml><?xml version="1.0" encoding="utf-8"?>
<p:tagLst xmlns:p="http://schemas.openxmlformats.org/presentationml/2006/main">
  <p:tag name="AS_UNIQUEID" val="6123"/>
</p:tagLst>
</file>

<file path=ppt/tags/tag457.xml><?xml version="1.0" encoding="utf-8"?>
<p:tagLst xmlns:p="http://schemas.openxmlformats.org/presentationml/2006/main">
  <p:tag name="AS_UNIQUEID" val="6124"/>
</p:tagLst>
</file>

<file path=ppt/tags/tag458.xml><?xml version="1.0" encoding="utf-8"?>
<p:tagLst xmlns:p="http://schemas.openxmlformats.org/presentationml/2006/main">
  <p:tag name="AS_UNIQUEID" val="6125"/>
</p:tagLst>
</file>

<file path=ppt/tags/tag459.xml><?xml version="1.0" encoding="utf-8"?>
<p:tagLst xmlns:p="http://schemas.openxmlformats.org/presentationml/2006/main">
  <p:tag name="AS_UNIQUEID" val="6126"/>
</p:tagLst>
</file>

<file path=ppt/tags/tag46.xml><?xml version="1.0" encoding="utf-8"?>
<p:tagLst xmlns:p="http://schemas.openxmlformats.org/presentationml/2006/main">
  <p:tag name="AS_UNIQUEID" val="68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60.xml><?xml version="1.0" encoding="utf-8"?>
<p:tagLst xmlns:p="http://schemas.openxmlformats.org/presentationml/2006/main">
  <p:tag name="AS_UNIQUEID" val="6127"/>
</p:tagLst>
</file>

<file path=ppt/tags/tag461.xml><?xml version="1.0" encoding="utf-8"?>
<p:tagLst xmlns:p="http://schemas.openxmlformats.org/presentationml/2006/main">
  <p:tag name="AS_UNIQUEID" val="6128"/>
</p:tagLst>
</file>

<file path=ppt/tags/tag462.xml><?xml version="1.0" encoding="utf-8"?>
<p:tagLst xmlns:p="http://schemas.openxmlformats.org/presentationml/2006/main">
  <p:tag name="AS_UNIQUEID" val="11039"/>
  <p:tag name="KSO_WM_BEAUTIFY_FLAG" val=""/>
</p:tagLst>
</file>

<file path=ppt/tags/tag463.xml><?xml version="1.0" encoding="utf-8"?>
<p:tagLst xmlns:p="http://schemas.openxmlformats.org/presentationml/2006/main">
  <p:tag name="AS_UNIQUEID" val="11040"/>
  <p:tag name="KSO_WM_BEAUTIFY_FLAG" val=""/>
</p:tagLst>
</file>

<file path=ppt/tags/tag464.xml><?xml version="1.0" encoding="utf-8"?>
<p:tagLst xmlns:p="http://schemas.openxmlformats.org/presentationml/2006/main">
  <p:tag name="AS_UNIQUEID" val="2539"/>
</p:tagLst>
</file>

<file path=ppt/tags/tag465.xml><?xml version="1.0" encoding="utf-8"?>
<p:tagLst xmlns:p="http://schemas.openxmlformats.org/presentationml/2006/main">
  <p:tag name="AS_UNIQUEID" val="2540"/>
</p:tagLst>
</file>

<file path=ppt/tags/tag466.xml><?xml version="1.0" encoding="utf-8"?>
<p:tagLst xmlns:p="http://schemas.openxmlformats.org/presentationml/2006/main">
  <p:tag name="AS_UNIQUEID" val="2541"/>
</p:tagLst>
</file>

<file path=ppt/tags/tag467.xml><?xml version="1.0" encoding="utf-8"?>
<p:tagLst xmlns:p="http://schemas.openxmlformats.org/presentationml/2006/main">
  <p:tag name="AS_UNIQUEID" val="2542"/>
</p:tagLst>
</file>

<file path=ppt/tags/tag468.xml><?xml version="1.0" encoding="utf-8"?>
<p:tagLst xmlns:p="http://schemas.openxmlformats.org/presentationml/2006/main">
  <p:tag name="AS_UNIQUEID" val="2543"/>
</p:tagLst>
</file>

<file path=ppt/tags/tag469.xml><?xml version="1.0" encoding="utf-8"?>
<p:tagLst xmlns:p="http://schemas.openxmlformats.org/presentationml/2006/main">
  <p:tag name="AS_UNIQUEID" val="2544"/>
</p:tagLst>
</file>

<file path=ppt/tags/tag47.xml><?xml version="1.0" encoding="utf-8"?>
<p:tagLst xmlns:p="http://schemas.openxmlformats.org/presentationml/2006/main">
  <p:tag name="AS_UNIQUEID" val="68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70.xml><?xml version="1.0" encoding="utf-8"?>
<p:tagLst xmlns:p="http://schemas.openxmlformats.org/presentationml/2006/main">
  <p:tag name="AS_UNIQUEID" val="2545"/>
</p:tagLst>
</file>

<file path=ppt/tags/tag471.xml><?xml version="1.0" encoding="utf-8"?>
<p:tagLst xmlns:p="http://schemas.openxmlformats.org/presentationml/2006/main">
  <p:tag name="AS_UNIQUEID" val="2546"/>
</p:tagLst>
</file>

<file path=ppt/tags/tag472.xml><?xml version="1.0" encoding="utf-8"?>
<p:tagLst xmlns:p="http://schemas.openxmlformats.org/presentationml/2006/main">
  <p:tag name="AS_UNIQUEID" val="2547"/>
</p:tagLst>
</file>

<file path=ppt/tags/tag473.xml><?xml version="1.0" encoding="utf-8"?>
<p:tagLst xmlns:p="http://schemas.openxmlformats.org/presentationml/2006/main">
  <p:tag name="AS_UNIQUEID" val="2548"/>
</p:tagLst>
</file>

<file path=ppt/tags/tag474.xml><?xml version="1.0" encoding="utf-8"?>
<p:tagLst xmlns:p="http://schemas.openxmlformats.org/presentationml/2006/main">
  <p:tag name="AS_UNIQUEID" val="2549"/>
</p:tagLst>
</file>

<file path=ppt/tags/tag475.xml><?xml version="1.0" encoding="utf-8"?>
<p:tagLst xmlns:p="http://schemas.openxmlformats.org/presentationml/2006/main">
  <p:tag name="AS_UNIQUEID" val="2550"/>
</p:tagLst>
</file>

<file path=ppt/tags/tag476.xml><?xml version="1.0" encoding="utf-8"?>
<p:tagLst xmlns:p="http://schemas.openxmlformats.org/presentationml/2006/main">
  <p:tag name="AS_UNIQUEID" val="2551"/>
</p:tagLst>
</file>

<file path=ppt/tags/tag477.xml><?xml version="1.0" encoding="utf-8"?>
<p:tagLst xmlns:p="http://schemas.openxmlformats.org/presentationml/2006/main">
  <p:tag name="AS_UNIQUEID" val="2552"/>
</p:tagLst>
</file>

<file path=ppt/tags/tag478.xml><?xml version="1.0" encoding="utf-8"?>
<p:tagLst xmlns:p="http://schemas.openxmlformats.org/presentationml/2006/main">
  <p:tag name="AS_UNIQUEID" val="2553"/>
</p:tagLst>
</file>

<file path=ppt/tags/tag479.xml><?xml version="1.0" encoding="utf-8"?>
<p:tagLst xmlns:p="http://schemas.openxmlformats.org/presentationml/2006/main">
  <p:tag name="AS_UNIQUEID" val="2554"/>
</p:tagLst>
</file>

<file path=ppt/tags/tag48.xml><?xml version="1.0" encoding="utf-8"?>
<p:tagLst xmlns:p="http://schemas.openxmlformats.org/presentationml/2006/main">
  <p:tag name="AS_UNIQUEID" val="68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0.xml><?xml version="1.0" encoding="utf-8"?>
<p:tagLst xmlns:p="http://schemas.openxmlformats.org/presentationml/2006/main">
  <p:tag name="AS_UNIQUEID" val="5909"/>
</p:tagLst>
</file>

<file path=ppt/tags/tag481.xml><?xml version="1.0" encoding="utf-8"?>
<p:tagLst xmlns:p="http://schemas.openxmlformats.org/presentationml/2006/main">
  <p:tag name="AS_UNIQUEID" val="11130"/>
</p:tagLst>
</file>

<file path=ppt/tags/tag482.xml><?xml version="1.0" encoding="utf-8"?>
<p:tagLst xmlns:p="http://schemas.openxmlformats.org/presentationml/2006/main">
  <p:tag name="AS_UNIQUEID" val="11131"/>
</p:tagLst>
</file>

<file path=ppt/tags/tag483.xml><?xml version="1.0" encoding="utf-8"?>
<p:tagLst xmlns:p="http://schemas.openxmlformats.org/presentationml/2006/main">
  <p:tag name="AS_UNIQUEID" val="11132"/>
</p:tagLst>
</file>

<file path=ppt/tags/tag484.xml><?xml version="1.0" encoding="utf-8"?>
<p:tagLst xmlns:p="http://schemas.openxmlformats.org/presentationml/2006/main">
  <p:tag name="AS_UNIQUEID" val="11133"/>
</p:tagLst>
</file>

<file path=ppt/tags/tag485.xml><?xml version="1.0" encoding="utf-8"?>
<p:tagLst xmlns:p="http://schemas.openxmlformats.org/presentationml/2006/main">
  <p:tag name="AS_UNIQUEID" val="11134"/>
</p:tagLst>
</file>

<file path=ppt/tags/tag486.xml><?xml version="1.0" encoding="utf-8"?>
<p:tagLst xmlns:p="http://schemas.openxmlformats.org/presentationml/2006/main">
  <p:tag name="AS_UNIQUEID" val="11135"/>
</p:tagLst>
</file>

<file path=ppt/tags/tag487.xml><?xml version="1.0" encoding="utf-8"?>
<p:tagLst xmlns:p="http://schemas.openxmlformats.org/presentationml/2006/main">
  <p:tag name="AS_UNIQUEID" val="3026"/>
  <p:tag name="KSO_WM_BEAUTIFY_FLAG" val=""/>
</p:tagLst>
</file>

<file path=ppt/tags/tag488.xml><?xml version="1.0" encoding="utf-8"?>
<p:tagLst xmlns:p="http://schemas.openxmlformats.org/presentationml/2006/main">
  <p:tag name="AS_UNIQUEID" val="3038"/>
  <p:tag name="KSO_WM_BEAUTIFY_FLAG" val=""/>
</p:tagLst>
</file>

<file path=ppt/tags/tag489.xml><?xml version="1.0" encoding="utf-8"?>
<p:tagLst xmlns:p="http://schemas.openxmlformats.org/presentationml/2006/main">
  <p:tag name="AS_UNIQUEID" val="3039"/>
  <p:tag name="KSO_WM_BEAUTIFY_FLAG" val=""/>
</p:tagLst>
</file>

<file path=ppt/tags/tag49.xml><?xml version="1.0" encoding="utf-8"?>
<p:tagLst xmlns:p="http://schemas.openxmlformats.org/presentationml/2006/main">
  <p:tag name="AS_UNIQUEID" val="10953"/>
</p:tagLst>
</file>

<file path=ppt/tags/tag490.xml><?xml version="1.0" encoding="utf-8"?>
<p:tagLst xmlns:p="http://schemas.openxmlformats.org/presentationml/2006/main">
  <p:tag name="AS_UNIQUEID" val="3040"/>
  <p:tag name="KSO_WM_BEAUTIFY_FLAG" val=""/>
</p:tagLst>
</file>

<file path=ppt/tags/tag491.xml><?xml version="1.0" encoding="utf-8"?>
<p:tagLst xmlns:p="http://schemas.openxmlformats.org/presentationml/2006/main">
  <p:tag name="AS_UNIQUEID" val="3041"/>
  <p:tag name="KSO_WM_BEAUTIFY_FLAG" val=""/>
</p:tagLst>
</file>

<file path=ppt/tags/tag492.xml><?xml version="1.0" encoding="utf-8"?>
<p:tagLst xmlns:p="http://schemas.openxmlformats.org/presentationml/2006/main">
  <p:tag name="AS_UNIQUEID" val="3042"/>
  <p:tag name="KSO_WM_BEAUTIFY_FLAG" val=""/>
</p:tagLst>
</file>

<file path=ppt/tags/tag493.xml><?xml version="1.0" encoding="utf-8"?>
<p:tagLst xmlns:p="http://schemas.openxmlformats.org/presentationml/2006/main">
  <p:tag name="AS_UNIQUEID" val="11137"/>
  <p:tag name="KSO_WM_BEAUTIFY_FLAG" val=""/>
</p:tagLst>
</file>

<file path=ppt/tags/tag494.xml><?xml version="1.0" encoding="utf-8"?>
<p:tagLst xmlns:p="http://schemas.openxmlformats.org/presentationml/2006/main">
  <p:tag name="AS_UNIQUEID" val="11138"/>
  <p:tag name="KSO_WM_BEAUTIFY_FLAG" val=""/>
</p:tagLst>
</file>

<file path=ppt/tags/tag495.xml><?xml version="1.0" encoding="utf-8"?>
<p:tagLst xmlns:p="http://schemas.openxmlformats.org/presentationml/2006/main">
  <p:tag name="AS_UNIQUEID" val="4042"/>
  <p:tag name="KSO_WM_BEAUTIFY_FLAG" val=""/>
</p:tagLst>
</file>

<file path=ppt/tags/tag496.xml><?xml version="1.0" encoding="utf-8"?>
<p:tagLst xmlns:p="http://schemas.openxmlformats.org/presentationml/2006/main">
  <p:tag name="AS_UNIQUEID" val="4043"/>
  <p:tag name="KSO_WM_BEAUTIFY_FLAG" val=""/>
</p:tagLst>
</file>

<file path=ppt/tags/tag497.xml><?xml version="1.0" encoding="utf-8"?>
<p:tagLst xmlns:p="http://schemas.openxmlformats.org/presentationml/2006/main">
  <p:tag name="AS_UNIQUEID" val="4044"/>
  <p:tag name="KSO_WM_BEAUTIFY_FLAG" val=""/>
</p:tagLst>
</file>

<file path=ppt/tags/tag498.xml><?xml version="1.0" encoding="utf-8"?>
<p:tagLst xmlns:p="http://schemas.openxmlformats.org/presentationml/2006/main">
  <p:tag name="AS_UNIQUEID" val="4045"/>
  <p:tag name="KSO_WM_BEAUTIFY_FLAG" val=""/>
</p:tagLst>
</file>

<file path=ppt/tags/tag499.xml><?xml version="1.0" encoding="utf-8"?>
<p:tagLst xmlns:p="http://schemas.openxmlformats.org/presentationml/2006/main">
  <p:tag name="AS_UNIQUEID" val="4046"/>
  <p:tag name="KSO_WM_BEAUTIFY_FLAG" val=""/>
</p:tagLst>
</file>

<file path=ppt/tags/tag5.xml><?xml version="1.0" encoding="utf-8"?>
<p:tagLst xmlns:p="http://schemas.openxmlformats.org/presentationml/2006/main">
  <p:tag name="AS_UNIQUEID" val="68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.xml><?xml version="1.0" encoding="utf-8"?>
<p:tagLst xmlns:p="http://schemas.openxmlformats.org/presentationml/2006/main">
  <p:tag name="AS_UNIQUEID" val="4628"/>
</p:tagLst>
</file>

<file path=ppt/tags/tag500.xml><?xml version="1.0" encoding="utf-8"?>
<p:tagLst xmlns:p="http://schemas.openxmlformats.org/presentationml/2006/main">
  <p:tag name="AS_UNIQUEID" val="4047"/>
  <p:tag name="KSO_WM_BEAUTIFY_FLAG" val=""/>
</p:tagLst>
</file>

<file path=ppt/tags/tag501.xml><?xml version="1.0" encoding="utf-8"?>
<p:tagLst xmlns:p="http://schemas.openxmlformats.org/presentationml/2006/main">
  <p:tag name="AS_UNIQUEID" val="4048"/>
  <p:tag name="KSO_WM_BEAUTIFY_FLAG" val=""/>
</p:tagLst>
</file>

<file path=ppt/tags/tag502.xml><?xml version="1.0" encoding="utf-8"?>
<p:tagLst xmlns:p="http://schemas.openxmlformats.org/presentationml/2006/main">
  <p:tag name="AS_UNIQUEID" val="4049"/>
  <p:tag name="KSO_WM_BEAUTIFY_FLAG" val=""/>
</p:tagLst>
</file>

<file path=ppt/tags/tag503.xml><?xml version="1.0" encoding="utf-8"?>
<p:tagLst xmlns:p="http://schemas.openxmlformats.org/presentationml/2006/main">
  <p:tag name="AS_UNIQUEID" val="11140"/>
  <p:tag name="KSO_WM_BEAUTIFY_FLAG" val=""/>
</p:tagLst>
</file>

<file path=ppt/tags/tag504.xml><?xml version="1.0" encoding="utf-8"?>
<p:tagLst xmlns:p="http://schemas.openxmlformats.org/presentationml/2006/main">
  <p:tag name="AS_UNIQUEID" val="11141"/>
  <p:tag name="KSO_WM_BEAUTIFY_FLAG" val=""/>
</p:tagLst>
</file>

<file path=ppt/tags/tag505.xml><?xml version="1.0" encoding="utf-8"?>
<p:tagLst xmlns:p="http://schemas.openxmlformats.org/presentationml/2006/main">
  <p:tag name="AS_UNIQUEID" val="4829"/>
  <p:tag name="KSO_WM_BEAUTIFY_FLAG" val=""/>
</p:tagLst>
</file>

<file path=ppt/tags/tag506.xml><?xml version="1.0" encoding="utf-8"?>
<p:tagLst xmlns:p="http://schemas.openxmlformats.org/presentationml/2006/main">
  <p:tag name="AS_UNIQUEID" val="4830"/>
  <p:tag name="KSO_WM_BEAUTIFY_FLAG" val=""/>
</p:tagLst>
</file>

<file path=ppt/tags/tag507.xml><?xml version="1.0" encoding="utf-8"?>
<p:tagLst xmlns:p="http://schemas.openxmlformats.org/presentationml/2006/main">
  <p:tag name="AS_UNIQUEID" val="4831"/>
  <p:tag name="KSO_WM_BEAUTIFY_FLAG" val=""/>
</p:tagLst>
</file>

<file path=ppt/tags/tag508.xml><?xml version="1.0" encoding="utf-8"?>
<p:tagLst xmlns:p="http://schemas.openxmlformats.org/presentationml/2006/main">
  <p:tag name="AS_UNIQUEID" val="4832"/>
  <p:tag name="KSO_WM_BEAUTIFY_FLAG" val=""/>
  <p:tag name="KSO_WM_DIAGRAM_VIRTUALLY_FRAME" val="{&quot;height&quot;:456.9204724409448,&quot;left&quot;:0,&quot;top&quot;:66.05,&quot;width&quot;:277.95}"/>
</p:tagLst>
</file>

<file path=ppt/tags/tag509.xml><?xml version="1.0" encoding="utf-8"?>
<p:tagLst xmlns:p="http://schemas.openxmlformats.org/presentationml/2006/main">
  <p:tag name="AS_UNIQUEID" val="4833"/>
  <p:tag name="KSO_WM_BEAUTIFY_FLAG" val=""/>
  <p:tag name="KSO_WM_DIAGRAM_VIRTUALLY_FRAME" val="{&quot;height&quot;:456.9204724409448,&quot;left&quot;:0,&quot;top&quot;:66.05,&quot;width&quot;:277.95}"/>
</p:tagLst>
</file>

<file path=ppt/tags/tag51.xml><?xml version="1.0" encoding="utf-8"?>
<p:tagLst xmlns:p="http://schemas.openxmlformats.org/presentationml/2006/main">
  <p:tag name="AS_UNIQUEID" val="4629"/>
</p:tagLst>
</file>

<file path=ppt/tags/tag510.xml><?xml version="1.0" encoding="utf-8"?>
<p:tagLst xmlns:p="http://schemas.openxmlformats.org/presentationml/2006/main">
  <p:tag name="AS_UNIQUEID" val="4834"/>
  <p:tag name="KSO_WM_DIAGRAM_VIRTUALLY_FRAME" val="{&quot;height&quot;:456.9204724409448,&quot;left&quot;:0,&quot;top&quot;:66.05,&quot;width&quot;:277.95}"/>
</p:tagLst>
</file>

<file path=ppt/tags/tag511.xml><?xml version="1.0" encoding="utf-8"?>
<p:tagLst xmlns:p="http://schemas.openxmlformats.org/presentationml/2006/main">
  <p:tag name="AS_UNIQUEID" val="4835"/>
  <p:tag name="KSO_WM_BEAUTIFY_FLAG" val=""/>
  <p:tag name="KSO_WM_DIAGRAM_VIRTUALLY_FRAME" val="{&quot;height&quot;:456.9204724409448,&quot;left&quot;:0,&quot;top&quot;:66.05,&quot;width&quot;:277.95}"/>
</p:tagLst>
</file>

<file path=ppt/tags/tag512.xml><?xml version="1.0" encoding="utf-8"?>
<p:tagLst xmlns:p="http://schemas.openxmlformats.org/presentationml/2006/main">
  <p:tag name="AS_UNIQUEID" val="4836"/>
  <p:tag name="KSO_WM_BEAUTIFY_FLAG" val=""/>
  <p:tag name="KSO_WM_DIAGRAM_VIRTUALLY_FRAME" val="{&quot;height&quot;:456.9204724409448,&quot;left&quot;:0,&quot;top&quot;:66.05,&quot;width&quot;:277.95}"/>
</p:tagLst>
</file>

<file path=ppt/tags/tag513.xml><?xml version="1.0" encoding="utf-8"?>
<p:tagLst xmlns:p="http://schemas.openxmlformats.org/presentationml/2006/main">
  <p:tag name="AS_UNIQUEID" val="4837"/>
  <p:tag name="KSO_WM_BEAUTIFY_FLAG" val=""/>
  <p:tag name="KSO_WM_DIAGRAM_VIRTUALLY_FRAME" val="{&quot;height&quot;:456.9204724409448,&quot;left&quot;:0,&quot;top&quot;:66.05,&quot;width&quot;:277.95}"/>
</p:tagLst>
</file>

<file path=ppt/tags/tag514.xml><?xml version="1.0" encoding="utf-8"?>
<p:tagLst xmlns:p="http://schemas.openxmlformats.org/presentationml/2006/main">
  <p:tag name="AS_UNIQUEID" val="4838"/>
  <p:tag name="KSO_WM_BEAUTIFY_FLAG" val=""/>
  <p:tag name="KSO_WM_DIAGRAM_VIRTUALLY_FRAME" val="{&quot;height&quot;:456.9204724409448,&quot;left&quot;:0,&quot;top&quot;:66.05,&quot;width&quot;:277.95}"/>
</p:tagLst>
</file>

<file path=ppt/tags/tag515.xml><?xml version="1.0" encoding="utf-8"?>
<p:tagLst xmlns:p="http://schemas.openxmlformats.org/presentationml/2006/main">
  <p:tag name="AS_UNIQUEID" val="4839"/>
  <p:tag name="KSO_WM_BEAUTIFY_FLAG" val=""/>
  <p:tag name="KSO_WM_DIAGRAM_VIRTUALLY_FRAME" val="{&quot;height&quot;:456.9204724409448,&quot;left&quot;:0,&quot;top&quot;:66.05,&quot;width&quot;:277.95}"/>
</p:tagLst>
</file>

<file path=ppt/tags/tag516.xml><?xml version="1.0" encoding="utf-8"?>
<p:tagLst xmlns:p="http://schemas.openxmlformats.org/presentationml/2006/main">
  <p:tag name="AS_UNIQUEID" val="4840"/>
  <p:tag name="KSO_WM_DIAGRAM_VIRTUALLY_FRAME" val="{&quot;height&quot;:456.9204724409448,&quot;left&quot;:0,&quot;top&quot;:66.05,&quot;width&quot;:277.95}"/>
</p:tagLst>
</file>

<file path=ppt/tags/tag517.xml><?xml version="1.0" encoding="utf-8"?>
<p:tagLst xmlns:p="http://schemas.openxmlformats.org/presentationml/2006/main">
  <p:tag name="AS_UNIQUEID" val="4841"/>
</p:tagLst>
</file>

<file path=ppt/tags/tag518.xml><?xml version="1.0" encoding="utf-8"?>
<p:tagLst xmlns:p="http://schemas.openxmlformats.org/presentationml/2006/main">
  <p:tag name="AS_UNIQUEID" val="4842"/>
  <p:tag name="KSO_WM_BEAUTIFY_FLAG" val=""/>
  <p:tag name="KSO_WM_DIAGRAM_VIRTUALLY_FRAME" val="{&quot;height&quot;:456.9204724409448,&quot;left&quot;:0,&quot;top&quot;:66.05,&quot;width&quot;:277.95}"/>
</p:tagLst>
</file>

<file path=ppt/tags/tag519.xml><?xml version="1.0" encoding="utf-8"?>
<p:tagLst xmlns:p="http://schemas.openxmlformats.org/presentationml/2006/main">
  <p:tag name="AS_UNIQUEID" val="4843"/>
  <p:tag name="KSO_WM_BEAUTIFY_FLAG" val=""/>
  <p:tag name="KSO_WM_DIAGRAM_VIRTUALLY_FRAME" val="{&quot;height&quot;:456.9204724409448,&quot;left&quot;:0,&quot;top&quot;:66.05,&quot;width&quot;:277.95}"/>
</p:tagLst>
</file>

<file path=ppt/tags/tag52.xml><?xml version="1.0" encoding="utf-8"?>
<p:tagLst xmlns:p="http://schemas.openxmlformats.org/presentationml/2006/main">
  <p:tag name="AS_UNIQUEID" val="4630"/>
</p:tagLst>
</file>

<file path=ppt/tags/tag520.xml><?xml version="1.0" encoding="utf-8"?>
<p:tagLst xmlns:p="http://schemas.openxmlformats.org/presentationml/2006/main">
  <p:tag name="AS_UNIQUEID" val="4844"/>
  <p:tag name="KSO_WM_BEAUTIFY_FLAG" val=""/>
  <p:tag name="KSO_WM_DIAGRAM_VIRTUALLY_FRAME" val="{&quot;height&quot;:456.9204724409448,&quot;left&quot;:0,&quot;top&quot;:66.05,&quot;width&quot;:277.95}"/>
</p:tagLst>
</file>

<file path=ppt/tags/tag521.xml><?xml version="1.0" encoding="utf-8"?>
<p:tagLst xmlns:p="http://schemas.openxmlformats.org/presentationml/2006/main">
  <p:tag name="AS_UNIQUEID" val="4845"/>
  <p:tag name="KSO_WM_BEAUTIFY_FLAG" val=""/>
  <p:tag name="KSO_WM_DIAGRAM_VIRTUALLY_FRAME" val="{&quot;height&quot;:456.9204724409448,&quot;left&quot;:0,&quot;top&quot;:66.05,&quot;width&quot;:277.95}"/>
</p:tagLst>
</file>

<file path=ppt/tags/tag522.xml><?xml version="1.0" encoding="utf-8"?>
<p:tagLst xmlns:p="http://schemas.openxmlformats.org/presentationml/2006/main">
  <p:tag name="AS_UNIQUEID" val="4846"/>
  <p:tag name="KSO_WM_BEAUTIFY_FLAG" val=""/>
  <p:tag name="KSO_WM_DIAGRAM_VIRTUALLY_FRAME" val="{&quot;height&quot;:456.9204724409448,&quot;left&quot;:0,&quot;top&quot;:66.05,&quot;width&quot;:277.95}"/>
</p:tagLst>
</file>

<file path=ppt/tags/tag523.xml><?xml version="1.0" encoding="utf-8"?>
<p:tagLst xmlns:p="http://schemas.openxmlformats.org/presentationml/2006/main">
  <p:tag name="AS_UNIQUEID" val="4848"/>
  <p:tag name="KSO_WM_BEAUTIFY_FLAG" val=""/>
</p:tagLst>
</file>

<file path=ppt/tags/tag524.xml><?xml version="1.0" encoding="utf-8"?>
<p:tagLst xmlns:p="http://schemas.openxmlformats.org/presentationml/2006/main">
  <p:tag name="AS_UNIQUEID" val="5390"/>
</p:tagLst>
</file>

<file path=ppt/tags/tag525.xml><?xml version="1.0" encoding="utf-8"?>
<p:tagLst xmlns:p="http://schemas.openxmlformats.org/presentationml/2006/main">
  <p:tag name="AS_UNIQUEID" val="5391"/>
</p:tagLst>
</file>

<file path=ppt/tags/tag526.xml><?xml version="1.0" encoding="utf-8"?>
<p:tagLst xmlns:p="http://schemas.openxmlformats.org/presentationml/2006/main">
  <p:tag name="AS_UNIQUEID" val="5392"/>
</p:tagLst>
</file>

<file path=ppt/tags/tag527.xml><?xml version="1.0" encoding="utf-8"?>
<p:tagLst xmlns:p="http://schemas.openxmlformats.org/presentationml/2006/main">
  <p:tag name="AS_UNIQUEID" val="5393"/>
</p:tagLst>
</file>

<file path=ppt/tags/tag528.xml><?xml version="1.0" encoding="utf-8"?>
<p:tagLst xmlns:p="http://schemas.openxmlformats.org/presentationml/2006/main">
  <p:tag name="AS_UNIQUEID" val="3348"/>
</p:tagLst>
</file>

<file path=ppt/tags/tag529.xml><?xml version="1.0" encoding="utf-8"?>
<p:tagLst xmlns:p="http://schemas.openxmlformats.org/presentationml/2006/main">
  <p:tag name="AS_UNIQUEID" val="3349"/>
</p:tagLst>
</file>

<file path=ppt/tags/tag53.xml><?xml version="1.0" encoding="utf-8"?>
<p:tagLst xmlns:p="http://schemas.openxmlformats.org/presentationml/2006/main">
  <p:tag name="AS_UNIQUEID" val="5111"/>
</p:tagLst>
</file>

<file path=ppt/tags/tag530.xml><?xml version="1.0" encoding="utf-8"?>
<p:tagLst xmlns:p="http://schemas.openxmlformats.org/presentationml/2006/main">
  <p:tag name="AS_UNIQUEID" val="3350"/>
</p:tagLst>
</file>

<file path=ppt/tags/tag531.xml><?xml version="1.0" encoding="utf-8"?>
<p:tagLst xmlns:p="http://schemas.openxmlformats.org/presentationml/2006/main">
  <p:tag name="AS_UNIQUEID" val="3351"/>
</p:tagLst>
</file>

<file path=ppt/tags/tag532.xml><?xml version="1.0" encoding="utf-8"?>
<p:tagLst xmlns:p="http://schemas.openxmlformats.org/presentationml/2006/main">
  <p:tag name="AS_UNIQUEID" val="3352"/>
</p:tagLst>
</file>

<file path=ppt/tags/tag533.xml><?xml version="1.0" encoding="utf-8"?>
<p:tagLst xmlns:p="http://schemas.openxmlformats.org/presentationml/2006/main">
  <p:tag name="AS_UNIQUEID" val="3353"/>
</p:tagLst>
</file>

<file path=ppt/tags/tag534.xml><?xml version="1.0" encoding="utf-8"?>
<p:tagLst xmlns:p="http://schemas.openxmlformats.org/presentationml/2006/main">
  <p:tag name="AS_UNIQUEID" val="3354"/>
</p:tagLst>
</file>

<file path=ppt/tags/tag535.xml><?xml version="1.0" encoding="utf-8"?>
<p:tagLst xmlns:p="http://schemas.openxmlformats.org/presentationml/2006/main">
  <p:tag name="AS_UNIQUEID" val="3355"/>
</p:tagLst>
</file>

<file path=ppt/tags/tag536.xml><?xml version="1.0" encoding="utf-8"?>
<p:tagLst xmlns:p="http://schemas.openxmlformats.org/presentationml/2006/main">
  <p:tag name="AS_UNIQUEID" val="3356"/>
</p:tagLst>
</file>

<file path=ppt/tags/tag537.xml><?xml version="1.0" encoding="utf-8"?>
<p:tagLst xmlns:p="http://schemas.openxmlformats.org/presentationml/2006/main">
  <p:tag name="AS_UNIQUEID" val="3357"/>
</p:tagLst>
</file>

<file path=ppt/tags/tag538.xml><?xml version="1.0" encoding="utf-8"?>
<p:tagLst xmlns:p="http://schemas.openxmlformats.org/presentationml/2006/main">
  <p:tag name="AS_UNIQUEID" val="3358"/>
</p:tagLst>
</file>

<file path=ppt/tags/tag539.xml><?xml version="1.0" encoding="utf-8"?>
<p:tagLst xmlns:p="http://schemas.openxmlformats.org/presentationml/2006/main">
  <p:tag name="AS_UNIQUEID" val="3359"/>
</p:tagLst>
</file>

<file path=ppt/tags/tag54.xml><?xml version="1.0" encoding="utf-8"?>
<p:tagLst xmlns:p="http://schemas.openxmlformats.org/presentationml/2006/main">
  <p:tag name="AS_UNIQUEID" val="5112"/>
</p:tagLst>
</file>

<file path=ppt/tags/tag540.xml><?xml version="1.0" encoding="utf-8"?>
<p:tagLst xmlns:p="http://schemas.openxmlformats.org/presentationml/2006/main">
  <p:tag name="AS_UNIQUEID" val="3360"/>
</p:tagLst>
</file>

<file path=ppt/tags/tag541.xml><?xml version="1.0" encoding="utf-8"?>
<p:tagLst xmlns:p="http://schemas.openxmlformats.org/presentationml/2006/main">
  <p:tag name="AS_UNIQUEID" val="3361"/>
</p:tagLst>
</file>

<file path=ppt/tags/tag542.xml><?xml version="1.0" encoding="utf-8"?>
<p:tagLst xmlns:p="http://schemas.openxmlformats.org/presentationml/2006/main">
  <p:tag name="AS_UNIQUEID" val="4241"/>
  <p:tag name="KSO_WM_BEAUTIFY_FLAG" val=""/>
</p:tagLst>
</file>

<file path=ppt/tags/tag543.xml><?xml version="1.0" encoding="utf-8"?>
<p:tagLst xmlns:p="http://schemas.openxmlformats.org/presentationml/2006/main">
  <p:tag name="AS_UNIQUEID" val="4243"/>
  <p:tag name="KSO_WM_BEAUTIFY_FLAG" val=""/>
</p:tagLst>
</file>

<file path=ppt/tags/tag544.xml><?xml version="1.0" encoding="utf-8"?>
<p:tagLst xmlns:p="http://schemas.openxmlformats.org/presentationml/2006/main">
  <p:tag name="AS_UNIQUEID" val="5390"/>
</p:tagLst>
</file>

<file path=ppt/tags/tag545.xml><?xml version="1.0" encoding="utf-8"?>
<p:tagLst xmlns:p="http://schemas.openxmlformats.org/presentationml/2006/main">
  <p:tag name="AS_UNIQUEID" val="5391"/>
</p:tagLst>
</file>

<file path=ppt/tags/tag546.xml><?xml version="1.0" encoding="utf-8"?>
<p:tagLst xmlns:p="http://schemas.openxmlformats.org/presentationml/2006/main">
  <p:tag name="AS_UNIQUEID" val="5392"/>
</p:tagLst>
</file>

<file path=ppt/tags/tag547.xml><?xml version="1.0" encoding="utf-8"?>
<p:tagLst xmlns:p="http://schemas.openxmlformats.org/presentationml/2006/main">
  <p:tag name="AS_UNIQUEID" val="5393"/>
</p:tagLst>
</file>

<file path=ppt/tags/tag548.xml><?xml version="1.0" encoding="utf-8"?>
<p:tagLst xmlns:p="http://schemas.openxmlformats.org/presentationml/2006/main">
  <p:tag name="AS_UNIQUEID" val="6879"/>
</p:tagLst>
</file>

<file path=ppt/tags/tag549.xml><?xml version="1.0" encoding="utf-8"?>
<p:tagLst xmlns:p="http://schemas.openxmlformats.org/presentationml/2006/main">
  <p:tag name="AS_UNIQUEID" val="6880"/>
</p:tagLst>
</file>

<file path=ppt/tags/tag55.xml><?xml version="1.0" encoding="utf-8"?>
<p:tagLst xmlns:p="http://schemas.openxmlformats.org/presentationml/2006/main">
  <p:tag name="AS_UNIQUEID" val="5113"/>
</p:tagLst>
</file>

<file path=ppt/tags/tag550.xml><?xml version="1.0" encoding="utf-8"?>
<p:tagLst xmlns:p="http://schemas.openxmlformats.org/presentationml/2006/main">
  <p:tag name="AS_UNIQUEID" val="6881"/>
</p:tagLst>
</file>

<file path=ppt/tags/tag551.xml><?xml version="1.0" encoding="utf-8"?>
<p:tagLst xmlns:p="http://schemas.openxmlformats.org/presentationml/2006/main">
  <p:tag name="AS_UNIQUEID" val="6882"/>
</p:tagLst>
</file>

<file path=ppt/tags/tag552.xml><?xml version="1.0" encoding="utf-8"?>
<p:tagLst xmlns:p="http://schemas.openxmlformats.org/presentationml/2006/main">
  <p:tag name="AS_UNIQUEID" val="6883"/>
</p:tagLst>
</file>

<file path=ppt/tags/tag553.xml><?xml version="1.0" encoding="utf-8"?>
<p:tagLst xmlns:p="http://schemas.openxmlformats.org/presentationml/2006/main">
  <p:tag name="AS_UNIQUEID" val="6884"/>
</p:tagLst>
</file>

<file path=ppt/tags/tag55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EzNmMwNWU5YjQzNGRhYzdlYzlhNjIyNDFmN2RhOGUifQ=="/>
  <p:tag name="commondata" val="eyJoZGlkIjoiYTRjNjcwZmFkZmJiMDliOTY4OGU5ZTgyNDAyOTJiZDkifQ=="/>
</p:tagLst>
</file>

<file path=ppt/tags/tag56.xml><?xml version="1.0" encoding="utf-8"?>
<p:tagLst xmlns:p="http://schemas.openxmlformats.org/presentationml/2006/main">
  <p:tag name="AS_UNIQUEID" val="5114"/>
</p:tagLst>
</file>

<file path=ppt/tags/tag57.xml><?xml version="1.0" encoding="utf-8"?>
<p:tagLst xmlns:p="http://schemas.openxmlformats.org/presentationml/2006/main">
  <p:tag name="AS_UNIQUEID" val="5115"/>
</p:tagLst>
</file>

<file path=ppt/tags/tag58.xml><?xml version="1.0" encoding="utf-8"?>
<p:tagLst xmlns:p="http://schemas.openxmlformats.org/presentationml/2006/main">
  <p:tag name="AS_UNIQUEID" val="5116"/>
</p:tagLst>
</file>

<file path=ppt/tags/tag59.xml><?xml version="1.0" encoding="utf-8"?>
<p:tagLst xmlns:p="http://schemas.openxmlformats.org/presentationml/2006/main">
  <p:tag name="AS_UNIQUEID" val="5117"/>
</p:tagLst>
</file>

<file path=ppt/tags/tag6.xml><?xml version="1.0" encoding="utf-8"?>
<p:tagLst xmlns:p="http://schemas.openxmlformats.org/presentationml/2006/main">
  <p:tag name="AS_UNIQUEID" val="68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0.xml><?xml version="1.0" encoding="utf-8"?>
<p:tagLst xmlns:p="http://schemas.openxmlformats.org/presentationml/2006/main">
  <p:tag name="AS_UNIQUEID" val="5118"/>
</p:tagLst>
</file>

<file path=ppt/tags/tag61.xml><?xml version="1.0" encoding="utf-8"?>
<p:tagLst xmlns:p="http://schemas.openxmlformats.org/presentationml/2006/main">
  <p:tag name="AS_UNIQUEID" val="5119"/>
</p:tagLst>
</file>

<file path=ppt/tags/tag62.xml><?xml version="1.0" encoding="utf-8"?>
<p:tagLst xmlns:p="http://schemas.openxmlformats.org/presentationml/2006/main">
  <p:tag name="AS_UNIQUEID" val="5120"/>
</p:tagLst>
</file>

<file path=ppt/tags/tag63.xml><?xml version="1.0" encoding="utf-8"?>
<p:tagLst xmlns:p="http://schemas.openxmlformats.org/presentationml/2006/main">
  <p:tag name="AS_UNIQUEID" val="5121"/>
</p:tagLst>
</file>

<file path=ppt/tags/tag64.xml><?xml version="1.0" encoding="utf-8"?>
<p:tagLst xmlns:p="http://schemas.openxmlformats.org/presentationml/2006/main">
  <p:tag name="AS_UNIQUEID" val="5122"/>
</p:tagLst>
</file>

<file path=ppt/tags/tag65.xml><?xml version="1.0" encoding="utf-8"?>
<p:tagLst xmlns:p="http://schemas.openxmlformats.org/presentationml/2006/main">
  <p:tag name="AS_UNIQUEID" val="5123"/>
</p:tagLst>
</file>

<file path=ppt/tags/tag66.xml><?xml version="1.0" encoding="utf-8"?>
<p:tagLst xmlns:p="http://schemas.openxmlformats.org/presentationml/2006/main">
  <p:tag name="AS_UNIQUEID" val="5124"/>
</p:tagLst>
</file>

<file path=ppt/tags/tag67.xml><?xml version="1.0" encoding="utf-8"?>
<p:tagLst xmlns:p="http://schemas.openxmlformats.org/presentationml/2006/main">
  <p:tag name="AS_UNIQUEID" val="5125"/>
</p:tagLst>
</file>

<file path=ppt/tags/tag68.xml><?xml version="1.0" encoding="utf-8"?>
<p:tagLst xmlns:p="http://schemas.openxmlformats.org/presentationml/2006/main">
  <p:tag name="AS_UNIQUEID" val="5126"/>
</p:tagLst>
</file>

<file path=ppt/tags/tag69.xml><?xml version="1.0" encoding="utf-8"?>
<p:tagLst xmlns:p="http://schemas.openxmlformats.org/presentationml/2006/main">
  <p:tag name="AS_UNIQUEID" val="5127"/>
</p:tagLst>
</file>

<file path=ppt/tags/tag7.xml><?xml version="1.0" encoding="utf-8"?>
<p:tagLst xmlns:p="http://schemas.openxmlformats.org/presentationml/2006/main">
  <p:tag name="AS_UNIQUEID" val="68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0.xml><?xml version="1.0" encoding="utf-8"?>
<p:tagLst xmlns:p="http://schemas.openxmlformats.org/presentationml/2006/main">
  <p:tag name="AS_UNIQUEID" val="5128"/>
</p:tagLst>
</file>

<file path=ppt/tags/tag71.xml><?xml version="1.0" encoding="utf-8"?>
<p:tagLst xmlns:p="http://schemas.openxmlformats.org/presentationml/2006/main">
  <p:tag name="AS_UNIQUEID" val="5129"/>
</p:tagLst>
</file>

<file path=ppt/tags/tag72.xml><?xml version="1.0" encoding="utf-8"?>
<p:tagLst xmlns:p="http://schemas.openxmlformats.org/presentationml/2006/main">
  <p:tag name="AS_UNIQUEID" val="3891"/>
</p:tagLst>
</file>

<file path=ppt/tags/tag73.xml><?xml version="1.0" encoding="utf-8"?>
<p:tagLst xmlns:p="http://schemas.openxmlformats.org/presentationml/2006/main">
  <p:tag name="AS_UNIQUEID" val="3892"/>
</p:tagLst>
</file>

<file path=ppt/tags/tag74.xml><?xml version="1.0" encoding="utf-8"?>
<p:tagLst xmlns:p="http://schemas.openxmlformats.org/presentationml/2006/main">
  <p:tag name="AS_UNIQUEID" val="3893"/>
</p:tagLst>
</file>

<file path=ppt/tags/tag75.xml><?xml version="1.0" encoding="utf-8"?>
<p:tagLst xmlns:p="http://schemas.openxmlformats.org/presentationml/2006/main">
  <p:tag name="AS_UNIQUEID" val="3894"/>
</p:tagLst>
</file>

<file path=ppt/tags/tag76.xml><?xml version="1.0" encoding="utf-8"?>
<p:tagLst xmlns:p="http://schemas.openxmlformats.org/presentationml/2006/main">
  <p:tag name="AS_UNIQUEID" val="3895"/>
</p:tagLst>
</file>

<file path=ppt/tags/tag77.xml><?xml version="1.0" encoding="utf-8"?>
<p:tagLst xmlns:p="http://schemas.openxmlformats.org/presentationml/2006/main">
  <p:tag name="AS_UNIQUEID" val="3896"/>
</p:tagLst>
</file>

<file path=ppt/tags/tag78.xml><?xml version="1.0" encoding="utf-8"?>
<p:tagLst xmlns:p="http://schemas.openxmlformats.org/presentationml/2006/main">
  <p:tag name="AS_UNIQUEID" val="3897"/>
</p:tagLst>
</file>

<file path=ppt/tags/tag79.xml><?xml version="1.0" encoding="utf-8"?>
<p:tagLst xmlns:p="http://schemas.openxmlformats.org/presentationml/2006/main">
  <p:tag name="AS_UNIQUEID" val="1126"/>
</p:tagLst>
</file>

<file path=ppt/tags/tag8.xml><?xml version="1.0" encoding="utf-8"?>
<p:tagLst xmlns:p="http://schemas.openxmlformats.org/presentationml/2006/main">
  <p:tag name="AS_UNIQUEID" val="68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0.xml><?xml version="1.0" encoding="utf-8"?>
<p:tagLst xmlns:p="http://schemas.openxmlformats.org/presentationml/2006/main">
  <p:tag name="AS_UNIQUEID" val="1127"/>
</p:tagLst>
</file>

<file path=ppt/tags/tag81.xml><?xml version="1.0" encoding="utf-8"?>
<p:tagLst xmlns:p="http://schemas.openxmlformats.org/presentationml/2006/main">
  <p:tag name="AS_UNIQUEID" val="1128"/>
</p:tagLst>
</file>

<file path=ppt/tags/tag82.xml><?xml version="1.0" encoding="utf-8"?>
<p:tagLst xmlns:p="http://schemas.openxmlformats.org/presentationml/2006/main">
  <p:tag name="AS_UNIQUEID" val="1129"/>
</p:tagLst>
</file>

<file path=ppt/tags/tag83.xml><?xml version="1.0" encoding="utf-8"?>
<p:tagLst xmlns:p="http://schemas.openxmlformats.org/presentationml/2006/main">
  <p:tag name="AS_UNIQUEID" val="1130"/>
</p:tagLst>
</file>

<file path=ppt/tags/tag84.xml><?xml version="1.0" encoding="utf-8"?>
<p:tagLst xmlns:p="http://schemas.openxmlformats.org/presentationml/2006/main">
  <p:tag name="AS_UNIQUEID" val="10075"/>
</p:tagLst>
</file>

<file path=ppt/tags/tag85.xml><?xml version="1.0" encoding="utf-8"?>
<p:tagLst xmlns:p="http://schemas.openxmlformats.org/presentationml/2006/main">
  <p:tag name="AS_UNIQUEID" val="10076"/>
</p:tagLst>
</file>

<file path=ppt/tags/tag86.xml><?xml version="1.0" encoding="utf-8"?>
<p:tagLst xmlns:p="http://schemas.openxmlformats.org/presentationml/2006/main">
  <p:tag name="AS_UNIQUEID" val="10077"/>
</p:tagLst>
</file>

<file path=ppt/tags/tag87.xml><?xml version="1.0" encoding="utf-8"?>
<p:tagLst xmlns:p="http://schemas.openxmlformats.org/presentationml/2006/main">
  <p:tag name="AS_UNIQUEID" val="10078"/>
</p:tagLst>
</file>

<file path=ppt/tags/tag88.xml><?xml version="1.0" encoding="utf-8"?>
<p:tagLst xmlns:p="http://schemas.openxmlformats.org/presentationml/2006/main">
  <p:tag name="AS_UNIQUEID" val="10079"/>
</p:tagLst>
</file>

<file path=ppt/tags/tag89.xml><?xml version="1.0" encoding="utf-8"?>
<p:tagLst xmlns:p="http://schemas.openxmlformats.org/presentationml/2006/main">
  <p:tag name="AS_UNIQUEID" val="10080"/>
</p:tagLst>
</file>

<file path=ppt/tags/tag9.xml><?xml version="1.0" encoding="utf-8"?>
<p:tagLst xmlns:p="http://schemas.openxmlformats.org/presentationml/2006/main">
  <p:tag name="AS_UNIQUEID" val="68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0.xml><?xml version="1.0" encoding="utf-8"?>
<p:tagLst xmlns:p="http://schemas.openxmlformats.org/presentationml/2006/main">
  <p:tag name="AS_UNIQUEID" val="10081"/>
</p:tagLst>
</file>

<file path=ppt/tags/tag91.xml><?xml version="1.0" encoding="utf-8"?>
<p:tagLst xmlns:p="http://schemas.openxmlformats.org/presentationml/2006/main">
  <p:tag name="AS_UNIQUEID" val="10082"/>
</p:tagLst>
</file>

<file path=ppt/tags/tag92.xml><?xml version="1.0" encoding="utf-8"?>
<p:tagLst xmlns:p="http://schemas.openxmlformats.org/presentationml/2006/main">
  <p:tag name="AS_UNIQUEID" val="10083"/>
</p:tagLst>
</file>

<file path=ppt/tags/tag93.xml><?xml version="1.0" encoding="utf-8"?>
<p:tagLst xmlns:p="http://schemas.openxmlformats.org/presentationml/2006/main">
  <p:tag name="AS_UNIQUEID" val="10084"/>
</p:tagLst>
</file>

<file path=ppt/tags/tag94.xml><?xml version="1.0" encoding="utf-8"?>
<p:tagLst xmlns:p="http://schemas.openxmlformats.org/presentationml/2006/main">
  <p:tag name="AS_UNIQUEID" val="10085"/>
</p:tagLst>
</file>

<file path=ppt/tags/tag95.xml><?xml version="1.0" encoding="utf-8"?>
<p:tagLst xmlns:p="http://schemas.openxmlformats.org/presentationml/2006/main">
  <p:tag name="AS_UNIQUEID" val="10086"/>
</p:tagLst>
</file>

<file path=ppt/tags/tag96.xml><?xml version="1.0" encoding="utf-8"?>
<p:tagLst xmlns:p="http://schemas.openxmlformats.org/presentationml/2006/main">
  <p:tag name="AS_UNIQUEID" val="10087"/>
</p:tagLst>
</file>

<file path=ppt/tags/tag97.xml><?xml version="1.0" encoding="utf-8"?>
<p:tagLst xmlns:p="http://schemas.openxmlformats.org/presentationml/2006/main">
  <p:tag name="AS_UNIQUEID" val="10088"/>
</p:tagLst>
</file>

<file path=ppt/tags/tag98.xml><?xml version="1.0" encoding="utf-8"?>
<p:tagLst xmlns:p="http://schemas.openxmlformats.org/presentationml/2006/main">
  <p:tag name="AS_UNIQUEID" val="10089"/>
</p:tagLst>
</file>

<file path=ppt/tags/tag99.xml><?xml version="1.0" encoding="utf-8"?>
<p:tagLst xmlns:p="http://schemas.openxmlformats.org/presentationml/2006/main">
  <p:tag name="AS_UNIQUEID" val="1009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1914</Words>
  <Application>WPS 演示</Application>
  <PresentationFormat/>
  <Paragraphs>299</Paragraphs>
  <Slides>21</Slides>
  <Notes>5</Notes>
  <HiddenSlides>3</HiddenSlides>
  <MMClips>1</MMClips>
  <ScaleCrop>false</ScaleCrop>
  <HeadingPairs>
    <vt:vector size="8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63" baseType="lpstr">
      <vt:lpstr>Arial</vt:lpstr>
      <vt:lpstr>宋体</vt:lpstr>
      <vt:lpstr>Wingdings</vt:lpstr>
      <vt:lpstr>Wingdings</vt:lpstr>
      <vt:lpstr>Calibri</vt:lpstr>
      <vt:lpstr>思源宋体 CN SemiBold</vt:lpstr>
      <vt:lpstr>汉仪书宋二KW</vt:lpstr>
      <vt:lpstr>时尚中黑简体</vt:lpstr>
      <vt:lpstr>汉仪中黑KW</vt:lpstr>
      <vt:lpstr>微软雅黑</vt:lpstr>
      <vt:lpstr>汉仪旗黑</vt:lpstr>
      <vt:lpstr>微软雅黑</vt:lpstr>
      <vt:lpstr>思源黑体 CN Heavy</vt:lpstr>
      <vt:lpstr>方正粗黑宋简体</vt:lpstr>
      <vt:lpstr>Arial</vt:lpstr>
      <vt:lpstr>等线</vt:lpstr>
      <vt:lpstr>思源黑体 CN Normal</vt:lpstr>
      <vt:lpstr>Times New Roman</vt:lpstr>
      <vt:lpstr>楷体_GB2312</vt:lpstr>
      <vt:lpstr>Stencil</vt:lpstr>
      <vt:lpstr>等线 Light</vt:lpstr>
      <vt:lpstr>宋体</vt:lpstr>
      <vt:lpstr>Arial Unicode MS</vt:lpstr>
      <vt:lpstr>Hoefler Text</vt:lpstr>
      <vt:lpstr>黑体</vt:lpstr>
      <vt:lpstr>Palatino</vt:lpstr>
      <vt:lpstr>华文楷体</vt:lpstr>
      <vt:lpstr>华文行楷</vt:lpstr>
      <vt:lpstr>Impact</vt:lpstr>
      <vt:lpstr>Helvetica</vt:lpstr>
      <vt:lpstr>Courier New</vt:lpstr>
      <vt:lpstr>华文细黑</vt:lpstr>
      <vt:lpstr>汉仪中等线KW</vt:lpstr>
      <vt:lpstr>微软雅黑 Light</vt:lpstr>
      <vt:lpstr>黑体-简</vt:lpstr>
      <vt:lpstr>隶书</vt:lpstr>
      <vt:lpstr>报隶-简</vt:lpstr>
      <vt:lpstr>华文仿宋</vt:lpstr>
      <vt:lpstr>苹方-简</vt:lpstr>
      <vt:lpstr>宋体-简</vt:lpstr>
      <vt:lpstr>WPS</vt:lpstr>
      <vt:lpstr>CorelDRAW.Graphic.11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有梦想的小凡</cp:lastModifiedBy>
  <cp:revision>14</cp:revision>
  <dcterms:created xsi:type="dcterms:W3CDTF">2025-03-23T08:10:13Z</dcterms:created>
  <dcterms:modified xsi:type="dcterms:W3CDTF">2025-03-23T08:10:13Z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6E8914BB5644F7D24A1042672D286B5A_43</vt:lpwstr>
  </property>
  <property fmtid="{D5CDD505-2E9C-101B-9397-08002B2CF9AE}" pid="7" name="KSOProductBuildVer">
    <vt:lpwstr>2052-6.12.0.8899</vt:lpwstr>
  </property>
</Properties>
</file>