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759" r:id="rId3"/>
    <p:sldId id="600" r:id="rId4"/>
    <p:sldId id="943" r:id="rId6"/>
    <p:sldId id="1270" r:id="rId7"/>
    <p:sldId id="2414" r:id="rId8"/>
    <p:sldId id="2416" r:id="rId9"/>
    <p:sldId id="2419" r:id="rId10"/>
    <p:sldId id="2158" r:id="rId11"/>
    <p:sldId id="2159" r:id="rId12"/>
    <p:sldId id="2156" r:id="rId13"/>
    <p:sldId id="2239" r:id="rId14"/>
    <p:sldId id="2163" r:id="rId15"/>
    <p:sldId id="2167" r:id="rId16"/>
    <p:sldId id="2422" r:id="rId17"/>
    <p:sldId id="2424" r:id="rId18"/>
    <p:sldId id="2243" r:id="rId19"/>
    <p:sldId id="2241" r:id="rId20"/>
    <p:sldId id="2242" r:id="rId21"/>
    <p:sldId id="2426" r:id="rId22"/>
    <p:sldId id="2427" r:id="rId23"/>
    <p:sldId id="2428" r:id="rId24"/>
    <p:sldId id="2325" r:id="rId25"/>
    <p:sldId id="2399" r:id="rId26"/>
  </p:sldIdLst>
  <p:sldSz cx="12192000" cy="6858000"/>
  <p:notesSz cx="6858000" cy="9144000"/>
  <p:embeddedFontLst>
    <p:embeddedFont>
      <p:font typeface="Calibri" panose="020F0502020204030204" charset="0"/>
      <p:regular r:id="rId31"/>
    </p:embeddedFont>
    <p:embeddedFont>
      <p:font typeface="微软雅黑" charset="-122"/>
      <p:regular r:id="rId32"/>
    </p:embeddedFont>
    <p:embeddedFont>
      <p:font typeface="微软雅黑"/>
      <p:regular r:id="rId33"/>
    </p:embeddedFont>
    <p:embeddedFont>
      <p:font typeface="方正粗黑宋简体" panose="02000000000000000000" charset="-122"/>
      <p:regular r:id="rId34"/>
    </p:embeddedFont>
    <p:embeddedFont>
      <p:font typeface="华文行楷" panose="0201080004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4DE083C-D465-4794-9CE5-7A72FD93BF31}">
          <p14:sldIdLst>
            <p14:sldId id="759"/>
            <p14:sldId id="600"/>
            <p14:sldId id="943"/>
            <p14:sldId id="1270"/>
            <p14:sldId id="2414"/>
            <p14:sldId id="2416"/>
            <p14:sldId id="2419"/>
            <p14:sldId id="2158"/>
            <p14:sldId id="2159"/>
            <p14:sldId id="2156"/>
            <p14:sldId id="2239"/>
            <p14:sldId id="2163"/>
            <p14:sldId id="2167"/>
            <p14:sldId id="2422"/>
            <p14:sldId id="2424"/>
            <p14:sldId id="2243"/>
            <p14:sldId id="2241"/>
            <p14:sldId id="2242"/>
            <p14:sldId id="2426"/>
            <p14:sldId id="2427"/>
            <p14:sldId id="2428"/>
            <p14:sldId id="2325"/>
            <p14:sldId id="2399"/>
          </p14:sldIdLst>
        </p14:section>
        <p14:section name="无标题节" id="{3BD453C8-71E3-4C35-8542-0051B7B891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54" userDrawn="1">
          <p15:clr>
            <a:srgbClr val="A4A3A4"/>
          </p15:clr>
        </p15:guide>
        <p15:guide id="2" pos="38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1" name="哒哒 熊猫" initials="哒哒" lastIdx="0" clrIdx="0"/>
  <p:cmAuthor id="8" name="yifei" initials="y" lastIdx="0" clrIdx="7"/>
  <p:cmAuthor id="2" name="kingsoft" initials="k" lastIdx="0" clrIdx="1"/>
  <p:cmAuthor id="9" name="ADMIN" initials="A" lastIdx="0" clrIdx="8"/>
  <p:cmAuthor id="3" name="zhouzean" initials="z" lastIdx="0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0" name="Administrator" initials="A" lastIdx="0" clrIdx="0"/>
  <p:cmAuthor id="10" name="123" initials="1" lastIdx="0" clrIdx="9"/>
  <p:cmAuthor id="11" name="my" initials="m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54"/>
        <p:guide pos="38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gs" Target="tags/tag478.xml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77.xml"/><Relationship Id="rId5" Type="http://schemas.openxmlformats.org/officeDocument/2006/relationships/tags" Target="../tags/tag476.xml"/><Relationship Id="rId4" Type="http://schemas.openxmlformats.org/officeDocument/2006/relationships/tags" Target="../tags/tag475.xml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410.xml"/><Relationship Id="rId4" Type="http://schemas.openxmlformats.org/officeDocument/2006/relationships/tags" Target="../tags/tag409.xml"/><Relationship Id="rId3" Type="http://schemas.openxmlformats.org/officeDocument/2006/relationships/tags" Target="../tags/tag40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648217-681A-4C24-B6F0-E4EDA99581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charset="-122"/>
                <a:ea typeface="等线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charset="-122"/>
              <a:ea typeface="等线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/>
                </a:solidFill>
                <a:latin typeface="黑体" charset="-122"/>
                <a:ea typeface="黑体" charset="-122"/>
              </a:rPr>
              <a:t>首先看地域差异的表现。地域差异表现为各自然要素特征的差异。具体来说，就是气候、地貌、水文、土壤、植被五个方面。同学们已经很熟悉我国南方和北方的地域差异。在气候方面：南方以亚热带季风气候为主，北方以温带季风气候为主；地貌方面，南方多低山丘陵，北方多平原和高原；水文方面，南方河湖众多、水量丰富，北方河湖较少，水量较小；植被方面，南方为常绿阔叶林，北方为落叶阔叶林和针阔叶混交林；土壤方面，南方以红壤为主，北方以黑土和黄土为主。在之前的学习当中，我们主要关注的是差异本身；而今天的学习，我们要重点探讨这种差异的形成原因。</a:t>
            </a:r>
            <a:endParaRPr lang="zh-CN" altLang="en-US" sz="1200">
              <a:solidFill>
                <a:schemeClr val="tx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/>
                </a:solidFill>
                <a:latin typeface="黑体" charset="-122"/>
                <a:ea typeface="黑体" charset="-122"/>
              </a:rPr>
              <a:t>首先看地域差异的表现。地域差异表现为各自然要素特征的差异。具体来说，就是气候、地貌、水文、土壤、植被五个方面。同学们已经很熟悉我国南方和北方的地域差异。在气候方面：南方以亚热带季风气候为主，北方以温带季风气候为主；地貌方面，南方多低山丘陵，北方多平原和高原；水文方面，南方河湖众多、水量丰富，北方河湖较少，水量较小；植被方面，南方为常绿阔叶林，北方为落叶阔叶林和针阔叶混交林；土壤方面，南方以红壤为主，北方以黑土和黄土为主。在之前的学习当中，我们主要关注的是差异本身；而今天的学习，我们要重点探讨这种差异的形成原因。</a:t>
            </a:r>
            <a:endParaRPr lang="zh-CN" altLang="en-US" sz="1200">
              <a:solidFill>
                <a:schemeClr val="tx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542409-6A04-4DC6-AC3A-D3758287A8F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微软雅黑" charset="-122"/>
              <a:ea typeface="微软雅黑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542409-6A04-4DC6-AC3A-D3758287A8F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微软雅黑" charset="-122"/>
              <a:ea typeface="微软雅黑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/>
                </a:solidFill>
                <a:latin typeface="黑体" charset="-122"/>
                <a:ea typeface="黑体" charset="-122"/>
              </a:rPr>
              <a:t>在亚洲东部，从赤道向两极的分异规律同样存在。从马来群岛到北极地区，依次出现了热带雨林带、亚热带常绿阔叶林带、温带落叶阔叶林和针阔叶混交林带、亚寒带针叶林带和苔原带。这种差异，同样是在太阳辐射量随纬度变化的背景下；以热量为基础，水热条件共同作用的结果。</a:t>
            </a:r>
            <a:endParaRPr lang="zh-CN" altLang="en-US" sz="1200">
              <a:solidFill>
                <a:schemeClr val="tx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0" Type="http://schemas.openxmlformats.org/officeDocument/2006/relationships/tags" Target="../tags/tag71.xml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3.png"/><Relationship Id="rId45" Type="http://schemas.openxmlformats.org/officeDocument/2006/relationships/image" Target="../media/image5.png"/><Relationship Id="rId44" Type="http://schemas.openxmlformats.org/officeDocument/2006/relationships/tags" Target="../tags/tag123.xml"/><Relationship Id="rId43" Type="http://schemas.openxmlformats.org/officeDocument/2006/relationships/image" Target="../media/image4.png"/><Relationship Id="rId42" Type="http://schemas.openxmlformats.org/officeDocument/2006/relationships/tags" Target="../tags/tag122.xml"/><Relationship Id="rId41" Type="http://schemas.openxmlformats.org/officeDocument/2006/relationships/tags" Target="../tags/tag121.xml"/><Relationship Id="rId40" Type="http://schemas.openxmlformats.org/officeDocument/2006/relationships/tags" Target="../tags/tag120.xml"/><Relationship Id="rId4" Type="http://schemas.openxmlformats.org/officeDocument/2006/relationships/tags" Target="../tags/tag85.xml"/><Relationship Id="rId39" Type="http://schemas.openxmlformats.org/officeDocument/2006/relationships/tags" Target="../tags/tag119.xml"/><Relationship Id="rId38" Type="http://schemas.openxmlformats.org/officeDocument/2006/relationships/tags" Target="../tags/tag118.xml"/><Relationship Id="rId37" Type="http://schemas.openxmlformats.org/officeDocument/2006/relationships/tags" Target="../tags/tag117.xml"/><Relationship Id="rId36" Type="http://schemas.openxmlformats.org/officeDocument/2006/relationships/tags" Target="../tags/tag116.xml"/><Relationship Id="rId35" Type="http://schemas.openxmlformats.org/officeDocument/2006/relationships/tags" Target="../tags/tag115.xml"/><Relationship Id="rId34" Type="http://schemas.openxmlformats.org/officeDocument/2006/relationships/tags" Target="../tags/tag114.xml"/><Relationship Id="rId33" Type="http://schemas.openxmlformats.org/officeDocument/2006/relationships/tags" Target="../tags/tag113.xml"/><Relationship Id="rId32" Type="http://schemas.openxmlformats.org/officeDocument/2006/relationships/tags" Target="../tags/tag112.xml"/><Relationship Id="rId31" Type="http://schemas.openxmlformats.org/officeDocument/2006/relationships/tags" Target="../tags/tag111.xml"/><Relationship Id="rId30" Type="http://schemas.openxmlformats.org/officeDocument/2006/relationships/tags" Target="../tags/tag110.xml"/><Relationship Id="rId3" Type="http://schemas.openxmlformats.org/officeDocument/2006/relationships/image" Target="../media/image2.png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4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7" Type="http://schemas.openxmlformats.org/officeDocument/2006/relationships/image" Target="../media/image7.png"/><Relationship Id="rId6" Type="http://schemas.openxmlformats.org/officeDocument/2006/relationships/tags" Target="../tags/tag127.xml"/><Relationship Id="rId5" Type="http://schemas.openxmlformats.org/officeDocument/2006/relationships/image" Target="../media/image6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5" Type="http://schemas.openxmlformats.org/officeDocument/2006/relationships/tags" Target="../tags/tag167.xml"/><Relationship Id="rId24" Type="http://schemas.openxmlformats.org/officeDocument/2006/relationships/tags" Target="../tags/tag166.xml"/><Relationship Id="rId23" Type="http://schemas.openxmlformats.org/officeDocument/2006/relationships/tags" Target="../tags/tag165.xml"/><Relationship Id="rId22" Type="http://schemas.openxmlformats.org/officeDocument/2006/relationships/tags" Target="../tags/tag164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44.xml"/><Relationship Id="rId19" Type="http://schemas.openxmlformats.org/officeDocument/2006/relationships/tags" Target="../tags/tag161.xml"/><Relationship Id="rId18" Type="http://schemas.openxmlformats.org/officeDocument/2006/relationships/tags" Target="../tags/tag160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iṥ1ïḓe"/>
          <p:cNvSpPr/>
          <p:nvPr userDrawn="1">
            <p:custDataLst>
              <p:tags r:id="rId2"/>
            </p:custDataLst>
          </p:nvPr>
        </p:nvSpPr>
        <p:spPr>
          <a:xfrm>
            <a:off x="94615" y="118745"/>
            <a:ext cx="11969750" cy="66071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8A26DFD-6E3B-4821-906D-AB71789B8E4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197B09-8441-4F2D-AAB0-893A6C008CD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方法技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397049" cy="6858000"/>
            <a:chOff x="4511040" y="0"/>
            <a:chExt cx="1397049" cy="6858000"/>
          </a:xfrm>
          <a:solidFill>
            <a:srgbClr val="9B00BA"/>
          </a:solidFill>
        </p:grpSpPr>
        <p:sp>
          <p:nvSpPr>
            <p:cNvPr id="7" name="矩形 6"/>
            <p:cNvSpPr/>
            <p:nvPr userDrawn="1">
              <p:custDataLst>
                <p:tags r:id="rId3"/>
              </p:custDataLst>
            </p:nvPr>
          </p:nvSpPr>
          <p:spPr>
            <a:xfrm>
              <a:off x="4511040" y="0"/>
              <a:ext cx="1241690" cy="6858000"/>
            </a:xfrm>
            <a:prstGeom prst="rect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4"/>
              </p:custDataLst>
            </p:nvPr>
          </p:nvSpPr>
          <p:spPr>
            <a:xfrm>
              <a:off x="5739413" y="17755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 userDrawn="1">
              <p:custDataLst>
                <p:tags r:id="rId5"/>
              </p:custDataLst>
            </p:nvPr>
          </p:nvSpPr>
          <p:spPr>
            <a:xfrm>
              <a:off x="5739413" y="60368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 userDrawn="1">
              <p:custDataLst>
                <p:tags r:id="rId6"/>
              </p:custDataLst>
            </p:nvPr>
          </p:nvSpPr>
          <p:spPr>
            <a:xfrm>
              <a:off x="5739413" y="102537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7"/>
              </p:custDataLst>
            </p:nvPr>
          </p:nvSpPr>
          <p:spPr>
            <a:xfrm>
              <a:off x="5739413" y="144706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>
              <p:custDataLst>
                <p:tags r:id="rId8"/>
              </p:custDataLst>
            </p:nvPr>
          </p:nvSpPr>
          <p:spPr>
            <a:xfrm>
              <a:off x="5739413" y="186875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9"/>
              </p:custDataLst>
            </p:nvPr>
          </p:nvSpPr>
          <p:spPr>
            <a:xfrm>
              <a:off x="5739413" y="229045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 userDrawn="1">
              <p:custDataLst>
                <p:tags r:id="rId10"/>
              </p:custDataLst>
            </p:nvPr>
          </p:nvSpPr>
          <p:spPr>
            <a:xfrm>
              <a:off x="5739413" y="2716581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 userDrawn="1">
              <p:custDataLst>
                <p:tags r:id="rId11"/>
              </p:custDataLst>
            </p:nvPr>
          </p:nvSpPr>
          <p:spPr>
            <a:xfrm>
              <a:off x="5739413" y="313827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 userDrawn="1">
              <p:custDataLst>
                <p:tags r:id="rId12"/>
              </p:custDataLst>
            </p:nvPr>
          </p:nvSpPr>
          <p:spPr>
            <a:xfrm>
              <a:off x="5739413" y="355996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 userDrawn="1">
              <p:custDataLst>
                <p:tags r:id="rId13"/>
              </p:custDataLst>
            </p:nvPr>
          </p:nvSpPr>
          <p:spPr>
            <a:xfrm>
              <a:off x="5739413" y="398165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14"/>
              </p:custDataLst>
            </p:nvPr>
          </p:nvSpPr>
          <p:spPr>
            <a:xfrm>
              <a:off x="5739413" y="440334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 userDrawn="1">
              <p:custDataLst>
                <p:tags r:id="rId15"/>
              </p:custDataLst>
            </p:nvPr>
          </p:nvSpPr>
          <p:spPr>
            <a:xfrm>
              <a:off x="5739413" y="482947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 userDrawn="1">
              <p:custDataLst>
                <p:tags r:id="rId16"/>
              </p:custDataLst>
            </p:nvPr>
          </p:nvSpPr>
          <p:spPr>
            <a:xfrm>
              <a:off x="5739413" y="525116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 userDrawn="1">
              <p:custDataLst>
                <p:tags r:id="rId17"/>
              </p:custDataLst>
            </p:nvPr>
          </p:nvSpPr>
          <p:spPr>
            <a:xfrm>
              <a:off x="5739413" y="5672856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>
              <p:custDataLst>
                <p:tags r:id="rId18"/>
              </p:custDataLst>
            </p:nvPr>
          </p:nvSpPr>
          <p:spPr>
            <a:xfrm>
              <a:off x="5739413" y="6094547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>
              <p:custDataLst>
                <p:tags r:id="rId19"/>
              </p:custDataLst>
            </p:nvPr>
          </p:nvSpPr>
          <p:spPr>
            <a:xfrm>
              <a:off x="5739413" y="6516238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 userDrawn="1">
            <p:custDataLst>
              <p:tags r:id="rId20"/>
            </p:custDataLst>
          </p:nvPr>
        </p:nvSpPr>
        <p:spPr>
          <a:xfrm>
            <a:off x="273827" y="2028616"/>
            <a:ext cx="680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chemeClr val="bg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知识拓展</a:t>
            </a:r>
            <a:endParaRPr lang="zh-CN" altLang="en-US" sz="4400">
              <a:solidFill>
                <a:schemeClr val="bg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xin?subject=geography#pid=61ee4acbc475800920df273a#tid=61f0ba6023790e515c96b6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7A53B-05DE-4759-9CA8-7D302AF8BA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D0A99-BDC0-40B7-B0BC-D5614213BA6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1433689"/>
            <a:ext cx="12192000" cy="542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51"/>
          <p:cNvSpPr txBox="1"/>
          <p:nvPr userDrawn="1">
            <p:custDataLst>
              <p:tags r:id="rId6"/>
            </p:custDataLst>
          </p:nvPr>
        </p:nvSpPr>
        <p:spPr>
          <a:xfrm>
            <a:off x="3030120" y="505247"/>
            <a:ext cx="335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>
                    <a:lumMod val="60000"/>
                    <a:lumOff val="40000"/>
                  </a:schemeClr>
                </a:solidFill>
              </a:rPr>
              <a:t>及时巩固　素养达成</a:t>
            </a:r>
            <a:endParaRPr lang="zh-CN" altLang="zh-CN" sz="24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32"/>
          <p:cNvSpPr txBox="1"/>
          <p:nvPr userDrawn="1">
            <p:custDataLst>
              <p:tags r:id="rId7"/>
            </p:custDataLst>
          </p:nvPr>
        </p:nvSpPr>
        <p:spPr>
          <a:xfrm>
            <a:off x="519364" y="385614"/>
            <a:ext cx="229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charset="-122"/>
                <a:ea typeface="微软雅黑"/>
              </a:rPr>
              <a:t>对点落实</a:t>
            </a:r>
            <a:endParaRPr lang="en-US" altLang="zh-CN" sz="4000" b="1">
              <a:latin typeface="微软雅黑" charset="-122"/>
              <a:ea typeface="微软雅黑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 flipH="1">
            <a:off x="2855640" y="505247"/>
            <a:ext cx="0" cy="460244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450187" y="556100"/>
            <a:ext cx="1483265" cy="59440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905"/>
          </a:p>
        </p:txBody>
      </p:sp>
      <p:grpSp>
        <p:nvGrpSpPr>
          <p:cNvPr id="9" name="组合 13"/>
          <p:cNvGrpSpPr/>
          <p:nvPr userDrawn="1">
            <p:custDataLst>
              <p:tags r:id="rId3"/>
            </p:custDataLst>
          </p:nvPr>
        </p:nvGrpSpPr>
        <p:grpSpPr>
          <a:xfrm>
            <a:off x="594650" y="2237838"/>
            <a:ext cx="1192659" cy="2381642"/>
            <a:chOff x="785989" y="1773637"/>
            <a:chExt cx="1191667" cy="2383086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785989" y="1773637"/>
              <a:ext cx="1191667" cy="1183479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5"/>
            </a:p>
          </p:txBody>
        </p: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85989" y="2957116"/>
              <a:ext cx="1191667" cy="11996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600" b="1" smtClean="0">
                  <a:solidFill>
                    <a:srgbClr val="333F50"/>
                  </a:solidFill>
                  <a:latin typeface="微软雅黑" charset="-122"/>
                  <a:ea typeface="微软雅黑"/>
                </a:rPr>
                <a:t>对点演练</a:t>
              </a:r>
              <a:endParaRPr lang="zh-CN" altLang="en-US" sz="3600" b="1" smtClean="0">
                <a:solidFill>
                  <a:srgbClr val="333F50"/>
                </a:solidFill>
                <a:latin typeface="微软雅黑" charset="-122"/>
                <a:ea typeface="微软雅黑"/>
              </a:endParaRPr>
            </a:p>
          </p:txBody>
        </p:sp>
      </p:grpSp>
      <p:pic>
        <p:nvPicPr>
          <p:cNvPr id="12" name="图形 6" descr="靶心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19" y="2372243"/>
            <a:ext cx="913812" cy="91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래픽 15"/>
          <p:cNvPicPr>
            <a:picLocks noGrp="1"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15700" y="219075"/>
            <a:ext cx="641350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2" descr="图层 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37538" y="5600700"/>
            <a:ext cx="3630612" cy="882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>
            <p:custDataLst>
              <p:tags r:id="rId6"/>
            </p:custDataLst>
          </p:nvPr>
        </p:nvGrpSpPr>
        <p:grpSpPr>
          <a:xfrm>
            <a:off x="395286" y="2349500"/>
            <a:ext cx="42862" cy="4133850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 rot="5400000">
              <a:off x="-355548" y="2219392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>
                <p:custDataLst>
                  <p:tags r:id="rId8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4" name="직사각형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5" name="직사각형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6" name="직사각형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7" name="직사각형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8" name="직사각형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9" name="직사각형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0" name="직사각형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1" name="직사각형 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2" name="직사각형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3" name="직사각형 18"/>
              <p:cNvSpPr/>
              <p:nvPr>
                <p:custDataLst>
                  <p:tags r:id="rId18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4" name="직사각형 1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5" name="직사각형 20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6" name="직사각형 21"/>
              <p:cNvSpPr/>
              <p:nvPr>
                <p:custDataLst>
                  <p:tags r:id="rId21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7" name="직사각형 22"/>
              <p:cNvSpPr/>
              <p:nvPr>
                <p:custDataLst>
                  <p:tags r:id="rId22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8" name="직사각형 23"/>
              <p:cNvSpPr/>
              <p:nvPr>
                <p:custDataLst>
                  <p:tags r:id="rId23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 rot="5400000">
              <a:off x="-355549" y="4338351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>
                <p:custDataLst>
                  <p:tags r:id="rId25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8" name="직사각형 30"/>
              <p:cNvSpPr/>
              <p:nvPr>
                <p:custDataLst>
                  <p:tags r:id="rId26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9" name="직사각형 31"/>
              <p:cNvSpPr/>
              <p:nvPr>
                <p:custDataLst>
                  <p:tags r:id="rId27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0" name="직사각형 32"/>
              <p:cNvSpPr/>
              <p:nvPr>
                <p:custDataLst>
                  <p:tags r:id="rId28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" name="직사각형 33"/>
              <p:cNvSpPr/>
              <p:nvPr>
                <p:custDataLst>
                  <p:tags r:id="rId29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직사각형 34"/>
              <p:cNvSpPr/>
              <p:nvPr>
                <p:custDataLst>
                  <p:tags r:id="rId30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직사각형 35"/>
              <p:cNvSpPr/>
              <p:nvPr>
                <p:custDataLst>
                  <p:tags r:id="rId31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직사각형 36"/>
              <p:cNvSpPr/>
              <p:nvPr>
                <p:custDataLst>
                  <p:tags r:id="rId32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직사각형 37"/>
              <p:cNvSpPr/>
              <p:nvPr>
                <p:custDataLst>
                  <p:tags r:id="rId33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직사각형 38"/>
              <p:cNvSpPr/>
              <p:nvPr>
                <p:custDataLst>
                  <p:tags r:id="rId34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직사각형 39"/>
              <p:cNvSpPr/>
              <p:nvPr>
                <p:custDataLst>
                  <p:tags r:id="rId35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직사각형 40"/>
              <p:cNvSpPr/>
              <p:nvPr>
                <p:custDataLst>
                  <p:tags r:id="rId36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" name="직사각형 41"/>
              <p:cNvSpPr/>
              <p:nvPr>
                <p:custDataLst>
                  <p:tags r:id="rId37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0" name="직사각형 42"/>
              <p:cNvSpPr/>
              <p:nvPr>
                <p:custDataLst>
                  <p:tags r:id="rId38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1" name="직사각형 43"/>
              <p:cNvSpPr/>
              <p:nvPr>
                <p:custDataLst>
                  <p:tags r:id="rId39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2" name="직사각형 44"/>
              <p:cNvSpPr/>
              <p:nvPr>
                <p:custDataLst>
                  <p:tags r:id="rId40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2053" name="组合 67"/>
          <p:cNvGrpSpPr/>
          <p:nvPr userDrawn="1">
            <p:custDataLst>
              <p:tags r:id="rId41"/>
            </p:custDataLst>
          </p:nvPr>
        </p:nvGrpSpPr>
        <p:grpSpPr>
          <a:xfrm>
            <a:off x="285750" y="63500"/>
            <a:ext cx="2035175" cy="947738"/>
            <a:chOff x="540" y="348"/>
            <a:chExt cx="3206" cy="1492"/>
          </a:xfrm>
        </p:grpSpPr>
        <p:pic>
          <p:nvPicPr>
            <p:cNvPr id="2054" name="图片 4" descr="编组 2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540" y="348"/>
              <a:ext cx="3207" cy="14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5" name="图片 5" descr="lALPBFuNcg4cT0HNAjvNAzA_816_571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782" y="619"/>
              <a:ext cx="745" cy="52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iṥ1ïḓe"/>
          <p:cNvSpPr/>
          <p:nvPr userDrawn="1">
            <p:custDataLst>
              <p:tags r:id="rId2"/>
            </p:custDataLst>
          </p:nvPr>
        </p:nvSpPr>
        <p:spPr>
          <a:xfrm>
            <a:off x="94615" y="118745"/>
            <a:ext cx="11969750" cy="66071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solidFill>
            <a:schemeClr val="bg1"/>
          </a:solidFill>
          <a:ln>
            <a:noFill/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526959" y="453984"/>
            <a:ext cx="2301327" cy="743020"/>
            <a:chOff x="526959" y="453984"/>
            <a:chExt cx="2301327" cy="74302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26959" y="453984"/>
              <a:ext cx="1420480" cy="7430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947439" y="482633"/>
              <a:ext cx="880847" cy="685723"/>
            </a:xfrm>
            <a:prstGeom prst="rect">
              <a:avLst/>
            </a:prstGeom>
          </p:spPr>
        </p:pic>
      </p:grpSp>
      <p:sp>
        <p:nvSpPr>
          <p:cNvPr id="10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3018878" y="455843"/>
            <a:ext cx="5289459" cy="663467"/>
          </a:xfrm>
        </p:spPr>
        <p:txBody>
          <a:bodyPr>
            <a:normAutofit/>
          </a:bodyPr>
          <a:lstStyle>
            <a:lvl1pPr>
              <a:defRPr sz="3200" b="1">
                <a:latin typeface="微软雅黑" charset="-122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4FF7D8-7350-4A65-B807-4A68D01D2D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89D9E3-6BBE-4E72-A620-207FC36E4772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>
            <p:custDataLst>
              <p:tags r:id="rId5"/>
            </p:custDataLst>
          </p:nvPr>
        </p:nvCxnSpPr>
        <p:spPr>
          <a:xfrm>
            <a:off x="669923" y="1028700"/>
            <a:ext cx="1085056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3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416563" y="430213"/>
            <a:ext cx="10515600" cy="663467"/>
          </a:xfrm>
        </p:spPr>
        <p:txBody>
          <a:bodyPr>
            <a:normAutofit/>
          </a:bodyPr>
          <a:lstStyle>
            <a:lvl1pPr>
              <a:defRPr sz="3200" b="1">
                <a:latin typeface="微软雅黑" charset="-122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 descr="图片包含 图标  描述已自动生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2" y="396904"/>
            <a:ext cx="800212" cy="566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450187" y="556100"/>
            <a:ext cx="1483265" cy="59440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905"/>
          </a:p>
        </p:txBody>
      </p:sp>
      <p:grpSp>
        <p:nvGrpSpPr>
          <p:cNvPr id="9" name="组合 13"/>
          <p:cNvGrpSpPr/>
          <p:nvPr userDrawn="1">
            <p:custDataLst>
              <p:tags r:id="rId3"/>
            </p:custDataLst>
          </p:nvPr>
        </p:nvGrpSpPr>
        <p:grpSpPr>
          <a:xfrm>
            <a:off x="594650" y="2237838"/>
            <a:ext cx="1192659" cy="2381642"/>
            <a:chOff x="785989" y="1773637"/>
            <a:chExt cx="1191667" cy="2382092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785989" y="1773637"/>
              <a:ext cx="1191667" cy="118298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5"/>
            </a:p>
          </p:txBody>
        </p: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85989" y="2956622"/>
              <a:ext cx="1191667" cy="11991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600" b="1" smtClean="0">
                  <a:solidFill>
                    <a:srgbClr val="333F50"/>
                  </a:solidFill>
                  <a:latin typeface="微软雅黑" charset="-122"/>
                  <a:ea typeface="微软雅黑"/>
                </a:rPr>
                <a:t>课堂练习</a:t>
              </a:r>
              <a:endParaRPr lang="zh-CN" altLang="en-US" sz="3600" b="1" smtClean="0">
                <a:solidFill>
                  <a:srgbClr val="333F50"/>
                </a:solidFill>
                <a:latin typeface="微软雅黑" charset="-122"/>
                <a:ea typeface="微软雅黑"/>
              </a:endParaRPr>
            </a:p>
          </p:txBody>
        </p:sp>
      </p:grpSp>
      <p:pic>
        <p:nvPicPr>
          <p:cNvPr id="12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226" y="2434406"/>
            <a:ext cx="787827" cy="78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56" y="-41242"/>
            <a:ext cx="12040751" cy="678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 bwMode="auto">
          <a:xfrm>
            <a:off x="0" y="6600305"/>
            <a:ext cx="12197666" cy="257695"/>
          </a:xfrm>
          <a:prstGeom prst="rect">
            <a:avLst/>
          </a:prstGeom>
          <a:solidFill>
            <a:srgbClr val="1F2340"/>
          </a:solidFill>
          <a:ln w="9525" cap="flat" cmpd="sng" algn="ctr">
            <a:solidFill>
              <a:srgbClr val="9D9DA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  <p:custDataLst>
              <p:tags r:id="rId7"/>
            </p:custDataLst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  <p:custDataLst>
              <p:tags r:id="rId8"/>
            </p:custDataLst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  <p:custDataLst>
              <p:tags r:id="rId9"/>
            </p:custDataLst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  <p:custDataLst>
              <p:tags r:id="rId10"/>
            </p:custDataLst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  <p:custDataLst>
              <p:tags r:id="rId11"/>
            </p:custDataLst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  <p:custDataLst>
              <p:tags r:id="rId12"/>
            </p:custDataLst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  <p:custDataLst>
              <p:tags r:id="rId13"/>
            </p:custDataLst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  <p:custDataLst>
              <p:tags r:id="rId14"/>
            </p:custDataLst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  <p:custDataLst>
              <p:tags r:id="rId15"/>
            </p:custDataLst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  <p:custDataLst>
              <p:tags r:id="rId16"/>
            </p:custDataLst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  <p:custDataLst>
              <p:tags r:id="rId17"/>
            </p:custDataLst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  <p:custDataLst>
              <p:tags r:id="rId18"/>
            </p:custDataLst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  <p:custDataLst>
              <p:tags r:id="rId19"/>
            </p:custDataLst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  <p:custDataLst>
              <p:tags r:id="rId20"/>
            </p:custDataLst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  <p:custDataLst>
              <p:tags r:id="rId21"/>
            </p:custDataLst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  <p:custDataLst>
              <p:tags r:id="rId22"/>
            </p:custDataLst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  <p:custDataLst>
              <p:tags r:id="rId23"/>
            </p:custDataLst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  <p:custDataLst>
              <p:tags r:id="rId24"/>
            </p:custDataLst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  <p:custDataLst>
              <p:tags r:id="rId25"/>
            </p:custDataLst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174.xml"/><Relationship Id="rId38" Type="http://schemas.openxmlformats.org/officeDocument/2006/relationships/image" Target="file:///D:\qq&#25991;&#20214;\712321467\Image\C2C\Image2\%7b75232B38-A165-1FB7-499C-2E1C792CACB5%7d.png" TargetMode="External"/><Relationship Id="rId37" Type="http://schemas.openxmlformats.org/officeDocument/2006/relationships/image" Target="../media/image11.png"/><Relationship Id="rId36" Type="http://schemas.openxmlformats.org/officeDocument/2006/relationships/tags" Target="../tags/tag173.xml"/><Relationship Id="rId35" Type="http://schemas.openxmlformats.org/officeDocument/2006/relationships/tags" Target="../tags/tag172.xml"/><Relationship Id="rId34" Type="http://schemas.openxmlformats.org/officeDocument/2006/relationships/tags" Target="../tags/tag171.xml"/><Relationship Id="rId33" Type="http://schemas.openxmlformats.org/officeDocument/2006/relationships/tags" Target="../tags/tag170.xml"/><Relationship Id="rId32" Type="http://schemas.openxmlformats.org/officeDocument/2006/relationships/tags" Target="../tags/tag169.xml"/><Relationship Id="rId31" Type="http://schemas.openxmlformats.org/officeDocument/2006/relationships/tags" Target="../tags/tag168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image" Target="../media/image12.png"/><Relationship Id="rId1" Type="http://schemas.openxmlformats.org/officeDocument/2006/relationships/tags" Target="../tags/tag17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image" Target="../media/image29.png"/><Relationship Id="rId6" Type="http://schemas.openxmlformats.org/officeDocument/2006/relationships/tags" Target="../tags/tag293.xml"/><Relationship Id="rId5" Type="http://schemas.openxmlformats.org/officeDocument/2006/relationships/image" Target="../media/image28.jpeg"/><Relationship Id="rId4" Type="http://schemas.openxmlformats.org/officeDocument/2006/relationships/tags" Target="../tags/tag292.xml"/><Relationship Id="rId3" Type="http://schemas.openxmlformats.org/officeDocument/2006/relationships/image" Target="../media/image27.png"/><Relationship Id="rId2" Type="http://schemas.openxmlformats.org/officeDocument/2006/relationships/tags" Target="../tags/tag29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9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image" Target="../media/image30.png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image" Target="../media/image31.jpeg"/><Relationship Id="rId1" Type="http://schemas.openxmlformats.org/officeDocument/2006/relationships/tags" Target="../tags/tag30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image" Target="../media/image33.png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332.xml"/><Relationship Id="rId20" Type="http://schemas.openxmlformats.org/officeDocument/2006/relationships/tags" Target="../tags/tag331.xml"/><Relationship Id="rId2" Type="http://schemas.openxmlformats.org/officeDocument/2006/relationships/image" Target="../media/image32.jpeg"/><Relationship Id="rId19" Type="http://schemas.openxmlformats.org/officeDocument/2006/relationships/tags" Target="../tags/tag330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tags" Target="../tags/tag325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tags" Target="../tags/tag3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image" Target="../media/image34.jpeg"/><Relationship Id="rId20" Type="http://schemas.openxmlformats.org/officeDocument/2006/relationships/notesSlide" Target="../notesSlides/notesSlide4.xml"/><Relationship Id="rId2" Type="http://schemas.openxmlformats.org/officeDocument/2006/relationships/tags" Target="../tags/tag342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image" Target="../media/image36.jpeg"/><Relationship Id="rId6" Type="http://schemas.openxmlformats.org/officeDocument/2006/relationships/tags" Target="../tags/tag364.xml"/><Relationship Id="rId5" Type="http://schemas.openxmlformats.org/officeDocument/2006/relationships/image" Target="../media/image35.jpeg"/><Relationship Id="rId4" Type="http://schemas.openxmlformats.org/officeDocument/2006/relationships/tags" Target="../tags/tag363.xml"/><Relationship Id="rId35" Type="http://schemas.openxmlformats.org/officeDocument/2006/relationships/notesSlide" Target="../notesSlides/notesSlide5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385.xml"/><Relationship Id="rId32" Type="http://schemas.openxmlformats.org/officeDocument/2006/relationships/tags" Target="../tags/tag384.xml"/><Relationship Id="rId31" Type="http://schemas.openxmlformats.org/officeDocument/2006/relationships/image" Target="../media/image41.jpeg"/><Relationship Id="rId30" Type="http://schemas.openxmlformats.org/officeDocument/2006/relationships/tags" Target="../tags/tag383.xml"/><Relationship Id="rId3" Type="http://schemas.openxmlformats.org/officeDocument/2006/relationships/image" Target="../media/image34.jpeg"/><Relationship Id="rId29" Type="http://schemas.openxmlformats.org/officeDocument/2006/relationships/image" Target="../media/image40.jpeg"/><Relationship Id="rId28" Type="http://schemas.openxmlformats.org/officeDocument/2006/relationships/tags" Target="../tags/tag382.xml"/><Relationship Id="rId27" Type="http://schemas.openxmlformats.org/officeDocument/2006/relationships/image" Target="../media/image39.jpeg"/><Relationship Id="rId26" Type="http://schemas.openxmlformats.org/officeDocument/2006/relationships/tags" Target="../tags/tag381.xml"/><Relationship Id="rId25" Type="http://schemas.openxmlformats.org/officeDocument/2006/relationships/image" Target="../media/image38.png"/><Relationship Id="rId24" Type="http://schemas.openxmlformats.org/officeDocument/2006/relationships/tags" Target="../tags/tag380.xml"/><Relationship Id="rId23" Type="http://schemas.openxmlformats.org/officeDocument/2006/relationships/tags" Target="../tags/tag379.xml"/><Relationship Id="rId22" Type="http://schemas.openxmlformats.org/officeDocument/2006/relationships/tags" Target="../tags/tag378.xml"/><Relationship Id="rId21" Type="http://schemas.openxmlformats.org/officeDocument/2006/relationships/tags" Target="../tags/tag377.xml"/><Relationship Id="rId20" Type="http://schemas.openxmlformats.org/officeDocument/2006/relationships/tags" Target="../tags/tag376.xml"/><Relationship Id="rId2" Type="http://schemas.openxmlformats.org/officeDocument/2006/relationships/tags" Target="../tags/tag362.xml"/><Relationship Id="rId19" Type="http://schemas.openxmlformats.org/officeDocument/2006/relationships/tags" Target="../tags/tag375.xml"/><Relationship Id="rId18" Type="http://schemas.openxmlformats.org/officeDocument/2006/relationships/tags" Target="../tags/tag374.xml"/><Relationship Id="rId17" Type="http://schemas.openxmlformats.org/officeDocument/2006/relationships/tags" Target="../tags/tag373.xml"/><Relationship Id="rId16" Type="http://schemas.openxmlformats.org/officeDocument/2006/relationships/tags" Target="../tags/tag372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image" Target="../media/image37.jpeg"/><Relationship Id="rId12" Type="http://schemas.openxmlformats.org/officeDocument/2006/relationships/tags" Target="../tags/tag369.xml"/><Relationship Id="rId11" Type="http://schemas.openxmlformats.org/officeDocument/2006/relationships/tags" Target="../tags/tag368.xml"/><Relationship Id="rId10" Type="http://schemas.openxmlformats.org/officeDocument/2006/relationships/tags" Target="../tags/tag367.xml"/><Relationship Id="rId1" Type="http://schemas.openxmlformats.org/officeDocument/2006/relationships/tags" Target="../tags/tag36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image" Target="../media/image34.jpeg"/><Relationship Id="rId27" Type="http://schemas.openxmlformats.org/officeDocument/2006/relationships/notesSlide" Target="../notesSlides/notesSlide6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407.xml"/><Relationship Id="rId24" Type="http://schemas.openxmlformats.org/officeDocument/2006/relationships/tags" Target="../tags/tag406.xml"/><Relationship Id="rId23" Type="http://schemas.openxmlformats.org/officeDocument/2006/relationships/image" Target="../media/image40.jpeg"/><Relationship Id="rId22" Type="http://schemas.openxmlformats.org/officeDocument/2006/relationships/tags" Target="../tags/tag405.xml"/><Relationship Id="rId21" Type="http://schemas.openxmlformats.org/officeDocument/2006/relationships/image" Target="../media/image45.jpeg"/><Relationship Id="rId20" Type="http://schemas.openxmlformats.org/officeDocument/2006/relationships/tags" Target="../tags/tag404.xml"/><Relationship Id="rId2" Type="http://schemas.openxmlformats.org/officeDocument/2006/relationships/tags" Target="../tags/tag390.xml"/><Relationship Id="rId19" Type="http://schemas.openxmlformats.org/officeDocument/2006/relationships/image" Target="../media/image44.png"/><Relationship Id="rId18" Type="http://schemas.openxmlformats.org/officeDocument/2006/relationships/tags" Target="../tags/tag403.xml"/><Relationship Id="rId17" Type="http://schemas.openxmlformats.org/officeDocument/2006/relationships/tags" Target="../tags/tag402.xml"/><Relationship Id="rId16" Type="http://schemas.openxmlformats.org/officeDocument/2006/relationships/tags" Target="../tags/tag401.xml"/><Relationship Id="rId15" Type="http://schemas.openxmlformats.org/officeDocument/2006/relationships/image" Target="../media/image43.jpeg"/><Relationship Id="rId14" Type="http://schemas.openxmlformats.org/officeDocument/2006/relationships/tags" Target="../tags/tag400.xml"/><Relationship Id="rId13" Type="http://schemas.openxmlformats.org/officeDocument/2006/relationships/tags" Target="../tags/tag399.xml"/><Relationship Id="rId12" Type="http://schemas.openxmlformats.org/officeDocument/2006/relationships/image" Target="../media/image42.jpeg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tags" Target="../tags/tag38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tags" Target="../tags/tag415.xml"/><Relationship Id="rId7" Type="http://schemas.openxmlformats.org/officeDocument/2006/relationships/image" Target="../media/image40.jpeg"/><Relationship Id="rId6" Type="http://schemas.openxmlformats.org/officeDocument/2006/relationships/tags" Target="../tags/tag414.xml"/><Relationship Id="rId5" Type="http://schemas.openxmlformats.org/officeDocument/2006/relationships/image" Target="../media/image46.jpeg"/><Relationship Id="rId4" Type="http://schemas.openxmlformats.org/officeDocument/2006/relationships/tags" Target="../tags/tag413.xml"/><Relationship Id="rId3" Type="http://schemas.openxmlformats.org/officeDocument/2006/relationships/image" Target="../media/image32.jpeg"/><Relationship Id="rId2" Type="http://schemas.openxmlformats.org/officeDocument/2006/relationships/tags" Target="../tags/tag41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182.xml"/><Relationship Id="rId19" Type="http://schemas.openxmlformats.org/officeDocument/2006/relationships/tags" Target="../tags/tag199.xml"/><Relationship Id="rId18" Type="http://schemas.openxmlformats.org/officeDocument/2006/relationships/tags" Target="../tags/tag198.xml"/><Relationship Id="rId17" Type="http://schemas.openxmlformats.org/officeDocument/2006/relationships/tags" Target="../tags/tag197.xml"/><Relationship Id="rId16" Type="http://schemas.openxmlformats.org/officeDocument/2006/relationships/tags" Target="../tags/tag196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5" Type="http://schemas.openxmlformats.org/officeDocument/2006/relationships/slideLayout" Target="../slideLayouts/slideLayout7.xml"/><Relationship Id="rId34" Type="http://schemas.openxmlformats.org/officeDocument/2006/relationships/tags" Target="../tags/tag449.xml"/><Relationship Id="rId33" Type="http://schemas.openxmlformats.org/officeDocument/2006/relationships/tags" Target="../tags/tag448.xml"/><Relationship Id="rId32" Type="http://schemas.openxmlformats.org/officeDocument/2006/relationships/tags" Target="../tags/tag447.xml"/><Relationship Id="rId31" Type="http://schemas.openxmlformats.org/officeDocument/2006/relationships/tags" Target="../tags/tag446.xml"/><Relationship Id="rId30" Type="http://schemas.openxmlformats.org/officeDocument/2006/relationships/tags" Target="../tags/tag445.xml"/><Relationship Id="rId3" Type="http://schemas.openxmlformats.org/officeDocument/2006/relationships/tags" Target="../tags/tag418.xml"/><Relationship Id="rId29" Type="http://schemas.openxmlformats.org/officeDocument/2006/relationships/tags" Target="../tags/tag444.xml"/><Relationship Id="rId28" Type="http://schemas.openxmlformats.org/officeDocument/2006/relationships/tags" Target="../tags/tag443.xml"/><Relationship Id="rId27" Type="http://schemas.openxmlformats.org/officeDocument/2006/relationships/tags" Target="../tags/tag442.xml"/><Relationship Id="rId26" Type="http://schemas.openxmlformats.org/officeDocument/2006/relationships/tags" Target="../tags/tag441.xml"/><Relationship Id="rId25" Type="http://schemas.openxmlformats.org/officeDocument/2006/relationships/tags" Target="../tags/tag440.xml"/><Relationship Id="rId24" Type="http://schemas.openxmlformats.org/officeDocument/2006/relationships/tags" Target="../tags/tag439.xml"/><Relationship Id="rId23" Type="http://schemas.openxmlformats.org/officeDocument/2006/relationships/tags" Target="../tags/tag438.xml"/><Relationship Id="rId22" Type="http://schemas.openxmlformats.org/officeDocument/2006/relationships/tags" Target="../tags/tag437.xml"/><Relationship Id="rId21" Type="http://schemas.openxmlformats.org/officeDocument/2006/relationships/tags" Target="../tags/tag436.xml"/><Relationship Id="rId20" Type="http://schemas.openxmlformats.org/officeDocument/2006/relationships/tags" Target="../tags/tag435.xml"/><Relationship Id="rId2" Type="http://schemas.openxmlformats.org/officeDocument/2006/relationships/tags" Target="../tags/tag417.xml"/><Relationship Id="rId19" Type="http://schemas.openxmlformats.org/officeDocument/2006/relationships/tags" Target="../tags/tag434.xml"/><Relationship Id="rId18" Type="http://schemas.openxmlformats.org/officeDocument/2006/relationships/tags" Target="../tags/tag433.xml"/><Relationship Id="rId17" Type="http://schemas.openxmlformats.org/officeDocument/2006/relationships/tags" Target="../tags/tag432.xml"/><Relationship Id="rId16" Type="http://schemas.openxmlformats.org/officeDocument/2006/relationships/tags" Target="../tags/tag431.xml"/><Relationship Id="rId15" Type="http://schemas.openxmlformats.org/officeDocument/2006/relationships/tags" Target="../tags/tag430.xml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tags" Target="../tags/tag4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tags" Target="../tags/tag45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64.xml"/><Relationship Id="rId8" Type="http://schemas.openxmlformats.org/officeDocument/2006/relationships/tags" Target="../tags/tag463.xml"/><Relationship Id="rId7" Type="http://schemas.openxmlformats.org/officeDocument/2006/relationships/tags" Target="../tags/tag462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image" Target="../media/image48.png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0" Type="http://schemas.openxmlformats.org/officeDocument/2006/relationships/slideLayout" Target="../slideLayouts/slideLayout30.xml"/><Relationship Id="rId1" Type="http://schemas.openxmlformats.org/officeDocument/2006/relationships/tags" Target="../tags/tag45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image" Target="../media/image49.png"/><Relationship Id="rId7" Type="http://schemas.openxmlformats.org/officeDocument/2006/relationships/tags" Target="../tags/tag471.xml"/><Relationship Id="rId6" Type="http://schemas.openxmlformats.org/officeDocument/2006/relationships/tags" Target="../tags/tag470.xml"/><Relationship Id="rId5" Type="http://schemas.openxmlformats.org/officeDocument/2006/relationships/tags" Target="../tags/tag469.xml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" Type="http://schemas.openxmlformats.org/officeDocument/2006/relationships/tags" Target="../tags/tag46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12.png"/><Relationship Id="rId1" Type="http://schemas.openxmlformats.org/officeDocument/2006/relationships/tags" Target="../tags/tag21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2.xml"/><Relationship Id="rId3" Type="http://schemas.openxmlformats.org/officeDocument/2006/relationships/image" Target="../media/image13.png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8.xml"/><Relationship Id="rId7" Type="http://schemas.openxmlformats.org/officeDocument/2006/relationships/image" Target="../media/image15.jpeg"/><Relationship Id="rId6" Type="http://schemas.openxmlformats.org/officeDocument/2006/relationships/tags" Target="../tags/tag227.xml"/><Relationship Id="rId5" Type="http://schemas.openxmlformats.org/officeDocument/2006/relationships/image" Target="../media/image14.png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2.xml"/><Relationship Id="rId6" Type="http://schemas.openxmlformats.org/officeDocument/2006/relationships/image" Target="../media/image14.png"/><Relationship Id="rId5" Type="http://schemas.openxmlformats.org/officeDocument/2006/relationships/tags" Target="../tags/tag231.xml"/><Relationship Id="rId4" Type="http://schemas.openxmlformats.org/officeDocument/2006/relationships/image" Target="../media/image17.jpeg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7" Type="http://schemas.openxmlformats.org/officeDocument/2006/relationships/notesSlide" Target="../notesSlides/notesSlide2.xml"/><Relationship Id="rId36" Type="http://schemas.openxmlformats.org/officeDocument/2006/relationships/slideLayout" Target="../slideLayouts/slideLayout7.xml"/><Relationship Id="rId35" Type="http://schemas.openxmlformats.org/officeDocument/2006/relationships/tags" Target="../tags/tag262.xml"/><Relationship Id="rId34" Type="http://schemas.openxmlformats.org/officeDocument/2006/relationships/tags" Target="../tags/tag261.xml"/><Relationship Id="rId33" Type="http://schemas.openxmlformats.org/officeDocument/2006/relationships/tags" Target="../tags/tag260.xml"/><Relationship Id="rId32" Type="http://schemas.openxmlformats.org/officeDocument/2006/relationships/tags" Target="../tags/tag259.xml"/><Relationship Id="rId31" Type="http://schemas.openxmlformats.org/officeDocument/2006/relationships/image" Target="../media/image22.jpeg"/><Relationship Id="rId30" Type="http://schemas.openxmlformats.org/officeDocument/2006/relationships/tags" Target="../tags/tag258.xml"/><Relationship Id="rId3" Type="http://schemas.openxmlformats.org/officeDocument/2006/relationships/tags" Target="../tags/tag234.xml"/><Relationship Id="rId29" Type="http://schemas.openxmlformats.org/officeDocument/2006/relationships/tags" Target="../tags/tag257.xml"/><Relationship Id="rId28" Type="http://schemas.openxmlformats.org/officeDocument/2006/relationships/tags" Target="../tags/tag256.xml"/><Relationship Id="rId27" Type="http://schemas.openxmlformats.org/officeDocument/2006/relationships/tags" Target="../tags/tag255.xml"/><Relationship Id="rId26" Type="http://schemas.openxmlformats.org/officeDocument/2006/relationships/image" Target="../media/image21.jpeg"/><Relationship Id="rId25" Type="http://schemas.openxmlformats.org/officeDocument/2006/relationships/tags" Target="../tags/tag254.xml"/><Relationship Id="rId24" Type="http://schemas.openxmlformats.org/officeDocument/2006/relationships/tags" Target="../tags/tag253.xml"/><Relationship Id="rId23" Type="http://schemas.openxmlformats.org/officeDocument/2006/relationships/tags" Target="../tags/tag252.xml"/><Relationship Id="rId22" Type="http://schemas.openxmlformats.org/officeDocument/2006/relationships/image" Target="../media/image20.jpeg"/><Relationship Id="rId21" Type="http://schemas.openxmlformats.org/officeDocument/2006/relationships/tags" Target="../tags/tag251.xml"/><Relationship Id="rId20" Type="http://schemas.openxmlformats.org/officeDocument/2006/relationships/tags" Target="../tags/tag250.xml"/><Relationship Id="rId2" Type="http://schemas.openxmlformats.org/officeDocument/2006/relationships/image" Target="../media/image18.png"/><Relationship Id="rId19" Type="http://schemas.openxmlformats.org/officeDocument/2006/relationships/tags" Target="../tags/tag249.xml"/><Relationship Id="rId18" Type="http://schemas.openxmlformats.org/officeDocument/2006/relationships/image" Target="../media/image19.jpeg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270.xml"/><Relationship Id="rId7" Type="http://schemas.openxmlformats.org/officeDocument/2006/relationships/image" Target="../media/image24.jpeg"/><Relationship Id="rId6" Type="http://schemas.openxmlformats.org/officeDocument/2006/relationships/tags" Target="../tags/tag269.xml"/><Relationship Id="rId5" Type="http://schemas.openxmlformats.org/officeDocument/2006/relationships/image" Target="../media/image21.jpeg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image" Target="../media/image23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png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367665" y="2625725"/>
            <a:ext cx="11466830" cy="178816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048586" name="矩形 5"/>
          <p:cNvSpPr/>
          <p:nvPr>
            <p:custDataLst>
              <p:tags r:id="rId4"/>
            </p:custDataLst>
          </p:nvPr>
        </p:nvSpPr>
        <p:spPr>
          <a:xfrm>
            <a:off x="1514475" y="3146425"/>
            <a:ext cx="92398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</a:rPr>
              <a:t> 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</a:rPr>
              <a:t>第五章第二节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</a:rPr>
              <a:t>      </a:t>
            </a:r>
            <a:r>
              <a:rPr kumimoji="0" 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</a:rPr>
              <a:t>自然环境的差异性（第一课时）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</a:rPr>
              <a:t> </a:t>
            </a:r>
            <a:endParaRPr kumimoji="0" lang="en-US" altLang="zh-CN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charset="-122"/>
              <a:ea typeface="微软雅黑"/>
              <a:cs typeface="微软雅黑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 flipV="1">
            <a:off x="1514475" y="3729990"/>
            <a:ext cx="8841740" cy="4381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68655" y="3136900"/>
            <a:ext cx="570865" cy="593090"/>
            <a:chOff x="2325" y="4352"/>
            <a:chExt cx="899" cy="934"/>
          </a:xfrm>
        </p:grpSpPr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2325" y="4352"/>
              <a:ext cx="636" cy="588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588" y="4698"/>
              <a:ext cx="636" cy="588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0087"/>
          <a:stretch>
            <a:fillRect/>
          </a:stretch>
        </p:blipFill>
        <p:spPr>
          <a:xfrm>
            <a:off x="4967164" y="1578886"/>
            <a:ext cx="6855460" cy="46285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602575" y="1578636"/>
            <a:ext cx="1702765" cy="491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charset="-122"/>
                <a:ea typeface="微软雅黑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600" b="1">
                <a:sym typeface="+mn-ea"/>
              </a:rPr>
              <a:t>地域不同</a:t>
            </a:r>
            <a:endParaRPr lang="zh-CN" altLang="en-US" sz="2600" b="1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354096" y="2666535"/>
            <a:ext cx="2199723" cy="491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charset="-122"/>
                <a:ea typeface="微软雅黑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600" b="1">
                <a:sym typeface="+mn-ea"/>
              </a:rPr>
              <a:t>外部条件不同</a:t>
            </a:r>
            <a:endParaRPr lang="zh-CN" altLang="en-US" sz="2600" b="1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0995" y="3668395"/>
            <a:ext cx="4225925" cy="491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charset="-122"/>
                <a:ea typeface="微软雅黑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600" b="1">
                <a:sym typeface="+mn-ea"/>
              </a:rPr>
              <a:t>物质迁移和能量交换不同</a:t>
            </a:r>
            <a:endParaRPr lang="zh-CN" altLang="en-US" sz="2600" b="1"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1289174" y="4713271"/>
            <a:ext cx="2329567" cy="491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charset="-122"/>
                <a:ea typeface="微软雅黑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600" b="1"/>
              <a:t>地域特征不同</a:t>
            </a:r>
            <a:endParaRPr lang="zh-CN" altLang="en-US" sz="2600" b="1"/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991235" y="5761355"/>
            <a:ext cx="2925445" cy="491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charset="-122"/>
                <a:ea typeface="微软雅黑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600" b="1">
                <a:sym typeface="+mn-ea"/>
              </a:rPr>
              <a:t>地域环境存在差异</a:t>
            </a:r>
            <a:endParaRPr lang="zh-CN" altLang="en-US" sz="2600" b="1">
              <a:sym typeface="+mn-ea"/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8"/>
            </p:custDataLst>
          </p:nvPr>
        </p:nvCxnSpPr>
        <p:spPr>
          <a:xfrm>
            <a:off x="2452688" y="2099310"/>
            <a:ext cx="2540" cy="40894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9"/>
            </p:custDataLst>
          </p:nvPr>
        </p:nvCxnSpPr>
        <p:spPr>
          <a:xfrm flipH="1">
            <a:off x="2452688" y="5320030"/>
            <a:ext cx="2540" cy="40513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10"/>
            </p:custDataLst>
          </p:nvPr>
        </p:nvCxnSpPr>
        <p:spPr>
          <a:xfrm>
            <a:off x="2449830" y="4296410"/>
            <a:ext cx="8255" cy="30162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11"/>
            </p:custDataLst>
          </p:nvPr>
        </p:nvCxnSpPr>
        <p:spPr>
          <a:xfrm>
            <a:off x="2449830" y="3281045"/>
            <a:ext cx="8255" cy="35750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220980" y="191770"/>
            <a:ext cx="1186180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为什么</a:t>
            </a: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不同地域自然环境特征存在</a:t>
            </a: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差异？</a:t>
            </a:r>
            <a:endParaRPr lang="zh-CN" altLang="en-US" sz="2800" b="1" i="0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3" grpId="1" animBg="1"/>
      <p:bldP spid="14" grpId="1" animBg="1"/>
      <p:bldP spid="15" grpId="1" animBg="1"/>
      <p:bldP spid="16" grpId="1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 txBox="1"/>
          <p:nvPr>
            <p:custDataLst>
              <p:tags r:id="rId1"/>
            </p:custDataLst>
          </p:nvPr>
        </p:nvSpPr>
        <p:spPr>
          <a:xfrm>
            <a:off x="238125" y="876300"/>
            <a:ext cx="11720830" cy="1336675"/>
          </a:xfrm>
          <a:prstGeom prst="rect">
            <a:avLst/>
          </a:prstGeom>
          <a:noFill/>
          <a:ln w="12700" cmpd="sng">
            <a:solidFill>
              <a:srgbClr val="000000">
                <a:alpha val="0"/>
              </a:srgbClr>
            </a:solidFill>
            <a:prstDash val="solid"/>
          </a:ln>
        </p:spPr>
        <p:txBody>
          <a:bodyPr wrap="square" lIns="72000" tIns="36000" rIns="72000" bIns="36000" anchor="t" anchorCtr="0">
            <a:noAutofit/>
            <a:scene3d>
              <a:camera prst="orthographicFront"/>
              <a:lightRig rig="threePt" dir="t"/>
            </a:scene3d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90204" pitchFamily="34" charset="0"/>
                <a:ea typeface="微软雅黑"/>
                <a:cs typeface="Segoe UI" panose="020B0502040204020203" pitchFamily="34" charset="0"/>
              </a:defRPr>
            </a:lvl1pPr>
          </a:lstStyle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altLang="zh-CN" sz="2400" b="1" spc="5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charset="-122"/>
              </a:rPr>
              <a:t>        </a:t>
            </a:r>
            <a:r>
              <a:rPr lang="zh-CN" altLang="en-US" sz="2400" b="1" spc="5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charset="-122"/>
              </a:rPr>
              <a:t>岩石</a:t>
            </a:r>
            <a:r>
              <a:rPr lang="zh-CN" altLang="en-US" sz="2400" b="1" spc="5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charset="-122"/>
              </a:rPr>
              <a:t>风化释放的钠、钾、钙、镁等元素，可溶于水，并可随水迁移。钠、钾的溶解度高于钙、镁。不同地域，降水量不同，钠、钾、钙、镁含量差异显著，水质、土壤性质和植物种类也相应具有差异。</a:t>
            </a:r>
            <a:endParaRPr lang="zh-CN" altLang="en-US" sz="2400" b="1" spc="5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charset="-122"/>
            </a:endParaRPr>
          </a:p>
        </p:txBody>
      </p:sp>
      <p:pic>
        <p:nvPicPr>
          <p:cNvPr id="13325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3525" y="2437130"/>
            <a:ext cx="3669665" cy="3154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749"/>
          <a:stretch>
            <a:fillRect/>
          </a:stretch>
        </p:blipFill>
        <p:spPr>
          <a:xfrm>
            <a:off x="4051935" y="2437765"/>
            <a:ext cx="4113530" cy="3154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同侧圆角矩形 25"/>
          <p:cNvSpPr/>
          <p:nvPr>
            <p:custDataLst>
              <p:tags r:id="rId6"/>
            </p:custDataLst>
          </p:nvPr>
        </p:nvSpPr>
        <p:spPr>
          <a:xfrm>
            <a:off x="8311515" y="2437130"/>
            <a:ext cx="3677285" cy="3154680"/>
          </a:xfrm>
          <a:prstGeom prst="round2SameRect">
            <a:avLst>
              <a:gd name="adj1" fmla="val 0"/>
              <a:gd name="adj2" fmla="val 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>
            <p:custDataLst>
              <p:tags r:id="rId8"/>
            </p:custDataLst>
          </p:nvPr>
        </p:nvGrpSpPr>
        <p:grpSpPr>
          <a:xfrm>
            <a:off x="238125" y="92710"/>
            <a:ext cx="8287504" cy="645225"/>
            <a:chOff x="0" y="49"/>
            <a:chExt cx="12716" cy="92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96" y="49"/>
              <a:ext cx="11520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buNone/>
                <a:defRPr/>
              </a:pPr>
              <a:r>
                <a:rPr lang="zh-CN" altLang="en-US" sz="3595" b="1" strike="noStrike" kern="0" noProof="1" smtClean="0">
                  <a:solidFill>
                    <a:srgbClr val="1F2DA8"/>
                  </a:solidFill>
                  <a:effectLst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案例</a:t>
              </a:r>
              <a:r>
                <a:rPr lang="en-US" altLang="zh-CN" sz="3595" b="1" strike="noStrike" kern="0" noProof="1" smtClean="0">
                  <a:solidFill>
                    <a:srgbClr val="1F2DA8"/>
                  </a:solidFill>
                  <a:effectLst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——</a:t>
              </a:r>
              <a:r>
                <a:rPr lang="zh-CN" altLang="en-US" sz="3595" b="1" strike="noStrike" kern="0" noProof="1" smtClean="0">
                  <a:solidFill>
                    <a:srgbClr val="1F2DA8"/>
                  </a:solidFill>
                  <a:effectLst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元素迁移与地域差异的形成</a:t>
              </a:r>
              <a:endParaRPr lang="zh-CN" altLang="en-US" sz="3595" b="1" strike="noStrike" kern="0" noProof="1" smtClean="0">
                <a:solidFill>
                  <a:srgbClr val="1F2DA8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0" y="81"/>
              <a:ext cx="867" cy="767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1"/>
              </p:custDataLst>
            </p:nvPr>
          </p:nvSpPr>
          <p:spPr>
            <a:xfrm>
              <a:off x="1008" y="99"/>
              <a:ext cx="188" cy="749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5350" y="5815965"/>
            <a:ext cx="171704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/>
              <a:t>湿润地区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5237480" y="5799455"/>
            <a:ext cx="171704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/>
              <a:t>半湿润地区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9579610" y="5799455"/>
            <a:ext cx="171704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/>
              <a:t>干旱地区</a:t>
            </a:r>
            <a:endParaRPr lang="zh-CN" altLang="en-US" sz="24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308085" y="761817"/>
            <a:ext cx="11412000" cy="5148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609600" algn="l" defTabSz="914400" rtl="0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/>
              <a:t>右</a:t>
            </a:r>
            <a:r>
              <a:rPr lang="zh-CN" altLang="zh-CN" sz="2400"/>
              <a:t>图为</a:t>
            </a:r>
            <a:r>
              <a:rPr lang="en-US" altLang="zh-CN" sz="2400"/>
              <a:t>“</a:t>
            </a:r>
            <a:r>
              <a:rPr lang="zh-CN" altLang="zh-CN" sz="2400"/>
              <a:t>我国部分地区自然环境区划图</a:t>
            </a:r>
            <a:r>
              <a:rPr lang="en-US" altLang="zh-CN" sz="2400"/>
              <a:t>”</a:t>
            </a:r>
            <a:r>
              <a:rPr lang="zh-CN" altLang="zh-CN" sz="2400"/>
              <a:t>。读图完成</a:t>
            </a:r>
            <a:r>
              <a:rPr lang="en-US" altLang="zh-CN" sz="2400"/>
              <a:t>1</a:t>
            </a:r>
            <a:r>
              <a:rPr lang="zh-CN" altLang="zh-CN" sz="2400"/>
              <a:t>～</a:t>
            </a:r>
            <a:r>
              <a:rPr lang="en-US" altLang="zh-CN" sz="2400"/>
              <a:t>3</a:t>
            </a:r>
            <a:r>
              <a:rPr lang="zh-CN" altLang="zh-CN" sz="2400"/>
              <a:t>题。</a:t>
            </a:r>
            <a:endParaRPr lang="zh-CN" altLang="zh-CN" sz="2400"/>
          </a:p>
          <a:p>
            <a:pPr marR="0" lvl="0" indent="0" algn="just" defTabSz="914400" rtl="0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/>
              <a:t>1.</a:t>
            </a:r>
            <a:r>
              <a:rPr lang="zh-CN" altLang="zh-CN" sz="2400"/>
              <a:t>图中</a:t>
            </a:r>
            <a:r>
              <a:rPr lang="en-US" altLang="zh-CN" sz="2400"/>
              <a:t>①③</a:t>
            </a:r>
            <a:r>
              <a:rPr lang="zh-CN" altLang="zh-CN" sz="2400"/>
              <a:t>两区域地域差异显著的主要原因</a:t>
            </a:r>
            <a:endParaRPr lang="zh-CN" altLang="zh-CN" sz="2400"/>
          </a:p>
          <a:p>
            <a:pPr marR="0" lvl="0" indent="0" algn="just" defTabSz="914400" rtl="0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/>
              <a:t>是（</a:t>
            </a:r>
            <a:r>
              <a:rPr lang="en-US" altLang="zh-CN" sz="2400"/>
              <a:t>      </a:t>
            </a:r>
            <a:r>
              <a:rPr lang="zh-CN" altLang="zh-CN" sz="2400"/>
              <a:t>）</a:t>
            </a:r>
            <a:endParaRPr lang="zh-CN" altLang="zh-CN" sz="2400"/>
          </a:p>
          <a:p>
            <a:pPr marR="0" lvl="0" indent="0" algn="just" defTabSz="914400" rtl="0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/>
              <a:t>A.</a:t>
            </a:r>
            <a:r>
              <a:rPr lang="zh-CN" altLang="zh-CN" sz="2400"/>
              <a:t>地形地势</a:t>
            </a:r>
            <a:r>
              <a:rPr lang="zh-CN" altLang="en-US" sz="2400"/>
              <a:t>　</a:t>
            </a:r>
            <a:r>
              <a:rPr lang="en-US" altLang="zh-CN" sz="2400"/>
              <a:t>          B.</a:t>
            </a:r>
            <a:r>
              <a:rPr lang="zh-CN" altLang="zh-CN" sz="2400"/>
              <a:t>海陆位置</a:t>
            </a:r>
            <a:endParaRPr lang="zh-CN" altLang="zh-CN" sz="2400"/>
          </a:p>
          <a:p>
            <a:pPr marR="0" lvl="0" indent="0" algn="just" defTabSz="914400" rtl="0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/>
              <a:t>C.</a:t>
            </a:r>
            <a:r>
              <a:rPr lang="zh-CN" altLang="zh-CN" sz="2400"/>
              <a:t>太阳辐射</a:t>
            </a:r>
            <a:r>
              <a:rPr lang="zh-CN" altLang="en-US" sz="2400"/>
              <a:t>　　　</a:t>
            </a:r>
            <a:r>
              <a:rPr lang="en-US" altLang="zh-CN" sz="2400"/>
              <a:t>   D.</a:t>
            </a:r>
            <a:r>
              <a:rPr lang="zh-CN" altLang="zh-CN" sz="2400"/>
              <a:t>人类活动</a:t>
            </a:r>
            <a:endParaRPr lang="zh-CN" altLang="zh-CN" sz="2400"/>
          </a:p>
          <a:p>
            <a:pPr lvl="0" indent="0" algn="l" fontAlgn="auto">
              <a:lnSpc>
                <a:spcPct val="140000"/>
              </a:lnSpc>
              <a:buClrTx/>
              <a:buSzTx/>
              <a:buFontTx/>
              <a:defRPr/>
            </a:pPr>
            <a:r>
              <a:rPr lang="en-US" altLang="zh-CN" sz="2400"/>
              <a:t>2.下列关于图中①②③④四地自然景观</a:t>
            </a:r>
            <a:endParaRPr lang="en-US" altLang="zh-CN" sz="2400"/>
          </a:p>
          <a:p>
            <a:pPr lvl="0" indent="0" algn="l" fontAlgn="auto">
              <a:lnSpc>
                <a:spcPct val="140000"/>
              </a:lnSpc>
              <a:buClrTx/>
              <a:buSzTx/>
              <a:buFontTx/>
              <a:defRPr/>
            </a:pPr>
            <a:r>
              <a:rPr lang="en-US" altLang="zh-CN" sz="2400"/>
              <a:t>叙述正确的是</a:t>
            </a:r>
            <a:r>
              <a:rPr lang="zh-CN" altLang="en-US" sz="2400"/>
              <a:t>（</a:t>
            </a:r>
            <a:r>
              <a:rPr lang="en-US" altLang="zh-CN" sz="2400"/>
              <a:t>     </a:t>
            </a:r>
            <a:r>
              <a:rPr lang="zh-CN" altLang="en-US" sz="2400"/>
              <a:t>）</a:t>
            </a:r>
            <a:endParaRPr lang="en-US" altLang="zh-CN" sz="2400"/>
          </a:p>
          <a:p>
            <a:pPr lvl="0" indent="0" algn="l" fontAlgn="auto">
              <a:lnSpc>
                <a:spcPct val="140000"/>
              </a:lnSpc>
              <a:buClrTx/>
              <a:buSzTx/>
              <a:buFontTx/>
              <a:defRPr/>
            </a:pPr>
            <a:r>
              <a:rPr lang="en-US" altLang="zh-CN" sz="2400"/>
              <a:t>A.①大漠胡杨           B.②雪域高原</a:t>
            </a:r>
            <a:endParaRPr lang="en-US" altLang="zh-CN" sz="2400"/>
          </a:p>
          <a:p>
            <a:pPr lvl="0" indent="0" algn="l" fontAlgn="auto">
              <a:lnSpc>
                <a:spcPct val="140000"/>
              </a:lnSpc>
              <a:buClrTx/>
              <a:buSzTx/>
              <a:buFontTx/>
              <a:defRPr/>
            </a:pPr>
            <a:r>
              <a:rPr lang="en-US" altLang="zh-CN" sz="2400"/>
              <a:t>C.③碧海蓝天           D.④茫茫林海</a:t>
            </a:r>
            <a:endParaRPr lang="en-US" altLang="zh-CN" sz="2400"/>
          </a:p>
          <a:p>
            <a:pPr marR="0" lvl="0" indent="0" algn="just" defTabSz="914400" rtl="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i="0" u="none" strike="noStrike" cap="none" spc="0" normalizeH="0" baseline="0"/>
          </a:p>
        </p:txBody>
      </p:sp>
      <p:sp>
        <p:nvSpPr>
          <p:cNvPr id="2" name="TextBox 19"/>
          <p:cNvSpPr txBox="1"/>
          <p:nvPr>
            <p:custDataLst>
              <p:tags r:id="rId2"/>
            </p:custDataLst>
          </p:nvPr>
        </p:nvSpPr>
        <p:spPr>
          <a:xfrm>
            <a:off x="1006396" y="1826766"/>
            <a:ext cx="7200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B</a:t>
            </a:r>
            <a:endParaRPr kumimoji="0" lang="en-US" altLang="zh-CN" sz="4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205" y="1877695"/>
            <a:ext cx="4872990" cy="369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147320" y="116840"/>
            <a:ext cx="2794002" cy="645225"/>
            <a:chOff x="0" y="49"/>
            <a:chExt cx="4287" cy="92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96" y="49"/>
              <a:ext cx="3091" cy="9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buNone/>
                <a:defRPr/>
              </a:pPr>
              <a:r>
                <a:rPr lang="zh-CN" altLang="en-US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随堂检测</a:t>
              </a:r>
              <a:endParaRPr lang="zh-CN" altLang="en-US" sz="3595" b="1" strike="noStrike" kern="0" noProof="1" smtClean="0">
                <a:solidFill>
                  <a:srgbClr val="1F2DA8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0" y="81"/>
              <a:ext cx="867" cy="767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08" y="99"/>
              <a:ext cx="188" cy="749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</p:grpSp>
      <p:sp>
        <p:nvSpPr>
          <p:cNvPr id="3" name="TextBox 19"/>
          <p:cNvSpPr txBox="1"/>
          <p:nvPr>
            <p:custDataLst>
              <p:tags r:id="rId9"/>
            </p:custDataLst>
          </p:nvPr>
        </p:nvSpPr>
        <p:spPr>
          <a:xfrm>
            <a:off x="2450386" y="3871466"/>
            <a:ext cx="7200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A</a:t>
            </a:r>
            <a:endParaRPr kumimoji="0" lang="en-US" altLang="zh-CN" sz="4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b="4815"/>
          <a:stretch>
            <a:fillRect/>
          </a:stretch>
        </p:blipFill>
        <p:spPr>
          <a:xfrm>
            <a:off x="-6350" y="0"/>
            <a:ext cx="1219898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矩形: 圆角 1"/>
          <p:cNvSpPr/>
          <p:nvPr>
            <p:custDataLst>
              <p:tags r:id="rId4"/>
            </p:custDataLst>
          </p:nvPr>
        </p:nvSpPr>
        <p:spPr>
          <a:xfrm>
            <a:off x="48407" y="2307264"/>
            <a:ext cx="12188952" cy="2275369"/>
          </a:xfrm>
          <a:prstGeom prst="roundRect">
            <a:avLst/>
          </a:prstGeom>
          <a:solidFill>
            <a:schemeClr val="lt1">
              <a:alpha val="79000"/>
            </a:schemeClr>
          </a:solidFill>
          <a:ln w="28575" cmpd="sng">
            <a:solidFill>
              <a:schemeClr val="tx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2989595" y="2690037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2989595" y="4192772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25565" y="3088094"/>
            <a:ext cx="195639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400" b="1">
              <a:latin typeface="微软雅黑" charset="-122"/>
              <a:ea typeface="微软雅黑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3784600" y="3088005"/>
            <a:ext cx="5342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4000" b="1" noProof="0" smtClean="0">
                <a:ln>
                  <a:noFill/>
                </a:ln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  <a:sym typeface="+mn-ea"/>
              </a:rPr>
              <a:t> 2.</a:t>
            </a:r>
            <a:r>
              <a:rPr lang="zh-CN" altLang="en-US" sz="4000" b="1" noProof="0" smtClean="0">
                <a:ln>
                  <a:noFill/>
                </a:ln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  <a:sym typeface="+mn-ea"/>
              </a:rPr>
              <a:t>陆地地域分异规律</a:t>
            </a:r>
            <a:endParaRPr lang="zh-CN" altLang="en-US" sz="4000" b="1" noProof="0" smtClean="0">
              <a:ln>
                <a:noFill/>
              </a:ln>
              <a:effectLst/>
              <a:uLnTx/>
              <a:uFillTx/>
              <a:latin typeface="微软雅黑" charset="-122"/>
              <a:ea typeface="微软雅黑"/>
              <a:cs typeface="微软雅黑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23" t="1305" r="589" b="580"/>
          <a:stretch>
            <a:fillRect/>
          </a:stretch>
        </p:blipFill>
        <p:spPr>
          <a:xfrm>
            <a:off x="238760" y="1548765"/>
            <a:ext cx="6973570" cy="4962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20980" y="191770"/>
            <a:ext cx="1186180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观察图</a:t>
            </a:r>
            <a:r>
              <a:rPr lang="en-US" altLang="zh-CN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5.7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，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试着归纳陆地自然环境的地域分异</a:t>
            </a: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规律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？影响自然带地域分异的主导因素是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什么？</a:t>
            </a:r>
            <a:endParaRPr lang="zh-CN" altLang="en-US" sz="2800" b="1" i="0" kern="1200">
              <a:solidFill>
                <a:schemeClr val="tx1"/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sp>
        <p:nvSpPr>
          <p:cNvPr id="59" name="矩形 58"/>
          <p:cNvSpPr/>
          <p:nvPr>
            <p:custDataLst>
              <p:tags r:id="rId4"/>
            </p:custDataLst>
          </p:nvPr>
        </p:nvSpPr>
        <p:spPr>
          <a:xfrm>
            <a:off x="7374255" y="5989320"/>
            <a:ext cx="133667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太阳辐射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5"/>
            </p:custDataLst>
          </p:nvPr>
        </p:nvSpPr>
        <p:spPr>
          <a:xfrm>
            <a:off x="8764270" y="5982970"/>
            <a:ext cx="105791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热量带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61" name="矩形 60"/>
          <p:cNvSpPr/>
          <p:nvPr>
            <p:custDataLst>
              <p:tags r:id="rId6"/>
            </p:custDataLst>
          </p:nvPr>
        </p:nvSpPr>
        <p:spPr>
          <a:xfrm>
            <a:off x="10121265" y="5989320"/>
            <a:ext cx="105854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植被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198" r="24605"/>
          <a:stretch>
            <a:fillRect/>
          </a:stretch>
        </p:blipFill>
        <p:spPr>
          <a:xfrm>
            <a:off x="9846945" y="1577340"/>
            <a:ext cx="1104900" cy="42392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552690" y="1485265"/>
            <a:ext cx="840105" cy="4372610"/>
            <a:chOff x="11894" y="2339"/>
            <a:chExt cx="1323" cy="6886"/>
          </a:xfrm>
        </p:grpSpPr>
        <p:sp>
          <p:nvSpPr>
            <p:cNvPr id="66" name="上箭头 65"/>
            <p:cNvSpPr/>
            <p:nvPr>
              <p:custDataLst>
                <p:tags r:id="rId9"/>
              </p:custDataLst>
            </p:nvPr>
          </p:nvSpPr>
          <p:spPr>
            <a:xfrm>
              <a:off x="12112" y="2949"/>
              <a:ext cx="816" cy="5662"/>
            </a:xfrm>
            <a:prstGeom prst="upArrow">
              <a:avLst/>
            </a:prstGeom>
            <a:gradFill>
              <a:gsLst>
                <a:gs pos="19000">
                  <a:srgbClr val="0070C0"/>
                </a:gs>
                <a:gs pos="60000">
                  <a:srgbClr val="FFC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rgbClr val="376698">
                <a:shade val="50000"/>
              </a:srgbClr>
            </a:lnRef>
            <a:fillRef idx="1">
              <a:srgbClr val="376698"/>
            </a:fillRef>
            <a:effectRef idx="0">
              <a:srgbClr val="376698"/>
            </a:effectRef>
            <a:fontRef idx="minor">
              <a:sysClr val="window" lastClr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10"/>
              </p:custDataLst>
            </p:nvPr>
          </p:nvSpPr>
          <p:spPr>
            <a:xfrm>
              <a:off x="11967" y="8597"/>
              <a:ext cx="1251" cy="62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charset="-122"/>
                  <a:ea typeface="微软雅黑"/>
                  <a:cs typeface="+mn-ea"/>
                </a:rPr>
                <a:t>高值</a:t>
              </a:r>
              <a:endPara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11"/>
              </p:custDataLst>
            </p:nvPr>
          </p:nvSpPr>
          <p:spPr>
            <a:xfrm>
              <a:off x="11894" y="2339"/>
              <a:ext cx="1251" cy="627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charset="-122"/>
                  <a:ea typeface="微软雅黑"/>
                  <a:cs typeface="+mn-ea"/>
                </a:rPr>
                <a:t>低值</a:t>
              </a:r>
              <a:endPara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endParaRPr>
            </a:p>
          </p:txBody>
        </p:sp>
      </p:grpSp>
      <p:sp>
        <p:nvSpPr>
          <p:cNvPr id="69" name="文本框 68"/>
          <p:cNvSpPr txBox="1"/>
          <p:nvPr>
            <p:custDataLst>
              <p:tags r:id="rId12"/>
            </p:custDataLst>
          </p:nvPr>
        </p:nvSpPr>
        <p:spPr>
          <a:xfrm>
            <a:off x="8716010" y="1823085"/>
            <a:ext cx="88328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寒带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13"/>
            </p:custDataLst>
          </p:nvPr>
        </p:nvSpPr>
        <p:spPr>
          <a:xfrm>
            <a:off x="8639175" y="2659380"/>
            <a:ext cx="103695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亚寒带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14"/>
            </p:custDataLst>
          </p:nvPr>
        </p:nvSpPr>
        <p:spPr>
          <a:xfrm>
            <a:off x="8730615" y="3542665"/>
            <a:ext cx="85407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rgbClr val="ECB594">
                    <a:lumMod val="75000"/>
                  </a:srgb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温带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ECB594">
                  <a:lumMod val="75000"/>
                </a:srgb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15"/>
            </p:custDataLst>
          </p:nvPr>
        </p:nvSpPr>
        <p:spPr>
          <a:xfrm>
            <a:off x="8667750" y="4328795"/>
            <a:ext cx="97980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亚热带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16"/>
            </p:custDataLst>
          </p:nvPr>
        </p:nvSpPr>
        <p:spPr>
          <a:xfrm>
            <a:off x="8712835" y="5114925"/>
            <a:ext cx="88963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热带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17"/>
            </p:custDataLst>
          </p:nvPr>
        </p:nvSpPr>
        <p:spPr>
          <a:xfrm>
            <a:off x="10938193" y="5179695"/>
            <a:ext cx="105473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雨林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18"/>
            </p:custDataLst>
          </p:nvPr>
        </p:nvSpPr>
        <p:spPr>
          <a:xfrm>
            <a:off x="10957878" y="1783715"/>
            <a:ext cx="101536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苔原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6" name="文本框 75"/>
          <p:cNvSpPr txBox="1"/>
          <p:nvPr>
            <p:custDataLst>
              <p:tags r:id="rId19"/>
            </p:custDataLst>
          </p:nvPr>
        </p:nvSpPr>
        <p:spPr>
          <a:xfrm>
            <a:off x="10912793" y="2571750"/>
            <a:ext cx="110553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针叶林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0"/>
            </p:custDataLst>
          </p:nvPr>
        </p:nvSpPr>
        <p:spPr>
          <a:xfrm>
            <a:off x="10913110" y="3436620"/>
            <a:ext cx="1104900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落叶阔叶林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21"/>
            </p:custDataLst>
          </p:nvPr>
        </p:nvSpPr>
        <p:spPr>
          <a:xfrm>
            <a:off x="10938193" y="4311650"/>
            <a:ext cx="105473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charset="-122"/>
                <a:ea typeface="微软雅黑"/>
                <a:cs typeface="+mn-ea"/>
              </a:rPr>
              <a:t>常绿林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charset="-122"/>
              <a:ea typeface="微软雅黑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2" grpId="0"/>
      <p:bldP spid="71" grpId="0"/>
      <p:bldP spid="70" grpId="0"/>
      <p:bldP spid="69" grpId="0"/>
      <p:bldP spid="73" grpId="1"/>
      <p:bldP spid="72" grpId="1"/>
      <p:bldP spid="71" grpId="1"/>
      <p:bldP spid="70" grpId="1"/>
      <p:bldP spid="69" grpId="1"/>
      <p:bldP spid="74" grpId="0"/>
      <p:bldP spid="78" grpId="0"/>
      <p:bldP spid="77" grpId="0"/>
      <p:bldP spid="76" grpId="0"/>
      <p:bldP spid="75" grpId="0"/>
      <p:bldP spid="74" grpId="1"/>
      <p:bldP spid="78" grpId="1"/>
      <p:bldP spid="77" grpId="1"/>
      <p:bldP spid="76" grpId="1"/>
      <p:bldP spid="75" grpId="1"/>
      <p:bldP spid="61" grpId="0"/>
      <p:bldP spid="61" grpId="1"/>
      <p:bldP spid="60" grpId="0"/>
      <p:bldP spid="60" grpId="1"/>
      <p:bldP spid="59" grpId="0"/>
      <p:bldP spid="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20980" y="191770"/>
            <a:ext cx="1186180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观察图</a:t>
            </a:r>
            <a:r>
              <a:rPr lang="en-US" altLang="zh-CN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5.7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，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试着归纳陆地自然环境的地域分异</a:t>
            </a: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规律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？影响自然带地域分异的主导因素是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什么？</a:t>
            </a:r>
            <a:endParaRPr lang="zh-CN" altLang="en-US" sz="2800" b="1" i="0" kern="1200">
              <a:solidFill>
                <a:schemeClr val="tx1"/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2"/>
            </p:custDataLst>
          </p:nvPr>
        </p:nvSpPr>
        <p:spPr>
          <a:xfrm>
            <a:off x="767080" y="1962785"/>
            <a:ext cx="7006590" cy="3634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微软雅黑" charset="-122"/>
                <a:ea typeface="微软雅黑"/>
                <a:cs typeface="微软雅黑" charset="-122"/>
              </a:rPr>
              <a:t>形成原因：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微软雅黑" charset="-122"/>
                <a:ea typeface="微软雅黑"/>
                <a:cs typeface="微软雅黑" charset="-122"/>
              </a:rPr>
              <a:t>主导因素：</a:t>
            </a:r>
            <a:endParaRPr lang="zh-CN" altLang="en-US" sz="2400">
              <a:solidFill>
                <a:srgbClr val="002060"/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微软雅黑" charset="-122"/>
                <a:ea typeface="微软雅黑"/>
                <a:cs typeface="微软雅黑" charset="-122"/>
              </a:rPr>
              <a:t>分布特征：</a:t>
            </a:r>
            <a:endParaRPr lang="zh-CN" altLang="en-US" sz="2400" b="1">
              <a:solidFill>
                <a:srgbClr val="C00000"/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endParaRPr lang="zh-CN" altLang="en-US" sz="2400" b="1">
              <a:solidFill>
                <a:srgbClr val="C00000"/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微软雅黑" charset="-122"/>
                <a:ea typeface="微软雅黑"/>
                <a:cs typeface="微软雅黑" charset="-122"/>
              </a:rPr>
              <a:t>土壤：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marL="342900" indent="-342900" fontAlgn="auto">
              <a:lnSpc>
                <a:spcPct val="16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微软雅黑" charset="-122"/>
                <a:ea typeface="微软雅黑"/>
                <a:cs typeface="微软雅黑" charset="-122"/>
              </a:rPr>
              <a:t>典型地区：</a:t>
            </a:r>
            <a:endParaRPr lang="zh-CN" altLang="en-US" sz="2400" b="1">
              <a:solidFill>
                <a:srgbClr val="002060"/>
              </a:solidFill>
              <a:latin typeface="微软雅黑" charset="-122"/>
              <a:ea typeface="微软雅黑"/>
              <a:cs typeface="微软雅黑" charset="-122"/>
            </a:endParaRPr>
          </a:p>
        </p:txBody>
      </p:sp>
      <p:grpSp>
        <p:nvGrpSpPr>
          <p:cNvPr id="24611" name="Group 26"/>
          <p:cNvGrpSpPr/>
          <p:nvPr>
            <p:custDataLst>
              <p:tags r:id="rId3"/>
            </p:custDataLst>
          </p:nvPr>
        </p:nvGrpSpPr>
        <p:grpSpPr>
          <a:xfrm>
            <a:off x="8251825" y="3554730"/>
            <a:ext cx="1438910" cy="614045"/>
            <a:chOff x="0" y="0"/>
            <a:chExt cx="1628" cy="1496"/>
          </a:xfrm>
        </p:grpSpPr>
        <p:sp>
          <p:nvSpPr>
            <p:cNvPr id="24612" name="圆角矩形3 57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0" y="0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24613" name="圆角矩形3 57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7" y="366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24614" name="圆角矩形3 57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782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24615" name="圆角矩形3 57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" y="1198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rgbClr val="5E9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653030" y="1884045"/>
            <a:ext cx="5598795" cy="3750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latin typeface="微软雅黑" charset="-122"/>
                <a:ea typeface="微软雅黑"/>
                <a:cs typeface="微软雅黑" charset="-122"/>
              </a:rPr>
              <a:t>太阳辐射由赤道向两极递减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solidFill>
                  <a:srgbClr val="002060"/>
                </a:solidFill>
                <a:latin typeface="微软雅黑" charset="-122"/>
                <a:ea typeface="微软雅黑"/>
                <a:cs typeface="微软雅黑" charset="-122"/>
              </a:rPr>
              <a:t>热量(太阳辐射)</a:t>
            </a:r>
            <a:endParaRPr lang="zh-CN" altLang="en-US" sz="2400">
              <a:solidFill>
                <a:srgbClr val="002060"/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latin typeface="微软雅黑" charset="-122"/>
                <a:ea typeface="微软雅黑"/>
                <a:cs typeface="微软雅黑" charset="-122"/>
              </a:rPr>
              <a:t>延伸方向：纬线方向（东西方向）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latin typeface="微软雅黑" charset="-122"/>
                <a:ea typeface="微软雅黑"/>
                <a:cs typeface="微软雅黑" charset="-122"/>
              </a:rPr>
              <a:t>更替方向：纬度变化方向（南北方向）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latin typeface="微软雅黑" charset="-122"/>
                <a:ea typeface="微软雅黑"/>
                <a:cs typeface="微软雅黑" charset="-122"/>
                <a:sym typeface="+mn-ea"/>
              </a:rPr>
              <a:t>酸性、中性、偏碱性</a:t>
            </a:r>
            <a:endParaRPr lang="zh-CN" altLang="en-US" sz="2400" b="1">
              <a:latin typeface="微软雅黑" charset="-122"/>
              <a:ea typeface="微软雅黑"/>
              <a:cs typeface="微软雅黑" charset="-122"/>
            </a:endParaRPr>
          </a:p>
          <a:p>
            <a:pPr indent="0" fontAlgn="auto">
              <a:lnSpc>
                <a:spcPct val="160000"/>
              </a:lnSpc>
              <a:buNone/>
            </a:pPr>
            <a:r>
              <a:rPr lang="zh-CN" altLang="en-US" sz="2400" b="1">
                <a:solidFill>
                  <a:srgbClr val="002060"/>
                </a:solidFill>
                <a:latin typeface="微软雅黑" charset="-122"/>
                <a:ea typeface="微软雅黑"/>
                <a:cs typeface="微软雅黑" charset="-122"/>
              </a:rPr>
              <a:t>低纬度和高纬度地区</a:t>
            </a:r>
            <a:endParaRPr lang="zh-CN" altLang="en-US" sz="2400" b="1">
              <a:solidFill>
                <a:srgbClr val="002060"/>
              </a:solidFill>
              <a:latin typeface="微软雅黑" charset="-122"/>
              <a:ea typeface="微软雅黑"/>
              <a:cs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31133" y="1050645"/>
            <a:ext cx="7175668" cy="4976328"/>
            <a:chOff x="459666" y="1463737"/>
            <a:chExt cx="6546418" cy="4393490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0"/>
            <a:stretch>
              <a:fillRect/>
            </a:stretch>
          </p:blipFill>
          <p:spPr>
            <a:xfrm>
              <a:off x="459666" y="1463737"/>
              <a:ext cx="6546418" cy="4393490"/>
            </a:xfrm>
            <a:prstGeom prst="rect">
              <a:avLst/>
            </a:prstGeom>
          </p:spPr>
        </p:pic>
        <p:sp>
          <p:nvSpPr>
            <p:cNvPr id="21" name="Oval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320461" y="334894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2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20460" y="3046452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3" name="Oval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20459" y="2716140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4" name="Oval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320459" y="2265113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5" name="Oval 1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01760" y="179399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6" name="Oval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14159" y="1992016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27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690749" y="176166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0" name="Oval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019106" y="3153170"/>
              <a:ext cx="144463" cy="144463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1" name="Oval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488186" y="2110291"/>
              <a:ext cx="144463" cy="144463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2" name="Oval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5328" y="2490649"/>
              <a:ext cx="144463" cy="144462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61403" y="1863568"/>
              <a:ext cx="144463" cy="144463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4" name="Oval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79434" y="2746924"/>
              <a:ext cx="144463" cy="144462"/>
            </a:xfrm>
            <a:prstGeom prst="ellipse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</p:grpSp>
      <p:sp>
        <p:nvSpPr>
          <p:cNvPr id="35" name="文本框 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56475" y="868680"/>
            <a:ext cx="458279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>
            <a:noAutofit/>
          </a:bodyPr>
          <a:lstStyle>
            <a:lvl1pPr defTabSz="1217930"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1pPr>
            <a:lvl2pPr defTabSz="1217930"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2pPr>
            <a:lvl3pPr defTabSz="1217930"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3pPr>
            <a:lvl4pPr defTabSz="1217930"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4pPr>
            <a:lvl5pPr defTabSz="1217930"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5pPr>
            <a:lvl6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6pPr>
            <a:lvl7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7pPr>
            <a:lvl8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8pPr>
            <a:lvl9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/>
              <a:t>思考：分别说出亚欧大陆东西两岸由南向北沿途依次经过哪些陆地自然带？</a:t>
            </a:r>
            <a:endParaRPr lang="en-US" altLang="zh-CN" sz="2800"/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/>
          </a:p>
        </p:txBody>
      </p:sp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0" y="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  <a:buChar char=""/>
            </a:pPr>
            <a:r>
              <a:rPr lang="zh-CN" altLang="en-US" sz="2800" b="1">
                <a:latin typeface="微软雅黑" charset="-122"/>
                <a:ea typeface="微软雅黑"/>
                <a:sym typeface="+mn-ea"/>
              </a:rPr>
              <a:t>赤道到两极的地域分异规律</a:t>
            </a:r>
            <a:endParaRPr lang="zh-CN" altLang="en-US" sz="2800" b="1">
              <a:latin typeface="微软雅黑" charset="-122"/>
              <a:ea typeface="微软雅黑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18"/>
            </p:custDataLst>
          </p:nvPr>
        </p:nvCxnSpPr>
        <p:spPr>
          <a:xfrm flipV="1">
            <a:off x="44" y="584643"/>
            <a:ext cx="4989195" cy="279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>
            <p:custDataLst>
              <p:tags r:id="rId1"/>
            </p:custDataLst>
          </p:nvPr>
        </p:nvGrpSpPr>
        <p:grpSpPr>
          <a:xfrm>
            <a:off x="513184" y="966710"/>
            <a:ext cx="9834465" cy="5714008"/>
            <a:chOff x="1058395" y="1463737"/>
            <a:chExt cx="8024262" cy="439349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0"/>
            <a:stretch>
              <a:fillRect/>
            </a:stretch>
          </p:blipFill>
          <p:spPr>
            <a:xfrm>
              <a:off x="2222205" y="1463737"/>
              <a:ext cx="6546418" cy="4393490"/>
            </a:xfrm>
            <a:prstGeom prst="rect">
              <a:avLst/>
            </a:prstGeom>
          </p:spPr>
        </p:pic>
        <p:pic>
          <p:nvPicPr>
            <p:cNvPr id="3" name="Picture 7" descr="51">
              <a:hlinkClick r:id="" action="ppaction://noaction"/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5153"/>
            <a:stretch>
              <a:fillRect/>
            </a:stretch>
          </p:blipFill>
          <p:spPr bwMode="auto">
            <a:xfrm>
              <a:off x="1083443" y="3111519"/>
              <a:ext cx="1645495" cy="1044259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沙漠2">
              <a:hlinkClick r:id="" action="ppaction://noaction"/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2810" y="1671881"/>
              <a:ext cx="1659229" cy="1070055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1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083000" y="334894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6" name="Oval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082999" y="3046452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82998" y="2716140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8" name="标注: 线形 7"/>
            <p:cNvSpPr/>
            <p:nvPr>
              <p:custDataLst>
                <p:tags r:id="rId11"/>
              </p:custDataLst>
            </p:nvPr>
          </p:nvSpPr>
          <p:spPr>
            <a:xfrm>
              <a:off x="1058395" y="4525861"/>
              <a:ext cx="1677393" cy="1087291"/>
            </a:xfrm>
            <a:prstGeom prst="borderCallout1">
              <a:avLst>
                <a:gd name="adj1" fmla="val 1177"/>
                <a:gd name="adj2" fmla="val 99976"/>
                <a:gd name="adj3" fmla="val -98518"/>
                <a:gd name="adj4" fmla="val 126248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83"/>
            <a:stretch>
              <a:fillRect/>
            </a:stretch>
          </p:blipFill>
          <p:spPr>
            <a:xfrm>
              <a:off x="1073889" y="4548006"/>
              <a:ext cx="1661900" cy="1065146"/>
            </a:xfrm>
            <a:prstGeom prst="rect">
              <a:avLst/>
            </a:prstGeom>
          </p:spPr>
        </p:pic>
        <p:sp>
          <p:nvSpPr>
            <p:cNvPr id="10" name="标注: 线形 9"/>
            <p:cNvSpPr/>
            <p:nvPr>
              <p:custDataLst>
                <p:tags r:id="rId14"/>
              </p:custDataLst>
            </p:nvPr>
          </p:nvSpPr>
          <p:spPr>
            <a:xfrm>
              <a:off x="1059041" y="3090253"/>
              <a:ext cx="1698659" cy="1087291"/>
            </a:xfrm>
            <a:prstGeom prst="borderCallout1">
              <a:avLst>
                <a:gd name="adj1" fmla="val 3524"/>
                <a:gd name="adj2" fmla="val 122311"/>
                <a:gd name="adj3" fmla="val 47386"/>
                <a:gd name="adj4" fmla="val 97563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11" name="标注: 线形 10"/>
            <p:cNvSpPr/>
            <p:nvPr>
              <p:custDataLst>
                <p:tags r:id="rId15"/>
              </p:custDataLst>
            </p:nvPr>
          </p:nvSpPr>
          <p:spPr>
            <a:xfrm>
              <a:off x="1058395" y="1671881"/>
              <a:ext cx="1698659" cy="1090687"/>
            </a:xfrm>
            <a:prstGeom prst="borderCallout1">
              <a:avLst>
                <a:gd name="adj1" fmla="val 54200"/>
                <a:gd name="adj2" fmla="val 97834"/>
                <a:gd name="adj3" fmla="val 97799"/>
                <a:gd name="adj4" fmla="val 122073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082998" y="2265113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964299" y="179399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6698" y="1992016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15" name="标注: 线形 14"/>
            <p:cNvSpPr/>
            <p:nvPr>
              <p:custDataLst>
                <p:tags r:id="rId19"/>
              </p:custDataLst>
            </p:nvPr>
          </p:nvSpPr>
          <p:spPr>
            <a:xfrm>
              <a:off x="6457250" y="3228146"/>
              <a:ext cx="1780656" cy="1168010"/>
            </a:xfrm>
            <a:prstGeom prst="borderCallout1">
              <a:avLst>
                <a:gd name="adj1" fmla="val 59869"/>
                <a:gd name="adj2" fmla="val -1216"/>
                <a:gd name="adj3" fmla="val -97676"/>
                <a:gd name="adj4" fmla="val -161295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16" name="标注: 线形 15"/>
            <p:cNvSpPr/>
            <p:nvPr>
              <p:custDataLst>
                <p:tags r:id="rId20"/>
              </p:custDataLst>
            </p:nvPr>
          </p:nvSpPr>
          <p:spPr>
            <a:xfrm>
              <a:off x="5325583" y="2004649"/>
              <a:ext cx="1783834" cy="1168010"/>
            </a:xfrm>
            <a:prstGeom prst="borderCallout1">
              <a:avLst>
                <a:gd name="adj1" fmla="val 49840"/>
                <a:gd name="adj2" fmla="val 83"/>
                <a:gd name="adj3" fmla="val -9244"/>
                <a:gd name="adj4" fmla="val -69228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17" name="标注: 线形 16"/>
            <p:cNvSpPr/>
            <p:nvPr>
              <p:custDataLst>
                <p:tags r:id="rId21"/>
              </p:custDataLst>
            </p:nvPr>
          </p:nvSpPr>
          <p:spPr>
            <a:xfrm>
              <a:off x="7278060" y="1483758"/>
              <a:ext cx="1804597" cy="1110427"/>
            </a:xfrm>
            <a:prstGeom prst="borderCallout1">
              <a:avLst>
                <a:gd name="adj1" fmla="val 38845"/>
                <a:gd name="adj2" fmla="val 158"/>
                <a:gd name="adj3" fmla="val 32484"/>
                <a:gd name="adj4" fmla="val -14826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18" name="Oval 1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53288" y="176166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19" name="标注: 线形 18"/>
            <p:cNvSpPr/>
            <p:nvPr>
              <p:custDataLst>
                <p:tags r:id="rId23"/>
              </p:custDataLst>
            </p:nvPr>
          </p:nvSpPr>
          <p:spPr>
            <a:xfrm>
              <a:off x="3730010" y="3386371"/>
              <a:ext cx="1757351" cy="1135679"/>
            </a:xfrm>
            <a:prstGeom prst="borderCallout1">
              <a:avLst>
                <a:gd name="adj1" fmla="val 289"/>
                <a:gd name="adj2" fmla="val 19353"/>
                <a:gd name="adj3" fmla="val -86963"/>
                <a:gd name="adj4" fmla="val -289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3743729" y="3391781"/>
              <a:ext cx="1743631" cy="1105786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0943" y="2031267"/>
              <a:ext cx="1744680" cy="1126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内容占位符 3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70"/>
            <a:stretch>
              <a:fillRect/>
            </a:stretch>
          </p:blipFill>
          <p:spPr>
            <a:xfrm>
              <a:off x="6461898" y="3237846"/>
              <a:ext cx="1757351" cy="116801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20"/>
            <a:stretch>
              <a:fillRect/>
            </a:stretch>
          </p:blipFill>
          <p:spPr>
            <a:xfrm>
              <a:off x="7298552" y="1512133"/>
              <a:ext cx="1762840" cy="1107447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>
            <p:custDataLst>
              <p:tags r:id="rId32"/>
            </p:custDataLst>
          </p:nvPr>
        </p:nvSpPr>
        <p:spPr>
          <a:xfrm>
            <a:off x="0" y="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  <a:buChar char=""/>
            </a:pPr>
            <a:r>
              <a:rPr lang="zh-CN" altLang="en-US" sz="2800" b="1">
                <a:latin typeface="微软雅黑" charset="-122"/>
                <a:ea typeface="微软雅黑"/>
                <a:sym typeface="+mn-ea"/>
              </a:rPr>
              <a:t>赤道到两极的地域分异规律</a:t>
            </a:r>
            <a:endParaRPr lang="zh-CN" altLang="en-US" sz="2800" b="1">
              <a:latin typeface="微软雅黑" charset="-122"/>
              <a:ea typeface="微软雅黑"/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33"/>
            </p:custDataLst>
          </p:nvPr>
        </p:nvCxnSpPr>
        <p:spPr>
          <a:xfrm flipV="1">
            <a:off x="44" y="584643"/>
            <a:ext cx="4989195" cy="279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653142" y="837345"/>
            <a:ext cx="9918441" cy="5936680"/>
            <a:chOff x="1086477" y="1463737"/>
            <a:chExt cx="7682146" cy="4393490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0"/>
            <a:stretch>
              <a:fillRect/>
            </a:stretch>
          </p:blipFill>
          <p:spPr>
            <a:xfrm>
              <a:off x="2222205" y="1463737"/>
              <a:ext cx="6546418" cy="4393490"/>
            </a:xfrm>
            <a:prstGeom prst="rect">
              <a:avLst/>
            </a:prstGeom>
          </p:spPr>
        </p:pic>
        <p:sp>
          <p:nvSpPr>
            <p:cNvPr id="27" name="Oval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781645" y="3153170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Arial" panose="020B0604020202090204" pitchFamily="34" charset="0"/>
              </a:endParaRPr>
            </a:p>
          </p:txBody>
        </p:sp>
        <p:sp>
          <p:nvSpPr>
            <p:cNvPr id="28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250725" y="2110291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Arial" panose="020B0604020202090204" pitchFamily="34" charset="0"/>
              </a:endParaRPr>
            </a:p>
          </p:txBody>
        </p:sp>
        <p:sp>
          <p:nvSpPr>
            <p:cNvPr id="29" name="Oval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27867" y="2490649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Arial" panose="020B0604020202090204" pitchFamily="34" charset="0"/>
              </a:endParaRPr>
            </a:p>
          </p:txBody>
        </p:sp>
        <p:sp>
          <p:nvSpPr>
            <p:cNvPr id="30" name="标注: 线形 29"/>
            <p:cNvSpPr/>
            <p:nvPr>
              <p:custDataLst>
                <p:tags r:id="rId7"/>
              </p:custDataLst>
            </p:nvPr>
          </p:nvSpPr>
          <p:spPr>
            <a:xfrm>
              <a:off x="5802837" y="3578669"/>
              <a:ext cx="2039715" cy="1323321"/>
            </a:xfrm>
            <a:prstGeom prst="borderCallout1">
              <a:avLst>
                <a:gd name="adj1" fmla="val 1632"/>
                <a:gd name="adj2" fmla="val -438"/>
                <a:gd name="adj3" fmla="val -55558"/>
                <a:gd name="adj4" fmla="val -45699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标注: 线形 32"/>
            <p:cNvSpPr/>
            <p:nvPr>
              <p:custDataLst>
                <p:tags r:id="rId8"/>
              </p:custDataLst>
            </p:nvPr>
          </p:nvSpPr>
          <p:spPr>
            <a:xfrm>
              <a:off x="6665086" y="1976469"/>
              <a:ext cx="2011070" cy="1323321"/>
            </a:xfrm>
            <a:prstGeom prst="borderCallout1">
              <a:avLst>
                <a:gd name="adj1" fmla="val 49840"/>
                <a:gd name="adj2" fmla="val 83"/>
                <a:gd name="adj3" fmla="val 44877"/>
                <a:gd name="adj4" fmla="val -74608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标注: 线形 34"/>
            <p:cNvSpPr/>
            <p:nvPr>
              <p:custDataLst>
                <p:tags r:id="rId9"/>
              </p:custDataLst>
            </p:nvPr>
          </p:nvSpPr>
          <p:spPr>
            <a:xfrm>
              <a:off x="1095008" y="1505156"/>
              <a:ext cx="2039715" cy="1323321"/>
            </a:xfrm>
            <a:prstGeom prst="borderCallout1">
              <a:avLst>
                <a:gd name="adj1" fmla="val 45019"/>
                <a:gd name="adj2" fmla="val 99647"/>
                <a:gd name="adj3" fmla="val 33629"/>
                <a:gd name="adj4" fmla="val 233705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823942" y="1863568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Arial" panose="020B0604020202090204" pitchFamily="34" charset="0"/>
              </a:endParaRPr>
            </a:p>
          </p:txBody>
        </p:sp>
        <p:pic>
          <p:nvPicPr>
            <p:cNvPr id="38" name="图片 2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7114" y="2980898"/>
              <a:ext cx="2011070" cy="1233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标注: 线形 38"/>
            <p:cNvSpPr/>
            <p:nvPr>
              <p:custDataLst>
                <p:tags r:id="rId13"/>
              </p:custDataLst>
            </p:nvPr>
          </p:nvSpPr>
          <p:spPr>
            <a:xfrm>
              <a:off x="3359473" y="3991488"/>
              <a:ext cx="2039715" cy="1323321"/>
            </a:xfrm>
            <a:prstGeom prst="borderCallout1">
              <a:avLst>
                <a:gd name="adj1" fmla="val -779"/>
                <a:gd name="adj2" fmla="val 53253"/>
                <a:gd name="adj3" fmla="val -45112"/>
                <a:gd name="adj4" fmla="val 70546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83"/>
            <a:stretch>
              <a:fillRect/>
            </a:stretch>
          </p:blipFill>
          <p:spPr>
            <a:xfrm>
              <a:off x="3398005" y="4009870"/>
              <a:ext cx="1975917" cy="1279031"/>
            </a:xfrm>
            <a:prstGeom prst="rect">
              <a:avLst/>
            </a:prstGeom>
          </p:spPr>
        </p:pic>
        <p:sp>
          <p:nvSpPr>
            <p:cNvPr id="41" name="Oval 1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41973" y="2746924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endParaRPr lang="zh-CN" altLang="en-US">
                <a:latin typeface="Arial" panose="020B0604020202090204" pitchFamily="34" charset="0"/>
              </a:endParaRPr>
            </a:p>
          </p:txBody>
        </p:sp>
        <p:sp>
          <p:nvSpPr>
            <p:cNvPr id="42" name="标注: 线形 41"/>
            <p:cNvSpPr/>
            <p:nvPr>
              <p:custDataLst>
                <p:tags r:id="rId17"/>
              </p:custDataLst>
            </p:nvPr>
          </p:nvSpPr>
          <p:spPr>
            <a:xfrm>
              <a:off x="1086477" y="2902466"/>
              <a:ext cx="2039715" cy="1323321"/>
            </a:xfrm>
            <a:prstGeom prst="borderCallout1">
              <a:avLst>
                <a:gd name="adj1" fmla="val 49840"/>
                <a:gd name="adj2" fmla="val 99647"/>
                <a:gd name="adj3" fmla="val -53147"/>
                <a:gd name="adj4" fmla="val 206078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3" name="图片 4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5823942" y="3578669"/>
              <a:ext cx="1997507" cy="130917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20"/>
            <a:stretch>
              <a:fillRect/>
            </a:stretch>
          </p:blipFill>
          <p:spPr>
            <a:xfrm>
              <a:off x="1103079" y="1546578"/>
              <a:ext cx="2010377" cy="1262954"/>
            </a:xfrm>
            <a:prstGeom prst="rect">
              <a:avLst/>
            </a:prstGeom>
          </p:spPr>
        </p:pic>
        <p:pic>
          <p:nvPicPr>
            <p:cNvPr id="45" name="内容占位符 33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70"/>
            <a:stretch>
              <a:fillRect/>
            </a:stretch>
          </p:blipFill>
          <p:spPr>
            <a:xfrm>
              <a:off x="6677820" y="2014504"/>
              <a:ext cx="1979803" cy="1263446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>
            <p:custDataLst>
              <p:tags r:id="rId24"/>
            </p:custDataLst>
          </p:nvPr>
        </p:nvSpPr>
        <p:spPr>
          <a:xfrm>
            <a:off x="0" y="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  <a:buChar char=""/>
            </a:pPr>
            <a:r>
              <a:rPr lang="zh-CN" altLang="en-US" sz="2800" b="1">
                <a:latin typeface="微软雅黑" charset="-122"/>
                <a:ea typeface="微软雅黑"/>
                <a:sym typeface="+mn-ea"/>
              </a:rPr>
              <a:t>赤道到两极的地域分异规律</a:t>
            </a:r>
            <a:endParaRPr lang="zh-CN" altLang="en-US" sz="2800" b="1">
              <a:latin typeface="微软雅黑" charset="-122"/>
              <a:ea typeface="微软雅黑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25"/>
            </p:custDataLst>
          </p:nvPr>
        </p:nvCxnSpPr>
        <p:spPr>
          <a:xfrm flipV="1">
            <a:off x="44" y="584643"/>
            <a:ext cx="4989195" cy="279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20980" y="191770"/>
            <a:ext cx="1186180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观察图</a:t>
            </a:r>
            <a:r>
              <a:rPr lang="en-US" altLang="zh-CN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5.7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，以亚欧大陆中纬度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地区为例，自然带由东向西有何变化规律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？影响其地域分异的主导因素是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什么？</a:t>
            </a:r>
            <a:endParaRPr lang="zh-CN" altLang="en-US" sz="2800" b="1" i="0" kern="1200">
              <a:solidFill>
                <a:schemeClr val="tx1"/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23" t="1305" r="589" b="580"/>
          <a:stretch>
            <a:fillRect/>
          </a:stretch>
        </p:blipFill>
        <p:spPr>
          <a:xfrm>
            <a:off x="238760" y="1548765"/>
            <a:ext cx="6973570" cy="4962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箭头连接符 10"/>
          <p:cNvCxnSpPr/>
          <p:nvPr/>
        </p:nvCxnSpPr>
        <p:spPr>
          <a:xfrm flipH="1">
            <a:off x="3349625" y="1982470"/>
            <a:ext cx="6189345" cy="708660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2868930" y="2753360"/>
            <a:ext cx="6670040" cy="1140460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stCxn id="3" idx="1"/>
          </p:cNvCxnSpPr>
          <p:nvPr/>
        </p:nvCxnSpPr>
        <p:spPr>
          <a:xfrm flipH="1" flipV="1">
            <a:off x="2449830" y="2753360"/>
            <a:ext cx="7104380" cy="3007995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>
            <a:fillRect/>
          </a:stretch>
        </p:blipFill>
        <p:spPr>
          <a:xfrm>
            <a:off x="9538970" y="5072380"/>
            <a:ext cx="2543810" cy="1737995"/>
          </a:xfrm>
          <a:prstGeom prst="rect">
            <a:avLst/>
          </a:prstGeom>
        </p:spPr>
      </p:pic>
      <p:pic>
        <p:nvPicPr>
          <p:cNvPr id="7" name="内容占位符 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0"/>
          <a:stretch>
            <a:fillRect/>
          </a:stretch>
        </p:blipFill>
        <p:spPr>
          <a:xfrm>
            <a:off x="9499970" y="987267"/>
            <a:ext cx="2582809" cy="19760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3"/>
          <a:stretch>
            <a:fillRect/>
          </a:stretch>
        </p:blipFill>
        <p:spPr>
          <a:xfrm>
            <a:off x="9500235" y="3051175"/>
            <a:ext cx="2580640" cy="190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125595" y="415925"/>
            <a:ext cx="3242945" cy="829945"/>
            <a:chOff x="7091" y="1307"/>
            <a:chExt cx="4742" cy="1095"/>
          </a:xfrm>
        </p:grpSpPr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7531" y="1430"/>
              <a:ext cx="4190" cy="880"/>
            </a:xfrm>
            <a:prstGeom prst="rect">
              <a:avLst/>
            </a:prstGeom>
            <a:solidFill>
              <a:srgbClr val="E789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3"/>
              </p:custDataLst>
            </p:nvPr>
          </p:nvSpPr>
          <p:spPr>
            <a:xfrm>
              <a:off x="7632" y="1307"/>
              <a:ext cx="4201" cy="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66925" indent="-2066925" algn="ctr">
                <a:lnSpc>
                  <a:spcPct val="15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课 标 要 求</a:t>
              </a:r>
              <a:endPara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4"/>
              </p:custDataLst>
            </p:nvPr>
          </p:nvGrpSpPr>
          <p:grpSpPr>
            <a:xfrm>
              <a:off x="7091" y="1430"/>
              <a:ext cx="880" cy="880"/>
              <a:chOff x="1584703" y="2463800"/>
              <a:chExt cx="558912" cy="558912"/>
            </a:xfrm>
          </p:grpSpPr>
          <p:sp>
            <p:nvSpPr>
              <p:cNvPr id="26" name="椭圆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1584703" y="2463800"/>
                <a:ext cx="558912" cy="558912"/>
              </a:xfrm>
              <a:prstGeom prst="ellipse">
                <a:avLst/>
              </a:prstGeom>
              <a:solidFill>
                <a:srgbClr val="E78906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  <p:sp>
            <p:nvSpPr>
              <p:cNvPr id="28" name="椭圆 59"/>
              <p:cNvSpPr/>
              <p:nvPr>
                <p:custDataLst>
                  <p:tags r:id="rId6"/>
                </p:custDataLst>
              </p:nvPr>
            </p:nvSpPr>
            <p:spPr>
              <a:xfrm>
                <a:off x="1740529" y="2615820"/>
                <a:ext cx="247782" cy="247781"/>
              </a:xfrm>
              <a:custGeom>
                <a:avLst/>
                <a:gdLst>
                  <a:gd name="connsiteX0" fmla="*/ 199497 w 331788"/>
                  <a:gd name="connsiteY0" fmla="*/ 265112 h 331787"/>
                  <a:gd name="connsiteX1" fmla="*/ 209798 w 331788"/>
                  <a:gd name="connsiteY1" fmla="*/ 279217 h 331787"/>
                  <a:gd name="connsiteX2" fmla="*/ 238126 w 331788"/>
                  <a:gd name="connsiteY2" fmla="*/ 315118 h 331787"/>
                  <a:gd name="connsiteX3" fmla="*/ 166018 w 331788"/>
                  <a:gd name="connsiteY3" fmla="*/ 331787 h 331787"/>
                  <a:gd name="connsiteX4" fmla="*/ 122238 w 331788"/>
                  <a:gd name="connsiteY4" fmla="*/ 325376 h 331787"/>
                  <a:gd name="connsiteX5" fmla="*/ 199497 w 331788"/>
                  <a:gd name="connsiteY5" fmla="*/ 265112 h 331787"/>
                  <a:gd name="connsiteX6" fmla="*/ 190500 w 331788"/>
                  <a:gd name="connsiteY6" fmla="*/ 228600 h 331787"/>
                  <a:gd name="connsiteX7" fmla="*/ 201490 w 331788"/>
                  <a:gd name="connsiteY7" fmla="*/ 228600 h 331787"/>
                  <a:gd name="connsiteX8" fmla="*/ 206375 w 331788"/>
                  <a:gd name="connsiteY8" fmla="*/ 236394 h 331787"/>
                  <a:gd name="connsiteX9" fmla="*/ 200269 w 331788"/>
                  <a:gd name="connsiteY9" fmla="*/ 242888 h 331787"/>
                  <a:gd name="connsiteX10" fmla="*/ 190500 w 331788"/>
                  <a:gd name="connsiteY10" fmla="*/ 228600 h 331787"/>
                  <a:gd name="connsiteX11" fmla="*/ 146452 w 331788"/>
                  <a:gd name="connsiteY11" fmla="*/ 228600 h 331787"/>
                  <a:gd name="connsiteX12" fmla="*/ 164590 w 331788"/>
                  <a:gd name="connsiteY12" fmla="*/ 229897 h 331787"/>
                  <a:gd name="connsiteX13" fmla="*/ 165885 w 331788"/>
                  <a:gd name="connsiteY13" fmla="*/ 229897 h 331787"/>
                  <a:gd name="connsiteX14" fmla="*/ 173659 w 331788"/>
                  <a:gd name="connsiteY14" fmla="*/ 229897 h 331787"/>
                  <a:gd name="connsiteX15" fmla="*/ 190501 w 331788"/>
                  <a:gd name="connsiteY15" fmla="*/ 253240 h 331787"/>
                  <a:gd name="connsiteX16" fmla="*/ 103699 w 331788"/>
                  <a:gd name="connsiteY16" fmla="*/ 320675 h 331787"/>
                  <a:gd name="connsiteX17" fmla="*/ 77788 w 331788"/>
                  <a:gd name="connsiteY17" fmla="*/ 306410 h 331787"/>
                  <a:gd name="connsiteX18" fmla="*/ 112768 w 331788"/>
                  <a:gd name="connsiteY18" fmla="*/ 244162 h 331787"/>
                  <a:gd name="connsiteX19" fmla="*/ 121837 w 331788"/>
                  <a:gd name="connsiteY19" fmla="*/ 245459 h 331787"/>
                  <a:gd name="connsiteX20" fmla="*/ 146452 w 331788"/>
                  <a:gd name="connsiteY20" fmla="*/ 228600 h 331787"/>
                  <a:gd name="connsiteX21" fmla="*/ 323851 w 331788"/>
                  <a:gd name="connsiteY21" fmla="*/ 217487 h 331787"/>
                  <a:gd name="connsiteX22" fmla="*/ 249631 w 331788"/>
                  <a:gd name="connsiteY22" fmla="*/ 307975 h 331787"/>
                  <a:gd name="connsiteX23" fmla="*/ 207963 w 331788"/>
                  <a:gd name="connsiteY23" fmla="*/ 253682 h 331787"/>
                  <a:gd name="connsiteX24" fmla="*/ 218380 w 331788"/>
                  <a:gd name="connsiteY24" fmla="*/ 243341 h 331787"/>
                  <a:gd name="connsiteX25" fmla="*/ 227495 w 331788"/>
                  <a:gd name="connsiteY25" fmla="*/ 244634 h 331787"/>
                  <a:gd name="connsiteX26" fmla="*/ 253537 w 331788"/>
                  <a:gd name="connsiteY26" fmla="*/ 225243 h 331787"/>
                  <a:gd name="connsiteX27" fmla="*/ 323851 w 331788"/>
                  <a:gd name="connsiteY27" fmla="*/ 217487 h 331787"/>
                  <a:gd name="connsiteX28" fmla="*/ 3175 w 331788"/>
                  <a:gd name="connsiteY28" fmla="*/ 196850 h 331787"/>
                  <a:gd name="connsiteX29" fmla="*/ 93642 w 331788"/>
                  <a:gd name="connsiteY29" fmla="*/ 222902 h 331787"/>
                  <a:gd name="connsiteX30" fmla="*/ 100013 w 331788"/>
                  <a:gd name="connsiteY30" fmla="*/ 235927 h 331787"/>
                  <a:gd name="connsiteX31" fmla="*/ 65610 w 331788"/>
                  <a:gd name="connsiteY31" fmla="*/ 298450 h 331787"/>
                  <a:gd name="connsiteX32" fmla="*/ 3175 w 331788"/>
                  <a:gd name="connsiteY32" fmla="*/ 196850 h 331787"/>
                  <a:gd name="connsiteX33" fmla="*/ 146517 w 331788"/>
                  <a:gd name="connsiteY33" fmla="*/ 192087 h 331787"/>
                  <a:gd name="connsiteX34" fmla="*/ 163513 w 331788"/>
                  <a:gd name="connsiteY34" fmla="*/ 215900 h 331787"/>
                  <a:gd name="connsiteX35" fmla="*/ 147825 w 331788"/>
                  <a:gd name="connsiteY35" fmla="*/ 214577 h 331787"/>
                  <a:gd name="connsiteX36" fmla="*/ 141288 w 331788"/>
                  <a:gd name="connsiteY36" fmla="*/ 200025 h 331787"/>
                  <a:gd name="connsiteX37" fmla="*/ 146517 w 331788"/>
                  <a:gd name="connsiteY37" fmla="*/ 192087 h 331787"/>
                  <a:gd name="connsiteX38" fmla="*/ 277877 w 331788"/>
                  <a:gd name="connsiteY38" fmla="*/ 160337 h 331787"/>
                  <a:gd name="connsiteX39" fmla="*/ 314326 w 331788"/>
                  <a:gd name="connsiteY39" fmla="*/ 204624 h 331787"/>
                  <a:gd name="connsiteX40" fmla="*/ 253143 w 331788"/>
                  <a:gd name="connsiteY40" fmla="*/ 211137 h 331787"/>
                  <a:gd name="connsiteX41" fmla="*/ 249238 w 331788"/>
                  <a:gd name="connsiteY41" fmla="*/ 203322 h 331787"/>
                  <a:gd name="connsiteX42" fmla="*/ 277877 w 331788"/>
                  <a:gd name="connsiteY42" fmla="*/ 160337 h 331787"/>
                  <a:gd name="connsiteX43" fmla="*/ 290513 w 331788"/>
                  <a:gd name="connsiteY43" fmla="*/ 153987 h 331787"/>
                  <a:gd name="connsiteX44" fmla="*/ 331788 w 331788"/>
                  <a:gd name="connsiteY44" fmla="*/ 167061 h 331787"/>
                  <a:gd name="connsiteX45" fmla="*/ 329125 w 331788"/>
                  <a:gd name="connsiteY45" fmla="*/ 198437 h 331787"/>
                  <a:gd name="connsiteX46" fmla="*/ 290513 w 331788"/>
                  <a:gd name="connsiteY46" fmla="*/ 153987 h 331787"/>
                  <a:gd name="connsiteX47" fmla="*/ 113341 w 331788"/>
                  <a:gd name="connsiteY47" fmla="*/ 139700 h 331787"/>
                  <a:gd name="connsiteX48" fmla="*/ 130085 w 331788"/>
                  <a:gd name="connsiteY48" fmla="*/ 169324 h 331787"/>
                  <a:gd name="connsiteX49" fmla="*/ 136525 w 331788"/>
                  <a:gd name="connsiteY49" fmla="*/ 178340 h 331787"/>
                  <a:gd name="connsiteX50" fmla="*/ 128797 w 331788"/>
                  <a:gd name="connsiteY50" fmla="*/ 191219 h 331787"/>
                  <a:gd name="connsiteX51" fmla="*/ 121069 w 331788"/>
                  <a:gd name="connsiteY51" fmla="*/ 189932 h 331787"/>
                  <a:gd name="connsiteX52" fmla="*/ 95310 w 331788"/>
                  <a:gd name="connsiteY52" fmla="*/ 207963 h 331787"/>
                  <a:gd name="connsiteX53" fmla="*/ 1288 w 331788"/>
                  <a:gd name="connsiteY53" fmla="*/ 179628 h 331787"/>
                  <a:gd name="connsiteX54" fmla="*/ 0 w 331788"/>
                  <a:gd name="connsiteY54" fmla="*/ 165460 h 331787"/>
                  <a:gd name="connsiteX55" fmla="*/ 1288 w 331788"/>
                  <a:gd name="connsiteY55" fmla="*/ 151292 h 331787"/>
                  <a:gd name="connsiteX56" fmla="*/ 113341 w 331788"/>
                  <a:gd name="connsiteY56" fmla="*/ 139700 h 331787"/>
                  <a:gd name="connsiteX57" fmla="*/ 186315 w 331788"/>
                  <a:gd name="connsiteY57" fmla="*/ 138112 h 331787"/>
                  <a:gd name="connsiteX58" fmla="*/ 268288 w 331788"/>
                  <a:gd name="connsiteY58" fmla="*/ 149780 h 331787"/>
                  <a:gd name="connsiteX59" fmla="*/ 238829 w 331788"/>
                  <a:gd name="connsiteY59" fmla="*/ 193860 h 331787"/>
                  <a:gd name="connsiteX60" fmla="*/ 227301 w 331788"/>
                  <a:gd name="connsiteY60" fmla="*/ 191267 h 331787"/>
                  <a:gd name="connsiteX61" fmla="*/ 200404 w 331788"/>
                  <a:gd name="connsiteY61" fmla="*/ 214604 h 331787"/>
                  <a:gd name="connsiteX62" fmla="*/ 179911 w 331788"/>
                  <a:gd name="connsiteY62" fmla="*/ 215900 h 331787"/>
                  <a:gd name="connsiteX63" fmla="*/ 155575 w 331788"/>
                  <a:gd name="connsiteY63" fmla="*/ 179599 h 331787"/>
                  <a:gd name="connsiteX64" fmla="*/ 173507 w 331788"/>
                  <a:gd name="connsiteY64" fmla="*/ 154966 h 331787"/>
                  <a:gd name="connsiteX65" fmla="*/ 186315 w 331788"/>
                  <a:gd name="connsiteY65" fmla="*/ 138112 h 331787"/>
                  <a:gd name="connsiteX66" fmla="*/ 168276 w 331788"/>
                  <a:gd name="connsiteY66" fmla="*/ 138112 h 331787"/>
                  <a:gd name="connsiteX67" fmla="*/ 161661 w 331788"/>
                  <a:gd name="connsiteY67" fmla="*/ 145566 h 331787"/>
                  <a:gd name="connsiteX68" fmla="*/ 145786 w 331788"/>
                  <a:gd name="connsiteY68" fmla="*/ 166687 h 331787"/>
                  <a:gd name="connsiteX69" fmla="*/ 141817 w 331788"/>
                  <a:gd name="connsiteY69" fmla="*/ 161718 h 331787"/>
                  <a:gd name="connsiteX70" fmla="*/ 128588 w 331788"/>
                  <a:gd name="connsiteY70" fmla="*/ 139354 h 331787"/>
                  <a:gd name="connsiteX71" fmla="*/ 168276 w 331788"/>
                  <a:gd name="connsiteY71" fmla="*/ 138112 h 331787"/>
                  <a:gd name="connsiteX72" fmla="*/ 220028 w 331788"/>
                  <a:gd name="connsiteY72" fmla="*/ 103187 h 331787"/>
                  <a:gd name="connsiteX73" fmla="*/ 232728 w 331788"/>
                  <a:gd name="connsiteY73" fmla="*/ 105784 h 331787"/>
                  <a:gd name="connsiteX74" fmla="*/ 237808 w 331788"/>
                  <a:gd name="connsiteY74" fmla="*/ 105784 h 331787"/>
                  <a:gd name="connsiteX75" fmla="*/ 246698 w 331788"/>
                  <a:gd name="connsiteY75" fmla="*/ 118773 h 331787"/>
                  <a:gd name="connsiteX76" fmla="*/ 255588 w 331788"/>
                  <a:gd name="connsiteY76" fmla="*/ 131762 h 331787"/>
                  <a:gd name="connsiteX77" fmla="*/ 198438 w 331788"/>
                  <a:gd name="connsiteY77" fmla="*/ 125267 h 331787"/>
                  <a:gd name="connsiteX78" fmla="*/ 220028 w 331788"/>
                  <a:gd name="connsiteY78" fmla="*/ 103187 h 331787"/>
                  <a:gd name="connsiteX79" fmla="*/ 317236 w 331788"/>
                  <a:gd name="connsiteY79" fmla="*/ 98425 h 331787"/>
                  <a:gd name="connsiteX80" fmla="*/ 331788 w 331788"/>
                  <a:gd name="connsiteY80" fmla="*/ 152400 h 331787"/>
                  <a:gd name="connsiteX81" fmla="*/ 292100 w 331788"/>
                  <a:gd name="connsiteY81" fmla="*/ 140552 h 331787"/>
                  <a:gd name="connsiteX82" fmla="*/ 317236 w 331788"/>
                  <a:gd name="connsiteY82" fmla="*/ 98425 h 331787"/>
                  <a:gd name="connsiteX83" fmla="*/ 286068 w 331788"/>
                  <a:gd name="connsiteY83" fmla="*/ 52387 h 331787"/>
                  <a:gd name="connsiteX84" fmla="*/ 309563 w 331788"/>
                  <a:gd name="connsiteY84" fmla="*/ 84748 h 331787"/>
                  <a:gd name="connsiteX85" fmla="*/ 278236 w 331788"/>
                  <a:gd name="connsiteY85" fmla="*/ 136525 h 331787"/>
                  <a:gd name="connsiteX86" fmla="*/ 276931 w 331788"/>
                  <a:gd name="connsiteY86" fmla="*/ 136525 h 331787"/>
                  <a:gd name="connsiteX87" fmla="*/ 258657 w 331788"/>
                  <a:gd name="connsiteY87" fmla="*/ 110636 h 331787"/>
                  <a:gd name="connsiteX88" fmla="*/ 250825 w 331788"/>
                  <a:gd name="connsiteY88" fmla="*/ 98986 h 331787"/>
                  <a:gd name="connsiteX89" fmla="*/ 259962 w 331788"/>
                  <a:gd name="connsiteY89" fmla="*/ 78275 h 331787"/>
                  <a:gd name="connsiteX90" fmla="*/ 258657 w 331788"/>
                  <a:gd name="connsiteY90" fmla="*/ 70509 h 331787"/>
                  <a:gd name="connsiteX91" fmla="*/ 286068 w 331788"/>
                  <a:gd name="connsiteY91" fmla="*/ 52387 h 331787"/>
                  <a:gd name="connsiteX92" fmla="*/ 73025 w 331788"/>
                  <a:gd name="connsiteY92" fmla="*/ 28575 h 331787"/>
                  <a:gd name="connsiteX93" fmla="*/ 107950 w 331788"/>
                  <a:gd name="connsiteY93" fmla="*/ 126377 h 331787"/>
                  <a:gd name="connsiteX94" fmla="*/ 3175 w 331788"/>
                  <a:gd name="connsiteY94" fmla="*/ 138113 h 331787"/>
                  <a:gd name="connsiteX95" fmla="*/ 73025 w 331788"/>
                  <a:gd name="connsiteY95" fmla="*/ 28575 h 331787"/>
                  <a:gd name="connsiteX96" fmla="*/ 203200 w 331788"/>
                  <a:gd name="connsiteY96" fmla="*/ 4762 h 331787"/>
                  <a:gd name="connsiteX97" fmla="*/ 274638 w 331788"/>
                  <a:gd name="connsiteY97" fmla="*/ 41817 h 331787"/>
                  <a:gd name="connsiteX98" fmla="*/ 251258 w 331788"/>
                  <a:gd name="connsiteY98" fmla="*/ 57150 h 331787"/>
                  <a:gd name="connsiteX99" fmla="*/ 233074 w 331788"/>
                  <a:gd name="connsiteY99" fmla="*/ 50761 h 331787"/>
                  <a:gd name="connsiteX100" fmla="*/ 225281 w 331788"/>
                  <a:gd name="connsiteY100" fmla="*/ 52039 h 331787"/>
                  <a:gd name="connsiteX101" fmla="*/ 203200 w 331788"/>
                  <a:gd name="connsiteY101" fmla="*/ 4762 h 331787"/>
                  <a:gd name="connsiteX102" fmla="*/ 165260 w 331788"/>
                  <a:gd name="connsiteY102" fmla="*/ 0 h 331787"/>
                  <a:gd name="connsiteX103" fmla="*/ 185786 w 331788"/>
                  <a:gd name="connsiteY103" fmla="*/ 1290 h 331787"/>
                  <a:gd name="connsiteX104" fmla="*/ 212725 w 331788"/>
                  <a:gd name="connsiteY104" fmla="*/ 59333 h 331787"/>
                  <a:gd name="connsiteX105" fmla="*/ 205028 w 331788"/>
                  <a:gd name="connsiteY105" fmla="*/ 77390 h 331787"/>
                  <a:gd name="connsiteX106" fmla="*/ 208876 w 331788"/>
                  <a:gd name="connsiteY106" fmla="*/ 91579 h 331787"/>
                  <a:gd name="connsiteX107" fmla="*/ 179371 w 331788"/>
                  <a:gd name="connsiteY107" fmla="*/ 122535 h 331787"/>
                  <a:gd name="connsiteX108" fmla="*/ 176806 w 331788"/>
                  <a:gd name="connsiteY108" fmla="*/ 122535 h 331787"/>
                  <a:gd name="connsiteX109" fmla="*/ 122927 w 331788"/>
                  <a:gd name="connsiteY109" fmla="*/ 123825 h 331787"/>
                  <a:gd name="connsiteX110" fmla="*/ 85725 w 331788"/>
                  <a:gd name="connsiteY110" fmla="*/ 20637 h 331787"/>
                  <a:gd name="connsiteX111" fmla="*/ 165260 w 331788"/>
                  <a:gd name="connsiteY111" fmla="*/ 0 h 33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1788" h="331787">
                    <a:moveTo>
                      <a:pt x="199497" y="265112"/>
                    </a:moveTo>
                    <a:cubicBezTo>
                      <a:pt x="203360" y="270241"/>
                      <a:pt x="205935" y="274088"/>
                      <a:pt x="209798" y="279217"/>
                    </a:cubicBezTo>
                    <a:cubicBezTo>
                      <a:pt x="222674" y="295885"/>
                      <a:pt x="231688" y="307425"/>
                      <a:pt x="238126" y="315118"/>
                    </a:cubicBezTo>
                    <a:cubicBezTo>
                      <a:pt x="216236" y="325376"/>
                      <a:pt x="191771" y="331787"/>
                      <a:pt x="166018" y="331787"/>
                    </a:cubicBezTo>
                    <a:cubicBezTo>
                      <a:pt x="150566" y="331787"/>
                      <a:pt x="136402" y="329223"/>
                      <a:pt x="122238" y="325376"/>
                    </a:cubicBezTo>
                    <a:cubicBezTo>
                      <a:pt x="141553" y="312554"/>
                      <a:pt x="169881" y="293321"/>
                      <a:pt x="199497" y="265112"/>
                    </a:cubicBezTo>
                    <a:close/>
                    <a:moveTo>
                      <a:pt x="190500" y="228600"/>
                    </a:moveTo>
                    <a:cubicBezTo>
                      <a:pt x="194163" y="228600"/>
                      <a:pt x="197827" y="228600"/>
                      <a:pt x="201490" y="228600"/>
                    </a:cubicBezTo>
                    <a:cubicBezTo>
                      <a:pt x="202712" y="231198"/>
                      <a:pt x="203933" y="233796"/>
                      <a:pt x="206375" y="236394"/>
                    </a:cubicBezTo>
                    <a:cubicBezTo>
                      <a:pt x="203933" y="237693"/>
                      <a:pt x="201490" y="240290"/>
                      <a:pt x="200269" y="242888"/>
                    </a:cubicBezTo>
                    <a:cubicBezTo>
                      <a:pt x="196606" y="237693"/>
                      <a:pt x="194163" y="233796"/>
                      <a:pt x="190500" y="228600"/>
                    </a:cubicBezTo>
                    <a:close/>
                    <a:moveTo>
                      <a:pt x="146452" y="228600"/>
                    </a:moveTo>
                    <a:cubicBezTo>
                      <a:pt x="152930" y="228600"/>
                      <a:pt x="159408" y="229897"/>
                      <a:pt x="164590" y="229897"/>
                    </a:cubicBezTo>
                    <a:cubicBezTo>
                      <a:pt x="164590" y="229897"/>
                      <a:pt x="164590" y="229897"/>
                      <a:pt x="165885" y="229897"/>
                    </a:cubicBezTo>
                    <a:cubicBezTo>
                      <a:pt x="168477" y="229897"/>
                      <a:pt x="171068" y="229897"/>
                      <a:pt x="173659" y="229897"/>
                    </a:cubicBezTo>
                    <a:cubicBezTo>
                      <a:pt x="178841" y="237678"/>
                      <a:pt x="185319" y="245459"/>
                      <a:pt x="190501" y="253240"/>
                    </a:cubicBezTo>
                    <a:cubicBezTo>
                      <a:pt x="156817" y="286958"/>
                      <a:pt x="123132" y="309004"/>
                      <a:pt x="103699" y="320675"/>
                    </a:cubicBezTo>
                    <a:cubicBezTo>
                      <a:pt x="94630" y="316785"/>
                      <a:pt x="85561" y="311597"/>
                      <a:pt x="77788" y="306410"/>
                    </a:cubicBezTo>
                    <a:cubicBezTo>
                      <a:pt x="84266" y="293442"/>
                      <a:pt x="97221" y="271396"/>
                      <a:pt x="112768" y="244162"/>
                    </a:cubicBezTo>
                    <a:cubicBezTo>
                      <a:pt x="115359" y="245459"/>
                      <a:pt x="117950" y="245459"/>
                      <a:pt x="121837" y="245459"/>
                    </a:cubicBezTo>
                    <a:cubicBezTo>
                      <a:pt x="132201" y="245459"/>
                      <a:pt x="142566" y="238975"/>
                      <a:pt x="146452" y="228600"/>
                    </a:cubicBezTo>
                    <a:close/>
                    <a:moveTo>
                      <a:pt x="323851" y="217487"/>
                    </a:moveTo>
                    <a:cubicBezTo>
                      <a:pt x="310830" y="256268"/>
                      <a:pt x="284788" y="287292"/>
                      <a:pt x="249631" y="307975"/>
                    </a:cubicBezTo>
                    <a:cubicBezTo>
                      <a:pt x="240516" y="295048"/>
                      <a:pt x="224890" y="275658"/>
                      <a:pt x="207963" y="253682"/>
                    </a:cubicBezTo>
                    <a:cubicBezTo>
                      <a:pt x="211869" y="249804"/>
                      <a:pt x="214474" y="247219"/>
                      <a:pt x="218380" y="243341"/>
                    </a:cubicBezTo>
                    <a:cubicBezTo>
                      <a:pt x="220984" y="244634"/>
                      <a:pt x="223588" y="244634"/>
                      <a:pt x="227495" y="244634"/>
                    </a:cubicBezTo>
                    <a:cubicBezTo>
                      <a:pt x="239214" y="244634"/>
                      <a:pt x="250933" y="236878"/>
                      <a:pt x="253537" y="225243"/>
                    </a:cubicBezTo>
                    <a:cubicBezTo>
                      <a:pt x="280881" y="222658"/>
                      <a:pt x="304319" y="220073"/>
                      <a:pt x="323851" y="217487"/>
                    </a:cubicBezTo>
                    <a:close/>
                    <a:moveTo>
                      <a:pt x="3175" y="196850"/>
                    </a:moveTo>
                    <a:cubicBezTo>
                      <a:pt x="23562" y="204666"/>
                      <a:pt x="55417" y="215086"/>
                      <a:pt x="93642" y="222902"/>
                    </a:cubicBezTo>
                    <a:cubicBezTo>
                      <a:pt x="94916" y="228112"/>
                      <a:pt x="96190" y="232019"/>
                      <a:pt x="100013" y="235927"/>
                    </a:cubicBezTo>
                    <a:cubicBezTo>
                      <a:pt x="84723" y="261978"/>
                      <a:pt x="71981" y="284122"/>
                      <a:pt x="65610" y="298450"/>
                    </a:cubicBezTo>
                    <a:cubicBezTo>
                      <a:pt x="33755" y="273702"/>
                      <a:pt x="10820" y="237230"/>
                      <a:pt x="3175" y="196850"/>
                    </a:cubicBezTo>
                    <a:close/>
                    <a:moveTo>
                      <a:pt x="146517" y="192087"/>
                    </a:moveTo>
                    <a:cubicBezTo>
                      <a:pt x="151747" y="200025"/>
                      <a:pt x="156976" y="207963"/>
                      <a:pt x="163513" y="215900"/>
                    </a:cubicBezTo>
                    <a:cubicBezTo>
                      <a:pt x="158284" y="215900"/>
                      <a:pt x="153054" y="214577"/>
                      <a:pt x="147825" y="214577"/>
                    </a:cubicBezTo>
                    <a:cubicBezTo>
                      <a:pt x="147825" y="209286"/>
                      <a:pt x="145210" y="203994"/>
                      <a:pt x="141288" y="200025"/>
                    </a:cubicBezTo>
                    <a:cubicBezTo>
                      <a:pt x="142595" y="197379"/>
                      <a:pt x="145210" y="194733"/>
                      <a:pt x="146517" y="192087"/>
                    </a:cubicBezTo>
                    <a:close/>
                    <a:moveTo>
                      <a:pt x="277877" y="160337"/>
                    </a:moveTo>
                    <a:cubicBezTo>
                      <a:pt x="290894" y="175968"/>
                      <a:pt x="302610" y="190296"/>
                      <a:pt x="314326" y="204624"/>
                    </a:cubicBezTo>
                    <a:cubicBezTo>
                      <a:pt x="297403" y="205927"/>
                      <a:pt x="276575" y="208532"/>
                      <a:pt x="253143" y="211137"/>
                    </a:cubicBezTo>
                    <a:cubicBezTo>
                      <a:pt x="251842" y="207230"/>
                      <a:pt x="251842" y="204624"/>
                      <a:pt x="249238" y="203322"/>
                    </a:cubicBezTo>
                    <a:cubicBezTo>
                      <a:pt x="259652" y="188994"/>
                      <a:pt x="270066" y="174665"/>
                      <a:pt x="277877" y="160337"/>
                    </a:cubicBezTo>
                    <a:close/>
                    <a:moveTo>
                      <a:pt x="290513" y="153987"/>
                    </a:moveTo>
                    <a:cubicBezTo>
                      <a:pt x="306490" y="159216"/>
                      <a:pt x="321136" y="163139"/>
                      <a:pt x="331788" y="167061"/>
                    </a:cubicBezTo>
                    <a:cubicBezTo>
                      <a:pt x="331788" y="178827"/>
                      <a:pt x="330457" y="187978"/>
                      <a:pt x="329125" y="198437"/>
                    </a:cubicBezTo>
                    <a:cubicBezTo>
                      <a:pt x="317142" y="185364"/>
                      <a:pt x="303828" y="170983"/>
                      <a:pt x="290513" y="153987"/>
                    </a:cubicBezTo>
                    <a:close/>
                    <a:moveTo>
                      <a:pt x="113341" y="139700"/>
                    </a:moveTo>
                    <a:cubicBezTo>
                      <a:pt x="118493" y="150004"/>
                      <a:pt x="124933" y="160307"/>
                      <a:pt x="130085" y="169324"/>
                    </a:cubicBezTo>
                    <a:cubicBezTo>
                      <a:pt x="132661" y="171900"/>
                      <a:pt x="135237" y="175764"/>
                      <a:pt x="136525" y="178340"/>
                    </a:cubicBezTo>
                    <a:cubicBezTo>
                      <a:pt x="133949" y="183492"/>
                      <a:pt x="131373" y="187356"/>
                      <a:pt x="128797" y="191219"/>
                    </a:cubicBezTo>
                    <a:cubicBezTo>
                      <a:pt x="126221" y="189932"/>
                      <a:pt x="123645" y="189932"/>
                      <a:pt x="121069" y="189932"/>
                    </a:cubicBezTo>
                    <a:cubicBezTo>
                      <a:pt x="109478" y="189932"/>
                      <a:pt x="99174" y="197659"/>
                      <a:pt x="95310" y="207963"/>
                    </a:cubicBezTo>
                    <a:cubicBezTo>
                      <a:pt x="52807" y="200235"/>
                      <a:pt x="19320" y="187356"/>
                      <a:pt x="1288" y="179628"/>
                    </a:cubicBezTo>
                    <a:cubicBezTo>
                      <a:pt x="0" y="174476"/>
                      <a:pt x="0" y="170612"/>
                      <a:pt x="0" y="165460"/>
                    </a:cubicBezTo>
                    <a:cubicBezTo>
                      <a:pt x="0" y="160307"/>
                      <a:pt x="0" y="156444"/>
                      <a:pt x="1288" y="151292"/>
                    </a:cubicBezTo>
                    <a:cubicBezTo>
                      <a:pt x="23183" y="147428"/>
                      <a:pt x="64399" y="142276"/>
                      <a:pt x="113341" y="139700"/>
                    </a:cubicBezTo>
                    <a:close/>
                    <a:moveTo>
                      <a:pt x="186315" y="138112"/>
                    </a:moveTo>
                    <a:cubicBezTo>
                      <a:pt x="215774" y="139408"/>
                      <a:pt x="243952" y="143298"/>
                      <a:pt x="268288" y="149780"/>
                    </a:cubicBezTo>
                    <a:cubicBezTo>
                      <a:pt x="259322" y="164042"/>
                      <a:pt x="249076" y="179599"/>
                      <a:pt x="238829" y="193860"/>
                    </a:cubicBezTo>
                    <a:cubicBezTo>
                      <a:pt x="234986" y="192564"/>
                      <a:pt x="231144" y="191267"/>
                      <a:pt x="227301" y="191267"/>
                    </a:cubicBezTo>
                    <a:cubicBezTo>
                      <a:pt x="213212" y="191267"/>
                      <a:pt x="201785" y="201739"/>
                      <a:pt x="200404" y="214604"/>
                    </a:cubicBezTo>
                    <a:cubicBezTo>
                      <a:pt x="194000" y="214604"/>
                      <a:pt x="186315" y="214604"/>
                      <a:pt x="179911" y="215900"/>
                    </a:cubicBezTo>
                    <a:cubicBezTo>
                      <a:pt x="170945" y="202936"/>
                      <a:pt x="163260" y="191267"/>
                      <a:pt x="155575" y="179599"/>
                    </a:cubicBezTo>
                    <a:cubicBezTo>
                      <a:pt x="160698" y="171820"/>
                      <a:pt x="167102" y="162745"/>
                      <a:pt x="173507" y="154966"/>
                    </a:cubicBezTo>
                    <a:cubicBezTo>
                      <a:pt x="177349" y="148483"/>
                      <a:pt x="182472" y="143298"/>
                      <a:pt x="186315" y="138112"/>
                    </a:cubicBezTo>
                    <a:close/>
                    <a:moveTo>
                      <a:pt x="168276" y="138112"/>
                    </a:moveTo>
                    <a:cubicBezTo>
                      <a:pt x="165630" y="140597"/>
                      <a:pt x="164307" y="143081"/>
                      <a:pt x="161661" y="145566"/>
                    </a:cubicBezTo>
                    <a:cubicBezTo>
                      <a:pt x="156370" y="153020"/>
                      <a:pt x="151078" y="159232"/>
                      <a:pt x="145786" y="166687"/>
                    </a:cubicBezTo>
                    <a:cubicBezTo>
                      <a:pt x="144463" y="165445"/>
                      <a:pt x="143140" y="162960"/>
                      <a:pt x="141817" y="161718"/>
                    </a:cubicBezTo>
                    <a:cubicBezTo>
                      <a:pt x="137849" y="154263"/>
                      <a:pt x="132557" y="146808"/>
                      <a:pt x="128588" y="139354"/>
                    </a:cubicBezTo>
                    <a:cubicBezTo>
                      <a:pt x="141817" y="139354"/>
                      <a:pt x="155047" y="138112"/>
                      <a:pt x="168276" y="138112"/>
                    </a:cubicBezTo>
                    <a:close/>
                    <a:moveTo>
                      <a:pt x="220028" y="103187"/>
                    </a:moveTo>
                    <a:cubicBezTo>
                      <a:pt x="223838" y="104486"/>
                      <a:pt x="227648" y="105784"/>
                      <a:pt x="232728" y="105784"/>
                    </a:cubicBezTo>
                    <a:cubicBezTo>
                      <a:pt x="233998" y="105784"/>
                      <a:pt x="236538" y="105784"/>
                      <a:pt x="237808" y="105784"/>
                    </a:cubicBezTo>
                    <a:cubicBezTo>
                      <a:pt x="241618" y="109681"/>
                      <a:pt x="244158" y="114877"/>
                      <a:pt x="246698" y="118773"/>
                    </a:cubicBezTo>
                    <a:cubicBezTo>
                      <a:pt x="249238" y="122670"/>
                      <a:pt x="253048" y="127865"/>
                      <a:pt x="255588" y="131762"/>
                    </a:cubicBezTo>
                    <a:cubicBezTo>
                      <a:pt x="237808" y="129164"/>
                      <a:pt x="218758" y="126566"/>
                      <a:pt x="198438" y="125267"/>
                    </a:cubicBezTo>
                    <a:cubicBezTo>
                      <a:pt x="206058" y="117474"/>
                      <a:pt x="213678" y="109681"/>
                      <a:pt x="220028" y="103187"/>
                    </a:cubicBezTo>
                    <a:close/>
                    <a:moveTo>
                      <a:pt x="317236" y="98425"/>
                    </a:moveTo>
                    <a:cubicBezTo>
                      <a:pt x="325173" y="115539"/>
                      <a:pt x="329142" y="133969"/>
                      <a:pt x="331788" y="152400"/>
                    </a:cubicBezTo>
                    <a:cubicBezTo>
                      <a:pt x="319882" y="148450"/>
                      <a:pt x="306652" y="144501"/>
                      <a:pt x="292100" y="140552"/>
                    </a:cubicBezTo>
                    <a:cubicBezTo>
                      <a:pt x="301361" y="124754"/>
                      <a:pt x="310621" y="111589"/>
                      <a:pt x="317236" y="98425"/>
                    </a:cubicBezTo>
                    <a:close/>
                    <a:moveTo>
                      <a:pt x="286068" y="52387"/>
                    </a:moveTo>
                    <a:cubicBezTo>
                      <a:pt x="295205" y="61448"/>
                      <a:pt x="303037" y="71803"/>
                      <a:pt x="309563" y="84748"/>
                    </a:cubicBezTo>
                    <a:cubicBezTo>
                      <a:pt x="301731" y="98986"/>
                      <a:pt x="289984" y="117108"/>
                      <a:pt x="278236" y="136525"/>
                    </a:cubicBezTo>
                    <a:cubicBezTo>
                      <a:pt x="278236" y="136525"/>
                      <a:pt x="276931" y="136525"/>
                      <a:pt x="276931" y="136525"/>
                    </a:cubicBezTo>
                    <a:cubicBezTo>
                      <a:pt x="270404" y="127464"/>
                      <a:pt x="265183" y="119697"/>
                      <a:pt x="258657" y="110636"/>
                    </a:cubicBezTo>
                    <a:cubicBezTo>
                      <a:pt x="256046" y="106753"/>
                      <a:pt x="253436" y="102870"/>
                      <a:pt x="250825" y="98986"/>
                    </a:cubicBezTo>
                    <a:cubicBezTo>
                      <a:pt x="256046" y="93809"/>
                      <a:pt x="259962" y="86042"/>
                      <a:pt x="259962" y="78275"/>
                    </a:cubicBezTo>
                    <a:cubicBezTo>
                      <a:pt x="259962" y="75687"/>
                      <a:pt x="259962" y="73098"/>
                      <a:pt x="258657" y="70509"/>
                    </a:cubicBezTo>
                    <a:cubicBezTo>
                      <a:pt x="269099" y="62742"/>
                      <a:pt x="278236" y="57564"/>
                      <a:pt x="286068" y="52387"/>
                    </a:cubicBezTo>
                    <a:close/>
                    <a:moveTo>
                      <a:pt x="73025" y="28575"/>
                    </a:moveTo>
                    <a:cubicBezTo>
                      <a:pt x="79493" y="54655"/>
                      <a:pt x="92428" y="92472"/>
                      <a:pt x="107950" y="126377"/>
                    </a:cubicBezTo>
                    <a:cubicBezTo>
                      <a:pt x="63970" y="128985"/>
                      <a:pt x="25165" y="134201"/>
                      <a:pt x="3175" y="138113"/>
                    </a:cubicBezTo>
                    <a:cubicBezTo>
                      <a:pt x="10936" y="92472"/>
                      <a:pt x="36806" y="53351"/>
                      <a:pt x="73025" y="28575"/>
                    </a:cubicBezTo>
                    <a:close/>
                    <a:moveTo>
                      <a:pt x="203200" y="4762"/>
                    </a:moveTo>
                    <a:cubicBezTo>
                      <a:pt x="230476" y="11151"/>
                      <a:pt x="255155" y="23928"/>
                      <a:pt x="274638" y="41817"/>
                    </a:cubicBezTo>
                    <a:cubicBezTo>
                      <a:pt x="268144" y="45650"/>
                      <a:pt x="260350" y="52039"/>
                      <a:pt x="251258" y="57150"/>
                    </a:cubicBezTo>
                    <a:cubicBezTo>
                      <a:pt x="246063" y="53316"/>
                      <a:pt x="239568" y="50761"/>
                      <a:pt x="233074" y="50761"/>
                    </a:cubicBezTo>
                    <a:cubicBezTo>
                      <a:pt x="230476" y="50761"/>
                      <a:pt x="227879" y="50761"/>
                      <a:pt x="225281" y="52039"/>
                    </a:cubicBezTo>
                    <a:cubicBezTo>
                      <a:pt x="216189" y="34150"/>
                      <a:pt x="208395" y="17539"/>
                      <a:pt x="203200" y="4762"/>
                    </a:cubicBezTo>
                    <a:close/>
                    <a:moveTo>
                      <a:pt x="165260" y="0"/>
                    </a:moveTo>
                    <a:cubicBezTo>
                      <a:pt x="172957" y="0"/>
                      <a:pt x="179371" y="0"/>
                      <a:pt x="185786" y="1290"/>
                    </a:cubicBezTo>
                    <a:cubicBezTo>
                      <a:pt x="192200" y="15478"/>
                      <a:pt x="199897" y="36115"/>
                      <a:pt x="212725" y="59333"/>
                    </a:cubicBezTo>
                    <a:cubicBezTo>
                      <a:pt x="207594" y="63202"/>
                      <a:pt x="205028" y="69651"/>
                      <a:pt x="205028" y="77390"/>
                    </a:cubicBezTo>
                    <a:cubicBezTo>
                      <a:pt x="205028" y="82550"/>
                      <a:pt x="206311" y="87709"/>
                      <a:pt x="208876" y="91579"/>
                    </a:cubicBezTo>
                    <a:cubicBezTo>
                      <a:pt x="198614" y="100608"/>
                      <a:pt x="188351" y="110926"/>
                      <a:pt x="179371" y="122535"/>
                    </a:cubicBezTo>
                    <a:cubicBezTo>
                      <a:pt x="178089" y="122535"/>
                      <a:pt x="178089" y="122535"/>
                      <a:pt x="176806" y="122535"/>
                    </a:cubicBezTo>
                    <a:cubicBezTo>
                      <a:pt x="158846" y="122535"/>
                      <a:pt x="139604" y="123825"/>
                      <a:pt x="122927" y="123825"/>
                    </a:cubicBezTo>
                    <a:cubicBezTo>
                      <a:pt x="104967" y="87709"/>
                      <a:pt x="92139" y="45144"/>
                      <a:pt x="85725" y="20637"/>
                    </a:cubicBezTo>
                    <a:cubicBezTo>
                      <a:pt x="108816" y="7739"/>
                      <a:pt x="135755" y="0"/>
                      <a:pt x="1652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4125595" y="2768600"/>
            <a:ext cx="3313430" cy="829945"/>
            <a:chOff x="6874" y="3324"/>
            <a:chExt cx="4854" cy="1087"/>
          </a:xfrm>
        </p:grpSpPr>
        <p:sp>
          <p:nvSpPr>
            <p:cNvPr id="42" name="矩形 41"/>
            <p:cNvSpPr/>
            <p:nvPr>
              <p:custDataLst>
                <p:tags r:id="rId8"/>
              </p:custDataLst>
            </p:nvPr>
          </p:nvSpPr>
          <p:spPr>
            <a:xfrm>
              <a:off x="7310" y="3503"/>
              <a:ext cx="4190" cy="880"/>
            </a:xfrm>
            <a:prstGeom prst="rect">
              <a:avLst/>
            </a:prstGeom>
            <a:solidFill>
              <a:srgbClr val="E66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9"/>
              </p:custDataLst>
            </p:nvPr>
          </p:nvSpPr>
          <p:spPr>
            <a:xfrm>
              <a:off x="6874" y="3490"/>
              <a:ext cx="880" cy="880"/>
            </a:xfrm>
            <a:prstGeom prst="ellipse">
              <a:avLst/>
            </a:prstGeom>
            <a:solidFill>
              <a:srgbClr val="E6675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41" name="椭圆 61"/>
            <p:cNvSpPr/>
            <p:nvPr>
              <p:custDataLst>
                <p:tags r:id="rId10"/>
              </p:custDataLst>
            </p:nvPr>
          </p:nvSpPr>
          <p:spPr>
            <a:xfrm>
              <a:off x="7119" y="3730"/>
              <a:ext cx="390" cy="390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7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7"/>
                  </a:cubicBezTo>
                  <a:cubicBezTo>
                    <a:pt x="282803" y="232017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7527" y="3324"/>
              <a:ext cx="4201" cy="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66925" indent="-2066925" algn="ctr">
                <a:lnSpc>
                  <a:spcPct val="15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学</a:t>
              </a:r>
              <a:r>
                <a:rPr lang="en-US" altLang="zh-CN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 </a:t>
              </a:r>
              <a:r>
                <a:rPr lang="zh-CN" altLang="en-US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习 目 标</a:t>
              </a:r>
              <a:endPara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cxnSp>
        <p:nvCxnSpPr>
          <p:cNvPr id="56" name="直接连接符 55"/>
          <p:cNvCxnSpPr/>
          <p:nvPr>
            <p:custDataLst>
              <p:tags r:id="rId12"/>
            </p:custDataLst>
          </p:nvPr>
        </p:nvCxnSpPr>
        <p:spPr>
          <a:xfrm flipV="1">
            <a:off x="8897755" y="-3367510"/>
            <a:ext cx="1466850" cy="122471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>
            <p:custDataLst>
              <p:tags r:id="rId13"/>
            </p:custDataLst>
          </p:nvPr>
        </p:nvCxnSpPr>
        <p:spPr>
          <a:xfrm flipV="1">
            <a:off x="11468053" y="-3808460"/>
            <a:ext cx="1466850" cy="122471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4"/>
            </p:custDataLst>
          </p:nvPr>
        </p:nvCxnSpPr>
        <p:spPr>
          <a:xfrm flipV="1">
            <a:off x="13173419" y="-3367510"/>
            <a:ext cx="2308904" cy="1927765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15"/>
            </p:custDataLst>
          </p:nvPr>
        </p:nvCxnSpPr>
        <p:spPr>
          <a:xfrm flipV="1">
            <a:off x="13304926" y="-3260679"/>
            <a:ext cx="633699" cy="52909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16"/>
            </p:custDataLst>
          </p:nvPr>
        </p:nvCxnSpPr>
        <p:spPr>
          <a:xfrm flipV="1">
            <a:off x="13996400" y="-1992997"/>
            <a:ext cx="1072170" cy="895183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17"/>
            </p:custDataLst>
          </p:nvPr>
        </p:nvCxnSpPr>
        <p:spPr>
          <a:xfrm flipV="1">
            <a:off x="7569200" y="-1433542"/>
            <a:ext cx="903662" cy="754491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125730" y="3784600"/>
            <a:ext cx="11968480" cy="177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1、从物质、能量交换的角度掌握地域差异的根本原因。</a:t>
            </a:r>
            <a:endParaRPr sz="2400" b="1">
              <a:solidFill>
                <a:schemeClr val="tx1">
                  <a:lumMod val="95000"/>
                  <a:lumOff val="5000"/>
                </a:schemeClr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、</a:t>
            </a:r>
            <a:r>
              <a:rPr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知道地域差异有不同的空间尺度，能用地图说明陆地上有不同的自然地带。</a:t>
            </a:r>
            <a:endParaRPr sz="2400" b="1">
              <a:solidFill>
                <a:schemeClr val="tx1">
                  <a:lumMod val="95000"/>
                  <a:lumOff val="5000"/>
                </a:schemeClr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3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、</a:t>
            </a:r>
            <a:r>
              <a:rPr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/>
                <a:cs typeface="微软雅黑" charset="-122"/>
                <a:sym typeface="+mn-ea"/>
              </a:rPr>
              <a:t>用实例说明地域分异规律的成因和表现。</a:t>
            </a:r>
            <a:endParaRPr sz="2400" b="1">
              <a:solidFill>
                <a:schemeClr val="tx1">
                  <a:lumMod val="95000"/>
                  <a:lumOff val="5000"/>
                </a:schemeClr>
              </a:solidFill>
              <a:latin typeface="微软雅黑" charset="-122"/>
              <a:ea typeface="微软雅黑"/>
              <a:cs typeface="微软雅黑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257810" y="1277620"/>
            <a:ext cx="11760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 b="1">
                <a:solidFill>
                  <a:srgbClr val="002060"/>
                </a:solidFill>
                <a:latin typeface="微软雅黑" charset="-122"/>
                <a:ea typeface="微软雅黑"/>
                <a:sym typeface="+mn-ea"/>
              </a:rPr>
              <a:t>运用图表并结合实例，分析自然环境的差异性。</a:t>
            </a:r>
            <a:endParaRPr lang="zh-CN" altLang="zh-CN" sz="2400" b="1">
              <a:solidFill>
                <a:srgbClr val="002060"/>
              </a:solidFill>
              <a:latin typeface="微软雅黑" charset="-122"/>
              <a:ea typeface="微软雅黑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20980" y="191770"/>
            <a:ext cx="1186180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观察图</a:t>
            </a:r>
            <a:r>
              <a:rPr lang="en-US" altLang="zh-CN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5.7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，以亚欧大陆中纬度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地区为例，自然带由东向西有何变化规律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？影响其地域分异的主导因素是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什么？</a:t>
            </a:r>
            <a:endParaRPr lang="zh-CN" altLang="en-US" sz="2800" b="1" i="0" kern="1200">
              <a:solidFill>
                <a:schemeClr val="tx1"/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65793" y="2924493"/>
            <a:ext cx="895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Wingdings" panose="05000000000000000000" charset="0"/>
              </a:rPr>
              <a:t>水分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26634" name="Text Box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27138" y="5517515"/>
            <a:ext cx="5562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rPr>
              <a:t>土壤：</a:t>
            </a:r>
            <a:r>
              <a:rPr lang="zh-CN" altLang="en-US" sz="2800" b="1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+mn-ea"/>
              </a:rPr>
              <a:t>森林土、草原土、荒漠土</a:t>
            </a:r>
            <a:endParaRPr kumimoji="0" lang="zh-CN" altLang="en-US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Arial" panose="020B0604020202090204"/>
            </a:endParaRPr>
          </a:p>
        </p:txBody>
      </p:sp>
      <p:sp>
        <p:nvSpPr>
          <p:cNvPr id="21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95938" y="5269770"/>
            <a:ext cx="707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26636" name="Text Box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47510" y="4797985"/>
            <a:ext cx="1755318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rPr>
              <a:t>纬度大陆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Calibri Light" pitchFamily="34" charset="0"/>
            </a:endParaRPr>
          </a:p>
        </p:txBody>
      </p:sp>
      <p:sp>
        <p:nvSpPr>
          <p:cNvPr id="26637" name="Text Box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98758" y="4797985"/>
            <a:ext cx="2143847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rPr>
              <a:t>表现更明显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17886" y="4718198"/>
            <a:ext cx="589731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Wingdings" panose="05000000000000000000" charset="0"/>
              </a:rPr>
              <a:t>中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32755" y="4043045"/>
            <a:ext cx="895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Wingdings" panose="05000000000000000000" charset="0"/>
              </a:rPr>
              <a:t>东西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26" name="AutoShap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08798" y="2541661"/>
            <a:ext cx="235893" cy="432000"/>
          </a:xfrm>
          <a:prstGeom prst="downArrow">
            <a:avLst>
              <a:gd name="adj1" fmla="val 50000"/>
              <a:gd name="adj2" fmla="val 52941"/>
            </a:avLst>
          </a:prstGeom>
          <a:noFill/>
          <a:ln w="2540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charset="-122"/>
              <a:ea typeface="微软雅黑"/>
              <a:cs typeface="Calibri Light" pitchFamily="34" charset="0"/>
              <a:sym typeface="Book Antiqua" panose="02040602050305030304" pitchFamily="18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86443" y="1908175"/>
            <a:ext cx="903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Wingdings" panose="05000000000000000000" charset="0"/>
              </a:rPr>
              <a:t>海陆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grpSp>
        <p:nvGrpSpPr>
          <p:cNvPr id="26642" name="Group 25"/>
          <p:cNvGrpSpPr/>
          <p:nvPr>
            <p:custDataLst>
              <p:tags r:id="rId11"/>
            </p:custDataLst>
          </p:nvPr>
        </p:nvGrpSpPr>
        <p:grpSpPr>
          <a:xfrm>
            <a:off x="1227138" y="2069876"/>
            <a:ext cx="4176686" cy="551573"/>
            <a:chOff x="0" y="1026"/>
            <a:chExt cx="2408" cy="318"/>
          </a:xfrm>
        </p:grpSpPr>
        <p:grpSp>
          <p:nvGrpSpPr>
            <p:cNvPr id="26643" name="Group 26"/>
            <p:cNvGrpSpPr/>
            <p:nvPr>
              <p:custDataLst>
                <p:tags r:id="rId12"/>
              </p:custDataLst>
            </p:nvPr>
          </p:nvGrpSpPr>
          <p:grpSpPr>
            <a:xfrm>
              <a:off x="0" y="1026"/>
              <a:ext cx="2408" cy="301"/>
              <a:chOff x="0" y="1253"/>
              <a:chExt cx="2408" cy="301"/>
            </a:xfrm>
          </p:grpSpPr>
          <p:sp>
            <p:nvSpPr>
              <p:cNvPr id="26644" name="Text Box 2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844" y="1253"/>
                <a:ext cx="564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微软雅黑"/>
                    <a:cs typeface="Calibri Light" pitchFamily="34" charset="0"/>
                  </a:rPr>
                  <a:t>不同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endParaRPr>
              </a:p>
            </p:txBody>
          </p:sp>
          <p:sp>
            <p:nvSpPr>
              <p:cNvPr id="26645" name="Text Box 28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0" y="1253"/>
                <a:ext cx="1236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微软雅黑"/>
                    <a:cs typeface="Calibri Light" pitchFamily="34" charset="0"/>
                  </a:rPr>
                  <a:t>影响因素：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endParaRPr>
              </a:p>
            </p:txBody>
          </p:sp>
        </p:grpSp>
        <p:sp>
          <p:nvSpPr>
            <p:cNvPr id="30" name="Line 2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118" y="1344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itchFamily="34" charset="0"/>
                <a:ea typeface="微软雅黑"/>
                <a:cs typeface="Calibri Light" pitchFamily="34" charset="0"/>
              </a:endParaRPr>
            </a:p>
          </p:txBody>
        </p:sp>
      </p:grpSp>
      <p:grpSp>
        <p:nvGrpSpPr>
          <p:cNvPr id="26647" name="Group 30"/>
          <p:cNvGrpSpPr/>
          <p:nvPr>
            <p:custDataLst>
              <p:tags r:id="rId16"/>
            </p:custDataLst>
          </p:nvPr>
        </p:nvGrpSpPr>
        <p:grpSpPr>
          <a:xfrm>
            <a:off x="1227138" y="2983960"/>
            <a:ext cx="4176686" cy="551572"/>
            <a:chOff x="0" y="1026"/>
            <a:chExt cx="2408" cy="318"/>
          </a:xfrm>
        </p:grpSpPr>
        <p:grpSp>
          <p:nvGrpSpPr>
            <p:cNvPr id="26648" name="Group 31"/>
            <p:cNvGrpSpPr/>
            <p:nvPr>
              <p:custDataLst>
                <p:tags r:id="rId17"/>
              </p:custDataLst>
            </p:nvPr>
          </p:nvGrpSpPr>
          <p:grpSpPr>
            <a:xfrm>
              <a:off x="0" y="1026"/>
              <a:ext cx="2408" cy="301"/>
              <a:chOff x="0" y="1253"/>
              <a:chExt cx="2408" cy="301"/>
            </a:xfrm>
          </p:grpSpPr>
          <p:sp>
            <p:nvSpPr>
              <p:cNvPr id="26649" name="Text Box 3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44" y="1253"/>
                <a:ext cx="564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微软雅黑"/>
                    <a:cs typeface="Calibri Light" pitchFamily="34" charset="0"/>
                  </a:rPr>
                  <a:t>差异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endParaRPr>
              </a:p>
            </p:txBody>
          </p:sp>
          <p:sp>
            <p:nvSpPr>
              <p:cNvPr id="26650" name="Text Box 3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0" y="1253"/>
                <a:ext cx="1236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微软雅黑"/>
                    <a:cs typeface="Calibri Light" pitchFamily="34" charset="0"/>
                  </a:rPr>
                  <a:t>形成基础：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endParaRPr>
              </a:p>
            </p:txBody>
          </p:sp>
        </p:grpSp>
        <p:sp>
          <p:nvSpPr>
            <p:cNvPr id="35" name="Line 3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118" y="1344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itchFamily="34" charset="0"/>
                <a:ea typeface="微软雅黑"/>
                <a:cs typeface="Calibri Light" pitchFamily="34" charset="0"/>
              </a:endParaRPr>
            </a:p>
          </p:txBody>
        </p:sp>
      </p:grpSp>
      <p:grpSp>
        <p:nvGrpSpPr>
          <p:cNvPr id="26652" name="Group 35"/>
          <p:cNvGrpSpPr/>
          <p:nvPr>
            <p:custDataLst>
              <p:tags r:id="rId21"/>
            </p:custDataLst>
          </p:nvPr>
        </p:nvGrpSpPr>
        <p:grpSpPr>
          <a:xfrm>
            <a:off x="1227138" y="3936202"/>
            <a:ext cx="6065560" cy="601873"/>
            <a:chOff x="0" y="2205"/>
            <a:chExt cx="3497" cy="347"/>
          </a:xfrm>
        </p:grpSpPr>
        <p:sp>
          <p:nvSpPr>
            <p:cNvPr id="26653" name="Text Box 3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33" y="2251"/>
              <a:ext cx="564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rPr>
                <a:t>更替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343" y="2523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itchFamily="34" charset="0"/>
                <a:ea typeface="微软雅黑"/>
                <a:cs typeface="Calibri Light" pitchFamily="34" charset="0"/>
              </a:endParaRPr>
            </a:p>
          </p:txBody>
        </p:sp>
        <p:sp>
          <p:nvSpPr>
            <p:cNvPr id="26655" name="Text Box 3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53" y="2251"/>
              <a:ext cx="564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rPr>
                <a:t>延伸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118" y="2523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itchFamily="34" charset="0"/>
                <a:ea typeface="微软雅黑"/>
                <a:cs typeface="Calibri Light" pitchFamily="34" charset="0"/>
              </a:endParaRPr>
            </a:p>
          </p:txBody>
        </p:sp>
        <p:sp>
          <p:nvSpPr>
            <p:cNvPr id="26657" name="Text Box 4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0" y="2205"/>
              <a:ext cx="1236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微软雅黑"/>
                  <a:cs typeface="Calibri Light" pitchFamily="34" charset="0"/>
                </a:rPr>
                <a:t>分异表现：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endParaRPr>
            </a:p>
          </p:txBody>
        </p:sp>
      </p:grpSp>
      <p:sp>
        <p:nvSpPr>
          <p:cNvPr id="44" name="Text Box 4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24153" y="3936202"/>
            <a:ext cx="97826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Arial" panose="020B0604020202090204"/>
                <a:sym typeface="Wingdings" panose="05000000000000000000" charset="0"/>
              </a:rPr>
              <a:t>南北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  <p:sp>
        <p:nvSpPr>
          <p:cNvPr id="45" name="AutoShape 16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908798" y="3535533"/>
            <a:ext cx="235893" cy="432000"/>
          </a:xfrm>
          <a:prstGeom prst="downArrow">
            <a:avLst>
              <a:gd name="adj1" fmla="val 50000"/>
              <a:gd name="adj2" fmla="val 52941"/>
            </a:avLst>
          </a:prstGeom>
          <a:noFill/>
          <a:ln w="2540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charset="-122"/>
              <a:ea typeface="微软雅黑"/>
              <a:cs typeface="Calibri Light" pitchFamily="34" charset="0"/>
              <a:sym typeface="Book Antiqua" panose="02040602050305030304" pitchFamily="18" charset="0"/>
            </a:endParaRPr>
          </a:p>
        </p:txBody>
      </p:sp>
      <p:grpSp>
        <p:nvGrpSpPr>
          <p:cNvPr id="26660" name="Group 43"/>
          <p:cNvGrpSpPr/>
          <p:nvPr>
            <p:custDataLst>
              <p:tags r:id="rId29"/>
            </p:custDataLst>
          </p:nvPr>
        </p:nvGrpSpPr>
        <p:grpSpPr>
          <a:xfrm>
            <a:off x="8884920" y="3917315"/>
            <a:ext cx="1842770" cy="1156335"/>
            <a:chOff x="0" y="0"/>
            <a:chExt cx="1562" cy="1625"/>
          </a:xfrm>
        </p:grpSpPr>
        <p:sp>
          <p:nvSpPr>
            <p:cNvPr id="47" name="圆角矩形3 579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5400000">
              <a:off x="-247" y="663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48" name="圆角矩形3 579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5400000">
              <a:off x="170" y="664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49" name="圆角矩形3 579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5400000">
              <a:off x="-656" y="664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  <p:sp>
          <p:nvSpPr>
            <p:cNvPr id="50" name="圆角矩形3 579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601" y="656"/>
              <a:ext cx="1611" cy="299"/>
            </a:xfrm>
            <a:prstGeom prst="roundRect">
              <a:avLst>
                <a:gd name="adj" fmla="val 16667"/>
              </a:avLst>
            </a:prstGeom>
            <a:solidFill>
              <a:srgbClr val="5E9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anchor="ctr"/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charset="-122"/>
                <a:ea typeface="微软雅黑"/>
                <a:cs typeface="Calibri Light" pitchFamily="34" charset="0"/>
              </a:endParaRPr>
            </a:p>
          </p:txBody>
        </p:sp>
      </p:grpSp>
      <p:sp>
        <p:nvSpPr>
          <p:cNvPr id="7" name="Text Box 10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227138" y="4753535"/>
            <a:ext cx="253237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微软雅黑"/>
                <a:cs typeface="Calibri Light" pitchFamily="34" charset="0"/>
              </a:rPr>
              <a:t>典型表现：在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微软雅黑"/>
              <a:cs typeface="Calibri Ligh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4" grpId="0" bldLvl="0" animBg="1"/>
      <p:bldP spid="25" grpId="0" bldLvl="0" animBg="1"/>
      <p:bldP spid="27" grpId="0" bldLvl="0" animBg="1"/>
      <p:bldP spid="4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20980" y="191770"/>
            <a:ext cx="1186180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观察图</a:t>
            </a:r>
            <a:r>
              <a:rPr lang="en-US" altLang="zh-CN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5.7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宋体" charset="0"/>
                <a:cs typeface="Times New Roman" panose="02020503050405090304" pitchFamily="18" charset="0"/>
              </a:rPr>
              <a:t>，影响由赤道到两极的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地域分异的</a:t>
            </a: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主导因素</a:t>
            </a:r>
            <a:r>
              <a:rPr lang="zh-CN" altLang="en-US" sz="2800" b="1" i="0" kern="1200">
                <a:solidFill>
                  <a:schemeClr val="tx1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是什么？</a:t>
            </a:r>
            <a:endParaRPr lang="zh-CN" altLang="en-US" sz="2800" b="1" i="0" kern="1200">
              <a:solidFill>
                <a:schemeClr val="tx1"/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3329939" y="4847581"/>
            <a:ext cx="7074115" cy="1361647"/>
            <a:chOff x="3695699" y="4481821"/>
            <a:chExt cx="7074115" cy="1361647"/>
          </a:xfrm>
        </p:grpSpPr>
        <p:sp>
          <p:nvSpPr>
            <p:cNvPr id="34" name="圆角矩形 33"/>
            <p:cNvSpPr/>
            <p:nvPr>
              <p:custDataLst>
                <p:tags r:id="rId3"/>
              </p:custDataLst>
            </p:nvPr>
          </p:nvSpPr>
          <p:spPr>
            <a:xfrm>
              <a:off x="3695699" y="4481821"/>
              <a:ext cx="7074115" cy="13616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>
              <p:custDataLst>
                <p:tags r:id="rId4"/>
              </p:custDataLst>
            </p:nvPr>
          </p:nvSpPr>
          <p:spPr>
            <a:xfrm>
              <a:off x="4602195" y="4814313"/>
              <a:ext cx="5651252" cy="6463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defTabSz="914400" eaLnBrk="1" fontAlgn="auto" hangingPunct="1">
                <a:spcBef>
                  <a:spcPct val="50000"/>
                </a:spcBef>
                <a:defRPr/>
              </a:pPr>
              <a:r>
                <a:rPr lang="zh-CN" altLang="en-US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-122"/>
                  <a:ea typeface="微软雅黑"/>
                </a:rPr>
                <a:t>热量带  </a:t>
              </a:r>
              <a:r>
                <a:rPr lang="en-US" altLang="zh-CN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-122"/>
                  <a:ea typeface="微软雅黑"/>
                </a:rPr>
                <a:t>+  </a:t>
              </a:r>
              <a:r>
                <a:rPr lang="zh-CN" altLang="en-US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-122"/>
                  <a:ea typeface="微软雅黑"/>
                </a:rPr>
                <a:t>植被类型  </a:t>
              </a:r>
              <a:r>
                <a:rPr lang="en-US" altLang="zh-CN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-122"/>
                  <a:ea typeface="微软雅黑"/>
                </a:rPr>
                <a:t>+  </a:t>
              </a:r>
              <a:r>
                <a:rPr lang="zh-CN" altLang="en-US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-122"/>
                  <a:ea typeface="微软雅黑"/>
                </a:rPr>
                <a:t>带</a:t>
              </a:r>
              <a:endPara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838021" y="4856585"/>
            <a:ext cx="2104400" cy="1345768"/>
            <a:chOff x="2396878" y="4490825"/>
            <a:chExt cx="2104400" cy="1345768"/>
          </a:xfrm>
          <a:solidFill>
            <a:schemeClr val="accent1">
              <a:lumMod val="75000"/>
            </a:schemeClr>
          </a:solidFill>
        </p:grpSpPr>
        <p:sp>
          <p:nvSpPr>
            <p:cNvPr id="38" name="同侧圆角矩形 37"/>
            <p:cNvSpPr/>
            <p:nvPr>
              <p:custDataLst>
                <p:tags r:id="rId6"/>
              </p:custDataLst>
            </p:nvPr>
          </p:nvSpPr>
          <p:spPr>
            <a:xfrm rot="16200000">
              <a:off x="2776194" y="4111509"/>
              <a:ext cx="1345768" cy="2104400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7"/>
              </p:custDataLst>
            </p:nvPr>
          </p:nvSpPr>
          <p:spPr>
            <a:xfrm>
              <a:off x="2669021" y="4640781"/>
              <a:ext cx="1360194" cy="107632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p>
              <a:pPr lvl="0" algn="dist" defTabSz="914400" eaLnBrk="1" fontAlgn="auto" hangingPunct="1">
                <a:spcBef>
                  <a:spcPct val="0"/>
                </a:spcBef>
                <a:defRPr/>
              </a:pPr>
              <a:r>
                <a:rPr lang="zh-CN" altLang="en-US" sz="2400" b="1">
                  <a:solidFill>
                    <a:srgbClr val="00B0F0"/>
                  </a:solidFill>
                  <a:latin typeface="微软雅黑" charset="-122"/>
                  <a:ea typeface="微软雅黑"/>
                </a:rPr>
                <a:t>自然</a:t>
              </a:r>
              <a:r>
                <a:rPr lang="zh-CN" altLang="en-US" sz="2400" b="1" smtClean="0">
                  <a:solidFill>
                    <a:srgbClr val="00B0F0"/>
                  </a:solidFill>
                  <a:latin typeface="微软雅黑" charset="-122"/>
                  <a:ea typeface="微软雅黑"/>
                </a:rPr>
                <a:t>带</a:t>
              </a:r>
              <a:endParaRPr lang="en-US" altLang="zh-CN" smtClean="0">
                <a:solidFill>
                  <a:srgbClr val="00B0F0"/>
                </a:solidFill>
                <a:latin typeface="微软雅黑" charset="-122"/>
                <a:ea typeface="微软雅黑"/>
              </a:endParaRPr>
            </a:p>
            <a:p>
              <a:pPr lvl="0" algn="dist" defTabSz="914400" eaLnBrk="1" fontAlgn="auto" hangingPunct="1">
                <a:spcBef>
                  <a:spcPct val="0"/>
                </a:spcBef>
                <a:defRPr/>
              </a:pPr>
              <a:r>
                <a:rPr lang="zh-CN" altLang="en-US" sz="4000" b="1" smtClean="0">
                  <a:solidFill>
                    <a:srgbClr val="FFC000"/>
                  </a:solidFill>
                  <a:latin typeface="微软雅黑" charset="-122"/>
                  <a:ea typeface="微软雅黑"/>
                </a:rPr>
                <a:t>命名</a:t>
              </a:r>
              <a:endParaRPr lang="zh-CN" altLang="en-US" sz="4000" b="1">
                <a:solidFill>
                  <a:srgbClr val="FFC000"/>
                </a:solidFill>
                <a:latin typeface="微软雅黑" charset="-122"/>
                <a:ea typeface="微软雅黑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1348105" y="2072640"/>
            <a:ext cx="2435225" cy="64579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r>
              <a:rPr lang="zh-CN" altLang="en-US" sz="2400" b="1"/>
              <a:t>纬度</a:t>
            </a:r>
            <a:r>
              <a:rPr lang="zh-CN" altLang="en-US" sz="2400" b="1"/>
              <a:t>位置：热量</a:t>
            </a:r>
            <a:endParaRPr lang="zh-CN" altLang="en-US" sz="2400" b="1"/>
          </a:p>
        </p:txBody>
      </p:sp>
      <p:sp>
        <p:nvSpPr>
          <p:cNvPr id="41" name="文本框 40"/>
          <p:cNvSpPr txBox="1"/>
          <p:nvPr/>
        </p:nvSpPr>
        <p:spPr>
          <a:xfrm>
            <a:off x="1348105" y="2937510"/>
            <a:ext cx="2435225" cy="64579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r>
              <a:rPr lang="zh-CN" altLang="en-US" sz="2400" b="1"/>
              <a:t>海陆位置：</a:t>
            </a:r>
            <a:r>
              <a:rPr lang="zh-CN" altLang="en-US" sz="2400" b="1"/>
              <a:t>水分</a:t>
            </a:r>
            <a:endParaRPr lang="zh-CN" altLang="en-US" sz="2400" b="1"/>
          </a:p>
        </p:txBody>
      </p:sp>
      <p:sp>
        <p:nvSpPr>
          <p:cNvPr id="42" name="右大括号 41"/>
          <p:cNvSpPr/>
          <p:nvPr/>
        </p:nvSpPr>
        <p:spPr>
          <a:xfrm>
            <a:off x="3860165" y="2219325"/>
            <a:ext cx="294640" cy="11791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279900" y="2331720"/>
            <a:ext cx="878840" cy="90868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气候</a:t>
            </a:r>
            <a:r>
              <a:rPr lang="zh-CN" altLang="en-US" sz="2400" b="1"/>
              <a:t>类型</a:t>
            </a:r>
            <a:endParaRPr lang="zh-CN" altLang="en-US" sz="2400" b="1"/>
          </a:p>
        </p:txBody>
      </p:sp>
      <p:cxnSp>
        <p:nvCxnSpPr>
          <p:cNvPr id="55" name="直接箭头连接符 54"/>
          <p:cNvCxnSpPr/>
          <p:nvPr/>
        </p:nvCxnSpPr>
        <p:spPr>
          <a:xfrm>
            <a:off x="5158740" y="2786380"/>
            <a:ext cx="469900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5737860" y="2830195"/>
            <a:ext cx="878840" cy="41021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土壤</a:t>
            </a:r>
            <a:endParaRPr lang="zh-CN" altLang="en-US" sz="2400" b="1"/>
          </a:p>
        </p:txBody>
      </p:sp>
      <p:sp>
        <p:nvSpPr>
          <p:cNvPr id="63" name="文本框 62"/>
          <p:cNvSpPr txBox="1"/>
          <p:nvPr/>
        </p:nvSpPr>
        <p:spPr>
          <a:xfrm>
            <a:off x="5737860" y="2331085"/>
            <a:ext cx="878840" cy="45529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植被</a:t>
            </a:r>
            <a:endParaRPr lang="zh-CN" altLang="en-US" sz="2400" b="1"/>
          </a:p>
        </p:txBody>
      </p:sp>
      <p:sp>
        <p:nvSpPr>
          <p:cNvPr id="81" name="文本框 80"/>
          <p:cNvSpPr txBox="1"/>
          <p:nvPr/>
        </p:nvSpPr>
        <p:spPr>
          <a:xfrm>
            <a:off x="7287260" y="2331085"/>
            <a:ext cx="879475" cy="90868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自然</a:t>
            </a:r>
            <a:r>
              <a:rPr lang="zh-CN" altLang="en-US" sz="2400" b="1"/>
              <a:t>地带</a:t>
            </a:r>
            <a:endParaRPr lang="zh-CN" altLang="en-US" sz="2400" b="1"/>
          </a:p>
        </p:txBody>
      </p:sp>
      <p:cxnSp>
        <p:nvCxnSpPr>
          <p:cNvPr id="82" name="直接箭头连接符 81"/>
          <p:cNvCxnSpPr/>
          <p:nvPr/>
        </p:nvCxnSpPr>
        <p:spPr>
          <a:xfrm>
            <a:off x="6786880" y="2786380"/>
            <a:ext cx="469900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4" name="右大括号 83"/>
          <p:cNvSpPr/>
          <p:nvPr/>
        </p:nvSpPr>
        <p:spPr>
          <a:xfrm flipH="1">
            <a:off x="8415020" y="2219325"/>
            <a:ext cx="294640" cy="11791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8747125" y="1981200"/>
            <a:ext cx="1945640" cy="41021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一定范围</a:t>
            </a:r>
            <a:endParaRPr lang="zh-CN" altLang="en-US" sz="2400" b="1"/>
          </a:p>
        </p:txBody>
      </p:sp>
      <p:sp>
        <p:nvSpPr>
          <p:cNvPr id="87" name="文本框 86"/>
          <p:cNvSpPr txBox="1"/>
          <p:nvPr/>
        </p:nvSpPr>
        <p:spPr>
          <a:xfrm>
            <a:off x="8747125" y="2603500"/>
            <a:ext cx="1945640" cy="41021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东西</a:t>
            </a:r>
            <a:r>
              <a:rPr lang="zh-CN" altLang="en-US" sz="2400" b="1"/>
              <a:t>延伸</a:t>
            </a:r>
            <a:endParaRPr lang="zh-CN" altLang="en-US" sz="2400" b="1"/>
          </a:p>
        </p:txBody>
      </p:sp>
      <p:sp>
        <p:nvSpPr>
          <p:cNvPr id="88" name="文本框 87"/>
          <p:cNvSpPr txBox="1"/>
          <p:nvPr/>
        </p:nvSpPr>
        <p:spPr>
          <a:xfrm>
            <a:off x="8747125" y="3166110"/>
            <a:ext cx="1945640" cy="41021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algn="ctr"/>
            <a:r>
              <a:rPr lang="zh-CN" altLang="en-US" sz="2400" b="1"/>
              <a:t>南北更替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1" grpId="0" bldLvl="0" animBg="1"/>
      <p:bldP spid="42" grpId="0" bldLvl="0" animBg="1"/>
      <p:bldP spid="43" grpId="0" bldLvl="0" animBg="1"/>
      <p:bldP spid="63" grpId="0" bldLvl="0" animBg="1"/>
      <p:bldP spid="57" grpId="0" bldLvl="0" animBg="1"/>
      <p:bldP spid="81" grpId="0" bldLvl="0" animBg="1"/>
      <p:bldP spid="84" grpId="0" bldLvl="0" animBg="1"/>
      <p:bldP spid="86" grpId="0" bldLvl="0" animBg="1"/>
      <p:bldP spid="87" grpId="0" bldLvl="0" animBg="1"/>
      <p:bldP spid="88" grpId="0" bldLvl="0" animBg="1"/>
      <p:bldP spid="40" grpId="1" animBg="1"/>
      <p:bldP spid="41" grpId="1" animBg="1"/>
      <p:bldP spid="42" grpId="1" animBg="1"/>
      <p:bldP spid="43" grpId="1" animBg="1"/>
      <p:bldP spid="63" grpId="1" animBg="1"/>
      <p:bldP spid="57" grpId="1" animBg="1"/>
      <p:bldP spid="81" grpId="1" animBg="1"/>
      <p:bldP spid="84" grpId="1" animBg="1"/>
      <p:bldP spid="86" grpId="1" animBg="1"/>
      <p:bldP spid="87" grpId="1" animBg="1"/>
      <p:bldP spid="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235695" y="941538"/>
            <a:ext cx="1141200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如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图为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微软雅黑"/>
                <a:cs typeface="Times New Roman" panose="02020503050405090304" pitchFamily="18" charset="0"/>
              </a:rPr>
              <a:t>“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北半球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微软雅黑"/>
                <a:cs typeface="Times New Roman" panose="02020503050405090304" pitchFamily="18" charset="0"/>
              </a:rPr>
              <a:t>‘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理想大陆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微软雅黑"/>
                <a:cs typeface="Times New Roman" panose="02020503050405090304" pitchFamily="18" charset="0"/>
              </a:rPr>
              <a:t>’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的自然地带分布图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微软雅黑"/>
                <a:cs typeface="Times New Roman" panose="02020503050405090304" pitchFamily="18" charset="0"/>
              </a:rPr>
              <a:t>”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。据此完成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1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～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2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题。</a:t>
            </a:r>
            <a:endParaRPr kumimoji="0" lang="zh-CN" altLang="zh-CN" sz="105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Courier New" panose="02070409020205090404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1.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图中甲自然地带是（</a:t>
            </a: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    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）</a:t>
            </a:r>
            <a:endParaRPr kumimoji="0" lang="zh-CN" altLang="zh-CN" sz="105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Courier New" panose="02070409020205090404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A.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温带常绿阔叶林带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Courier New" panose="02070409020205090404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B.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山地落叶针叶林带</a:t>
            </a:r>
            <a:endParaRPr kumimoji="0" lang="zh-CN" altLang="zh-CN" sz="105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Courier New" panose="02070409020205090404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C.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温带落叶阔叶林带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Courier New" panose="02070409020205090404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Courier New" panose="02070409020205090404" pitchFamily="49" charset="0"/>
              </a:rPr>
              <a:t>D.</a:t>
            </a:r>
            <a:r>
              <a:rPr kumimoji="0" lang="zh-CN" altLang="zh-CN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</a:rPr>
              <a:t>亚热带常绿硬叶林带</a:t>
            </a:r>
            <a:endParaRPr kumimoji="0" lang="zh-CN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2.影响图示自然地带从赤道到极地分布规律</a:t>
            </a:r>
            <a:endParaRPr kumimoji="0" lang="zh-CN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的主要因素是（</a:t>
            </a:r>
            <a:r>
              <a:rPr lang="en-US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   </a:t>
            </a:r>
            <a:r>
              <a:rPr lang="zh-CN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）</a:t>
            </a:r>
            <a:endParaRPr kumimoji="0" lang="zh-CN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A.热量　　　　　B.水分</a:t>
            </a:r>
            <a:endParaRPr kumimoji="0" lang="zh-CN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Times New Roman" panose="02020503050405090304" pitchFamily="18" charset="0"/>
                <a:sym typeface="+mn-ea"/>
              </a:rPr>
              <a:t>C.光照　　　　　D.土壤肥力</a:t>
            </a:r>
            <a:endParaRPr kumimoji="0" lang="zh-CN" altLang="zh-CN" sz="24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Times New Roman" panose="02020503050405090304" pitchFamily="18" charset="0"/>
            </a:endParaRPr>
          </a:p>
        </p:txBody>
      </p:sp>
      <p:sp>
        <p:nvSpPr>
          <p:cNvPr id="10" name="TextBox 19"/>
          <p:cNvSpPr txBox="1"/>
          <p:nvPr>
            <p:custDataLst>
              <p:tags r:id="rId2"/>
            </p:custDataLst>
          </p:nvPr>
        </p:nvSpPr>
        <p:spPr>
          <a:xfrm>
            <a:off x="3164405" y="1607068"/>
            <a:ext cx="72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C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0492" y="1853135"/>
            <a:ext cx="521560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235585" y="111125"/>
            <a:ext cx="2794002" cy="645225"/>
            <a:chOff x="0" y="49"/>
            <a:chExt cx="4287" cy="92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矩形 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96" y="49"/>
              <a:ext cx="3091" cy="9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buNone/>
                <a:defRPr/>
              </a:pPr>
              <a:r>
                <a:rPr lang="zh-CN" altLang="zh-CN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随堂检测</a:t>
              </a:r>
              <a:endParaRPr lang="zh-CN" altLang="zh-CN" sz="3595" b="1" strike="noStrike" kern="0" noProof="1" smtClean="0">
                <a:solidFill>
                  <a:srgbClr val="1F2DA8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7"/>
              </p:custDataLst>
            </p:nvPr>
          </p:nvSpPr>
          <p:spPr>
            <a:xfrm>
              <a:off x="0" y="81"/>
              <a:ext cx="867" cy="767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8"/>
              </p:custDataLst>
            </p:nvPr>
          </p:nvSpPr>
          <p:spPr>
            <a:xfrm>
              <a:off x="1008" y="99"/>
              <a:ext cx="188" cy="749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charset="-122"/>
                <a:ea typeface="微软雅黑"/>
                <a:sym typeface="Helvetica" pitchFamily="34" charset="0"/>
              </a:endParaRPr>
            </a:p>
          </p:txBody>
        </p:sp>
      </p:grpSp>
      <p:sp>
        <p:nvSpPr>
          <p:cNvPr id="4" name="TextBox 19"/>
          <p:cNvSpPr txBox="1"/>
          <p:nvPr>
            <p:custDataLst>
              <p:tags r:id="rId9"/>
            </p:custDataLst>
          </p:nvPr>
        </p:nvSpPr>
        <p:spPr>
          <a:xfrm>
            <a:off x="2382085" y="4764923"/>
            <a:ext cx="72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A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>
            <p:custDataLst>
              <p:tags r:id="rId1"/>
            </p:custDataLst>
          </p:nvPr>
        </p:nvGrpSpPr>
        <p:grpSpPr>
          <a:xfrm>
            <a:off x="412750" y="319405"/>
            <a:ext cx="3205630" cy="681069"/>
            <a:chOff x="412750" y="319405"/>
            <a:chExt cx="3205630" cy="681069"/>
          </a:xfrm>
        </p:grpSpPr>
        <p:sp>
          <p:nvSpPr>
            <p:cNvPr id="32" name="TextBox 51"/>
            <p:cNvSpPr txBox="1"/>
            <p:nvPr>
              <p:custDataLst>
                <p:tags r:id="rId2"/>
              </p:custDataLst>
            </p:nvPr>
          </p:nvSpPr>
          <p:spPr>
            <a:xfrm>
              <a:off x="983432" y="385500"/>
              <a:ext cx="263494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charset="-122"/>
                  <a:ea typeface="微软雅黑"/>
                  <a:cs typeface="+mn-cs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charset="-122"/>
                  <a:ea typeface="微软雅黑"/>
                  <a:cs typeface="+mn-cs"/>
                </a:rPr>
                <a:t>课堂小结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charset="-122"/>
                <a:ea typeface="微软雅黑"/>
                <a:cs typeface="+mn-cs"/>
              </a:endParaRPr>
            </a:p>
          </p:txBody>
        </p:sp>
        <p:sp>
          <p:nvSpPr>
            <p:cNvPr id="33" name="矩形 682"/>
            <p:cNvSpPr/>
            <p:nvPr>
              <p:custDataLst>
                <p:tags r:id="rId3"/>
              </p:custDataLst>
            </p:nvPr>
          </p:nvSpPr>
          <p:spPr>
            <a:xfrm>
              <a:off x="412750" y="319405"/>
              <a:ext cx="558165" cy="558165"/>
            </a:xfrm>
            <a:prstGeom prst="rect">
              <a:avLst/>
            </a:prstGeom>
            <a:solidFill>
              <a:srgbClr val="1B75B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4" name="矩形 683"/>
            <p:cNvSpPr/>
            <p:nvPr>
              <p:custDataLst>
                <p:tags r:id="rId4"/>
              </p:custDataLst>
            </p:nvPr>
          </p:nvSpPr>
          <p:spPr>
            <a:xfrm>
              <a:off x="703580" y="618490"/>
              <a:ext cx="339725" cy="339725"/>
            </a:xfrm>
            <a:prstGeom prst="rect">
              <a:avLst/>
            </a:prstGeom>
            <a:solidFill>
              <a:srgbClr val="48C2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5" name="文本框 684"/>
            <p:cNvSpPr txBox="1"/>
            <p:nvPr>
              <p:custDataLst>
                <p:tags r:id="rId5"/>
              </p:custDataLst>
            </p:nvPr>
          </p:nvSpPr>
          <p:spPr>
            <a:xfrm>
              <a:off x="1157605" y="692697"/>
              <a:ext cx="2274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Regular" panose="020B0500000000000000" charset="-122"/>
                <a:cs typeface="Times New Roman" panose="02020503050405090304" pitchFamily="18" charset="0"/>
              </a:endParaRPr>
            </a:p>
          </p:txBody>
        </p:sp>
      </p:grp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 flipV="1">
            <a:off x="1127448" y="897290"/>
            <a:ext cx="1588135" cy="1143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643" y="1291909"/>
            <a:ext cx="8096848" cy="448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945255" y="1420495"/>
            <a:ext cx="7084695" cy="74803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9" name="TextBox 64"/>
          <p:cNvSpPr txBox="1"/>
          <p:nvPr>
            <p:custDataLst>
              <p:tags r:id="rId2"/>
            </p:custDataLst>
          </p:nvPr>
        </p:nvSpPr>
        <p:spPr>
          <a:xfrm>
            <a:off x="3945307" y="1545521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微软雅黑" charset="-122"/>
                <a:ea typeface="微软雅黑"/>
              </a:rPr>
              <a:t>一、</a:t>
            </a:r>
            <a:r>
              <a:rPr lang="zh-CN" sz="2800" b="1" smtClean="0">
                <a:solidFill>
                  <a:schemeClr val="bg1"/>
                </a:solidFill>
                <a:latin typeface="微软雅黑" charset="-122"/>
                <a:ea typeface="微软雅黑"/>
              </a:rPr>
              <a:t>地域差异</a:t>
            </a:r>
            <a:endParaRPr lang="en-US" altLang="zh-CN" sz="2800" b="1" smtClean="0">
              <a:solidFill>
                <a:schemeClr val="bg1"/>
              </a:solidFill>
              <a:latin typeface="微软雅黑" charset="-122"/>
              <a:ea typeface="微软雅黑"/>
            </a:endParaRPr>
          </a:p>
        </p:txBody>
      </p:sp>
      <p:sp>
        <p:nvSpPr>
          <p:cNvPr id="7" name="TextBox 5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414258" y="2745706"/>
            <a:ext cx="2390927" cy="1082675"/>
          </a:xfrm>
          <a:prstGeom prst="rect">
            <a:avLst/>
          </a:prstGeom>
          <a:noFill/>
          <a:ln>
            <a:noFill/>
          </a:ln>
        </p:spPr>
        <p:txBody>
          <a:bodyPr wrap="square" lIns="68549" tIns="34274" rIns="68549" bIns="3427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r" defTabSz="513715">
              <a:defRPr/>
            </a:pPr>
            <a:r>
              <a:rPr lang="zh-CN" altLang="en-US" sz="4500" b="1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/>
                <a:cs typeface="微软雅黑" charset="-122"/>
              </a:rPr>
              <a:t>目录</a:t>
            </a:r>
            <a:endParaRPr lang="en-US" altLang="zh-CN" sz="4500" b="1" ker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/>
              <a:cs typeface="微软雅黑" charset="-122"/>
            </a:endParaRPr>
          </a:p>
          <a:p>
            <a:pPr algn="r" defTabSz="513715">
              <a:defRPr/>
            </a:pPr>
            <a:r>
              <a:rPr lang="en-US" altLang="ko-KR" sz="2100" b="1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/>
                <a:cs typeface="微软雅黑" charset="-122"/>
              </a:rPr>
              <a:t>CONTENTS</a:t>
            </a:r>
            <a:endParaRPr lang="en-US" altLang="ko-KR" sz="1500" ker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/>
              <a:cs typeface="微软雅黑" charset="-122"/>
            </a:endParaRPr>
          </a:p>
        </p:txBody>
      </p:sp>
      <p:sp>
        <p:nvSpPr>
          <p:cNvPr id="8" name="任意多边形 26"/>
          <p:cNvSpPr/>
          <p:nvPr>
            <p:custDataLst>
              <p:tags r:id="rId4"/>
            </p:custDataLst>
          </p:nvPr>
        </p:nvSpPr>
        <p:spPr>
          <a:xfrm>
            <a:off x="1489305" y="2716919"/>
            <a:ext cx="1383839" cy="400532"/>
          </a:xfrm>
          <a:custGeom>
            <a:avLst/>
            <a:gdLst>
              <a:gd name="connsiteX0" fmla="*/ 0 w 1682088"/>
              <a:gd name="connsiteY0" fmla="*/ 0 h 519125"/>
              <a:gd name="connsiteX1" fmla="*/ 1682088 w 1682088"/>
              <a:gd name="connsiteY1" fmla="*/ 0 h 519125"/>
              <a:gd name="connsiteX2" fmla="*/ 1682088 w 1682088"/>
              <a:gd name="connsiteY2" fmla="*/ 519125 h 519125"/>
              <a:gd name="connsiteX3" fmla="*/ 0 w 1682088"/>
              <a:gd name="connsiteY3" fmla="*/ 519125 h 519125"/>
              <a:gd name="connsiteX4" fmla="*/ 0 w 1682088"/>
              <a:gd name="connsiteY4" fmla="*/ 0 h 519125"/>
              <a:gd name="connsiteX0-1" fmla="*/ 0 w 1682088"/>
              <a:gd name="connsiteY0-2" fmla="*/ 519125 h 610565"/>
              <a:gd name="connsiteX1-3" fmla="*/ 0 w 1682088"/>
              <a:gd name="connsiteY1-4" fmla="*/ 0 h 610565"/>
              <a:gd name="connsiteX2-5" fmla="*/ 1682088 w 1682088"/>
              <a:gd name="connsiteY2-6" fmla="*/ 0 h 610565"/>
              <a:gd name="connsiteX3-7" fmla="*/ 1682088 w 1682088"/>
              <a:gd name="connsiteY3-8" fmla="*/ 519125 h 610565"/>
              <a:gd name="connsiteX4-9" fmla="*/ 91440 w 1682088"/>
              <a:gd name="connsiteY4-10" fmla="*/ 610565 h 610565"/>
              <a:gd name="connsiteX0-11" fmla="*/ 0 w 1682088"/>
              <a:gd name="connsiteY0-12" fmla="*/ 519125 h 519125"/>
              <a:gd name="connsiteX1-13" fmla="*/ 0 w 1682088"/>
              <a:gd name="connsiteY1-14" fmla="*/ 0 h 519125"/>
              <a:gd name="connsiteX2-15" fmla="*/ 1682088 w 1682088"/>
              <a:gd name="connsiteY2-16" fmla="*/ 0 h 519125"/>
              <a:gd name="connsiteX3-17" fmla="*/ 1682088 w 1682088"/>
              <a:gd name="connsiteY3-18" fmla="*/ 519125 h 519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82088" h="519125">
                <a:moveTo>
                  <a:pt x="0" y="519125"/>
                </a:moveTo>
                <a:lnTo>
                  <a:pt x="0" y="0"/>
                </a:lnTo>
                <a:lnTo>
                  <a:pt x="1682088" y="0"/>
                </a:lnTo>
                <a:lnTo>
                  <a:pt x="1682088" y="519125"/>
                </a:lnTo>
              </a:path>
            </a:pathLst>
          </a:custGeom>
          <a:noFill/>
          <a:ln w="31750">
            <a:solidFill>
              <a:srgbClr val="09A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9" tIns="34274" rIns="68549" bIns="34274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9" name="任意多边形 34"/>
          <p:cNvSpPr/>
          <p:nvPr>
            <p:custDataLst>
              <p:tags r:id="rId5"/>
            </p:custDataLst>
          </p:nvPr>
        </p:nvSpPr>
        <p:spPr>
          <a:xfrm>
            <a:off x="971658" y="2964724"/>
            <a:ext cx="1726362" cy="1108984"/>
          </a:xfrm>
          <a:custGeom>
            <a:avLst/>
            <a:gdLst>
              <a:gd name="connsiteX0" fmla="*/ 0 w 2463662"/>
              <a:gd name="connsiteY0" fmla="*/ 0 h 1478645"/>
              <a:gd name="connsiteX1" fmla="*/ 877819 w 2463662"/>
              <a:gd name="connsiteY1" fmla="*/ 0 h 1478645"/>
              <a:gd name="connsiteX2" fmla="*/ 877819 w 2463662"/>
              <a:gd name="connsiteY2" fmla="*/ 1105159 h 1478645"/>
              <a:gd name="connsiteX3" fmla="*/ 2463662 w 2463662"/>
              <a:gd name="connsiteY3" fmla="*/ 1105159 h 1478645"/>
              <a:gd name="connsiteX4" fmla="*/ 2463662 w 2463662"/>
              <a:gd name="connsiteY4" fmla="*/ 1478645 h 1478645"/>
              <a:gd name="connsiteX5" fmla="*/ 0 w 2463662"/>
              <a:gd name="connsiteY5" fmla="*/ 1478645 h 1478645"/>
              <a:gd name="connsiteX6" fmla="*/ 0 w 2463662"/>
              <a:gd name="connsiteY6" fmla="*/ 0 h 1478645"/>
              <a:gd name="connsiteX0-1" fmla="*/ 877819 w 2463662"/>
              <a:gd name="connsiteY0-2" fmla="*/ 1105159 h 1478645"/>
              <a:gd name="connsiteX1-3" fmla="*/ 2463662 w 2463662"/>
              <a:gd name="connsiteY1-4" fmla="*/ 1105159 h 1478645"/>
              <a:gd name="connsiteX2-5" fmla="*/ 2463662 w 2463662"/>
              <a:gd name="connsiteY2-6" fmla="*/ 1478645 h 1478645"/>
              <a:gd name="connsiteX3-7" fmla="*/ 0 w 2463662"/>
              <a:gd name="connsiteY3-8" fmla="*/ 1478645 h 1478645"/>
              <a:gd name="connsiteX4-9" fmla="*/ 0 w 2463662"/>
              <a:gd name="connsiteY4-10" fmla="*/ 0 h 1478645"/>
              <a:gd name="connsiteX5-11" fmla="*/ 877819 w 2463662"/>
              <a:gd name="connsiteY5-12" fmla="*/ 0 h 1478645"/>
              <a:gd name="connsiteX6-13" fmla="*/ 969259 w 2463662"/>
              <a:gd name="connsiteY6-14" fmla="*/ 1196599 h 1478645"/>
              <a:gd name="connsiteX0-15" fmla="*/ 877819 w 2463662"/>
              <a:gd name="connsiteY0-16" fmla="*/ 1105159 h 1478645"/>
              <a:gd name="connsiteX1-17" fmla="*/ 2463662 w 2463662"/>
              <a:gd name="connsiteY1-18" fmla="*/ 1105159 h 1478645"/>
              <a:gd name="connsiteX2-19" fmla="*/ 2463662 w 2463662"/>
              <a:gd name="connsiteY2-20" fmla="*/ 1478645 h 1478645"/>
              <a:gd name="connsiteX3-21" fmla="*/ 0 w 2463662"/>
              <a:gd name="connsiteY3-22" fmla="*/ 1478645 h 1478645"/>
              <a:gd name="connsiteX4-23" fmla="*/ 0 w 2463662"/>
              <a:gd name="connsiteY4-24" fmla="*/ 0 h 1478645"/>
              <a:gd name="connsiteX5-25" fmla="*/ 877819 w 2463662"/>
              <a:gd name="connsiteY5-26" fmla="*/ 0 h 1478645"/>
              <a:gd name="connsiteX0-27" fmla="*/ 2463662 w 2463662"/>
              <a:gd name="connsiteY0-28" fmla="*/ 1105159 h 1478645"/>
              <a:gd name="connsiteX1-29" fmla="*/ 2463662 w 2463662"/>
              <a:gd name="connsiteY1-30" fmla="*/ 1478645 h 1478645"/>
              <a:gd name="connsiteX2-31" fmla="*/ 0 w 2463662"/>
              <a:gd name="connsiteY2-32" fmla="*/ 1478645 h 1478645"/>
              <a:gd name="connsiteX3-33" fmla="*/ 0 w 2463662"/>
              <a:gd name="connsiteY3-34" fmla="*/ 0 h 1478645"/>
              <a:gd name="connsiteX4-35" fmla="*/ 877819 w 2463662"/>
              <a:gd name="connsiteY4-36" fmla="*/ 0 h 14786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63662" h="1478645">
                <a:moveTo>
                  <a:pt x="2463662" y="1105159"/>
                </a:moveTo>
                <a:lnTo>
                  <a:pt x="2463662" y="1478645"/>
                </a:lnTo>
                <a:lnTo>
                  <a:pt x="0" y="1478645"/>
                </a:lnTo>
                <a:lnTo>
                  <a:pt x="0" y="0"/>
                </a:lnTo>
                <a:lnTo>
                  <a:pt x="877819" y="0"/>
                </a:lnTo>
              </a:path>
            </a:pathLst>
          </a:custGeom>
          <a:noFill/>
          <a:ln w="31750">
            <a:solidFill>
              <a:srgbClr val="09A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9" tIns="34274" rIns="68549" bIns="34274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944620" y="2501265"/>
            <a:ext cx="7085330" cy="770255"/>
          </a:xfrm>
          <a:prstGeom prst="rect">
            <a:avLst/>
          </a:prstGeom>
          <a:solidFill>
            <a:srgbClr val="09AB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44" name="TextBox 64"/>
          <p:cNvSpPr txBox="1"/>
          <p:nvPr>
            <p:custDataLst>
              <p:tags r:id="rId7"/>
            </p:custDataLst>
          </p:nvPr>
        </p:nvSpPr>
        <p:spPr>
          <a:xfrm>
            <a:off x="3944672" y="2686316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2800" b="1" smtClean="0">
                <a:solidFill>
                  <a:schemeClr val="bg1"/>
                </a:solidFill>
                <a:latin typeface="微软雅黑" charset="-122"/>
                <a:ea typeface="微软雅黑"/>
              </a:rPr>
              <a:t>二、</a:t>
            </a:r>
            <a:r>
              <a:rPr lang="zh-CN" sz="2800" b="1" smtClean="0">
                <a:solidFill>
                  <a:schemeClr val="bg1"/>
                </a:solidFill>
                <a:latin typeface="微软雅黑" charset="-122"/>
                <a:ea typeface="微软雅黑"/>
                <a:sym typeface="+mn-ea"/>
              </a:rPr>
              <a:t>陆地地域分异规律</a:t>
            </a:r>
            <a:endParaRPr lang="zh-CN" sz="2800" b="1" smtClean="0">
              <a:solidFill>
                <a:schemeClr val="bg1"/>
              </a:solidFill>
              <a:latin typeface="微软雅黑" charset="-122"/>
              <a:ea typeface="微软雅黑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3945255" y="3580130"/>
            <a:ext cx="7084695" cy="74803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" name="TextBox 64"/>
          <p:cNvSpPr txBox="1"/>
          <p:nvPr>
            <p:custDataLst>
              <p:tags r:id="rId9"/>
            </p:custDataLst>
          </p:nvPr>
        </p:nvSpPr>
        <p:spPr>
          <a:xfrm>
            <a:off x="3945307" y="3704521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微软雅黑" charset="-122"/>
                <a:ea typeface="微软雅黑"/>
              </a:rPr>
              <a:t>三、</a:t>
            </a:r>
            <a:r>
              <a:rPr lang="zh-CN" sz="2800" b="1" smtClean="0">
                <a:solidFill>
                  <a:schemeClr val="bg1"/>
                </a:solidFill>
                <a:latin typeface="微软雅黑" charset="-122"/>
                <a:ea typeface="微软雅黑"/>
                <a:sym typeface="+mn-ea"/>
              </a:rPr>
              <a:t>垂直地域分异规律</a:t>
            </a:r>
            <a:endParaRPr lang="zh-CN" sz="2800" b="1" smtClean="0">
              <a:solidFill>
                <a:schemeClr val="bg1"/>
              </a:solidFill>
              <a:latin typeface="微软雅黑" charset="-122"/>
              <a:ea typeface="微软雅黑"/>
            </a:endParaRP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3944620" y="4636770"/>
            <a:ext cx="7085330" cy="770255"/>
          </a:xfrm>
          <a:prstGeom prst="rect">
            <a:avLst/>
          </a:prstGeom>
          <a:solidFill>
            <a:srgbClr val="09AB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5" name="TextBox 64"/>
          <p:cNvSpPr txBox="1"/>
          <p:nvPr>
            <p:custDataLst>
              <p:tags r:id="rId11"/>
            </p:custDataLst>
          </p:nvPr>
        </p:nvSpPr>
        <p:spPr>
          <a:xfrm>
            <a:off x="4072307" y="4801801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sz="2800" b="1" smtClean="0">
                <a:solidFill>
                  <a:schemeClr val="bg1"/>
                </a:solidFill>
                <a:latin typeface="微软雅黑" charset="-122"/>
                <a:ea typeface="微软雅黑"/>
                <a:sym typeface="+mn-ea"/>
              </a:rPr>
              <a:t>四、地方性分异规律</a:t>
            </a:r>
            <a:endParaRPr lang="zh-CN" sz="2800" b="1" smtClean="0">
              <a:solidFill>
                <a:schemeClr val="bg1"/>
              </a:solidFill>
              <a:latin typeface="微软雅黑" charset="-122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矩形: 圆角 1"/>
          <p:cNvSpPr/>
          <p:nvPr>
            <p:custDataLst>
              <p:tags r:id="rId4"/>
            </p:custDataLst>
          </p:nvPr>
        </p:nvSpPr>
        <p:spPr>
          <a:xfrm>
            <a:off x="48407" y="2307264"/>
            <a:ext cx="12188952" cy="2275369"/>
          </a:xfrm>
          <a:prstGeom prst="roundRect">
            <a:avLst/>
          </a:prstGeom>
          <a:solidFill>
            <a:schemeClr val="lt1">
              <a:alpha val="79000"/>
            </a:schemeClr>
          </a:solidFill>
          <a:ln w="28575" cmpd="sng">
            <a:solidFill>
              <a:schemeClr val="tx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2786395" y="2751632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2786395" y="4254367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534535" y="3038475"/>
            <a:ext cx="3614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4000" b="1" noProof="0" smtClean="0">
                <a:ln>
                  <a:noFill/>
                </a:ln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  <a:sym typeface="+mn-ea"/>
              </a:rPr>
              <a:t> 1.</a:t>
            </a:r>
            <a:r>
              <a:rPr lang="zh-CN" altLang="en-US" sz="4000" b="1" noProof="0" smtClean="0">
                <a:ln>
                  <a:noFill/>
                </a:ln>
                <a:effectLst/>
                <a:uLnTx/>
                <a:uFillTx/>
                <a:latin typeface="微软雅黑" charset="-122"/>
                <a:ea typeface="微软雅黑"/>
                <a:cs typeface="微软雅黑" charset="-122"/>
                <a:sym typeface="+mn-ea"/>
              </a:rPr>
              <a:t>地域差异</a:t>
            </a:r>
            <a:endParaRPr lang="zh-CN" altLang="en-US" sz="4000" b="1" noProof="0" smtClean="0">
              <a:ln>
                <a:noFill/>
              </a:ln>
              <a:effectLst/>
              <a:uLnTx/>
              <a:uFillTx/>
              <a:latin typeface="微软雅黑" charset="-122"/>
              <a:ea typeface="微软雅黑"/>
              <a:cs typeface="微软雅黑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44500" y="285115"/>
            <a:ext cx="10064115" cy="521970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不同地域，</a:t>
            </a:r>
            <a:r>
              <a:rPr lang="zh-CN" altLang="en-US" sz="2800" b="1">
                <a:solidFill>
                  <a:srgbClr val="C00000"/>
                </a:solidFill>
                <a:latin typeface="微软雅黑" charset="-122"/>
                <a:ea typeface="微软雅黑"/>
              </a:rPr>
              <a:t>自然环境</a:t>
            </a: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特征存在着</a:t>
            </a:r>
            <a:r>
              <a:rPr lang="zh-CN" altLang="en-US" sz="2800" b="1">
                <a:solidFill>
                  <a:srgbClr val="C00000"/>
                </a:solidFill>
                <a:latin typeface="微软雅黑" charset="-122"/>
                <a:ea typeface="微软雅黑"/>
              </a:rPr>
              <a:t>差异</a:t>
            </a: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。</a:t>
            </a:r>
            <a:endParaRPr lang="zh-CN" altLang="en-US" sz="2800" b="1" kern="100">
              <a:solidFill>
                <a:schemeClr val="tx1"/>
              </a:solidFill>
              <a:latin typeface="微软雅黑" charset="-122"/>
              <a:ea typeface="微软雅黑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0087"/>
          <a:stretch>
            <a:fillRect/>
          </a:stretch>
        </p:blipFill>
        <p:spPr>
          <a:xfrm>
            <a:off x="1466215" y="964565"/>
            <a:ext cx="8506460" cy="5743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44500" y="285115"/>
            <a:ext cx="10064115" cy="521970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不同地域，</a:t>
            </a:r>
            <a:r>
              <a:rPr lang="zh-CN" altLang="en-US" sz="2800" b="1">
                <a:solidFill>
                  <a:srgbClr val="C00000"/>
                </a:solidFill>
                <a:latin typeface="微软雅黑" charset="-122"/>
                <a:ea typeface="微软雅黑"/>
              </a:rPr>
              <a:t>自然环境</a:t>
            </a: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特征存在着</a:t>
            </a:r>
            <a:r>
              <a:rPr lang="zh-CN" altLang="en-US" sz="2800" b="1">
                <a:solidFill>
                  <a:srgbClr val="C00000"/>
                </a:solidFill>
                <a:latin typeface="微软雅黑" charset="-122"/>
                <a:ea typeface="微软雅黑"/>
              </a:rPr>
              <a:t>差异</a:t>
            </a:r>
            <a:r>
              <a:rPr lang="zh-CN" altLang="en-US" sz="2800" b="1">
                <a:solidFill>
                  <a:schemeClr val="tx1"/>
                </a:solidFill>
                <a:latin typeface="微软雅黑" charset="-122"/>
                <a:ea typeface="微软雅黑"/>
              </a:rPr>
              <a:t>。</a:t>
            </a:r>
            <a:endParaRPr lang="zh-CN" altLang="en-US" sz="2800" b="1" kern="100">
              <a:solidFill>
                <a:schemeClr val="tx1"/>
              </a:solidFill>
              <a:latin typeface="微软雅黑" charset="-122"/>
              <a:ea typeface="微软雅黑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8" name="文本框 5"/>
          <p:cNvSpPr/>
          <p:nvPr>
            <p:custDataLst>
              <p:tags r:id="rId2"/>
            </p:custDataLst>
          </p:nvPr>
        </p:nvSpPr>
        <p:spPr>
          <a:xfrm>
            <a:off x="6484756" y="5429990"/>
            <a:ext cx="5442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阳坡与阴坡的地域差异（秦岭）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Arial" panose="020B0604020202090204"/>
              <a:sym typeface="Times New Roman" panose="02020503050405090304" pitchFamily="18" charset="0"/>
            </a:endParaRPr>
          </a:p>
        </p:txBody>
      </p:sp>
      <p:sp>
        <p:nvSpPr>
          <p:cNvPr id="10" name="副标题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0849" y="5471890"/>
            <a:ext cx="5411374" cy="43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微软雅黑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山与谷的地域差异（伊犁河谷）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Arial" panose="020B0604020202090204"/>
              <a:sym typeface="Times New Roman" panose="0202050305040509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91860" y="1214755"/>
            <a:ext cx="5686425" cy="4046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0980" y="1200785"/>
            <a:ext cx="5412105" cy="40614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9770" y="2009140"/>
            <a:ext cx="4288790" cy="253301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20980" y="191770"/>
            <a:ext cx="1186180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 defTabSz="91440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  <a:defRPr/>
            </a:pP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小组探究：</a:t>
            </a:r>
            <a:r>
              <a:rPr lang="zh-CN" altLang="en-US" sz="2800" b="1" i="0" kern="1200">
                <a:solidFill>
                  <a:srgbClr val="FF0000"/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为什么</a:t>
            </a: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不同地域自然环境特征存在</a:t>
            </a:r>
            <a:r>
              <a:rPr lang="zh-CN" altLang="en-US" sz="28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等线" charset="-122"/>
                <a:ea typeface="微软雅黑"/>
                <a:cs typeface="Times New Roman" panose="02020503050405090304" pitchFamily="18" charset="0"/>
              </a:rPr>
              <a:t>差异？</a:t>
            </a:r>
            <a:endParaRPr lang="zh-CN" altLang="en-US" sz="2800" b="1" i="0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等线" charset="-122"/>
              <a:ea typeface="微软雅黑"/>
              <a:cs typeface="Times New Roman" panose="0202050305040509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3"/>
          <a:stretch>
            <a:fillRect/>
          </a:stretch>
        </p:blipFill>
        <p:spPr>
          <a:xfrm>
            <a:off x="220980" y="1176655"/>
            <a:ext cx="4288790" cy="4197985"/>
          </a:xfrm>
          <a:prstGeom prst="rect">
            <a:avLst/>
          </a:prstGeom>
          <a:ln w="19050">
            <a:noFill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23350" y="2256473"/>
            <a:ext cx="2863850" cy="20383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62990" y="5668645"/>
            <a:ext cx="2424430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rgbClr val="FF0000"/>
                </a:solidFill>
              </a:rPr>
              <a:t>全球尺度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87950" y="5668645"/>
            <a:ext cx="2424430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rgbClr val="FF0000"/>
                </a:solidFill>
              </a:rPr>
              <a:t>区域尺度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12910" y="5668645"/>
            <a:ext cx="2424430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rgbClr val="FF0000"/>
                </a:solidFill>
              </a:rPr>
              <a:t>微观尺度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3" grpId="1"/>
      <p:bldP spid="14" grpId="1"/>
      <p:bldP spid="15" grpId="1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2600" y="1560195"/>
            <a:ext cx="6808470" cy="5020310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 rot="0">
            <a:off x="2352040" y="6212840"/>
            <a:ext cx="1632585" cy="278765"/>
            <a:chOff x="1661568" y="4996681"/>
            <a:chExt cx="2353478" cy="372972"/>
          </a:xfrm>
        </p:grpSpPr>
        <p:sp>
          <p:nvSpPr>
            <p:cNvPr id="25" name="五角星 24"/>
            <p:cNvSpPr/>
            <p:nvPr>
              <p:custDataLst>
                <p:tags r:id="rId4"/>
              </p:custDataLst>
            </p:nvPr>
          </p:nvSpPr>
          <p:spPr>
            <a:xfrm>
              <a:off x="1661568" y="4996681"/>
              <a:ext cx="372972" cy="372972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/>
              <a:endParaRPr lang="zh-CN" altLang="en-US" sz="1350" strike="noStrike" noProof="1">
                <a:solidFill>
                  <a:prstClr val="white"/>
                </a:solidFill>
                <a:latin typeface="Arial" panose="020B0604020202090204"/>
                <a:ea typeface="微软雅黑"/>
              </a:endParaRPr>
            </a:p>
          </p:txBody>
        </p:sp>
        <p:sp>
          <p:nvSpPr>
            <p:cNvPr id="26" name="五角星 25"/>
            <p:cNvSpPr/>
            <p:nvPr>
              <p:custDataLst>
                <p:tags r:id="rId5"/>
              </p:custDataLst>
            </p:nvPr>
          </p:nvSpPr>
          <p:spPr>
            <a:xfrm>
              <a:off x="2156695" y="4996681"/>
              <a:ext cx="372972" cy="372972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/>
              <a:endParaRPr lang="zh-CN" altLang="en-US" sz="1350" strike="noStrike" noProof="1">
                <a:solidFill>
                  <a:prstClr val="white"/>
                </a:solidFill>
                <a:latin typeface="Arial" panose="020B0604020202090204"/>
                <a:ea typeface="微软雅黑"/>
              </a:endParaRPr>
            </a:p>
          </p:txBody>
        </p:sp>
        <p:sp>
          <p:nvSpPr>
            <p:cNvPr id="28" name="五角星 27"/>
            <p:cNvSpPr/>
            <p:nvPr>
              <p:custDataLst>
                <p:tags r:id="rId6"/>
              </p:custDataLst>
            </p:nvPr>
          </p:nvSpPr>
          <p:spPr>
            <a:xfrm>
              <a:off x="2651822" y="4996681"/>
              <a:ext cx="372972" cy="372972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/>
              <a:endParaRPr lang="zh-CN" altLang="en-US" sz="1350" strike="noStrike" noProof="1">
                <a:solidFill>
                  <a:prstClr val="white"/>
                </a:solidFill>
                <a:latin typeface="Arial" panose="020B0604020202090204"/>
                <a:ea typeface="微软雅黑"/>
              </a:endParaRPr>
            </a:p>
          </p:txBody>
        </p:sp>
        <p:sp>
          <p:nvSpPr>
            <p:cNvPr id="29" name="五角星 28"/>
            <p:cNvSpPr/>
            <p:nvPr>
              <p:custDataLst>
                <p:tags r:id="rId7"/>
              </p:custDataLst>
            </p:nvPr>
          </p:nvSpPr>
          <p:spPr>
            <a:xfrm>
              <a:off x="3146949" y="4996681"/>
              <a:ext cx="372972" cy="372972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/>
              <a:endParaRPr lang="zh-CN" altLang="en-US" sz="1350" strike="noStrike" noProof="1">
                <a:solidFill>
                  <a:prstClr val="white"/>
                </a:solidFill>
                <a:latin typeface="Arial" panose="020B0604020202090204"/>
                <a:ea typeface="微软雅黑"/>
              </a:endParaRPr>
            </a:p>
          </p:txBody>
        </p:sp>
        <p:sp>
          <p:nvSpPr>
            <p:cNvPr id="32" name="五角星 31"/>
            <p:cNvSpPr/>
            <p:nvPr>
              <p:custDataLst>
                <p:tags r:id="rId8"/>
              </p:custDataLst>
            </p:nvPr>
          </p:nvSpPr>
          <p:spPr>
            <a:xfrm>
              <a:off x="3642074" y="4996681"/>
              <a:ext cx="372972" cy="372972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/>
              <a:endParaRPr lang="zh-CN" altLang="en-US" sz="1350" strike="noStrike" noProof="1">
                <a:solidFill>
                  <a:prstClr val="white"/>
                </a:solidFill>
                <a:latin typeface="Arial" panose="020B0604020202090204"/>
                <a:ea typeface="微软雅黑"/>
              </a:endParaRPr>
            </a:p>
          </p:txBody>
        </p:sp>
      </p:grpSp>
      <p:sp>
        <p:nvSpPr>
          <p:cNvPr id="36" name="标注: 线形 26"/>
          <p:cNvSpPr/>
          <p:nvPr>
            <p:custDataLst>
              <p:tags r:id="rId9"/>
            </p:custDataLst>
          </p:nvPr>
        </p:nvSpPr>
        <p:spPr>
          <a:xfrm>
            <a:off x="8427085" y="2029460"/>
            <a:ext cx="1101090" cy="469265"/>
          </a:xfrm>
          <a:prstGeom prst="borderCallout1">
            <a:avLst>
              <a:gd name="adj1" fmla="val 51980"/>
              <a:gd name="adj2" fmla="val -285"/>
              <a:gd name="adj3" fmla="val -63464"/>
              <a:gd name="adj4" fmla="val -259432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标注: 线形 26"/>
          <p:cNvSpPr/>
          <p:nvPr>
            <p:custDataLst>
              <p:tags r:id="rId10"/>
            </p:custDataLst>
          </p:nvPr>
        </p:nvSpPr>
        <p:spPr>
          <a:xfrm>
            <a:off x="8460105" y="3625215"/>
            <a:ext cx="1065530" cy="416560"/>
          </a:xfrm>
          <a:prstGeom prst="borderCallout1">
            <a:avLst>
              <a:gd name="adj1" fmla="val 51980"/>
              <a:gd name="adj2" fmla="val -285"/>
              <a:gd name="adj3" fmla="val 81554"/>
              <a:gd name="adj4" fmla="val -304702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" name="标注: 线形 26"/>
          <p:cNvSpPr/>
          <p:nvPr>
            <p:custDataLst>
              <p:tags r:id="rId11"/>
            </p:custDataLst>
          </p:nvPr>
        </p:nvSpPr>
        <p:spPr>
          <a:xfrm>
            <a:off x="8503920" y="4808855"/>
            <a:ext cx="1078230" cy="469265"/>
          </a:xfrm>
          <a:prstGeom prst="borderCallout1">
            <a:avLst>
              <a:gd name="adj1" fmla="val 51980"/>
              <a:gd name="adj2" fmla="val -285"/>
              <a:gd name="adj3" fmla="val 12449"/>
              <a:gd name="adj4" fmla="val -32097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标注: 线形 26"/>
          <p:cNvSpPr/>
          <p:nvPr>
            <p:custDataLst>
              <p:tags r:id="rId12"/>
            </p:custDataLst>
          </p:nvPr>
        </p:nvSpPr>
        <p:spPr>
          <a:xfrm>
            <a:off x="8496300" y="6012815"/>
            <a:ext cx="1094105" cy="469265"/>
          </a:xfrm>
          <a:prstGeom prst="borderCallout1">
            <a:avLst>
              <a:gd name="adj1" fmla="val 51980"/>
              <a:gd name="adj2" fmla="val -285"/>
              <a:gd name="adj3" fmla="val 17185"/>
              <a:gd name="adj4" fmla="val -372551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2255520" y="4175125"/>
            <a:ext cx="2254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青藏高原区</a:t>
            </a:r>
            <a:endParaRPr lang="zh-CN" altLang="en-US" sz="2400" b="1"/>
          </a:p>
        </p:txBody>
      </p:sp>
      <p:sp>
        <p:nvSpPr>
          <p:cNvPr id="48" name="标注: 线形 26"/>
          <p:cNvSpPr/>
          <p:nvPr>
            <p:custDataLst>
              <p:tags r:id="rId14"/>
            </p:custDataLst>
          </p:nvPr>
        </p:nvSpPr>
        <p:spPr>
          <a:xfrm>
            <a:off x="8448040" y="3097530"/>
            <a:ext cx="1094740" cy="484505"/>
          </a:xfrm>
          <a:prstGeom prst="borderCallout1">
            <a:avLst>
              <a:gd name="adj1" fmla="val 51980"/>
              <a:gd name="adj2" fmla="val -285"/>
              <a:gd name="adj3" fmla="val -57798"/>
              <a:gd name="adj4" fmla="val -243214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0" name="文本框 49"/>
          <p:cNvSpPr txBox="1"/>
          <p:nvPr>
            <p:custDataLst>
              <p:tags r:id="rId15"/>
            </p:custDataLst>
          </p:nvPr>
        </p:nvSpPr>
        <p:spPr>
          <a:xfrm>
            <a:off x="1967865" y="694055"/>
            <a:ext cx="9885680" cy="570865"/>
          </a:xfrm>
          <a:prstGeom prst="rect">
            <a:avLst/>
          </a:prstGeom>
          <a:noFill/>
          <a:ln w="12700" cmpd="sng">
            <a:solidFill>
              <a:srgbClr val="000000">
                <a:alpha val="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smtClean="0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低</a:t>
            </a:r>
            <a:r>
              <a:rPr lang="zh-CN" altLang="en-US" sz="2400" b="1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纬地区与高纬</a:t>
            </a:r>
            <a:r>
              <a:rPr lang="zh-CN" altLang="en-US" sz="2400" b="1" smtClean="0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地区太阳辐射</a:t>
            </a:r>
            <a:r>
              <a:rPr lang="zh-CN" altLang="en-US" sz="2400" b="1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量不同</a:t>
            </a:r>
            <a:r>
              <a:rPr lang="zh-CN" altLang="en-US" sz="2400" b="1" smtClean="0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，从而</a:t>
            </a:r>
            <a:r>
              <a:rPr lang="zh-CN" altLang="en-US" sz="2400" b="1">
                <a:solidFill>
                  <a:schemeClr val="tx1"/>
                </a:solidFill>
                <a:latin typeface="微软雅黑" charset="-122"/>
                <a:ea typeface="微软雅黑"/>
                <a:sym typeface="+mn-ea"/>
              </a:rPr>
              <a:t>形成热带与寒带不同的景观。</a:t>
            </a:r>
            <a:endParaRPr lang="zh-CN" altLang="en-US" sz="2400" b="1">
              <a:solidFill>
                <a:schemeClr val="tx1"/>
              </a:solidFill>
              <a:latin typeface="微软雅黑" charset="-122"/>
              <a:ea typeface="微软雅黑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16"/>
            </p:custDataLst>
          </p:nvPr>
        </p:nvGrpSpPr>
        <p:grpSpPr>
          <a:xfrm>
            <a:off x="8594090" y="5718175"/>
            <a:ext cx="3090545" cy="1055370"/>
            <a:chOff x="13800" y="9145"/>
            <a:chExt cx="4867" cy="1662"/>
          </a:xfrm>
        </p:grpSpPr>
        <p:pic>
          <p:nvPicPr>
            <p:cNvPr id="10243" name="Picture 4" descr="P73-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lum contrast="17998"/>
            </a:blip>
            <a:stretch>
              <a:fillRect/>
            </a:stretch>
          </p:blipFill>
          <p:spPr>
            <a:xfrm>
              <a:off x="15484" y="9145"/>
              <a:ext cx="3183" cy="1662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13800" y="9638"/>
              <a:ext cx="15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热</a:t>
              </a:r>
              <a:r>
                <a:rPr lang="en-US" altLang="zh-CN" sz="2400" b="1"/>
                <a:t>  </a:t>
              </a:r>
              <a:r>
                <a:rPr lang="zh-CN" altLang="en-US" sz="2400" b="1"/>
                <a:t>带</a:t>
              </a:r>
              <a:endParaRPr lang="zh-CN" altLang="en-US" sz="2400" b="1"/>
            </a:p>
          </p:txBody>
        </p:sp>
      </p:grpSp>
      <p:grpSp>
        <p:nvGrpSpPr>
          <p:cNvPr id="3" name="组合 2"/>
          <p:cNvGrpSpPr/>
          <p:nvPr>
            <p:custDataLst>
              <p:tags r:id="rId20"/>
            </p:custDataLst>
          </p:nvPr>
        </p:nvGrpSpPr>
        <p:grpSpPr>
          <a:xfrm>
            <a:off x="8460105" y="4418330"/>
            <a:ext cx="3211830" cy="1176655"/>
            <a:chOff x="13589" y="7097"/>
            <a:chExt cx="5058" cy="1853"/>
          </a:xfrm>
        </p:grpSpPr>
        <p:pic>
          <p:nvPicPr>
            <p:cNvPr id="10245" name="Picture 6" descr="24_5701_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lum contrast="17998"/>
            </a:blip>
            <a:stretch>
              <a:fillRect/>
            </a:stretch>
          </p:blipFill>
          <p:spPr>
            <a:xfrm>
              <a:off x="15484" y="7097"/>
              <a:ext cx="3163" cy="1853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59" name="文本框 58"/>
            <p:cNvSpPr txBox="1"/>
            <p:nvPr>
              <p:custDataLst>
                <p:tags r:id="rId23"/>
              </p:custDataLst>
            </p:nvPr>
          </p:nvSpPr>
          <p:spPr>
            <a:xfrm>
              <a:off x="13589" y="7794"/>
              <a:ext cx="195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</a:rPr>
                <a:t>亚热带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24"/>
            </p:custDataLst>
          </p:nvPr>
        </p:nvGrpSpPr>
        <p:grpSpPr>
          <a:xfrm>
            <a:off x="8448040" y="2936875"/>
            <a:ext cx="3202305" cy="1371600"/>
            <a:chOff x="13826" y="5012"/>
            <a:chExt cx="5043" cy="2160"/>
          </a:xfrm>
        </p:grpSpPr>
        <p:pic>
          <p:nvPicPr>
            <p:cNvPr id="51" name="Picture 8" descr="pic33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>
              <a:lum contrast="17998"/>
            </a:blip>
            <a:stretch>
              <a:fillRect/>
            </a:stretch>
          </p:blipFill>
          <p:spPr>
            <a:xfrm>
              <a:off x="15740" y="5012"/>
              <a:ext cx="3129" cy="216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60" name="文本框 59"/>
            <p:cNvSpPr txBox="1"/>
            <p:nvPr>
              <p:custDataLst>
                <p:tags r:id="rId27"/>
              </p:custDataLst>
            </p:nvPr>
          </p:nvSpPr>
          <p:spPr>
            <a:xfrm>
              <a:off x="13901" y="6078"/>
              <a:ext cx="189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暖温带</a:t>
              </a:r>
              <a:endParaRPr lang="zh-CN" altLang="en-US" sz="2400" b="1"/>
            </a:p>
          </p:txBody>
        </p:sp>
        <p:sp>
          <p:nvSpPr>
            <p:cNvPr id="61" name="文本框 60"/>
            <p:cNvSpPr txBox="1"/>
            <p:nvPr>
              <p:custDataLst>
                <p:tags r:id="rId28"/>
              </p:custDataLst>
            </p:nvPr>
          </p:nvSpPr>
          <p:spPr>
            <a:xfrm>
              <a:off x="13826" y="5324"/>
              <a:ext cx="191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中温带</a:t>
              </a:r>
              <a:endParaRPr lang="zh-CN" altLang="en-US" sz="2400" b="1"/>
            </a:p>
          </p:txBody>
        </p:sp>
      </p:grpSp>
      <p:grpSp>
        <p:nvGrpSpPr>
          <p:cNvPr id="8" name="组合 7"/>
          <p:cNvGrpSpPr/>
          <p:nvPr>
            <p:custDataLst>
              <p:tags r:id="rId29"/>
            </p:custDataLst>
          </p:nvPr>
        </p:nvGrpSpPr>
        <p:grpSpPr>
          <a:xfrm>
            <a:off x="8459470" y="1647825"/>
            <a:ext cx="3190875" cy="1179195"/>
            <a:chOff x="13593" y="2596"/>
            <a:chExt cx="5025" cy="1857"/>
          </a:xfrm>
        </p:grpSpPr>
        <p:pic>
          <p:nvPicPr>
            <p:cNvPr id="52" name="Picture 10" descr="2003626843962698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>
              <a:lum contrast="17998"/>
            </a:blip>
            <a:stretch>
              <a:fillRect/>
            </a:stretch>
          </p:blipFill>
          <p:spPr>
            <a:xfrm>
              <a:off x="15485" y="2596"/>
              <a:ext cx="3133" cy="1857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62" name="文本框 61"/>
            <p:cNvSpPr txBox="1"/>
            <p:nvPr>
              <p:custDataLst>
                <p:tags r:id="rId32"/>
              </p:custDataLst>
            </p:nvPr>
          </p:nvSpPr>
          <p:spPr>
            <a:xfrm>
              <a:off x="13593" y="3228"/>
              <a:ext cx="17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寒温带</a:t>
              </a:r>
              <a:endParaRPr lang="zh-CN" altLang="en-US" sz="2400" b="1"/>
            </a:p>
          </p:txBody>
        </p:sp>
      </p:grpSp>
      <p:sp>
        <p:nvSpPr>
          <p:cNvPr id="5" name="文本框 4"/>
          <p:cNvSpPr txBox="1"/>
          <p:nvPr>
            <p:custDataLst>
              <p:tags r:id="rId33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charset="-122"/>
                <a:ea typeface="微软雅黑"/>
                <a:sym typeface="+mn-ea"/>
              </a:rPr>
              <a:t>1.</a:t>
            </a:r>
            <a:r>
              <a:rPr lang="zh-CN" sz="2800" b="1">
                <a:latin typeface="微软雅黑" charset="-122"/>
                <a:ea typeface="微软雅黑"/>
                <a:sym typeface="+mn-ea"/>
              </a:rPr>
              <a:t>地域差异外部条件</a:t>
            </a:r>
            <a:endParaRPr lang="zh-CN" sz="2800" b="1">
              <a:latin typeface="微软雅黑" charset="-122"/>
              <a:ea typeface="微软雅黑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34"/>
            </p:custDataLst>
          </p:nvPr>
        </p:nvCxnSpPr>
        <p:spPr>
          <a:xfrm flipV="1">
            <a:off x="44" y="498918"/>
            <a:ext cx="3332480" cy="279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35"/>
            </p:custDataLst>
          </p:nvPr>
        </p:nvSpPr>
        <p:spPr>
          <a:xfrm>
            <a:off x="0" y="782320"/>
            <a:ext cx="2616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</a:rPr>
              <a:t>①太阳辐射</a:t>
            </a:r>
            <a:endParaRPr lang="zh-CN" altLang="en-US" sz="2800" b="1">
              <a:solidFill>
                <a:srgbClr val="C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37" grpId="0" animBg="1"/>
      <p:bldP spid="48" grpId="0" animBg="1"/>
      <p:bldP spid="36" grpId="0" animBg="1"/>
      <p:bldP spid="37" grpId="1" animBg="1"/>
      <p:bldP spid="48" grpId="1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7740" y="3357245"/>
            <a:ext cx="4531995" cy="3500755"/>
          </a:xfrm>
          <a:prstGeom prst="rect">
            <a:avLst/>
          </a:prstGeom>
        </p:spPr>
      </p:pic>
      <p:sp>
        <p:nvSpPr>
          <p:cNvPr id="50" name="文本框 49"/>
          <p:cNvSpPr txBox="1"/>
          <p:nvPr>
            <p:custDataLst>
              <p:tags r:id="rId3"/>
            </p:custDataLst>
          </p:nvPr>
        </p:nvSpPr>
        <p:spPr>
          <a:xfrm>
            <a:off x="1962150" y="685800"/>
            <a:ext cx="6513195" cy="534035"/>
          </a:xfrm>
          <a:prstGeom prst="rect">
            <a:avLst/>
          </a:prstGeom>
          <a:noFill/>
          <a:ln w="12700" cmpd="sng">
            <a:solidFill>
              <a:srgbClr val="000000">
                <a:alpha val="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charset="-122"/>
                <a:ea typeface="微软雅黑"/>
                <a:sym typeface="+mn-ea"/>
              </a:rPr>
              <a:t>同纬度地区，自沿海到内陆，由湿润趋向干旱。</a:t>
            </a:r>
            <a:endParaRPr lang="zh-CN" altLang="en-US" sz="3200" b="1">
              <a:solidFill>
                <a:schemeClr val="tx1"/>
              </a:solidFill>
              <a:latin typeface="微软雅黑" charset="-122"/>
              <a:ea typeface="微软雅黑"/>
              <a:cs typeface="微软雅黑" charset="-122"/>
              <a:sym typeface="+mn-ea"/>
            </a:endParaRPr>
          </a:p>
        </p:txBody>
      </p:sp>
      <p:pic>
        <p:nvPicPr>
          <p:cNvPr id="12292" name="Picture 5" descr="pic3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contrast="17998"/>
          </a:blip>
          <a:stretch>
            <a:fillRect/>
          </a:stretch>
        </p:blipFill>
        <p:spPr>
          <a:xfrm>
            <a:off x="7445375" y="1537653"/>
            <a:ext cx="2285365" cy="185547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0" name="Picture 3" descr="F10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contrast="17998"/>
          </a:blip>
          <a:stretch>
            <a:fillRect/>
          </a:stretch>
        </p:blipFill>
        <p:spPr>
          <a:xfrm>
            <a:off x="4316095" y="1548765"/>
            <a:ext cx="2327910" cy="183324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" name="图片 1843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b="24362"/>
          <a:stretch>
            <a:fillRect/>
          </a:stretch>
        </p:blipFill>
        <p:spPr bwMode="auto">
          <a:xfrm>
            <a:off x="1186180" y="1548765"/>
            <a:ext cx="2328545" cy="18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charset="-122"/>
                <a:ea typeface="微软雅黑"/>
                <a:sym typeface="+mn-ea"/>
              </a:rPr>
              <a:t>1.</a:t>
            </a:r>
            <a:r>
              <a:rPr lang="zh-CN" sz="2800" b="1">
                <a:latin typeface="微软雅黑" charset="-122"/>
                <a:ea typeface="微软雅黑"/>
                <a:sym typeface="+mn-ea"/>
              </a:rPr>
              <a:t>地域差异外部条件</a:t>
            </a:r>
            <a:endParaRPr lang="zh-CN" sz="2800" b="1">
              <a:latin typeface="微软雅黑" charset="-122"/>
              <a:ea typeface="微软雅黑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11"/>
            </p:custDataLst>
          </p:nvPr>
        </p:nvCxnSpPr>
        <p:spPr>
          <a:xfrm flipV="1">
            <a:off x="44" y="498918"/>
            <a:ext cx="3332480" cy="279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0" y="701675"/>
            <a:ext cx="2616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</a:rPr>
              <a:t>②距海远近</a:t>
            </a:r>
            <a:endParaRPr lang="zh-CN" altLang="en-US" sz="2800" b="1">
              <a:solidFill>
                <a:srgbClr val="C00000"/>
              </a:solidFill>
              <a:latin typeface="Calibri" panose="020F050202020403020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0655300" y="10312400"/>
            <a:ext cx="0" cy="0"/>
          </a:xfrm>
          <a:prstGeom prst="rect">
            <a:avLst/>
          </a:prstGeom>
          <a:ln>
            <a:noFill/>
          </a:ln>
        </p:spPr>
      </p:pic>
      <p:cxnSp>
        <p:nvCxnSpPr>
          <p:cNvPr id="9" name="直接箭头连接符 8"/>
          <p:cNvCxnSpPr>
            <a:stCxn id="12292" idx="2"/>
          </p:cNvCxnSpPr>
          <p:nvPr/>
        </p:nvCxnSpPr>
        <p:spPr>
          <a:xfrm flipH="1">
            <a:off x="7131050" y="3393440"/>
            <a:ext cx="1457325" cy="972820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12290" idx="2"/>
          </p:cNvCxnSpPr>
          <p:nvPr/>
        </p:nvCxnSpPr>
        <p:spPr>
          <a:xfrm>
            <a:off x="5480050" y="3382010"/>
            <a:ext cx="831850" cy="1257300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33" idx="2"/>
          </p:cNvCxnSpPr>
          <p:nvPr/>
        </p:nvCxnSpPr>
        <p:spPr>
          <a:xfrm>
            <a:off x="2350770" y="3382010"/>
            <a:ext cx="2065655" cy="1305560"/>
          </a:xfrm>
          <a:prstGeom prst="straightConnector1">
            <a:avLst/>
          </a:prstGeom>
          <a:ln w="25400" cap="flat" cmpd="sng">
            <a:solidFill>
              <a:srgbClr val="FF0000"/>
            </a:solidFill>
            <a:prstDash val="solid"/>
            <a:miter lim="800000"/>
            <a:headEnd type="none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tags/tag1.xml><?xml version="1.0" encoding="utf-8"?>
<p:tagLst xmlns:p="http://schemas.openxmlformats.org/presentationml/2006/main">
  <p:tag name="AS_UNIQUEID" val="1849"/>
  <p:tag name="KSO_WM_BEAUTIFY_FLAG" val=""/>
  <p:tag name="KSO_WM_UNIT_PLACING_PICTURE_USER_VIEWPORT" val="{&quot;height&quot;:7905,&quot;width&quot;:10781.8}"/>
</p:tagLst>
</file>

<file path=ppt/tags/tag10.xml><?xml version="1.0" encoding="utf-8"?>
<p:tagLst xmlns:p="http://schemas.openxmlformats.org/presentationml/2006/main">
  <p:tag name="AS_UNIQUEID" val="68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0.xml><?xml version="1.0" encoding="utf-8"?>
<p:tagLst xmlns:p="http://schemas.openxmlformats.org/presentationml/2006/main">
  <p:tag name="AS_UNIQUEID" val="10091"/>
</p:tagLst>
</file>

<file path=ppt/tags/tag101.xml><?xml version="1.0" encoding="utf-8"?>
<p:tagLst xmlns:p="http://schemas.openxmlformats.org/presentationml/2006/main">
  <p:tag name="AS_UNIQUEID" val="10092"/>
</p:tagLst>
</file>

<file path=ppt/tags/tag102.xml><?xml version="1.0" encoding="utf-8"?>
<p:tagLst xmlns:p="http://schemas.openxmlformats.org/presentationml/2006/main">
  <p:tag name="AS_UNIQUEID" val="10093"/>
</p:tagLst>
</file>

<file path=ppt/tags/tag103.xml><?xml version="1.0" encoding="utf-8"?>
<p:tagLst xmlns:p="http://schemas.openxmlformats.org/presentationml/2006/main">
  <p:tag name="AS_UNIQUEID" val="10094"/>
</p:tagLst>
</file>

<file path=ppt/tags/tag104.xml><?xml version="1.0" encoding="utf-8"?>
<p:tagLst xmlns:p="http://schemas.openxmlformats.org/presentationml/2006/main">
  <p:tag name="AS_UNIQUEID" val="10095"/>
</p:tagLst>
</file>

<file path=ppt/tags/tag105.xml><?xml version="1.0" encoding="utf-8"?>
<p:tagLst xmlns:p="http://schemas.openxmlformats.org/presentationml/2006/main">
  <p:tag name="AS_UNIQUEID" val="10096"/>
</p:tagLst>
</file>

<file path=ppt/tags/tag106.xml><?xml version="1.0" encoding="utf-8"?>
<p:tagLst xmlns:p="http://schemas.openxmlformats.org/presentationml/2006/main">
  <p:tag name="AS_UNIQUEID" val="10097"/>
</p:tagLst>
</file>

<file path=ppt/tags/tag107.xml><?xml version="1.0" encoding="utf-8"?>
<p:tagLst xmlns:p="http://schemas.openxmlformats.org/presentationml/2006/main">
  <p:tag name="AS_UNIQUEID" val="10098"/>
</p:tagLst>
</file>

<file path=ppt/tags/tag108.xml><?xml version="1.0" encoding="utf-8"?>
<p:tagLst xmlns:p="http://schemas.openxmlformats.org/presentationml/2006/main">
  <p:tag name="AS_UNIQUEID" val="10099"/>
</p:tagLst>
</file>

<file path=ppt/tags/tag109.xml><?xml version="1.0" encoding="utf-8"?>
<p:tagLst xmlns:p="http://schemas.openxmlformats.org/presentationml/2006/main">
  <p:tag name="AS_UNIQUEID" val="10100"/>
</p:tagLst>
</file>

<file path=ppt/tags/tag11.xml><?xml version="1.0" encoding="utf-8"?>
<p:tagLst xmlns:p="http://schemas.openxmlformats.org/presentationml/2006/main">
  <p:tag name="AS_UNIQUEID" val="68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0.xml><?xml version="1.0" encoding="utf-8"?>
<p:tagLst xmlns:p="http://schemas.openxmlformats.org/presentationml/2006/main">
  <p:tag name="AS_UNIQUEID" val="10101"/>
</p:tagLst>
</file>

<file path=ppt/tags/tag111.xml><?xml version="1.0" encoding="utf-8"?>
<p:tagLst xmlns:p="http://schemas.openxmlformats.org/presentationml/2006/main">
  <p:tag name="AS_UNIQUEID" val="10102"/>
</p:tagLst>
</file>

<file path=ppt/tags/tag112.xml><?xml version="1.0" encoding="utf-8"?>
<p:tagLst xmlns:p="http://schemas.openxmlformats.org/presentationml/2006/main">
  <p:tag name="AS_UNIQUEID" val="10103"/>
</p:tagLst>
</file>

<file path=ppt/tags/tag113.xml><?xml version="1.0" encoding="utf-8"?>
<p:tagLst xmlns:p="http://schemas.openxmlformats.org/presentationml/2006/main">
  <p:tag name="AS_UNIQUEID" val="10104"/>
</p:tagLst>
</file>

<file path=ppt/tags/tag114.xml><?xml version="1.0" encoding="utf-8"?>
<p:tagLst xmlns:p="http://schemas.openxmlformats.org/presentationml/2006/main">
  <p:tag name="AS_UNIQUEID" val="10105"/>
</p:tagLst>
</file>

<file path=ppt/tags/tag115.xml><?xml version="1.0" encoding="utf-8"?>
<p:tagLst xmlns:p="http://schemas.openxmlformats.org/presentationml/2006/main">
  <p:tag name="AS_UNIQUEID" val="10106"/>
</p:tagLst>
</file>

<file path=ppt/tags/tag116.xml><?xml version="1.0" encoding="utf-8"?>
<p:tagLst xmlns:p="http://schemas.openxmlformats.org/presentationml/2006/main">
  <p:tag name="AS_UNIQUEID" val="10107"/>
</p:tagLst>
</file>

<file path=ppt/tags/tag117.xml><?xml version="1.0" encoding="utf-8"?>
<p:tagLst xmlns:p="http://schemas.openxmlformats.org/presentationml/2006/main">
  <p:tag name="AS_UNIQUEID" val="10108"/>
</p:tagLst>
</file>

<file path=ppt/tags/tag118.xml><?xml version="1.0" encoding="utf-8"?>
<p:tagLst xmlns:p="http://schemas.openxmlformats.org/presentationml/2006/main">
  <p:tag name="AS_UNIQUEID" val="10109"/>
</p:tagLst>
</file>

<file path=ppt/tags/tag119.xml><?xml version="1.0" encoding="utf-8"?>
<p:tagLst xmlns:p="http://schemas.openxmlformats.org/presentationml/2006/main">
  <p:tag name="AS_UNIQUEID" val="10110"/>
</p:tagLst>
</file>

<file path=ppt/tags/tag12.xml><?xml version="1.0" encoding="utf-8"?>
<p:tagLst xmlns:p="http://schemas.openxmlformats.org/presentationml/2006/main">
  <p:tag name="AS_UNIQUEID" val="68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20.xml><?xml version="1.0" encoding="utf-8"?>
<p:tagLst xmlns:p="http://schemas.openxmlformats.org/presentationml/2006/main">
  <p:tag name="AS_UNIQUEID" val="10111"/>
</p:tagLst>
</file>

<file path=ppt/tags/tag121.xml><?xml version="1.0" encoding="utf-8"?>
<p:tagLst xmlns:p="http://schemas.openxmlformats.org/presentationml/2006/main">
  <p:tag name="AS_UNIQUEID" val="10112"/>
</p:tagLst>
</file>

<file path=ppt/tags/tag122.xml><?xml version="1.0" encoding="utf-8"?>
<p:tagLst xmlns:p="http://schemas.openxmlformats.org/presentationml/2006/main">
  <p:tag name="AS_UNIQUEID" val="10113"/>
</p:tagLst>
</file>

<file path=ppt/tags/tag123.xml><?xml version="1.0" encoding="utf-8"?>
<p:tagLst xmlns:p="http://schemas.openxmlformats.org/presentationml/2006/main">
  <p:tag name="AS_UNIQUEID" val="10114"/>
</p:tagLst>
</file>

<file path=ppt/tags/tag124.xml><?xml version="1.0" encoding="utf-8"?>
<p:tagLst xmlns:p="http://schemas.openxmlformats.org/presentationml/2006/main">
  <p:tag name="AS_UNIQUEID" val="777"/>
</p:tagLst>
</file>

<file path=ppt/tags/tag125.xml><?xml version="1.0" encoding="utf-8"?>
<p:tagLst xmlns:p="http://schemas.openxmlformats.org/presentationml/2006/main">
  <p:tag name="AS_UNIQUEID" val="2257"/>
</p:tagLst>
</file>

<file path=ppt/tags/tag126.xml><?xml version="1.0" encoding="utf-8"?>
<p:tagLst xmlns:p="http://schemas.openxmlformats.org/presentationml/2006/main">
  <p:tag name="AS_UNIQUEID" val="2258"/>
</p:tagLst>
</file>

<file path=ppt/tags/tag127.xml><?xml version="1.0" encoding="utf-8"?>
<p:tagLst xmlns:p="http://schemas.openxmlformats.org/presentationml/2006/main">
  <p:tag name="AS_UNIQUEID" val="2259"/>
</p:tagLst>
</file>

<file path=ppt/tags/tag128.xml><?xml version="1.0" encoding="utf-8"?>
<p:tagLst xmlns:p="http://schemas.openxmlformats.org/presentationml/2006/main">
  <p:tag name="AS_UNIQUEID" val="2260"/>
</p:tagLst>
</file>

<file path=ppt/tags/tag129.xml><?xml version="1.0" encoding="utf-8"?>
<p:tagLst xmlns:p="http://schemas.openxmlformats.org/presentationml/2006/main">
  <p:tag name="AS_UNIQUEID" val="2250"/>
</p:tagLst>
</file>

<file path=ppt/tags/tag13.xml><?xml version="1.0" encoding="utf-8"?>
<p:tagLst xmlns:p="http://schemas.openxmlformats.org/presentationml/2006/main">
  <p:tag name="AS_UNIQUEID" val="68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30.xml><?xml version="1.0" encoding="utf-8"?>
<p:tagLst xmlns:p="http://schemas.openxmlformats.org/presentationml/2006/main">
  <p:tag name="AS_UNIQUEID" val="2251"/>
</p:tagLst>
</file>

<file path=ppt/tags/tag131.xml><?xml version="1.0" encoding="utf-8"?>
<p:tagLst xmlns:p="http://schemas.openxmlformats.org/presentationml/2006/main">
  <p:tag name="AS_UNIQUEID" val="2252"/>
</p:tagLst>
</file>

<file path=ppt/tags/tag132.xml><?xml version="1.0" encoding="utf-8"?>
<p:tagLst xmlns:p="http://schemas.openxmlformats.org/presentationml/2006/main">
  <p:tag name="AS_UNIQUEID" val="2253"/>
</p:tagLst>
</file>

<file path=ppt/tags/tag133.xml><?xml version="1.0" encoding="utf-8"?>
<p:tagLst xmlns:p="http://schemas.openxmlformats.org/presentationml/2006/main">
  <p:tag name="AS_UNIQUEID" val="2254"/>
</p:tagLst>
</file>

<file path=ppt/tags/tag134.xml><?xml version="1.0" encoding="utf-8"?>
<p:tagLst xmlns:p="http://schemas.openxmlformats.org/presentationml/2006/main">
  <p:tag name="AS_UNIQUEID" val="2255"/>
</p:tagLst>
</file>

<file path=ppt/tags/tag135.xml><?xml version="1.0" encoding="utf-8"?>
<p:tagLst xmlns:p="http://schemas.openxmlformats.org/presentationml/2006/main">
  <p:tag name="AS_UNIQUEID" val="10940"/>
</p:tagLst>
</file>

<file path=ppt/tags/tag136.xml><?xml version="1.0" encoding="utf-8"?>
<p:tagLst xmlns:p="http://schemas.openxmlformats.org/presentationml/2006/main">
  <p:tag name="AS_UNIQUEID" val="1514"/>
</p:tagLst>
</file>

<file path=ppt/tags/tag137.xml><?xml version="1.0" encoding="utf-8"?>
<p:tagLst xmlns:p="http://schemas.openxmlformats.org/presentationml/2006/main">
  <p:tag name="AS_UNIQUEID" val="1515"/>
</p:tagLst>
</file>

<file path=ppt/tags/tag138.xml><?xml version="1.0" encoding="utf-8"?>
<p:tagLst xmlns:p="http://schemas.openxmlformats.org/presentationml/2006/main">
  <p:tag name="AS_UNIQUEID" val="1516"/>
</p:tagLst>
</file>

<file path=ppt/tags/tag139.xml><?xml version="1.0" encoding="utf-8"?>
<p:tagLst xmlns:p="http://schemas.openxmlformats.org/presentationml/2006/main">
  <p:tag name="AS_UNIQUEID" val="1517"/>
</p:tagLst>
</file>

<file path=ppt/tags/tag14.xml><?xml version="1.0" encoding="utf-8"?>
<p:tagLst xmlns:p="http://schemas.openxmlformats.org/presentationml/2006/main">
  <p:tag name="AS_UNIQUEID" val="68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40.xml><?xml version="1.0" encoding="utf-8"?>
<p:tagLst xmlns:p="http://schemas.openxmlformats.org/presentationml/2006/main">
  <p:tag name="AS_UNIQUEID" val="1518"/>
</p:tagLst>
</file>

<file path=ppt/tags/tag141.xml><?xml version="1.0" encoding="utf-8"?>
<p:tagLst xmlns:p="http://schemas.openxmlformats.org/presentationml/2006/main">
  <p:tag name="AS_UNIQUEID" val="1843"/>
</p:tagLst>
</file>

<file path=ppt/tags/tag142.xml><?xml version="1.0" encoding="utf-8"?>
<p:tagLst xmlns:p="http://schemas.openxmlformats.org/presentationml/2006/main">
  <p:tag name="AS_UNIQUEID" val="2796"/>
</p:tagLst>
</file>

<file path=ppt/tags/tag143.xml><?xml version="1.0" encoding="utf-8"?>
<p:tagLst xmlns:p="http://schemas.openxmlformats.org/presentationml/2006/main">
  <p:tag name="AS_UNIQUEID" val="2797"/>
</p:tagLst>
</file>

<file path=ppt/tags/tag144.xml><?xml version="1.0" encoding="utf-8"?>
<p:tagLst xmlns:p="http://schemas.openxmlformats.org/presentationml/2006/main">
  <p:tag name="AS_UNIQUEID" val="5239"/>
</p:tagLst>
</file>

<file path=ppt/tags/tag145.xml><?xml version="1.0" encoding="utf-8"?>
<p:tagLst xmlns:p="http://schemas.openxmlformats.org/presentationml/2006/main">
  <p:tag name="AS_UNIQUEID" val="5240"/>
</p:tagLst>
</file>

<file path=ppt/tags/tag146.xml><?xml version="1.0" encoding="utf-8"?>
<p:tagLst xmlns:p="http://schemas.openxmlformats.org/presentationml/2006/main">
  <p:tag name="AS_UNIQUEID" val="5241"/>
</p:tagLst>
</file>

<file path=ppt/tags/tag147.xml><?xml version="1.0" encoding="utf-8"?>
<p:tagLst xmlns:p="http://schemas.openxmlformats.org/presentationml/2006/main">
  <p:tag name="AS_UNIQUEID" val="5242"/>
</p:tagLst>
</file>

<file path=ppt/tags/tag148.xml><?xml version="1.0" encoding="utf-8"?>
<p:tagLst xmlns:p="http://schemas.openxmlformats.org/presentationml/2006/main">
  <p:tag name="AS_UNIQUEID" val="5243"/>
</p:tagLst>
</file>

<file path=ppt/tags/tag149.xml><?xml version="1.0" encoding="utf-8"?>
<p:tagLst xmlns:p="http://schemas.openxmlformats.org/presentationml/2006/main">
  <p:tag name="AS_UNIQUEID" val="5244"/>
</p:tagLst>
</file>

<file path=ppt/tags/tag15.xml><?xml version="1.0" encoding="utf-8"?>
<p:tagLst xmlns:p="http://schemas.openxmlformats.org/presentationml/2006/main">
  <p:tag name="AS_UNIQUEID" val="68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0.xml><?xml version="1.0" encoding="utf-8"?>
<p:tagLst xmlns:p="http://schemas.openxmlformats.org/presentationml/2006/main">
  <p:tag name="AS_UNIQUEID" val="5245"/>
</p:tagLst>
</file>

<file path=ppt/tags/tag151.xml><?xml version="1.0" encoding="utf-8"?>
<p:tagLst xmlns:p="http://schemas.openxmlformats.org/presentationml/2006/main">
  <p:tag name="AS_UNIQUEID" val="5246"/>
</p:tagLst>
</file>

<file path=ppt/tags/tag152.xml><?xml version="1.0" encoding="utf-8"?>
<p:tagLst xmlns:p="http://schemas.openxmlformats.org/presentationml/2006/main">
  <p:tag name="AS_UNIQUEID" val="5247"/>
</p:tagLst>
</file>

<file path=ppt/tags/tag153.xml><?xml version="1.0" encoding="utf-8"?>
<p:tagLst xmlns:p="http://schemas.openxmlformats.org/presentationml/2006/main">
  <p:tag name="AS_UNIQUEID" val="5248"/>
</p:tagLst>
</file>

<file path=ppt/tags/tag154.xml><?xml version="1.0" encoding="utf-8"?>
<p:tagLst xmlns:p="http://schemas.openxmlformats.org/presentationml/2006/main">
  <p:tag name="AS_UNIQUEID" val="5249"/>
</p:tagLst>
</file>

<file path=ppt/tags/tag155.xml><?xml version="1.0" encoding="utf-8"?>
<p:tagLst xmlns:p="http://schemas.openxmlformats.org/presentationml/2006/main">
  <p:tag name="AS_UNIQUEID" val="5250"/>
</p:tagLst>
</file>

<file path=ppt/tags/tag156.xml><?xml version="1.0" encoding="utf-8"?>
<p:tagLst xmlns:p="http://schemas.openxmlformats.org/presentationml/2006/main">
  <p:tag name="AS_UNIQUEID" val="5251"/>
</p:tagLst>
</file>

<file path=ppt/tags/tag157.xml><?xml version="1.0" encoding="utf-8"?>
<p:tagLst xmlns:p="http://schemas.openxmlformats.org/presentationml/2006/main">
  <p:tag name="AS_UNIQUEID" val="5252"/>
</p:tagLst>
</file>

<file path=ppt/tags/tag158.xml><?xml version="1.0" encoding="utf-8"?>
<p:tagLst xmlns:p="http://schemas.openxmlformats.org/presentationml/2006/main">
  <p:tag name="AS_UNIQUEID" val="5253"/>
</p:tagLst>
</file>

<file path=ppt/tags/tag159.xml><?xml version="1.0" encoding="utf-8"?>
<p:tagLst xmlns:p="http://schemas.openxmlformats.org/presentationml/2006/main">
  <p:tag name="AS_UNIQUEID" val="5254"/>
</p:tagLst>
</file>

<file path=ppt/tags/tag16.xml><?xml version="1.0" encoding="utf-8"?>
<p:tagLst xmlns:p="http://schemas.openxmlformats.org/presentationml/2006/main">
  <p:tag name="AS_UNIQUEID" val="68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0.xml><?xml version="1.0" encoding="utf-8"?>
<p:tagLst xmlns:p="http://schemas.openxmlformats.org/presentationml/2006/main">
  <p:tag name="AS_UNIQUEID" val="5255"/>
</p:tagLst>
</file>

<file path=ppt/tags/tag161.xml><?xml version="1.0" encoding="utf-8"?>
<p:tagLst xmlns:p="http://schemas.openxmlformats.org/presentationml/2006/main">
  <p:tag name="AS_UNIQUEID" val="5256"/>
</p:tagLst>
</file>

<file path=ppt/tags/tag162.xml><?xml version="1.0" encoding="utf-8"?>
<p:tagLst xmlns:p="http://schemas.openxmlformats.org/presentationml/2006/main">
  <p:tag name="AS_UNIQUEID" val="5257"/>
</p:tagLst>
</file>

<file path=ppt/tags/tag163.xml><?xml version="1.0" encoding="utf-8"?>
<p:tagLst xmlns:p="http://schemas.openxmlformats.org/presentationml/2006/main">
  <p:tag name="AS_UNIQUEID" val="5258"/>
</p:tagLst>
</file>

<file path=ppt/tags/tag164.xml><?xml version="1.0" encoding="utf-8"?>
<p:tagLst xmlns:p="http://schemas.openxmlformats.org/presentationml/2006/main">
  <p:tag name="AS_UNIQUEID" val="5259"/>
</p:tagLst>
</file>

<file path=ppt/tags/tag165.xml><?xml version="1.0" encoding="utf-8"?>
<p:tagLst xmlns:p="http://schemas.openxmlformats.org/presentationml/2006/main">
  <p:tag name="AS_UNIQUEID" val="5260"/>
</p:tagLst>
</file>

<file path=ppt/tags/tag166.xml><?xml version="1.0" encoding="utf-8"?>
<p:tagLst xmlns:p="http://schemas.openxmlformats.org/presentationml/2006/main">
  <p:tag name="AS_UNIQUEID" val="5261"/>
</p:tagLst>
</file>

<file path=ppt/tags/tag167.xml><?xml version="1.0" encoding="utf-8"?>
<p:tagLst xmlns:p="http://schemas.openxmlformats.org/presentationml/2006/main">
  <p:tag name="AS_UNIQUEID" val="5262"/>
</p:tagLst>
</file>

<file path=ppt/tags/tag168.xml><?xml version="1.0" encoding="utf-8"?>
<p:tagLst xmlns:p="http://schemas.openxmlformats.org/presentationml/2006/main">
  <p:tag name="AS_UNIQUEID" val="687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69.xml><?xml version="1.0" encoding="utf-8"?>
<p:tagLst xmlns:p="http://schemas.openxmlformats.org/presentationml/2006/main">
  <p:tag name="AS_UNIQUEID" val="687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.xml><?xml version="1.0" encoding="utf-8"?>
<p:tagLst xmlns:p="http://schemas.openxmlformats.org/presentationml/2006/main">
  <p:tag name="AS_UNIQUEID" val="68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0.xml><?xml version="1.0" encoding="utf-8"?>
<p:tagLst xmlns:p="http://schemas.openxmlformats.org/presentationml/2006/main">
  <p:tag name="AS_UNIQUEID" val="68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1.xml><?xml version="1.0" encoding="utf-8"?>
<p:tagLst xmlns:p="http://schemas.openxmlformats.org/presentationml/2006/main">
  <p:tag name="AS_UNIQUEID" val="6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2.xml><?xml version="1.0" encoding="utf-8"?>
<p:tagLst xmlns:p="http://schemas.openxmlformats.org/presentationml/2006/main">
  <p:tag name="AS_UNIQUEID" val="6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3.xml><?xml version="1.0" encoding="utf-8"?>
<p:tagLst xmlns:p="http://schemas.openxmlformats.org/presentationml/2006/main">
  <p:tag name="AS_UNIQUEID" val="6877"/>
</p:tagLst>
</file>

<file path=ppt/tags/tag174.xml><?xml version="1.0" encoding="utf-8"?>
<p:tagLst xmlns:p="http://schemas.openxmlformats.org/presentationml/2006/main">
  <p:tag name="AS_UNIQUEID" val="10973"/>
</p:tagLst>
</file>

<file path=ppt/tags/tag175.xml><?xml version="1.0" encoding="utf-8"?>
<p:tagLst xmlns:p="http://schemas.openxmlformats.org/presentationml/2006/main">
  <p:tag name="AS_UNIQUEID" val="7267"/>
</p:tagLst>
</file>

<file path=ppt/tags/tag176.xml><?xml version="1.0" encoding="utf-8"?>
<p:tagLst xmlns:p="http://schemas.openxmlformats.org/presentationml/2006/main">
  <p:tag name="AS_UNIQUEID" val="1893"/>
  <p:tag name="KSO_WM_BEAUTIFY_FLAG" val=""/>
</p:tagLst>
</file>

<file path=ppt/tags/tag177.xml><?xml version="1.0" encoding="utf-8"?>
<p:tagLst xmlns:p="http://schemas.openxmlformats.org/presentationml/2006/main">
  <p:tag name="AS_UNIQUEID" val="1534"/>
  <p:tag name="KSO_WM_BEAUTIFY_FLAG" val=""/>
</p:tagLst>
</file>

<file path=ppt/tags/tag178.xml><?xml version="1.0" encoding="utf-8"?>
<p:tagLst xmlns:p="http://schemas.openxmlformats.org/presentationml/2006/main">
  <p:tag name="AS_UNIQUEID" val="1895"/>
</p:tagLst>
</file>

<file path=ppt/tags/tag179.xml><?xml version="1.0" encoding="utf-8"?>
<p:tagLst xmlns:p="http://schemas.openxmlformats.org/presentationml/2006/main">
  <p:tag name="AS_UNIQUEID" val="1896"/>
</p:tagLst>
</file>

<file path=ppt/tags/tag18.xml><?xml version="1.0" encoding="utf-8"?>
<p:tagLst xmlns:p="http://schemas.openxmlformats.org/presentationml/2006/main">
  <p:tag name="AS_UNIQUEID" val="68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0.xml><?xml version="1.0" encoding="utf-8"?>
<p:tagLst xmlns:p="http://schemas.openxmlformats.org/presentationml/2006/main">
  <p:tag name="AS_UNIQUEID" val="1897"/>
</p:tagLst>
</file>

<file path=ppt/tags/tag181.xml><?xml version="1.0" encoding="utf-8"?>
<p:tagLst xmlns:p="http://schemas.openxmlformats.org/presentationml/2006/main">
  <p:tag name="AS_UNIQUEID" val="7634"/>
</p:tagLst>
</file>

<file path=ppt/tags/tag182.xml><?xml version="1.0" encoding="utf-8"?>
<p:tagLst xmlns:p="http://schemas.openxmlformats.org/presentationml/2006/main">
  <p:tag name="AS_UNIQUEID" val="875"/>
</p:tagLst>
</file>

<file path=ppt/tags/tag183.xml><?xml version="1.0" encoding="utf-8"?>
<p:tagLst xmlns:p="http://schemas.openxmlformats.org/presentationml/2006/main">
  <p:tag name="AS_UNIQUEID" val="876"/>
</p:tagLst>
</file>

<file path=ppt/tags/tag184.xml><?xml version="1.0" encoding="utf-8"?>
<p:tagLst xmlns:p="http://schemas.openxmlformats.org/presentationml/2006/main">
  <p:tag name="AS_UNIQUEID" val="877"/>
</p:tagLst>
</file>

<file path=ppt/tags/tag185.xml><?xml version="1.0" encoding="utf-8"?>
<p:tagLst xmlns:p="http://schemas.openxmlformats.org/presentationml/2006/main">
  <p:tag name="AS_UNIQUEID" val="878"/>
</p:tagLst>
</file>

<file path=ppt/tags/tag186.xml><?xml version="1.0" encoding="utf-8"?>
<p:tagLst xmlns:p="http://schemas.openxmlformats.org/presentationml/2006/main">
  <p:tag name="AS_UNIQUEID" val="879"/>
</p:tagLst>
</file>

<file path=ppt/tags/tag187.xml><?xml version="1.0" encoding="utf-8"?>
<p:tagLst xmlns:p="http://schemas.openxmlformats.org/presentationml/2006/main">
  <p:tag name="AS_UNIQUEID" val="7635"/>
</p:tagLst>
</file>

<file path=ppt/tags/tag188.xml><?xml version="1.0" encoding="utf-8"?>
<p:tagLst xmlns:p="http://schemas.openxmlformats.org/presentationml/2006/main">
  <p:tag name="AS_UNIQUEID" val="883"/>
</p:tagLst>
</file>

<file path=ppt/tags/tag189.xml><?xml version="1.0" encoding="utf-8"?>
<p:tagLst xmlns:p="http://schemas.openxmlformats.org/presentationml/2006/main">
  <p:tag name="AS_UNIQUEID" val="884"/>
</p:tagLst>
</file>

<file path=ppt/tags/tag19.xml><?xml version="1.0" encoding="utf-8"?>
<p:tagLst xmlns:p="http://schemas.openxmlformats.org/presentationml/2006/main">
  <p:tag name="AS_UNIQUEID" val="68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90.xml><?xml version="1.0" encoding="utf-8"?>
<p:tagLst xmlns:p="http://schemas.openxmlformats.org/presentationml/2006/main">
  <p:tag name="AS_UNIQUEID" val="885"/>
</p:tagLst>
</file>

<file path=ppt/tags/tag191.xml><?xml version="1.0" encoding="utf-8"?>
<p:tagLst xmlns:p="http://schemas.openxmlformats.org/presentationml/2006/main">
  <p:tag name="AS_UNIQUEID" val="886"/>
</p:tagLst>
</file>

<file path=ppt/tags/tag192.xml><?xml version="1.0" encoding="utf-8"?>
<p:tagLst xmlns:p="http://schemas.openxmlformats.org/presentationml/2006/main">
  <p:tag name="AS_UNIQUEID" val="888"/>
</p:tagLst>
</file>

<file path=ppt/tags/tag193.xml><?xml version="1.0" encoding="utf-8"?>
<p:tagLst xmlns:p="http://schemas.openxmlformats.org/presentationml/2006/main">
  <p:tag name="AS_UNIQUEID" val="889"/>
</p:tagLst>
</file>

<file path=ppt/tags/tag194.xml><?xml version="1.0" encoding="utf-8"?>
<p:tagLst xmlns:p="http://schemas.openxmlformats.org/presentationml/2006/main">
  <p:tag name="AS_UNIQUEID" val="890"/>
</p:tagLst>
</file>

<file path=ppt/tags/tag195.xml><?xml version="1.0" encoding="utf-8"?>
<p:tagLst xmlns:p="http://schemas.openxmlformats.org/presentationml/2006/main">
  <p:tag name="AS_UNIQUEID" val="891"/>
</p:tagLst>
</file>

<file path=ppt/tags/tag196.xml><?xml version="1.0" encoding="utf-8"?>
<p:tagLst xmlns:p="http://schemas.openxmlformats.org/presentationml/2006/main">
  <p:tag name="AS_UNIQUEID" val="892"/>
</p:tagLst>
</file>

<file path=ppt/tags/tag197.xml><?xml version="1.0" encoding="utf-8"?>
<p:tagLst xmlns:p="http://schemas.openxmlformats.org/presentationml/2006/main">
  <p:tag name="AS_UNIQUEID" val="893"/>
</p:tagLst>
</file>

<file path=ppt/tags/tag198.xml><?xml version="1.0" encoding="utf-8"?>
<p:tagLst xmlns:p="http://schemas.openxmlformats.org/presentationml/2006/main">
  <p:tag name="AS_UNIQUEID" val="1903"/>
</p:tagLst>
</file>

<file path=ppt/tags/tag199.xml><?xml version="1.0" encoding="utf-8"?>
<p:tagLst xmlns:p="http://schemas.openxmlformats.org/presentationml/2006/main">
  <p:tag name="AS_UNIQUEID" val="823"/>
</p:tagLst>
</file>

<file path=ppt/tags/tag2.xml><?xml version="1.0" encoding="utf-8"?>
<p:tagLst xmlns:p="http://schemas.openxmlformats.org/presentationml/2006/main">
  <p:tag name="AS_UNIQUEID" val="1849"/>
  <p:tag name="KSO_WM_BEAUTIFY_FLAG" val=""/>
  <p:tag name="KSO_WM_UNIT_PLACING_PICTURE_USER_VIEWPORT" val="{&quot;height&quot;:7905,&quot;width&quot;:10781.8}"/>
</p:tagLst>
</file>

<file path=ppt/tags/tag20.xml><?xml version="1.0" encoding="utf-8"?>
<p:tagLst xmlns:p="http://schemas.openxmlformats.org/presentationml/2006/main">
  <p:tag name="AS_UNIQUEID" val="68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0.xml><?xml version="1.0" encoding="utf-8"?>
<p:tagLst xmlns:p="http://schemas.openxmlformats.org/presentationml/2006/main">
  <p:tag name="AS_UNIQUEID" val="871"/>
</p:tagLst>
</file>

<file path=ppt/tags/tag201.xml><?xml version="1.0" encoding="utf-8"?>
<p:tagLst xmlns:p="http://schemas.openxmlformats.org/presentationml/2006/main">
  <p:tag name="AS_UNIQUEID" val="872"/>
</p:tagLst>
</file>

<file path=ppt/tags/tag202.xml><?xml version="1.0" encoding="utf-8"?>
<p:tagLst xmlns:p="http://schemas.openxmlformats.org/presentationml/2006/main">
  <p:tag name="AS_UNIQUEID" val="873"/>
</p:tagLst>
</file>

<file path=ppt/tags/tag203.xml><?xml version="1.0" encoding="utf-8"?>
<p:tagLst xmlns:p="http://schemas.openxmlformats.org/presentationml/2006/main">
  <p:tag name="AS_UNIQUEID" val="10529"/>
  <p:tag name="KSO_WM_BEAUTIFY_FLAG" val=""/>
  <p:tag name="KSO_WM_DIAGRAM_VIRTUALLY_FRAME" val="{&quot;height&quot;:494.25,&quot;left&quot;:302.45,&quot;top&quot;:10.5,&quot;width&quot;:629.2343307086614}"/>
</p:tagLst>
</file>

<file path=ppt/tags/tag204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05.xml><?xml version="1.0" encoding="utf-8"?>
<p:tagLst xmlns:p="http://schemas.openxmlformats.org/presentationml/2006/main">
  <p:tag name="AS_UNIQUEID" val="10531"/>
  <p:tag name="KSO_WM_BEAUTIFY_FLAG" val=""/>
</p:tagLst>
</file>

<file path=ppt/tags/tag206.xml><?xml version="1.0" encoding="utf-8"?>
<p:tagLst xmlns:p="http://schemas.openxmlformats.org/presentationml/2006/main">
  <p:tag name="AS_UNIQUEID" val="10532"/>
  <p:tag name="KSO_WM_BEAUTIFY_FLAG" val=""/>
</p:tagLst>
</file>

<file path=ppt/tags/tag207.xml><?xml version="1.0" encoding="utf-8"?>
<p:tagLst xmlns:p="http://schemas.openxmlformats.org/presentationml/2006/main">
  <p:tag name="AS_UNIQUEID" val="10533"/>
  <p:tag name="KSO_WM_BEAUTIFY_FLAG" val=""/>
</p:tagLst>
</file>

<file path=ppt/tags/tag208.xml><?xml version="1.0" encoding="utf-8"?>
<p:tagLst xmlns:p="http://schemas.openxmlformats.org/presentationml/2006/main">
  <p:tag name="AS_UNIQUEID" val="10534"/>
  <p:tag name="KSO_WM_BEAUTIFY_FLAG" val=""/>
  <p:tag name="KSO_WM_DIAGRAM_VIRTUALLY_FRAME" val="{&quot;height&quot;:494.25,&quot;left&quot;:302.45,&quot;top&quot;:10.5,&quot;width&quot;:629.2343307086614}"/>
</p:tagLst>
</file>

<file path=ppt/tags/tag209.xml><?xml version="1.0" encoding="utf-8"?>
<p:tagLst xmlns:p="http://schemas.openxmlformats.org/presentationml/2006/main">
  <p:tag name="AS_UNIQUEID" val="10535"/>
  <p:tag name="KSO_WM_BEAUTIFY_FLAG" val=""/>
  <p:tag name="KSO_WM_DIAGRAM_VIRTUALLY_FRAME" val="{&quot;height&quot;:494.25,&quot;left&quot;:302.45,&quot;top&quot;:10.5,&quot;width&quot;:629.2343307086614}"/>
</p:tagLst>
</file>

<file path=ppt/tags/tag21.xml><?xml version="1.0" encoding="utf-8"?>
<p:tagLst xmlns:p="http://schemas.openxmlformats.org/presentationml/2006/main">
  <p:tag name="AS_UNIQUEID" val="68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10.xml><?xml version="1.0" encoding="utf-8"?>
<p:tagLst xmlns:p="http://schemas.openxmlformats.org/presentationml/2006/main">
  <p:tag name="AS_UNIQUEID" val="10529"/>
  <p:tag name="KSO_WM_BEAUTIFY_FLAG" val=""/>
  <p:tag name="KSO_WM_DIAGRAM_VIRTUALLY_FRAME" val="{&quot;height&quot;:494.25,&quot;left&quot;:302.45,&quot;top&quot;:10.5,&quot;width&quot;:629.2343307086614}"/>
</p:tagLst>
</file>

<file path=ppt/tags/tag211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12.xml><?xml version="1.0" encoding="utf-8"?>
<p:tagLst xmlns:p="http://schemas.openxmlformats.org/presentationml/2006/main">
  <p:tag name="AS_UNIQUEID" val="10534"/>
  <p:tag name="KSO_WM_BEAUTIFY_FLAG" val=""/>
  <p:tag name="KSO_WM_DIAGRAM_VIRTUALLY_FRAME" val="{&quot;height&quot;:494.25,&quot;left&quot;:302.45,&quot;top&quot;:10.5,&quot;width&quot;:629.2343307086614}"/>
</p:tagLst>
</file>

<file path=ppt/tags/tag213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14.xml><?xml version="1.0" encoding="utf-8"?>
<p:tagLst xmlns:p="http://schemas.openxmlformats.org/presentationml/2006/main">
  <p:tag name="AS_UNIQUEID" val="7267"/>
</p:tagLst>
</file>

<file path=ppt/tags/tag215.xml><?xml version="1.0" encoding="utf-8"?>
<p:tagLst xmlns:p="http://schemas.openxmlformats.org/presentationml/2006/main">
  <p:tag name="AS_UNIQUEID" val="10984"/>
</p:tagLst>
</file>

<file path=ppt/tags/tag216.xml><?xml version="1.0" encoding="utf-8"?>
<p:tagLst xmlns:p="http://schemas.openxmlformats.org/presentationml/2006/main">
  <p:tag name="AS_UNIQUEID" val="10985"/>
</p:tagLst>
</file>

<file path=ppt/tags/tag217.xml><?xml version="1.0" encoding="utf-8"?>
<p:tagLst xmlns:p="http://schemas.openxmlformats.org/presentationml/2006/main">
  <p:tag name="AS_UNIQUEID" val="10986"/>
</p:tagLst>
</file>

<file path=ppt/tags/tag218.xml><?xml version="1.0" encoding="utf-8"?>
<p:tagLst xmlns:p="http://schemas.openxmlformats.org/presentationml/2006/main">
  <p:tag name="AS_UNIQUEID" val="10987"/>
</p:tagLst>
</file>

<file path=ppt/tags/tag219.xml><?xml version="1.0" encoding="utf-8"?>
<p:tagLst xmlns:p="http://schemas.openxmlformats.org/presentationml/2006/main">
  <p:tag name="AS_UNIQUEID" val="10989"/>
</p:tagLst>
</file>

<file path=ppt/tags/tag22.xml><?xml version="1.0" encoding="utf-8"?>
<p:tagLst xmlns:p="http://schemas.openxmlformats.org/presentationml/2006/main">
  <p:tag name="AS_UNIQUEID" val="68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20.xml><?xml version="1.0" encoding="utf-8"?>
<p:tagLst xmlns:p="http://schemas.openxmlformats.org/presentationml/2006/main">
  <p:tag name="AS_UNIQUEID" val="3389"/>
</p:tagLst>
</file>

<file path=ppt/tags/tag221.xml><?xml version="1.0" encoding="utf-8"?>
<p:tagLst xmlns:p="http://schemas.openxmlformats.org/presentationml/2006/main">
  <p:tag name="AS_UNIQUEID" val="3350"/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9"/>
</p:tagLst>
</file>

<file path=ppt/tags/tag223.xml><?xml version="1.0" encoding="utf-8"?>
<p:tagLst xmlns:p="http://schemas.openxmlformats.org/presentationml/2006/main">
  <p:tag name="AS_UNIQUEID" val="3389"/>
</p:tagLst>
</file>

<file path=ppt/tags/tag224.xml><?xml version="1.0" encoding="utf-8"?>
<p:tagLst xmlns:p="http://schemas.openxmlformats.org/presentationml/2006/main">
  <p:tag name="AS_UNIQUEID" val="2339"/>
</p:tagLst>
</file>

<file path=ppt/tags/tag225.xml><?xml version="1.0" encoding="utf-8"?>
<p:tagLst xmlns:p="http://schemas.openxmlformats.org/presentationml/2006/main">
  <p:tag name="AS_UNIQUEID" val="493"/>
</p:tagLst>
</file>

<file path=ppt/tags/tag226.xml><?xml version="1.0" encoding="utf-8"?>
<p:tagLst xmlns:p="http://schemas.openxmlformats.org/presentationml/2006/main">
  <p:tag name="AS_UNIQUEID" val="7063"/>
</p:tagLst>
</file>

<file path=ppt/tags/tag227.xml><?xml version="1.0" encoding="utf-8"?>
<p:tagLst xmlns:p="http://schemas.openxmlformats.org/presentationml/2006/main">
  <p:tag name="AS_UNIQUEID" val="7064"/>
</p:tagLst>
</file>

<file path=ppt/tags/tag228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9"/>
</p:tagLst>
</file>

<file path=ppt/tags/tag229.xml><?xml version="1.0" encoding="utf-8"?>
<p:tagLst xmlns:p="http://schemas.openxmlformats.org/presentationml/2006/main">
  <p:tag name="AS_UNIQUEID" val="7348"/>
</p:tagLst>
</file>

<file path=ppt/tags/tag23.xml><?xml version="1.0" encoding="utf-8"?>
<p:tagLst xmlns:p="http://schemas.openxmlformats.org/presentationml/2006/main">
  <p:tag name="AS_UNIQUEID" val="68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0.xml><?xml version="1.0" encoding="utf-8"?>
<p:tagLst xmlns:p="http://schemas.openxmlformats.org/presentationml/2006/main">
  <p:tag name="AS_UNIQUEID" val="4398"/>
</p:tagLst>
</file>

<file path=ppt/tags/tag231.xml><?xml version="1.0" encoding="utf-8"?>
<p:tagLst xmlns:p="http://schemas.openxmlformats.org/presentationml/2006/main">
  <p:tag name="AS_UNIQUEID" val="7063"/>
</p:tagLst>
</file>

<file path=ppt/tags/tag23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9"/>
</p:tagLst>
</file>

<file path=ppt/tags/tag233.xml><?xml version="1.0" encoding="utf-8"?>
<p:tagLst xmlns:p="http://schemas.openxmlformats.org/presentationml/2006/main">
  <p:tag name="AS_UNIQUEID" val="3419"/>
</p:tagLst>
</file>

<file path=ppt/tags/tag234.xml><?xml version="1.0" encoding="utf-8"?>
<p:tagLst xmlns:p="http://schemas.openxmlformats.org/presentationml/2006/main">
  <p:tag name="AS_UNIQUEID" val="3420"/>
</p:tagLst>
</file>

<file path=ppt/tags/tag235.xml><?xml version="1.0" encoding="utf-8"?>
<p:tagLst xmlns:p="http://schemas.openxmlformats.org/presentationml/2006/main">
  <p:tag name="AS_UNIQUEID" val="3421"/>
</p:tagLst>
</file>

<file path=ppt/tags/tag236.xml><?xml version="1.0" encoding="utf-8"?>
<p:tagLst xmlns:p="http://schemas.openxmlformats.org/presentationml/2006/main">
  <p:tag name="AS_UNIQUEID" val="3422"/>
</p:tagLst>
</file>

<file path=ppt/tags/tag237.xml><?xml version="1.0" encoding="utf-8"?>
<p:tagLst xmlns:p="http://schemas.openxmlformats.org/presentationml/2006/main">
  <p:tag name="AS_UNIQUEID" val="3423"/>
</p:tagLst>
</file>

<file path=ppt/tags/tag238.xml><?xml version="1.0" encoding="utf-8"?>
<p:tagLst xmlns:p="http://schemas.openxmlformats.org/presentationml/2006/main">
  <p:tag name="AS_UNIQUEID" val="3424"/>
</p:tagLst>
</file>

<file path=ppt/tags/tag239.xml><?xml version="1.0" encoding="utf-8"?>
<p:tagLst xmlns:p="http://schemas.openxmlformats.org/presentationml/2006/main">
  <p:tag name="AS_UNIQUEID" val="3425"/>
</p:tagLst>
</file>

<file path=ppt/tags/tag24.xml><?xml version="1.0" encoding="utf-8"?>
<p:tagLst xmlns:p="http://schemas.openxmlformats.org/presentationml/2006/main">
  <p:tag name="AS_UNIQUEID" val="68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0.xml><?xml version="1.0" encoding="utf-8"?>
<p:tagLst xmlns:p="http://schemas.openxmlformats.org/presentationml/2006/main">
  <p:tag name="AS_UNIQUEID" val="3426"/>
</p:tagLst>
</file>

<file path=ppt/tags/tag241.xml><?xml version="1.0" encoding="utf-8"?>
<p:tagLst xmlns:p="http://schemas.openxmlformats.org/presentationml/2006/main">
  <p:tag name="AS_UNIQUEID" val="3427"/>
</p:tagLst>
</file>

<file path=ppt/tags/tag242.xml><?xml version="1.0" encoding="utf-8"?>
<p:tagLst xmlns:p="http://schemas.openxmlformats.org/presentationml/2006/main">
  <p:tag name="AS_UNIQUEID" val="3428"/>
</p:tagLst>
</file>

<file path=ppt/tags/tag243.xml><?xml version="1.0" encoding="utf-8"?>
<p:tagLst xmlns:p="http://schemas.openxmlformats.org/presentationml/2006/main">
  <p:tag name="AS_UNIQUEID" val="3429"/>
</p:tagLst>
</file>

<file path=ppt/tags/tag244.xml><?xml version="1.0" encoding="utf-8"?>
<p:tagLst xmlns:p="http://schemas.openxmlformats.org/presentationml/2006/main">
  <p:tag name="AS_UNIQUEID" val="3430"/>
</p:tagLst>
</file>

<file path=ppt/tags/tag245.xml><?xml version="1.0" encoding="utf-8"?>
<p:tagLst xmlns:p="http://schemas.openxmlformats.org/presentationml/2006/main">
  <p:tag name="AS_UNIQUEID" val="3431"/>
</p:tagLst>
</file>

<file path=ppt/tags/tag246.xml><?xml version="1.0" encoding="utf-8"?>
<p:tagLst xmlns:p="http://schemas.openxmlformats.org/presentationml/2006/main">
  <p:tag name="AS_UNIQUEID" val="3432"/>
</p:tagLst>
</file>

<file path=ppt/tags/tag247.xml><?xml version="1.0" encoding="utf-8"?>
<p:tagLst xmlns:p="http://schemas.openxmlformats.org/presentationml/2006/main">
  <p:tag name="AS_UNIQUEID" val="3433"/>
</p:tagLst>
</file>

<file path=ppt/tags/tag248.xml><?xml version="1.0" encoding="utf-8"?>
<p:tagLst xmlns:p="http://schemas.openxmlformats.org/presentationml/2006/main">
  <p:tag name="AS_UNIQUEID" val="3434"/>
</p:tagLst>
</file>

<file path=ppt/tags/tag249.xml><?xml version="1.0" encoding="utf-8"?>
<p:tagLst xmlns:p="http://schemas.openxmlformats.org/presentationml/2006/main">
  <p:tag name="AS_UNIQUEID" val="3435"/>
</p:tagLst>
</file>

<file path=ppt/tags/tag25.xml><?xml version="1.0" encoding="utf-8"?>
<p:tagLst xmlns:p="http://schemas.openxmlformats.org/presentationml/2006/main">
  <p:tag name="AS_UNIQUEID" val="68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0.xml><?xml version="1.0" encoding="utf-8"?>
<p:tagLst xmlns:p="http://schemas.openxmlformats.org/presentationml/2006/main">
  <p:tag name="AS_UNIQUEID" val="3436"/>
</p:tagLst>
</file>

<file path=ppt/tags/tag251.xml><?xml version="1.0" encoding="utf-8"?>
<p:tagLst xmlns:p="http://schemas.openxmlformats.org/presentationml/2006/main">
  <p:tag name="AS_UNIQUEID" val="3437"/>
</p:tagLst>
</file>

<file path=ppt/tags/tag252.xml><?xml version="1.0" encoding="utf-8"?>
<p:tagLst xmlns:p="http://schemas.openxmlformats.org/presentationml/2006/main">
  <p:tag name="AS_UNIQUEID" val="3438"/>
</p:tagLst>
</file>

<file path=ppt/tags/tag253.xml><?xml version="1.0" encoding="utf-8"?>
<p:tagLst xmlns:p="http://schemas.openxmlformats.org/presentationml/2006/main">
  <p:tag name="AS_UNIQUEID" val="3439"/>
</p:tagLst>
</file>

<file path=ppt/tags/tag254.xml><?xml version="1.0" encoding="utf-8"?>
<p:tagLst xmlns:p="http://schemas.openxmlformats.org/presentationml/2006/main">
  <p:tag name="AS_UNIQUEID" val="3440"/>
</p:tagLst>
</file>

<file path=ppt/tags/tag255.xml><?xml version="1.0" encoding="utf-8"?>
<p:tagLst xmlns:p="http://schemas.openxmlformats.org/presentationml/2006/main">
  <p:tag name="AS_UNIQUEID" val="3441"/>
</p:tagLst>
</file>

<file path=ppt/tags/tag256.xml><?xml version="1.0" encoding="utf-8"?>
<p:tagLst xmlns:p="http://schemas.openxmlformats.org/presentationml/2006/main">
  <p:tag name="AS_UNIQUEID" val="3442"/>
</p:tagLst>
</file>

<file path=ppt/tags/tag257.xml><?xml version="1.0" encoding="utf-8"?>
<p:tagLst xmlns:p="http://schemas.openxmlformats.org/presentationml/2006/main">
  <p:tag name="AS_UNIQUEID" val="3443"/>
</p:tagLst>
</file>

<file path=ppt/tags/tag258.xml><?xml version="1.0" encoding="utf-8"?>
<p:tagLst xmlns:p="http://schemas.openxmlformats.org/presentationml/2006/main">
  <p:tag name="AS_UNIQUEID" val="3444"/>
</p:tagLst>
</file>

<file path=ppt/tags/tag259.xml><?xml version="1.0" encoding="utf-8"?>
<p:tagLst xmlns:p="http://schemas.openxmlformats.org/presentationml/2006/main">
  <p:tag name="AS_UNIQUEID" val="3445"/>
</p:tagLst>
</file>

<file path=ppt/tags/tag26.xml><?xml version="1.0" encoding="utf-8"?>
<p:tagLst xmlns:p="http://schemas.openxmlformats.org/presentationml/2006/main">
  <p:tag name="AS_UNIQUEID" val="68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60.xml><?xml version="1.0" encoding="utf-8"?>
<p:tagLst xmlns:p="http://schemas.openxmlformats.org/presentationml/2006/main">
  <p:tag name="AS_UNIQUEID" val="10994"/>
  <p:tag name="KSO_WM_BEAUTIFY_FLAG" val=""/>
</p:tagLst>
</file>

<file path=ppt/tags/tag261.xml><?xml version="1.0" encoding="utf-8"?>
<p:tagLst xmlns:p="http://schemas.openxmlformats.org/presentationml/2006/main">
  <p:tag name="AS_UNIQUEID" val="10995"/>
  <p:tag name="KSO_WM_BEAUTIFY_FLAG" val=""/>
</p:tagLst>
</file>

<file path=ppt/tags/tag262.xml><?xml version="1.0" encoding="utf-8"?>
<p:tagLst xmlns:p="http://schemas.openxmlformats.org/presentationml/2006/main">
  <p:tag name="AS_UNIQUEID" val="10996"/>
</p:tagLst>
</file>

<file path=ppt/tags/tag263.xml><?xml version="1.0" encoding="utf-8"?>
<p:tagLst xmlns:p="http://schemas.openxmlformats.org/presentationml/2006/main">
  <p:tag name="AS_UNIQUEID" val="3403"/>
</p:tagLst>
</file>

<file path=ppt/tags/tag264.xml><?xml version="1.0" encoding="utf-8"?>
<p:tagLst xmlns:p="http://schemas.openxmlformats.org/presentationml/2006/main">
  <p:tag name="AS_UNIQUEID" val="3404"/>
</p:tagLst>
</file>

<file path=ppt/tags/tag265.xml><?xml version="1.0" encoding="utf-8"?>
<p:tagLst xmlns:p="http://schemas.openxmlformats.org/presentationml/2006/main">
  <p:tag name="AS_UNIQUEID" val="3405"/>
</p:tagLst>
</file>

<file path=ppt/tags/tag266.xml><?xml version="1.0" encoding="utf-8"?>
<p:tagLst xmlns:p="http://schemas.openxmlformats.org/presentationml/2006/main">
  <p:tag name="AS_UNIQUEID" val="3451"/>
</p:tagLst>
</file>

<file path=ppt/tags/tag267.xml><?xml version="1.0" encoding="utf-8"?>
<p:tagLst xmlns:p="http://schemas.openxmlformats.org/presentationml/2006/main">
  <p:tag name="AS_UNIQUEID" val="3461"/>
</p:tagLst>
</file>

<file path=ppt/tags/tag268.xml><?xml version="1.0" encoding="utf-8"?>
<p:tagLst xmlns:p="http://schemas.openxmlformats.org/presentationml/2006/main">
  <p:tag name="AS_UNIQUEID" val="3464"/>
</p:tagLst>
</file>

<file path=ppt/tags/tag269.xml><?xml version="1.0" encoding="utf-8"?>
<p:tagLst xmlns:p="http://schemas.openxmlformats.org/presentationml/2006/main">
  <p:tag name="AS_UNIQUEID" val="3467"/>
</p:tagLst>
</file>

<file path=ppt/tags/tag27.xml><?xml version="1.0" encoding="utf-8"?>
<p:tagLst xmlns:p="http://schemas.openxmlformats.org/presentationml/2006/main">
  <p:tag name="AS_UNIQUEID" val="68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70.xml><?xml version="1.0" encoding="utf-8"?>
<p:tagLst xmlns:p="http://schemas.openxmlformats.org/presentationml/2006/main">
  <p:tag name="AS_UNIQUEID" val="3471"/>
</p:tagLst>
</file>

<file path=ppt/tags/tag271.xml><?xml version="1.0" encoding="utf-8"?>
<p:tagLst xmlns:p="http://schemas.openxmlformats.org/presentationml/2006/main">
  <p:tag name="AS_UNIQUEID" val="10999"/>
  <p:tag name="KSO_WM_BEAUTIFY_FLAG" val=""/>
</p:tagLst>
</file>

<file path=ppt/tags/tag272.xml><?xml version="1.0" encoding="utf-8"?>
<p:tagLst xmlns:p="http://schemas.openxmlformats.org/presentationml/2006/main">
  <p:tag name="AS_UNIQUEID" val="11000"/>
  <p:tag name="KSO_WM_BEAUTIFY_FLAG" val=""/>
</p:tagLst>
</file>

<file path=ppt/tags/tag273.xml><?xml version="1.0" encoding="utf-8"?>
<p:tagLst xmlns:p="http://schemas.openxmlformats.org/presentationml/2006/main">
  <p:tag name="AS_UNIQUEID" val="11001"/>
</p:tagLst>
</file>

<file path=ppt/tags/tag274.xml><?xml version="1.0" encoding="utf-8"?>
<p:tagLst xmlns:p="http://schemas.openxmlformats.org/presentationml/2006/main">
  <p:tag name="AS_UNIQUEID" val="11080"/>
</p:tagLst>
</file>

<file path=ppt/tags/tag275.xml><?xml version="1.0" encoding="utf-8"?>
<p:tagLst xmlns:p="http://schemas.openxmlformats.org/presentationml/2006/main">
  <p:tag name="AS_UNIQUEID" val="3447"/>
</p:tagLst>
</file>

<file path=ppt/tags/tag276.xml><?xml version="1.0" encoding="utf-8"?>
<p:tagLst xmlns:p="http://schemas.openxmlformats.org/presentationml/2006/main">
  <p:tag name="AS_UNIQUEID" val="3448"/>
</p:tagLst>
</file>

<file path=ppt/tags/tag277.xml><?xml version="1.0" encoding="utf-8"?>
<p:tagLst xmlns:p="http://schemas.openxmlformats.org/presentationml/2006/main">
  <p:tag name="AS_UNIQUEID" val="3449"/>
</p:tagLst>
</file>

<file path=ppt/tags/tag278.xml><?xml version="1.0" encoding="utf-8"?>
<p:tagLst xmlns:p="http://schemas.openxmlformats.org/presentationml/2006/main">
  <p:tag name="AS_UNIQUEID" val="3350"/>
</p:tagLst>
</file>

<file path=ppt/tags/tag279.xml><?xml version="1.0" encoding="utf-8"?>
<p:tagLst xmlns:p="http://schemas.openxmlformats.org/presentationml/2006/main">
  <p:tag name="AS_UNIQUEID" val="3351"/>
</p:tagLst>
</file>

<file path=ppt/tags/tag28.xml><?xml version="1.0" encoding="utf-8"?>
<p:tagLst xmlns:p="http://schemas.openxmlformats.org/presentationml/2006/main">
  <p:tag name="AS_UNIQUEID" val="68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80.xml><?xml version="1.0" encoding="utf-8"?>
<p:tagLst xmlns:p="http://schemas.openxmlformats.org/presentationml/2006/main">
  <p:tag name="AS_UNIQUEID" val="3352"/>
</p:tagLst>
</file>

<file path=ppt/tags/tag281.xml><?xml version="1.0" encoding="utf-8"?>
<p:tagLst xmlns:p="http://schemas.openxmlformats.org/presentationml/2006/main">
  <p:tag name="AS_UNIQUEID" val="3353"/>
</p:tagLst>
</file>

<file path=ppt/tags/tag282.xml><?xml version="1.0" encoding="utf-8"?>
<p:tagLst xmlns:p="http://schemas.openxmlformats.org/presentationml/2006/main">
  <p:tag name="AS_UNIQUEID" val="3354"/>
</p:tagLst>
</file>

<file path=ppt/tags/tag283.xml><?xml version="1.0" encoding="utf-8"?>
<p:tagLst xmlns:p="http://schemas.openxmlformats.org/presentationml/2006/main">
  <p:tag name="AS_UNIQUEID" val="3355"/>
</p:tagLst>
</file>

<file path=ppt/tags/tag284.xml><?xml version="1.0" encoding="utf-8"?>
<p:tagLst xmlns:p="http://schemas.openxmlformats.org/presentationml/2006/main">
  <p:tag name="AS_UNIQUEID" val="3356"/>
</p:tagLst>
</file>

<file path=ppt/tags/tag285.xml><?xml version="1.0" encoding="utf-8"?>
<p:tagLst xmlns:p="http://schemas.openxmlformats.org/presentationml/2006/main">
  <p:tag name="AS_UNIQUEID" val="3357"/>
</p:tagLst>
</file>

<file path=ppt/tags/tag286.xml><?xml version="1.0" encoding="utf-8"?>
<p:tagLst xmlns:p="http://schemas.openxmlformats.org/presentationml/2006/main">
  <p:tag name="AS_UNIQUEID" val="3358"/>
</p:tagLst>
</file>

<file path=ppt/tags/tag287.xml><?xml version="1.0" encoding="utf-8"?>
<p:tagLst xmlns:p="http://schemas.openxmlformats.org/presentationml/2006/main">
  <p:tag name="AS_UNIQUEID" val="3359"/>
</p:tagLst>
</file>

<file path=ppt/tags/tag288.xml><?xml version="1.0" encoding="utf-8"?>
<p:tagLst xmlns:p="http://schemas.openxmlformats.org/presentationml/2006/main">
  <p:tag name="AS_UNIQUEID" val="7348"/>
</p:tagLst>
</file>

<file path=ppt/tags/tag289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02bb9523bf4f4101962a0be620e45376&quot;,&quot;fill_align&quot;:&quot;cm&quot;,&quot;chip_types&quot;:[&quot;pictext&quot;,&quot;picture&quot;]},{&quot;text_align&quot;:&quot;lb&quot;,&quot;text_direction&quot;:&quot;horizontal&quot;,&quot;support_big_font&quot;:true,&quot;picture_toward&quot;:0,&quot;picture_dockside&quot;:[],&quot;fill_id&quot;:&quot;a0b8cba4d9cd462ea065409108d13498&quot;,&quot;fill_align&quot;:&quot;lb&quot;,&quot;chip_types&quot;:[&quot;header&quot;]},{&quot;text_align&quot;:&quot;lt&quot;,&quot;text_direction&quot;:&quot;horizontal&quot;,&quot;support_big_font&quot;:true,&quot;picture_toward&quot;:0,&quot;picture_dockside&quot;:[],&quot;fill_id&quot;:&quot;2ff85fce179146c9b7920f7a9c562dd7&quot;,&quot;fill_align&quot;:&quot;lt&quot;,&quot;chip_types&quot;:[&quot;text&quot;,&quot;picture&quot;,&quot;chart&quot;,&quot;table&quot;]}]]"/>
  <p:tag name="KSO_WM_CHIP_GROUPID" val="5f310beb9c36e2348c3ef65e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9685012e2515c61d3a3976"/>
  <p:tag name="KSO_WM_SLIDE_BACKGROUND" val="[&quot;topBottom&quot;]"/>
  <p:tag name="KSO_WM_SLIDE_BACKGROUND_TYPE" val="topBottom"/>
  <p:tag name="KSO_WM_SLIDE_BK_DARK_LIGHT" val="2"/>
  <p:tag name="KSO_WM_SLIDE_CAN_ADD_NAVIGATION" val="1"/>
  <p:tag name="KSO_WM_SLIDE_ID" val="diagram20216596_1"/>
  <p:tag name="KSO_WM_SLIDE_INDEX" val="1"/>
  <p:tag name="KSO_WM_SLIDE_ITEM_CNT" val="0"/>
  <p:tag name="KSO_WM_SLIDE_LAYOUT" val="a_b_d_f"/>
  <p:tag name="KSO_WM_SLIDE_LAYOUT_CNT" val="1_1_1_1"/>
  <p:tag name="KSO_WM_SLIDE_LAYOUT_INFO" val="{&quot;id&quot;:&quot;2020-12-04T09:36:56&quot;,&quot;maxSize&quot;:{&quot;size1&quot;:80.099999999999994},&quot;minSize&quot;:{&quot;size1&quot;:80.099999999999994},&quot;normalSize&quot;:{&quot;size1&quot;:80.099999999999994},&quot;subLayout&quot;:[{&quot;id&quot;:&quot;2020-12-04T09:36:56&quot;,&quot;maxSize&quot;:{&quot;size1&quot;:22},&quot;minSize&quot;:{&quot;size1&quot;:22},&quot;normalSize&quot;:{&quot;size1&quot;:22},&quot;subLayout&quot;:[{&quot;id&quot;:&quot;2020-12-04T09:36:56&quot;,&quot;type&quot;:0},{&quot;direction&quot;:1,&quot;id&quot;:&quot;2020-12-04T09:36:56&quot;,&quot;maxSize&quot;:{&quot;size1&quot;:52.399999999999999},&quot;minSize&quot;:{&quot;size1&quot;:52.399999999999999},&quot;normalSize&quot;:{&quot;size1&quot;:52.399999999999999},&quot;subLayout&quot;:[{&quot;id&quot;:&quot;2020-12-04T09:36:56&quot;,&quot;margin&quot;:{&quot;bottom&quot;:0.026000002399086952,&quot;left&quot;:3.809999942779541,&quot;right&quot;:1.6929999589920044,&quot;top&quot;:0.026000002399086952},&quot;type&quot;:0},{&quot;id&quot;:&quot;2020-12-04T09:36:56&quot;,&quot;maxSize&quot;:{&quot;size1&quot;:35.899999999999999},&quot;minSize&quot;:{&quot;size1&quot;:18.100000000000001},&quot;normalSize&quot;:{&quot;size1&quot;:34.636619823511211},&quot;subLayout&quot;:[{&quot;id&quot;:&quot;2020-12-04T09:36:56&quot;,&quot;margin&quot;:{&quot;bottom&quot;:0.026000002399086952,&quot;left&quot;:0.026000002399086952,&quot;right&quot;:5.0799999237060547,&quot;top&quot;:0},&quot;type&quot;:0},{&quot;id&quot;:&quot;2020-12-04T09:36:56&quot;,&quot;margin&quot;:{&quot;bottom&quot;:0,&quot;left&quot;:0.026000002399086952,&quot;right&quot;:5.0799999237060547,&quot;top&quot;:0.3970000147819519},&quot;type&quot;:0}],&quot;type&quot;:0}],&quot;type&quot;:0}],&quot;type&quot;:0},{&quot;backgroundInfo&quot;:[{&quot;bottom&quot;:0,&quot;bottomAbs&quot;:false,&quot;left&quot;:0,&quot;leftAbs&quot;:false,&quot;right&quot;:0,&quot;rightAbs&quot;:false,&quot;top&quot;:0,&quot;topAbs&quot;:false,&quot;type&quot;:&quot;topBottom&quot;}],&quot;id&quot;:&quot;2020-12-04T09:36:56&quot;,&quot;type&quot;:0}],&quot;type&quot;:0}"/>
  <p:tag name="KSO_WM_SLIDE_POSITION" val="0*48"/>
  <p:tag name="KSO_WM_SLIDE_RATIO" val="1.777778"/>
  <p:tag name="KSO_WM_SLIDE_SIZE" val="960*492"/>
  <p:tag name="KSO_WM_SLIDE_SUBTYPE" val="picTxt"/>
  <p:tag name="KSO_WM_SLIDE_SUPPORT_FEATURE_TYPE" val="3"/>
  <p:tag name="KSO_WM_SLIDE_TYPE" val="text"/>
  <p:tag name="KSO_WM_TAG_VERSION" val="1.0"/>
  <p:tag name="KSO_WM_TEMPLATE_ASSEMBLE_GROUPID" val="5fc992b422acda37acd8f8d8"/>
  <p:tag name="KSO_WM_TEMPLATE_ASSEMBLE_XID" val="5fc992b422acda37acd8f8d8"/>
  <p:tag name="KSO_WM_TEMPLATE_CATEGORY" val="diagram"/>
  <p:tag name="KSO_WM_TEMPLATE_COLOR_TYPE" val="1"/>
  <p:tag name="KSO_WM_TEMPLATE_INDEX" val="20216596"/>
  <p:tag name="KSO_WM_TEMPLATE_MASTER_TYPE" val="0"/>
  <p:tag name="KSO_WM_TEMPLATE_SUBCATEGORY" val="21"/>
</p:tagLst>
</file>

<file path=ppt/tags/tag29.xml><?xml version="1.0" encoding="utf-8"?>
<p:tagLst xmlns:p="http://schemas.openxmlformats.org/presentationml/2006/main">
  <p:tag name="AS_UNIQUEID" val="68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0.xml><?xml version="1.0" encoding="utf-8"?>
<p:tagLst xmlns:p="http://schemas.openxmlformats.org/presentationml/2006/main">
  <p:tag name="AS_UNIQUEID" val="3600"/>
  <p:tag name="KSO_WM_BEAUTIFY_FLAG" val="#wm#"/>
  <p:tag name="KSO_WM_TAG_VERSION" val="1.0"/>
  <p:tag name="KSO_WM_TEMPLATE_CATEGORY" val="diagram"/>
  <p:tag name="KSO_WM_TEMPLATE_INDEX" val="20201082"/>
  <p:tag name="KSO_WM_UNIT_COMPATIBLE" val="0"/>
  <p:tag name="KSO_WM_UNIT_DIAGRAM_ISNUMVISUAL" val="0"/>
  <p:tag name="KSO_WM_UNIT_DIAGRAM_ISREFERUNIT" val="0"/>
  <p:tag name="KSO_WM_UNIT_HIGHLIGHT" val="0"/>
  <p:tag name="KSO_WM_UNIT_ID" val="diagram20201082_1*f*1"/>
  <p:tag name="KSO_WM_UNIT_INDEX" val="1"/>
  <p:tag name="KSO_WM_UNIT_LAYERLEVEL" val="1"/>
  <p:tag name="KSO_WM_UNIT_NOCLEAR" val="0"/>
  <p:tag name="KSO_WM_UNIT_PRESET_TEXT" val="点击输入正文"/>
  <p:tag name="KSO_WM_UNIT_SHOW_EDIT_AREA_INDICATION" val="1"/>
  <p:tag name="KSO_WM_UNIT_TYPE" val="f"/>
  <p:tag name="KSO_WM_UNIT_VALUE" val="75"/>
</p:tagLst>
</file>

<file path=ppt/tags/tag291.xml><?xml version="1.0" encoding="utf-8"?>
<p:tagLst xmlns:p="http://schemas.openxmlformats.org/presentationml/2006/main">
  <p:tag name="AS_UNIQUEID" val="3611"/>
</p:tagLst>
</file>

<file path=ppt/tags/tag292.xml><?xml version="1.0" encoding="utf-8"?>
<p:tagLst xmlns:p="http://schemas.openxmlformats.org/presentationml/2006/main">
  <p:tag name="AS_UNIQUEID" val="3612"/>
</p:tagLst>
</file>

<file path=ppt/tags/tag293.xml><?xml version="1.0" encoding="utf-8"?>
<p:tagLst xmlns:p="http://schemas.openxmlformats.org/presentationml/2006/main">
  <p:tag name="AS_UNIQUEID" val="2176"/>
</p:tagLst>
</file>

<file path=ppt/tags/tag294.xml><?xml version="1.0" encoding="utf-8"?>
<p:tagLst xmlns:p="http://schemas.openxmlformats.org/presentationml/2006/main">
  <p:tag name="AS_UNIQUEID" val="5390"/>
</p:tagLst>
</file>

<file path=ppt/tags/tag295.xml><?xml version="1.0" encoding="utf-8"?>
<p:tagLst xmlns:p="http://schemas.openxmlformats.org/presentationml/2006/main">
  <p:tag name="AS_UNIQUEID" val="5391"/>
</p:tagLst>
</file>

<file path=ppt/tags/tag296.xml><?xml version="1.0" encoding="utf-8"?>
<p:tagLst xmlns:p="http://schemas.openxmlformats.org/presentationml/2006/main">
  <p:tag name="AS_UNIQUEID" val="5392"/>
</p:tagLst>
</file>

<file path=ppt/tags/tag297.xml><?xml version="1.0" encoding="utf-8"?>
<p:tagLst xmlns:p="http://schemas.openxmlformats.org/presentationml/2006/main">
  <p:tag name="AS_UNIQUEID" val="5393"/>
</p:tagLst>
</file>

<file path=ppt/tags/tag298.xml><?xml version="1.0" encoding="utf-8"?>
<p:tagLst xmlns:p="http://schemas.openxmlformats.org/presentationml/2006/main">
  <p:tag name="KSO_WM_BEAUTIFY_FLAG" val="#wm#"/>
  <p:tag name="KSO_WM_SLIDE_ID" val="diagram20201082_1"/>
  <p:tag name="KSO_WM_SLIDE_INDEX" val="1"/>
  <p:tag name="KSO_WM_SLIDE_ITEM_CNT" val="0"/>
  <p:tag name="KSO_WM_SLIDE_LAYOUT" val="a_d_f"/>
  <p:tag name="KSO_WM_SLIDE_LAYOUT_CNT" val="1_3_2"/>
  <p:tag name="KSO_WM_SLIDE_POSITION" val="35*43"/>
  <p:tag name="KSO_WM_SLIDE_SIZE" val="889*454"/>
  <p:tag name="KSO_WM_SLIDE_SUBTYPE" val="picTxt"/>
  <p:tag name="KSO_WM_SLIDE_TYPE" val="text"/>
  <p:tag name="KSO_WM_TAG_VERSION" val="1.0"/>
  <p:tag name="KSO_WM_TEMPLATE_CATEGORY" val="diagram"/>
  <p:tag name="KSO_WM_TEMPLATE_INDEX" val="20201082"/>
  <p:tag name="KSO_WM_TEMPLATE_SUBCATEGORY" val="0"/>
  <p:tag name="KSO_WM_UNIT_SHOW_EDIT_AREA_INDICATION" val="1"/>
</p:tagLst>
</file>

<file path=ppt/tags/tag299.xml><?xml version="1.0" encoding="utf-8"?>
<p:tagLst xmlns:p="http://schemas.openxmlformats.org/presentationml/2006/main">
  <p:tag name="AS_UNIQUEID" val="3418"/>
  <p:tag name="KSO_WM_BEAUTIFY_FLAG" val=""/>
</p:tagLst>
</file>

<file path=ppt/tags/tag3.xml><?xml version="1.0" encoding="utf-8"?>
<p:tagLst xmlns:p="http://schemas.openxmlformats.org/presentationml/2006/main">
  <p:tag name="AS_UNIQUEID" val="68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.xml><?xml version="1.0" encoding="utf-8"?>
<p:tagLst xmlns:p="http://schemas.openxmlformats.org/presentationml/2006/main">
  <p:tag name="AS_UNIQUEID" val="68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00.xml><?xml version="1.0" encoding="utf-8"?>
<p:tagLst xmlns:p="http://schemas.openxmlformats.org/presentationml/2006/main">
  <p:tag name="AS_UNIQUEID" val="3419"/>
  <p:tag name="KSO_WM_BEAUTIFY_FLAG" val=""/>
</p:tagLst>
</file>

<file path=ppt/tags/tag301.xml><?xml version="1.0" encoding="utf-8"?>
<p:tagLst xmlns:p="http://schemas.openxmlformats.org/presentationml/2006/main">
  <p:tag name="AS_UNIQUEID" val="3420"/>
  <p:tag name="KSO_WM_BEAUTIFY_FLAG" val=""/>
</p:tagLst>
</file>

<file path=ppt/tags/tag302.xml><?xml version="1.0" encoding="utf-8"?>
<p:tagLst xmlns:p="http://schemas.openxmlformats.org/presentationml/2006/main">
  <p:tag name="AS_UNIQUEID" val="5390"/>
</p:tagLst>
</file>

<file path=ppt/tags/tag303.xml><?xml version="1.0" encoding="utf-8"?>
<p:tagLst xmlns:p="http://schemas.openxmlformats.org/presentationml/2006/main">
  <p:tag name="AS_UNIQUEID" val="5391"/>
</p:tagLst>
</file>

<file path=ppt/tags/tag304.xml><?xml version="1.0" encoding="utf-8"?>
<p:tagLst xmlns:p="http://schemas.openxmlformats.org/presentationml/2006/main">
  <p:tag name="AS_UNIQUEID" val="5392"/>
</p:tagLst>
</file>

<file path=ppt/tags/tag305.xml><?xml version="1.0" encoding="utf-8"?>
<p:tagLst xmlns:p="http://schemas.openxmlformats.org/presentationml/2006/main">
  <p:tag name="AS_UNIQUEID" val="5393"/>
</p:tagLst>
</file>

<file path=ppt/tags/tag306.xml><?xml version="1.0" encoding="utf-8"?>
<p:tagLst xmlns:p="http://schemas.openxmlformats.org/presentationml/2006/main">
  <p:tag name="AS_UNIQUEID" val="3419"/>
  <p:tag name="KSO_WM_BEAUTIFY_FLAG" val=""/>
</p:tagLst>
</file>

<file path=ppt/tags/tag307.xml><?xml version="1.0" encoding="utf-8"?>
<p:tagLst xmlns:p="http://schemas.openxmlformats.org/presentationml/2006/main">
  <p:tag name="AS_UNIQUEID" val="3328"/>
</p:tagLst>
</file>

<file path=ppt/tags/tag308.xml><?xml version="1.0" encoding="utf-8"?>
<p:tagLst xmlns:p="http://schemas.openxmlformats.org/presentationml/2006/main">
  <p:tag name="AS_UNIQUEID" val="11015"/>
</p:tagLst>
</file>

<file path=ppt/tags/tag309.xml><?xml version="1.0" encoding="utf-8"?>
<p:tagLst xmlns:p="http://schemas.openxmlformats.org/presentationml/2006/main">
  <p:tag name="AS_UNIQUEID" val="11016"/>
</p:tagLst>
</file>

<file path=ppt/tags/tag31.xml><?xml version="1.0" encoding="utf-8"?>
<p:tagLst xmlns:p="http://schemas.openxmlformats.org/presentationml/2006/main">
  <p:tag name="AS_UNIQUEID" val="68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10.xml><?xml version="1.0" encoding="utf-8"?>
<p:tagLst xmlns:p="http://schemas.openxmlformats.org/presentationml/2006/main">
  <p:tag name="AS_UNIQUEID" val="11017"/>
</p:tagLst>
</file>

<file path=ppt/tags/tag311.xml><?xml version="1.0" encoding="utf-8"?>
<p:tagLst xmlns:p="http://schemas.openxmlformats.org/presentationml/2006/main">
  <p:tag name="AS_UNIQUEID" val="11018"/>
</p:tagLst>
</file>

<file path=ppt/tags/tag312.xml><?xml version="1.0" encoding="utf-8"?>
<p:tagLst xmlns:p="http://schemas.openxmlformats.org/presentationml/2006/main">
  <p:tag name="AS_UNIQUEID" val="11019"/>
</p:tagLst>
</file>

<file path=ppt/tags/tag313.xml><?xml version="1.0" encoding="utf-8"?>
<p:tagLst xmlns:p="http://schemas.openxmlformats.org/presentationml/2006/main">
  <p:tag name="AS_UNIQUEID" val="11020"/>
</p:tagLst>
</file>

<file path=ppt/tags/tag314.xml><?xml version="1.0" encoding="utf-8"?>
<p:tagLst xmlns:p="http://schemas.openxmlformats.org/presentationml/2006/main">
  <p:tag name="AS_UNIQUEID" val="2093"/>
</p:tagLst>
</file>

<file path=ppt/tags/tag315.xml><?xml version="1.0" encoding="utf-8"?>
<p:tagLst xmlns:p="http://schemas.openxmlformats.org/presentationml/2006/main">
  <p:tag name="AS_UNIQUEID" val="7348"/>
</p:tagLst>
</file>

<file path=ppt/tags/tag316.xml><?xml version="1.0" encoding="utf-8"?>
<p:tagLst xmlns:p="http://schemas.openxmlformats.org/presentationml/2006/main">
  <p:tag name="AS_UNIQUEID" val="3500"/>
</p:tagLst>
</file>

<file path=ppt/tags/tag317.xml><?xml version="1.0" encoding="utf-8"?>
<p:tagLst xmlns:p="http://schemas.openxmlformats.org/presentationml/2006/main">
  <p:tag name="AS_UNIQUEID" val="3501"/>
</p:tagLst>
</file>

<file path=ppt/tags/tag318.xml><?xml version="1.0" encoding="utf-8"?>
<p:tagLst xmlns:p="http://schemas.openxmlformats.org/presentationml/2006/main">
  <p:tag name="AS_UNIQUEID" val="3502"/>
</p:tagLst>
</file>

<file path=ppt/tags/tag319.xml><?xml version="1.0" encoding="utf-8"?>
<p:tagLst xmlns:p="http://schemas.openxmlformats.org/presentationml/2006/main">
  <p:tag name="AS_UNIQUEID" val="3503"/>
</p:tagLst>
</file>

<file path=ppt/tags/tag32.xml><?xml version="1.0" encoding="utf-8"?>
<p:tagLst xmlns:p="http://schemas.openxmlformats.org/presentationml/2006/main">
  <p:tag name="AS_UNIQUEID" val="68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20.xml><?xml version="1.0" encoding="utf-8"?>
<p:tagLst xmlns:p="http://schemas.openxmlformats.org/presentationml/2006/main">
  <p:tag name="AS_UNIQUEID" val="3504"/>
  <p:tag name="KSO_WM_BEAUTIFY_FLAG" val=""/>
</p:tagLst>
</file>

<file path=ppt/tags/tag321.xml><?xml version="1.0" encoding="utf-8"?>
<p:tagLst xmlns:p="http://schemas.openxmlformats.org/presentationml/2006/main">
  <p:tag name="AS_UNIQUEID" val="3505"/>
  <p:tag name="KSO_WM_BEAUTIFY_FLAG" val=""/>
</p:tagLst>
</file>

<file path=ppt/tags/tag322.xml><?xml version="1.0" encoding="utf-8"?>
<p:tagLst xmlns:p="http://schemas.openxmlformats.org/presentationml/2006/main">
  <p:tag name="AS_UNIQUEID" val="3506"/>
  <p:tag name="KSO_WM_BEAUTIFY_FLAG" val=""/>
</p:tagLst>
</file>

<file path=ppt/tags/tag323.xml><?xml version="1.0" encoding="utf-8"?>
<p:tagLst xmlns:p="http://schemas.openxmlformats.org/presentationml/2006/main">
  <p:tag name="AS_UNIQUEID" val="3507"/>
</p:tagLst>
</file>

<file path=ppt/tags/tag324.xml><?xml version="1.0" encoding="utf-8"?>
<p:tagLst xmlns:p="http://schemas.openxmlformats.org/presentationml/2006/main">
  <p:tag name="AS_UNIQUEID" val="3508"/>
</p:tagLst>
</file>

<file path=ppt/tags/tag325.xml><?xml version="1.0" encoding="utf-8"?>
<p:tagLst xmlns:p="http://schemas.openxmlformats.org/presentationml/2006/main">
  <p:tag name="AS_UNIQUEID" val="3509"/>
</p:tagLst>
</file>

<file path=ppt/tags/tag326.xml><?xml version="1.0" encoding="utf-8"?>
<p:tagLst xmlns:p="http://schemas.openxmlformats.org/presentationml/2006/main">
  <p:tag name="AS_UNIQUEID" val="3510"/>
</p:tagLst>
</file>

<file path=ppt/tags/tag327.xml><?xml version="1.0" encoding="utf-8"?>
<p:tagLst xmlns:p="http://schemas.openxmlformats.org/presentationml/2006/main">
  <p:tag name="AS_UNIQUEID" val="3511"/>
</p:tagLst>
</file>

<file path=ppt/tags/tag328.xml><?xml version="1.0" encoding="utf-8"?>
<p:tagLst xmlns:p="http://schemas.openxmlformats.org/presentationml/2006/main">
  <p:tag name="AS_UNIQUEID" val="3512"/>
</p:tagLst>
</file>

<file path=ppt/tags/tag329.xml><?xml version="1.0" encoding="utf-8"?>
<p:tagLst xmlns:p="http://schemas.openxmlformats.org/presentationml/2006/main">
  <p:tag name="AS_UNIQUEID" val="3513"/>
</p:tagLst>
</file>

<file path=ppt/tags/tag33.xml><?xml version="1.0" encoding="utf-8"?>
<p:tagLst xmlns:p="http://schemas.openxmlformats.org/presentationml/2006/main">
  <p:tag name="AS_UNIQUEID" val="6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0.xml><?xml version="1.0" encoding="utf-8"?>
<p:tagLst xmlns:p="http://schemas.openxmlformats.org/presentationml/2006/main">
  <p:tag name="AS_UNIQUEID" val="3514"/>
</p:tagLst>
</file>

<file path=ppt/tags/tag331.xml><?xml version="1.0" encoding="utf-8"?>
<p:tagLst xmlns:p="http://schemas.openxmlformats.org/presentationml/2006/main">
  <p:tag name="AS_UNIQUEID" val="3515"/>
</p:tagLst>
</file>

<file path=ppt/tags/tag332.xml><?xml version="1.0" encoding="utf-8"?>
<p:tagLst xmlns:p="http://schemas.openxmlformats.org/presentationml/2006/main">
  <p:tag name="AS_UNIQUEID" val="3516"/>
</p:tagLst>
</file>

<file path=ppt/tags/tag333.xml><?xml version="1.0" encoding="utf-8"?>
<p:tagLst xmlns:p="http://schemas.openxmlformats.org/presentationml/2006/main">
  <p:tag name="AS_UNIQUEID" val="7348"/>
</p:tagLst>
</file>

<file path=ppt/tags/tag334.xml><?xml version="1.0" encoding="utf-8"?>
<p:tagLst xmlns:p="http://schemas.openxmlformats.org/presentationml/2006/main">
  <p:tag name="AS_UNIQUEID" val="3497"/>
</p:tagLst>
</file>

<file path=ppt/tags/tag335.xml><?xml version="1.0" encoding="utf-8"?>
<p:tagLst xmlns:p="http://schemas.openxmlformats.org/presentationml/2006/main">
  <p:tag name="AS_UNIQUEID" val="4158"/>
</p:tagLst>
</file>

<file path=ppt/tags/tag336.xml><?xml version="1.0" encoding="utf-8"?>
<p:tagLst xmlns:p="http://schemas.openxmlformats.org/presentationml/2006/main">
  <p:tag name="AS_UNIQUEID" val="4159"/>
</p:tagLst>
</file>

<file path=ppt/tags/tag337.xml><?xml version="1.0" encoding="utf-8"?>
<p:tagLst xmlns:p="http://schemas.openxmlformats.org/presentationml/2006/main">
  <p:tag name="AS_UNIQUEID" val="4160"/>
</p:tagLst>
</file>

<file path=ppt/tags/tag338.xml><?xml version="1.0" encoding="utf-8"?>
<p:tagLst xmlns:p="http://schemas.openxmlformats.org/presentationml/2006/main">
  <p:tag name="AS_UNIQUEID" val="4161"/>
</p:tagLst>
</file>

<file path=ppt/tags/tag339.xml><?xml version="1.0" encoding="utf-8"?>
<p:tagLst xmlns:p="http://schemas.openxmlformats.org/presentationml/2006/main">
  <p:tag name="AS_UNIQUEID" val="4162"/>
</p:tagLst>
</file>

<file path=ppt/tags/tag34.xml><?xml version="1.0" encoding="utf-8"?>
<p:tagLst xmlns:p="http://schemas.openxmlformats.org/presentationml/2006/main">
  <p:tag name="AS_UNIQUEID" val="6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40.xml><?xml version="1.0" encoding="utf-8"?>
<p:tagLst xmlns:p="http://schemas.openxmlformats.org/presentationml/2006/main">
  <p:tag name="AS_UNIQUEID" val="3497"/>
</p:tagLst>
</file>

<file path=ppt/tags/tag341.xml><?xml version="1.0" encoding="utf-8"?>
<p:tagLst xmlns:p="http://schemas.openxmlformats.org/presentationml/2006/main">
  <p:tag name="AS_UNIQUEID" val="4057"/>
</p:tagLst>
</file>

<file path=ppt/tags/tag342.xml><?xml version="1.0" encoding="utf-8"?>
<p:tagLst xmlns:p="http://schemas.openxmlformats.org/presentationml/2006/main">
  <p:tag name="AS_UNIQUEID" val="4058"/>
</p:tagLst>
</file>

<file path=ppt/tags/tag343.xml><?xml version="1.0" encoding="utf-8"?>
<p:tagLst xmlns:p="http://schemas.openxmlformats.org/presentationml/2006/main">
  <p:tag name="AS_UNIQUEID" val="4059"/>
</p:tagLst>
</file>

<file path=ppt/tags/tag344.xml><?xml version="1.0" encoding="utf-8"?>
<p:tagLst xmlns:p="http://schemas.openxmlformats.org/presentationml/2006/main">
  <p:tag name="AS_UNIQUEID" val="4060"/>
</p:tagLst>
</file>

<file path=ppt/tags/tag345.xml><?xml version="1.0" encoding="utf-8"?>
<p:tagLst xmlns:p="http://schemas.openxmlformats.org/presentationml/2006/main">
  <p:tag name="AS_UNIQUEID" val="4061"/>
</p:tagLst>
</file>

<file path=ppt/tags/tag346.xml><?xml version="1.0" encoding="utf-8"?>
<p:tagLst xmlns:p="http://schemas.openxmlformats.org/presentationml/2006/main">
  <p:tag name="AS_UNIQUEID" val="4062"/>
</p:tagLst>
</file>

<file path=ppt/tags/tag347.xml><?xml version="1.0" encoding="utf-8"?>
<p:tagLst xmlns:p="http://schemas.openxmlformats.org/presentationml/2006/main">
  <p:tag name="AS_UNIQUEID" val="4063"/>
</p:tagLst>
</file>

<file path=ppt/tags/tag348.xml><?xml version="1.0" encoding="utf-8"?>
<p:tagLst xmlns:p="http://schemas.openxmlformats.org/presentationml/2006/main">
  <p:tag name="AS_UNIQUEID" val="4064"/>
</p:tagLst>
</file>

<file path=ppt/tags/tag349.xml><?xml version="1.0" encoding="utf-8"?>
<p:tagLst xmlns:p="http://schemas.openxmlformats.org/presentationml/2006/main">
  <p:tag name="AS_UNIQUEID" val="4065"/>
</p:tagLst>
</file>

<file path=ppt/tags/tag35.xml><?xml version="1.0" encoding="utf-8"?>
<p:tagLst xmlns:p="http://schemas.openxmlformats.org/presentationml/2006/main">
  <p:tag name="AS_UNIQUEID" val="68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50.xml><?xml version="1.0" encoding="utf-8"?>
<p:tagLst xmlns:p="http://schemas.openxmlformats.org/presentationml/2006/main">
  <p:tag name="AS_UNIQUEID" val="4066"/>
</p:tagLst>
</file>

<file path=ppt/tags/tag351.xml><?xml version="1.0" encoding="utf-8"?>
<p:tagLst xmlns:p="http://schemas.openxmlformats.org/presentationml/2006/main">
  <p:tag name="AS_UNIQUEID" val="4067"/>
</p:tagLst>
</file>

<file path=ppt/tags/tag352.xml><?xml version="1.0" encoding="utf-8"?>
<p:tagLst xmlns:p="http://schemas.openxmlformats.org/presentationml/2006/main">
  <p:tag name="AS_UNIQUEID" val="4068"/>
</p:tagLst>
</file>

<file path=ppt/tags/tag353.xml><?xml version="1.0" encoding="utf-8"?>
<p:tagLst xmlns:p="http://schemas.openxmlformats.org/presentationml/2006/main">
  <p:tag name="AS_UNIQUEID" val="4069"/>
</p:tagLst>
</file>

<file path=ppt/tags/tag354.xml><?xml version="1.0" encoding="utf-8"?>
<p:tagLst xmlns:p="http://schemas.openxmlformats.org/presentationml/2006/main">
  <p:tag name="AS_UNIQUEID" val="4070"/>
</p:tagLst>
</file>

<file path=ppt/tags/tag355.xml><?xml version="1.0" encoding="utf-8"?>
<p:tagLst xmlns:p="http://schemas.openxmlformats.org/presentationml/2006/main">
  <p:tag name="AS_UNIQUEID" val="4071"/>
</p:tagLst>
</file>

<file path=ppt/tags/tag356.xml><?xml version="1.0" encoding="utf-8"?>
<p:tagLst xmlns:p="http://schemas.openxmlformats.org/presentationml/2006/main">
  <p:tag name="AS_UNIQUEID" val="11030"/>
  <p:tag name="KSO_WM_BEAUTIFY_FLAG" val=""/>
</p:tagLst>
</file>

<file path=ppt/tags/tag357.xml><?xml version="1.0" encoding="utf-8"?>
<p:tagLst xmlns:p="http://schemas.openxmlformats.org/presentationml/2006/main">
  <p:tag name="AS_UNIQUEID" val="11031"/>
  <p:tag name="KSO_WM_BEAUTIFY_FLAG" val=""/>
</p:tagLst>
</file>

<file path=ppt/tags/tag358.xml><?xml version="1.0" encoding="utf-8"?>
<p:tagLst xmlns:p="http://schemas.openxmlformats.org/presentationml/2006/main">
  <p:tag name="AS_UNIQUEID" val="4051"/>
</p:tagLst>
</file>

<file path=ppt/tags/tag359.xml><?xml version="1.0" encoding="utf-8"?>
<p:tagLst xmlns:p="http://schemas.openxmlformats.org/presentationml/2006/main">
  <p:tag name="AS_UNIQUEID" val="4052"/>
</p:tagLst>
</file>

<file path=ppt/tags/tag36.xml><?xml version="1.0" encoding="utf-8"?>
<p:tagLst xmlns:p="http://schemas.openxmlformats.org/presentationml/2006/main">
  <p:tag name="AS_UNIQUEID" val="6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0.xml><?xml version="1.0" encoding="utf-8"?>
<p:tagLst xmlns:p="http://schemas.openxmlformats.org/presentationml/2006/main">
  <p:tag name="AS_UNIQUEID" val="4053"/>
</p:tagLst>
</file>

<file path=ppt/tags/tag361.xml><?xml version="1.0" encoding="utf-8"?>
<p:tagLst xmlns:p="http://schemas.openxmlformats.org/presentationml/2006/main">
  <p:tag name="AS_UNIQUEID" val="4077"/>
</p:tagLst>
</file>

<file path=ppt/tags/tag362.xml><?xml version="1.0" encoding="utf-8"?>
<p:tagLst xmlns:p="http://schemas.openxmlformats.org/presentationml/2006/main">
  <p:tag name="AS_UNIQUEID" val="4078"/>
</p:tagLst>
</file>

<file path=ppt/tags/tag363.xml><?xml version="1.0" encoding="utf-8"?>
<p:tagLst xmlns:p="http://schemas.openxmlformats.org/presentationml/2006/main">
  <p:tag name="AS_UNIQUEID" val="4079"/>
</p:tagLst>
</file>

<file path=ppt/tags/tag364.xml><?xml version="1.0" encoding="utf-8"?>
<p:tagLst xmlns:p="http://schemas.openxmlformats.org/presentationml/2006/main">
  <p:tag name="AS_UNIQUEID" val="4080"/>
</p:tagLst>
</file>

<file path=ppt/tags/tag365.xml><?xml version="1.0" encoding="utf-8"?>
<p:tagLst xmlns:p="http://schemas.openxmlformats.org/presentationml/2006/main">
  <p:tag name="AS_UNIQUEID" val="4081"/>
</p:tagLst>
</file>

<file path=ppt/tags/tag366.xml><?xml version="1.0" encoding="utf-8"?>
<p:tagLst xmlns:p="http://schemas.openxmlformats.org/presentationml/2006/main">
  <p:tag name="AS_UNIQUEID" val="4082"/>
</p:tagLst>
</file>

<file path=ppt/tags/tag367.xml><?xml version="1.0" encoding="utf-8"?>
<p:tagLst xmlns:p="http://schemas.openxmlformats.org/presentationml/2006/main">
  <p:tag name="AS_UNIQUEID" val="4083"/>
</p:tagLst>
</file>

<file path=ppt/tags/tag368.xml><?xml version="1.0" encoding="utf-8"?>
<p:tagLst xmlns:p="http://schemas.openxmlformats.org/presentationml/2006/main">
  <p:tag name="AS_UNIQUEID" val="4084"/>
</p:tagLst>
</file>

<file path=ppt/tags/tag369.xml><?xml version="1.0" encoding="utf-8"?>
<p:tagLst xmlns:p="http://schemas.openxmlformats.org/presentationml/2006/main">
  <p:tag name="AS_UNIQUEID" val="4085"/>
</p:tagLst>
</file>

<file path=ppt/tags/tag37.xml><?xml version="1.0" encoding="utf-8"?>
<p:tagLst xmlns:p="http://schemas.openxmlformats.org/presentationml/2006/main">
  <p:tag name="AS_UNIQUEID" val="68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70.xml><?xml version="1.0" encoding="utf-8"?>
<p:tagLst xmlns:p="http://schemas.openxmlformats.org/presentationml/2006/main">
  <p:tag name="AS_UNIQUEID" val="4086"/>
</p:tagLst>
</file>

<file path=ppt/tags/tag371.xml><?xml version="1.0" encoding="utf-8"?>
<p:tagLst xmlns:p="http://schemas.openxmlformats.org/presentationml/2006/main">
  <p:tag name="AS_UNIQUEID" val="4087"/>
</p:tagLst>
</file>

<file path=ppt/tags/tag372.xml><?xml version="1.0" encoding="utf-8"?>
<p:tagLst xmlns:p="http://schemas.openxmlformats.org/presentationml/2006/main">
  <p:tag name="AS_UNIQUEID" val="4088"/>
</p:tagLst>
</file>

<file path=ppt/tags/tag373.xml><?xml version="1.0" encoding="utf-8"?>
<p:tagLst xmlns:p="http://schemas.openxmlformats.org/presentationml/2006/main">
  <p:tag name="AS_UNIQUEID" val="4089"/>
</p:tagLst>
</file>

<file path=ppt/tags/tag374.xml><?xml version="1.0" encoding="utf-8"?>
<p:tagLst xmlns:p="http://schemas.openxmlformats.org/presentationml/2006/main">
  <p:tag name="AS_UNIQUEID" val="4090"/>
</p:tagLst>
</file>

<file path=ppt/tags/tag375.xml><?xml version="1.0" encoding="utf-8"?>
<p:tagLst xmlns:p="http://schemas.openxmlformats.org/presentationml/2006/main">
  <p:tag name="AS_UNIQUEID" val="4091"/>
</p:tagLst>
</file>

<file path=ppt/tags/tag376.xml><?xml version="1.0" encoding="utf-8"?>
<p:tagLst xmlns:p="http://schemas.openxmlformats.org/presentationml/2006/main">
  <p:tag name="AS_UNIQUEID" val="4092"/>
</p:tagLst>
</file>

<file path=ppt/tags/tag377.xml><?xml version="1.0" encoding="utf-8"?>
<p:tagLst xmlns:p="http://schemas.openxmlformats.org/presentationml/2006/main">
  <p:tag name="AS_UNIQUEID" val="4093"/>
</p:tagLst>
</file>

<file path=ppt/tags/tag378.xml><?xml version="1.0" encoding="utf-8"?>
<p:tagLst xmlns:p="http://schemas.openxmlformats.org/presentationml/2006/main">
  <p:tag name="AS_UNIQUEID" val="4094"/>
</p:tagLst>
</file>

<file path=ppt/tags/tag379.xml><?xml version="1.0" encoding="utf-8"?>
<p:tagLst xmlns:p="http://schemas.openxmlformats.org/presentationml/2006/main">
  <p:tag name="AS_UNIQUEID" val="4095"/>
</p:tagLst>
</file>

<file path=ppt/tags/tag38.xml><?xml version="1.0" encoding="utf-8"?>
<p:tagLst xmlns:p="http://schemas.openxmlformats.org/presentationml/2006/main">
  <p:tag name="AS_UNIQUEID" val="6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80.xml><?xml version="1.0" encoding="utf-8"?>
<p:tagLst xmlns:p="http://schemas.openxmlformats.org/presentationml/2006/main">
  <p:tag name="AS_UNIQUEID" val="4096"/>
</p:tagLst>
</file>

<file path=ppt/tags/tag381.xml><?xml version="1.0" encoding="utf-8"?>
<p:tagLst xmlns:p="http://schemas.openxmlformats.org/presentationml/2006/main">
  <p:tag name="AS_UNIQUEID" val="4097"/>
</p:tagLst>
</file>

<file path=ppt/tags/tag382.xml><?xml version="1.0" encoding="utf-8"?>
<p:tagLst xmlns:p="http://schemas.openxmlformats.org/presentationml/2006/main">
  <p:tag name="AS_UNIQUEID" val="4098"/>
</p:tagLst>
</file>

<file path=ppt/tags/tag383.xml><?xml version="1.0" encoding="utf-8"?>
<p:tagLst xmlns:p="http://schemas.openxmlformats.org/presentationml/2006/main">
  <p:tag name="AS_UNIQUEID" val="4099"/>
</p:tagLst>
</file>

<file path=ppt/tags/tag384.xml><?xml version="1.0" encoding="utf-8"?>
<p:tagLst xmlns:p="http://schemas.openxmlformats.org/presentationml/2006/main">
  <p:tag name="AS_UNIQUEID" val="11030"/>
  <p:tag name="KSO_WM_BEAUTIFY_FLAG" val=""/>
</p:tagLst>
</file>

<file path=ppt/tags/tag385.xml><?xml version="1.0" encoding="utf-8"?>
<p:tagLst xmlns:p="http://schemas.openxmlformats.org/presentationml/2006/main">
  <p:tag name="AS_UNIQUEID" val="11031"/>
  <p:tag name="KSO_WM_BEAUTIFY_FLAG" val=""/>
</p:tagLst>
</file>

<file path=ppt/tags/tag386.xml><?xml version="1.0" encoding="utf-8"?>
<p:tagLst xmlns:p="http://schemas.openxmlformats.org/presentationml/2006/main">
  <p:tag name="AS_UNIQUEID" val="4073"/>
</p:tagLst>
</file>

<file path=ppt/tags/tag387.xml><?xml version="1.0" encoding="utf-8"?>
<p:tagLst xmlns:p="http://schemas.openxmlformats.org/presentationml/2006/main">
  <p:tag name="AS_UNIQUEID" val="4074"/>
</p:tagLst>
</file>

<file path=ppt/tags/tag388.xml><?xml version="1.0" encoding="utf-8"?>
<p:tagLst xmlns:p="http://schemas.openxmlformats.org/presentationml/2006/main">
  <p:tag name="AS_UNIQUEID" val="4075"/>
</p:tagLst>
</file>

<file path=ppt/tags/tag389.xml><?xml version="1.0" encoding="utf-8"?>
<p:tagLst xmlns:p="http://schemas.openxmlformats.org/presentationml/2006/main">
  <p:tag name="AS_UNIQUEID" val="4106"/>
</p:tagLst>
</file>

<file path=ppt/tags/tag39.xml><?xml version="1.0" encoding="utf-8"?>
<p:tagLst xmlns:p="http://schemas.openxmlformats.org/presentationml/2006/main">
  <p:tag name="AS_UNIQUEID" val="68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90.xml><?xml version="1.0" encoding="utf-8"?>
<p:tagLst xmlns:p="http://schemas.openxmlformats.org/presentationml/2006/main">
  <p:tag name="AS_UNIQUEID" val="4107"/>
</p:tagLst>
</file>

<file path=ppt/tags/tag391.xml><?xml version="1.0" encoding="utf-8"?>
<p:tagLst xmlns:p="http://schemas.openxmlformats.org/presentationml/2006/main">
  <p:tag name="AS_UNIQUEID" val="4108"/>
</p:tagLst>
</file>

<file path=ppt/tags/tag392.xml><?xml version="1.0" encoding="utf-8"?>
<p:tagLst xmlns:p="http://schemas.openxmlformats.org/presentationml/2006/main">
  <p:tag name="AS_UNIQUEID" val="4109"/>
</p:tagLst>
</file>

<file path=ppt/tags/tag393.xml><?xml version="1.0" encoding="utf-8"?>
<p:tagLst xmlns:p="http://schemas.openxmlformats.org/presentationml/2006/main">
  <p:tag name="AS_UNIQUEID" val="4110"/>
</p:tagLst>
</file>

<file path=ppt/tags/tag394.xml><?xml version="1.0" encoding="utf-8"?>
<p:tagLst xmlns:p="http://schemas.openxmlformats.org/presentationml/2006/main">
  <p:tag name="AS_UNIQUEID" val="4111"/>
</p:tagLst>
</file>

<file path=ppt/tags/tag395.xml><?xml version="1.0" encoding="utf-8"?>
<p:tagLst xmlns:p="http://schemas.openxmlformats.org/presentationml/2006/main">
  <p:tag name="AS_UNIQUEID" val="4112"/>
</p:tagLst>
</file>

<file path=ppt/tags/tag396.xml><?xml version="1.0" encoding="utf-8"?>
<p:tagLst xmlns:p="http://schemas.openxmlformats.org/presentationml/2006/main">
  <p:tag name="AS_UNIQUEID" val="4113"/>
</p:tagLst>
</file>

<file path=ppt/tags/tag397.xml><?xml version="1.0" encoding="utf-8"?>
<p:tagLst xmlns:p="http://schemas.openxmlformats.org/presentationml/2006/main">
  <p:tag name="AS_UNIQUEID" val="4114"/>
</p:tagLst>
</file>

<file path=ppt/tags/tag398.xml><?xml version="1.0" encoding="utf-8"?>
<p:tagLst xmlns:p="http://schemas.openxmlformats.org/presentationml/2006/main">
  <p:tag name="AS_UNIQUEID" val="4115"/>
</p:tagLst>
</file>

<file path=ppt/tags/tag399.xml><?xml version="1.0" encoding="utf-8"?>
<p:tagLst xmlns:p="http://schemas.openxmlformats.org/presentationml/2006/main">
  <p:tag name="AS_UNIQUEID" val="4116"/>
</p:tagLst>
</file>

<file path=ppt/tags/tag4.xml><?xml version="1.0" encoding="utf-8"?>
<p:tagLst xmlns:p="http://schemas.openxmlformats.org/presentationml/2006/main">
  <p:tag name="AS_UNIQUEID" val="6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0.xml><?xml version="1.0" encoding="utf-8"?>
<p:tagLst xmlns:p="http://schemas.openxmlformats.org/presentationml/2006/main">
  <p:tag name="AS_UNIQUEID" val="68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00.xml><?xml version="1.0" encoding="utf-8"?>
<p:tagLst xmlns:p="http://schemas.openxmlformats.org/presentationml/2006/main">
  <p:tag name="AS_UNIQUEID" val="4117"/>
</p:tagLst>
</file>

<file path=ppt/tags/tag401.xml><?xml version="1.0" encoding="utf-8"?>
<p:tagLst xmlns:p="http://schemas.openxmlformats.org/presentationml/2006/main">
  <p:tag name="AS_UNIQUEID" val="4118"/>
</p:tagLst>
</file>

<file path=ppt/tags/tag402.xml><?xml version="1.0" encoding="utf-8"?>
<p:tagLst xmlns:p="http://schemas.openxmlformats.org/presentationml/2006/main">
  <p:tag name="AS_UNIQUEID" val="4119"/>
</p:tagLst>
</file>

<file path=ppt/tags/tag403.xml><?xml version="1.0" encoding="utf-8"?>
<p:tagLst xmlns:p="http://schemas.openxmlformats.org/presentationml/2006/main">
  <p:tag name="AS_UNIQUEID" val="4120"/>
</p:tagLst>
</file>

<file path=ppt/tags/tag404.xml><?xml version="1.0" encoding="utf-8"?>
<p:tagLst xmlns:p="http://schemas.openxmlformats.org/presentationml/2006/main">
  <p:tag name="AS_UNIQUEID" val="4121"/>
</p:tagLst>
</file>

<file path=ppt/tags/tag405.xml><?xml version="1.0" encoding="utf-8"?>
<p:tagLst xmlns:p="http://schemas.openxmlformats.org/presentationml/2006/main">
  <p:tag name="AS_UNIQUEID" val="4122"/>
</p:tagLst>
</file>

<file path=ppt/tags/tag406.xml><?xml version="1.0" encoding="utf-8"?>
<p:tagLst xmlns:p="http://schemas.openxmlformats.org/presentationml/2006/main">
  <p:tag name="AS_UNIQUEID" val="11030"/>
  <p:tag name="KSO_WM_BEAUTIFY_FLAG" val=""/>
</p:tagLst>
</file>

<file path=ppt/tags/tag407.xml><?xml version="1.0" encoding="utf-8"?>
<p:tagLst xmlns:p="http://schemas.openxmlformats.org/presentationml/2006/main">
  <p:tag name="AS_UNIQUEID" val="11031"/>
  <p:tag name="KSO_WM_BEAUTIFY_FLAG" val=""/>
</p:tagLst>
</file>

<file path=ppt/tags/tag408.xml><?xml version="1.0" encoding="utf-8"?>
<p:tagLst xmlns:p="http://schemas.openxmlformats.org/presentationml/2006/main">
  <p:tag name="AS_UNIQUEID" val="4102"/>
</p:tagLst>
</file>

<file path=ppt/tags/tag409.xml><?xml version="1.0" encoding="utf-8"?>
<p:tagLst xmlns:p="http://schemas.openxmlformats.org/presentationml/2006/main">
  <p:tag name="AS_UNIQUEID" val="4103"/>
</p:tagLst>
</file>

<file path=ppt/tags/tag41.xml><?xml version="1.0" encoding="utf-8"?>
<p:tagLst xmlns:p="http://schemas.openxmlformats.org/presentationml/2006/main">
  <p:tag name="AS_UNIQUEID" val="68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10.xml><?xml version="1.0" encoding="utf-8"?>
<p:tagLst xmlns:p="http://schemas.openxmlformats.org/presentationml/2006/main">
  <p:tag name="AS_UNIQUEID" val="4104"/>
</p:tagLst>
</file>

<file path=ppt/tags/tag411.xml><?xml version="1.0" encoding="utf-8"?>
<p:tagLst xmlns:p="http://schemas.openxmlformats.org/presentationml/2006/main">
  <p:tag name="AS_UNIQUEID" val="7348"/>
</p:tagLst>
</file>

<file path=ppt/tags/tag412.xml><?xml version="1.0" encoding="utf-8"?>
<p:tagLst xmlns:p="http://schemas.openxmlformats.org/presentationml/2006/main">
  <p:tag name="AS_UNIQUEID" val="2093"/>
</p:tagLst>
</file>

<file path=ppt/tags/tag413.xml><?xml version="1.0" encoding="utf-8"?>
<p:tagLst xmlns:p="http://schemas.openxmlformats.org/presentationml/2006/main">
  <p:tag name="AS_UNIQUEID" val="4192"/>
</p:tagLst>
</file>

<file path=ppt/tags/tag414.xml><?xml version="1.0" encoding="utf-8"?>
<p:tagLst xmlns:p="http://schemas.openxmlformats.org/presentationml/2006/main">
  <p:tag name="AS_UNIQUEID" val="4193"/>
</p:tagLst>
</file>

<file path=ppt/tags/tag415.xml><?xml version="1.0" encoding="utf-8"?>
<p:tagLst xmlns:p="http://schemas.openxmlformats.org/presentationml/2006/main">
  <p:tag name="AS_UNIQUEID" val="4194"/>
</p:tagLst>
</file>

<file path=ppt/tags/tag416.xml><?xml version="1.0" encoding="utf-8"?>
<p:tagLst xmlns:p="http://schemas.openxmlformats.org/presentationml/2006/main">
  <p:tag name="AS_UNIQUEID" val="7348"/>
</p:tagLst>
</file>

<file path=ppt/tags/tag417.xml><?xml version="1.0" encoding="utf-8"?>
<p:tagLst xmlns:p="http://schemas.openxmlformats.org/presentationml/2006/main">
  <p:tag name="AS_UNIQUEID" val="4202"/>
</p:tagLst>
</file>

<file path=ppt/tags/tag418.xml><?xml version="1.0" encoding="utf-8"?>
<p:tagLst xmlns:p="http://schemas.openxmlformats.org/presentationml/2006/main">
  <p:tag name="AS_UNIQUEID" val="4203"/>
  <p:tag name="KSO_WM_DIAGRAM_VIRTUALLY_FRAME" val="{&quot;height&quot;:263.5,&quot;left&quot;:52.97503937007868,&quot;top&quot;:71.6,&quot;width&quot;:544.5249606299213}"/>
</p:tagLst>
</file>

<file path=ppt/tags/tag419.xml><?xml version="1.0" encoding="utf-8"?>
<p:tagLst xmlns:p="http://schemas.openxmlformats.org/presentationml/2006/main">
  <p:tag name="AS_UNIQUEID" val="4204"/>
  <p:tag name="KSO_WM_DIAGRAM_VIRTUALLY_FRAME" val="{&quot;height&quot;:263.5,&quot;left&quot;:52.97503937007868,&quot;top&quot;:71.6,&quot;width&quot;:544.5249606299213}"/>
</p:tagLst>
</file>

<file path=ppt/tags/tag42.xml><?xml version="1.0" encoding="utf-8"?>
<p:tagLst xmlns:p="http://schemas.openxmlformats.org/presentationml/2006/main">
  <p:tag name="AS_UNIQUEID" val="68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20.xml><?xml version="1.0" encoding="utf-8"?>
<p:tagLst xmlns:p="http://schemas.openxmlformats.org/presentationml/2006/main">
  <p:tag name="AS_UNIQUEID" val="4205"/>
  <p:tag name="KSO_WM_DIAGRAM_VIRTUALLY_FRAME" val="{&quot;height&quot;:263.5,&quot;left&quot;:52.97503937007868,&quot;top&quot;:71.6,&quot;width&quot;:544.5249606299213}"/>
</p:tagLst>
</file>

<file path=ppt/tags/tag421.xml><?xml version="1.0" encoding="utf-8"?>
<p:tagLst xmlns:p="http://schemas.openxmlformats.org/presentationml/2006/main">
  <p:tag name="AS_UNIQUEID" val="4206"/>
  <p:tag name="KSO_WM_DIAGRAM_VIRTUALLY_FRAME" val="{&quot;height&quot;:263.5,&quot;left&quot;:52.97503937007868,&quot;top&quot;:71.6,&quot;width&quot;:544.5249606299213}"/>
</p:tagLst>
</file>

<file path=ppt/tags/tag422.xml><?xml version="1.0" encoding="utf-8"?>
<p:tagLst xmlns:p="http://schemas.openxmlformats.org/presentationml/2006/main">
  <p:tag name="AS_UNIQUEID" val="4207"/>
  <p:tag name="KSO_WM_DIAGRAM_VIRTUALLY_FRAME" val="{&quot;height&quot;:263.5,&quot;left&quot;:52.97503937007868,&quot;top&quot;:71.6,&quot;width&quot;:544.5249606299213}"/>
</p:tagLst>
</file>

<file path=ppt/tags/tag423.xml><?xml version="1.0" encoding="utf-8"?>
<p:tagLst xmlns:p="http://schemas.openxmlformats.org/presentationml/2006/main">
  <p:tag name="AS_UNIQUEID" val="4208"/>
</p:tagLst>
</file>

<file path=ppt/tags/tag424.xml><?xml version="1.0" encoding="utf-8"?>
<p:tagLst xmlns:p="http://schemas.openxmlformats.org/presentationml/2006/main">
  <p:tag name="AS_UNIQUEID" val="4209"/>
  <p:tag name="KSO_WM_DIAGRAM_VIRTUALLY_FRAME" val="{&quot;height&quot;:263.5,&quot;left&quot;:52.97503937007868,&quot;top&quot;:71.6,&quot;width&quot;:544.5249606299213}"/>
</p:tagLst>
</file>

<file path=ppt/tags/tag425.xml><?xml version="1.0" encoding="utf-8"?>
<p:tagLst xmlns:p="http://schemas.openxmlformats.org/presentationml/2006/main">
  <p:tag name="AS_UNIQUEID" val="4210"/>
</p:tagLst>
</file>

<file path=ppt/tags/tag426.xml><?xml version="1.0" encoding="utf-8"?>
<p:tagLst xmlns:p="http://schemas.openxmlformats.org/presentationml/2006/main">
  <p:tag name="AS_UNIQUEID" val="4211"/>
  <p:tag name="KSO_WM_DIAGRAM_VIRTUALLY_FRAME" val="{&quot;height&quot;:263.5,&quot;left&quot;:52.97503937007868,&quot;top&quot;:71.6,&quot;width&quot;:544.5249606299213}"/>
</p:tagLst>
</file>

<file path=ppt/tags/tag427.xml><?xml version="1.0" encoding="utf-8"?>
<p:tagLst xmlns:p="http://schemas.openxmlformats.org/presentationml/2006/main">
  <p:tag name="AS_UNIQUEID" val="4212"/>
</p:tagLst>
</file>

<file path=ppt/tags/tag428.xml><?xml version="1.0" encoding="utf-8"?>
<p:tagLst xmlns:p="http://schemas.openxmlformats.org/presentationml/2006/main">
  <p:tag name="AS_UNIQUEID" val="4213"/>
  <p:tag name="KSO_WM_DIAGRAM_VIRTUALLY_FRAME" val="{&quot;height&quot;:263.5,&quot;left&quot;:52.97503937007868,&quot;top&quot;:71.6,&quot;width&quot;:544.5249606299213}"/>
</p:tagLst>
</file>

<file path=ppt/tags/tag429.xml><?xml version="1.0" encoding="utf-8"?>
<p:tagLst xmlns:p="http://schemas.openxmlformats.org/presentationml/2006/main">
  <p:tag name="AS_UNIQUEID" val="4214"/>
  <p:tag name="KSO_WM_DIAGRAM_VIRTUALLY_FRAME" val="{&quot;height&quot;:263.5,&quot;left&quot;:52.97503937007868,&quot;top&quot;:71.6,&quot;width&quot;:544.5249606299213}"/>
</p:tagLst>
</file>

<file path=ppt/tags/tag43.xml><?xml version="1.0" encoding="utf-8"?>
<p:tagLst xmlns:p="http://schemas.openxmlformats.org/presentationml/2006/main">
  <p:tag name="AS_UNIQUEID" val="68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30.xml><?xml version="1.0" encoding="utf-8"?>
<p:tagLst xmlns:p="http://schemas.openxmlformats.org/presentationml/2006/main">
  <p:tag name="AS_UNIQUEID" val="4215"/>
  <p:tag name="KSO_WM_DIAGRAM_VIRTUALLY_FRAME" val="{&quot;height&quot;:263.5,&quot;left&quot;:52.97503937007868,&quot;top&quot;:71.6,&quot;width&quot;:544.5249606299213}"/>
</p:tagLst>
</file>

<file path=ppt/tags/tag431.xml><?xml version="1.0" encoding="utf-8"?>
<p:tagLst xmlns:p="http://schemas.openxmlformats.org/presentationml/2006/main">
  <p:tag name="AS_UNIQUEID" val="4216"/>
  <p:tag name="KSO_WM_DIAGRAM_VIRTUALLY_FRAME" val="{&quot;height&quot;:263.5,&quot;left&quot;:52.97503937007868,&quot;top&quot;:71.6,&quot;width&quot;:544.5249606299213}"/>
</p:tagLst>
</file>

<file path=ppt/tags/tag432.xml><?xml version="1.0" encoding="utf-8"?>
<p:tagLst xmlns:p="http://schemas.openxmlformats.org/presentationml/2006/main">
  <p:tag name="AS_UNIQUEID" val="4217"/>
</p:tagLst>
</file>

<file path=ppt/tags/tag433.xml><?xml version="1.0" encoding="utf-8"?>
<p:tagLst xmlns:p="http://schemas.openxmlformats.org/presentationml/2006/main">
  <p:tag name="AS_UNIQUEID" val="4218"/>
  <p:tag name="KSO_WM_DIAGRAM_VIRTUALLY_FRAME" val="{&quot;height&quot;:263.5,&quot;left&quot;:52.97503937007868,&quot;top&quot;:71.6,&quot;width&quot;:544.5249606299213}"/>
</p:tagLst>
</file>

<file path=ppt/tags/tag434.xml><?xml version="1.0" encoding="utf-8"?>
<p:tagLst xmlns:p="http://schemas.openxmlformats.org/presentationml/2006/main">
  <p:tag name="AS_UNIQUEID" val="4219"/>
  <p:tag name="KSO_WM_DIAGRAM_VIRTUALLY_FRAME" val="{&quot;height&quot;:263.5,&quot;left&quot;:52.97503937007868,&quot;top&quot;:71.6,&quot;width&quot;:544.5249606299213}"/>
</p:tagLst>
</file>

<file path=ppt/tags/tag435.xml><?xml version="1.0" encoding="utf-8"?>
<p:tagLst xmlns:p="http://schemas.openxmlformats.org/presentationml/2006/main">
  <p:tag name="AS_UNIQUEID" val="4220"/>
  <p:tag name="KSO_WM_DIAGRAM_VIRTUALLY_FRAME" val="{&quot;height&quot;:263.5,&quot;left&quot;:52.97503937007868,&quot;top&quot;:71.6,&quot;width&quot;:544.5249606299213}"/>
</p:tagLst>
</file>

<file path=ppt/tags/tag436.xml><?xml version="1.0" encoding="utf-8"?>
<p:tagLst xmlns:p="http://schemas.openxmlformats.org/presentationml/2006/main">
  <p:tag name="AS_UNIQUEID" val="4221"/>
  <p:tag name="KSO_WM_DIAGRAM_VIRTUALLY_FRAME" val="{&quot;height&quot;:263.5,&quot;left&quot;:52.97503937007868,&quot;top&quot;:71.6,&quot;width&quot;:544.5249606299213}"/>
</p:tagLst>
</file>

<file path=ppt/tags/tag437.xml><?xml version="1.0" encoding="utf-8"?>
<p:tagLst xmlns:p="http://schemas.openxmlformats.org/presentationml/2006/main">
  <p:tag name="AS_UNIQUEID" val="4222"/>
  <p:tag name="KSO_WM_DIAGRAM_VIRTUALLY_FRAME" val="{&quot;height&quot;:263.5,&quot;left&quot;:52.97503937007868,&quot;top&quot;:71.6,&quot;width&quot;:544.5249606299213}"/>
</p:tagLst>
</file>

<file path=ppt/tags/tag438.xml><?xml version="1.0" encoding="utf-8"?>
<p:tagLst xmlns:p="http://schemas.openxmlformats.org/presentationml/2006/main">
  <p:tag name="AS_UNIQUEID" val="4223"/>
  <p:tag name="KSO_WM_DIAGRAM_VIRTUALLY_FRAME" val="{&quot;height&quot;:263.5,&quot;left&quot;:52.97503937007868,&quot;top&quot;:71.6,&quot;width&quot;:544.5249606299213}"/>
</p:tagLst>
</file>

<file path=ppt/tags/tag439.xml><?xml version="1.0" encoding="utf-8"?>
<p:tagLst xmlns:p="http://schemas.openxmlformats.org/presentationml/2006/main">
  <p:tag name="AS_UNIQUEID" val="4224"/>
  <p:tag name="KSO_WM_DIAGRAM_VIRTUALLY_FRAME" val="{&quot;height&quot;:263.5,&quot;left&quot;:52.97503937007868,&quot;top&quot;:71.6,&quot;width&quot;:544.5249606299213}"/>
</p:tagLst>
</file>

<file path=ppt/tags/tag44.xml><?xml version="1.0" encoding="utf-8"?>
<p:tagLst xmlns:p="http://schemas.openxmlformats.org/presentationml/2006/main">
  <p:tag name="AS_UNIQUEID" val="68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40.xml><?xml version="1.0" encoding="utf-8"?>
<p:tagLst xmlns:p="http://schemas.openxmlformats.org/presentationml/2006/main">
  <p:tag name="AS_UNIQUEID" val="4225"/>
  <p:tag name="KSO_WM_DIAGRAM_VIRTUALLY_FRAME" val="{&quot;height&quot;:263.5,&quot;left&quot;:52.97503937007868,&quot;top&quot;:71.6,&quot;width&quot;:544.5249606299213}"/>
</p:tagLst>
</file>

<file path=ppt/tags/tag441.xml><?xml version="1.0" encoding="utf-8"?>
<p:tagLst xmlns:p="http://schemas.openxmlformats.org/presentationml/2006/main">
  <p:tag name="AS_UNIQUEID" val="4226"/>
  <p:tag name="KSO_WM_DIAGRAM_VIRTUALLY_FRAME" val="{&quot;height&quot;:263.5,&quot;left&quot;:52.97503937007868,&quot;top&quot;:71.6,&quot;width&quot;:544.5249606299213}"/>
</p:tagLst>
</file>

<file path=ppt/tags/tag442.xml><?xml version="1.0" encoding="utf-8"?>
<p:tagLst xmlns:p="http://schemas.openxmlformats.org/presentationml/2006/main">
  <p:tag name="AS_UNIQUEID" val="4227"/>
  <p:tag name="KSO_WM_DIAGRAM_VIRTUALLY_FRAME" val="{&quot;height&quot;:263.5,&quot;left&quot;:52.97503937007868,&quot;top&quot;:71.6,&quot;width&quot;:544.5249606299213}"/>
</p:tagLst>
</file>

<file path=ppt/tags/tag443.xml><?xml version="1.0" encoding="utf-8"?>
<p:tagLst xmlns:p="http://schemas.openxmlformats.org/presentationml/2006/main">
  <p:tag name="AS_UNIQUEID" val="4228"/>
  <p:tag name="KSO_WM_DIAGRAM_VIRTUALLY_FRAME" val="{&quot;height&quot;:263.5,&quot;left&quot;:52.97503937007868,&quot;top&quot;:71.6,&quot;width&quot;:544.5249606299213}"/>
</p:tagLst>
</file>

<file path=ppt/tags/tag444.xml><?xml version="1.0" encoding="utf-8"?>
<p:tagLst xmlns:p="http://schemas.openxmlformats.org/presentationml/2006/main">
  <p:tag name="AS_UNIQUEID" val="4229"/>
</p:tagLst>
</file>

<file path=ppt/tags/tag445.xml><?xml version="1.0" encoding="utf-8"?>
<p:tagLst xmlns:p="http://schemas.openxmlformats.org/presentationml/2006/main">
  <p:tag name="AS_UNIQUEID" val="4230"/>
</p:tagLst>
</file>

<file path=ppt/tags/tag446.xml><?xml version="1.0" encoding="utf-8"?>
<p:tagLst xmlns:p="http://schemas.openxmlformats.org/presentationml/2006/main">
  <p:tag name="AS_UNIQUEID" val="4231"/>
</p:tagLst>
</file>

<file path=ppt/tags/tag447.xml><?xml version="1.0" encoding="utf-8"?>
<p:tagLst xmlns:p="http://schemas.openxmlformats.org/presentationml/2006/main">
  <p:tag name="AS_UNIQUEID" val="4232"/>
</p:tagLst>
</file>

<file path=ppt/tags/tag448.xml><?xml version="1.0" encoding="utf-8"?>
<p:tagLst xmlns:p="http://schemas.openxmlformats.org/presentationml/2006/main">
  <p:tag name="AS_UNIQUEID" val="4233"/>
</p:tagLst>
</file>

<file path=ppt/tags/tag449.xml><?xml version="1.0" encoding="utf-8"?>
<p:tagLst xmlns:p="http://schemas.openxmlformats.org/presentationml/2006/main">
  <p:tag name="AS_UNIQUEID" val="4203"/>
  <p:tag name="KSO_WM_DIAGRAM_VIRTUALLY_FRAME" val="{&quot;height&quot;:263.5,&quot;left&quot;:52.97503937007868,&quot;top&quot;:71.6,&quot;width&quot;:544.5249606299213}"/>
</p:tagLst>
</file>

<file path=ppt/tags/tag45.xml><?xml version="1.0" encoding="utf-8"?>
<p:tagLst xmlns:p="http://schemas.openxmlformats.org/presentationml/2006/main">
  <p:tag name="AS_UNIQUEID" val="68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50.xml><?xml version="1.0" encoding="utf-8"?>
<p:tagLst xmlns:p="http://schemas.openxmlformats.org/presentationml/2006/main">
  <p:tag name="AS_UNIQUEID" val="7348"/>
</p:tagLst>
</file>

<file path=ppt/tags/tag451.xml><?xml version="1.0" encoding="utf-8"?>
<p:tagLst xmlns:p="http://schemas.openxmlformats.org/presentationml/2006/main">
  <p:tag name="AS_UNIQUEID" val="2018"/>
</p:tagLst>
</file>

<file path=ppt/tags/tag452.xml><?xml version="1.0" encoding="utf-8"?>
<p:tagLst xmlns:p="http://schemas.openxmlformats.org/presentationml/2006/main">
  <p:tag name="AS_UNIQUEID" val="2019"/>
</p:tagLst>
</file>

<file path=ppt/tags/tag453.xml><?xml version="1.0" encoding="utf-8"?>
<p:tagLst xmlns:p="http://schemas.openxmlformats.org/presentationml/2006/main">
  <p:tag name="AS_UNIQUEID" val="2020"/>
</p:tagLst>
</file>

<file path=ppt/tags/tag454.xml><?xml version="1.0" encoding="utf-8"?>
<p:tagLst xmlns:p="http://schemas.openxmlformats.org/presentationml/2006/main">
  <p:tag name="AS_UNIQUEID" val="2058"/>
</p:tagLst>
</file>

<file path=ppt/tags/tag455.xml><?xml version="1.0" encoding="utf-8"?>
<p:tagLst xmlns:p="http://schemas.openxmlformats.org/presentationml/2006/main">
  <p:tag name="AS_UNIQUEID" val="2059"/>
</p:tagLst>
</file>

<file path=ppt/tags/tag456.xml><?xml version="1.0" encoding="utf-8"?>
<p:tagLst xmlns:p="http://schemas.openxmlformats.org/presentationml/2006/main">
  <p:tag name="AS_UNIQUEID" val="2060"/>
</p:tagLst>
</file>

<file path=ppt/tags/tag457.xml><?xml version="1.0" encoding="utf-8"?>
<p:tagLst xmlns:p="http://schemas.openxmlformats.org/presentationml/2006/main">
  <p:tag name="AS_UNIQUEID" val="4241"/>
</p:tagLst>
</file>

<file path=ppt/tags/tag458.xml><?xml version="1.0" encoding="utf-8"?>
<p:tagLst xmlns:p="http://schemas.openxmlformats.org/presentationml/2006/main">
  <p:tag name="AS_UNIQUEID" val="4242"/>
</p:tagLst>
</file>

<file path=ppt/tags/tag459.xml><?xml version="1.0" encoding="utf-8"?>
<p:tagLst xmlns:p="http://schemas.openxmlformats.org/presentationml/2006/main">
  <p:tag name="AS_UNIQUEID" val="4243"/>
</p:tagLst>
</file>

<file path=ppt/tags/tag46.xml><?xml version="1.0" encoding="utf-8"?>
<p:tagLst xmlns:p="http://schemas.openxmlformats.org/presentationml/2006/main">
  <p:tag name="AS_UNIQUEID" val="68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60.xml><?xml version="1.0" encoding="utf-8"?>
<p:tagLst xmlns:p="http://schemas.openxmlformats.org/presentationml/2006/main">
  <p:tag name="AS_UNIQUEID" val="5390"/>
</p:tagLst>
</file>

<file path=ppt/tags/tag461.xml><?xml version="1.0" encoding="utf-8"?>
<p:tagLst xmlns:p="http://schemas.openxmlformats.org/presentationml/2006/main">
  <p:tag name="AS_UNIQUEID" val="5391"/>
</p:tagLst>
</file>

<file path=ppt/tags/tag462.xml><?xml version="1.0" encoding="utf-8"?>
<p:tagLst xmlns:p="http://schemas.openxmlformats.org/presentationml/2006/main">
  <p:tag name="AS_UNIQUEID" val="5392"/>
</p:tagLst>
</file>

<file path=ppt/tags/tag463.xml><?xml version="1.0" encoding="utf-8"?>
<p:tagLst xmlns:p="http://schemas.openxmlformats.org/presentationml/2006/main">
  <p:tag name="AS_UNIQUEID" val="5393"/>
</p:tagLst>
</file>

<file path=ppt/tags/tag464.xml><?xml version="1.0" encoding="utf-8"?>
<p:tagLst xmlns:p="http://schemas.openxmlformats.org/presentationml/2006/main">
  <p:tag name="AS_UNIQUEID" val="4242"/>
</p:tagLst>
</file>

<file path=ppt/tags/tag465.xml><?xml version="1.0" encoding="utf-8"?>
<p:tagLst xmlns:p="http://schemas.openxmlformats.org/presentationml/2006/main">
  <p:tag name="AS_UNIQUEID" val="4283"/>
</p:tagLst>
</file>

<file path=ppt/tags/tag466.xml><?xml version="1.0" encoding="utf-8"?>
<p:tagLst xmlns:p="http://schemas.openxmlformats.org/presentationml/2006/main">
  <p:tag name="AS_UNIQUEID" val="4284"/>
</p:tagLst>
</file>

<file path=ppt/tags/tag467.xml><?xml version="1.0" encoding="utf-8"?>
<p:tagLst xmlns:p="http://schemas.openxmlformats.org/presentationml/2006/main">
  <p:tag name="AS_UNIQUEID" val="4285"/>
</p:tagLst>
</file>

<file path=ppt/tags/tag468.xml><?xml version="1.0" encoding="utf-8"?>
<p:tagLst xmlns:p="http://schemas.openxmlformats.org/presentationml/2006/main">
  <p:tag name="AS_UNIQUEID" val="4286"/>
</p:tagLst>
</file>

<file path=ppt/tags/tag469.xml><?xml version="1.0" encoding="utf-8"?>
<p:tagLst xmlns:p="http://schemas.openxmlformats.org/presentationml/2006/main">
  <p:tag name="AS_UNIQUEID" val="4287"/>
</p:tagLst>
</file>

<file path=ppt/tags/tag47.xml><?xml version="1.0" encoding="utf-8"?>
<p:tagLst xmlns:p="http://schemas.openxmlformats.org/presentationml/2006/main">
  <p:tag name="AS_UNIQUEID" val="68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70.xml><?xml version="1.0" encoding="utf-8"?>
<p:tagLst xmlns:p="http://schemas.openxmlformats.org/presentationml/2006/main">
  <p:tag name="AS_UNIQUEID" val="4288"/>
</p:tagLst>
</file>

<file path=ppt/tags/tag471.xml><?xml version="1.0" encoding="utf-8"?>
<p:tagLst xmlns:p="http://schemas.openxmlformats.org/presentationml/2006/main">
  <p:tag name="AS_UNIQUEID" val="4289"/>
</p:tagLst>
</file>

<file path=ppt/tags/tag472.xml><?xml version="1.0" encoding="utf-8"?>
<p:tagLst xmlns:p="http://schemas.openxmlformats.org/presentationml/2006/main">
  <p:tag name="AS_UNIQUEID" val="6879"/>
</p:tagLst>
</file>

<file path=ppt/tags/tag473.xml><?xml version="1.0" encoding="utf-8"?>
<p:tagLst xmlns:p="http://schemas.openxmlformats.org/presentationml/2006/main">
  <p:tag name="AS_UNIQUEID" val="6880"/>
</p:tagLst>
</file>

<file path=ppt/tags/tag474.xml><?xml version="1.0" encoding="utf-8"?>
<p:tagLst xmlns:p="http://schemas.openxmlformats.org/presentationml/2006/main">
  <p:tag name="AS_UNIQUEID" val="6881"/>
</p:tagLst>
</file>

<file path=ppt/tags/tag475.xml><?xml version="1.0" encoding="utf-8"?>
<p:tagLst xmlns:p="http://schemas.openxmlformats.org/presentationml/2006/main">
  <p:tag name="AS_UNIQUEID" val="6882"/>
</p:tagLst>
</file>

<file path=ppt/tags/tag476.xml><?xml version="1.0" encoding="utf-8"?>
<p:tagLst xmlns:p="http://schemas.openxmlformats.org/presentationml/2006/main">
  <p:tag name="AS_UNIQUEID" val="6883"/>
</p:tagLst>
</file>

<file path=ppt/tags/tag477.xml><?xml version="1.0" encoding="utf-8"?>
<p:tagLst xmlns:p="http://schemas.openxmlformats.org/presentationml/2006/main">
  <p:tag name="AS_UNIQUEID" val="6884"/>
</p:tagLst>
</file>

<file path=ppt/tags/tag47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EzNmMwNWU5YjQzNGRhYzdlYzlhNjIyNDFmN2RhOGUifQ=="/>
  <p:tag name="commondata" val="eyJoZGlkIjoiYTRjNjcwZmFkZmJiMDliOTY4OGU5ZTgyNDAyOTJiZDkifQ=="/>
</p:tagLst>
</file>

<file path=ppt/tags/tag48.xml><?xml version="1.0" encoding="utf-8"?>
<p:tagLst xmlns:p="http://schemas.openxmlformats.org/presentationml/2006/main">
  <p:tag name="AS_UNIQUEID" val="68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.xml><?xml version="1.0" encoding="utf-8"?>
<p:tagLst xmlns:p="http://schemas.openxmlformats.org/presentationml/2006/main">
  <p:tag name="AS_UNIQUEID" val="10953"/>
</p:tagLst>
</file>

<file path=ppt/tags/tag5.xml><?xml version="1.0" encoding="utf-8"?>
<p:tagLst xmlns:p="http://schemas.openxmlformats.org/presentationml/2006/main">
  <p:tag name="AS_UNIQUEID" val="6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.xml><?xml version="1.0" encoding="utf-8"?>
<p:tagLst xmlns:p="http://schemas.openxmlformats.org/presentationml/2006/main">
  <p:tag name="AS_UNIQUEID" val="4628"/>
</p:tagLst>
</file>

<file path=ppt/tags/tag51.xml><?xml version="1.0" encoding="utf-8"?>
<p:tagLst xmlns:p="http://schemas.openxmlformats.org/presentationml/2006/main">
  <p:tag name="AS_UNIQUEID" val="4629"/>
</p:tagLst>
</file>

<file path=ppt/tags/tag52.xml><?xml version="1.0" encoding="utf-8"?>
<p:tagLst xmlns:p="http://schemas.openxmlformats.org/presentationml/2006/main">
  <p:tag name="AS_UNIQUEID" val="4630"/>
</p:tagLst>
</file>

<file path=ppt/tags/tag53.xml><?xml version="1.0" encoding="utf-8"?>
<p:tagLst xmlns:p="http://schemas.openxmlformats.org/presentationml/2006/main">
  <p:tag name="AS_UNIQUEID" val="5111"/>
</p:tagLst>
</file>

<file path=ppt/tags/tag54.xml><?xml version="1.0" encoding="utf-8"?>
<p:tagLst xmlns:p="http://schemas.openxmlformats.org/presentationml/2006/main">
  <p:tag name="AS_UNIQUEID" val="5112"/>
</p:tagLst>
</file>

<file path=ppt/tags/tag55.xml><?xml version="1.0" encoding="utf-8"?>
<p:tagLst xmlns:p="http://schemas.openxmlformats.org/presentationml/2006/main">
  <p:tag name="AS_UNIQUEID" val="5113"/>
</p:tagLst>
</file>

<file path=ppt/tags/tag56.xml><?xml version="1.0" encoding="utf-8"?>
<p:tagLst xmlns:p="http://schemas.openxmlformats.org/presentationml/2006/main">
  <p:tag name="AS_UNIQUEID" val="5114"/>
</p:tagLst>
</file>

<file path=ppt/tags/tag57.xml><?xml version="1.0" encoding="utf-8"?>
<p:tagLst xmlns:p="http://schemas.openxmlformats.org/presentationml/2006/main">
  <p:tag name="AS_UNIQUEID" val="5115"/>
</p:tagLst>
</file>

<file path=ppt/tags/tag58.xml><?xml version="1.0" encoding="utf-8"?>
<p:tagLst xmlns:p="http://schemas.openxmlformats.org/presentationml/2006/main">
  <p:tag name="AS_UNIQUEID" val="5116"/>
</p:tagLst>
</file>

<file path=ppt/tags/tag59.xml><?xml version="1.0" encoding="utf-8"?>
<p:tagLst xmlns:p="http://schemas.openxmlformats.org/presentationml/2006/main">
  <p:tag name="AS_UNIQUEID" val="5117"/>
</p:tagLst>
</file>

<file path=ppt/tags/tag6.xml><?xml version="1.0" encoding="utf-8"?>
<p:tagLst xmlns:p="http://schemas.openxmlformats.org/presentationml/2006/main">
  <p:tag name="AS_UNIQUEID" val="6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0.xml><?xml version="1.0" encoding="utf-8"?>
<p:tagLst xmlns:p="http://schemas.openxmlformats.org/presentationml/2006/main">
  <p:tag name="AS_UNIQUEID" val="5118"/>
</p:tagLst>
</file>

<file path=ppt/tags/tag61.xml><?xml version="1.0" encoding="utf-8"?>
<p:tagLst xmlns:p="http://schemas.openxmlformats.org/presentationml/2006/main">
  <p:tag name="AS_UNIQUEID" val="5119"/>
</p:tagLst>
</file>

<file path=ppt/tags/tag62.xml><?xml version="1.0" encoding="utf-8"?>
<p:tagLst xmlns:p="http://schemas.openxmlformats.org/presentationml/2006/main">
  <p:tag name="AS_UNIQUEID" val="5120"/>
</p:tagLst>
</file>

<file path=ppt/tags/tag63.xml><?xml version="1.0" encoding="utf-8"?>
<p:tagLst xmlns:p="http://schemas.openxmlformats.org/presentationml/2006/main">
  <p:tag name="AS_UNIQUEID" val="5121"/>
</p:tagLst>
</file>

<file path=ppt/tags/tag64.xml><?xml version="1.0" encoding="utf-8"?>
<p:tagLst xmlns:p="http://schemas.openxmlformats.org/presentationml/2006/main">
  <p:tag name="AS_UNIQUEID" val="5122"/>
</p:tagLst>
</file>

<file path=ppt/tags/tag65.xml><?xml version="1.0" encoding="utf-8"?>
<p:tagLst xmlns:p="http://schemas.openxmlformats.org/presentationml/2006/main">
  <p:tag name="AS_UNIQUEID" val="5123"/>
</p:tagLst>
</file>

<file path=ppt/tags/tag66.xml><?xml version="1.0" encoding="utf-8"?>
<p:tagLst xmlns:p="http://schemas.openxmlformats.org/presentationml/2006/main">
  <p:tag name="AS_UNIQUEID" val="5124"/>
</p:tagLst>
</file>

<file path=ppt/tags/tag67.xml><?xml version="1.0" encoding="utf-8"?>
<p:tagLst xmlns:p="http://schemas.openxmlformats.org/presentationml/2006/main">
  <p:tag name="AS_UNIQUEID" val="5125"/>
</p:tagLst>
</file>

<file path=ppt/tags/tag68.xml><?xml version="1.0" encoding="utf-8"?>
<p:tagLst xmlns:p="http://schemas.openxmlformats.org/presentationml/2006/main">
  <p:tag name="AS_UNIQUEID" val="5126"/>
</p:tagLst>
</file>

<file path=ppt/tags/tag69.xml><?xml version="1.0" encoding="utf-8"?>
<p:tagLst xmlns:p="http://schemas.openxmlformats.org/presentationml/2006/main">
  <p:tag name="AS_UNIQUEID" val="5127"/>
</p:tagLst>
</file>

<file path=ppt/tags/tag7.xml><?xml version="1.0" encoding="utf-8"?>
<p:tagLst xmlns:p="http://schemas.openxmlformats.org/presentationml/2006/main">
  <p:tag name="AS_UNIQUEID" val="6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0.xml><?xml version="1.0" encoding="utf-8"?>
<p:tagLst xmlns:p="http://schemas.openxmlformats.org/presentationml/2006/main">
  <p:tag name="AS_UNIQUEID" val="5128"/>
</p:tagLst>
</file>

<file path=ppt/tags/tag71.xml><?xml version="1.0" encoding="utf-8"?>
<p:tagLst xmlns:p="http://schemas.openxmlformats.org/presentationml/2006/main">
  <p:tag name="AS_UNIQUEID" val="5129"/>
</p:tagLst>
</file>

<file path=ppt/tags/tag72.xml><?xml version="1.0" encoding="utf-8"?>
<p:tagLst xmlns:p="http://schemas.openxmlformats.org/presentationml/2006/main">
  <p:tag name="AS_UNIQUEID" val="3891"/>
</p:tagLst>
</file>

<file path=ppt/tags/tag73.xml><?xml version="1.0" encoding="utf-8"?>
<p:tagLst xmlns:p="http://schemas.openxmlformats.org/presentationml/2006/main">
  <p:tag name="AS_UNIQUEID" val="3892"/>
</p:tagLst>
</file>

<file path=ppt/tags/tag74.xml><?xml version="1.0" encoding="utf-8"?>
<p:tagLst xmlns:p="http://schemas.openxmlformats.org/presentationml/2006/main">
  <p:tag name="AS_UNIQUEID" val="3893"/>
</p:tagLst>
</file>

<file path=ppt/tags/tag75.xml><?xml version="1.0" encoding="utf-8"?>
<p:tagLst xmlns:p="http://schemas.openxmlformats.org/presentationml/2006/main">
  <p:tag name="AS_UNIQUEID" val="3894"/>
</p:tagLst>
</file>

<file path=ppt/tags/tag76.xml><?xml version="1.0" encoding="utf-8"?>
<p:tagLst xmlns:p="http://schemas.openxmlformats.org/presentationml/2006/main">
  <p:tag name="AS_UNIQUEID" val="3895"/>
</p:tagLst>
</file>

<file path=ppt/tags/tag77.xml><?xml version="1.0" encoding="utf-8"?>
<p:tagLst xmlns:p="http://schemas.openxmlformats.org/presentationml/2006/main">
  <p:tag name="AS_UNIQUEID" val="3896"/>
</p:tagLst>
</file>

<file path=ppt/tags/tag78.xml><?xml version="1.0" encoding="utf-8"?>
<p:tagLst xmlns:p="http://schemas.openxmlformats.org/presentationml/2006/main">
  <p:tag name="AS_UNIQUEID" val="3897"/>
</p:tagLst>
</file>

<file path=ppt/tags/tag79.xml><?xml version="1.0" encoding="utf-8"?>
<p:tagLst xmlns:p="http://schemas.openxmlformats.org/presentationml/2006/main">
  <p:tag name="AS_UNIQUEID" val="1126"/>
</p:tagLst>
</file>

<file path=ppt/tags/tag8.xml><?xml version="1.0" encoding="utf-8"?>
<p:tagLst xmlns:p="http://schemas.openxmlformats.org/presentationml/2006/main">
  <p:tag name="AS_UNIQUEID" val="68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0.xml><?xml version="1.0" encoding="utf-8"?>
<p:tagLst xmlns:p="http://schemas.openxmlformats.org/presentationml/2006/main">
  <p:tag name="AS_UNIQUEID" val="1127"/>
</p:tagLst>
</file>

<file path=ppt/tags/tag81.xml><?xml version="1.0" encoding="utf-8"?>
<p:tagLst xmlns:p="http://schemas.openxmlformats.org/presentationml/2006/main">
  <p:tag name="AS_UNIQUEID" val="1128"/>
</p:tagLst>
</file>

<file path=ppt/tags/tag82.xml><?xml version="1.0" encoding="utf-8"?>
<p:tagLst xmlns:p="http://schemas.openxmlformats.org/presentationml/2006/main">
  <p:tag name="AS_UNIQUEID" val="1129"/>
</p:tagLst>
</file>

<file path=ppt/tags/tag83.xml><?xml version="1.0" encoding="utf-8"?>
<p:tagLst xmlns:p="http://schemas.openxmlformats.org/presentationml/2006/main">
  <p:tag name="AS_UNIQUEID" val="1130"/>
</p:tagLst>
</file>

<file path=ppt/tags/tag84.xml><?xml version="1.0" encoding="utf-8"?>
<p:tagLst xmlns:p="http://schemas.openxmlformats.org/presentationml/2006/main">
  <p:tag name="AS_UNIQUEID" val="10075"/>
</p:tagLst>
</file>

<file path=ppt/tags/tag85.xml><?xml version="1.0" encoding="utf-8"?>
<p:tagLst xmlns:p="http://schemas.openxmlformats.org/presentationml/2006/main">
  <p:tag name="AS_UNIQUEID" val="10076"/>
</p:tagLst>
</file>

<file path=ppt/tags/tag86.xml><?xml version="1.0" encoding="utf-8"?>
<p:tagLst xmlns:p="http://schemas.openxmlformats.org/presentationml/2006/main">
  <p:tag name="AS_UNIQUEID" val="10077"/>
</p:tagLst>
</file>

<file path=ppt/tags/tag87.xml><?xml version="1.0" encoding="utf-8"?>
<p:tagLst xmlns:p="http://schemas.openxmlformats.org/presentationml/2006/main">
  <p:tag name="AS_UNIQUEID" val="10078"/>
</p:tagLst>
</file>

<file path=ppt/tags/tag88.xml><?xml version="1.0" encoding="utf-8"?>
<p:tagLst xmlns:p="http://schemas.openxmlformats.org/presentationml/2006/main">
  <p:tag name="AS_UNIQUEID" val="10079"/>
</p:tagLst>
</file>

<file path=ppt/tags/tag89.xml><?xml version="1.0" encoding="utf-8"?>
<p:tagLst xmlns:p="http://schemas.openxmlformats.org/presentationml/2006/main">
  <p:tag name="AS_UNIQUEID" val="10080"/>
</p:tagLst>
</file>

<file path=ppt/tags/tag9.xml><?xml version="1.0" encoding="utf-8"?>
<p:tagLst xmlns:p="http://schemas.openxmlformats.org/presentationml/2006/main">
  <p:tag name="AS_UNIQUEID" val="68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0.xml><?xml version="1.0" encoding="utf-8"?>
<p:tagLst xmlns:p="http://schemas.openxmlformats.org/presentationml/2006/main">
  <p:tag name="AS_UNIQUEID" val="10081"/>
</p:tagLst>
</file>

<file path=ppt/tags/tag91.xml><?xml version="1.0" encoding="utf-8"?>
<p:tagLst xmlns:p="http://schemas.openxmlformats.org/presentationml/2006/main">
  <p:tag name="AS_UNIQUEID" val="10082"/>
</p:tagLst>
</file>

<file path=ppt/tags/tag92.xml><?xml version="1.0" encoding="utf-8"?>
<p:tagLst xmlns:p="http://schemas.openxmlformats.org/presentationml/2006/main">
  <p:tag name="AS_UNIQUEID" val="10083"/>
</p:tagLst>
</file>

<file path=ppt/tags/tag93.xml><?xml version="1.0" encoding="utf-8"?>
<p:tagLst xmlns:p="http://schemas.openxmlformats.org/presentationml/2006/main">
  <p:tag name="AS_UNIQUEID" val="10084"/>
</p:tagLst>
</file>

<file path=ppt/tags/tag94.xml><?xml version="1.0" encoding="utf-8"?>
<p:tagLst xmlns:p="http://schemas.openxmlformats.org/presentationml/2006/main">
  <p:tag name="AS_UNIQUEID" val="10085"/>
</p:tagLst>
</file>

<file path=ppt/tags/tag95.xml><?xml version="1.0" encoding="utf-8"?>
<p:tagLst xmlns:p="http://schemas.openxmlformats.org/presentationml/2006/main">
  <p:tag name="AS_UNIQUEID" val="10086"/>
</p:tagLst>
</file>

<file path=ppt/tags/tag96.xml><?xml version="1.0" encoding="utf-8"?>
<p:tagLst xmlns:p="http://schemas.openxmlformats.org/presentationml/2006/main">
  <p:tag name="AS_UNIQUEID" val="10087"/>
</p:tagLst>
</file>

<file path=ppt/tags/tag97.xml><?xml version="1.0" encoding="utf-8"?>
<p:tagLst xmlns:p="http://schemas.openxmlformats.org/presentationml/2006/main">
  <p:tag name="AS_UNIQUEID" val="10088"/>
</p:tagLst>
</file>

<file path=ppt/tags/tag98.xml><?xml version="1.0" encoding="utf-8"?>
<p:tagLst xmlns:p="http://schemas.openxmlformats.org/presentationml/2006/main">
  <p:tag name="AS_UNIQUEID" val="10089"/>
</p:tagLst>
</file>

<file path=ppt/tags/tag99.xml><?xml version="1.0" encoding="utf-8"?>
<p:tagLst xmlns:p="http://schemas.openxmlformats.org/presentationml/2006/main">
  <p:tag name="AS_UNIQUEID" val="1009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WPS 演示</Application>
  <PresentationFormat/>
  <Paragraphs>244</Paragraphs>
  <Slides>23</Slides>
  <Notes>10</Notes>
  <HiddenSlides>1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9" baseType="lpstr">
      <vt:lpstr>Arial</vt:lpstr>
      <vt:lpstr>宋体</vt:lpstr>
      <vt:lpstr>Wingdings</vt:lpstr>
      <vt:lpstr>Wingdings</vt:lpstr>
      <vt:lpstr>Calibri</vt:lpstr>
      <vt:lpstr>思源宋体 CN SemiBold</vt:lpstr>
      <vt:lpstr>汉仪书宋二KW</vt:lpstr>
      <vt:lpstr>时尚中黑简体</vt:lpstr>
      <vt:lpstr>汉仪中黑KW</vt:lpstr>
      <vt:lpstr>微软雅黑</vt:lpstr>
      <vt:lpstr>微软雅黑</vt:lpstr>
      <vt:lpstr>方正粗黑宋简体</vt:lpstr>
      <vt:lpstr>Arial</vt:lpstr>
      <vt:lpstr>等线</vt:lpstr>
      <vt:lpstr>思源黑体 CN Normal</vt:lpstr>
      <vt:lpstr>Times New Roman</vt:lpstr>
      <vt:lpstr>汉仪中等线KW</vt:lpstr>
      <vt:lpstr>宋体</vt:lpstr>
      <vt:lpstr>Arial Unicode MS</vt:lpstr>
      <vt:lpstr>黑体</vt:lpstr>
      <vt:lpstr>Segoe UI</vt:lpstr>
      <vt:lpstr>苹方-简</vt:lpstr>
      <vt:lpstr>楷体</vt:lpstr>
      <vt:lpstr>汉仪楷体KW</vt:lpstr>
      <vt:lpstr>华文行楷</vt:lpstr>
      <vt:lpstr>Impact</vt:lpstr>
      <vt:lpstr>Helvetica</vt:lpstr>
      <vt:lpstr>华文细黑</vt:lpstr>
      <vt:lpstr>黑体-简</vt:lpstr>
      <vt:lpstr>Calibri Light</vt:lpstr>
      <vt:lpstr>Helvetica Neue</vt:lpstr>
      <vt:lpstr>Book Antiqua</vt:lpstr>
      <vt:lpstr>Courier New</vt:lpstr>
      <vt:lpstr>华文楷体</vt:lpstr>
      <vt:lpstr>思源黑体 CN Regular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有梦想的小凡</cp:lastModifiedBy>
  <cp:revision>26</cp:revision>
  <dcterms:created xsi:type="dcterms:W3CDTF">2025-03-23T08:13:04Z</dcterms:created>
  <dcterms:modified xsi:type="dcterms:W3CDTF">2025-03-23T08:13:04Z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72803C093DF4C8915CD34167F28BEED6_43</vt:lpwstr>
  </property>
  <property fmtid="{D5CDD505-2E9C-101B-9397-08002B2CF9AE}" pid="7" name="KSOProductBuildVer">
    <vt:lpwstr>2052-6.12.0.8899</vt:lpwstr>
  </property>
</Properties>
</file>