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heme/theme5.xml" ContentType="application/vnd.openxmlformats-officedocument.them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2.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3.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4.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85" r:id="rId4"/>
  </p:sldMasterIdLst>
  <p:notesMasterIdLst>
    <p:notesMasterId r:id="rId24"/>
  </p:notesMasterIdLst>
  <p:sldIdLst>
    <p:sldId id="256" r:id="rId5"/>
    <p:sldId id="412" r:id="rId6"/>
    <p:sldId id="11088382" r:id="rId7"/>
    <p:sldId id="11088385" r:id="rId8"/>
    <p:sldId id="11088387" r:id="rId9"/>
    <p:sldId id="11088388" r:id="rId10"/>
    <p:sldId id="11088390" r:id="rId11"/>
    <p:sldId id="11088391" r:id="rId12"/>
    <p:sldId id="11088392" r:id="rId13"/>
    <p:sldId id="11088395" r:id="rId14"/>
    <p:sldId id="676" r:id="rId15"/>
    <p:sldId id="11088397" r:id="rId16"/>
    <p:sldId id="11088396" r:id="rId17"/>
    <p:sldId id="6663" r:id="rId18"/>
    <p:sldId id="6668" r:id="rId19"/>
    <p:sldId id="6669" r:id="rId20"/>
    <p:sldId id="11088403" r:id="rId21"/>
    <p:sldId id="11088776" r:id="rId22"/>
    <p:sldId id="929"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10" y="8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heme" Target="../theme/theme5.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4807EBBF-B3F4-4361-AED5-27E8CC49750B}" type="datetimeFigureOut">
              <a:rPr lang="zh-CN" altLang="en-US" smtClean="0"/>
              <a:t>2025/3/18/Tue</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18A27094-989F-4AB4-B688-19C13B576BBD}" type="slidenum">
              <a:rPr lang="zh-CN" altLang="en-US" smtClean="0"/>
              <a:t>‹#›</a:t>
            </a:fld>
            <a:endParaRPr lang="zh-CN" altLang="en-US"/>
          </a:p>
        </p:txBody>
      </p:sp>
    </p:spTree>
    <p:extLst>
      <p:ext uri="{BB962C8B-B14F-4D97-AF65-F5344CB8AC3E}">
        <p14:creationId xmlns:p14="http://schemas.microsoft.com/office/powerpoint/2010/main" val="16644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334AE07-305C-4769-A641-9FE6D6B418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66837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8C1C30C-2AB4-41D9-BBBA-3A24ABB5EAC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30D5FF8-15C0-431B-B9C2-0C6EBE46C8C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Tx/>
                <a:buNone/>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81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custDataLst>
              <p:tags r:id="rId1"/>
            </p:custDataLst>
          </p:nvPr>
        </p:nvSpPr>
        <p:spPr bwMode="auto">
          <a:xfrm>
            <a:off x="381000" y="685800"/>
            <a:ext cx="6096000" cy="3429000"/>
          </a:xfrm>
          <a:noFill/>
          <a:ln>
            <a:solidFill>
              <a:srgbClr val="000000"/>
            </a:solidFill>
            <a:miter lim="800000"/>
          </a:ln>
        </p:spPr>
      </p:sp>
      <p:sp>
        <p:nvSpPr>
          <p:cNvPr id="15362" name="备注占位符 2"/>
          <p:cNvSpPr txBox="1">
            <a:spLocks noGrp="1"/>
          </p:cNvSpPr>
          <p:nvPr>
            <p:ph type="body" idx="1"/>
            <p:custDataLst>
              <p:tags r:id="rId2"/>
            </p:custDataLst>
          </p:nvPr>
        </p:nvSpPr>
        <p:spPr bwMode="auto">
          <a:noFill/>
        </p:spPr>
        <p:txBody>
          <a:bodyPr wrap="square" numCol="1" anchor="t" anchorCtr="0" compatLnSpc="1"/>
          <a:lstStyle/>
          <a:p>
            <a:pPr eaLnBrk="1" hangingPunct="1">
              <a:spcBef>
                <a:spcPct val="0"/>
              </a:spcBef>
            </a:pPr>
            <a:endParaRPr lang="zh-CN" altLang="en-US"/>
          </a:p>
        </p:txBody>
      </p:sp>
      <p:sp>
        <p:nvSpPr>
          <p:cNvPr id="15363" name="灯片编号占位符 3"/>
          <p:cNvSpPr>
            <a:spLocks noGrp="1"/>
          </p:cNvSpPr>
          <p:nvPr>
            <p:ph type="sldNum" sz="quarter" idx="5"/>
            <p:custDataLst>
              <p:tags r:id="rId3"/>
            </p:custDataLst>
          </p:nvPr>
        </p:nvSpPr>
        <p:spPr bwMode="auto">
          <a:ln>
            <a:miter lim="800000"/>
          </a:ln>
        </p:spPr>
        <p:txBody>
          <a:bodyPr wrap="square" numCol="1" anchorCtr="0" compatLnSpc="1"/>
          <a:lstStyle/>
          <a:p>
            <a:pPr marL="0" marR="0" lvl="0" indent="0" algn="r" defTabSz="914400" rtl="0" eaLnBrk="1" fontAlgn="auto" latinLnBrk="0" hangingPunct="1">
              <a:lnSpc>
                <a:spcPct val="100000"/>
              </a:lnSpc>
              <a:spcBef>
                <a:spcPct val="0"/>
              </a:spcBef>
              <a:spcAft>
                <a:spcPct val="0"/>
              </a:spcAft>
              <a:buClrTx/>
              <a:buSzTx/>
              <a:buFontTx/>
              <a:buNone/>
              <a:defRPr/>
            </a:pPr>
            <a:fld id="{80AA8D0C-770A-4291-871B-6BE2B93C72A2}"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rPr>
              <a:pPr marL="0" marR="0" lvl="0" indent="0" algn="r" defTabSz="914400" rtl="0" eaLnBrk="1" fontAlgn="auto" latinLnBrk="0" hangingPunct="1">
                <a:lnSpc>
                  <a:spcPct val="100000"/>
                </a:lnSpc>
                <a:spcBef>
                  <a:spcPct val="0"/>
                </a:spcBef>
                <a:spcAft>
                  <a:spcPct val="0"/>
                </a:spcAft>
                <a:buClrTx/>
                <a:buSzTx/>
                <a:buFontTx/>
                <a:buNone/>
                <a:defRPr/>
              </a:pPr>
              <a:t>19</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Master" Target="../slideMasters/slideMaster2.xml"/><Relationship Id="rId4" Type="http://schemas.openxmlformats.org/officeDocument/2006/relationships/tags" Target="../tags/tag7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1.xml"/><Relationship Id="rId1" Type="http://schemas.openxmlformats.org/officeDocument/2006/relationships/tags" Target="../tags/tag8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Master" Target="../slideMasters/slideMaster3.xml"/><Relationship Id="rId4" Type="http://schemas.openxmlformats.org/officeDocument/2006/relationships/tags" Target="../tags/tag8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Master" Target="../slideMasters/slideMaster3.xml"/><Relationship Id="rId5" Type="http://schemas.openxmlformats.org/officeDocument/2006/relationships/tags" Target="../tags/tag93.xml"/><Relationship Id="rId4" Type="http://schemas.openxmlformats.org/officeDocument/2006/relationships/tags" Target="../tags/tag9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slideMaster" Target="../slideMasters/slideMaster3.xml"/><Relationship Id="rId4" Type="http://schemas.openxmlformats.org/officeDocument/2006/relationships/tags" Target="../tags/tag98.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Master" Target="../slideMasters/slideMaster3.xml"/><Relationship Id="rId4" Type="http://schemas.openxmlformats.org/officeDocument/2006/relationships/tags" Target="../tags/tag10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Master" Target="../slideMasters/slideMaster3.xml"/><Relationship Id="rId4" Type="http://schemas.openxmlformats.org/officeDocument/2006/relationships/tags" Target="../tags/tag106.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slideMaster" Target="../slideMasters/slideMaster3.xml"/><Relationship Id="rId4" Type="http://schemas.openxmlformats.org/officeDocument/2006/relationships/tags" Target="../tags/tag11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slideMaster" Target="../slideMasters/slideMaster3.xml"/><Relationship Id="rId4" Type="http://schemas.openxmlformats.org/officeDocument/2006/relationships/tags" Target="../tags/tag11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3.xml"/><Relationship Id="rId4" Type="http://schemas.openxmlformats.org/officeDocument/2006/relationships/tags" Target="../tags/tag118.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3.xml"/><Relationship Id="rId5" Type="http://schemas.openxmlformats.org/officeDocument/2006/relationships/tags" Target="../tags/tag123.xml"/><Relationship Id="rId4" Type="http://schemas.openxmlformats.org/officeDocument/2006/relationships/tags" Target="../tags/tag1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slideMaster" Target="../slideMasters/slideMaster4.xml"/><Relationship Id="rId4" Type="http://schemas.openxmlformats.org/officeDocument/2006/relationships/tags" Target="../tags/tag1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2E8D60-B878-45E4-A2B6-B327346CC06D}"/>
              </a:ext>
            </a:extLst>
          </p:cNvPr>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897DD03-52AC-4E8A-9134-D523D09708A4}"/>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BADF4-D8F4-4016-8569-3384511F40D3}"/>
              </a:ext>
            </a:extLst>
          </p:cNvPr>
          <p:cNvSpPr>
            <a:spLocks noGrp="1"/>
          </p:cNvSpPr>
          <p:nvPr>
            <p:ph type="dt" sz="half" idx="10"/>
            <p:custDataLst>
              <p:tags r:id="rId3"/>
            </p:custDataLst>
          </p:nvPr>
        </p:nvSpPr>
        <p:spPr/>
        <p:txBody>
          <a:bodyPr/>
          <a:lstStyle/>
          <a:p>
            <a:fld id="{CAB8C781-E0DA-47EA-822A-DA70F260C390}"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F01E1F44-D6FD-4DA6-B229-B38B3DE8B673}"/>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2D84D939-3F5C-4A3A-86FF-69BFC0A818E8}"/>
              </a:ext>
            </a:extLst>
          </p:cNvPr>
          <p:cNvSpPr>
            <a:spLocks noGrp="1"/>
          </p:cNvSpPr>
          <p:nvPr>
            <p:ph type="sldNum" sz="quarter" idx="12"/>
            <p:custDataLst>
              <p:tags r:id="rId5"/>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15863695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713963-83D8-4A0C-8B41-F7380479D03D}"/>
              </a:ext>
            </a:extLst>
          </p:cNvPr>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84F64FD-5086-47EB-92DC-19F9B72B3743}"/>
              </a:ext>
            </a:extLst>
          </p:cNvPr>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3C0B2C-DFCF-4A1E-84B2-9F1521D07C56}"/>
              </a:ext>
            </a:extLst>
          </p:cNvPr>
          <p:cNvSpPr>
            <a:spLocks noGrp="1"/>
          </p:cNvSpPr>
          <p:nvPr>
            <p:ph type="dt" sz="half" idx="10"/>
            <p:custDataLst>
              <p:tags r:id="rId3"/>
            </p:custDataLst>
          </p:nvPr>
        </p:nvSpPr>
        <p:spPr/>
        <p:txBody>
          <a:bodyPr/>
          <a:lstStyle/>
          <a:p>
            <a:fld id="{CAB8C781-E0DA-47EA-822A-DA70F260C390}"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DFBA955E-0EEE-4646-AEC2-8BBE8C3D5F5E}"/>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37FD7D83-DEC5-4A47-9851-B3B320BD5141}"/>
              </a:ext>
            </a:extLst>
          </p:cNvPr>
          <p:cNvSpPr>
            <a:spLocks noGrp="1"/>
          </p:cNvSpPr>
          <p:nvPr>
            <p:ph type="sldNum" sz="quarter" idx="12"/>
            <p:custDataLst>
              <p:tags r:id="rId5"/>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2225315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87E90AB-15CA-40F3-A830-D306BC5B3D5D}"/>
              </a:ext>
            </a:extLst>
          </p:cNvPr>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682545-5A30-46A7-80F6-0E19BB5E3DA2}"/>
              </a:ext>
            </a:extLst>
          </p:cNvPr>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3872C1-2300-47C7-891E-13E6735562D3}"/>
              </a:ext>
            </a:extLst>
          </p:cNvPr>
          <p:cNvSpPr>
            <a:spLocks noGrp="1"/>
          </p:cNvSpPr>
          <p:nvPr>
            <p:ph type="dt" sz="half" idx="10"/>
            <p:custDataLst>
              <p:tags r:id="rId3"/>
            </p:custDataLst>
          </p:nvPr>
        </p:nvSpPr>
        <p:spPr/>
        <p:txBody>
          <a:bodyPr/>
          <a:lstStyle/>
          <a:p>
            <a:fld id="{CAB8C781-E0DA-47EA-822A-DA70F260C390}"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43F54BD0-0C76-4F25-BD3B-F46683690B0D}"/>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13FA0B15-EB4A-4C98-B08D-393086D81233}"/>
              </a:ext>
            </a:extLst>
          </p:cNvPr>
          <p:cNvSpPr>
            <a:spLocks noGrp="1"/>
          </p:cNvSpPr>
          <p:nvPr>
            <p:ph type="sldNum" sz="quarter" idx="12"/>
            <p:custDataLst>
              <p:tags r:id="rId5"/>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39310105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优课PP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0021CC3-A9DF-4219-B24E-216D9FC3E96D}"/>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rcRect t="1762" b="5930"/>
          <a:stretch>
            <a:fillRect/>
          </a:stretch>
        </p:blipFill>
        <p:spPr>
          <a:xfrm>
            <a:off x="0" y="0"/>
            <a:ext cx="12192000" cy="6858000"/>
          </a:xfrm>
          <a:prstGeom prst="rect">
            <a:avLst/>
          </a:prstGeom>
        </p:spPr>
      </p:pic>
    </p:spTree>
    <p:extLst>
      <p:ext uri="{BB962C8B-B14F-4D97-AF65-F5344CB8AC3E}">
        <p14:creationId xmlns:p14="http://schemas.microsoft.com/office/powerpoint/2010/main" val="35612247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优课PP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5396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1287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7D63B4F6-851D-4E29-AA9D-A0BC367A427D}"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1BA130F2-D4B4-452B-A9EF-95B0BC0AF6F0}" type="slidenum">
              <a:rPr lang="zh-CN" altLang="en-US" smtClean="0"/>
              <a:t>‹#›</a:t>
            </a:fld>
            <a:endParaRPr lang="zh-CN" altLang="en-US"/>
          </a:p>
        </p:txBody>
      </p:sp>
    </p:spTree>
    <p:extLst>
      <p:ext uri="{BB962C8B-B14F-4D97-AF65-F5344CB8AC3E}">
        <p14:creationId xmlns:p14="http://schemas.microsoft.com/office/powerpoint/2010/main" val="28072473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7772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5">
            <a:grayscl/>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
        <p:nvSpPr>
          <p:cNvPr id="9" name="矩形 8"/>
          <p:cNvSpPr/>
          <p:nvPr userDrawn="1">
            <p:custDataLst>
              <p:tags r:id="rId2"/>
            </p:custDataLst>
          </p:nvPr>
        </p:nvSpPr>
        <p:spPr>
          <a:xfrm>
            <a:off x="0" y="0"/>
            <a:ext cx="12192000" cy="6858000"/>
          </a:xfrm>
          <a:prstGeom prst="rect">
            <a:avLst/>
          </a:prstGeom>
          <a:gradFill flip="none" rotWithShape="1">
            <a:gsLst>
              <a:gs pos="25000">
                <a:srgbClr val="323948">
                  <a:alpha val="52000"/>
                </a:srgbClr>
              </a:gs>
              <a:gs pos="100000">
                <a:srgbClr val="323948"/>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5627617" y="0"/>
            <a:ext cx="936765" cy="6858000"/>
          </a:xfrm>
          <a:prstGeom prst="rect">
            <a:avLst/>
          </a:prstGeom>
        </p:spPr>
      </p:pic>
    </p:spTree>
    <p:extLst>
      <p:ext uri="{BB962C8B-B14F-4D97-AF65-F5344CB8AC3E}">
        <p14:creationId xmlns:p14="http://schemas.microsoft.com/office/powerpoint/2010/main" val="3108712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4" name="í$ľíḋè"/>
          <p:cNvSpPr/>
          <p:nvPr userDrawn="1">
            <p:custDataLst>
              <p:tags r:id="rId1"/>
            </p:custDataLst>
          </p:nvPr>
        </p:nvSpPr>
        <p:spPr>
          <a:xfrm rot="16200000">
            <a:off x="3239770" y="-2069465"/>
            <a:ext cx="5693410" cy="11770995"/>
          </a:xfrm>
          <a:prstGeom prst="rect">
            <a:avLst/>
          </a:prstGeom>
          <a:gradFill>
            <a:gsLst>
              <a:gs pos="25000">
                <a:srgbClr val="FFC000">
                  <a:alpha val="23000"/>
                </a:srgbClr>
              </a:gs>
              <a:gs pos="100000">
                <a:srgbClr val="FFC000"/>
              </a:gs>
            </a:gsLst>
            <a:path path="circle">
              <a:fillToRect l="50000" t="50000" r="50000" b="50000"/>
            </a:path>
          </a:gra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defTabSz="914400"/>
            <a:endParaRPr sz="1400" b="1">
              <a:latin typeface="三极正极黑简体" panose="00000500000000000000" pitchFamily="2" charset="-122"/>
              <a:ea typeface="三极正极黑简体" panose="00000500000000000000" pitchFamily="2" charset="-122"/>
              <a:cs typeface="Open Sans" charset="0"/>
              <a:sym typeface="三极正极黑简体" panose="00000500000000000000" pitchFamily="2" charset="-122"/>
            </a:endParaRPr>
          </a:p>
        </p:txBody>
      </p:sp>
      <p:sp>
        <p:nvSpPr>
          <p:cNvPr id="40" name="直角三角形 39"/>
          <p:cNvSpPr/>
          <p:nvPr>
            <p:custDataLst>
              <p:tags r:id="rId2"/>
            </p:custDataLst>
          </p:nvPr>
        </p:nvSpPr>
        <p:spPr>
          <a:xfrm rot="18900000">
            <a:off x="5779135" y="-330200"/>
            <a:ext cx="633095" cy="63309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accent1"/>
              </a:solidFill>
              <a:effectLst/>
              <a:uLnTx/>
              <a:uFillTx/>
              <a:latin typeface="三极正极黑简体" panose="00000500000000000000" pitchFamily="2" charset="-122"/>
              <a:ea typeface="三极正极黑简体" panose="00000500000000000000" pitchFamily="2" charset="-122"/>
              <a:sym typeface="三极正极黑简体" panose="00000500000000000000" pitchFamily="2" charset="-122"/>
            </a:endParaRPr>
          </a:p>
        </p:txBody>
      </p:sp>
    </p:spTree>
    <p:extLst>
      <p:ext uri="{BB962C8B-B14F-4D97-AF65-F5344CB8AC3E}">
        <p14:creationId xmlns:p14="http://schemas.microsoft.com/office/powerpoint/2010/main" val="19027853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838200" y="6356350"/>
            <a:ext cx="2743200" cy="365125"/>
          </a:xfrm>
          <a:prstGeom prst="rect">
            <a:avLst/>
          </a:prstGeom>
        </p:spPr>
        <p:txBody>
          <a:bodyPr/>
          <a:lstStyle/>
          <a:p>
            <a:fld id="{7D63B4F6-851D-4E29-AA9D-A0BC367A427D}"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610600" y="6356350"/>
            <a:ext cx="2743200" cy="365125"/>
          </a:xfrm>
          <a:prstGeom prst="rect">
            <a:avLst/>
          </a:prstGeom>
        </p:spPr>
        <p:txBody>
          <a:bodyPr/>
          <a:lstStyle/>
          <a:p>
            <a:fld id="{1BA130F2-D4B4-452B-A9EF-95B0BC0AF6F0}" type="slidenum">
              <a:rPr lang="zh-CN" altLang="en-US" smtClean="0"/>
              <a:t>‹#›</a:t>
            </a:fld>
            <a:endParaRPr lang="zh-CN" altLang="en-US"/>
          </a:p>
        </p:txBody>
      </p:sp>
    </p:spTree>
    <p:extLst>
      <p:ext uri="{BB962C8B-B14F-4D97-AF65-F5344CB8AC3E}">
        <p14:creationId xmlns:p14="http://schemas.microsoft.com/office/powerpoint/2010/main" val="33703167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4473B-82C8-4D58-BC7A-FB1F128BD3BA}"/>
              </a:ext>
            </a:extLst>
          </p:cNvPr>
          <p:cNvSpPr>
            <a:spLocks noGrp="1"/>
          </p:cNvSpPr>
          <p:nvPr>
            <p:ph type="title"/>
            <p:custDataLst>
              <p:tags r:id="rId1"/>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A54F0D9-0225-49A1-8085-BD5CE41D9EF8}"/>
              </a:ext>
            </a:extLst>
          </p:cNvPr>
          <p:cNvSpPr>
            <a:spLocks noGrp="1"/>
          </p:cNvSpPr>
          <p:nvPr>
            <p:ph idx="1"/>
            <p:custDataLst>
              <p:tags r:id="rId2"/>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F692DC-7CD2-4064-BDA9-A2554E0FC758}"/>
              </a:ext>
            </a:extLst>
          </p:cNvPr>
          <p:cNvSpPr>
            <a:spLocks noGrp="1"/>
          </p:cNvSpPr>
          <p:nvPr>
            <p:ph type="dt" sz="half" idx="10"/>
            <p:custDataLst>
              <p:tags r:id="rId3"/>
            </p:custDataLst>
          </p:nvPr>
        </p:nvSpPr>
        <p:spPr/>
        <p:txBody>
          <a:bodyPr/>
          <a:lstStyle/>
          <a:p>
            <a:fld id="{CAB8C781-E0DA-47EA-822A-DA70F260C390}"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57D6B3A2-9AB9-4BD0-92CA-2ABC16173BC7}"/>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AE4E689E-BC47-4A71-8FEE-FE2A0BC2A2B0}"/>
              </a:ext>
            </a:extLst>
          </p:cNvPr>
          <p:cNvSpPr>
            <a:spLocks noGrp="1"/>
          </p:cNvSpPr>
          <p:nvPr>
            <p:ph type="sldNum" sz="quarter" idx="12"/>
            <p:custDataLst>
              <p:tags r:id="rId5"/>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14874575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3" name="组合 42"/>
          <p:cNvGrpSpPr/>
          <p:nvPr userDrawn="1">
            <p:custDataLst>
              <p:tags r:id="rId1"/>
            </p:custDataLst>
          </p:nvPr>
        </p:nvGrpSpPr>
        <p:grpSpPr>
          <a:xfrm>
            <a:off x="435976" y="343026"/>
            <a:ext cx="263341" cy="395013"/>
            <a:chOff x="5284519" y="1508166"/>
            <a:chExt cx="213756" cy="427512"/>
          </a:xfrm>
        </p:grpSpPr>
        <p:cxnSp>
          <p:nvCxnSpPr>
            <p:cNvPr id="44" name="直接连接符 43"/>
            <p:cNvCxnSpPr/>
            <p:nvPr>
              <p:custDataLst>
                <p:tags r:id="rId2"/>
              </p:custDataLst>
            </p:nvPr>
          </p:nvCxnSpPr>
          <p:spPr>
            <a:xfrm>
              <a:off x="5284519" y="1508166"/>
              <a:ext cx="213756" cy="213756"/>
            </a:xfrm>
            <a:prstGeom prst="line">
              <a:avLst/>
            </a:prstGeom>
            <a:ln w="19050">
              <a:solidFill>
                <a:srgbClr val="FFC000"/>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custDataLst>
                <p:tags r:id="rId3"/>
              </p:custDataLst>
            </p:nvPr>
          </p:nvCxnSpPr>
          <p:spPr>
            <a:xfrm flipH="1">
              <a:off x="5284519" y="1721922"/>
              <a:ext cx="213756" cy="213756"/>
            </a:xfrm>
            <a:prstGeom prst="line">
              <a:avLst/>
            </a:prstGeom>
            <a:ln w="19050">
              <a:solidFill>
                <a:srgbClr val="FFC000"/>
              </a:solidFill>
              <a:headEnd type="oval" w="med" len="med"/>
              <a:tailEnd type="oval"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0182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custDataLst>
              <p:tags r:id="rId3"/>
            </p:custDataLst>
          </p:nvPr>
        </p:nvSpPr>
        <p:spPr>
          <a:xfrm>
            <a:off x="838200" y="6356350"/>
            <a:ext cx="2743200" cy="365125"/>
          </a:xfrm>
          <a:prstGeom prst="rect">
            <a:avLst/>
          </a:prstGeom>
        </p:spPr>
        <p:txBody>
          <a:bodyPr/>
          <a:lstStyle/>
          <a:p>
            <a:fld id="{7D63B4F6-851D-4E29-AA9D-A0BC367A427D}" type="datetimeFigureOut">
              <a:rPr lang="zh-CN" altLang="en-US" smtClean="0"/>
              <a:t>2025/3/18/Tue</a:t>
            </a:fld>
            <a:endParaRPr lang="zh-CN" altLang="en-US"/>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p:spPr>
        <p:txBody>
          <a:bodyPr/>
          <a:lstStyle/>
          <a:p>
            <a:fld id="{1BA130F2-D4B4-452B-A9EF-95B0BC0AF6F0}" type="slidenum">
              <a:rPr lang="zh-CN" altLang="en-US" smtClean="0"/>
              <a:t>‹#›</a:t>
            </a:fld>
            <a:endParaRPr lang="zh-CN" altLang="en-US"/>
          </a:p>
        </p:txBody>
      </p:sp>
    </p:spTree>
    <p:extLst>
      <p:ext uri="{BB962C8B-B14F-4D97-AF65-F5344CB8AC3E}">
        <p14:creationId xmlns:p14="http://schemas.microsoft.com/office/powerpoint/2010/main" val="24790147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07372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8" name="图片占位符 7"/>
          <p:cNvSpPr>
            <a:spLocks noGrp="1"/>
          </p:cNvSpPr>
          <p:nvPr>
            <p:ph type="pic" sz="quarter" idx="10"/>
            <p:custDataLst>
              <p:tags r:id="rId1"/>
            </p:custDataLst>
          </p:nvPr>
        </p:nvSpPr>
        <p:spPr>
          <a:xfrm>
            <a:off x="1180081" y="2803738"/>
            <a:ext cx="2996986" cy="2996986"/>
          </a:xfrm>
          <a:custGeom>
            <a:avLst/>
            <a:gdLst>
              <a:gd name="connsiteX0" fmla="*/ 0 w 2996986"/>
              <a:gd name="connsiteY0" fmla="*/ 0 h 2996986"/>
              <a:gd name="connsiteX1" fmla="*/ 2996986 w 2996986"/>
              <a:gd name="connsiteY1" fmla="*/ 0 h 2996986"/>
              <a:gd name="connsiteX2" fmla="*/ 2996986 w 2996986"/>
              <a:gd name="connsiteY2" fmla="*/ 2996986 h 2996986"/>
              <a:gd name="connsiteX3" fmla="*/ 0 w 2996986"/>
              <a:gd name="connsiteY3" fmla="*/ 2996986 h 2996986"/>
            </a:gdLst>
            <a:ahLst/>
            <a:cxnLst>
              <a:cxn ang="0">
                <a:pos x="connsiteX0" y="connsiteY0"/>
              </a:cxn>
              <a:cxn ang="0">
                <a:pos x="connsiteX1" y="connsiteY1"/>
              </a:cxn>
              <a:cxn ang="0">
                <a:pos x="connsiteX2" y="connsiteY2"/>
              </a:cxn>
              <a:cxn ang="0">
                <a:pos x="connsiteX3" y="connsiteY3"/>
              </a:cxn>
            </a:cxnLst>
            <a:rect l="l" t="t" r="r" b="b"/>
            <a:pathLst>
              <a:path w="2996986" h="2996986">
                <a:moveTo>
                  <a:pt x="0" y="0"/>
                </a:moveTo>
                <a:lnTo>
                  <a:pt x="2996986" y="0"/>
                </a:lnTo>
                <a:lnTo>
                  <a:pt x="2996986" y="2996986"/>
                </a:lnTo>
                <a:lnTo>
                  <a:pt x="0" y="2996986"/>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49074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9213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4788785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4118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402227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26528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2025/3/18/Tue</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99169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710176-E55D-4C48-B824-B7D0F9DD36F3}"/>
              </a:ext>
            </a:extLst>
          </p:cNvPr>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B0EAB26-45AE-4CE7-B458-F33F80CF39BB}"/>
              </a:ext>
            </a:extLst>
          </p:cNvPr>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9B2298-6081-43A6-B176-E858818654C5}"/>
              </a:ext>
            </a:extLst>
          </p:cNvPr>
          <p:cNvSpPr>
            <a:spLocks noGrp="1"/>
          </p:cNvSpPr>
          <p:nvPr>
            <p:ph type="dt" sz="half" idx="10"/>
            <p:custDataLst>
              <p:tags r:id="rId3"/>
            </p:custDataLst>
          </p:nvPr>
        </p:nvSpPr>
        <p:spPr/>
        <p:txBody>
          <a:bodyPr/>
          <a:lstStyle/>
          <a:p>
            <a:fld id="{CAB8C781-E0DA-47EA-822A-DA70F260C390}"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F7F6AFFC-1756-4833-BBEA-766FD502C839}"/>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7A9D4F8F-91FD-4568-A095-38E78E20E959}"/>
              </a:ext>
            </a:extLst>
          </p:cNvPr>
          <p:cNvSpPr>
            <a:spLocks noGrp="1"/>
          </p:cNvSpPr>
          <p:nvPr>
            <p:ph type="sldNum" sz="quarter" idx="12"/>
            <p:custDataLst>
              <p:tags r:id="rId5"/>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32086954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两栏内容">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97450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1534584" y="617538"/>
            <a:ext cx="10405533" cy="55149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2"/>
            </p:custDataLst>
          </p:nvPr>
        </p:nvSpPr>
        <p:spPr>
          <a:xfrm>
            <a:off x="1219200" y="6324600"/>
            <a:ext cx="2540000" cy="457200"/>
          </a:xfrm>
        </p:spPr>
        <p:txBody>
          <a:bodyPr/>
          <a:lstStyle/>
          <a:p>
            <a:pPr lvl="0"/>
            <a:endParaRPr lang="zh-CN" altLang="en-US">
              <a:latin typeface="Times New Roman" panose="02020603050405020304" pitchFamily="18" charset="0"/>
            </a:endParaRPr>
          </a:p>
        </p:txBody>
      </p:sp>
      <p:sp>
        <p:nvSpPr>
          <p:cNvPr id="4" name="页脚占位符 3"/>
          <p:cNvSpPr>
            <a:spLocks noGrp="1"/>
          </p:cNvSpPr>
          <p:nvPr>
            <p:ph type="ftr" sz="quarter" idx="11"/>
            <p:custDataLst>
              <p:tags r:id="rId3"/>
            </p:custDataLst>
          </p:nvPr>
        </p:nvSpPr>
        <p:spPr>
          <a:xfrm>
            <a:off x="4470400" y="6324600"/>
            <a:ext cx="3860800" cy="457200"/>
          </a:xfrm>
        </p:spPr>
        <p:txBody>
          <a:bodyPr/>
          <a:lstStyle/>
          <a:p>
            <a:pPr lvl="0"/>
            <a:endParaRPr lang="zh-CN" altLang="en-US"/>
          </a:p>
        </p:txBody>
      </p:sp>
      <p:sp>
        <p:nvSpPr>
          <p:cNvPr id="5" name="灯片编号占位符 4"/>
          <p:cNvSpPr>
            <a:spLocks noGrp="1"/>
          </p:cNvSpPr>
          <p:nvPr>
            <p:ph type="sldNum" sz="quarter" idx="12"/>
            <p:custDataLst>
              <p:tags r:id="rId4"/>
            </p:custDataLst>
          </p:nvPr>
        </p:nvSpPr>
        <p:spPr>
          <a:xfrm>
            <a:off x="9042400" y="6324600"/>
            <a:ext cx="2540000" cy="457200"/>
          </a:xfrm>
        </p:spPr>
        <p:txBody>
          <a:bodyPr/>
          <a:lstStyle/>
          <a:p>
            <a:pPr lvl="0"/>
            <a:fld id="{9A0DB2DC-4C9A-4742-B13C-FB6460FD3503}" type="slidenum">
              <a:rPr lang="zh-CN" altLang="en-US"/>
              <a:t>‹#›</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30657482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D9584-851A-49B8-B0D7-AF21E16A221B}"/>
              </a:ext>
            </a:extLst>
          </p:cNvPr>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6E8EAAE-E767-45D1-B5F2-BD918515CA69}"/>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7CFFBB6-07F1-4E41-9BBC-7DD82D3B4919}"/>
              </a:ext>
            </a:extLst>
          </p:cNvPr>
          <p:cNvSpPr>
            <a:spLocks noGrp="1"/>
          </p:cNvSpPr>
          <p:nvPr>
            <p:ph type="dt" sz="half" idx="10"/>
            <p:custDataLst>
              <p:tags r:id="rId3"/>
            </p:custDataLst>
          </p:nvPr>
        </p:nvSpPr>
        <p:spPr/>
        <p:txBody>
          <a:bodyPr/>
          <a:lstStyle/>
          <a:p>
            <a:fld id="{586E63C2-4FC1-483F-BEEB-48975B9F5941}"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DEADADD2-69FA-44CF-A88B-57CBAFE09687}"/>
              </a:ext>
            </a:extLst>
          </p:cNvPr>
          <p:cNvSpPr>
            <a:spLocks noGrp="1"/>
          </p:cNvSpPr>
          <p:nvPr>
            <p:ph type="ftr" sz="quarter" idx="11"/>
            <p:custDataLst>
              <p:tags r:id="rId4"/>
            </p:custDataLst>
          </p:nvPr>
        </p:nvSpPr>
        <p:spPr/>
        <p:txBody>
          <a:bodyPr/>
          <a:lstStyle/>
          <a:p>
            <a:endParaRPr lang="zh-CN" altLang="en-US"/>
          </a:p>
        </p:txBody>
      </p:sp>
      <p:sp>
        <p:nvSpPr>
          <p:cNvPr id="6" name="灯片编号占位符 5">
            <a:extLst>
              <a:ext uri="{FF2B5EF4-FFF2-40B4-BE49-F238E27FC236}">
                <a16:creationId xmlns:a16="http://schemas.microsoft.com/office/drawing/2014/main" id="{989EC011-79D0-4FB7-8FC6-C2DCCE9E9831}"/>
              </a:ext>
            </a:extLst>
          </p:cNvPr>
          <p:cNvSpPr>
            <a:spLocks noGrp="1"/>
          </p:cNvSpPr>
          <p:nvPr>
            <p:ph type="sldNum" sz="quarter" idx="12"/>
            <p:custDataLst>
              <p:tags r:id="rId5"/>
            </p:custDataLst>
          </p:nvPr>
        </p:nvSpPr>
        <p:spPr/>
        <p:txBody>
          <a:bodyPr/>
          <a:lstStyle/>
          <a:p>
            <a:fld id="{9F445ED3-8FA6-44BF-8FAD-76D9AAB2C192}" type="slidenum">
              <a:rPr lang="zh-CN" altLang="en-US" smtClean="0"/>
              <a:t>‹#›</a:t>
            </a:fld>
            <a:endParaRPr lang="zh-CN" altLang="en-US"/>
          </a:p>
        </p:txBody>
      </p:sp>
    </p:spTree>
    <p:extLst>
      <p:ext uri="{BB962C8B-B14F-4D97-AF65-F5344CB8AC3E}">
        <p14:creationId xmlns:p14="http://schemas.microsoft.com/office/powerpoint/2010/main" val="34509939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3161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38202" y="6356350"/>
            <a:ext cx="2743200" cy="365125"/>
          </a:xfrm>
          <a:prstGeom prst="rect">
            <a:avLst/>
          </a:prstGeom>
        </p:spPr>
        <p:txBody>
          <a:bodyPr/>
          <a:lstStyle/>
          <a:p>
            <a:fld id="{0FE7A53B-05DE-4759-9CA8-7D302AF8BA84}" type="datetimeFigureOut">
              <a:rPr lang="zh-CN" altLang="en-US" smtClean="0"/>
              <a:t>2025/3/18/Tue</a:t>
            </a:fld>
            <a:endParaRPr lang="zh-CN" altLang="en-US"/>
          </a:p>
        </p:txBody>
      </p:sp>
      <p:sp>
        <p:nvSpPr>
          <p:cNvPr id="4" name="页脚占位符 3"/>
          <p:cNvSpPr>
            <a:spLocks noGrp="1"/>
          </p:cNvSpPr>
          <p:nvPr>
            <p:ph type="ftr" sz="quarter" idx="11"/>
            <p:custDataLst>
              <p:tags r:id="rId2"/>
            </p:custDataLst>
          </p:nvPr>
        </p:nvSpPr>
        <p:spPr>
          <a:xfrm>
            <a:off x="4038601"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610600" y="6356350"/>
            <a:ext cx="2743200" cy="365125"/>
          </a:xfrm>
          <a:prstGeom prst="rect">
            <a:avLst/>
          </a:prstGeom>
        </p:spPr>
        <p:txBody>
          <a:bodyPr/>
          <a:lstStyle/>
          <a:p>
            <a:fld id="{4C7D0A99-BDC0-40B7-B0BC-D5614213BA60}" type="slidenum">
              <a:rPr lang="zh-CN" altLang="en-US" smtClean="0"/>
              <a:t>‹#›</a:t>
            </a:fld>
            <a:endParaRPr lang="zh-CN" altLang="en-US"/>
          </a:p>
        </p:txBody>
      </p:sp>
      <p:sp>
        <p:nvSpPr>
          <p:cNvPr id="6" name="矩形 5"/>
          <p:cNvSpPr/>
          <p:nvPr userDrawn="1">
            <p:custDataLst>
              <p:tags r:id="rId4"/>
            </p:custDataLst>
          </p:nvPr>
        </p:nvSpPr>
        <p:spPr>
          <a:xfrm>
            <a:off x="2" y="1433691"/>
            <a:ext cx="12192000" cy="5424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Tree>
    <p:extLst>
      <p:ext uri="{BB962C8B-B14F-4D97-AF65-F5344CB8AC3E}">
        <p14:creationId xmlns:p14="http://schemas.microsoft.com/office/powerpoint/2010/main" val="41539450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36980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8178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习题">
    <p:bg>
      <p:bgPr>
        <a:pattFill prst="sm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6830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习题">
    <p:bg>
      <p:bgPr>
        <a:pattFill prst="sm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7004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1738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727CA4-9F8A-4959-94F2-17C802EDAFB3}"/>
              </a:ext>
            </a:extLst>
          </p:cNvPr>
          <p:cNvSpPr>
            <a:spLocks noGrp="1"/>
          </p:cNvSpPr>
          <p:nvPr>
            <p:ph type="title"/>
            <p:custDataLst>
              <p:tags r:id="rId1"/>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540EBC-9280-47B6-93B6-3C142C04B73C}"/>
              </a:ext>
            </a:extLst>
          </p:cNvPr>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E5EDE21-D553-4DEC-B12C-CC122BD33896}"/>
              </a:ext>
            </a:extLst>
          </p:cNvPr>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77A219E-0C42-451E-BD0C-61D172F5C70F}"/>
              </a:ext>
            </a:extLst>
          </p:cNvPr>
          <p:cNvSpPr>
            <a:spLocks noGrp="1"/>
          </p:cNvSpPr>
          <p:nvPr>
            <p:ph type="dt" sz="half" idx="10"/>
            <p:custDataLst>
              <p:tags r:id="rId4"/>
            </p:custDataLst>
          </p:nvPr>
        </p:nvSpPr>
        <p:spPr/>
        <p:txBody>
          <a:bodyPr/>
          <a:lstStyle/>
          <a:p>
            <a:fld id="{CAB8C781-E0DA-47EA-822A-DA70F260C390}" type="datetimeFigureOut">
              <a:rPr lang="zh-CN" altLang="en-US" smtClean="0"/>
              <a:t>2025/3/18/Tue</a:t>
            </a:fld>
            <a:endParaRPr lang="zh-CN" altLang="en-US"/>
          </a:p>
        </p:txBody>
      </p:sp>
      <p:sp>
        <p:nvSpPr>
          <p:cNvPr id="6" name="页脚占位符 5">
            <a:extLst>
              <a:ext uri="{FF2B5EF4-FFF2-40B4-BE49-F238E27FC236}">
                <a16:creationId xmlns:a16="http://schemas.microsoft.com/office/drawing/2014/main" id="{7348532C-31F7-4040-AD5B-31B5AE6F5F38}"/>
              </a:ext>
            </a:extLst>
          </p:cNvPr>
          <p:cNvSpPr>
            <a:spLocks noGrp="1"/>
          </p:cNvSpPr>
          <p:nvPr>
            <p:ph type="ftr" sz="quarter" idx="11"/>
            <p:custDataLst>
              <p:tags r:id="rId5"/>
            </p:custDataLst>
          </p:nvPr>
        </p:nvSpPr>
        <p:spPr/>
        <p:txBody>
          <a:bodyPr/>
          <a:lstStyle/>
          <a:p>
            <a:endParaRPr lang="zh-CN" altLang="en-US"/>
          </a:p>
        </p:txBody>
      </p:sp>
      <p:sp>
        <p:nvSpPr>
          <p:cNvPr id="7" name="灯片编号占位符 6">
            <a:extLst>
              <a:ext uri="{FF2B5EF4-FFF2-40B4-BE49-F238E27FC236}">
                <a16:creationId xmlns:a16="http://schemas.microsoft.com/office/drawing/2014/main" id="{837DB519-BD36-42E1-910B-C04E2A79D60F}"/>
              </a:ext>
            </a:extLst>
          </p:cNvPr>
          <p:cNvSpPr>
            <a:spLocks noGrp="1"/>
          </p:cNvSpPr>
          <p:nvPr>
            <p:ph type="sldNum" sz="quarter" idx="12"/>
            <p:custDataLst>
              <p:tags r:id="rId6"/>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25277488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0F4ED3-09C3-48E3-B99D-19D28EFF761B}"/>
              </a:ext>
            </a:extLst>
          </p:cNvPr>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177BCD5-5156-4231-89CF-8C9ED5F21DAD}"/>
              </a:ext>
            </a:extLst>
          </p:cNvPr>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FB5B61-B080-40AA-B08D-E049C0A8286D}"/>
              </a:ext>
            </a:extLst>
          </p:cNvPr>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D934CF7-7E67-4A2B-84B3-2B612657859E}"/>
              </a:ext>
            </a:extLst>
          </p:cNvPr>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EECF05C-632D-4862-9F0A-D7A5639DA421}"/>
              </a:ext>
            </a:extLst>
          </p:cNvPr>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5515F-8375-4128-AECB-4BC09F94B7EB}"/>
              </a:ext>
            </a:extLst>
          </p:cNvPr>
          <p:cNvSpPr>
            <a:spLocks noGrp="1"/>
          </p:cNvSpPr>
          <p:nvPr>
            <p:ph type="dt" sz="half" idx="10"/>
            <p:custDataLst>
              <p:tags r:id="rId6"/>
            </p:custDataLst>
          </p:nvPr>
        </p:nvSpPr>
        <p:spPr/>
        <p:txBody>
          <a:bodyPr/>
          <a:lstStyle/>
          <a:p>
            <a:fld id="{CAB8C781-E0DA-47EA-822A-DA70F260C390}" type="datetimeFigureOut">
              <a:rPr lang="zh-CN" altLang="en-US" smtClean="0"/>
              <a:t>2025/3/18/Tue</a:t>
            </a:fld>
            <a:endParaRPr lang="zh-CN" altLang="en-US"/>
          </a:p>
        </p:txBody>
      </p:sp>
      <p:sp>
        <p:nvSpPr>
          <p:cNvPr id="8" name="页脚占位符 7">
            <a:extLst>
              <a:ext uri="{FF2B5EF4-FFF2-40B4-BE49-F238E27FC236}">
                <a16:creationId xmlns:a16="http://schemas.microsoft.com/office/drawing/2014/main" id="{FA2D4714-4C89-4D1F-9C6B-42E723F9F1B0}"/>
              </a:ext>
            </a:extLst>
          </p:cNvPr>
          <p:cNvSpPr>
            <a:spLocks noGrp="1"/>
          </p:cNvSpPr>
          <p:nvPr>
            <p:ph type="ftr" sz="quarter" idx="11"/>
            <p:custDataLst>
              <p:tags r:id="rId7"/>
            </p:custDataLst>
          </p:nvPr>
        </p:nvSpPr>
        <p:spPr/>
        <p:txBody>
          <a:bodyPr/>
          <a:lstStyle/>
          <a:p>
            <a:endParaRPr lang="zh-CN" altLang="en-US"/>
          </a:p>
        </p:txBody>
      </p:sp>
      <p:sp>
        <p:nvSpPr>
          <p:cNvPr id="9" name="灯片编号占位符 8">
            <a:extLst>
              <a:ext uri="{FF2B5EF4-FFF2-40B4-BE49-F238E27FC236}">
                <a16:creationId xmlns:a16="http://schemas.microsoft.com/office/drawing/2014/main" id="{08EA2CEB-8AED-440C-A39C-F3FBAD5523F5}"/>
              </a:ext>
            </a:extLst>
          </p:cNvPr>
          <p:cNvSpPr>
            <a:spLocks noGrp="1"/>
          </p:cNvSpPr>
          <p:nvPr>
            <p:ph type="sldNum" sz="quarter" idx="12"/>
            <p:custDataLst>
              <p:tags r:id="rId8"/>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27079041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575C8-7BEE-4866-9975-DECAB5003B40}"/>
              </a:ext>
            </a:extLst>
          </p:cNvPr>
          <p:cNvSpPr>
            <a:spLocks noGrp="1"/>
          </p:cNvSpPr>
          <p:nvPr>
            <p:ph type="title"/>
            <p:custDataLst>
              <p:tags r:id="rId1"/>
            </p:custDataLst>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4C7E9C2-3757-424C-921E-AA74F25F1625}"/>
              </a:ext>
            </a:extLst>
          </p:cNvPr>
          <p:cNvSpPr>
            <a:spLocks noGrp="1"/>
          </p:cNvSpPr>
          <p:nvPr>
            <p:ph type="dt" sz="half" idx="10"/>
            <p:custDataLst>
              <p:tags r:id="rId2"/>
            </p:custDataLst>
          </p:nvPr>
        </p:nvSpPr>
        <p:spPr/>
        <p:txBody>
          <a:bodyPr/>
          <a:lstStyle/>
          <a:p>
            <a:fld id="{CAB8C781-E0DA-47EA-822A-DA70F260C390}" type="datetimeFigureOut">
              <a:rPr lang="zh-CN" altLang="en-US" smtClean="0"/>
              <a:t>2025/3/18/Tue</a:t>
            </a:fld>
            <a:endParaRPr lang="zh-CN" altLang="en-US"/>
          </a:p>
        </p:txBody>
      </p:sp>
      <p:sp>
        <p:nvSpPr>
          <p:cNvPr id="4" name="页脚占位符 3">
            <a:extLst>
              <a:ext uri="{FF2B5EF4-FFF2-40B4-BE49-F238E27FC236}">
                <a16:creationId xmlns:a16="http://schemas.microsoft.com/office/drawing/2014/main" id="{A2E52361-7074-4FFC-8F8B-6E8DE349F95F}"/>
              </a:ext>
            </a:extLst>
          </p:cNvPr>
          <p:cNvSpPr>
            <a:spLocks noGrp="1"/>
          </p:cNvSpPr>
          <p:nvPr>
            <p:ph type="ftr" sz="quarter" idx="11"/>
            <p:custDataLst>
              <p:tags r:id="rId3"/>
            </p:custDataLst>
          </p:nvPr>
        </p:nvSpPr>
        <p:spPr/>
        <p:txBody>
          <a:bodyPr/>
          <a:lstStyle/>
          <a:p>
            <a:endParaRPr lang="zh-CN" altLang="en-US"/>
          </a:p>
        </p:txBody>
      </p:sp>
      <p:sp>
        <p:nvSpPr>
          <p:cNvPr id="5" name="灯片编号占位符 4">
            <a:extLst>
              <a:ext uri="{FF2B5EF4-FFF2-40B4-BE49-F238E27FC236}">
                <a16:creationId xmlns:a16="http://schemas.microsoft.com/office/drawing/2014/main" id="{79893B19-F88A-4984-97A7-0BA48A817B54}"/>
              </a:ext>
            </a:extLst>
          </p:cNvPr>
          <p:cNvSpPr>
            <a:spLocks noGrp="1"/>
          </p:cNvSpPr>
          <p:nvPr>
            <p:ph type="sldNum" sz="quarter" idx="12"/>
            <p:custDataLst>
              <p:tags r:id="rId4"/>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13154095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C385C6D-45F8-491F-816E-8BCB3DA31338}"/>
              </a:ext>
            </a:extLst>
          </p:cNvPr>
          <p:cNvSpPr>
            <a:spLocks noGrp="1"/>
          </p:cNvSpPr>
          <p:nvPr>
            <p:ph type="dt" sz="half" idx="10"/>
            <p:custDataLst>
              <p:tags r:id="rId1"/>
            </p:custDataLst>
          </p:nvPr>
        </p:nvSpPr>
        <p:spPr/>
        <p:txBody>
          <a:bodyPr/>
          <a:lstStyle/>
          <a:p>
            <a:fld id="{CAB8C781-E0DA-47EA-822A-DA70F260C390}" type="datetimeFigureOut">
              <a:rPr lang="zh-CN" altLang="en-US" smtClean="0"/>
              <a:t>2025/3/18/Tue</a:t>
            </a:fld>
            <a:endParaRPr lang="zh-CN" altLang="en-US"/>
          </a:p>
        </p:txBody>
      </p:sp>
      <p:sp>
        <p:nvSpPr>
          <p:cNvPr id="3" name="页脚占位符 2">
            <a:extLst>
              <a:ext uri="{FF2B5EF4-FFF2-40B4-BE49-F238E27FC236}">
                <a16:creationId xmlns:a16="http://schemas.microsoft.com/office/drawing/2014/main" id="{9DBCCD61-43B0-4343-BB36-C65C32A23F9B}"/>
              </a:ext>
            </a:extLst>
          </p:cNvPr>
          <p:cNvSpPr>
            <a:spLocks noGrp="1"/>
          </p:cNvSpPr>
          <p:nvPr>
            <p:ph type="ftr" sz="quarter" idx="11"/>
            <p:custDataLst>
              <p:tags r:id="rId2"/>
            </p:custDataLst>
          </p:nvPr>
        </p:nvSpPr>
        <p:spPr/>
        <p:txBody>
          <a:bodyPr/>
          <a:lstStyle/>
          <a:p>
            <a:endParaRPr lang="zh-CN" altLang="en-US"/>
          </a:p>
        </p:txBody>
      </p:sp>
      <p:sp>
        <p:nvSpPr>
          <p:cNvPr id="4" name="灯片编号占位符 3">
            <a:extLst>
              <a:ext uri="{FF2B5EF4-FFF2-40B4-BE49-F238E27FC236}">
                <a16:creationId xmlns:a16="http://schemas.microsoft.com/office/drawing/2014/main" id="{7944A022-8883-40D6-B907-AA82EA30A00C}"/>
              </a:ext>
            </a:extLst>
          </p:cNvPr>
          <p:cNvSpPr>
            <a:spLocks noGrp="1"/>
          </p:cNvSpPr>
          <p:nvPr>
            <p:ph type="sldNum" sz="quarter" idx="12"/>
            <p:custDataLst>
              <p:tags r:id="rId3"/>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31736841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BCDF2C-53F0-4B22-AAD8-4A1C5A21E5A6}"/>
              </a:ext>
            </a:extLst>
          </p:cNvPr>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88A89D-86EB-482C-9744-E763EFAF07E8}"/>
              </a:ext>
            </a:extLst>
          </p:cNvPr>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76A313D-00A1-44D4-8747-7537E7D6A11F}"/>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06A06D-224C-42EF-A935-C7CF4C7C2E47}"/>
              </a:ext>
            </a:extLst>
          </p:cNvPr>
          <p:cNvSpPr>
            <a:spLocks noGrp="1"/>
          </p:cNvSpPr>
          <p:nvPr>
            <p:ph type="dt" sz="half" idx="10"/>
            <p:custDataLst>
              <p:tags r:id="rId4"/>
            </p:custDataLst>
          </p:nvPr>
        </p:nvSpPr>
        <p:spPr/>
        <p:txBody>
          <a:bodyPr/>
          <a:lstStyle/>
          <a:p>
            <a:fld id="{CAB8C781-E0DA-47EA-822A-DA70F260C390}" type="datetimeFigureOut">
              <a:rPr lang="zh-CN" altLang="en-US" smtClean="0"/>
              <a:t>2025/3/18/Tue</a:t>
            </a:fld>
            <a:endParaRPr lang="zh-CN" altLang="en-US"/>
          </a:p>
        </p:txBody>
      </p:sp>
      <p:sp>
        <p:nvSpPr>
          <p:cNvPr id="6" name="页脚占位符 5">
            <a:extLst>
              <a:ext uri="{FF2B5EF4-FFF2-40B4-BE49-F238E27FC236}">
                <a16:creationId xmlns:a16="http://schemas.microsoft.com/office/drawing/2014/main" id="{85D7BED3-9601-4455-96BC-86057EAB8C17}"/>
              </a:ext>
            </a:extLst>
          </p:cNvPr>
          <p:cNvSpPr>
            <a:spLocks noGrp="1"/>
          </p:cNvSpPr>
          <p:nvPr>
            <p:ph type="ftr" sz="quarter" idx="11"/>
            <p:custDataLst>
              <p:tags r:id="rId5"/>
            </p:custDataLst>
          </p:nvPr>
        </p:nvSpPr>
        <p:spPr/>
        <p:txBody>
          <a:bodyPr/>
          <a:lstStyle/>
          <a:p>
            <a:endParaRPr lang="zh-CN" altLang="en-US"/>
          </a:p>
        </p:txBody>
      </p:sp>
      <p:sp>
        <p:nvSpPr>
          <p:cNvPr id="7" name="灯片编号占位符 6">
            <a:extLst>
              <a:ext uri="{FF2B5EF4-FFF2-40B4-BE49-F238E27FC236}">
                <a16:creationId xmlns:a16="http://schemas.microsoft.com/office/drawing/2014/main" id="{45CCE2C1-4BAD-4E08-9C05-53E29F3B3660}"/>
              </a:ext>
            </a:extLst>
          </p:cNvPr>
          <p:cNvSpPr>
            <a:spLocks noGrp="1"/>
          </p:cNvSpPr>
          <p:nvPr>
            <p:ph type="sldNum" sz="quarter" idx="12"/>
            <p:custDataLst>
              <p:tags r:id="rId6"/>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35257839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EA35D-DF22-451C-BB51-D5032A510666}"/>
              </a:ext>
            </a:extLst>
          </p:cNvPr>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29FE27B-9E33-4A66-83F4-D288378273DA}"/>
              </a:ext>
            </a:extLst>
          </p:cNvPr>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AAE4B0-2D06-4B92-A91C-E2E2CB4785FF}"/>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F80631-EE34-43DD-9884-CAA96D9A6B8A}"/>
              </a:ext>
            </a:extLst>
          </p:cNvPr>
          <p:cNvSpPr>
            <a:spLocks noGrp="1"/>
          </p:cNvSpPr>
          <p:nvPr>
            <p:ph type="dt" sz="half" idx="10"/>
            <p:custDataLst>
              <p:tags r:id="rId4"/>
            </p:custDataLst>
          </p:nvPr>
        </p:nvSpPr>
        <p:spPr/>
        <p:txBody>
          <a:bodyPr/>
          <a:lstStyle/>
          <a:p>
            <a:fld id="{CAB8C781-E0DA-47EA-822A-DA70F260C390}" type="datetimeFigureOut">
              <a:rPr lang="zh-CN" altLang="en-US" smtClean="0"/>
              <a:t>2025/3/18/Tue</a:t>
            </a:fld>
            <a:endParaRPr lang="zh-CN" altLang="en-US"/>
          </a:p>
        </p:txBody>
      </p:sp>
      <p:sp>
        <p:nvSpPr>
          <p:cNvPr id="6" name="页脚占位符 5">
            <a:extLst>
              <a:ext uri="{FF2B5EF4-FFF2-40B4-BE49-F238E27FC236}">
                <a16:creationId xmlns:a16="http://schemas.microsoft.com/office/drawing/2014/main" id="{4BE6903D-6B8A-4E9B-A347-482D59E737E7}"/>
              </a:ext>
            </a:extLst>
          </p:cNvPr>
          <p:cNvSpPr>
            <a:spLocks noGrp="1"/>
          </p:cNvSpPr>
          <p:nvPr>
            <p:ph type="ftr" sz="quarter" idx="11"/>
            <p:custDataLst>
              <p:tags r:id="rId5"/>
            </p:custDataLst>
          </p:nvPr>
        </p:nvSpPr>
        <p:spPr/>
        <p:txBody>
          <a:bodyPr/>
          <a:lstStyle/>
          <a:p>
            <a:endParaRPr lang="zh-CN" altLang="en-US"/>
          </a:p>
        </p:txBody>
      </p:sp>
      <p:sp>
        <p:nvSpPr>
          <p:cNvPr id="7" name="灯片编号占位符 6">
            <a:extLst>
              <a:ext uri="{FF2B5EF4-FFF2-40B4-BE49-F238E27FC236}">
                <a16:creationId xmlns:a16="http://schemas.microsoft.com/office/drawing/2014/main" id="{0F99C960-47D4-42E0-A1D0-4CB765FD0B11}"/>
              </a:ext>
            </a:extLst>
          </p:cNvPr>
          <p:cNvSpPr>
            <a:spLocks noGrp="1"/>
          </p:cNvSpPr>
          <p:nvPr>
            <p:ph type="sldNum" sz="quarter" idx="12"/>
            <p:custDataLst>
              <p:tags r:id="rId6"/>
            </p:custDataLst>
          </p:nvPr>
        </p:nvSpPr>
        <p:spPr/>
        <p:txBody>
          <a:bodyPr/>
          <a:lstStyle/>
          <a:p>
            <a:fld id="{AF11B164-BB5B-4B79-B127-9963A59568A0}" type="slidenum">
              <a:rPr lang="zh-CN" altLang="en-US" smtClean="0"/>
              <a:t>‹#›</a:t>
            </a:fld>
            <a:endParaRPr lang="zh-CN" altLang="en-US"/>
          </a:p>
        </p:txBody>
      </p:sp>
    </p:spTree>
    <p:extLst>
      <p:ext uri="{BB962C8B-B14F-4D97-AF65-F5344CB8AC3E}">
        <p14:creationId xmlns:p14="http://schemas.microsoft.com/office/powerpoint/2010/main" val="16145768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image" Target="file:///D:\qq&#25991;&#20214;\712321467\Image\C2C\Image2\%7b75232B38-A165-1FB7-499C-2E1C792CACB5%7d.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ags" Target="../tags/tag6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66.xml"/><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file:///D:\qq&#25991;&#20214;\712321467\Image\C2C\Image2\%7b75232B38-A165-1FB7-499C-2E1C792CACB5%7d.png"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tags" Target="../tags/tag75.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ags" Target="../tags/tag7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file:///D:\qq&#25991;&#20214;\712321467\Image\C2C\Image2\%7b75232B38-A165-1FB7-499C-2E1C792CACB5%7d.png" TargetMode="Externa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1.png"/><Relationship Id="rId10" Type="http://schemas.openxmlformats.org/officeDocument/2006/relationships/slideLayout" Target="../slideLayouts/slideLayout25.xml"/><Relationship Id="rId19" Type="http://schemas.openxmlformats.org/officeDocument/2006/relationships/tags" Target="../tags/tag7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ags" Target="../tags/tag7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6.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ags" Target="../tags/tag126.xml"/><Relationship Id="rId5" Type="http://schemas.openxmlformats.org/officeDocument/2006/relationships/slideLayout" Target="../slideLayouts/slideLayout37.xml"/><Relationship Id="rId10" Type="http://schemas.openxmlformats.org/officeDocument/2006/relationships/tags" Target="../tags/tag125.xml"/><Relationship Id="rId4" Type="http://schemas.openxmlformats.org/officeDocument/2006/relationships/slideLayout" Target="../slideLayouts/slideLayout36.xml"/><Relationship Id="rId9" Type="http://schemas.openxmlformats.org/officeDocument/2006/relationships/tags" Target="../tags/tag1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D55B09-BC13-41C5-973B-98CAC2279795}"/>
              </a:ext>
            </a:extLst>
          </p:cNvPr>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16CD9F4-D9A8-4C17-AB9A-E1AD00BA4FA0}"/>
              </a:ext>
            </a:extLst>
          </p:cNvPr>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CFDF1D-1AE2-4C49-BBEF-9EDF4BD3E6F6}"/>
              </a:ext>
            </a:extLst>
          </p:cNvPr>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8C781-E0DA-47EA-822A-DA70F260C390}" type="datetimeFigureOut">
              <a:rPr lang="zh-CN" altLang="en-US" smtClean="0"/>
              <a:t>2025/3/18/Tue</a:t>
            </a:fld>
            <a:endParaRPr lang="zh-CN" altLang="en-US"/>
          </a:p>
        </p:txBody>
      </p:sp>
      <p:sp>
        <p:nvSpPr>
          <p:cNvPr id="5" name="页脚占位符 4">
            <a:extLst>
              <a:ext uri="{FF2B5EF4-FFF2-40B4-BE49-F238E27FC236}">
                <a16:creationId xmlns:a16="http://schemas.microsoft.com/office/drawing/2014/main" id="{42B847EA-503B-4E0F-9391-D79861BE1B8D}"/>
              </a:ext>
            </a:extLst>
          </p:cNvPr>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E4A4BC-222E-4B73-B6A1-F7E3F55FD941}"/>
              </a:ext>
            </a:extLst>
          </p:cNvPr>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1B164-BB5B-4B79-B127-9963A59568A0}" type="slidenum">
              <a:rPr lang="zh-CN" altLang="en-US" smtClean="0"/>
              <a:t>‹#›</a:t>
            </a:fld>
            <a:endParaRPr lang="zh-CN" altLang="en-US"/>
          </a:p>
        </p:txBody>
      </p:sp>
      <p:pic>
        <p:nvPicPr>
          <p:cNvPr id="7"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197326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6"/>
            </p:custDataLst>
          </p:nvPr>
        </p:nvPicPr>
        <p:blipFill>
          <a:blip r:embed="rId8" r:link="rId9"/>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7"/>
            </p:custDataLst>
          </p:nvPr>
        </p:nvPicPr>
        <p:blipFill>
          <a:blip r:embed="rId8" r:link="rId9"/>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13683814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370">
          <p15:clr>
            <a:srgbClr val="F26B43"/>
          </p15:clr>
        </p15:guide>
        <p15:guide id="3" orient="horz" pos="4042">
          <p15:clr>
            <a:srgbClr val="F26B43"/>
          </p15:clr>
        </p15:guide>
        <p15:guide id="4" pos="7310">
          <p15:clr>
            <a:srgbClr val="F26B43"/>
          </p15:clr>
        </p15:guide>
        <p15:guide id="5" orient="horz" pos="2160">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9"/>
            </p:custDataLst>
          </p:nvPr>
        </p:nvPicPr>
        <p:blipFill>
          <a:blip r:embed="rId23" r:link="rId24"/>
          <a:stretch>
            <a:fillRect/>
          </a:stretch>
        </p:blipFill>
        <p:spPr>
          <a:xfrm>
            <a:off x="838200" y="365125"/>
            <a:ext cx="9525" cy="9525"/>
          </a:xfrm>
          <a:prstGeom prst="rect">
            <a:avLst/>
          </a:prstGeom>
          <a:noFill/>
          <a:ln>
            <a:noFill/>
            <a:miter lim="800000"/>
          </a:ln>
        </p:spPr>
      </p:pic>
      <p:pic>
        <p:nvPicPr>
          <p:cNvPr id="3" name="图片 1073743875" descr="学科网 zxxk.com"/>
          <p:cNvPicPr>
            <a:picLocks noChangeAspect="1"/>
          </p:cNvPicPr>
          <p:nvPr>
            <p:custDataLst>
              <p:tags r:id="rId20"/>
            </p:custDataLst>
          </p:nvPr>
        </p:nvPicPr>
        <p:blipFill>
          <a:blip r:embed="rId23" r:link="rId24"/>
          <a:stretch>
            <a:fillRect/>
          </a:stretch>
        </p:blipFill>
        <p:spPr>
          <a:xfrm>
            <a:off x="838200" y="365125"/>
            <a:ext cx="9525" cy="9525"/>
          </a:xfrm>
          <a:prstGeom prst="rect">
            <a:avLst/>
          </a:prstGeom>
          <a:noFill/>
          <a:ln>
            <a:noFill/>
            <a:miter lim="800000"/>
          </a:ln>
        </p:spPr>
      </p:pic>
      <p:pic>
        <p:nvPicPr>
          <p:cNvPr id="4" name="图片 1073743875" descr="学科网 zxxk.com"/>
          <p:cNvPicPr>
            <a:picLocks noChangeAspect="1"/>
          </p:cNvPicPr>
          <p:nvPr>
            <p:custDataLst>
              <p:tags r:id="rId21"/>
            </p:custDataLst>
          </p:nvPr>
        </p:nvPicPr>
        <p:blipFill>
          <a:blip r:embed="rId23" r:link="rId24"/>
          <a:stretch>
            <a:fillRect/>
          </a:stretch>
        </p:blipFill>
        <p:spPr>
          <a:xfrm>
            <a:off x="838200" y="365125"/>
            <a:ext cx="9525" cy="9525"/>
          </a:xfrm>
          <a:prstGeom prst="rect">
            <a:avLst/>
          </a:prstGeom>
          <a:noFill/>
          <a:ln>
            <a:noFill/>
            <a:miter lim="800000"/>
          </a:ln>
        </p:spPr>
      </p:pic>
      <p:pic>
        <p:nvPicPr>
          <p:cNvPr id="5" name="图片 1073743875" descr="学科网 zxxk.com"/>
          <p:cNvPicPr>
            <a:picLocks noChangeAspect="1"/>
          </p:cNvPicPr>
          <p:nvPr>
            <p:custDataLst>
              <p:tags r:id="rId22"/>
            </p:custDataLst>
          </p:nvPr>
        </p:nvPicPr>
        <p:blipFill>
          <a:blip r:embed="rId23" r:link="rId24"/>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98674232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3" r:id="rId1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矩形 5"/>
          <p:cNvSpPr/>
          <p:nvPr userDrawn="1">
            <p:custDataLst>
              <p:tags r:id="rId9"/>
            </p:custDataLst>
          </p:nvPr>
        </p:nvSpPr>
        <p:spPr>
          <a:xfrm>
            <a:off x="2"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图片 1073743875" descr="学科网 zxxk.com"/>
          <p:cNvPicPr>
            <a:picLocks noChangeAspect="1"/>
          </p:cNvPicPr>
          <p:nvPr>
            <p:custDataLst>
              <p:tags r:id="rId10"/>
            </p:custDataLst>
          </p:nvPr>
        </p:nvPicPr>
        <p:blipFill>
          <a:blip r:embed="rId12" r:link="rId13"/>
          <a:stretch>
            <a:fillRect/>
          </a:stretch>
        </p:blipFill>
        <p:spPr>
          <a:xfrm>
            <a:off x="838200" y="365125"/>
            <a:ext cx="9525" cy="9525"/>
          </a:xfrm>
          <a:prstGeom prst="rect">
            <a:avLst/>
          </a:prstGeom>
          <a:noFill/>
          <a:ln>
            <a:noFill/>
            <a:miter lim="800000"/>
          </a:ln>
        </p:spPr>
      </p:pic>
      <p:pic>
        <p:nvPicPr>
          <p:cNvPr id="8" name="图片 1073743875" descr="学科网 zxxk.com"/>
          <p:cNvPicPr>
            <a:picLocks noChangeAspect="1"/>
          </p:cNvPicPr>
          <p:nvPr>
            <p:custDataLst>
              <p:tags r:id="rId11"/>
            </p:custDataLst>
          </p:nvPr>
        </p:nvPicPr>
        <p:blipFill>
          <a:blip r:embed="rId14" r:link="rId13"/>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4445861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ransition/>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295"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695"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10" Type="http://schemas.openxmlformats.org/officeDocument/2006/relationships/image" Target="../media/image7.png"/><Relationship Id="rId4" Type="http://schemas.openxmlformats.org/officeDocument/2006/relationships/tags" Target="../tags/tag140.xml"/><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41.xml"/><Relationship Id="rId7" Type="http://schemas.openxmlformats.org/officeDocument/2006/relationships/slideLayout" Target="../slideLayouts/slideLayout1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image" Target="../media/image12.sv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image" Target="../media/image11.png"/><Relationship Id="rId5" Type="http://schemas.openxmlformats.org/officeDocument/2006/relationships/tags" Target="../tags/tag249.xml"/><Relationship Id="rId10" Type="http://schemas.openxmlformats.org/officeDocument/2006/relationships/image" Target="../media/image18.png"/><Relationship Id="rId4" Type="http://schemas.openxmlformats.org/officeDocument/2006/relationships/tags" Target="../tags/tag248.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tags" Target="../tags/tag259.xml"/><Relationship Id="rId3" Type="http://schemas.openxmlformats.org/officeDocument/2006/relationships/tags" Target="../tags/tag254.xml"/><Relationship Id="rId7" Type="http://schemas.openxmlformats.org/officeDocument/2006/relationships/tags" Target="../tags/tag258.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image" Target="../media/image19.png"/><Relationship Id="rId5" Type="http://schemas.openxmlformats.org/officeDocument/2006/relationships/tags" Target="../tags/tag256.xml"/><Relationship Id="rId10" Type="http://schemas.openxmlformats.org/officeDocument/2006/relationships/slideLayout" Target="../slideLayouts/slideLayout1.xml"/><Relationship Id="rId4" Type="http://schemas.openxmlformats.org/officeDocument/2006/relationships/tags" Target="../tags/tag255.xml"/><Relationship Id="rId9" Type="http://schemas.openxmlformats.org/officeDocument/2006/relationships/tags" Target="../tags/tag260.xml"/></Relationships>
</file>

<file path=ppt/slides/_rels/slide13.xml.rels><?xml version="1.0" encoding="UTF-8" standalone="yes"?>
<Relationships xmlns="http://schemas.openxmlformats.org/package/2006/relationships"><Relationship Id="rId8" Type="http://schemas.openxmlformats.org/officeDocument/2006/relationships/tags" Target="../tags/tag268.xml"/><Relationship Id="rId13" Type="http://schemas.openxmlformats.org/officeDocument/2006/relationships/tags" Target="../tags/tag273.xml"/><Relationship Id="rId18" Type="http://schemas.openxmlformats.org/officeDocument/2006/relationships/tags" Target="../tags/tag278.xml"/><Relationship Id="rId3" Type="http://schemas.openxmlformats.org/officeDocument/2006/relationships/tags" Target="../tags/tag263.xml"/><Relationship Id="rId21" Type="http://schemas.openxmlformats.org/officeDocument/2006/relationships/tags" Target="../tags/tag281.xml"/><Relationship Id="rId7" Type="http://schemas.openxmlformats.org/officeDocument/2006/relationships/tags" Target="../tags/tag267.xml"/><Relationship Id="rId12" Type="http://schemas.openxmlformats.org/officeDocument/2006/relationships/tags" Target="../tags/tag272.xml"/><Relationship Id="rId17" Type="http://schemas.openxmlformats.org/officeDocument/2006/relationships/tags" Target="../tags/tag277.xml"/><Relationship Id="rId25" Type="http://schemas.openxmlformats.org/officeDocument/2006/relationships/image" Target="../media/image12.svg"/><Relationship Id="rId2" Type="http://schemas.openxmlformats.org/officeDocument/2006/relationships/tags" Target="../tags/tag262.xml"/><Relationship Id="rId16" Type="http://schemas.openxmlformats.org/officeDocument/2006/relationships/tags" Target="../tags/tag276.xml"/><Relationship Id="rId20" Type="http://schemas.openxmlformats.org/officeDocument/2006/relationships/tags" Target="../tags/tag280.xml"/><Relationship Id="rId1" Type="http://schemas.openxmlformats.org/officeDocument/2006/relationships/tags" Target="../tags/tag261.xml"/><Relationship Id="rId6" Type="http://schemas.openxmlformats.org/officeDocument/2006/relationships/tags" Target="../tags/tag266.xml"/><Relationship Id="rId11" Type="http://schemas.openxmlformats.org/officeDocument/2006/relationships/tags" Target="../tags/tag271.xml"/><Relationship Id="rId24" Type="http://schemas.openxmlformats.org/officeDocument/2006/relationships/image" Target="../media/image11.png"/><Relationship Id="rId5" Type="http://schemas.openxmlformats.org/officeDocument/2006/relationships/tags" Target="../tags/tag265.xml"/><Relationship Id="rId15" Type="http://schemas.openxmlformats.org/officeDocument/2006/relationships/tags" Target="../tags/tag275.xml"/><Relationship Id="rId23" Type="http://schemas.openxmlformats.org/officeDocument/2006/relationships/image" Target="../media/image20.png"/><Relationship Id="rId10" Type="http://schemas.openxmlformats.org/officeDocument/2006/relationships/tags" Target="../tags/tag270.xml"/><Relationship Id="rId19" Type="http://schemas.openxmlformats.org/officeDocument/2006/relationships/tags" Target="../tags/tag279.xml"/><Relationship Id="rId4" Type="http://schemas.openxmlformats.org/officeDocument/2006/relationships/tags" Target="../tags/tag264.xml"/><Relationship Id="rId9" Type="http://schemas.openxmlformats.org/officeDocument/2006/relationships/tags" Target="../tags/tag269.xml"/><Relationship Id="rId14" Type="http://schemas.openxmlformats.org/officeDocument/2006/relationships/tags" Target="../tags/tag274.xml"/><Relationship Id="rId22"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image" Target="../media/image21.jpeg"/><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slideLayout" Target="../slideLayouts/slideLayout32.xml"/><Relationship Id="rId17" Type="http://schemas.openxmlformats.org/officeDocument/2006/relationships/image" Target="../media/image12.svg"/><Relationship Id="rId2" Type="http://schemas.openxmlformats.org/officeDocument/2006/relationships/tags" Target="../tags/tag283.xml"/><Relationship Id="rId16" Type="http://schemas.openxmlformats.org/officeDocument/2006/relationships/image" Target="../media/image11.png"/><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image" Target="../media/image23.jpeg"/><Relationship Id="rId10" Type="http://schemas.openxmlformats.org/officeDocument/2006/relationships/tags" Target="../tags/tag291.xml"/><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image" Target="../media/image11.png"/><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image" Target="../media/image25.jpe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24.png"/><Relationship Id="rId5" Type="http://schemas.openxmlformats.org/officeDocument/2006/relationships/tags" Target="../tags/tag297.xml"/><Relationship Id="rId10" Type="http://schemas.openxmlformats.org/officeDocument/2006/relationships/slideLayout" Target="../slideLayouts/slideLayout32.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image" Target="../media/image12.svg"/><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image" Target="../media/image11.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image" Target="../media/image26.jpeg"/><Relationship Id="rId5" Type="http://schemas.openxmlformats.org/officeDocument/2006/relationships/tags" Target="../tags/tag306.xml"/><Relationship Id="rId10" Type="http://schemas.openxmlformats.org/officeDocument/2006/relationships/slideLayout" Target="../slideLayouts/slideLayout32.xml"/><Relationship Id="rId4" Type="http://schemas.openxmlformats.org/officeDocument/2006/relationships/tags" Target="../tags/tag305.xml"/><Relationship Id="rId9" Type="http://schemas.openxmlformats.org/officeDocument/2006/relationships/tags" Target="../tags/tag310.xml"/></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313.xml"/><Relationship Id="rId7" Type="http://schemas.openxmlformats.org/officeDocument/2006/relationships/image" Target="../media/image11.png"/><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32.xml"/><Relationship Id="rId5" Type="http://schemas.openxmlformats.org/officeDocument/2006/relationships/tags" Target="../tags/tag315.xml"/><Relationship Id="rId10" Type="http://schemas.microsoft.com/office/2007/relationships/hdphoto" Target="../media/hdphoto1.wdp"/><Relationship Id="rId4" Type="http://schemas.openxmlformats.org/officeDocument/2006/relationships/tags" Target="../tags/tag314.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18.xml"/><Relationship Id="rId7" Type="http://schemas.openxmlformats.org/officeDocument/2006/relationships/slideLayout" Target="../slideLayouts/slideLayout7.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10" Type="http://schemas.openxmlformats.org/officeDocument/2006/relationships/image" Target="../media/image12.svg"/><Relationship Id="rId4" Type="http://schemas.openxmlformats.org/officeDocument/2006/relationships/tags" Target="../tags/tag319.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327.xml"/><Relationship Id="rId7" Type="http://schemas.openxmlformats.org/officeDocument/2006/relationships/slideLayout" Target="../slideLayouts/slideLayout33.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notesSlide" Target="../notesSlides/notesSlide1.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slideLayout" Target="../slideLayouts/slideLayout12.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image" Target="../media/image9.png"/><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notesSlide" Target="../notesSlides/notesSlide2.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slideLayout" Target="../slideLayouts/slideLayout22.xml"/><Relationship Id="rId5" Type="http://schemas.openxmlformats.org/officeDocument/2006/relationships/tags" Target="../tags/tag163.xml"/><Relationship Id="rId10" Type="http://schemas.openxmlformats.org/officeDocument/2006/relationships/tags" Target="../tags/tag168.xml"/><Relationship Id="rId4" Type="http://schemas.openxmlformats.org/officeDocument/2006/relationships/tags" Target="../tags/tag162.xml"/><Relationship Id="rId9" Type="http://schemas.openxmlformats.org/officeDocument/2006/relationships/tags" Target="../tags/tag167.xml"/></Relationships>
</file>

<file path=ppt/slides/_rels/slide4.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image" Target="../media/image10.png"/><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slideLayout" Target="../slideLayouts/slideLayout19.xml"/><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image" Target="../media/image12.svg"/><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tags" Target="../tags/tag186.xml"/><Relationship Id="rId10" Type="http://schemas.openxmlformats.org/officeDocument/2006/relationships/tags" Target="../tags/tag181.xml"/><Relationship Id="rId19" Type="http://schemas.openxmlformats.org/officeDocument/2006/relationships/image" Target="../media/image11.pn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s>
</file>

<file path=ppt/slides/_rels/slide5.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3" Type="http://schemas.openxmlformats.org/officeDocument/2006/relationships/tags" Target="../tags/tag190.xml"/><Relationship Id="rId21" Type="http://schemas.openxmlformats.org/officeDocument/2006/relationships/image" Target="../media/image11.png"/><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slideLayout" Target="../slideLayouts/slideLayout1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5" Type="http://schemas.openxmlformats.org/officeDocument/2006/relationships/tags" Target="../tags/tag202.xml"/><Relationship Id="rId10" Type="http://schemas.openxmlformats.org/officeDocument/2006/relationships/tags" Target="../tags/tag197.xml"/><Relationship Id="rId19" Type="http://schemas.openxmlformats.org/officeDocument/2006/relationships/tags" Target="../tags/tag206.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tags" Target="../tags/tag209.xml"/><Relationship Id="rId7" Type="http://schemas.openxmlformats.org/officeDocument/2006/relationships/tags" Target="../tags/tag21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image" Target="../media/image13.png"/><Relationship Id="rId5" Type="http://schemas.openxmlformats.org/officeDocument/2006/relationships/tags" Target="../tags/tag211.xml"/><Relationship Id="rId10" Type="http://schemas.openxmlformats.org/officeDocument/2006/relationships/image" Target="../media/image12.svg"/><Relationship Id="rId4" Type="http://schemas.openxmlformats.org/officeDocument/2006/relationships/tags" Target="../tags/tag210.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tags" Target="../tags/tag221.xml"/><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image" Target="../media/image14.jpe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image" Target="../media/image12.svg"/><Relationship Id="rId5" Type="http://schemas.openxmlformats.org/officeDocument/2006/relationships/tags" Target="../tags/tag218.xml"/><Relationship Id="rId10" Type="http://schemas.openxmlformats.org/officeDocument/2006/relationships/image" Target="../media/image11.png"/><Relationship Id="rId4" Type="http://schemas.openxmlformats.org/officeDocument/2006/relationships/tags" Target="../tags/tag217.xml"/><Relationship Id="rId9"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image" Target="../media/image12.svg"/><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image" Target="../media/image11.pn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15.jpeg"/><Relationship Id="rId5" Type="http://schemas.openxmlformats.org/officeDocument/2006/relationships/tags" Target="../tags/tag226.xml"/><Relationship Id="rId10" Type="http://schemas.openxmlformats.org/officeDocument/2006/relationships/slideLayout" Target="../slideLayouts/slideLayout19.xml"/><Relationship Id="rId4" Type="http://schemas.openxmlformats.org/officeDocument/2006/relationships/tags" Target="../tags/tag225.xml"/><Relationship Id="rId9" Type="http://schemas.openxmlformats.org/officeDocument/2006/relationships/tags" Target="../tags/tag230.xml"/></Relationships>
</file>

<file path=ppt/slides/_rels/slide9.xml.rels><?xml version="1.0" encoding="UTF-8" standalone="yes"?>
<Relationships xmlns="http://schemas.openxmlformats.org/package/2006/relationships"><Relationship Id="rId8" Type="http://schemas.openxmlformats.org/officeDocument/2006/relationships/tags" Target="../tags/tag238.xml"/><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image" Target="../media/image16.jpe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image" Target="../media/image12.svg"/><Relationship Id="rId5" Type="http://schemas.openxmlformats.org/officeDocument/2006/relationships/tags" Target="../tags/tag235.xml"/><Relationship Id="rId10" Type="http://schemas.openxmlformats.org/officeDocument/2006/relationships/image" Target="../media/image11.png"/><Relationship Id="rId4" Type="http://schemas.openxmlformats.org/officeDocument/2006/relationships/tags" Target="../tags/tag234.xml"/><Relationship Id="rId9"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F36B9A1-D1E1-4B11-983E-CEFAAA400328}"/>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矩形 3">
            <a:extLst>
              <a:ext uri="{FF2B5EF4-FFF2-40B4-BE49-F238E27FC236}">
                <a16:creationId xmlns:a16="http://schemas.microsoft.com/office/drawing/2014/main" id="{84AFCA94-1F38-43F4-B0DA-2ED2A5871789}"/>
              </a:ext>
            </a:extLst>
          </p:cNvPr>
          <p:cNvSpPr/>
          <p:nvPr>
            <p:custDataLst>
              <p:tags r:id="rId2"/>
            </p:custDataLst>
          </p:nvPr>
        </p:nvSpPr>
        <p:spPr>
          <a:xfrm>
            <a:off x="1040675" y="2410098"/>
            <a:ext cx="10110651" cy="2037805"/>
          </a:xfrm>
          <a:prstGeom prst="rect">
            <a:avLst/>
          </a:prstGeom>
          <a:solidFill>
            <a:sysClr val="windowText" lastClr="000000">
              <a:lumMod val="95000"/>
              <a:lumOff val="5000"/>
              <a:alpha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5" name="矩形 4">
            <a:extLst>
              <a:ext uri="{FF2B5EF4-FFF2-40B4-BE49-F238E27FC236}">
                <a16:creationId xmlns:a16="http://schemas.microsoft.com/office/drawing/2014/main" id="{D0D6637F-D5F4-4B29-BE13-09B3D193C236}"/>
              </a:ext>
            </a:extLst>
          </p:cNvPr>
          <p:cNvSpPr/>
          <p:nvPr>
            <p:custDataLst>
              <p:tags r:id="rId3"/>
            </p:custDataLst>
          </p:nvPr>
        </p:nvSpPr>
        <p:spPr>
          <a:xfrm>
            <a:off x="1206137" y="2562499"/>
            <a:ext cx="9779726" cy="1741714"/>
          </a:xfrm>
          <a:prstGeom prst="rect">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6" name="矩形 5">
            <a:extLst>
              <a:ext uri="{FF2B5EF4-FFF2-40B4-BE49-F238E27FC236}">
                <a16:creationId xmlns:a16="http://schemas.microsoft.com/office/drawing/2014/main" id="{2C09932D-5DD4-4CB2-837B-65AA8C26FC40}"/>
              </a:ext>
            </a:extLst>
          </p:cNvPr>
          <p:cNvSpPr/>
          <p:nvPr>
            <p:custDataLst>
              <p:tags r:id="rId4"/>
            </p:custDataLst>
          </p:nvPr>
        </p:nvSpPr>
        <p:spPr>
          <a:xfrm>
            <a:off x="4460780" y="2774853"/>
            <a:ext cx="3270447" cy="46166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a:t>
            </a:r>
            <a:r>
              <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选必三 </a:t>
            </a:r>
            <a:r>
              <a:rPr kumimoji="0" lang="en-US" altLang="zh-CN"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3.3.1</a:t>
            </a:r>
            <a:r>
              <a:rPr kumimoji="0" lang="en-US" altLang="zh-CN"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a:t>
            </a:r>
            <a:endParaRPr kumimoji="0" lang="zh-CN" altLang="en-US" sz="2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7" name="文本框 6">
            <a:extLst>
              <a:ext uri="{FF2B5EF4-FFF2-40B4-BE49-F238E27FC236}">
                <a16:creationId xmlns:a16="http://schemas.microsoft.com/office/drawing/2014/main" id="{5E7395CA-C842-4513-8725-BC442843470D}"/>
              </a:ext>
            </a:extLst>
          </p:cNvPr>
          <p:cNvSpPr txBox="1"/>
          <p:nvPr>
            <p:custDataLst>
              <p:tags r:id="rId5"/>
            </p:custDataLst>
          </p:nvPr>
        </p:nvSpPr>
        <p:spPr>
          <a:xfrm>
            <a:off x="1206137" y="3252151"/>
            <a:ext cx="97797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4800" b="1">
                <a:solidFill>
                  <a:prstClr val="white"/>
                </a:solidFill>
                <a:latin typeface="微软雅黑" panose="020B0503020204020204" pitchFamily="34" charset="-122"/>
                <a:ea typeface="微软雅黑" panose="020B0503020204020204" pitchFamily="34" charset="-122"/>
                <a:cs typeface="Arial"/>
              </a:rPr>
              <a:t>环境安全对国家安全的影响</a:t>
            </a:r>
            <a:endParaRPr kumimoji="0" lang="en-US" altLang="zh-CN" sz="4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8" name="iconfont-10357-5072110">
            <a:extLst>
              <a:ext uri="{FF2B5EF4-FFF2-40B4-BE49-F238E27FC236}">
                <a16:creationId xmlns:a16="http://schemas.microsoft.com/office/drawing/2014/main" id="{352FB30F-5A59-40D9-B48A-A56C0E293BCD}"/>
              </a:ext>
            </a:extLst>
          </p:cNvPr>
          <p:cNvSpPr>
            <a:spLocks noChangeAspect="1"/>
          </p:cNvSpPr>
          <p:nvPr>
            <p:custDataLst>
              <p:tags r:id="rId6"/>
            </p:custDataLst>
          </p:nvPr>
        </p:nvSpPr>
        <p:spPr bwMode="auto">
          <a:xfrm>
            <a:off x="10608246" y="25533"/>
            <a:ext cx="377617" cy="609685"/>
          </a:xfrm>
          <a:custGeom>
            <a:avLst/>
            <a:gdLst>
              <a:gd name="T0" fmla="*/ 0 w 7928"/>
              <a:gd name="T1" fmla="*/ 0 h 12800"/>
              <a:gd name="T2" fmla="*/ 0 w 7928"/>
              <a:gd name="T3" fmla="*/ 12800 h 12800"/>
              <a:gd name="T4" fmla="*/ 3964 w 7928"/>
              <a:gd name="T5" fmla="*/ 9989 h 12800"/>
              <a:gd name="T6" fmla="*/ 7928 w 7928"/>
              <a:gd name="T7" fmla="*/ 12800 h 12800"/>
              <a:gd name="T8" fmla="*/ 7928 w 7928"/>
              <a:gd name="T9" fmla="*/ 0 h 12800"/>
              <a:gd name="T10" fmla="*/ 0 w 7928"/>
              <a:gd name="T11" fmla="*/ 0 h 12800"/>
            </a:gdLst>
            <a:ahLst/>
            <a:cxnLst>
              <a:cxn ang="0">
                <a:pos x="T0" y="T1"/>
              </a:cxn>
              <a:cxn ang="0">
                <a:pos x="T2" y="T3"/>
              </a:cxn>
              <a:cxn ang="0">
                <a:pos x="T4" y="T5"/>
              </a:cxn>
              <a:cxn ang="0">
                <a:pos x="T6" y="T7"/>
              </a:cxn>
              <a:cxn ang="0">
                <a:pos x="T8" y="T9"/>
              </a:cxn>
              <a:cxn ang="0">
                <a:pos x="T10" y="T11"/>
              </a:cxn>
            </a:cxnLst>
            <a:rect l="0" t="0" r="r" b="b"/>
            <a:pathLst>
              <a:path w="7928" h="12800">
                <a:moveTo>
                  <a:pt x="0" y="0"/>
                </a:moveTo>
                <a:lnTo>
                  <a:pt x="0" y="12800"/>
                </a:lnTo>
                <a:lnTo>
                  <a:pt x="3964" y="9989"/>
                </a:lnTo>
                <a:lnTo>
                  <a:pt x="7928" y="12800"/>
                </a:lnTo>
                <a:lnTo>
                  <a:pt x="7928" y="0"/>
                </a:lnTo>
                <a:lnTo>
                  <a:pt x="0" y="0"/>
                </a:lnTo>
                <a:close/>
              </a:path>
            </a:pathLst>
          </a:custGeom>
          <a:solidFill>
            <a:schemeClr val="bg1"/>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Arial"/>
            </a:endParaRPr>
          </a:p>
        </p:txBody>
      </p:sp>
      <p:sp>
        <p:nvSpPr>
          <p:cNvPr id="11" name="ïṧḻiďe">
            <a:extLst>
              <a:ext uri="{FF2B5EF4-FFF2-40B4-BE49-F238E27FC236}">
                <a16:creationId xmlns:a16="http://schemas.microsoft.com/office/drawing/2014/main" id="{14219D6C-D5DA-4668-81FA-68BB702F3425}"/>
              </a:ext>
            </a:extLst>
          </p:cNvPr>
          <p:cNvSpPr txBox="1"/>
          <p:nvPr>
            <p:custDataLst>
              <p:tags r:id="rId7"/>
            </p:custDataLst>
          </p:nvPr>
        </p:nvSpPr>
        <p:spPr>
          <a:xfrm>
            <a:off x="996950" y="5934771"/>
            <a:ext cx="2927350" cy="310871"/>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0"/>
              </a:spcBef>
              <a:spcAft>
                <a:spcPct val="0"/>
              </a:spcAft>
              <a:buClrTx/>
              <a:buSzTx/>
              <a:buFont typeface="Arial" panose="020B0604020202020204" pitchFamily="34" charset="0"/>
              <a:buNone/>
              <a:defRPr/>
            </a:pPr>
            <a:r>
              <a:rPr kumimoji="0" lang="en-US" altLang="zh-CN" sz="1200" b="0" i="0" u="none" strike="noStrike" kern="1200" cap="none" spc="0" normalizeH="0" baseline="0" noProof="0">
                <a:ln>
                  <a:noFill/>
                </a:ln>
                <a:solidFill>
                  <a:prstClr val="white">
                    <a:alpha val="50000"/>
                  </a:prstClr>
                </a:solidFill>
                <a:effectLst/>
                <a:uLnTx/>
                <a:uFillTx/>
                <a:latin typeface="Times New Roman" panose="02020603050405020304" pitchFamily="18" charset="0"/>
                <a:ea typeface="方正粗黑宋简体" panose="02000000000000000000" pitchFamily="2" charset="-122"/>
                <a:cs typeface="Times New Roman" panose="02020603050405020304" pitchFamily="18" charset="0"/>
              </a:rPr>
              <a:t>2019</a:t>
            </a:r>
            <a:r>
              <a:rPr kumimoji="0" lang="zh-CN" altLang="en-US" sz="1200" b="0" i="0" u="none" strike="noStrike" kern="1200" cap="none" spc="0" normalizeH="0" baseline="0" noProof="0">
                <a:ln>
                  <a:noFill/>
                </a:ln>
                <a:solidFill>
                  <a:prstClr val="white">
                    <a:alpha val="50000"/>
                  </a:prstClr>
                </a:solidFill>
                <a:effectLst/>
                <a:uLnTx/>
                <a:uFillTx/>
                <a:latin typeface="Times New Roman" panose="02020603050405020304" pitchFamily="18" charset="0"/>
                <a:ea typeface="方正粗黑宋简体" panose="02000000000000000000" pitchFamily="2" charset="-122"/>
                <a:cs typeface="Times New Roman" panose="02020603050405020304" pitchFamily="18" charset="0"/>
              </a:rPr>
              <a:t>新课标人教版选择性必修三 </a:t>
            </a:r>
            <a:endParaRPr kumimoji="0" lang="en-US" altLang="en-US" sz="1200" b="0" i="0" u="none" strike="noStrike" kern="1200" cap="none" spc="0" normalizeH="0" baseline="0" noProof="0">
              <a:ln>
                <a:noFill/>
              </a:ln>
              <a:solidFill>
                <a:prstClr val="white">
                  <a:alpha val="50000"/>
                </a:prstClr>
              </a:solidFill>
              <a:effectLst/>
              <a:uLnTx/>
              <a:uFillTx/>
              <a:latin typeface="Times New Roman" panose="02020603050405020304" pitchFamily="18" charset="0"/>
              <a:ea typeface="方正粗黑宋简体" panose="02000000000000000000" pitchFamily="2" charset="-122"/>
              <a:cs typeface="Times New Roman" panose="02020603050405020304" pitchFamily="18" charset="0"/>
            </a:endParaRPr>
          </a:p>
        </p:txBody>
      </p:sp>
      <p:sp>
        <p:nvSpPr>
          <p:cNvPr id="12" name="í$ḷiďè">
            <a:extLst>
              <a:ext uri="{FF2B5EF4-FFF2-40B4-BE49-F238E27FC236}">
                <a16:creationId xmlns:a16="http://schemas.microsoft.com/office/drawing/2014/main" id="{41D4D8C4-3B3C-40C5-B150-23D47EAD2458}"/>
              </a:ext>
            </a:extLst>
          </p:cNvPr>
          <p:cNvSpPr txBox="1"/>
          <p:nvPr>
            <p:custDataLst>
              <p:tags r:id="rId8"/>
            </p:custDataLst>
          </p:nvPr>
        </p:nvSpPr>
        <p:spPr>
          <a:xfrm>
            <a:off x="8721090" y="5926511"/>
            <a:ext cx="2747010" cy="296271"/>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90000"/>
              </a:lnSpc>
              <a:spcBef>
                <a:spcPts val="100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prstClr val="white">
                    <a:alpha val="50000"/>
                  </a:prstClr>
                </a:solidFill>
                <a:effectLst/>
                <a:uLnTx/>
                <a:uFillTx/>
                <a:latin typeface="Times New Roman" panose="02020603050405020304" pitchFamily="18" charset="0"/>
                <a:ea typeface="方正粗黑宋简体" panose="02000000000000000000" pitchFamily="2" charset="-122"/>
                <a:cs typeface="Times New Roman" panose="02020603050405020304" pitchFamily="18" charset="0"/>
              </a:rPr>
              <a:t>第二章第二节</a:t>
            </a:r>
            <a:endParaRPr kumimoji="0" lang="en-US" altLang="zh-CN" sz="1200" b="0" i="0" u="none" strike="noStrike" kern="1200" cap="none" spc="0" normalizeH="0" baseline="0" noProof="0">
              <a:ln>
                <a:noFill/>
              </a:ln>
              <a:solidFill>
                <a:prstClr val="white">
                  <a:alpha val="50000"/>
                </a:prstClr>
              </a:solidFill>
              <a:effectLst/>
              <a:uLnTx/>
              <a:uFillTx/>
              <a:latin typeface="Times New Roman" panose="02020603050405020304" pitchFamily="18" charset="0"/>
              <a:ea typeface="方正粗黑宋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1523321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43B3CC4-C420-4676-B45C-A61FE73267D2}"/>
              </a:ext>
            </a:extLst>
          </p:cNvPr>
          <p:cNvSpPr/>
          <p:nvPr>
            <p:custDataLst>
              <p:tags r:id="rId1"/>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6" name="图形 5">
            <a:extLst>
              <a:ext uri="{FF2B5EF4-FFF2-40B4-BE49-F238E27FC236}">
                <a16:creationId xmlns:a16="http://schemas.microsoft.com/office/drawing/2014/main" id="{E2C3317A-209B-4CC1-9501-52E690485E9D}"/>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306950" y="6051733"/>
            <a:ext cx="551985" cy="551985"/>
          </a:xfrm>
          <a:prstGeom prst="rect">
            <a:avLst/>
          </a:prstGeom>
        </p:spPr>
      </p:pic>
      <p:sp>
        <p:nvSpPr>
          <p:cNvPr id="3" name="矩形 2">
            <a:extLst>
              <a:ext uri="{FF2B5EF4-FFF2-40B4-BE49-F238E27FC236}">
                <a16:creationId xmlns:a16="http://schemas.microsoft.com/office/drawing/2014/main" id="{CDA89A2F-7260-4F86-BA29-0522F69414E1}"/>
              </a:ext>
            </a:extLst>
          </p:cNvPr>
          <p:cNvSpPr/>
          <p:nvPr>
            <p:custDataLst>
              <p:tags r:id="rId3"/>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24" name="文本框 23">
            <a:extLst>
              <a:ext uri="{FF2B5EF4-FFF2-40B4-BE49-F238E27FC236}">
                <a16:creationId xmlns:a16="http://schemas.microsoft.com/office/drawing/2014/main" id="{07DB07EB-D529-4F22-B89F-327257D89399}"/>
              </a:ext>
            </a:extLst>
          </p:cNvPr>
          <p:cNvSpPr txBox="1"/>
          <p:nvPr>
            <p:custDataLst>
              <p:tags r:id="rId4"/>
            </p:custDataLst>
          </p:nvPr>
        </p:nvSpPr>
        <p:spPr>
          <a:xfrm>
            <a:off x="8678619" y="951635"/>
            <a:ext cx="393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区</a:t>
            </a:r>
          </a:p>
        </p:txBody>
      </p:sp>
      <p:sp>
        <p:nvSpPr>
          <p:cNvPr id="29" name="标题 1">
            <a:extLst>
              <a:ext uri="{FF2B5EF4-FFF2-40B4-BE49-F238E27FC236}">
                <a16:creationId xmlns:a16="http://schemas.microsoft.com/office/drawing/2014/main" id="{B55EB41F-7727-4E18-9FDC-70B8F675F07E}"/>
              </a:ext>
            </a:extLst>
          </p:cNvPr>
          <p:cNvSpPr txBox="1"/>
          <p:nvPr>
            <p:custDataLst>
              <p:tags r:id="rId5"/>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n-US" altLang="zh-CN">
                <a:solidFill>
                  <a:prstClr val="black"/>
                </a:solidFill>
                <a:latin typeface="微软雅黑" panose="020B0503020204020204" pitchFamily="34" charset="-122"/>
                <a:ea typeface="微软雅黑" panose="020B0503020204020204" pitchFamily="34" charset="-122"/>
                <a:cs typeface="Arial"/>
                <a:sym typeface="+mn-lt"/>
              </a:rPr>
              <a:t>7</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环境安全问题的主要类型</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graphicFrame>
        <p:nvGraphicFramePr>
          <p:cNvPr id="10" name="表格 9">
            <a:extLst>
              <a:ext uri="{FF2B5EF4-FFF2-40B4-BE49-F238E27FC236}">
                <a16:creationId xmlns:a16="http://schemas.microsoft.com/office/drawing/2014/main" id="{C7E6FEAA-8FF7-4007-9F0B-DAC9CD24A7B0}"/>
              </a:ext>
            </a:extLst>
          </p:cNvPr>
          <p:cNvGraphicFramePr>
            <a:graphicFrameLocks noGrp="1"/>
          </p:cNvGraphicFramePr>
          <p:nvPr>
            <p:custDataLst>
              <p:tags r:id="rId6"/>
            </p:custDataLst>
          </p:nvPr>
        </p:nvGraphicFramePr>
        <p:xfrm>
          <a:off x="411480" y="1269365"/>
          <a:ext cx="11412855" cy="4925695"/>
        </p:xfrm>
        <a:graphic>
          <a:graphicData uri="http://schemas.openxmlformats.org/drawingml/2006/table">
            <a:tbl>
              <a:tblPr>
                <a:effectLst>
                  <a:outerShdw blurRad="50800" dist="38100" dir="2700000" algn="tl" rotWithShape="0">
                    <a:prstClr val="black">
                      <a:alpha val="40000"/>
                    </a:prstClr>
                  </a:outerShdw>
                </a:effectLst>
              </a:tblPr>
              <a:tblGrid>
                <a:gridCol w="2299970">
                  <a:extLst>
                    <a:ext uri="{9D8B030D-6E8A-4147-A177-3AD203B41FA5}">
                      <a16:colId xmlns:a16="http://schemas.microsoft.com/office/drawing/2014/main" val="20000"/>
                    </a:ext>
                  </a:extLst>
                </a:gridCol>
                <a:gridCol w="3405505">
                  <a:extLst>
                    <a:ext uri="{9D8B030D-6E8A-4147-A177-3AD203B41FA5}">
                      <a16:colId xmlns:a16="http://schemas.microsoft.com/office/drawing/2014/main" val="20001"/>
                    </a:ext>
                  </a:extLst>
                </a:gridCol>
                <a:gridCol w="2854960">
                  <a:extLst>
                    <a:ext uri="{9D8B030D-6E8A-4147-A177-3AD203B41FA5}">
                      <a16:colId xmlns:a16="http://schemas.microsoft.com/office/drawing/2014/main" val="20002"/>
                    </a:ext>
                  </a:extLst>
                </a:gridCol>
                <a:gridCol w="2852420">
                  <a:extLst>
                    <a:ext uri="{9D8B030D-6E8A-4147-A177-3AD203B41FA5}">
                      <a16:colId xmlns:a16="http://schemas.microsoft.com/office/drawing/2014/main" val="20003"/>
                    </a:ext>
                  </a:extLst>
                </a:gridCol>
              </a:tblGrid>
              <a:tr h="833120">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2600" b="1" spc="300">
                          <a:solidFill>
                            <a:schemeClr val="tx1"/>
                          </a:solidFill>
                          <a:uFillTx/>
                          <a:latin typeface="微软雅黑" panose="020B0503020204020204" charset="-122"/>
                          <a:ea typeface="微软雅黑"/>
                        </a:rPr>
                        <a:t>类型</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chemeClr val="bg1">
                        <a:lumMod val="85000"/>
                      </a:schemeClr>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2600" b="1" spc="300">
                          <a:solidFill>
                            <a:schemeClr val="tx1"/>
                          </a:solidFill>
                          <a:uFillTx/>
                          <a:latin typeface="微软雅黑" panose="020B0503020204020204" charset="-122"/>
                          <a:ea typeface="微软雅黑"/>
                        </a:rPr>
                        <a:t>举例</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chemeClr val="bg1">
                        <a:lumMod val="85000"/>
                      </a:schemeClr>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2600" b="1" spc="300">
                          <a:solidFill>
                            <a:schemeClr val="tx1"/>
                          </a:solidFill>
                          <a:uFillTx/>
                          <a:latin typeface="微软雅黑" panose="020B0503020204020204" charset="-122"/>
                          <a:ea typeface="微软雅黑"/>
                        </a:rPr>
                        <a:t>特点</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chemeClr val="bg1">
                        <a:lumMod val="85000"/>
                      </a:schemeClr>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hangingPunct="1">
                        <a:buNone/>
                      </a:pPr>
                      <a:r>
                        <a:rPr lang="zh-CN" altLang="en-US" sz="2600" b="1" spc="300">
                          <a:solidFill>
                            <a:schemeClr val="tx1"/>
                          </a:solidFill>
                          <a:uFillTx/>
                          <a:latin typeface="微软雅黑" panose="020B0503020204020204" charset="-122"/>
                          <a:ea typeface="微软雅黑"/>
                        </a:rPr>
                        <a:t>影响持续时间</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019300">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hangingPunct="1">
                        <a:buClrTx/>
                        <a:buSzTx/>
                        <a:buFontTx/>
                        <a:buNone/>
                      </a:pPr>
                      <a:r>
                        <a:rPr lang="zh-CN" altLang="en-US" sz="2600" b="1" spc="300">
                          <a:solidFill>
                            <a:schemeClr val="tx1"/>
                          </a:solidFill>
                          <a:uFillTx/>
                          <a:latin typeface="微软雅黑" panose="020B0503020204020204" charset="-122"/>
                          <a:ea typeface="微软雅黑"/>
                        </a:rPr>
                        <a:t>突发性</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just" eaLnBrk="1" hangingPunct="1">
                        <a:buClrTx/>
                        <a:buSzTx/>
                        <a:buFontTx/>
                        <a:buNone/>
                      </a:pPr>
                      <a:r>
                        <a:rPr lang="zh-CN" altLang="en-US" sz="2600" spc="200">
                          <a:solidFill>
                            <a:srgbClr val="404040"/>
                          </a:solidFill>
                          <a:uFillTx/>
                          <a:latin typeface="兰米宋韵" panose="02000503000000000000" charset="-122"/>
                          <a:ea typeface="兰米宋韵" panose="02000503000000000000" charset="-122"/>
                        </a:rPr>
                        <a:t>超高浓度污染物排放危险化学品泄漏、核泄漏等</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just" eaLnBrk="1" hangingPunct="1">
                        <a:buClrTx/>
                        <a:buSzTx/>
                        <a:buFontTx/>
                        <a:buNone/>
                      </a:pPr>
                      <a:r>
                        <a:rPr lang="zh-CN" altLang="en-US" sz="2600" spc="200">
                          <a:solidFill>
                            <a:srgbClr val="404040"/>
                          </a:solidFill>
                          <a:uFillTx/>
                          <a:latin typeface="兰米宋韵" panose="02000503000000000000" charset="-122"/>
                          <a:ea typeface="兰米宋韵" panose="02000503000000000000" charset="-122"/>
                        </a:rPr>
                        <a:t>在短时间内造成重大危害，需采取应急响应措施</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just" eaLnBrk="1" hangingPunct="1">
                        <a:buClrTx/>
                        <a:buSzTx/>
                        <a:buFontTx/>
                        <a:buNone/>
                      </a:pPr>
                      <a:r>
                        <a:rPr lang="zh-CN" altLang="en-US" sz="2600" spc="200">
                          <a:solidFill>
                            <a:srgbClr val="404040"/>
                          </a:solidFill>
                          <a:uFillTx/>
                          <a:latin typeface="兰米宋韵" panose="02000503000000000000" charset="-122"/>
                          <a:ea typeface="兰米宋韵" panose="02000503000000000000" charset="-122"/>
                        </a:rPr>
                        <a:t>短，有些持续时间长，如核泄漏</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extLst>
                  <a:ext uri="{0D108BD9-81ED-4DB2-BD59-A6C34878D82A}">
                    <a16:rowId xmlns:a16="http://schemas.microsoft.com/office/drawing/2014/main" val="10001"/>
                  </a:ext>
                </a:extLst>
              </a:tr>
              <a:tr h="2073275">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ctr" eaLnBrk="1" hangingPunct="1">
                        <a:buClrTx/>
                        <a:buSzTx/>
                        <a:buFontTx/>
                        <a:buNone/>
                      </a:pPr>
                      <a:endParaRPr lang="zh-CN" altLang="en-US" sz="2600" b="1" spc="300">
                        <a:solidFill>
                          <a:schemeClr val="tx1"/>
                        </a:solidFill>
                        <a:uFillTx/>
                        <a:latin typeface="微软雅黑" panose="020B0503020204020204" charset="-122"/>
                        <a:ea typeface="微软雅黑"/>
                      </a:endParaRPr>
                    </a:p>
                    <a:p>
                      <a:pPr lvl="0" algn="ctr" eaLnBrk="1" hangingPunct="1">
                        <a:buClrTx/>
                        <a:buSzTx/>
                        <a:buFontTx/>
                        <a:buNone/>
                      </a:pPr>
                      <a:r>
                        <a:rPr lang="zh-CN" altLang="en-US" sz="2600" b="1" spc="300">
                          <a:solidFill>
                            <a:schemeClr val="tx1"/>
                          </a:solidFill>
                          <a:uFillTx/>
                          <a:latin typeface="微软雅黑" panose="020B0503020204020204" charset="-122"/>
                          <a:ea typeface="微软雅黑"/>
                        </a:rPr>
                        <a:t>累积性</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just" eaLnBrk="1" hangingPunct="1">
                        <a:buClrTx/>
                        <a:buSzTx/>
                        <a:buFontTx/>
                        <a:buNone/>
                      </a:pPr>
                      <a:r>
                        <a:rPr lang="zh-CN" altLang="en-US" sz="2600" spc="200">
                          <a:solidFill>
                            <a:srgbClr val="404040"/>
                          </a:solidFill>
                          <a:uFillTx/>
                          <a:latin typeface="兰米宋韵" panose="02000503000000000000" charset="-122"/>
                          <a:ea typeface="兰米宋韵" panose="02000503000000000000" charset="-122"/>
                        </a:rPr>
                        <a:t>土壤重金属污染、土地沙化、水土流失等</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just" eaLnBrk="1" hangingPunct="1">
                        <a:buClrTx/>
                        <a:buSzTx/>
                        <a:buFontTx/>
                        <a:buNone/>
                      </a:pPr>
                      <a:r>
                        <a:rPr lang="zh-CN" altLang="en-US" sz="2600" spc="200">
                          <a:solidFill>
                            <a:srgbClr val="404040"/>
                          </a:solidFill>
                          <a:uFillTx/>
                          <a:latin typeface="兰米宋韵" panose="02000503000000000000" charset="-122"/>
                          <a:ea typeface="兰米宋韵" panose="02000503000000000000" charset="-122"/>
                        </a:rPr>
                        <a:t>需经历长时间积累才能产生重大危害</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SzTx/>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Tx/>
                        <a:buFontTx/>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lvl="0" algn="just" eaLnBrk="1" hangingPunct="1">
                        <a:buClrTx/>
                        <a:buSzTx/>
                        <a:buFontTx/>
                        <a:buNone/>
                      </a:pPr>
                      <a:r>
                        <a:rPr lang="zh-CN" altLang="en-US" sz="2600" spc="200">
                          <a:solidFill>
                            <a:srgbClr val="404040"/>
                          </a:solidFill>
                          <a:uFillTx/>
                          <a:latin typeface="兰米宋韵" panose="02000503000000000000" charset="-122"/>
                          <a:ea typeface="兰米宋韵" panose="02000503000000000000" charset="-122"/>
                        </a:rPr>
                        <a:t>长</a:t>
                      </a:r>
                    </a:p>
                  </a:txBody>
                  <a:tcPr marL="91449" marR="91449" marT="45715" marB="45715" anchor="ctr">
                    <a:lnL w="9525">
                      <a:solidFill>
                        <a:srgbClr val="8F9887"/>
                      </a:solidFill>
                      <a:prstDash val="sysDash"/>
                    </a:lnL>
                    <a:lnR w="9525">
                      <a:solidFill>
                        <a:srgbClr val="8F9887"/>
                      </a:solidFill>
                      <a:prstDash val="sysDash"/>
                    </a:lnR>
                    <a:lnT w="9525">
                      <a:solidFill>
                        <a:srgbClr val="8F9887"/>
                      </a:solidFill>
                      <a:prstDash val="sysDash"/>
                    </a:lnT>
                    <a:lnB w="9525">
                      <a:solidFill>
                        <a:srgbClr val="8F9887"/>
                      </a:solidFill>
                      <a:prstDash val="sysDash"/>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362314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1236000" y="293191"/>
            <a:ext cx="9720000" cy="615529"/>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zh-CN" sz="3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rPr>
              <a:t>环境安全与环境安全问题的关系</a:t>
            </a:r>
          </a:p>
        </p:txBody>
      </p:sp>
      <p:pic>
        <p:nvPicPr>
          <p:cNvPr id="3" name="Picture 2"/>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98434" y="1308880"/>
            <a:ext cx="7719211" cy="529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5240" y="116632"/>
            <a:ext cx="999831" cy="853514"/>
          </a:xfrm>
          <a:prstGeom prst="rect">
            <a:avLst/>
          </a:prstGeom>
        </p:spPr>
      </p:pic>
      <p:sp>
        <p:nvSpPr>
          <p:cNvPr id="6" name="矩形: 圆角 5">
            <a:extLst>
              <a:ext uri="{FF2B5EF4-FFF2-40B4-BE49-F238E27FC236}">
                <a16:creationId xmlns:a16="http://schemas.microsoft.com/office/drawing/2014/main" id="{B39F2C72-6A92-49F9-B1EE-47CF814919A3}"/>
              </a:ext>
            </a:extLst>
          </p:cNvPr>
          <p:cNvSpPr/>
          <p:nvPr>
            <p:custDataLst>
              <p:tags r:id="rId4"/>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7" name="图形 6">
            <a:extLst>
              <a:ext uri="{FF2B5EF4-FFF2-40B4-BE49-F238E27FC236}">
                <a16:creationId xmlns:a16="http://schemas.microsoft.com/office/drawing/2014/main" id="{CB6070F0-EB5E-4D8E-AA71-187A9F58287F}"/>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306950" y="6051733"/>
            <a:ext cx="551985" cy="551985"/>
          </a:xfrm>
          <a:prstGeom prst="rect">
            <a:avLst/>
          </a:prstGeom>
        </p:spPr>
      </p:pic>
      <p:sp>
        <p:nvSpPr>
          <p:cNvPr id="8" name="矩形 7">
            <a:extLst>
              <a:ext uri="{FF2B5EF4-FFF2-40B4-BE49-F238E27FC236}">
                <a16:creationId xmlns:a16="http://schemas.microsoft.com/office/drawing/2014/main" id="{61B9E596-BF22-4CD5-9067-8D18E9393B52}"/>
              </a:ext>
            </a:extLst>
          </p:cNvPr>
          <p:cNvSpPr/>
          <p:nvPr>
            <p:custDataLst>
              <p:tags r:id="rId6"/>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10" name="矩形 9">
            <a:extLst>
              <a:ext uri="{FF2B5EF4-FFF2-40B4-BE49-F238E27FC236}">
                <a16:creationId xmlns:a16="http://schemas.microsoft.com/office/drawing/2014/main" id="{99C4760F-7328-4BDE-860B-0E21DFB7A512}"/>
              </a:ext>
            </a:extLst>
          </p:cNvPr>
          <p:cNvSpPr/>
          <p:nvPr>
            <p:custDataLst>
              <p:tags r:id="rId7"/>
            </p:custDataLst>
          </p:nvPr>
        </p:nvSpPr>
        <p:spPr>
          <a:xfrm>
            <a:off x="1388400" y="445591"/>
            <a:ext cx="9720000" cy="615529"/>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ctr" defTabSz="914400"/>
            <a:r>
              <a:rPr lang="zh-CN" altLang="zh-CN" sz="3200" b="1">
                <a:latin typeface="微软雅黑" panose="020B0503020204020204" pitchFamily="34" charset="-122"/>
                <a:ea typeface="微软雅黑" panose="020B0503020204020204" pitchFamily="34" charset="-122"/>
              </a:rPr>
              <a:t>环境安全与环境安全问题的关系</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1F144A5-9B31-434F-8B91-3AB67FF58F78}"/>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l="20934" r="20934"/>
          <a:stretch>
            <a:fillRect/>
          </a:stretch>
        </p:blipFill>
        <p:spPr>
          <a:xfrm>
            <a:off x="1020654" y="1944528"/>
            <a:ext cx="2969131" cy="2969131"/>
          </a:xfrm>
          <a:prstGeom prst="rect">
            <a:avLst/>
          </a:prstGeom>
        </p:spPr>
      </p:pic>
      <p:sp>
        <p:nvSpPr>
          <p:cNvPr id="3" name="iconfont-10357-5072110">
            <a:extLst>
              <a:ext uri="{FF2B5EF4-FFF2-40B4-BE49-F238E27FC236}">
                <a16:creationId xmlns:a16="http://schemas.microsoft.com/office/drawing/2014/main" id="{4E865469-1CAE-43C1-AD63-777F53F9B753}"/>
              </a:ext>
            </a:extLst>
          </p:cNvPr>
          <p:cNvSpPr>
            <a:spLocks noChangeAspect="1"/>
          </p:cNvSpPr>
          <p:nvPr>
            <p:custDataLst>
              <p:tags r:id="rId3"/>
            </p:custDataLst>
          </p:nvPr>
        </p:nvSpPr>
        <p:spPr bwMode="auto">
          <a:xfrm>
            <a:off x="11171156" y="0"/>
            <a:ext cx="377617" cy="609685"/>
          </a:xfrm>
          <a:custGeom>
            <a:avLst/>
            <a:gdLst>
              <a:gd name="T0" fmla="*/ 0 w 7928"/>
              <a:gd name="T1" fmla="*/ 0 h 12800"/>
              <a:gd name="T2" fmla="*/ 0 w 7928"/>
              <a:gd name="T3" fmla="*/ 12800 h 12800"/>
              <a:gd name="T4" fmla="*/ 3964 w 7928"/>
              <a:gd name="T5" fmla="*/ 9989 h 12800"/>
              <a:gd name="T6" fmla="*/ 7928 w 7928"/>
              <a:gd name="T7" fmla="*/ 12800 h 12800"/>
              <a:gd name="T8" fmla="*/ 7928 w 7928"/>
              <a:gd name="T9" fmla="*/ 0 h 12800"/>
              <a:gd name="T10" fmla="*/ 0 w 7928"/>
              <a:gd name="T11" fmla="*/ 0 h 12800"/>
            </a:gdLst>
            <a:ahLst/>
            <a:cxnLst>
              <a:cxn ang="0">
                <a:pos x="T0" y="T1"/>
              </a:cxn>
              <a:cxn ang="0">
                <a:pos x="T2" y="T3"/>
              </a:cxn>
              <a:cxn ang="0">
                <a:pos x="T4" y="T5"/>
              </a:cxn>
              <a:cxn ang="0">
                <a:pos x="T6" y="T7"/>
              </a:cxn>
              <a:cxn ang="0">
                <a:pos x="T8" y="T9"/>
              </a:cxn>
              <a:cxn ang="0">
                <a:pos x="T10" y="T11"/>
              </a:cxn>
            </a:cxnLst>
            <a:rect l="0" t="0" r="r" b="b"/>
            <a:pathLst>
              <a:path w="7928" h="12800">
                <a:moveTo>
                  <a:pt x="0" y="0"/>
                </a:moveTo>
                <a:lnTo>
                  <a:pt x="0" y="12800"/>
                </a:lnTo>
                <a:lnTo>
                  <a:pt x="3964" y="9989"/>
                </a:lnTo>
                <a:lnTo>
                  <a:pt x="7928" y="12800"/>
                </a:lnTo>
                <a:lnTo>
                  <a:pt x="7928" y="0"/>
                </a:lnTo>
                <a:lnTo>
                  <a:pt x="0" y="0"/>
                </a:lnTo>
                <a:close/>
              </a:path>
            </a:pathLst>
          </a:custGeom>
          <a:solidFill>
            <a:schemeClr val="accent5">
              <a:lumMod val="50000"/>
            </a:schemeClr>
          </a:solidFill>
          <a:ln>
            <a:noFill/>
          </a:ln>
        </p:spPr>
        <p:txBody>
          <a:bodyPr/>
          <a:lstStyle/>
          <a:p>
            <a:endParaRPr/>
          </a:p>
        </p:txBody>
      </p:sp>
      <p:sp>
        <p:nvSpPr>
          <p:cNvPr id="4" name="矩形 3">
            <a:extLst>
              <a:ext uri="{FF2B5EF4-FFF2-40B4-BE49-F238E27FC236}">
                <a16:creationId xmlns:a16="http://schemas.microsoft.com/office/drawing/2014/main" id="{DE0FCC07-3D40-4793-80B3-90FF44F4B005}"/>
              </a:ext>
            </a:extLst>
          </p:cNvPr>
          <p:cNvSpPr/>
          <p:nvPr>
            <p:custDataLst>
              <p:tags r:id="rId4"/>
            </p:custDataLst>
          </p:nvPr>
        </p:nvSpPr>
        <p:spPr>
          <a:xfrm>
            <a:off x="4174907" y="1944528"/>
            <a:ext cx="6996249" cy="29689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13" name="îşļíḍê">
            <a:extLst>
              <a:ext uri="{FF2B5EF4-FFF2-40B4-BE49-F238E27FC236}">
                <a16:creationId xmlns:a16="http://schemas.microsoft.com/office/drawing/2014/main" id="{1EBF3961-46A6-4C4D-A857-465BAD8F53B1}"/>
              </a:ext>
            </a:extLst>
          </p:cNvPr>
          <p:cNvSpPr/>
          <p:nvPr>
            <p:custDataLst>
              <p:tags r:id="rId5"/>
            </p:custDataLst>
          </p:nvPr>
        </p:nvSpPr>
        <p:spPr bwMode="auto">
          <a:xfrm>
            <a:off x="5021523" y="2259038"/>
            <a:ext cx="459958" cy="29439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8697" h="389592">
                <a:moveTo>
                  <a:pt x="23423" y="311688"/>
                </a:moveTo>
                <a:cubicBezTo>
                  <a:pt x="53932" y="311688"/>
                  <a:pt x="70194" y="322487"/>
                  <a:pt x="83248" y="331201"/>
                </a:cubicBezTo>
                <a:cubicBezTo>
                  <a:pt x="93766" y="338202"/>
                  <a:pt x="100704" y="342894"/>
                  <a:pt x="117040" y="342894"/>
                </a:cubicBezTo>
                <a:cubicBezTo>
                  <a:pt x="133376" y="342894"/>
                  <a:pt x="140314" y="338202"/>
                  <a:pt x="150906" y="331201"/>
                </a:cubicBezTo>
                <a:cubicBezTo>
                  <a:pt x="163960" y="322487"/>
                  <a:pt x="180222" y="311688"/>
                  <a:pt x="210657" y="311688"/>
                </a:cubicBezTo>
                <a:cubicBezTo>
                  <a:pt x="241166" y="311688"/>
                  <a:pt x="257428" y="322487"/>
                  <a:pt x="270482" y="331201"/>
                </a:cubicBezTo>
                <a:cubicBezTo>
                  <a:pt x="281075" y="338202"/>
                  <a:pt x="288012" y="342894"/>
                  <a:pt x="304349" y="342894"/>
                </a:cubicBezTo>
                <a:cubicBezTo>
                  <a:pt x="320685" y="342894"/>
                  <a:pt x="327622" y="338202"/>
                  <a:pt x="338140" y="331201"/>
                </a:cubicBezTo>
                <a:cubicBezTo>
                  <a:pt x="351269" y="322487"/>
                  <a:pt x="367456" y="311688"/>
                  <a:pt x="397966" y="311688"/>
                </a:cubicBezTo>
                <a:cubicBezTo>
                  <a:pt x="428475" y="311688"/>
                  <a:pt x="444737" y="322487"/>
                  <a:pt x="457791" y="331201"/>
                </a:cubicBezTo>
                <a:cubicBezTo>
                  <a:pt x="468309" y="338202"/>
                  <a:pt x="475321" y="342894"/>
                  <a:pt x="491657" y="342894"/>
                </a:cubicBezTo>
                <a:cubicBezTo>
                  <a:pt x="507993" y="342894"/>
                  <a:pt x="514931" y="338202"/>
                  <a:pt x="525449" y="331201"/>
                </a:cubicBezTo>
                <a:cubicBezTo>
                  <a:pt x="538503" y="322487"/>
                  <a:pt x="554765" y="311688"/>
                  <a:pt x="585274" y="311688"/>
                </a:cubicBezTo>
                <a:cubicBezTo>
                  <a:pt x="598179" y="311688"/>
                  <a:pt x="608697" y="322190"/>
                  <a:pt x="608697" y="335074"/>
                </a:cubicBezTo>
                <a:cubicBezTo>
                  <a:pt x="608697" y="347959"/>
                  <a:pt x="598179" y="358460"/>
                  <a:pt x="585274" y="358460"/>
                </a:cubicBezTo>
                <a:cubicBezTo>
                  <a:pt x="568938" y="358460"/>
                  <a:pt x="562000" y="363078"/>
                  <a:pt x="551408" y="370079"/>
                </a:cubicBezTo>
                <a:cubicBezTo>
                  <a:pt x="538354" y="378793"/>
                  <a:pt x="522167" y="389592"/>
                  <a:pt x="491657" y="389592"/>
                </a:cubicBezTo>
                <a:cubicBezTo>
                  <a:pt x="461148" y="389592"/>
                  <a:pt x="444886" y="378793"/>
                  <a:pt x="431832" y="370079"/>
                </a:cubicBezTo>
                <a:cubicBezTo>
                  <a:pt x="421239" y="363078"/>
                  <a:pt x="414302" y="358460"/>
                  <a:pt x="397966" y="358460"/>
                </a:cubicBezTo>
                <a:cubicBezTo>
                  <a:pt x="381629" y="358460"/>
                  <a:pt x="374692" y="363078"/>
                  <a:pt x="364174" y="370079"/>
                </a:cubicBezTo>
                <a:cubicBezTo>
                  <a:pt x="351120" y="378793"/>
                  <a:pt x="334858" y="389592"/>
                  <a:pt x="304349" y="389592"/>
                </a:cubicBezTo>
                <a:cubicBezTo>
                  <a:pt x="273839" y="389592"/>
                  <a:pt x="257577" y="378793"/>
                  <a:pt x="244523" y="370079"/>
                </a:cubicBezTo>
                <a:cubicBezTo>
                  <a:pt x="234005" y="363078"/>
                  <a:pt x="226993" y="358460"/>
                  <a:pt x="210657" y="358460"/>
                </a:cubicBezTo>
                <a:cubicBezTo>
                  <a:pt x="194395" y="358460"/>
                  <a:pt x="187383" y="363078"/>
                  <a:pt x="176865" y="370079"/>
                </a:cubicBezTo>
                <a:cubicBezTo>
                  <a:pt x="163811" y="378793"/>
                  <a:pt x="147549" y="389592"/>
                  <a:pt x="117040" y="389592"/>
                </a:cubicBezTo>
                <a:cubicBezTo>
                  <a:pt x="86530" y="389592"/>
                  <a:pt x="70343" y="378793"/>
                  <a:pt x="57215" y="370079"/>
                </a:cubicBezTo>
                <a:cubicBezTo>
                  <a:pt x="46697" y="363078"/>
                  <a:pt x="39759" y="358460"/>
                  <a:pt x="23423" y="358460"/>
                </a:cubicBezTo>
                <a:cubicBezTo>
                  <a:pt x="10518" y="358460"/>
                  <a:pt x="0" y="347959"/>
                  <a:pt x="0" y="335074"/>
                </a:cubicBezTo>
                <a:cubicBezTo>
                  <a:pt x="0" y="322190"/>
                  <a:pt x="10518" y="311688"/>
                  <a:pt x="23423" y="311688"/>
                </a:cubicBezTo>
                <a:close/>
                <a:moveTo>
                  <a:pt x="23423" y="155879"/>
                </a:moveTo>
                <a:cubicBezTo>
                  <a:pt x="53932" y="155879"/>
                  <a:pt x="70194" y="166678"/>
                  <a:pt x="83248" y="175392"/>
                </a:cubicBezTo>
                <a:cubicBezTo>
                  <a:pt x="93766" y="182393"/>
                  <a:pt x="100704" y="187011"/>
                  <a:pt x="117040" y="187011"/>
                </a:cubicBezTo>
                <a:cubicBezTo>
                  <a:pt x="133376" y="187011"/>
                  <a:pt x="140314" y="182393"/>
                  <a:pt x="150906" y="175392"/>
                </a:cubicBezTo>
                <a:cubicBezTo>
                  <a:pt x="163960" y="166678"/>
                  <a:pt x="180222" y="155879"/>
                  <a:pt x="210657" y="155879"/>
                </a:cubicBezTo>
                <a:cubicBezTo>
                  <a:pt x="241166" y="155879"/>
                  <a:pt x="257428" y="166678"/>
                  <a:pt x="270482" y="175392"/>
                </a:cubicBezTo>
                <a:cubicBezTo>
                  <a:pt x="281075" y="182393"/>
                  <a:pt x="288012" y="187011"/>
                  <a:pt x="304349" y="187011"/>
                </a:cubicBezTo>
                <a:cubicBezTo>
                  <a:pt x="320685" y="187011"/>
                  <a:pt x="327622" y="182393"/>
                  <a:pt x="338140" y="175392"/>
                </a:cubicBezTo>
                <a:cubicBezTo>
                  <a:pt x="351269" y="166678"/>
                  <a:pt x="367456" y="155879"/>
                  <a:pt x="397966" y="155879"/>
                </a:cubicBezTo>
                <a:cubicBezTo>
                  <a:pt x="428475" y="155879"/>
                  <a:pt x="444737" y="166678"/>
                  <a:pt x="457791" y="175392"/>
                </a:cubicBezTo>
                <a:cubicBezTo>
                  <a:pt x="468309" y="182393"/>
                  <a:pt x="475321" y="187011"/>
                  <a:pt x="491657" y="187011"/>
                </a:cubicBezTo>
                <a:cubicBezTo>
                  <a:pt x="507993" y="187011"/>
                  <a:pt x="514931" y="182393"/>
                  <a:pt x="525449" y="175392"/>
                </a:cubicBezTo>
                <a:cubicBezTo>
                  <a:pt x="538503" y="166678"/>
                  <a:pt x="554765" y="155879"/>
                  <a:pt x="585274" y="155879"/>
                </a:cubicBezTo>
                <a:cubicBezTo>
                  <a:pt x="598179" y="155879"/>
                  <a:pt x="608697" y="166306"/>
                  <a:pt x="608697" y="179265"/>
                </a:cubicBezTo>
                <a:cubicBezTo>
                  <a:pt x="608697" y="192150"/>
                  <a:pt x="598179" y="202651"/>
                  <a:pt x="585274" y="202651"/>
                </a:cubicBezTo>
                <a:cubicBezTo>
                  <a:pt x="568938" y="202651"/>
                  <a:pt x="562000" y="207269"/>
                  <a:pt x="551408" y="214270"/>
                </a:cubicBezTo>
                <a:cubicBezTo>
                  <a:pt x="538354" y="222984"/>
                  <a:pt x="522167" y="233783"/>
                  <a:pt x="491657" y="233783"/>
                </a:cubicBezTo>
                <a:cubicBezTo>
                  <a:pt x="461148" y="233783"/>
                  <a:pt x="444886" y="222984"/>
                  <a:pt x="431832" y="214270"/>
                </a:cubicBezTo>
                <a:cubicBezTo>
                  <a:pt x="421239" y="207269"/>
                  <a:pt x="414302" y="202651"/>
                  <a:pt x="397966" y="202651"/>
                </a:cubicBezTo>
                <a:cubicBezTo>
                  <a:pt x="381629" y="202651"/>
                  <a:pt x="374692" y="207269"/>
                  <a:pt x="364174" y="214270"/>
                </a:cubicBezTo>
                <a:cubicBezTo>
                  <a:pt x="351120" y="222984"/>
                  <a:pt x="334858" y="233783"/>
                  <a:pt x="304349" y="233783"/>
                </a:cubicBezTo>
                <a:cubicBezTo>
                  <a:pt x="273839" y="233783"/>
                  <a:pt x="257577" y="222984"/>
                  <a:pt x="244523" y="214270"/>
                </a:cubicBezTo>
                <a:cubicBezTo>
                  <a:pt x="234005" y="207269"/>
                  <a:pt x="226993" y="202651"/>
                  <a:pt x="210657" y="202651"/>
                </a:cubicBezTo>
                <a:cubicBezTo>
                  <a:pt x="194395" y="202651"/>
                  <a:pt x="187383" y="207269"/>
                  <a:pt x="176865" y="214270"/>
                </a:cubicBezTo>
                <a:cubicBezTo>
                  <a:pt x="163811" y="222984"/>
                  <a:pt x="147549" y="233783"/>
                  <a:pt x="117040" y="233783"/>
                </a:cubicBezTo>
                <a:cubicBezTo>
                  <a:pt x="86530" y="233783"/>
                  <a:pt x="70343" y="222984"/>
                  <a:pt x="57215" y="214270"/>
                </a:cubicBezTo>
                <a:cubicBezTo>
                  <a:pt x="46697" y="207269"/>
                  <a:pt x="39759" y="202651"/>
                  <a:pt x="23423" y="202651"/>
                </a:cubicBezTo>
                <a:cubicBezTo>
                  <a:pt x="10518" y="202651"/>
                  <a:pt x="0" y="192150"/>
                  <a:pt x="0" y="179265"/>
                </a:cubicBezTo>
                <a:cubicBezTo>
                  <a:pt x="0" y="166306"/>
                  <a:pt x="10518" y="155879"/>
                  <a:pt x="23423" y="155879"/>
                </a:cubicBezTo>
                <a:close/>
                <a:moveTo>
                  <a:pt x="23423" y="0"/>
                </a:moveTo>
                <a:cubicBezTo>
                  <a:pt x="53932" y="0"/>
                  <a:pt x="70194" y="10809"/>
                  <a:pt x="83248" y="19531"/>
                </a:cubicBezTo>
                <a:cubicBezTo>
                  <a:pt x="93766" y="26538"/>
                  <a:pt x="100704" y="31160"/>
                  <a:pt x="117040" y="31160"/>
                </a:cubicBezTo>
                <a:cubicBezTo>
                  <a:pt x="133376" y="31160"/>
                  <a:pt x="140314" y="26538"/>
                  <a:pt x="150906" y="19531"/>
                </a:cubicBezTo>
                <a:cubicBezTo>
                  <a:pt x="163960" y="10809"/>
                  <a:pt x="180222" y="0"/>
                  <a:pt x="210657" y="0"/>
                </a:cubicBezTo>
                <a:cubicBezTo>
                  <a:pt x="241166" y="0"/>
                  <a:pt x="257428" y="10809"/>
                  <a:pt x="270482" y="19531"/>
                </a:cubicBezTo>
                <a:cubicBezTo>
                  <a:pt x="281075" y="26538"/>
                  <a:pt x="288012" y="31160"/>
                  <a:pt x="304349" y="31160"/>
                </a:cubicBezTo>
                <a:cubicBezTo>
                  <a:pt x="320685" y="31160"/>
                  <a:pt x="327622" y="26538"/>
                  <a:pt x="338140" y="19531"/>
                </a:cubicBezTo>
                <a:cubicBezTo>
                  <a:pt x="351194" y="10809"/>
                  <a:pt x="367456" y="0"/>
                  <a:pt x="397966" y="0"/>
                </a:cubicBezTo>
                <a:cubicBezTo>
                  <a:pt x="428475" y="0"/>
                  <a:pt x="444737" y="10809"/>
                  <a:pt x="457791" y="19531"/>
                </a:cubicBezTo>
                <a:cubicBezTo>
                  <a:pt x="468309" y="26538"/>
                  <a:pt x="475321" y="31160"/>
                  <a:pt x="491657" y="31160"/>
                </a:cubicBezTo>
                <a:cubicBezTo>
                  <a:pt x="507919" y="31160"/>
                  <a:pt x="514931" y="26538"/>
                  <a:pt x="525449" y="19531"/>
                </a:cubicBezTo>
                <a:cubicBezTo>
                  <a:pt x="538503" y="10809"/>
                  <a:pt x="554765" y="0"/>
                  <a:pt x="585274" y="0"/>
                </a:cubicBezTo>
                <a:cubicBezTo>
                  <a:pt x="598179" y="0"/>
                  <a:pt x="608697" y="10436"/>
                  <a:pt x="608697" y="23333"/>
                </a:cubicBezTo>
                <a:cubicBezTo>
                  <a:pt x="608697" y="36304"/>
                  <a:pt x="598179" y="46740"/>
                  <a:pt x="585274" y="46740"/>
                </a:cubicBezTo>
                <a:cubicBezTo>
                  <a:pt x="568938" y="46740"/>
                  <a:pt x="562000" y="51437"/>
                  <a:pt x="551408" y="58444"/>
                </a:cubicBezTo>
                <a:cubicBezTo>
                  <a:pt x="538354" y="67166"/>
                  <a:pt x="522167" y="77975"/>
                  <a:pt x="491657" y="77975"/>
                </a:cubicBezTo>
                <a:cubicBezTo>
                  <a:pt x="461148" y="77975"/>
                  <a:pt x="444886" y="67166"/>
                  <a:pt x="431832" y="58444"/>
                </a:cubicBezTo>
                <a:cubicBezTo>
                  <a:pt x="421239" y="51437"/>
                  <a:pt x="414302" y="46740"/>
                  <a:pt x="397966" y="46740"/>
                </a:cubicBezTo>
                <a:cubicBezTo>
                  <a:pt x="381629" y="46740"/>
                  <a:pt x="374692" y="51437"/>
                  <a:pt x="364174" y="58444"/>
                </a:cubicBezTo>
                <a:cubicBezTo>
                  <a:pt x="351120" y="67166"/>
                  <a:pt x="334858" y="77975"/>
                  <a:pt x="304349" y="77975"/>
                </a:cubicBezTo>
                <a:cubicBezTo>
                  <a:pt x="273839" y="77975"/>
                  <a:pt x="257577" y="67166"/>
                  <a:pt x="244523" y="58444"/>
                </a:cubicBezTo>
                <a:cubicBezTo>
                  <a:pt x="234005" y="51437"/>
                  <a:pt x="226993" y="46740"/>
                  <a:pt x="210657" y="46740"/>
                </a:cubicBezTo>
                <a:cubicBezTo>
                  <a:pt x="194395" y="46740"/>
                  <a:pt x="187383" y="51437"/>
                  <a:pt x="176865" y="58444"/>
                </a:cubicBezTo>
                <a:cubicBezTo>
                  <a:pt x="163811" y="67166"/>
                  <a:pt x="147549" y="77975"/>
                  <a:pt x="117040" y="77975"/>
                </a:cubicBezTo>
                <a:cubicBezTo>
                  <a:pt x="86530" y="77975"/>
                  <a:pt x="70343" y="67166"/>
                  <a:pt x="57215" y="58444"/>
                </a:cubicBezTo>
                <a:cubicBezTo>
                  <a:pt x="46697" y="51437"/>
                  <a:pt x="39759" y="46740"/>
                  <a:pt x="23423" y="46740"/>
                </a:cubicBezTo>
                <a:cubicBezTo>
                  <a:pt x="10518" y="46740"/>
                  <a:pt x="0" y="36304"/>
                  <a:pt x="0" y="23333"/>
                </a:cubicBezTo>
                <a:cubicBezTo>
                  <a:pt x="0" y="10436"/>
                  <a:pt x="10518" y="0"/>
                  <a:pt x="23423"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
        <p:nvSpPr>
          <p:cNvPr id="6" name="îṩḷîďê">
            <a:extLst>
              <a:ext uri="{FF2B5EF4-FFF2-40B4-BE49-F238E27FC236}">
                <a16:creationId xmlns:a16="http://schemas.microsoft.com/office/drawing/2014/main" id="{CB436EA3-097F-4771-B572-D56A4FEABBF9}"/>
              </a:ext>
            </a:extLst>
          </p:cNvPr>
          <p:cNvSpPr txBox="1"/>
          <p:nvPr>
            <p:custDataLst>
              <p:tags r:id="rId6"/>
            </p:custDataLst>
          </p:nvPr>
        </p:nvSpPr>
        <p:spPr>
          <a:xfrm>
            <a:off x="5054601" y="3973130"/>
            <a:ext cx="4343399" cy="4497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10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Development of marine space resources.</a:t>
            </a:r>
          </a:p>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10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a:t>
            </a:r>
            <a:endParaRPr kumimoji="0" lang="zh-CN" altLang="en-US" sz="10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7" name="iṩḷîďé">
            <a:extLst>
              <a:ext uri="{FF2B5EF4-FFF2-40B4-BE49-F238E27FC236}">
                <a16:creationId xmlns:a16="http://schemas.microsoft.com/office/drawing/2014/main" id="{A5EF9425-9ABF-4973-B2AA-3E81B82758DF}"/>
              </a:ext>
            </a:extLst>
          </p:cNvPr>
          <p:cNvSpPr txBox="1"/>
          <p:nvPr>
            <p:custDataLst>
              <p:tags r:id="rId7"/>
            </p:custDataLst>
          </p:nvPr>
        </p:nvSpPr>
        <p:spPr>
          <a:xfrm>
            <a:off x="4942070" y="2564834"/>
            <a:ext cx="5461922"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a:ln>
                  <a:noFill/>
                </a:ln>
                <a:solidFill>
                  <a:schemeClr val="bg1"/>
                </a:solidFill>
                <a:effectLst/>
                <a:uLnTx/>
                <a:uFillTx/>
                <a:latin typeface="微软雅黑" panose="020B0503020204020204" charset="-122"/>
                <a:ea typeface="微软雅黑"/>
                <a:cs typeface="Arial"/>
              </a:rPr>
              <a:t>环境安全问题对国家安全的影响及其应对</a:t>
            </a:r>
            <a:endParaRPr kumimoji="0" lang="zh-CN" altLang="en-US" sz="4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Arial"/>
            </a:endParaRPr>
          </a:p>
        </p:txBody>
      </p:sp>
      <p:sp>
        <p:nvSpPr>
          <p:cNvPr id="8" name="íṡlîḋê">
            <a:extLst>
              <a:ext uri="{FF2B5EF4-FFF2-40B4-BE49-F238E27FC236}">
                <a16:creationId xmlns:a16="http://schemas.microsoft.com/office/drawing/2014/main" id="{06062651-5757-4D82-A091-88108D277C99}"/>
              </a:ext>
            </a:extLst>
          </p:cNvPr>
          <p:cNvSpPr txBox="1"/>
          <p:nvPr>
            <p:custDataLst>
              <p:tags r:id="rId8"/>
            </p:custDataLst>
          </p:nvPr>
        </p:nvSpPr>
        <p:spPr>
          <a:xfrm>
            <a:off x="1810227" y="2662518"/>
            <a:ext cx="1390174" cy="1545312"/>
          </a:xfrm>
          <a:prstGeom prst="rect">
            <a:avLst/>
          </a:prstGeom>
          <a:noFill/>
          <a:ln w="117475">
            <a:noFill/>
          </a:ln>
        </p:spPr>
        <p:txBody>
          <a:bodyPr wrap="none" numCol="1" rtlCol="0">
            <a:prstTxWarp prst="textPlain">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100" normalizeH="0" baseline="0" noProof="0">
                <a:ln>
                  <a:solidFill>
                    <a:prstClr val="white"/>
                  </a:solidFill>
                </a:ln>
                <a:solidFill>
                  <a:prstClr val="white"/>
                </a:solidFill>
                <a:effectLst>
                  <a:innerShdw blurRad="38100">
                    <a:prstClr val="black"/>
                  </a:innerShdw>
                </a:effectLst>
                <a:uLnTx/>
                <a:uFillTx/>
                <a:latin typeface="Impact" panose="020B0806030902050204" pitchFamily="34" charset="0"/>
                <a:ea typeface="微软雅黑"/>
                <a:cs typeface="Arial" panose="020B0604020202020204" pitchFamily="34" charset="0"/>
              </a:rPr>
              <a:t>02</a:t>
            </a:r>
            <a:endParaRPr kumimoji="0" lang="zh-CN" altLang="en-US" sz="3200" b="1" i="0" u="none" strike="noStrike" kern="1200" cap="none" spc="100" normalizeH="0" baseline="0" noProof="0">
              <a:ln>
                <a:solidFill>
                  <a:prstClr val="white"/>
                </a:solidFill>
              </a:ln>
              <a:solidFill>
                <a:prstClr val="white"/>
              </a:solidFill>
              <a:effectLst>
                <a:innerShdw blurRad="38100">
                  <a:prstClr val="black"/>
                </a:innerShdw>
              </a:effectLst>
              <a:uLnTx/>
              <a:uFillTx/>
              <a:latin typeface="Impact" panose="020B0806030902050204" pitchFamily="34" charset="0"/>
              <a:ea typeface="微软雅黑"/>
              <a:cs typeface="Arial" panose="020B0604020202020204" pitchFamily="34" charset="0"/>
            </a:endParaRPr>
          </a:p>
        </p:txBody>
      </p:sp>
      <p:cxnSp>
        <p:nvCxnSpPr>
          <p:cNvPr id="9" name="直接连接符 8">
            <a:extLst>
              <a:ext uri="{FF2B5EF4-FFF2-40B4-BE49-F238E27FC236}">
                <a16:creationId xmlns:a16="http://schemas.microsoft.com/office/drawing/2014/main" id="{25C5E706-AA34-4267-909F-23728553FE78}"/>
              </a:ext>
            </a:extLst>
          </p:cNvPr>
          <p:cNvCxnSpPr/>
          <p:nvPr>
            <p:custDataLst>
              <p:tags r:id="rId9"/>
            </p:custDataLst>
          </p:nvPr>
        </p:nvCxnSpPr>
        <p:spPr>
          <a:xfrm>
            <a:off x="5054601" y="3957606"/>
            <a:ext cx="4914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466427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9B6F06BF-B448-4419-BD57-191C0397F370}"/>
              </a:ext>
            </a:extLst>
          </p:cNvPr>
          <p:cNvGrpSpPr/>
          <p:nvPr>
            <p:custDataLst>
              <p:tags r:id="rId1"/>
            </p:custDataLst>
          </p:nvPr>
        </p:nvGrpSpPr>
        <p:grpSpPr>
          <a:xfrm>
            <a:off x="6642006" y="1378148"/>
            <a:ext cx="4948480" cy="5367661"/>
            <a:chOff x="6253843" y="1103285"/>
            <a:chExt cx="4948480" cy="5367661"/>
          </a:xfrm>
        </p:grpSpPr>
        <p:grpSp>
          <p:nvGrpSpPr>
            <p:cNvPr id="38" name="组合 37">
              <a:extLst>
                <a:ext uri="{FF2B5EF4-FFF2-40B4-BE49-F238E27FC236}">
                  <a16:creationId xmlns:a16="http://schemas.microsoft.com/office/drawing/2014/main" id="{BA684149-5F5C-4E31-B79D-1DFB677907EA}"/>
                </a:ext>
              </a:extLst>
            </p:cNvPr>
            <p:cNvGrpSpPr/>
            <p:nvPr>
              <p:custDataLst>
                <p:tags r:id="rId7"/>
              </p:custDataLst>
            </p:nvPr>
          </p:nvGrpSpPr>
          <p:grpSpPr>
            <a:xfrm>
              <a:off x="6253843" y="1103285"/>
              <a:ext cx="4948480" cy="4651430"/>
              <a:chOff x="865415" y="1281284"/>
              <a:chExt cx="5230585" cy="4916602"/>
            </a:xfrm>
          </p:grpSpPr>
          <p:pic>
            <p:nvPicPr>
              <p:cNvPr id="40" name="图片 39">
                <a:extLst>
                  <a:ext uri="{FF2B5EF4-FFF2-40B4-BE49-F238E27FC236}">
                    <a16:creationId xmlns:a16="http://schemas.microsoft.com/office/drawing/2014/main" id="{2058051B-9B85-491F-A3FD-3D2D84AAE571}"/>
                  </a:ext>
                </a:extLst>
              </p:cNvPr>
              <p:cNvPicPr>
                <a:picLocks noChangeAspect="1"/>
              </p:cNvPicPr>
              <p:nvPr>
                <p:custDataLst>
                  <p:tags r:id="rId9"/>
                </p:custDataLst>
              </p:nvPr>
            </p:nvPicPr>
            <p:blipFill>
              <a:blip r:embed="rId23"/>
              <a:srcRect l="35802" t="29342" r="35828" b="29342"/>
              <a:stretch>
                <a:fillRect/>
              </a:stretch>
            </p:blipFill>
            <p:spPr>
              <a:xfrm>
                <a:off x="2632897" y="2940205"/>
                <a:ext cx="1789425" cy="1789425"/>
              </a:xfrm>
              <a:custGeom>
                <a:avLst/>
                <a:gdLst>
                  <a:gd name="connsiteX0" fmla="*/ 1055915 w 2111830"/>
                  <a:gd name="connsiteY0" fmla="*/ 0 h 2111830"/>
                  <a:gd name="connsiteX1" fmla="*/ 2111830 w 2111830"/>
                  <a:gd name="connsiteY1" fmla="*/ 1055915 h 2111830"/>
                  <a:gd name="connsiteX2" fmla="*/ 1055915 w 2111830"/>
                  <a:gd name="connsiteY2" fmla="*/ 2111830 h 2111830"/>
                  <a:gd name="connsiteX3" fmla="*/ 0 w 2111830"/>
                  <a:gd name="connsiteY3" fmla="*/ 1055915 h 2111830"/>
                  <a:gd name="connsiteX4" fmla="*/ 1055915 w 2111830"/>
                  <a:gd name="connsiteY4" fmla="*/ 0 h 21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830" h="2111830">
                    <a:moveTo>
                      <a:pt x="1055915" y="0"/>
                    </a:moveTo>
                    <a:cubicBezTo>
                      <a:pt x="1639081" y="0"/>
                      <a:pt x="2111830" y="472749"/>
                      <a:pt x="2111830" y="1055915"/>
                    </a:cubicBezTo>
                    <a:cubicBezTo>
                      <a:pt x="2111830" y="1639081"/>
                      <a:pt x="1639081" y="2111830"/>
                      <a:pt x="1055915" y="2111830"/>
                    </a:cubicBezTo>
                    <a:cubicBezTo>
                      <a:pt x="472749" y="2111830"/>
                      <a:pt x="0" y="1639081"/>
                      <a:pt x="0" y="1055915"/>
                    </a:cubicBezTo>
                    <a:cubicBezTo>
                      <a:pt x="0" y="472749"/>
                      <a:pt x="472749" y="0"/>
                      <a:pt x="1055915" y="0"/>
                    </a:cubicBezTo>
                    <a:close/>
                  </a:path>
                </a:pathLst>
              </a:custGeom>
            </p:spPr>
          </p:pic>
          <p:sp>
            <p:nvSpPr>
              <p:cNvPr id="41" name="椭圆 40">
                <a:extLst>
                  <a:ext uri="{FF2B5EF4-FFF2-40B4-BE49-F238E27FC236}">
                    <a16:creationId xmlns:a16="http://schemas.microsoft.com/office/drawing/2014/main" id="{50ECB380-9C75-4C67-802C-A1C932F53B09}"/>
                  </a:ext>
                </a:extLst>
              </p:cNvPr>
              <p:cNvSpPr/>
              <p:nvPr>
                <p:custDataLst>
                  <p:tags r:id="rId10"/>
                </p:custDataLst>
              </p:nvPr>
            </p:nvSpPr>
            <p:spPr>
              <a:xfrm>
                <a:off x="3039836" y="1281284"/>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政治安全</a:t>
                </a:r>
              </a:p>
            </p:txBody>
          </p:sp>
          <p:sp>
            <p:nvSpPr>
              <p:cNvPr id="42" name="椭圆 41">
                <a:extLst>
                  <a:ext uri="{FF2B5EF4-FFF2-40B4-BE49-F238E27FC236}">
                    <a16:creationId xmlns:a16="http://schemas.microsoft.com/office/drawing/2014/main" id="{D30D4B61-CE79-41C0-AF2D-571B04F54E60}"/>
                  </a:ext>
                </a:extLst>
              </p:cNvPr>
              <p:cNvSpPr/>
              <p:nvPr>
                <p:custDataLst>
                  <p:tags r:id="rId11"/>
                </p:custDataLst>
              </p:nvPr>
            </p:nvSpPr>
            <p:spPr>
              <a:xfrm>
                <a:off x="4321630" y="1596459"/>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国土安全</a:t>
                </a:r>
              </a:p>
            </p:txBody>
          </p:sp>
          <p:sp>
            <p:nvSpPr>
              <p:cNvPr id="43" name="椭圆 42">
                <a:extLst>
                  <a:ext uri="{FF2B5EF4-FFF2-40B4-BE49-F238E27FC236}">
                    <a16:creationId xmlns:a16="http://schemas.microsoft.com/office/drawing/2014/main" id="{C6655B7B-E2CE-401B-874B-117F0CAA0CEF}"/>
                  </a:ext>
                </a:extLst>
              </p:cNvPr>
              <p:cNvSpPr/>
              <p:nvPr>
                <p:custDataLst>
                  <p:tags r:id="rId12"/>
                </p:custDataLst>
              </p:nvPr>
            </p:nvSpPr>
            <p:spPr>
              <a:xfrm>
                <a:off x="5002667" y="2431428"/>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军事安全</a:t>
                </a:r>
              </a:p>
            </p:txBody>
          </p:sp>
          <p:sp>
            <p:nvSpPr>
              <p:cNvPr id="44" name="椭圆 43">
                <a:extLst>
                  <a:ext uri="{FF2B5EF4-FFF2-40B4-BE49-F238E27FC236}">
                    <a16:creationId xmlns:a16="http://schemas.microsoft.com/office/drawing/2014/main" id="{2357A078-97EE-4631-9DF5-D0DF406B5CF9}"/>
                  </a:ext>
                </a:extLst>
              </p:cNvPr>
              <p:cNvSpPr/>
              <p:nvPr>
                <p:custDataLst>
                  <p:tags r:id="rId13"/>
                </p:custDataLst>
              </p:nvPr>
            </p:nvSpPr>
            <p:spPr>
              <a:xfrm>
                <a:off x="5197929" y="3522040"/>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经济安全</a:t>
                </a:r>
              </a:p>
            </p:txBody>
          </p:sp>
          <p:sp>
            <p:nvSpPr>
              <p:cNvPr id="45" name="椭圆 44">
                <a:extLst>
                  <a:ext uri="{FF2B5EF4-FFF2-40B4-BE49-F238E27FC236}">
                    <a16:creationId xmlns:a16="http://schemas.microsoft.com/office/drawing/2014/main" id="{7DA90514-9B3D-41A5-93BF-A39771FFD974}"/>
                  </a:ext>
                </a:extLst>
              </p:cNvPr>
              <p:cNvSpPr/>
              <p:nvPr>
                <p:custDataLst>
                  <p:tags r:id="rId14"/>
                </p:custDataLst>
              </p:nvPr>
            </p:nvSpPr>
            <p:spPr>
              <a:xfrm>
                <a:off x="4871358" y="4646162"/>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文化安全</a:t>
                </a:r>
              </a:p>
            </p:txBody>
          </p:sp>
          <p:sp>
            <p:nvSpPr>
              <p:cNvPr id="46" name="椭圆 45">
                <a:extLst>
                  <a:ext uri="{FF2B5EF4-FFF2-40B4-BE49-F238E27FC236}">
                    <a16:creationId xmlns:a16="http://schemas.microsoft.com/office/drawing/2014/main" id="{263DA96D-B3D2-4827-AE44-D54E6D6C6342}"/>
                  </a:ext>
                </a:extLst>
              </p:cNvPr>
              <p:cNvSpPr/>
              <p:nvPr>
                <p:custDataLst>
                  <p:tags r:id="rId15"/>
                </p:custDataLst>
              </p:nvPr>
            </p:nvSpPr>
            <p:spPr>
              <a:xfrm>
                <a:off x="3837896" y="5299815"/>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社会安全</a:t>
                </a:r>
              </a:p>
            </p:txBody>
          </p:sp>
          <p:sp>
            <p:nvSpPr>
              <p:cNvPr id="47" name="椭圆 46">
                <a:extLst>
                  <a:ext uri="{FF2B5EF4-FFF2-40B4-BE49-F238E27FC236}">
                    <a16:creationId xmlns:a16="http://schemas.microsoft.com/office/drawing/2014/main" id="{7158B00D-7467-4278-856D-AED7DB2E60EB}"/>
                  </a:ext>
                </a:extLst>
              </p:cNvPr>
              <p:cNvSpPr/>
              <p:nvPr>
                <p:custDataLst>
                  <p:tags r:id="rId16"/>
                </p:custDataLst>
              </p:nvPr>
            </p:nvSpPr>
            <p:spPr>
              <a:xfrm>
                <a:off x="2283278" y="5299815"/>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科技安全</a:t>
                </a:r>
              </a:p>
            </p:txBody>
          </p:sp>
          <p:sp>
            <p:nvSpPr>
              <p:cNvPr id="48" name="椭圆 47">
                <a:extLst>
                  <a:ext uri="{FF2B5EF4-FFF2-40B4-BE49-F238E27FC236}">
                    <a16:creationId xmlns:a16="http://schemas.microsoft.com/office/drawing/2014/main" id="{09D5D32E-1D85-4267-811F-3B207F448B1C}"/>
                  </a:ext>
                </a:extLst>
              </p:cNvPr>
              <p:cNvSpPr/>
              <p:nvPr>
                <p:custDataLst>
                  <p:tags r:id="rId17"/>
                </p:custDataLst>
              </p:nvPr>
            </p:nvSpPr>
            <p:spPr>
              <a:xfrm>
                <a:off x="1314451" y="4646162"/>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信息安全</a:t>
                </a:r>
              </a:p>
            </p:txBody>
          </p:sp>
          <p:sp>
            <p:nvSpPr>
              <p:cNvPr id="49" name="椭圆 48">
                <a:extLst>
                  <a:ext uri="{FF2B5EF4-FFF2-40B4-BE49-F238E27FC236}">
                    <a16:creationId xmlns:a16="http://schemas.microsoft.com/office/drawing/2014/main" id="{4D5F7A71-2C11-4161-A59B-39B7EC39202D}"/>
                  </a:ext>
                </a:extLst>
              </p:cNvPr>
              <p:cNvSpPr/>
              <p:nvPr>
                <p:custDataLst>
                  <p:tags r:id="rId18"/>
                </p:custDataLst>
              </p:nvPr>
            </p:nvSpPr>
            <p:spPr>
              <a:xfrm>
                <a:off x="865415" y="3522040"/>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生态安全</a:t>
                </a:r>
              </a:p>
            </p:txBody>
          </p:sp>
          <p:sp>
            <p:nvSpPr>
              <p:cNvPr id="50" name="椭圆 49">
                <a:extLst>
                  <a:ext uri="{FF2B5EF4-FFF2-40B4-BE49-F238E27FC236}">
                    <a16:creationId xmlns:a16="http://schemas.microsoft.com/office/drawing/2014/main" id="{D880B18D-E6F9-4AD7-8DDB-9015A973EEF8}"/>
                  </a:ext>
                </a:extLst>
              </p:cNvPr>
              <p:cNvSpPr/>
              <p:nvPr>
                <p:custDataLst>
                  <p:tags r:id="rId19"/>
                </p:custDataLst>
              </p:nvPr>
            </p:nvSpPr>
            <p:spPr>
              <a:xfrm>
                <a:off x="1006589" y="2494530"/>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资源安全</a:t>
                </a:r>
              </a:p>
            </p:txBody>
          </p:sp>
          <p:sp>
            <p:nvSpPr>
              <p:cNvPr id="51" name="椭圆 50">
                <a:extLst>
                  <a:ext uri="{FF2B5EF4-FFF2-40B4-BE49-F238E27FC236}">
                    <a16:creationId xmlns:a16="http://schemas.microsoft.com/office/drawing/2014/main" id="{68F4286F-A464-499B-8D0D-A547EDA0EDF8}"/>
                  </a:ext>
                </a:extLst>
              </p:cNvPr>
              <p:cNvSpPr/>
              <p:nvPr>
                <p:custDataLst>
                  <p:tags r:id="rId20"/>
                </p:custDataLst>
              </p:nvPr>
            </p:nvSpPr>
            <p:spPr>
              <a:xfrm>
                <a:off x="1874555" y="1566185"/>
                <a:ext cx="898071" cy="898071"/>
              </a:xfrm>
              <a:prstGeom prst="ellipse">
                <a:avLst/>
              </a:prstGeom>
              <a:solidFill>
                <a:srgbClr val="0A4C6F"/>
              </a:solidFill>
              <a:ln w="12700" cap="flat" cmpd="sng" algn="ctr">
                <a:solidFill>
                  <a:srgbClr val="6096E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微软雅黑"/>
                    <a:cs typeface="Arial"/>
                  </a:rPr>
                  <a:t>核安全</a:t>
                </a:r>
              </a:p>
            </p:txBody>
          </p:sp>
          <p:sp>
            <p:nvSpPr>
              <p:cNvPr id="52" name="椭圆 51">
                <a:extLst>
                  <a:ext uri="{FF2B5EF4-FFF2-40B4-BE49-F238E27FC236}">
                    <a16:creationId xmlns:a16="http://schemas.microsoft.com/office/drawing/2014/main" id="{7684849C-ABF7-47EA-A622-EF054828A759}"/>
                  </a:ext>
                </a:extLst>
              </p:cNvPr>
              <p:cNvSpPr/>
              <p:nvPr>
                <p:custDataLst>
                  <p:tags r:id="rId21"/>
                </p:custDataLst>
              </p:nvPr>
            </p:nvSpPr>
            <p:spPr>
              <a:xfrm>
                <a:off x="2205723" y="2494530"/>
                <a:ext cx="2655770" cy="2655770"/>
              </a:xfrm>
              <a:prstGeom prst="ellipse">
                <a:avLst/>
              </a:prstGeom>
              <a:noFill/>
              <a:ln w="38100" cap="flat" cmpd="sng" algn="ctr">
                <a:solidFill>
                  <a:srgbClr val="DCE9F9"/>
                </a:solidFill>
                <a:prstDash val="dash"/>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Arial"/>
                </a:endParaRPr>
              </a:p>
            </p:txBody>
          </p:sp>
        </p:grpSp>
        <p:sp>
          <p:nvSpPr>
            <p:cNvPr id="39" name="文本框 38">
              <a:extLst>
                <a:ext uri="{FF2B5EF4-FFF2-40B4-BE49-F238E27FC236}">
                  <a16:creationId xmlns:a16="http://schemas.microsoft.com/office/drawing/2014/main" id="{40AB14CB-B91C-4215-8406-64F1F819DED5}"/>
                </a:ext>
              </a:extLst>
            </p:cNvPr>
            <p:cNvSpPr txBox="1"/>
            <p:nvPr>
              <p:custDataLst>
                <p:tags r:id="rId8"/>
              </p:custDataLst>
            </p:nvPr>
          </p:nvSpPr>
          <p:spPr>
            <a:xfrm>
              <a:off x="7925998" y="6009281"/>
              <a:ext cx="2274519" cy="461665"/>
            </a:xfrm>
            <a:prstGeom prst="rect">
              <a:avLst/>
            </a:prstGeom>
            <a:no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a:ln>
                    <a:noFill/>
                  </a:ln>
                  <a:solidFill>
                    <a:srgbClr val="000000"/>
                  </a:solidFill>
                  <a:effectLst/>
                  <a:uLnTx/>
                  <a:uFillTx/>
                  <a:latin typeface="微软雅黑 Light" panose="020B0502040204020203" pitchFamily="34" charset="-122"/>
                  <a:ea typeface="微软雅黑 Light" panose="020B0502040204020203" pitchFamily="34" charset="-122"/>
                </a:rPr>
                <a:t>国家安全体系</a:t>
              </a:r>
            </a:p>
          </p:txBody>
        </p:sp>
      </p:grpSp>
      <p:sp>
        <p:nvSpPr>
          <p:cNvPr id="53" name="矩形: 圆角 52">
            <a:extLst>
              <a:ext uri="{FF2B5EF4-FFF2-40B4-BE49-F238E27FC236}">
                <a16:creationId xmlns:a16="http://schemas.microsoft.com/office/drawing/2014/main" id="{C1218406-4EF1-44E3-A3E9-BCB1FA93EE14}"/>
              </a:ext>
            </a:extLst>
          </p:cNvPr>
          <p:cNvSpPr/>
          <p:nvPr>
            <p:custDataLst>
              <p:tags r:id="rId2"/>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54" name="图形 53">
            <a:extLst>
              <a:ext uri="{FF2B5EF4-FFF2-40B4-BE49-F238E27FC236}">
                <a16:creationId xmlns:a16="http://schemas.microsoft.com/office/drawing/2014/main" id="{08CA4BCE-DDEB-434C-B726-7138C2B9566B}"/>
              </a:ext>
            </a:extLst>
          </p:cNvPr>
          <p:cNvPicPr>
            <a:picLocks noChangeAspect="1"/>
          </p:cNvPicPr>
          <p:nvPr>
            <p:custDataLst>
              <p:tags r:id="rId3"/>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flipH="1">
            <a:off x="306950" y="6051733"/>
            <a:ext cx="551985" cy="551985"/>
          </a:xfrm>
          <a:prstGeom prst="rect">
            <a:avLst/>
          </a:prstGeom>
        </p:spPr>
      </p:pic>
      <p:sp>
        <p:nvSpPr>
          <p:cNvPr id="55" name="矩形 54">
            <a:extLst>
              <a:ext uri="{FF2B5EF4-FFF2-40B4-BE49-F238E27FC236}">
                <a16:creationId xmlns:a16="http://schemas.microsoft.com/office/drawing/2014/main" id="{7FDACA29-EA39-4311-86B6-624213AEC6DA}"/>
              </a:ext>
            </a:extLst>
          </p:cNvPr>
          <p:cNvSpPr/>
          <p:nvPr>
            <p:custDataLst>
              <p:tags r:id="rId4"/>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56" name="标题 1">
            <a:extLst>
              <a:ext uri="{FF2B5EF4-FFF2-40B4-BE49-F238E27FC236}">
                <a16:creationId xmlns:a16="http://schemas.microsoft.com/office/drawing/2014/main" id="{0B3EED0C-3C4C-42C1-B8C2-C060B84C5E98}"/>
              </a:ext>
            </a:extLst>
          </p:cNvPr>
          <p:cNvSpPr txBox="1"/>
          <p:nvPr>
            <p:custDataLst>
              <p:tags r:id="rId5"/>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1</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、环境安全的地位</a:t>
            </a:r>
          </a:p>
        </p:txBody>
      </p:sp>
      <p:sp>
        <p:nvSpPr>
          <p:cNvPr id="57" name="圆角矩形 12">
            <a:extLst>
              <a:ext uri="{FF2B5EF4-FFF2-40B4-BE49-F238E27FC236}">
                <a16:creationId xmlns:a16="http://schemas.microsoft.com/office/drawing/2014/main" id="{CAAE8DF1-D198-4095-A36B-657769342E5D}"/>
              </a:ext>
            </a:extLst>
          </p:cNvPr>
          <p:cNvSpPr/>
          <p:nvPr>
            <p:custDataLst>
              <p:tags r:id="rId6"/>
            </p:custDataLst>
          </p:nvPr>
        </p:nvSpPr>
        <p:spPr>
          <a:xfrm>
            <a:off x="434553" y="1276380"/>
            <a:ext cx="5835142" cy="3577572"/>
          </a:xfrm>
          <a:prstGeom prst="roundRect">
            <a:avLst>
              <a:gd name="adj" fmla="val 2051"/>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fontAlgn="auto">
              <a:lnSpc>
                <a:spcPct val="150000"/>
              </a:lnSpc>
              <a:spcBef>
                <a:spcPct val="0"/>
              </a:spcBef>
              <a:spcAft>
                <a:spcPct val="0"/>
              </a:spcAft>
              <a:buClrTx/>
              <a:buSzTx/>
              <a:buFontTx/>
              <a:buNone/>
              <a:defRPr/>
            </a:pP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en-US" altLang="zh-CN"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1</a:t>
            </a: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）环境安全在国家安全体系中居于十分重要的</a:t>
            </a:r>
            <a:endParaRPr kumimoji="0" lang="en-US" altLang="zh-CN"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fontAlgn="auto">
              <a:lnSpc>
                <a:spcPct val="150000"/>
              </a:lnSpc>
              <a:spcBef>
                <a:spcPct val="0"/>
              </a:spcBef>
              <a:spcAft>
                <a:spcPct val="0"/>
              </a:spcAft>
              <a:buClrTx/>
              <a:buSzTx/>
              <a:buFontTx/>
              <a:buNone/>
              <a:defRPr/>
            </a:pPr>
            <a:r>
              <a:rPr kumimoji="0" lang="zh-CN" altLang="en-US" sz="4000" b="1" i="0" u="none" strike="noStrike" kern="1200" cap="none" spc="0" normalizeH="0" baseline="0" noProof="1">
                <a:ln>
                  <a:noFill/>
                </a:ln>
                <a:solidFill>
                  <a:srgbClr val="00B0F0"/>
                </a:solidFill>
                <a:effectLst/>
                <a:uLnTx/>
                <a:uFillTx/>
                <a:latin typeface="微软雅黑" panose="020B0503020204020204" pitchFamily="34" charset="-122"/>
                <a:ea typeface="微软雅黑" panose="020B0503020204020204" pitchFamily="34" charset="-122"/>
                <a:cs typeface="+mn-cs"/>
              </a:rPr>
              <a:t>基础地位</a:t>
            </a:r>
            <a:endParaRPr kumimoji="0" lang="en-US" altLang="zh-CN" sz="4000" b="1" i="0" u="none" strike="noStrike" kern="1200" cap="none" spc="0" normalizeH="0" baseline="0" noProof="1">
              <a:ln>
                <a:noFill/>
              </a:ln>
              <a:solidFill>
                <a:srgbClr val="00B0F0"/>
              </a:solidFill>
              <a:effectLst/>
              <a:uLnTx/>
              <a:uFillTx/>
              <a:latin typeface="微软雅黑" panose="020B0503020204020204" pitchFamily="34" charset="-122"/>
              <a:ea typeface="微软雅黑" panose="020B0503020204020204" pitchFamily="34" charset="-122"/>
              <a:cs typeface="+mn-cs"/>
            </a:endParaRPr>
          </a:p>
          <a:p>
            <a:pPr marL="0" marR="0" lvl="0" indent="0" defTabSz="914400" rtl="0" fontAlgn="auto">
              <a:lnSpc>
                <a:spcPct val="150000"/>
              </a:lnSpc>
              <a:spcBef>
                <a:spcPct val="0"/>
              </a:spcBef>
              <a:spcAft>
                <a:spcPct val="0"/>
              </a:spcAft>
              <a:buClrTx/>
              <a:buSzTx/>
              <a:buFontTx/>
              <a:buNone/>
              <a:defRPr/>
            </a:pP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a:t>
            </a:r>
            <a:r>
              <a:rPr kumimoji="0" lang="en-US" altLang="zh-CN"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2</a:t>
            </a: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）国家安全需要</a:t>
            </a:r>
            <a:endParaRPr kumimoji="0" lang="en-US" altLang="zh-CN"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defTabSz="914400" rtl="0" fontAlgn="auto">
              <a:lnSpc>
                <a:spcPct val="15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具有支撑国家生存发展的自然环境</a:t>
            </a: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defTabSz="914400" rtl="0" fontAlgn="auto">
              <a:lnSpc>
                <a:spcPct val="150000"/>
              </a:lnSpc>
              <a:spcBef>
                <a:spcPct val="0"/>
              </a:spcBef>
              <a:spcAft>
                <a:spcPct val="0"/>
              </a:spcAft>
              <a:buClrTx/>
              <a:buSzTx/>
              <a:buFontTx/>
              <a:buNone/>
              <a:defRPr/>
            </a:pP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以及</a:t>
            </a:r>
            <a:r>
              <a:rPr kumimoji="0" lang="zh-CN" altLang="en-US" sz="24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应对重大环境问题的能力</a:t>
            </a:r>
            <a:r>
              <a:rPr kumimoji="0" lang="zh-CN" altLang="en-US" sz="240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a:t>
            </a:r>
          </a:p>
        </p:txBody>
      </p:sp>
    </p:spTree>
    <p:extLst>
      <p:ext uri="{BB962C8B-B14F-4D97-AF65-F5344CB8AC3E}">
        <p14:creationId xmlns:p14="http://schemas.microsoft.com/office/powerpoint/2010/main" val="2787407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1332865" y="-153670"/>
            <a:ext cx="9685655" cy="829945"/>
          </a:xfrm>
          <a:prstGeom prst="rect">
            <a:avLst/>
          </a:prstGeom>
          <a:noFill/>
        </p:spPr>
        <p:txBody>
          <a:bodyPr wrap="square" rtlCol="0">
            <a:spAutoFit/>
          </a:bodyPr>
          <a:lstStyle/>
          <a:p>
            <a:pPr marL="0" marR="0" lvl="0" algn="just" defTabSz="914400" rtl="0" eaLnBrk="1" fontAlgn="base" latinLnBrk="0" hangingPunct="1">
              <a:lnSpc>
                <a:spcPct val="150000"/>
              </a:lnSpc>
              <a:buClrTx/>
              <a:buSzTx/>
              <a:buFont typeface="Wingdings" panose="05000000000000000000" charset="0"/>
              <a:buNone/>
              <a:tabLst>
                <a:tab pos="2700655" algn="l"/>
              </a:tabLst>
              <a:defRPr/>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三</a:t>
            </a:r>
            <a:r>
              <a:rPr kumimoji="1" lang="en-US" altLang="zh-CN" sz="3200">
                <a:solidFill>
                  <a:schemeClr val="bg1"/>
                </a:solidFill>
                <a:latin typeface="黑体" panose="02010609060101010101" pitchFamily="49" charset="-122"/>
                <a:ea typeface="黑体" panose="02010609060101010101" pitchFamily="49" charset="-122"/>
                <a:sym typeface="+mn-ea"/>
              </a:rPr>
              <a:t>)环境安全问题的发生范围</a:t>
            </a:r>
            <a:endParaRPr kumimoji="1" lang="en-US" altLang="zh-CN" sz="3200">
              <a:solidFill>
                <a:schemeClr val="bg1"/>
              </a:solidFill>
              <a:latin typeface="黑体" panose="02010609060101010101" pitchFamily="49" charset="-122"/>
              <a:ea typeface="黑体" panose="02010609060101010101" pitchFamily="49" charset="-122"/>
              <a:sym typeface="+mn-lt"/>
            </a:endParaRPr>
          </a:p>
        </p:txBody>
      </p:sp>
      <p:sp>
        <p:nvSpPr>
          <p:cNvPr id="9" name="文本框 8"/>
          <p:cNvSpPr txBox="1"/>
          <p:nvPr>
            <p:custDataLst>
              <p:tags r:id="rId2"/>
            </p:custDataLst>
          </p:nvPr>
        </p:nvSpPr>
        <p:spPr>
          <a:xfrm>
            <a:off x="1065652" y="1120486"/>
            <a:ext cx="11372850" cy="460375"/>
          </a:xfrm>
          <a:prstGeom prst="rect">
            <a:avLst/>
          </a:prstGeom>
          <a:noFill/>
        </p:spPr>
        <p:txBody>
          <a:bodyPr wrap="square" rtlCol="0" anchor="t">
            <a:spAutoFit/>
          </a:bodyPr>
          <a:lstStyle/>
          <a:p>
            <a:pPr algn="l"/>
            <a:r>
              <a:rPr lang="zh-CN" altLang="en-US" sz="2400">
                <a:latin typeface="微软雅黑" panose="020B0503020204020204" pitchFamily="34" charset="-122"/>
                <a:ea typeface="微软雅黑" panose="020B0503020204020204" pitchFamily="34" charset="-122"/>
                <a:sym typeface="+mn-ea"/>
              </a:rPr>
              <a:t>环境安全问题在</a:t>
            </a:r>
            <a:r>
              <a:rPr lang="zh-CN" altLang="en-US" sz="2400">
                <a:solidFill>
                  <a:srgbClr val="C00000"/>
                </a:solidFill>
                <a:latin typeface="微软雅黑" panose="020B0503020204020204" pitchFamily="34" charset="-122"/>
                <a:ea typeface="微软雅黑" panose="020B0503020204020204" pitchFamily="34" charset="-122"/>
                <a:sym typeface="+mn-ea"/>
              </a:rPr>
              <a:t>局地、区域</a:t>
            </a:r>
            <a:r>
              <a:rPr lang="zh-CN" altLang="en-US" sz="2400">
                <a:latin typeface="微软雅黑" panose="020B0503020204020204" pitchFamily="34" charset="-122"/>
                <a:ea typeface="微软雅黑" panose="020B0503020204020204" pitchFamily="34" charset="-122"/>
                <a:sym typeface="+mn-ea"/>
              </a:rPr>
              <a:t>乃至</a:t>
            </a:r>
            <a:r>
              <a:rPr lang="zh-CN" altLang="en-US" sz="2400">
                <a:solidFill>
                  <a:srgbClr val="C00000"/>
                </a:solidFill>
                <a:latin typeface="微软雅黑" panose="020B0503020204020204" pitchFamily="34" charset="-122"/>
                <a:ea typeface="微软雅黑" panose="020B0503020204020204" pitchFamily="34" charset="-122"/>
                <a:sym typeface="+mn-ea"/>
              </a:rPr>
              <a:t>全球</a:t>
            </a:r>
            <a:r>
              <a:rPr lang="zh-CN" altLang="en-US" sz="2400">
                <a:latin typeface="微软雅黑" panose="020B0503020204020204" pitchFamily="34" charset="-122"/>
                <a:ea typeface="微软雅黑" panose="020B0503020204020204" pitchFamily="34" charset="-122"/>
                <a:sym typeface="+mn-ea"/>
              </a:rPr>
              <a:t>都可能发生。</a:t>
            </a:r>
            <a:endParaRPr lang="zh-CN" altLang="en-US" sz="2400">
              <a:solidFill>
                <a:srgbClr val="FF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custDataLst>
              <p:tags r:id="rId3"/>
            </p:custDataLst>
          </p:nvPr>
        </p:nvSpPr>
        <p:spPr>
          <a:xfrm>
            <a:off x="438785" y="1630683"/>
            <a:ext cx="11585575" cy="1198880"/>
          </a:xfrm>
          <a:prstGeom prst="rect">
            <a:avLst/>
          </a:prstGeom>
          <a:solidFill>
            <a:schemeClr val="bg1"/>
          </a:solidFill>
        </p:spPr>
        <p:txBody>
          <a:bodyPr wrap="square" rtlCol="0" anchor="t">
            <a:spAutoFit/>
          </a:bodyPr>
          <a:lstStyle/>
          <a:p>
            <a:pPr>
              <a:lnSpc>
                <a:spcPct val="150000"/>
              </a:lnSpc>
            </a:pPr>
            <a:r>
              <a:rPr lang="zh-CN" altLang="en-US" sz="2400">
                <a:solidFill>
                  <a:srgbClr val="C00000"/>
                </a:solidFill>
                <a:latin typeface="微软雅黑" panose="020B0503020204020204" pitchFamily="34" charset="-122"/>
                <a:ea typeface="微软雅黑" panose="020B0503020204020204" pitchFamily="34" charset="-122"/>
                <a:sym typeface="+mn-ea"/>
              </a:rPr>
              <a:t>（</a:t>
            </a:r>
            <a:r>
              <a:rPr lang="en-US" altLang="zh-CN" sz="2400">
                <a:solidFill>
                  <a:srgbClr val="C00000"/>
                </a:solidFill>
                <a:latin typeface="微软雅黑" panose="020B0503020204020204" pitchFamily="34" charset="-122"/>
                <a:ea typeface="微软雅黑" panose="020B0503020204020204" pitchFamily="34" charset="-122"/>
                <a:sym typeface="+mn-ea"/>
              </a:rPr>
              <a:t>1</a:t>
            </a:r>
            <a:r>
              <a:rPr lang="zh-CN" altLang="en-US" sz="2400">
                <a:solidFill>
                  <a:srgbClr val="C00000"/>
                </a:solidFill>
                <a:latin typeface="微软雅黑" panose="020B0503020204020204" pitchFamily="34" charset="-122"/>
                <a:ea typeface="微软雅黑" panose="020B0503020204020204" pitchFamily="34" charset="-122"/>
                <a:sym typeface="+mn-ea"/>
              </a:rPr>
              <a:t>）国内</a:t>
            </a:r>
            <a:r>
              <a:rPr lang="zh-CN" altLang="en-US" sz="2400">
                <a:latin typeface="微软雅黑" panose="020B0503020204020204" pitchFamily="34" charset="-122"/>
                <a:ea typeface="微软雅黑" panose="020B0503020204020204" pitchFamily="34" charset="-122"/>
                <a:sym typeface="+mn-ea"/>
              </a:rPr>
              <a:t>环境安全问题直接威胁国家安全</a:t>
            </a:r>
            <a:r>
              <a:rPr lang="zh-CN" altLang="en-US" sz="2400">
                <a:solidFill>
                  <a:srgbClr val="C00000"/>
                </a:solidFill>
                <a:latin typeface="微软雅黑" panose="020B0503020204020204" pitchFamily="34" charset="-122"/>
                <a:ea typeface="微软雅黑" panose="020B0503020204020204" pitchFamily="34" charset="-122"/>
                <a:sym typeface="+mn-ea"/>
              </a:rPr>
              <a:t>（水土流失、土地沙化、森林破坏、重大环境污染问题等）</a:t>
            </a:r>
          </a:p>
        </p:txBody>
      </p:sp>
      <p:grpSp>
        <p:nvGrpSpPr>
          <p:cNvPr id="12" name="组合 11"/>
          <p:cNvGrpSpPr/>
          <p:nvPr>
            <p:custDataLst>
              <p:tags r:id="rId4"/>
            </p:custDataLst>
          </p:nvPr>
        </p:nvGrpSpPr>
        <p:grpSpPr>
          <a:xfrm>
            <a:off x="851887" y="2819689"/>
            <a:ext cx="10487025" cy="2917825"/>
            <a:chOff x="839540" y="2635250"/>
            <a:chExt cx="10487025" cy="2917825"/>
          </a:xfrm>
          <a:effectLst>
            <a:reflection blurRad="6350" stA="50000" endA="300" endPos="55500" dist="50800" dir="5400000" sy="-100000" algn="bl" rotWithShape="0"/>
          </a:effectLst>
        </p:grpSpPr>
        <p:pic>
          <p:nvPicPr>
            <p:cNvPr id="13" name="Picture 8"/>
            <p:cNvPicPr>
              <a:picLocks noChangeAspect="1" noChangeArrowheads="1"/>
            </p:cNvPicPr>
            <p:nvPr>
              <p:custDataLst>
                <p:tags r:id="rId9"/>
              </p:custDataLst>
            </p:nvPr>
          </p:nvPicPr>
          <p:blipFill>
            <a:blip r:embed="rId13">
              <a:extLst>
                <a:ext uri="{28A0092B-C50C-407E-A947-70E740481C1C}">
                  <a14:useLocalDpi xmlns:a14="http://schemas.microsoft.com/office/drawing/2010/main" val="0"/>
                </a:ext>
              </a:extLst>
            </a:blip>
            <a:srcRect r="15131"/>
            <a:stretch>
              <a:fillRect/>
            </a:stretch>
          </p:blipFill>
          <p:spPr bwMode="auto">
            <a:xfrm>
              <a:off x="4405700" y="2635250"/>
              <a:ext cx="3340100" cy="288798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descr="81deb626efe2405488abde00e65082f5"/>
            <p:cNvPicPr>
              <a:picLocks noChangeAspect="1"/>
            </p:cNvPicPr>
            <p:nvPr>
              <p:custDataLst>
                <p:tags r:id="rId10"/>
              </p:custDataLst>
            </p:nvPr>
          </p:nvPicPr>
          <p:blipFill>
            <a:blip r:embed="rId14"/>
            <a:stretch>
              <a:fillRect/>
            </a:stretch>
          </p:blipFill>
          <p:spPr>
            <a:xfrm>
              <a:off x="839540" y="2644775"/>
              <a:ext cx="3270885" cy="2876550"/>
            </a:xfrm>
            <a:prstGeom prst="rect">
              <a:avLst/>
            </a:prstGeom>
          </p:spPr>
        </p:pic>
        <p:pic>
          <p:nvPicPr>
            <p:cNvPr id="15" name="图片 14"/>
            <p:cNvPicPr/>
            <p:nvPr>
              <p:custDataLst>
                <p:tags r:id="rId11"/>
              </p:custDataLst>
            </p:nvPr>
          </p:nvPicPr>
          <p:blipFill>
            <a:blip r:embed="rId15"/>
            <a:stretch>
              <a:fillRect/>
            </a:stretch>
          </p:blipFill>
          <p:spPr>
            <a:xfrm>
              <a:off x="8041075" y="2652395"/>
              <a:ext cx="3285490" cy="2900680"/>
            </a:xfrm>
            <a:prstGeom prst="rect">
              <a:avLst/>
            </a:prstGeom>
            <a:noFill/>
            <a:ln w="9525">
              <a:noFill/>
            </a:ln>
          </p:spPr>
        </p:pic>
      </p:grpSp>
      <p:sp>
        <p:nvSpPr>
          <p:cNvPr id="16" name="矩形: 圆角 15">
            <a:extLst>
              <a:ext uri="{FF2B5EF4-FFF2-40B4-BE49-F238E27FC236}">
                <a16:creationId xmlns:a16="http://schemas.microsoft.com/office/drawing/2014/main" id="{E68901BD-5DEE-4A00-BF32-F34FBA17F0D2}"/>
              </a:ext>
            </a:extLst>
          </p:cNvPr>
          <p:cNvSpPr/>
          <p:nvPr>
            <p:custDataLst>
              <p:tags r:id="rId5"/>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17" name="标题 1">
            <a:extLst>
              <a:ext uri="{FF2B5EF4-FFF2-40B4-BE49-F238E27FC236}">
                <a16:creationId xmlns:a16="http://schemas.microsoft.com/office/drawing/2014/main" id="{8AD8C73D-BDBF-4B5E-B2E0-BAB30117F8E3}"/>
              </a:ext>
            </a:extLst>
          </p:cNvPr>
          <p:cNvSpPr txBox="1"/>
          <p:nvPr>
            <p:custDataLst>
              <p:tags r:id="rId6"/>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3</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、环境安全问题</a:t>
            </a:r>
            <a:r>
              <a:rPr lang="zh-CN" altLang="en-US">
                <a:solidFill>
                  <a:prstClr val="black"/>
                </a:solidFill>
                <a:latin typeface="微软雅黑" panose="020B0503020204020204" pitchFamily="34" charset="-122"/>
                <a:ea typeface="微软雅黑" panose="020B0503020204020204" pitchFamily="34" charset="-122"/>
                <a:cs typeface="Arial"/>
                <a:sym typeface="+mn-lt"/>
              </a:rPr>
              <a:t>发生的范围</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pic>
        <p:nvPicPr>
          <p:cNvPr id="18" name="图形 17">
            <a:extLst>
              <a:ext uri="{FF2B5EF4-FFF2-40B4-BE49-F238E27FC236}">
                <a16:creationId xmlns:a16="http://schemas.microsoft.com/office/drawing/2014/main" id="{A70A861F-B362-4830-8A1F-87D4E7D3D020}"/>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306950" y="6051733"/>
            <a:ext cx="551985" cy="551985"/>
          </a:xfrm>
          <a:prstGeom prst="rect">
            <a:avLst/>
          </a:prstGeom>
        </p:spPr>
      </p:pic>
      <p:sp>
        <p:nvSpPr>
          <p:cNvPr id="19" name="矩形 18">
            <a:extLst>
              <a:ext uri="{FF2B5EF4-FFF2-40B4-BE49-F238E27FC236}">
                <a16:creationId xmlns:a16="http://schemas.microsoft.com/office/drawing/2014/main" id="{B098F3C9-5920-4FF3-8FA3-6CF6B48C9E02}"/>
              </a:ext>
            </a:extLst>
          </p:cNvPr>
          <p:cNvSpPr/>
          <p:nvPr>
            <p:custDataLst>
              <p:tags r:id="rId8"/>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1332865" y="-153670"/>
            <a:ext cx="9685655" cy="829945"/>
          </a:xfrm>
          <a:prstGeom prst="rect">
            <a:avLst/>
          </a:prstGeom>
          <a:noFill/>
        </p:spPr>
        <p:txBody>
          <a:bodyPr wrap="square" rtlCol="0">
            <a:spAutoFit/>
          </a:bodyPr>
          <a:lstStyle/>
          <a:p>
            <a:pPr marL="0" marR="0" lvl="0" algn="just" defTabSz="914400" rtl="0" eaLnBrk="1" fontAlgn="base" latinLnBrk="0" hangingPunct="1">
              <a:lnSpc>
                <a:spcPct val="150000"/>
              </a:lnSpc>
              <a:buClrTx/>
              <a:buSzTx/>
              <a:buFont typeface="Wingdings" panose="05000000000000000000" charset="0"/>
              <a:buNone/>
              <a:tabLst>
                <a:tab pos="2700655" algn="l"/>
              </a:tabLst>
              <a:defRPr/>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三</a:t>
            </a:r>
            <a:r>
              <a:rPr kumimoji="1" lang="en-US" altLang="zh-CN" sz="3200">
                <a:solidFill>
                  <a:schemeClr val="bg1"/>
                </a:solidFill>
                <a:latin typeface="黑体" panose="02010609060101010101" pitchFamily="49" charset="-122"/>
                <a:ea typeface="黑体" panose="02010609060101010101" pitchFamily="49" charset="-122"/>
                <a:sym typeface="+mn-ea"/>
              </a:rPr>
              <a:t>)环境安全问题的发生范围</a:t>
            </a:r>
            <a:endParaRPr kumimoji="1" lang="en-US" altLang="zh-CN" sz="3200">
              <a:solidFill>
                <a:schemeClr val="bg1"/>
              </a:solidFill>
              <a:latin typeface="黑体" panose="02010609060101010101" pitchFamily="49" charset="-122"/>
              <a:ea typeface="黑体" panose="02010609060101010101" pitchFamily="49" charset="-122"/>
              <a:sym typeface="+mn-lt"/>
            </a:endParaRPr>
          </a:p>
        </p:txBody>
      </p:sp>
      <p:sp>
        <p:nvSpPr>
          <p:cNvPr id="9" name="文本框 8"/>
          <p:cNvSpPr txBox="1"/>
          <p:nvPr>
            <p:custDataLst>
              <p:tags r:id="rId2"/>
            </p:custDataLst>
          </p:nvPr>
        </p:nvSpPr>
        <p:spPr>
          <a:xfrm>
            <a:off x="1037834" y="1046192"/>
            <a:ext cx="11372850" cy="460375"/>
          </a:xfrm>
          <a:prstGeom prst="rect">
            <a:avLst/>
          </a:prstGeom>
          <a:noFill/>
        </p:spPr>
        <p:txBody>
          <a:bodyPr wrap="square" rtlCol="0" anchor="t">
            <a:spAutoFit/>
          </a:bodyPr>
          <a:lstStyle/>
          <a:p>
            <a:pPr algn="l"/>
            <a:r>
              <a:rPr lang="zh-CN" altLang="en-US" sz="2400">
                <a:latin typeface="微软雅黑" panose="020B0503020204020204" pitchFamily="34" charset="-122"/>
                <a:ea typeface="微软雅黑" panose="020B0503020204020204" pitchFamily="34" charset="-122"/>
                <a:sym typeface="+mn-ea"/>
              </a:rPr>
              <a:t>环境安全问题在</a:t>
            </a:r>
            <a:r>
              <a:rPr lang="zh-CN" altLang="en-US" sz="2400">
                <a:solidFill>
                  <a:srgbClr val="C00000"/>
                </a:solidFill>
                <a:latin typeface="微软雅黑" panose="020B0503020204020204" pitchFamily="34" charset="-122"/>
                <a:ea typeface="微软雅黑" panose="020B0503020204020204" pitchFamily="34" charset="-122"/>
                <a:sym typeface="+mn-ea"/>
              </a:rPr>
              <a:t>局地、区域</a:t>
            </a:r>
            <a:r>
              <a:rPr lang="zh-CN" altLang="en-US" sz="2400">
                <a:latin typeface="微软雅黑" panose="020B0503020204020204" pitchFamily="34" charset="-122"/>
                <a:ea typeface="微软雅黑" panose="020B0503020204020204" pitchFamily="34" charset="-122"/>
                <a:sym typeface="+mn-ea"/>
              </a:rPr>
              <a:t>乃至</a:t>
            </a:r>
            <a:r>
              <a:rPr lang="zh-CN" altLang="en-US" sz="2400">
                <a:solidFill>
                  <a:srgbClr val="C00000"/>
                </a:solidFill>
                <a:latin typeface="微软雅黑" panose="020B0503020204020204" pitchFamily="34" charset="-122"/>
                <a:ea typeface="微软雅黑" panose="020B0503020204020204" pitchFamily="34" charset="-122"/>
                <a:sym typeface="+mn-ea"/>
              </a:rPr>
              <a:t>全球</a:t>
            </a:r>
            <a:r>
              <a:rPr lang="zh-CN" altLang="en-US" sz="2400">
                <a:latin typeface="微软雅黑" panose="020B0503020204020204" pitchFamily="34" charset="-122"/>
                <a:ea typeface="微软雅黑" panose="020B0503020204020204" pitchFamily="34" charset="-122"/>
                <a:sym typeface="+mn-ea"/>
              </a:rPr>
              <a:t>都可能发生。</a:t>
            </a:r>
            <a:endParaRPr lang="zh-CN" altLang="en-US" sz="2400">
              <a:solidFill>
                <a:srgbClr val="FF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custDataLst>
              <p:tags r:id="rId3"/>
            </p:custDataLst>
          </p:nvPr>
        </p:nvSpPr>
        <p:spPr>
          <a:xfrm>
            <a:off x="439102" y="1739486"/>
            <a:ext cx="11585575" cy="645160"/>
          </a:xfrm>
          <a:prstGeom prst="rect">
            <a:avLst/>
          </a:prstGeom>
          <a:solidFill>
            <a:schemeClr val="bg1"/>
          </a:solidFill>
        </p:spPr>
        <p:txBody>
          <a:bodyPr wrap="square" rtlCol="0" anchor="t">
            <a:spAutoFit/>
          </a:bodyPr>
          <a:lstStyle/>
          <a:p>
            <a:pPr algn="l">
              <a:lnSpc>
                <a:spcPct val="150000"/>
              </a:lnSpc>
              <a:buClrTx/>
              <a:buSzTx/>
              <a:buFontTx/>
            </a:pPr>
            <a:r>
              <a:rPr lang="zh-CN" altLang="en-US" sz="2400">
                <a:solidFill>
                  <a:srgbClr val="C00000"/>
                </a:solidFill>
                <a:latin typeface="微软雅黑" panose="020B0503020204020204" pitchFamily="34" charset="-122"/>
                <a:ea typeface="微软雅黑" panose="020B0503020204020204" pitchFamily="34" charset="-122"/>
                <a:sym typeface="+mn-ea"/>
              </a:rPr>
              <a:t>（</a:t>
            </a:r>
            <a:r>
              <a:rPr lang="en-US" altLang="zh-CN" sz="2400">
                <a:solidFill>
                  <a:srgbClr val="C00000"/>
                </a:solidFill>
                <a:latin typeface="微软雅黑" panose="020B0503020204020204" pitchFamily="34" charset="-122"/>
                <a:ea typeface="微软雅黑" panose="020B0503020204020204" pitchFamily="34" charset="-122"/>
                <a:sym typeface="+mn-ea"/>
              </a:rPr>
              <a:t>2</a:t>
            </a:r>
            <a:r>
              <a:rPr lang="zh-CN" altLang="en-US" sz="2400">
                <a:solidFill>
                  <a:srgbClr val="C00000"/>
                </a:solidFill>
                <a:latin typeface="微软雅黑" panose="020B0503020204020204" pitchFamily="34" charset="-122"/>
                <a:ea typeface="微软雅黑" panose="020B0503020204020204" pitchFamily="34" charset="-122"/>
                <a:sym typeface="+mn-ea"/>
              </a:rPr>
              <a:t>）区域性</a:t>
            </a:r>
            <a:r>
              <a:rPr lang="zh-CN" altLang="en-US" sz="2400">
                <a:latin typeface="微软雅黑" panose="020B0503020204020204" pitchFamily="34" charset="-122"/>
                <a:ea typeface="微软雅黑" panose="020B0503020204020204" pitchFamily="34" charset="-122"/>
                <a:sym typeface="+mn-ea"/>
              </a:rPr>
              <a:t>的环境安全问题对国家安全的间接影响</a:t>
            </a:r>
            <a:r>
              <a:rPr lang="zh-CN" altLang="en-US" sz="2400">
                <a:solidFill>
                  <a:srgbClr val="C00000"/>
                </a:solidFill>
                <a:latin typeface="微软雅黑" panose="020B0503020204020204" pitchFamily="34" charset="-122"/>
                <a:ea typeface="微软雅黑" panose="020B0503020204020204" pitchFamily="34" charset="-122"/>
                <a:sym typeface="+mn-ea"/>
              </a:rPr>
              <a:t>（酸雨、跨国界河流污染等）</a:t>
            </a:r>
          </a:p>
        </p:txBody>
      </p:sp>
      <p:pic>
        <p:nvPicPr>
          <p:cNvPr id="2" name="图片 1"/>
          <p:cNvPicPr>
            <a:picLocks noChangeAspect="1"/>
          </p:cNvPicPr>
          <p:nvPr>
            <p:custDataLst>
              <p:tags r:id="rId4"/>
            </p:custDataLst>
          </p:nvPr>
        </p:nvPicPr>
        <p:blipFill>
          <a:blip r:embed="rId11"/>
          <a:srcRect t="7832" b="7832"/>
          <a:stretch>
            <a:fillRect/>
          </a:stretch>
        </p:blipFill>
        <p:spPr>
          <a:xfrm>
            <a:off x="809625" y="2646680"/>
            <a:ext cx="5792470" cy="3703320"/>
          </a:xfrm>
          <a:prstGeom prst="rect">
            <a:avLst/>
          </a:prstGeom>
          <a:ln>
            <a:solidFill>
              <a:srgbClr val="09ABAD"/>
            </a:solidFill>
          </a:ln>
        </p:spPr>
      </p:pic>
      <p:pic>
        <p:nvPicPr>
          <p:cNvPr id="3" name="图片 2"/>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7276514" y="2413317"/>
            <a:ext cx="4102100" cy="4170045"/>
          </a:xfrm>
          <a:prstGeom prst="rect">
            <a:avLst/>
          </a:prstGeom>
          <a:ln>
            <a:solidFill>
              <a:srgbClr val="09ABAD"/>
            </a:solidFill>
          </a:ln>
        </p:spPr>
      </p:pic>
      <p:sp>
        <p:nvSpPr>
          <p:cNvPr id="7" name="矩形: 圆角 6">
            <a:extLst>
              <a:ext uri="{FF2B5EF4-FFF2-40B4-BE49-F238E27FC236}">
                <a16:creationId xmlns:a16="http://schemas.microsoft.com/office/drawing/2014/main" id="{DC026B58-98E4-4999-9866-DA831D16ADAE}"/>
              </a:ext>
            </a:extLst>
          </p:cNvPr>
          <p:cNvSpPr/>
          <p:nvPr>
            <p:custDataLst>
              <p:tags r:id="rId6"/>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8" name="标题 1">
            <a:extLst>
              <a:ext uri="{FF2B5EF4-FFF2-40B4-BE49-F238E27FC236}">
                <a16:creationId xmlns:a16="http://schemas.microsoft.com/office/drawing/2014/main" id="{74E6B598-3B44-4338-82A6-0E3EB8B21666}"/>
              </a:ext>
            </a:extLst>
          </p:cNvPr>
          <p:cNvSpPr txBox="1"/>
          <p:nvPr>
            <p:custDataLst>
              <p:tags r:id="rId7"/>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3</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、环境安全问题</a:t>
            </a:r>
            <a:r>
              <a:rPr lang="zh-CN" altLang="en-US">
                <a:solidFill>
                  <a:prstClr val="black"/>
                </a:solidFill>
                <a:latin typeface="微软雅黑" panose="020B0503020204020204" pitchFamily="34" charset="-122"/>
                <a:ea typeface="微软雅黑" panose="020B0503020204020204" pitchFamily="34" charset="-122"/>
                <a:cs typeface="Arial"/>
                <a:sym typeface="+mn-lt"/>
              </a:rPr>
              <a:t>发生的范围</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pic>
        <p:nvPicPr>
          <p:cNvPr id="12" name="图形 11">
            <a:extLst>
              <a:ext uri="{FF2B5EF4-FFF2-40B4-BE49-F238E27FC236}">
                <a16:creationId xmlns:a16="http://schemas.microsoft.com/office/drawing/2014/main" id="{E71D8177-510C-44BF-AC00-309FC6FB6679}"/>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306950" y="6051733"/>
            <a:ext cx="551985" cy="551985"/>
          </a:xfrm>
          <a:prstGeom prst="rect">
            <a:avLst/>
          </a:prstGeom>
        </p:spPr>
      </p:pic>
      <p:sp>
        <p:nvSpPr>
          <p:cNvPr id="13" name="矩形 12">
            <a:extLst>
              <a:ext uri="{FF2B5EF4-FFF2-40B4-BE49-F238E27FC236}">
                <a16:creationId xmlns:a16="http://schemas.microsoft.com/office/drawing/2014/main" id="{67391F7C-6102-45EA-90FC-C6E3B1A84321}"/>
              </a:ext>
            </a:extLst>
          </p:cNvPr>
          <p:cNvSpPr/>
          <p:nvPr>
            <p:custDataLst>
              <p:tags r:id="rId9"/>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11">
            <a:extLst>
              <a:ext uri="{28A0092B-C50C-407E-A947-70E740481C1C}">
                <a14:useLocalDpi xmlns:a14="http://schemas.microsoft.com/office/drawing/2010/main" val="0"/>
              </a:ext>
            </a:extLst>
          </a:blip>
          <a:srcRect l="4907" t="35697" b="3273"/>
          <a:stretch>
            <a:fillRect/>
          </a:stretch>
        </p:blipFill>
        <p:spPr>
          <a:xfrm>
            <a:off x="0" y="1322705"/>
            <a:ext cx="12192000" cy="5529580"/>
          </a:xfrm>
          <a:prstGeom prst="rect">
            <a:avLst/>
          </a:prstGeom>
        </p:spPr>
      </p:pic>
      <p:sp>
        <p:nvSpPr>
          <p:cNvPr id="18" name="矩形 17"/>
          <p:cNvSpPr/>
          <p:nvPr>
            <p:custDataLst>
              <p:tags r:id="rId2"/>
            </p:custDataLst>
          </p:nvPr>
        </p:nvSpPr>
        <p:spPr>
          <a:xfrm>
            <a:off x="0" y="1284605"/>
            <a:ext cx="12221210" cy="3711575"/>
          </a:xfrm>
          <a:prstGeom prst="rect">
            <a:avLst/>
          </a:prstGeom>
          <a:gradFill>
            <a:gsLst>
              <a:gs pos="47000">
                <a:srgbClr val="FFFFFF"/>
              </a:gs>
              <a:gs pos="97000">
                <a:srgbClr val="FAFAFB">
                  <a:lumMod val="19000"/>
                  <a:lumOff val="81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1332865" y="-153670"/>
            <a:ext cx="9685655" cy="829945"/>
          </a:xfrm>
          <a:prstGeom prst="rect">
            <a:avLst/>
          </a:prstGeom>
          <a:noFill/>
        </p:spPr>
        <p:txBody>
          <a:bodyPr wrap="square" rtlCol="0">
            <a:spAutoFit/>
          </a:bodyPr>
          <a:lstStyle/>
          <a:p>
            <a:pPr marL="0" marR="0" lvl="0" algn="just" defTabSz="914400" rtl="0" eaLnBrk="1" fontAlgn="base" latinLnBrk="0" hangingPunct="1">
              <a:lnSpc>
                <a:spcPct val="150000"/>
              </a:lnSpc>
              <a:buClrTx/>
              <a:buSzTx/>
              <a:buFont typeface="Wingdings" panose="05000000000000000000" charset="0"/>
              <a:buNone/>
              <a:tabLst>
                <a:tab pos="2700655" algn="l"/>
              </a:tabLst>
              <a:defRPr/>
            </a:pPr>
            <a:r>
              <a:rPr kumimoji="1" lang="en-US" altLang="zh-CN" sz="3200">
                <a:solidFill>
                  <a:schemeClr val="bg1"/>
                </a:solidFill>
                <a:latin typeface="黑体" panose="02010609060101010101" pitchFamily="49" charset="-122"/>
                <a:ea typeface="黑体" panose="02010609060101010101" pitchFamily="49" charset="-122"/>
                <a:sym typeface="+mn-ea"/>
              </a:rPr>
              <a:t> (</a:t>
            </a:r>
            <a:r>
              <a:rPr kumimoji="1" lang="zh-CN" altLang="en-US" sz="3200">
                <a:solidFill>
                  <a:schemeClr val="bg1"/>
                </a:solidFill>
                <a:latin typeface="黑体" panose="02010609060101010101" pitchFamily="49" charset="-122"/>
                <a:ea typeface="黑体" panose="02010609060101010101" pitchFamily="49" charset="-122"/>
                <a:sym typeface="+mn-ea"/>
              </a:rPr>
              <a:t>三</a:t>
            </a:r>
            <a:r>
              <a:rPr kumimoji="1" lang="en-US" altLang="zh-CN" sz="3200">
                <a:solidFill>
                  <a:schemeClr val="bg1"/>
                </a:solidFill>
                <a:latin typeface="黑体" panose="02010609060101010101" pitchFamily="49" charset="-122"/>
                <a:ea typeface="黑体" panose="02010609060101010101" pitchFamily="49" charset="-122"/>
                <a:sym typeface="+mn-ea"/>
              </a:rPr>
              <a:t>)环境安全问题的发生范围</a:t>
            </a:r>
            <a:endParaRPr kumimoji="1" lang="en-US" altLang="zh-CN" sz="3200">
              <a:solidFill>
                <a:schemeClr val="bg1"/>
              </a:solidFill>
              <a:latin typeface="黑体" panose="02010609060101010101" pitchFamily="49" charset="-122"/>
              <a:ea typeface="黑体" panose="02010609060101010101" pitchFamily="49" charset="-122"/>
              <a:sym typeface="+mn-lt"/>
            </a:endParaRPr>
          </a:p>
        </p:txBody>
      </p:sp>
      <p:sp>
        <p:nvSpPr>
          <p:cNvPr id="9" name="文本框 8"/>
          <p:cNvSpPr txBox="1"/>
          <p:nvPr>
            <p:custDataLst>
              <p:tags r:id="rId4"/>
            </p:custDataLst>
          </p:nvPr>
        </p:nvSpPr>
        <p:spPr>
          <a:xfrm>
            <a:off x="920750" y="968375"/>
            <a:ext cx="11372850" cy="460375"/>
          </a:xfrm>
          <a:prstGeom prst="rect">
            <a:avLst/>
          </a:prstGeom>
          <a:noFill/>
        </p:spPr>
        <p:txBody>
          <a:bodyPr wrap="square" rtlCol="0" anchor="t">
            <a:spAutoFit/>
          </a:bodyPr>
          <a:lstStyle/>
          <a:p>
            <a:pPr algn="l"/>
            <a:r>
              <a:rPr lang="zh-CN" altLang="en-US" sz="2400">
                <a:latin typeface="微软雅黑" panose="020B0503020204020204" pitchFamily="34" charset="-122"/>
                <a:ea typeface="微软雅黑" panose="020B0503020204020204" pitchFamily="34" charset="-122"/>
                <a:sym typeface="+mn-ea"/>
              </a:rPr>
              <a:t>环境安全问题在</a:t>
            </a:r>
            <a:r>
              <a:rPr lang="zh-CN" altLang="en-US" sz="2400">
                <a:solidFill>
                  <a:srgbClr val="C00000"/>
                </a:solidFill>
                <a:latin typeface="微软雅黑" panose="020B0503020204020204" pitchFamily="34" charset="-122"/>
                <a:ea typeface="微软雅黑" panose="020B0503020204020204" pitchFamily="34" charset="-122"/>
                <a:sym typeface="+mn-ea"/>
              </a:rPr>
              <a:t>局地、区域</a:t>
            </a:r>
            <a:r>
              <a:rPr lang="zh-CN" altLang="en-US" sz="2400">
                <a:latin typeface="微软雅黑" panose="020B0503020204020204" pitchFamily="34" charset="-122"/>
                <a:ea typeface="微软雅黑" panose="020B0503020204020204" pitchFamily="34" charset="-122"/>
                <a:sym typeface="+mn-ea"/>
              </a:rPr>
              <a:t>乃至</a:t>
            </a:r>
            <a:r>
              <a:rPr lang="zh-CN" altLang="en-US" sz="2400">
                <a:solidFill>
                  <a:srgbClr val="C00000"/>
                </a:solidFill>
                <a:latin typeface="微软雅黑" panose="020B0503020204020204" pitchFamily="34" charset="-122"/>
                <a:ea typeface="微软雅黑" panose="020B0503020204020204" pitchFamily="34" charset="-122"/>
                <a:sym typeface="+mn-ea"/>
              </a:rPr>
              <a:t>全球</a:t>
            </a:r>
            <a:r>
              <a:rPr lang="zh-CN" altLang="en-US" sz="2400">
                <a:latin typeface="微软雅黑" panose="020B0503020204020204" pitchFamily="34" charset="-122"/>
                <a:ea typeface="微软雅黑" panose="020B0503020204020204" pitchFamily="34" charset="-122"/>
                <a:sym typeface="+mn-ea"/>
              </a:rPr>
              <a:t>都可能发生。</a:t>
            </a:r>
            <a:endParaRPr lang="zh-CN" altLang="en-US" sz="2400">
              <a:solidFill>
                <a:srgbClr val="FF0000"/>
              </a:solidFill>
              <a:latin typeface="微软雅黑" panose="020B0503020204020204" pitchFamily="34" charset="-122"/>
              <a:ea typeface="微软雅黑" panose="020B0503020204020204" pitchFamily="34" charset="-122"/>
              <a:sym typeface="+mn-ea"/>
            </a:endParaRPr>
          </a:p>
        </p:txBody>
      </p:sp>
      <p:sp>
        <p:nvSpPr>
          <p:cNvPr id="11" name="文本框 10"/>
          <p:cNvSpPr txBox="1"/>
          <p:nvPr>
            <p:custDataLst>
              <p:tags r:id="rId5"/>
            </p:custDataLst>
          </p:nvPr>
        </p:nvSpPr>
        <p:spPr>
          <a:xfrm>
            <a:off x="438785" y="1447800"/>
            <a:ext cx="11585575" cy="1198880"/>
          </a:xfrm>
          <a:prstGeom prst="rect">
            <a:avLst/>
          </a:prstGeom>
          <a:solidFill>
            <a:schemeClr val="bg1"/>
          </a:solidFill>
        </p:spPr>
        <p:txBody>
          <a:bodyPr wrap="square" rtlCol="0" anchor="t">
            <a:spAutoFit/>
          </a:bodyPr>
          <a:lstStyle/>
          <a:p>
            <a:pPr>
              <a:lnSpc>
                <a:spcPct val="150000"/>
              </a:lnSpc>
            </a:pPr>
            <a:r>
              <a:rPr lang="zh-CN" altLang="en-US" sz="2400">
                <a:solidFill>
                  <a:srgbClr val="C00000"/>
                </a:solidFill>
                <a:latin typeface="微软雅黑" panose="020B0503020204020204" pitchFamily="34" charset="-122"/>
                <a:ea typeface="微软雅黑" panose="020B0503020204020204" pitchFamily="34" charset="-122"/>
                <a:sym typeface="+mn-ea"/>
              </a:rPr>
              <a:t>（3）全球性</a:t>
            </a:r>
            <a:r>
              <a:rPr lang="zh-CN" altLang="en-US" sz="2400" b="1">
                <a:latin typeface="微软雅黑" panose="020B0503020204020204" pitchFamily="34" charset="-122"/>
                <a:ea typeface="微软雅黑" panose="020B0503020204020204" pitchFamily="34" charset="-122"/>
                <a:sym typeface="+mn-ea"/>
              </a:rPr>
              <a:t>环境安全问题对各国国家的共同影响</a:t>
            </a:r>
            <a:r>
              <a:rPr lang="zh-CN" altLang="en-US" sz="2400">
                <a:solidFill>
                  <a:srgbClr val="C00000"/>
                </a:solidFill>
                <a:latin typeface="微软雅黑" panose="020B0503020204020204" pitchFamily="34" charset="-122"/>
                <a:ea typeface="微软雅黑" panose="020B0503020204020204" pitchFamily="34" charset="-122"/>
                <a:sym typeface="+mn-ea"/>
              </a:rPr>
              <a:t>（全球气候变化、臭氧层破坏、生物多样性减少，海平面上升等）</a:t>
            </a:r>
          </a:p>
        </p:txBody>
      </p:sp>
      <p:sp>
        <p:nvSpPr>
          <p:cNvPr id="8" name="矩形: 圆角 7">
            <a:extLst>
              <a:ext uri="{FF2B5EF4-FFF2-40B4-BE49-F238E27FC236}">
                <a16:creationId xmlns:a16="http://schemas.microsoft.com/office/drawing/2014/main" id="{09D51531-BF91-4A6E-A3B3-A518C04CC51F}"/>
              </a:ext>
            </a:extLst>
          </p:cNvPr>
          <p:cNvSpPr/>
          <p:nvPr>
            <p:custDataLst>
              <p:tags r:id="rId6"/>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12" name="标题 1">
            <a:extLst>
              <a:ext uri="{FF2B5EF4-FFF2-40B4-BE49-F238E27FC236}">
                <a16:creationId xmlns:a16="http://schemas.microsoft.com/office/drawing/2014/main" id="{182D7A0B-96D0-4DBC-A2A2-DB37F3D8DBB5}"/>
              </a:ext>
            </a:extLst>
          </p:cNvPr>
          <p:cNvSpPr txBox="1"/>
          <p:nvPr>
            <p:custDataLst>
              <p:tags r:id="rId7"/>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3</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、环境安全问题</a:t>
            </a:r>
            <a:r>
              <a:rPr lang="zh-CN" altLang="en-US">
                <a:solidFill>
                  <a:prstClr val="black"/>
                </a:solidFill>
                <a:latin typeface="微软雅黑" panose="020B0503020204020204" pitchFamily="34" charset="-122"/>
                <a:ea typeface="微软雅黑" panose="020B0503020204020204" pitchFamily="34" charset="-122"/>
                <a:cs typeface="Arial"/>
                <a:sym typeface="+mn-lt"/>
              </a:rPr>
              <a:t>发生的范围</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pic>
        <p:nvPicPr>
          <p:cNvPr id="13" name="图形 12">
            <a:extLst>
              <a:ext uri="{FF2B5EF4-FFF2-40B4-BE49-F238E27FC236}">
                <a16:creationId xmlns:a16="http://schemas.microsoft.com/office/drawing/2014/main" id="{72CC0ACC-A2D1-4F25-B2A2-5CAC237FA0D3}"/>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06950" y="6051733"/>
            <a:ext cx="551985" cy="551985"/>
          </a:xfrm>
          <a:prstGeom prst="rect">
            <a:avLst/>
          </a:prstGeom>
        </p:spPr>
      </p:pic>
      <p:sp>
        <p:nvSpPr>
          <p:cNvPr id="14" name="矩形 13">
            <a:extLst>
              <a:ext uri="{FF2B5EF4-FFF2-40B4-BE49-F238E27FC236}">
                <a16:creationId xmlns:a16="http://schemas.microsoft.com/office/drawing/2014/main" id="{0D127347-D6D8-4E30-B3FC-D675A0002F68}"/>
              </a:ext>
            </a:extLst>
          </p:cNvPr>
          <p:cNvSpPr/>
          <p:nvPr>
            <p:custDataLst>
              <p:tags r:id="rId9"/>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09D51531-BF91-4A6E-A3B3-A518C04CC51F}"/>
              </a:ext>
            </a:extLst>
          </p:cNvPr>
          <p:cNvSpPr/>
          <p:nvPr>
            <p:custDataLst>
              <p:tags r:id="rId1"/>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12" name="标题 1">
            <a:extLst>
              <a:ext uri="{FF2B5EF4-FFF2-40B4-BE49-F238E27FC236}">
                <a16:creationId xmlns:a16="http://schemas.microsoft.com/office/drawing/2014/main" id="{182D7A0B-96D0-4DBC-A2A2-DB37F3D8DBB5}"/>
              </a:ext>
            </a:extLst>
          </p:cNvPr>
          <p:cNvSpPr txBox="1"/>
          <p:nvPr>
            <p:custDataLst>
              <p:tags r:id="rId2"/>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spcAft>
                <a:spcPct val="0"/>
              </a:spcAft>
              <a:defRPr/>
            </a:pPr>
            <a:r>
              <a:rPr kumimoji="0" lang="en-US" altLang="zh-CN" sz="28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Arial"/>
                <a:sym typeface="+mn-lt"/>
              </a:rPr>
              <a:t>5</a:t>
            </a:r>
            <a:r>
              <a:rPr kumimoji="0" lang="zh-CN" altLang="en-US" sz="28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Arial"/>
                <a:sym typeface="+mn-lt"/>
              </a:rPr>
              <a:t>、</a:t>
            </a:r>
            <a:r>
              <a:rPr lang="zh-CN" altLang="en-US" sz="2800" b="1">
                <a:latin typeface="微软雅黑" panose="020B0503020204020204" pitchFamily="34" charset="-122"/>
                <a:ea typeface="微软雅黑" panose="020B0503020204020204" pitchFamily="34" charset="-122"/>
                <a:sym typeface="Calibri" panose="020F0502020204030204" pitchFamily="34" charset="0"/>
              </a:rPr>
              <a:t>降低环境安全风险的基本途径</a:t>
            </a:r>
            <a:r>
              <a:rPr lang="zh-CN" altLang="en-US" sz="2800" b="1">
                <a:latin typeface="微软雅黑" panose="020B0503020204020204" pitchFamily="34" charset="-122"/>
                <a:ea typeface="微软雅黑" panose="020B0503020204020204" pitchFamily="34" charset="-122"/>
                <a:sym typeface="+mn-lt"/>
              </a:rPr>
              <a:t>：</a:t>
            </a:r>
            <a:endParaRPr lang="zh-CN" altLang="en-US" sz="2800" b="1">
              <a:latin typeface="微软雅黑" panose="020B0503020204020204" pitchFamily="34" charset="-122"/>
              <a:ea typeface="微软雅黑" panose="020B0503020204020204" pitchFamily="34" charset="-122"/>
              <a:sym typeface="Calibri" panose="020F0502020204030204" pitchFamily="34" charset="0"/>
            </a:endParaRPr>
          </a:p>
        </p:txBody>
      </p:sp>
      <p:pic>
        <p:nvPicPr>
          <p:cNvPr id="13" name="图形 12">
            <a:extLst>
              <a:ext uri="{FF2B5EF4-FFF2-40B4-BE49-F238E27FC236}">
                <a16:creationId xmlns:a16="http://schemas.microsoft.com/office/drawing/2014/main" id="{72CC0ACC-A2D1-4F25-B2A2-5CAC237FA0D3}"/>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06950" y="6051733"/>
            <a:ext cx="551985" cy="551985"/>
          </a:xfrm>
          <a:prstGeom prst="rect">
            <a:avLst/>
          </a:prstGeom>
        </p:spPr>
      </p:pic>
      <p:sp>
        <p:nvSpPr>
          <p:cNvPr id="14" name="矩形 13">
            <a:extLst>
              <a:ext uri="{FF2B5EF4-FFF2-40B4-BE49-F238E27FC236}">
                <a16:creationId xmlns:a16="http://schemas.microsoft.com/office/drawing/2014/main" id="{0D127347-D6D8-4E30-B3FC-D675A0002F68}"/>
              </a:ext>
            </a:extLst>
          </p:cNvPr>
          <p:cNvSpPr/>
          <p:nvPr>
            <p:custDataLst>
              <p:tags r:id="rId4"/>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9" name="图片 8">
            <a:extLst>
              <a:ext uri="{FF2B5EF4-FFF2-40B4-BE49-F238E27FC236}">
                <a16:creationId xmlns:a16="http://schemas.microsoft.com/office/drawing/2014/main" id="{0386E4D7-8A62-4073-861B-3BC09BDE05A5}"/>
              </a:ext>
            </a:extLst>
          </p:cNvPr>
          <p:cNvPicPr>
            <a:picLocks noChangeAspect="1"/>
          </p:cNvPicPr>
          <p:nvPr>
            <p:custDataLst>
              <p:tags r:id="rId5"/>
            </p:custDataLst>
          </p:nvPr>
        </p:nvPicPr>
        <p:blipFill>
          <a:blip r:embed="rId9">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10">
                    <a14:imgEffect>
                      <a14:brightnessContrast contrast="20000"/>
                    </a14:imgEffect>
                  </a14:imgLayer>
                </a14:imgProps>
              </a:ext>
            </a:extLst>
          </a:blip>
          <a:srcRect b="29709"/>
          <a:stretch>
            <a:fillRect/>
          </a:stretch>
        </p:blipFill>
        <p:spPr>
          <a:xfrm>
            <a:off x="1631504" y="1391377"/>
            <a:ext cx="8928992" cy="4896543"/>
          </a:xfrm>
          <a:prstGeom prst="rect">
            <a:avLst/>
          </a:prstGeom>
        </p:spPr>
      </p:pic>
    </p:spTree>
    <p:extLst>
      <p:ext uri="{BB962C8B-B14F-4D97-AF65-F5344CB8AC3E}">
        <p14:creationId xmlns:p14="http://schemas.microsoft.com/office/powerpoint/2010/main" val="23589347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2"/>
            </p:custDataLst>
          </p:nvPr>
        </p:nvGraphicFramePr>
        <p:xfrm>
          <a:off x="275203" y="1794976"/>
          <a:ext cx="11641594" cy="4129332"/>
        </p:xfrm>
        <a:graphic>
          <a:graphicData uri="http://schemas.openxmlformats.org/drawingml/2006/table">
            <a:tbl>
              <a:tblPr firstRow="1" bandRow="1">
                <a:tableStyleId>{9D7B26C5-4107-4FEC-AEDC-1716B250A1EF}</a:tableStyleId>
              </a:tblPr>
              <a:tblGrid>
                <a:gridCol w="2380911">
                  <a:extLst>
                    <a:ext uri="{9D8B030D-6E8A-4147-A177-3AD203B41FA5}">
                      <a16:colId xmlns:a16="http://schemas.microsoft.com/office/drawing/2014/main" val="20000"/>
                    </a:ext>
                  </a:extLst>
                </a:gridCol>
                <a:gridCol w="9260683">
                  <a:extLst>
                    <a:ext uri="{9D8B030D-6E8A-4147-A177-3AD203B41FA5}">
                      <a16:colId xmlns:a16="http://schemas.microsoft.com/office/drawing/2014/main" val="20001"/>
                    </a:ext>
                  </a:extLst>
                </a:gridCol>
              </a:tblGrid>
              <a:tr h="0">
                <a:tc gridSpan="2">
                  <a:txBody>
                    <a:bodyPr/>
                    <a:lstStyle/>
                    <a:p>
                      <a:pPr algn="ctr">
                        <a:buNone/>
                      </a:pPr>
                      <a:r>
                        <a:rPr lang="zh-CN" altLang="en-US" sz="2400" b="1"/>
                        <a:t>应对环境安全问题的途径</a:t>
                      </a:r>
                    </a:p>
                  </a:txBody>
                  <a:tcPr anchor="ctr"/>
                </a:tc>
                <a:tc hMerge="1">
                  <a:txBody>
                    <a:bodyPr/>
                    <a:lstStyle/>
                    <a:p>
                      <a:pPr algn="ctr">
                        <a:buNone/>
                      </a:pPr>
                      <a:r>
                        <a:rPr lang="zh-CN" altLang="en-US" sz="2400" b="1"/>
                        <a:t>应对环境安全问题的途径</a:t>
                      </a:r>
                    </a:p>
                  </a:txBody>
                  <a:tcPr anchor="ctr"/>
                </a:tc>
                <a:extLst>
                  <a:ext uri="{0D108BD9-81ED-4DB2-BD59-A6C34878D82A}">
                    <a16:rowId xmlns:a16="http://schemas.microsoft.com/office/drawing/2014/main" val="10000"/>
                  </a:ext>
                </a:extLst>
              </a:tr>
              <a:tr h="689433">
                <a:tc rowSpan="3">
                  <a:txBody>
                    <a:bodyPr/>
                    <a:lstStyle/>
                    <a:p>
                      <a:pPr algn="ctr">
                        <a:buNone/>
                      </a:pPr>
                      <a:r>
                        <a:rPr lang="en-US" altLang="zh-CN" sz="2400" b="1"/>
                        <a:t>1.</a:t>
                      </a:r>
                      <a:r>
                        <a:rPr lang="zh-CN" altLang="en-US" sz="2400" b="1"/>
                        <a:t>降低环境问题的严重程度</a:t>
                      </a:r>
                    </a:p>
                  </a:txBody>
                  <a:tcPr anchor="ctr"/>
                </a:tc>
                <a:tc>
                  <a:txBody>
                    <a:bodyPr/>
                    <a:lstStyle/>
                    <a:p>
                      <a:pPr algn="l">
                        <a:buNone/>
                      </a:pPr>
                      <a:r>
                        <a:rPr lang="zh-CN" altLang="en-US" sz="2400" b="0">
                          <a:solidFill>
                            <a:schemeClr val="tx1"/>
                          </a:solidFill>
                          <a:latin typeface="微软雅黑 Light" panose="020B0502040204020203" pitchFamily="34" charset="-122"/>
                          <a:ea typeface="微软雅黑 Light" panose="020B0502040204020203" pitchFamily="34" charset="-122"/>
                          <a:sym typeface="+mn-ea"/>
                        </a:rPr>
                        <a:t>①尽最大可能从源头上防控环境问题的发生</a:t>
                      </a:r>
                    </a:p>
                  </a:txBody>
                  <a:tcPr anchor="ctr"/>
                </a:tc>
                <a:extLst>
                  <a:ext uri="{0D108BD9-81ED-4DB2-BD59-A6C34878D82A}">
                    <a16:rowId xmlns:a16="http://schemas.microsoft.com/office/drawing/2014/main" val="10001"/>
                  </a:ext>
                </a:extLst>
              </a:tr>
              <a:tr h="383018">
                <a:tc vMerge="1">
                  <a:txBody>
                    <a:bodyPr/>
                    <a:lstStyle/>
                    <a:p>
                      <a:endParaRPr lang="zh-CN"/>
                    </a:p>
                  </a:txBody>
                  <a:tcPr anchor="ctr"/>
                </a:tc>
                <a:tc>
                  <a:txBody>
                    <a:bodyPr/>
                    <a:lstStyle/>
                    <a:p>
                      <a:pPr algn="l">
                        <a:buNone/>
                      </a:pPr>
                      <a:r>
                        <a:rPr lang="zh-CN" altLang="en-US" sz="2400" b="0">
                          <a:latin typeface="微软雅黑 Light" panose="020B0502040204020203" pitchFamily="34" charset="-122"/>
                          <a:ea typeface="微软雅黑 Light" panose="020B0502040204020203" pitchFamily="34" charset="-122"/>
                        </a:rPr>
                        <a:t>②及时发现治理环境问题，避免其恶化为环境安全问题</a:t>
                      </a:r>
                    </a:p>
                  </a:txBody>
                  <a:tcPr anchor="ctr"/>
                </a:tc>
                <a:extLst>
                  <a:ext uri="{0D108BD9-81ED-4DB2-BD59-A6C34878D82A}">
                    <a16:rowId xmlns:a16="http://schemas.microsoft.com/office/drawing/2014/main" val="10002"/>
                  </a:ext>
                </a:extLst>
              </a:tr>
              <a:tr h="383018">
                <a:tc vMerge="1">
                  <a:txBody>
                    <a:bodyPr/>
                    <a:lstStyle/>
                    <a:p>
                      <a:pPr algn="ctr">
                        <a:buNone/>
                      </a:pPr>
                      <a:endParaRPr lang="zh-CN" altLang="en-US" sz="2400" b="1"/>
                    </a:p>
                  </a:txBody>
                  <a:tcPr anchor="ctr"/>
                </a:tc>
                <a:tc>
                  <a:txBody>
                    <a:bodyPr/>
                    <a:lstStyle/>
                    <a:p>
                      <a:pPr algn="l">
                        <a:buNone/>
                      </a:pPr>
                      <a:r>
                        <a:rPr lang="zh-CN" altLang="en-US" sz="2400" b="0">
                          <a:latin typeface="微软雅黑 Light" panose="020B0502040204020203" pitchFamily="34" charset="-122"/>
                          <a:ea typeface="微软雅黑 Light" panose="020B0502040204020203" pitchFamily="34" charset="-122"/>
                        </a:rPr>
                        <a:t>③积极应对已发生的环境安全问题，降低其伤害程度</a:t>
                      </a:r>
                    </a:p>
                  </a:txBody>
                  <a:tcPr anchor="ctr"/>
                </a:tc>
                <a:extLst>
                  <a:ext uri="{0D108BD9-81ED-4DB2-BD59-A6C34878D82A}">
                    <a16:rowId xmlns:a16="http://schemas.microsoft.com/office/drawing/2014/main" val="3241216094"/>
                  </a:ext>
                </a:extLst>
              </a:tr>
              <a:tr h="689433">
                <a:tc rowSpan="3">
                  <a:txBody>
                    <a:bodyPr/>
                    <a:lstStyle/>
                    <a:p>
                      <a:pPr algn="ctr">
                        <a:buNone/>
                      </a:pPr>
                      <a:r>
                        <a:rPr lang="en-US" altLang="zh-CN" sz="2400" b="1"/>
                        <a:t>2.</a:t>
                      </a:r>
                      <a:r>
                        <a:rPr lang="zh-CN" altLang="en-US" sz="2400" b="1"/>
                        <a:t>减少人类社会受损害的可能性</a:t>
                      </a:r>
                    </a:p>
                  </a:txBody>
                  <a:tcPr anchor="ctr"/>
                </a:tc>
                <a:tc>
                  <a:txBody>
                    <a:bodyPr/>
                    <a:lstStyle/>
                    <a:p>
                      <a:pPr algn="l">
                        <a:buNone/>
                      </a:pPr>
                      <a:r>
                        <a:rPr lang="zh-CN" altLang="en-US" sz="2400" b="0">
                          <a:latin typeface="微软雅黑 Light" panose="020B0502040204020203" pitchFamily="34" charset="-122"/>
                          <a:ea typeface="微软雅黑 Light" panose="020B0502040204020203" pitchFamily="34" charset="-122"/>
                        </a:rPr>
                        <a:t>①避免在环境高危地区从事生活和生产活动</a:t>
                      </a:r>
                    </a:p>
                  </a:txBody>
                  <a:tcPr anchor="ctr"/>
                </a:tc>
                <a:extLst>
                  <a:ext uri="{0D108BD9-81ED-4DB2-BD59-A6C34878D82A}">
                    <a16:rowId xmlns:a16="http://schemas.microsoft.com/office/drawing/2014/main" val="10003"/>
                  </a:ext>
                </a:extLst>
              </a:tr>
              <a:tr h="689433">
                <a:tc vMerge="1">
                  <a:txBody>
                    <a:bodyPr/>
                    <a:lstStyle/>
                    <a:p>
                      <a:pPr algn="ctr">
                        <a:buNone/>
                      </a:pPr>
                      <a:endParaRPr lang="zh-CN" altLang="en-US" sz="2400" b="1"/>
                    </a:p>
                  </a:txBody>
                  <a:tcPr anchor="ctr"/>
                </a:tc>
                <a:tc>
                  <a:txBody>
                    <a:bodyPr/>
                    <a:lstStyle/>
                    <a:p>
                      <a:pPr algn="l">
                        <a:buNone/>
                      </a:pPr>
                      <a:r>
                        <a:rPr lang="zh-CN" altLang="en-US" sz="2400" b="0">
                          <a:latin typeface="微软雅黑 Light" panose="020B0502040204020203" pitchFamily="34" charset="-122"/>
                          <a:ea typeface="微软雅黑 Light" panose="020B0502040204020203" pitchFamily="34" charset="-122"/>
                        </a:rPr>
                        <a:t>②提升人类社会对环境风险的承受水平</a:t>
                      </a:r>
                    </a:p>
                  </a:txBody>
                  <a:tcPr anchor="ctr"/>
                </a:tc>
                <a:extLst>
                  <a:ext uri="{0D108BD9-81ED-4DB2-BD59-A6C34878D82A}">
                    <a16:rowId xmlns:a16="http://schemas.microsoft.com/office/drawing/2014/main" val="2758325018"/>
                  </a:ext>
                </a:extLst>
              </a:tr>
              <a:tr h="689433">
                <a:tc vMerge="1">
                  <a:txBody>
                    <a:bodyPr/>
                    <a:lstStyle/>
                    <a:p>
                      <a:pPr algn="ctr">
                        <a:buNone/>
                      </a:pPr>
                      <a:endParaRPr lang="zh-CN" altLang="en-US" sz="2400" b="1"/>
                    </a:p>
                  </a:txBody>
                  <a:tcPr anchor="ctr"/>
                </a:tc>
                <a:tc>
                  <a:txBody>
                    <a:bodyPr/>
                    <a:lstStyle/>
                    <a:p>
                      <a:pPr algn="l">
                        <a:buNone/>
                      </a:pPr>
                      <a:r>
                        <a:rPr lang="zh-CN" altLang="en-US" sz="2400" b="0">
                          <a:latin typeface="微软雅黑 Light" panose="020B0502040204020203" pitchFamily="34" charset="-122"/>
                          <a:ea typeface="微软雅黑 Light" panose="020B0502040204020203" pitchFamily="34" charset="-122"/>
                        </a:rPr>
                        <a:t>③增强人类社会对环境安全事件的应急响应速度与善后处理能力</a:t>
                      </a:r>
                    </a:p>
                  </a:txBody>
                  <a:tcPr anchor="ctr"/>
                </a:tc>
                <a:extLst>
                  <a:ext uri="{0D108BD9-81ED-4DB2-BD59-A6C34878D82A}">
                    <a16:rowId xmlns:a16="http://schemas.microsoft.com/office/drawing/2014/main" val="3679992412"/>
                  </a:ext>
                </a:extLst>
              </a:tr>
            </a:tbl>
          </a:graphicData>
        </a:graphic>
      </p:graphicFrame>
      <p:sp>
        <p:nvSpPr>
          <p:cNvPr id="4" name="矩形: 圆角 3">
            <a:extLst>
              <a:ext uri="{FF2B5EF4-FFF2-40B4-BE49-F238E27FC236}">
                <a16:creationId xmlns:a16="http://schemas.microsoft.com/office/drawing/2014/main" id="{07908163-D9F3-4D80-B683-DD23AFFC62A7}"/>
              </a:ext>
            </a:extLst>
          </p:cNvPr>
          <p:cNvSpPr/>
          <p:nvPr>
            <p:custDataLst>
              <p:tags r:id="rId3"/>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5" name="标题 1">
            <a:extLst>
              <a:ext uri="{FF2B5EF4-FFF2-40B4-BE49-F238E27FC236}">
                <a16:creationId xmlns:a16="http://schemas.microsoft.com/office/drawing/2014/main" id="{7CC88791-9410-4EEC-8377-2353DF96D075}"/>
              </a:ext>
            </a:extLst>
          </p:cNvPr>
          <p:cNvSpPr txBox="1"/>
          <p:nvPr>
            <p:custDataLst>
              <p:tags r:id="rId4"/>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spcAft>
                <a:spcPct val="0"/>
              </a:spcAft>
              <a:defRPr/>
            </a:pPr>
            <a:r>
              <a:rPr kumimoji="0" lang="en-US" altLang="zh-CN" sz="28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Arial"/>
                <a:sym typeface="+mn-lt"/>
              </a:rPr>
              <a:t>5</a:t>
            </a:r>
            <a:r>
              <a:rPr kumimoji="0" lang="zh-CN" altLang="en-US" sz="28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Arial"/>
                <a:sym typeface="+mn-lt"/>
              </a:rPr>
              <a:t>、</a:t>
            </a:r>
            <a:r>
              <a:rPr lang="zh-CN" altLang="en-US" sz="2800" b="1">
                <a:latin typeface="微软雅黑" panose="020B0503020204020204" pitchFamily="34" charset="-122"/>
                <a:ea typeface="微软雅黑" panose="020B0503020204020204" pitchFamily="34" charset="-122"/>
                <a:sym typeface="Calibri" panose="020F0502020204030204" pitchFamily="34" charset="0"/>
              </a:rPr>
              <a:t>降低环境安全风险的基本途径</a:t>
            </a:r>
            <a:r>
              <a:rPr lang="zh-CN" altLang="en-US" sz="2800" b="1">
                <a:latin typeface="微软雅黑" panose="020B0503020204020204" pitchFamily="34" charset="-122"/>
                <a:ea typeface="微软雅黑" panose="020B0503020204020204" pitchFamily="34" charset="-122"/>
                <a:sym typeface="+mn-lt"/>
              </a:rPr>
              <a:t>：</a:t>
            </a:r>
            <a:endParaRPr lang="zh-CN" altLang="en-US" sz="2800" b="1">
              <a:latin typeface="微软雅黑" panose="020B0503020204020204" pitchFamily="34" charset="-122"/>
              <a:ea typeface="微软雅黑" panose="020B0503020204020204" pitchFamily="34" charset="-122"/>
              <a:sym typeface="Calibri" panose="020F0502020204030204" pitchFamily="34" charset="0"/>
            </a:endParaRPr>
          </a:p>
        </p:txBody>
      </p:sp>
      <p:pic>
        <p:nvPicPr>
          <p:cNvPr id="6" name="图形 5">
            <a:extLst>
              <a:ext uri="{FF2B5EF4-FFF2-40B4-BE49-F238E27FC236}">
                <a16:creationId xmlns:a16="http://schemas.microsoft.com/office/drawing/2014/main" id="{31B5B6B2-485C-4F06-B2A7-DD88C1D101B2}"/>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06950" y="6051733"/>
            <a:ext cx="551985" cy="551985"/>
          </a:xfrm>
          <a:prstGeom prst="rect">
            <a:avLst/>
          </a:prstGeom>
        </p:spPr>
      </p:pic>
      <p:sp>
        <p:nvSpPr>
          <p:cNvPr id="7" name="矩形 6">
            <a:extLst>
              <a:ext uri="{FF2B5EF4-FFF2-40B4-BE49-F238E27FC236}">
                <a16:creationId xmlns:a16="http://schemas.microsoft.com/office/drawing/2014/main" id="{12C29698-08ED-4F4A-97F7-F0FB3A32801D}"/>
              </a:ext>
            </a:extLst>
          </p:cNvPr>
          <p:cNvSpPr/>
          <p:nvPr>
            <p:custDataLst>
              <p:tags r:id="rId6"/>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Tree>
    <p:custDataLst>
      <p:tags r:id="rId1"/>
    </p:custDataLst>
    <p:extLst>
      <p:ext uri="{BB962C8B-B14F-4D97-AF65-F5344CB8AC3E}">
        <p14:creationId xmlns:p14="http://schemas.microsoft.com/office/powerpoint/2010/main" val="28308470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4408" y="621704"/>
            <a:ext cx="11994113" cy="5902521"/>
          </a:xfrm>
          <a:prstGeom prst="rect">
            <a:avLst/>
          </a:prstGeom>
          <a:solidFill>
            <a:srgbClr val="23B2A4">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Arial"/>
            </a:endParaRPr>
          </a:p>
        </p:txBody>
      </p:sp>
      <p:cxnSp>
        <p:nvCxnSpPr>
          <p:cNvPr id="10" name="直接连接符 9"/>
          <p:cNvCxnSpPr/>
          <p:nvPr>
            <p:custDataLst>
              <p:tags r:id="rId2"/>
            </p:custDataLst>
          </p:nvPr>
        </p:nvCxnSpPr>
        <p:spPr>
          <a:xfrm flipH="1">
            <a:off x="698511" y="2480"/>
            <a:ext cx="0" cy="685462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菱形 16"/>
          <p:cNvSpPr/>
          <p:nvPr>
            <p:custDataLst>
              <p:tags r:id="rId3"/>
            </p:custDataLst>
          </p:nvPr>
        </p:nvSpPr>
        <p:spPr>
          <a:xfrm>
            <a:off x="34168" y="2422410"/>
            <a:ext cx="1328689" cy="1322466"/>
          </a:xfrm>
          <a:prstGeom prst="diamond">
            <a:avLst/>
          </a:pr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Arial"/>
            </a:endParaRPr>
          </a:p>
        </p:txBody>
      </p:sp>
      <p:sp>
        <p:nvSpPr>
          <p:cNvPr id="18" name="菱形 17"/>
          <p:cNvSpPr/>
          <p:nvPr>
            <p:custDataLst>
              <p:tags r:id="rId4"/>
            </p:custDataLst>
          </p:nvPr>
        </p:nvSpPr>
        <p:spPr>
          <a:xfrm>
            <a:off x="34168" y="2623223"/>
            <a:ext cx="1328689" cy="1322466"/>
          </a:xfrm>
          <a:prstGeom prst="diamond">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Arial"/>
            </a:endParaRPr>
          </a:p>
        </p:txBody>
      </p:sp>
      <p:sp>
        <p:nvSpPr>
          <p:cNvPr id="19" name="矩形 18"/>
          <p:cNvSpPr/>
          <p:nvPr>
            <p:custDataLst>
              <p:tags r:id="rId5"/>
            </p:custDataLst>
          </p:nvPr>
        </p:nvSpPr>
        <p:spPr>
          <a:xfrm>
            <a:off x="328585" y="2920599"/>
            <a:ext cx="1005288" cy="768885"/>
          </a:xfrm>
          <a:prstGeom prst="rect">
            <a:avLst/>
          </a:prstGeom>
        </p:spPr>
        <p:txBody>
          <a:bodyPr wrap="square">
            <a:spAutoFit/>
          </a:bodyPr>
          <a:lstStyle/>
          <a:p>
            <a:pPr marL="0" marR="0" lvl="0" indent="0" algn="l" defTabSz="913765" rtl="0" eaLnBrk="1" fontAlgn="auto" latinLnBrk="0" hangingPunct="1">
              <a:lnSpc>
                <a:spcPct val="100000"/>
              </a:lnSpc>
              <a:spcBef>
                <a:spcPct val="0"/>
              </a:spcBef>
              <a:spcAft>
                <a:spcPts val="600"/>
              </a:spcAft>
              <a:buClr>
                <a:srgbClr val="00544A"/>
              </a:buClr>
              <a:buSzTx/>
              <a:buFontTx/>
              <a:buNone/>
              <a:defRPr/>
            </a:pPr>
            <a:r>
              <a:rPr kumimoji="0" lang="zh-CN" altLang="en-US" sz="2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rPr>
              <a:t>课堂小结</a:t>
            </a:r>
          </a:p>
        </p:txBody>
      </p:sp>
      <p:pic>
        <p:nvPicPr>
          <p:cNvPr id="11" name="Picture 2"/>
          <p:cNvPicPr>
            <a:picLocks noChangeAspect="1" noChangeArrowheads="1"/>
          </p:cNvPicPr>
          <p:nvPr>
            <p:custDataLst>
              <p:tags r:id="rId6"/>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67608" y="1052736"/>
            <a:ext cx="7488832" cy="491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tretch>
            <a:fillRect t="-9000" b="-9000"/>
          </a:stretch>
        </a:blipFill>
        <a:effectLst/>
      </p:bgPr>
    </p:bg>
    <p:spTree>
      <p:nvGrpSpPr>
        <p:cNvPr id="1" name=""/>
        <p:cNvGrpSpPr/>
        <p:nvPr/>
      </p:nvGrpSpPr>
      <p:grpSpPr>
        <a:xfrm>
          <a:off x="0" y="0"/>
          <a:ext cx="0" cy="0"/>
          <a:chOff x="0" y="0"/>
          <a:chExt cx="0" cy="0"/>
        </a:xfrm>
      </p:grpSpPr>
      <p:sp>
        <p:nvSpPr>
          <p:cNvPr id="17" name="圆角矩形 14">
            <a:extLst>
              <a:ext uri="{FF2B5EF4-FFF2-40B4-BE49-F238E27FC236}">
                <a16:creationId xmlns:a16="http://schemas.microsoft.com/office/drawing/2014/main" id="{0798D0B6-F4B9-474A-94BE-7207C107F0B7}"/>
              </a:ext>
            </a:extLst>
          </p:cNvPr>
          <p:cNvSpPr/>
          <p:nvPr>
            <p:custDataLst>
              <p:tags r:id="rId1"/>
            </p:custDataLst>
          </p:nvPr>
        </p:nvSpPr>
        <p:spPr>
          <a:xfrm>
            <a:off x="235631" y="221349"/>
            <a:ext cx="11720739" cy="6415302"/>
          </a:xfrm>
          <a:prstGeom prst="roundRect">
            <a:avLst>
              <a:gd name="adj" fmla="val 16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组合 1">
            <a:extLst>
              <a:ext uri="{FF2B5EF4-FFF2-40B4-BE49-F238E27FC236}">
                <a16:creationId xmlns:a16="http://schemas.microsoft.com/office/drawing/2014/main" id="{7B27D027-E60B-4FDE-9601-1341A66DF926}"/>
              </a:ext>
            </a:extLst>
          </p:cNvPr>
          <p:cNvGrpSpPr/>
          <p:nvPr>
            <p:custDataLst>
              <p:tags r:id="rId2"/>
            </p:custDataLst>
          </p:nvPr>
        </p:nvGrpSpPr>
        <p:grpSpPr>
          <a:xfrm>
            <a:off x="2354094" y="331963"/>
            <a:ext cx="7483812" cy="646331"/>
            <a:chOff x="2354094" y="522463"/>
            <a:chExt cx="7483812" cy="646331"/>
          </a:xfrm>
        </p:grpSpPr>
        <p:sp>
          <p:nvSpPr>
            <p:cNvPr id="3" name="文本框 2">
              <a:extLst>
                <a:ext uri="{FF2B5EF4-FFF2-40B4-BE49-F238E27FC236}">
                  <a16:creationId xmlns:a16="http://schemas.microsoft.com/office/drawing/2014/main" id="{49C09DC2-1DF3-455E-BBF2-C94CA27D5C0A}"/>
                </a:ext>
              </a:extLst>
            </p:cNvPr>
            <p:cNvSpPr txBox="1"/>
            <p:nvPr>
              <p:custDataLst>
                <p:tags r:id="rId8"/>
              </p:custDataLst>
            </p:nvPr>
          </p:nvSpPr>
          <p:spPr>
            <a:xfrm>
              <a:off x="4943475" y="522463"/>
              <a:ext cx="2305050" cy="646331"/>
            </a:xfrm>
            <a:prstGeom prst="rect">
              <a:avLst/>
            </a:prstGeom>
            <a:noFill/>
          </p:spPr>
          <p:txBody>
            <a:bodyPr wrap="square" rtlCol="0">
              <a:spAutoFit/>
            </a:bodyPr>
            <a:lstStyle/>
            <a:p>
              <a:pPr marL="0" marR="0" lvl="0" indent="0" algn="ctr" defTabSz="1219200" rtl="0" eaLnBrk="1" fontAlgn="auto"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333333"/>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课标解读</a:t>
              </a:r>
            </a:p>
          </p:txBody>
        </p:sp>
        <p:grpSp>
          <p:nvGrpSpPr>
            <p:cNvPr id="4" name="组合 3">
              <a:extLst>
                <a:ext uri="{FF2B5EF4-FFF2-40B4-BE49-F238E27FC236}">
                  <a16:creationId xmlns:a16="http://schemas.microsoft.com/office/drawing/2014/main" id="{ECE09634-A0E5-45D1-A987-33D83EFED316}"/>
                </a:ext>
              </a:extLst>
            </p:cNvPr>
            <p:cNvGrpSpPr/>
            <p:nvPr>
              <p:custDataLst>
                <p:tags r:id="rId9"/>
              </p:custDataLst>
            </p:nvPr>
          </p:nvGrpSpPr>
          <p:grpSpPr>
            <a:xfrm>
              <a:off x="2354094" y="845628"/>
              <a:ext cx="7483812" cy="0"/>
              <a:chOff x="2354094" y="865761"/>
              <a:chExt cx="7483812" cy="0"/>
            </a:xfrm>
          </p:grpSpPr>
          <p:cxnSp>
            <p:nvCxnSpPr>
              <p:cNvPr id="5" name="直接连接符 4">
                <a:extLst>
                  <a:ext uri="{FF2B5EF4-FFF2-40B4-BE49-F238E27FC236}">
                    <a16:creationId xmlns:a16="http://schemas.microsoft.com/office/drawing/2014/main" id="{52D446A7-198B-4C3D-A35F-9D05D8EAB7BA}"/>
                  </a:ext>
                </a:extLst>
              </p:cNvPr>
              <p:cNvCxnSpPr/>
              <p:nvPr>
                <p:custDataLst>
                  <p:tags r:id="rId10"/>
                </p:custDataLst>
              </p:nvPr>
            </p:nvCxnSpPr>
            <p:spPr>
              <a:xfrm>
                <a:off x="7248525" y="865761"/>
                <a:ext cx="2589381" cy="0"/>
              </a:xfrm>
              <a:prstGeom prst="line">
                <a:avLst/>
              </a:prstGeom>
              <a:ln w="12700">
                <a:gradFill flip="none" rotWithShape="1">
                  <a:gsLst>
                    <a:gs pos="0">
                      <a:schemeClr val="bg1">
                        <a:lumMod val="65000"/>
                        <a:lumOff val="35000"/>
                        <a:alpha val="20000"/>
                      </a:schemeClr>
                    </a:gs>
                    <a:gs pos="100000">
                      <a:schemeClr val="accent2"/>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72063C14-E8EA-4124-9953-F52B9218CEEB}"/>
                  </a:ext>
                </a:extLst>
              </p:cNvPr>
              <p:cNvCxnSpPr/>
              <p:nvPr>
                <p:custDataLst>
                  <p:tags r:id="rId11"/>
                </p:custDataLst>
              </p:nvPr>
            </p:nvCxnSpPr>
            <p:spPr>
              <a:xfrm flipH="1">
                <a:off x="2354094" y="865761"/>
                <a:ext cx="2589381" cy="0"/>
              </a:xfrm>
              <a:prstGeom prst="line">
                <a:avLst/>
              </a:prstGeom>
              <a:ln w="12700">
                <a:gradFill flip="none" rotWithShape="1">
                  <a:gsLst>
                    <a:gs pos="0">
                      <a:schemeClr val="bg1">
                        <a:lumMod val="65000"/>
                        <a:lumOff val="35000"/>
                        <a:alpha val="20000"/>
                      </a:schemeClr>
                    </a:gs>
                    <a:gs pos="100000">
                      <a:schemeClr val="accent2"/>
                    </a:gs>
                  </a:gsLst>
                  <a:lin ang="10800000" scaled="1"/>
                </a:gradFill>
              </a:ln>
            </p:spPr>
            <p:style>
              <a:lnRef idx="1">
                <a:schemeClr val="accent1"/>
              </a:lnRef>
              <a:fillRef idx="0">
                <a:schemeClr val="accent1"/>
              </a:fillRef>
              <a:effectRef idx="0">
                <a:schemeClr val="accent1"/>
              </a:effectRef>
              <a:fontRef idx="minor">
                <a:schemeClr val="tx1"/>
              </a:fontRef>
            </p:style>
          </p:cxnSp>
        </p:grpSp>
      </p:grpSp>
      <p:grpSp>
        <p:nvGrpSpPr>
          <p:cNvPr id="7" name="组合 6">
            <a:extLst>
              <a:ext uri="{FF2B5EF4-FFF2-40B4-BE49-F238E27FC236}">
                <a16:creationId xmlns:a16="http://schemas.microsoft.com/office/drawing/2014/main" id="{D34841AA-6C9D-4AF0-BDF7-44AB450DAFF2}"/>
              </a:ext>
            </a:extLst>
          </p:cNvPr>
          <p:cNvGrpSpPr/>
          <p:nvPr>
            <p:custDataLst>
              <p:tags r:id="rId3"/>
            </p:custDataLst>
          </p:nvPr>
        </p:nvGrpSpPr>
        <p:grpSpPr>
          <a:xfrm>
            <a:off x="650875" y="1084233"/>
            <a:ext cx="10463874" cy="2339103"/>
            <a:chOff x="1327184" y="1878845"/>
            <a:chExt cx="9377463" cy="2339103"/>
          </a:xfrm>
        </p:grpSpPr>
        <p:sp>
          <p:nvSpPr>
            <p:cNvPr id="13" name="文本框 12">
              <a:extLst>
                <a:ext uri="{FF2B5EF4-FFF2-40B4-BE49-F238E27FC236}">
                  <a16:creationId xmlns:a16="http://schemas.microsoft.com/office/drawing/2014/main" id="{008227A3-5EE7-4626-B6EE-334B935B6090}"/>
                </a:ext>
              </a:extLst>
            </p:cNvPr>
            <p:cNvSpPr txBox="1"/>
            <p:nvPr>
              <p:custDataLst>
                <p:tags r:id="rId6"/>
              </p:custDataLst>
            </p:nvPr>
          </p:nvSpPr>
          <p:spPr>
            <a:xfrm>
              <a:off x="1327184" y="1878845"/>
              <a:ext cx="9377463" cy="754502"/>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zh-CN" altLang="en-US"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课程标准</a:t>
              </a:r>
              <a:r>
                <a:rPr kumimoji="0" lang="en-US" altLang="zh-CN"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endParaRPr kumimoji="0" lang="zh-CN" altLang="en-US"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a:extLst>
                <a:ext uri="{FF2B5EF4-FFF2-40B4-BE49-F238E27FC236}">
                  <a16:creationId xmlns:a16="http://schemas.microsoft.com/office/drawing/2014/main" id="{E1F285E2-8046-41CB-A80D-B2A29E3F429D}"/>
                </a:ext>
              </a:extLst>
            </p:cNvPr>
            <p:cNvSpPr txBox="1"/>
            <p:nvPr>
              <p:custDataLst>
                <p:tags r:id="rId7"/>
              </p:custDataLst>
            </p:nvPr>
          </p:nvSpPr>
          <p:spPr>
            <a:xfrm>
              <a:off x="1327184" y="3463446"/>
              <a:ext cx="9377463" cy="754502"/>
            </a:xfrm>
            <a:prstGeom prst="rect">
              <a:avLst/>
            </a:prstGeom>
            <a:noFill/>
          </p:spPr>
          <p:txBody>
            <a:bodyPr wrap="square" rtlCol="0">
              <a:spAutoFit/>
            </a:bodyPr>
            <a:lstStyle>
              <a:defPPr>
                <a:defRPr lang="zh-CN"/>
              </a:defPPr>
              <a:lvl1pPr lvl="0">
                <a:lnSpc>
                  <a:spcPct val="150000"/>
                </a:lnSpc>
                <a:defRPr sz="3200">
                  <a:solidFill>
                    <a:srgbClr val="606060">
                      <a:lumMod val="75000"/>
                    </a:srgbClr>
                  </a:solidFill>
                  <a:latin typeface="+mj-ea"/>
                  <a:ea typeface="+mj-ea"/>
                </a:defRPr>
              </a:lvl1p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zh-CN" altLang="en-US"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学习目标</a:t>
              </a:r>
              <a:r>
                <a:rPr kumimoji="0" lang="en-US" altLang="zh-CN"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endParaRPr kumimoji="0" lang="zh-CN" altLang="en-US" sz="3200" b="1" i="0" u="none" strike="noStrike" kern="1200" cap="none" spc="0" normalizeH="0" baseline="0" noProof="0">
                <a:ln>
                  <a:noFill/>
                </a:ln>
                <a:solidFill>
                  <a:srgbClr val="333333">
                    <a:lumMod val="50000"/>
                  </a:srgb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4" name="文本框 13">
            <a:extLst>
              <a:ext uri="{FF2B5EF4-FFF2-40B4-BE49-F238E27FC236}">
                <a16:creationId xmlns:a16="http://schemas.microsoft.com/office/drawing/2014/main" id="{A3EC5813-87FA-40D8-A8D2-792F38B47E37}"/>
              </a:ext>
            </a:extLst>
          </p:cNvPr>
          <p:cNvSpPr txBox="1"/>
          <p:nvPr>
            <p:custDataLst>
              <p:tags r:id="rId4"/>
            </p:custDataLst>
          </p:nvPr>
        </p:nvSpPr>
        <p:spPr>
          <a:xfrm>
            <a:off x="804082" y="3472286"/>
            <a:ext cx="10970576" cy="2797048"/>
          </a:xfrm>
          <a:prstGeom prst="rect">
            <a:avLst/>
          </a:prstGeom>
          <a:noFill/>
        </p:spPr>
        <p:txBody>
          <a:bodyPr wrap="square">
            <a:spAutoFit/>
          </a:bodyPr>
          <a:lstStyle/>
          <a:p>
            <a:pPr marL="457200" lvl="0" indent="-457200" algn="just">
              <a:lnSpc>
                <a:spcPct val="150000"/>
              </a:lnSpc>
              <a:buFont typeface="+mj-lt"/>
              <a:buAutoNum type="arabicPeriod"/>
              <a:defRPr/>
            </a:pPr>
            <a:r>
              <a:rPr lang="zh-CN" altLang="en-US" sz="2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利用图表，理解环境安全问题产生的本质，认识不同环境安全问题的特点。 </a:t>
            </a:r>
          </a:p>
          <a:p>
            <a:pPr marL="457200" lvl="0" indent="-457200" algn="just">
              <a:lnSpc>
                <a:spcPct val="150000"/>
              </a:lnSpc>
              <a:buFont typeface="+mj-lt"/>
              <a:buAutoNum type="arabicPeriod"/>
              <a:defRPr/>
            </a:pPr>
            <a:r>
              <a:rPr lang="zh-CN" altLang="en-US" sz="2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运用图文资料、实例分析，理解环境安全问题影响国家安全的途径，了解环境安全对国家安全的重要性。 </a:t>
            </a:r>
          </a:p>
          <a:p>
            <a:pPr marL="457200" lvl="0" indent="-457200" algn="just">
              <a:lnSpc>
                <a:spcPct val="150000"/>
              </a:lnSpc>
              <a:buFont typeface="+mj-lt"/>
              <a:buAutoNum type="arabicPeriod"/>
              <a:defRPr/>
            </a:pPr>
            <a:r>
              <a:rPr lang="zh-CN" altLang="en-US" sz="2400"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通过思维导图，建立应对环境安全问题的概念框架，形成环境安全风险与危机意识。 </a:t>
            </a:r>
          </a:p>
        </p:txBody>
      </p:sp>
      <p:sp>
        <p:nvSpPr>
          <p:cNvPr id="18" name="文本框 17">
            <a:extLst>
              <a:ext uri="{FF2B5EF4-FFF2-40B4-BE49-F238E27FC236}">
                <a16:creationId xmlns:a16="http://schemas.microsoft.com/office/drawing/2014/main" id="{65C479D8-EC9F-44D3-A676-AFE2C5BD0212}"/>
              </a:ext>
            </a:extLst>
          </p:cNvPr>
          <p:cNvSpPr txBox="1"/>
          <p:nvPr>
            <p:custDataLst>
              <p:tags r:id="rId5"/>
            </p:custDataLst>
          </p:nvPr>
        </p:nvSpPr>
        <p:spPr>
          <a:xfrm>
            <a:off x="983615" y="2113087"/>
            <a:ext cx="9436217" cy="497957"/>
          </a:xfrm>
          <a:prstGeom prst="rect">
            <a:avLst/>
          </a:prstGeom>
          <a:noFill/>
        </p:spPr>
        <p:txBody>
          <a:bodyPr wrap="square" rtlCol="0">
            <a:spAutoFit/>
          </a:bodyPr>
          <a:lstStyle/>
          <a:p>
            <a:pPr lvl="0" indent="0" algn="l">
              <a:lnSpc>
                <a:spcPct val="120000"/>
              </a:lnSpc>
              <a:buClrTx/>
              <a:buSzTx/>
              <a:buFont typeface="Wingdings" panose="05000000000000000000" charset="0"/>
              <a:buNone/>
            </a:pPr>
            <a:r>
              <a:rPr lang="zh-CN" altLang="en-US" sz="2400">
                <a:solidFill>
                  <a:schemeClr val="bg1"/>
                </a:solidFill>
                <a:latin typeface="微软雅黑" panose="020B0503020204020204" pitchFamily="34" charset="-122"/>
                <a:ea typeface="微软雅黑" panose="020B0503020204020204" pitchFamily="34" charset="-122"/>
                <a:sym typeface="+mn-ea"/>
              </a:rPr>
              <a:t>举例说明环境保护政策、措施与国家安全的关系。</a:t>
            </a:r>
          </a:p>
        </p:txBody>
      </p:sp>
    </p:spTree>
    <p:extLst>
      <p:ext uri="{BB962C8B-B14F-4D97-AF65-F5344CB8AC3E}">
        <p14:creationId xmlns:p14="http://schemas.microsoft.com/office/powerpoint/2010/main" val="1305827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B04434C-5B43-486B-AD5E-BB2E990B021D}"/>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rcRect t="18944" b="18944"/>
          <a:stretch>
            <a:fillRect/>
          </a:stretch>
        </p:blipFill>
        <p:spPr>
          <a:xfrm>
            <a:off x="0" y="0"/>
            <a:ext cx="12192000" cy="2887581"/>
          </a:xfrm>
          <a:prstGeom prst="rect">
            <a:avLst/>
          </a:prstGeom>
        </p:spPr>
      </p:pic>
      <p:sp>
        <p:nvSpPr>
          <p:cNvPr id="16" name="矩形 15">
            <a:extLst>
              <a:ext uri="{FF2B5EF4-FFF2-40B4-BE49-F238E27FC236}">
                <a16:creationId xmlns:a16="http://schemas.microsoft.com/office/drawing/2014/main" id="{2B10C5ED-D4DC-495A-9BDF-88126178FE74}"/>
              </a:ext>
            </a:extLst>
          </p:cNvPr>
          <p:cNvSpPr/>
          <p:nvPr>
            <p:custDataLst>
              <p:tags r:id="rId2"/>
            </p:custDataLst>
          </p:nvPr>
        </p:nvSpPr>
        <p:spPr>
          <a:xfrm>
            <a:off x="-27208" y="-55432"/>
            <a:ext cx="12192000" cy="2998444"/>
          </a:xfrm>
          <a:prstGeom prst="rect">
            <a:avLst/>
          </a:prstGeom>
          <a:solidFill>
            <a:schemeClr val="bg2">
              <a:lumMod val="50000"/>
              <a:alpha val="58000"/>
            </a:schemeClr>
          </a:solidFill>
          <a:ln>
            <a:solidFill>
              <a:srgbClr val="FFC000"/>
            </a:solidFill>
          </a:ln>
        </p:spPr>
        <p:txBody>
          <a:bodyPr wrap="square" lIns="0" tIns="0" rIns="0" bIns="0"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Verdana"/>
              <a:ea typeface="微软雅黑" panose="020B0503020204020204" pitchFamily="34" charset="-122"/>
              <a:cs typeface="Arial"/>
            </a:endParaRPr>
          </a:p>
        </p:txBody>
      </p:sp>
      <p:grpSp>
        <p:nvGrpSpPr>
          <p:cNvPr id="108" name="组合 107"/>
          <p:cNvGrpSpPr/>
          <p:nvPr>
            <p:custDataLst>
              <p:tags r:id="rId3"/>
            </p:custDataLst>
          </p:nvPr>
        </p:nvGrpSpPr>
        <p:grpSpPr>
          <a:xfrm>
            <a:off x="27208" y="355013"/>
            <a:ext cx="12191999" cy="3429000"/>
            <a:chOff x="-2" y="0"/>
            <a:chExt cx="12191999" cy="3429000"/>
          </a:xfrm>
        </p:grpSpPr>
        <p:sp>
          <p:nvSpPr>
            <p:cNvPr id="109" name="矩形 108"/>
            <p:cNvSpPr/>
            <p:nvPr>
              <p:custDataLst>
                <p:tags r:id="rId6"/>
              </p:custDataLst>
            </p:nvPr>
          </p:nvSpPr>
          <p:spPr>
            <a:xfrm>
              <a:off x="-2" y="0"/>
              <a:ext cx="12191999" cy="342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三极正极黑简体" panose="00000500000000000000" pitchFamily="2" charset="-122"/>
                <a:ea typeface="三极正极黑简体" panose="00000500000000000000" pitchFamily="2" charset="-122"/>
                <a:cs typeface="Arial"/>
                <a:sym typeface="三极正极黑简体" panose="00000500000000000000" pitchFamily="2" charset="-122"/>
              </a:endParaRPr>
            </a:p>
          </p:txBody>
        </p:sp>
        <p:grpSp>
          <p:nvGrpSpPr>
            <p:cNvPr id="110" name="组合 109"/>
            <p:cNvGrpSpPr/>
            <p:nvPr>
              <p:custDataLst>
                <p:tags r:id="rId7"/>
              </p:custDataLst>
            </p:nvPr>
          </p:nvGrpSpPr>
          <p:grpSpPr>
            <a:xfrm>
              <a:off x="3476295" y="921405"/>
              <a:ext cx="5214009" cy="1021695"/>
              <a:chOff x="3488995" y="769005"/>
              <a:chExt cx="5214009" cy="1021695"/>
            </a:xfrm>
          </p:grpSpPr>
          <p:sp>
            <p:nvSpPr>
              <p:cNvPr id="111" name="文本框 110"/>
              <p:cNvSpPr txBox="1"/>
              <p:nvPr>
                <p:custDataLst>
                  <p:tags r:id="rId8"/>
                </p:custDataLst>
              </p:nvPr>
            </p:nvSpPr>
            <p:spPr>
              <a:xfrm>
                <a:off x="3488995" y="826155"/>
                <a:ext cx="52140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700" normalizeH="0" baseline="0" noProof="0">
                    <a:ln>
                      <a:noFill/>
                    </a:ln>
                    <a:solidFill>
                      <a:prstClr val="white"/>
                    </a:solidFill>
                    <a:effectLst/>
                    <a:uLnTx/>
                    <a:uFillTx/>
                    <a:latin typeface="三极正极黑简体" panose="00000500000000000000" pitchFamily="2" charset="-122"/>
                    <a:ea typeface="三极正极黑简体" panose="00000500000000000000" pitchFamily="2" charset="-122"/>
                    <a:cs typeface="Arial"/>
                    <a:sym typeface="三极正极黑简体" panose="00000500000000000000" pitchFamily="2" charset="-122"/>
                  </a:rPr>
                  <a:t>目录</a:t>
                </a:r>
              </a:p>
            </p:txBody>
          </p:sp>
          <p:sp>
            <p:nvSpPr>
              <p:cNvPr id="112" name="文本框 111"/>
              <p:cNvSpPr txBox="1"/>
              <p:nvPr>
                <p:custDataLst>
                  <p:tags r:id="rId9"/>
                </p:custDataLst>
              </p:nvPr>
            </p:nvSpPr>
            <p:spPr>
              <a:xfrm>
                <a:off x="4886158" y="1398745"/>
                <a:ext cx="2419683" cy="306705"/>
              </a:xfrm>
              <a:prstGeom prst="rect">
                <a:avLst/>
              </a:prstGeom>
              <a:noFill/>
            </p:spPr>
            <p:txBody>
              <a:bodyPr wrap="square">
                <a:sp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sz="1400" b="0" i="0" u="none" strike="noStrike" kern="1200" cap="none" spc="300" normalizeH="0" baseline="0" noProof="0">
                    <a:ln>
                      <a:noFill/>
                    </a:ln>
                    <a:solidFill>
                      <a:prstClr val="white"/>
                    </a:solidFill>
                    <a:effectLst/>
                    <a:uLnTx/>
                    <a:uFillTx/>
                    <a:latin typeface="三极正极黑简体" panose="00000500000000000000" pitchFamily="2" charset="-122"/>
                    <a:ea typeface="三极正极黑简体" panose="00000500000000000000" pitchFamily="2" charset="-122"/>
                    <a:cs typeface="Arial"/>
                    <a:sym typeface="三极正极黑简体" panose="00000500000000000000" pitchFamily="2" charset="-122"/>
                  </a:rPr>
                  <a:t>CONTENTS</a:t>
                </a:r>
                <a:endParaRPr kumimoji="0" lang="zh-CN" altLang="en-US" sz="1400" b="0" i="0" u="none" strike="noStrike" kern="1200" cap="none" spc="300" normalizeH="0" baseline="0" noProof="0">
                  <a:ln>
                    <a:noFill/>
                  </a:ln>
                  <a:solidFill>
                    <a:prstClr val="white"/>
                  </a:solidFill>
                  <a:effectLst/>
                  <a:uLnTx/>
                  <a:uFillTx/>
                  <a:latin typeface="三极正极黑简体" panose="00000500000000000000" pitchFamily="2" charset="-122"/>
                  <a:ea typeface="三极正极黑简体" panose="00000500000000000000" pitchFamily="2" charset="-122"/>
                  <a:cs typeface="Arial"/>
                  <a:sym typeface="三极正极黑简体" panose="00000500000000000000" pitchFamily="2" charset="-122"/>
                </a:endParaRPr>
              </a:p>
            </p:txBody>
          </p:sp>
          <p:sp>
            <p:nvSpPr>
              <p:cNvPr id="113" name="图文框 112"/>
              <p:cNvSpPr/>
              <p:nvPr>
                <p:custDataLst>
                  <p:tags r:id="rId10"/>
                </p:custDataLst>
              </p:nvPr>
            </p:nvSpPr>
            <p:spPr>
              <a:xfrm>
                <a:off x="4476750" y="769005"/>
                <a:ext cx="3181350" cy="1021695"/>
              </a:xfrm>
              <a:prstGeom prst="frame">
                <a:avLst>
                  <a:gd name="adj1" fmla="val 690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solidFill>
                      <a:srgbClr val="22A739">
                        <a:lumMod val="60000"/>
                        <a:lumOff val="40000"/>
                      </a:srgbClr>
                    </a:solidFill>
                  </a:ln>
                  <a:solidFill>
                    <a:prstClr val="black"/>
                  </a:solidFill>
                  <a:effectLst/>
                  <a:uLnTx/>
                  <a:uFillTx/>
                  <a:latin typeface="三极正极黑简体" panose="00000500000000000000" pitchFamily="2" charset="-122"/>
                  <a:ea typeface="三极正极黑简体" panose="00000500000000000000" pitchFamily="2" charset="-122"/>
                  <a:cs typeface="Arial"/>
                  <a:sym typeface="三极正极黑简体" panose="00000500000000000000" pitchFamily="2" charset="-122"/>
                </a:endParaRPr>
              </a:p>
            </p:txBody>
          </p:sp>
        </p:grpSp>
      </p:grpSp>
      <p:sp>
        <p:nvSpPr>
          <p:cNvPr id="17" name="圆角矩形 35">
            <a:extLst>
              <a:ext uri="{FF2B5EF4-FFF2-40B4-BE49-F238E27FC236}">
                <a16:creationId xmlns:a16="http://schemas.microsoft.com/office/drawing/2014/main" id="{0EF22EB4-69D7-4A1B-B5B3-6E6DCC8630AC}"/>
              </a:ext>
            </a:extLst>
          </p:cNvPr>
          <p:cNvSpPr/>
          <p:nvPr>
            <p:custDataLst>
              <p:tags r:id="rId4"/>
            </p:custDataLst>
          </p:nvPr>
        </p:nvSpPr>
        <p:spPr>
          <a:xfrm>
            <a:off x="251531" y="3707357"/>
            <a:ext cx="7068820" cy="735747"/>
          </a:xfrm>
          <a:prstGeom prst="roundRect">
            <a:avLst>
              <a:gd name="adj" fmla="val 50000"/>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charset="-122"/>
                <a:ea typeface="微软雅黑"/>
                <a:cs typeface="Arial"/>
              </a:rPr>
              <a:t>1</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a:cs typeface="Arial"/>
              </a:rPr>
              <a:t>、</a:t>
            </a:r>
            <a:r>
              <a:rPr lang="zh-CN" altLang="en-US" sz="2800" b="1">
                <a:solidFill>
                  <a:prstClr val="black"/>
                </a:solidFill>
                <a:latin typeface="微软雅黑" panose="020B0503020204020204" charset="-122"/>
                <a:ea typeface="微软雅黑"/>
                <a:cs typeface="Arial"/>
              </a:rPr>
              <a:t>环境安全问题</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a:cs typeface="Arial"/>
            </a:endParaRPr>
          </a:p>
        </p:txBody>
      </p:sp>
      <p:sp>
        <p:nvSpPr>
          <p:cNvPr id="18" name="文本框 17">
            <a:extLst>
              <a:ext uri="{FF2B5EF4-FFF2-40B4-BE49-F238E27FC236}">
                <a16:creationId xmlns:a16="http://schemas.microsoft.com/office/drawing/2014/main" id="{FFEE3059-A425-4222-B25D-C986A407DE9A}"/>
              </a:ext>
            </a:extLst>
          </p:cNvPr>
          <p:cNvSpPr txBox="1"/>
          <p:nvPr>
            <p:custDataLst>
              <p:tags r:id="rId5"/>
            </p:custDataLst>
          </p:nvPr>
        </p:nvSpPr>
        <p:spPr>
          <a:xfrm>
            <a:off x="2259234" y="5001212"/>
            <a:ext cx="9248137" cy="523220"/>
          </a:xfrm>
          <a:prstGeom prst="rect">
            <a:avLst/>
          </a:prstGeom>
          <a:noFill/>
        </p:spPr>
        <p:txBody>
          <a:bodyPr wrap="square" rtlCol="0">
            <a:spAutoFit/>
          </a:bodyPr>
          <a:lstStyle>
            <a:defPPr>
              <a:defRPr lang="zh-CN"/>
            </a:defPPr>
            <a:lvl1pPr algn="ctr">
              <a:defRPr sz="4000" b="1">
                <a:solidFill>
                  <a:schemeClr val="bg1"/>
                </a:solidFill>
                <a:effectLst>
                  <a:outerShdw blurRad="38100" dist="38100" dir="2700000" algn="tl">
                    <a:srgbClr val="000000">
                      <a:alpha val="43137"/>
                    </a:srgbClr>
                  </a:outerShdw>
                </a:effectLst>
                <a:latin typeface="微软雅黑" panose="020B0503020204020204" charset="-122"/>
                <a:ea typeface="微软雅黑"/>
                <a:cs typeface="Aharoni" panose="02010803020104030203" pitchFamily="2" charset="-79"/>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charset="-122"/>
                <a:ea typeface="微软雅黑"/>
                <a:cs typeface="Arial"/>
              </a:rPr>
              <a:t>2</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a:cs typeface="Arial"/>
              </a:rPr>
              <a:t>、环境安全问题对国家安全的影响及其应对</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A972774-B4AC-446F-8884-EE3E8524CB9C}"/>
              </a:ext>
            </a:extLst>
          </p:cNvPr>
          <p:cNvPicPr>
            <a:picLocks noChangeAspect="1"/>
          </p:cNvPicPr>
          <p:nvPr>
            <p:custDataLst>
              <p:tags r:id="rId1"/>
            </p:custDataLst>
          </p:nvPr>
        </p:nvPicPr>
        <p:blipFill>
          <a:blip r:embed="rId18"/>
          <a:srcRect b="12094"/>
          <a:stretch>
            <a:fillRect/>
          </a:stretch>
        </p:blipFill>
        <p:spPr>
          <a:xfrm>
            <a:off x="10727168" y="5187882"/>
            <a:ext cx="1349231" cy="1640224"/>
          </a:xfrm>
          <a:prstGeom prst="rect">
            <a:avLst/>
          </a:prstGeom>
        </p:spPr>
      </p:pic>
      <p:sp>
        <p:nvSpPr>
          <p:cNvPr id="5" name="矩形: 圆角 4">
            <a:extLst>
              <a:ext uri="{FF2B5EF4-FFF2-40B4-BE49-F238E27FC236}">
                <a16:creationId xmlns:a16="http://schemas.microsoft.com/office/drawing/2014/main" id="{343B3CC4-C420-4676-B45C-A61FE73267D2}"/>
              </a:ext>
            </a:extLst>
          </p:cNvPr>
          <p:cNvSpPr/>
          <p:nvPr>
            <p:custDataLst>
              <p:tags r:id="rId2"/>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6" name="图形 5">
            <a:extLst>
              <a:ext uri="{FF2B5EF4-FFF2-40B4-BE49-F238E27FC236}">
                <a16:creationId xmlns:a16="http://schemas.microsoft.com/office/drawing/2014/main" id="{E2C3317A-209B-4CC1-9501-52E690485E9D}"/>
              </a:ext>
            </a:extLst>
          </p:cNvPr>
          <p:cNvPicPr>
            <a:picLocks noChangeAspect="1"/>
          </p:cNvPicPr>
          <p:nvPr>
            <p:custDataLst>
              <p:tags r:id="rId3"/>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306950" y="6051733"/>
            <a:ext cx="551985" cy="551985"/>
          </a:xfrm>
          <a:prstGeom prst="rect">
            <a:avLst/>
          </a:prstGeom>
        </p:spPr>
      </p:pic>
      <p:sp>
        <p:nvSpPr>
          <p:cNvPr id="3" name="矩形 2">
            <a:extLst>
              <a:ext uri="{FF2B5EF4-FFF2-40B4-BE49-F238E27FC236}">
                <a16:creationId xmlns:a16="http://schemas.microsoft.com/office/drawing/2014/main" id="{CDA89A2F-7260-4F86-BA29-0522F69414E1}"/>
              </a:ext>
            </a:extLst>
          </p:cNvPr>
          <p:cNvSpPr/>
          <p:nvPr>
            <p:custDataLst>
              <p:tags r:id="rId4"/>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24" name="文本框 23">
            <a:extLst>
              <a:ext uri="{FF2B5EF4-FFF2-40B4-BE49-F238E27FC236}">
                <a16:creationId xmlns:a16="http://schemas.microsoft.com/office/drawing/2014/main" id="{07DB07EB-D529-4F22-B89F-327257D89399}"/>
              </a:ext>
            </a:extLst>
          </p:cNvPr>
          <p:cNvSpPr txBox="1"/>
          <p:nvPr>
            <p:custDataLst>
              <p:tags r:id="rId5"/>
            </p:custDataLst>
          </p:nvPr>
        </p:nvSpPr>
        <p:spPr>
          <a:xfrm>
            <a:off x="8678619" y="951635"/>
            <a:ext cx="393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区</a:t>
            </a:r>
          </a:p>
        </p:txBody>
      </p:sp>
      <p:sp>
        <p:nvSpPr>
          <p:cNvPr id="29" name="标题 1">
            <a:extLst>
              <a:ext uri="{FF2B5EF4-FFF2-40B4-BE49-F238E27FC236}">
                <a16:creationId xmlns:a16="http://schemas.microsoft.com/office/drawing/2014/main" id="{B55EB41F-7727-4E18-9FDC-70B8F675F07E}"/>
              </a:ext>
            </a:extLst>
          </p:cNvPr>
          <p:cNvSpPr txBox="1"/>
          <p:nvPr>
            <p:custDataLst>
              <p:tags r:id="rId6"/>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1</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环境安全的定义</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sp>
        <p:nvSpPr>
          <p:cNvPr id="10" name="文本框 9">
            <a:extLst>
              <a:ext uri="{FF2B5EF4-FFF2-40B4-BE49-F238E27FC236}">
                <a16:creationId xmlns:a16="http://schemas.microsoft.com/office/drawing/2014/main" id="{7868EF36-D23E-4F56-A104-CCFEE9AFC216}"/>
              </a:ext>
            </a:extLst>
          </p:cNvPr>
          <p:cNvSpPr txBox="1"/>
          <p:nvPr>
            <p:custDataLst>
              <p:tags r:id="rId7"/>
            </p:custDataLst>
          </p:nvPr>
        </p:nvSpPr>
        <p:spPr>
          <a:xfrm>
            <a:off x="981100" y="1121715"/>
            <a:ext cx="10703609" cy="1308884"/>
          </a:xfrm>
          <a:prstGeom prst="rect">
            <a:avLst/>
          </a:prstGeom>
          <a:noFill/>
        </p:spPr>
        <p:txBody>
          <a:bodyPr wrap="square" rtlCol="0" anchor="t">
            <a:spAutoFit/>
          </a:bodyPr>
          <a:lstStyle/>
          <a:p>
            <a:pPr lvl="0">
              <a:lnSpc>
                <a:spcPct val="150000"/>
              </a:lnSpc>
            </a:pPr>
            <a:r>
              <a:rPr lang="zh-CN" altLang="en-US" sz="2800" b="1">
                <a:solidFill>
                  <a:srgbClr val="D6A410"/>
                </a:solidFill>
                <a:latin typeface="微软雅黑" panose="020B0503020204020204" pitchFamily="34" charset="-122"/>
                <a:cs typeface="楷体" panose="02010609060101010101" charset="-122"/>
                <a:sym typeface="+mn-ea"/>
              </a:rPr>
              <a:t>又称生态安全，</a:t>
            </a:r>
            <a:r>
              <a:rPr lang="zh-CN" altLang="en-US" sz="2800">
                <a:solidFill>
                  <a:prstClr val="black"/>
                </a:solidFill>
                <a:latin typeface="微软雅黑" panose="020B0503020204020204" pitchFamily="34" charset="-122"/>
                <a:cs typeface="楷体" panose="02010609060101010101" charset="-122"/>
                <a:sym typeface="+mn-ea"/>
              </a:rPr>
              <a:t>是指</a:t>
            </a:r>
            <a:r>
              <a:rPr lang="zh-CN" altLang="en-US" sz="2800">
                <a:solidFill>
                  <a:srgbClr val="FF0000"/>
                </a:solidFill>
                <a:latin typeface="微软雅黑" panose="020B0503020204020204" pitchFamily="34" charset="-122"/>
                <a:cs typeface="楷体" panose="02010609060101010101" charset="-122"/>
                <a:sym typeface="+mn-ea"/>
              </a:rPr>
              <a:t>自然环境</a:t>
            </a:r>
            <a:r>
              <a:rPr lang="zh-CN" altLang="en-US" sz="2800">
                <a:solidFill>
                  <a:prstClr val="black"/>
                </a:solidFill>
                <a:latin typeface="微软雅黑" panose="020B0503020204020204" pitchFamily="34" charset="-122"/>
                <a:cs typeface="楷体" panose="02010609060101010101" charset="-122"/>
                <a:sym typeface="+mn-ea"/>
              </a:rPr>
              <a:t>受到的</a:t>
            </a:r>
            <a:r>
              <a:rPr lang="zh-CN" altLang="en-US" sz="2800" b="1">
                <a:solidFill>
                  <a:srgbClr val="FF0000"/>
                </a:solidFill>
                <a:latin typeface="微软雅黑" panose="020B0503020204020204" pitchFamily="34" charset="-122"/>
                <a:cs typeface="楷体" panose="02010609060101010101" charset="-122"/>
                <a:sym typeface="+mn-ea"/>
              </a:rPr>
              <a:t>破坏与威胁</a:t>
            </a:r>
            <a:r>
              <a:rPr lang="zh-CN" altLang="en-US" sz="2800">
                <a:solidFill>
                  <a:prstClr val="black"/>
                </a:solidFill>
                <a:latin typeface="微软雅黑" panose="020B0503020204020204" pitchFamily="34" charset="-122"/>
                <a:cs typeface="楷体" panose="02010609060101010101" charset="-122"/>
                <a:sym typeface="+mn-ea"/>
              </a:rPr>
              <a:t>处于环境或社会经济可承受的</a:t>
            </a:r>
            <a:r>
              <a:rPr lang="zh-CN" altLang="en-US" sz="2800">
                <a:solidFill>
                  <a:srgbClr val="FF0000"/>
                </a:solidFill>
                <a:latin typeface="微软雅黑" panose="020B0503020204020204" pitchFamily="34" charset="-122"/>
                <a:cs typeface="楷体" panose="02010609060101010101" charset="-122"/>
                <a:sym typeface="+mn-ea"/>
              </a:rPr>
              <a:t>范围之内。</a:t>
            </a:r>
          </a:p>
        </p:txBody>
      </p:sp>
      <p:sp>
        <p:nvSpPr>
          <p:cNvPr id="12" name="标题 1">
            <a:extLst>
              <a:ext uri="{FF2B5EF4-FFF2-40B4-BE49-F238E27FC236}">
                <a16:creationId xmlns:a16="http://schemas.microsoft.com/office/drawing/2014/main" id="{9A369D1F-AD56-4B7D-AA3A-A1287C4C10B0}"/>
              </a:ext>
            </a:extLst>
          </p:cNvPr>
          <p:cNvSpPr txBox="1"/>
          <p:nvPr>
            <p:custDataLst>
              <p:tags r:id="rId8"/>
            </p:custDataLst>
          </p:nvPr>
        </p:nvSpPr>
        <p:spPr>
          <a:xfrm>
            <a:off x="693097" y="2761238"/>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n-US" altLang="zh-CN">
                <a:solidFill>
                  <a:prstClr val="black"/>
                </a:solidFill>
                <a:latin typeface="微软雅黑" panose="020B0503020204020204" pitchFamily="34" charset="-122"/>
                <a:ea typeface="微软雅黑" panose="020B0503020204020204" pitchFamily="34" charset="-122"/>
                <a:cs typeface="Arial"/>
                <a:sym typeface="+mn-lt"/>
              </a:rPr>
              <a:t>2</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环境安全的表现</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grpSp>
        <p:nvGrpSpPr>
          <p:cNvPr id="14" name="组合 13">
            <a:extLst>
              <a:ext uri="{FF2B5EF4-FFF2-40B4-BE49-F238E27FC236}">
                <a16:creationId xmlns:a16="http://schemas.microsoft.com/office/drawing/2014/main" id="{414012C1-35F5-4F11-B69F-7E46E7FDDBA6}"/>
              </a:ext>
            </a:extLst>
          </p:cNvPr>
          <p:cNvGrpSpPr/>
          <p:nvPr>
            <p:custDataLst>
              <p:tags r:id="rId9"/>
            </p:custDataLst>
          </p:nvPr>
        </p:nvGrpSpPr>
        <p:grpSpPr>
          <a:xfrm>
            <a:off x="1064286" y="3617071"/>
            <a:ext cx="9909241" cy="1135054"/>
            <a:chOff x="1297020" y="2793220"/>
            <a:chExt cx="9909241" cy="1135054"/>
          </a:xfrm>
        </p:grpSpPr>
        <p:sp>
          <p:nvSpPr>
            <p:cNvPr id="15" name="矩形: 圆角 14">
              <a:extLst>
                <a:ext uri="{FF2B5EF4-FFF2-40B4-BE49-F238E27FC236}">
                  <a16:creationId xmlns:a16="http://schemas.microsoft.com/office/drawing/2014/main" id="{FC3615A8-30B4-4493-8F11-4FBF9D448955}"/>
                </a:ext>
              </a:extLst>
            </p:cNvPr>
            <p:cNvSpPr/>
            <p:nvPr>
              <p:custDataLst>
                <p:tags r:id="rId14"/>
              </p:custDataLst>
            </p:nvPr>
          </p:nvSpPr>
          <p:spPr>
            <a:xfrm>
              <a:off x="1297020" y="2909470"/>
              <a:ext cx="9909241" cy="981294"/>
            </a:xfrm>
            <a:prstGeom prst="roundRect">
              <a:avLst>
                <a:gd name="adj" fmla="val 9770"/>
              </a:avLst>
            </a:prstGeom>
            <a:noFill/>
            <a:ln>
              <a:solidFill>
                <a:srgbClr val="05B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圆角 15">
              <a:extLst>
                <a:ext uri="{FF2B5EF4-FFF2-40B4-BE49-F238E27FC236}">
                  <a16:creationId xmlns:a16="http://schemas.microsoft.com/office/drawing/2014/main" id="{E5628CD5-5A80-4221-ADCA-C05B429A056D}"/>
                </a:ext>
              </a:extLst>
            </p:cNvPr>
            <p:cNvSpPr/>
            <p:nvPr>
              <p:custDataLst>
                <p:tags r:id="rId15"/>
              </p:custDataLst>
            </p:nvPr>
          </p:nvSpPr>
          <p:spPr>
            <a:xfrm>
              <a:off x="1297021" y="2909470"/>
              <a:ext cx="1105711" cy="981294"/>
            </a:xfrm>
            <a:prstGeom prst="roundRect">
              <a:avLst>
                <a:gd name="adj" fmla="val 977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pitchFamily="34" charset="-122"/>
                  <a:ea typeface="微软雅黑" panose="020B0503020204020204" pitchFamily="34" charset="-122"/>
                </a:rPr>
                <a:t>自然角度</a:t>
              </a:r>
            </a:p>
          </p:txBody>
        </p:sp>
        <p:sp>
          <p:nvSpPr>
            <p:cNvPr id="17" name="文本框 16">
              <a:extLst>
                <a:ext uri="{FF2B5EF4-FFF2-40B4-BE49-F238E27FC236}">
                  <a16:creationId xmlns:a16="http://schemas.microsoft.com/office/drawing/2014/main" id="{40E19D96-643F-4C0B-92D8-739C40A47E54}"/>
                </a:ext>
              </a:extLst>
            </p:cNvPr>
            <p:cNvSpPr txBox="1"/>
            <p:nvPr>
              <p:custDataLst>
                <p:tags r:id="rId16"/>
              </p:custDataLst>
            </p:nvPr>
          </p:nvSpPr>
          <p:spPr>
            <a:xfrm>
              <a:off x="2402732" y="2793220"/>
              <a:ext cx="8803528" cy="1135054"/>
            </a:xfrm>
            <a:prstGeom prst="rect">
              <a:avLst/>
            </a:prstGeom>
            <a:noFill/>
          </p:spPr>
          <p:txBody>
            <a:bodyPr wrap="square">
              <a:spAutoFit/>
            </a:bodyPr>
            <a:lstStyle/>
            <a:p>
              <a:pPr algn="just">
                <a:lnSpc>
                  <a:spcPct val="150000"/>
                </a:lnSpc>
              </a:pPr>
              <a:r>
                <a:rPr lang="zh-CN" altLang="en-US" sz="2400">
                  <a:latin typeface="微软雅黑" panose="020B0503020204020204" pitchFamily="34" charset="-122"/>
                  <a:ea typeface="微软雅黑" panose="020B0503020204020204" pitchFamily="34" charset="-122"/>
                </a:rPr>
                <a:t>环境安全意味着</a:t>
              </a:r>
              <a:r>
                <a:rPr lang="zh-CN" altLang="en-US" sz="2400">
                  <a:solidFill>
                    <a:srgbClr val="05B153"/>
                  </a:solidFill>
                  <a:latin typeface="微软雅黑" panose="020B0503020204020204" pitchFamily="34" charset="-122"/>
                  <a:ea typeface="微软雅黑" panose="020B0503020204020204" pitchFamily="34" charset="-122"/>
                </a:rPr>
                <a:t>自然环境及其服务能力处于良好的状况或没有遭到难以恢复的破坏</a:t>
              </a:r>
            </a:p>
          </p:txBody>
        </p:sp>
      </p:grpSp>
      <p:grpSp>
        <p:nvGrpSpPr>
          <p:cNvPr id="18" name="组合 17">
            <a:extLst>
              <a:ext uri="{FF2B5EF4-FFF2-40B4-BE49-F238E27FC236}">
                <a16:creationId xmlns:a16="http://schemas.microsoft.com/office/drawing/2014/main" id="{6A15A805-6FC6-4C42-9178-23D9C6955A67}"/>
              </a:ext>
            </a:extLst>
          </p:cNvPr>
          <p:cNvGrpSpPr/>
          <p:nvPr>
            <p:custDataLst>
              <p:tags r:id="rId10"/>
            </p:custDataLst>
          </p:nvPr>
        </p:nvGrpSpPr>
        <p:grpSpPr>
          <a:xfrm>
            <a:off x="1064285" y="5071868"/>
            <a:ext cx="9909242" cy="1135054"/>
            <a:chOff x="1297021" y="2804531"/>
            <a:chExt cx="9909242" cy="1135054"/>
          </a:xfrm>
        </p:grpSpPr>
        <p:sp>
          <p:nvSpPr>
            <p:cNvPr id="19" name="矩形: 圆角 18">
              <a:extLst>
                <a:ext uri="{FF2B5EF4-FFF2-40B4-BE49-F238E27FC236}">
                  <a16:creationId xmlns:a16="http://schemas.microsoft.com/office/drawing/2014/main" id="{09EF7275-40D7-4D20-A32B-186AF6457F49}"/>
                </a:ext>
              </a:extLst>
            </p:cNvPr>
            <p:cNvSpPr/>
            <p:nvPr>
              <p:custDataLst>
                <p:tags r:id="rId11"/>
              </p:custDataLst>
            </p:nvPr>
          </p:nvSpPr>
          <p:spPr>
            <a:xfrm>
              <a:off x="1297021" y="2909470"/>
              <a:ext cx="9909242" cy="981294"/>
            </a:xfrm>
            <a:prstGeom prst="roundRect">
              <a:avLst>
                <a:gd name="adj" fmla="val 9770"/>
              </a:avLst>
            </a:prstGeom>
            <a:noFill/>
            <a:ln>
              <a:solidFill>
                <a:srgbClr val="9D7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矩形: 圆角 19">
              <a:extLst>
                <a:ext uri="{FF2B5EF4-FFF2-40B4-BE49-F238E27FC236}">
                  <a16:creationId xmlns:a16="http://schemas.microsoft.com/office/drawing/2014/main" id="{BF6A159F-9185-429D-844A-B8D68C8093C7}"/>
                </a:ext>
              </a:extLst>
            </p:cNvPr>
            <p:cNvSpPr/>
            <p:nvPr>
              <p:custDataLst>
                <p:tags r:id="rId12"/>
              </p:custDataLst>
            </p:nvPr>
          </p:nvSpPr>
          <p:spPr>
            <a:xfrm>
              <a:off x="1297021" y="2909470"/>
              <a:ext cx="1105711" cy="981294"/>
            </a:xfrm>
            <a:prstGeom prst="roundRect">
              <a:avLst>
                <a:gd name="adj" fmla="val 9770"/>
              </a:avLst>
            </a:prstGeom>
            <a:solidFill>
              <a:srgbClr val="9D7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pitchFamily="34" charset="-122"/>
                  <a:ea typeface="微软雅黑" panose="020B0503020204020204" pitchFamily="34" charset="-122"/>
                </a:rPr>
                <a:t>人类社会</a:t>
              </a:r>
            </a:p>
          </p:txBody>
        </p:sp>
        <p:sp>
          <p:nvSpPr>
            <p:cNvPr id="21" name="文本框 20">
              <a:extLst>
                <a:ext uri="{FF2B5EF4-FFF2-40B4-BE49-F238E27FC236}">
                  <a16:creationId xmlns:a16="http://schemas.microsoft.com/office/drawing/2014/main" id="{40E84789-293E-4867-BD6F-B43343F3B330}"/>
                </a:ext>
              </a:extLst>
            </p:cNvPr>
            <p:cNvSpPr txBox="1"/>
            <p:nvPr>
              <p:custDataLst>
                <p:tags r:id="rId13"/>
              </p:custDataLst>
            </p:nvPr>
          </p:nvSpPr>
          <p:spPr>
            <a:xfrm>
              <a:off x="2402731" y="2804531"/>
              <a:ext cx="8803531" cy="1135054"/>
            </a:xfrm>
            <a:prstGeom prst="rect">
              <a:avLst/>
            </a:prstGeom>
            <a:noFill/>
          </p:spPr>
          <p:txBody>
            <a:bodyPr wrap="square">
              <a:spAutoFit/>
            </a:bodyPr>
            <a:lstStyle/>
            <a:p>
              <a:pPr algn="just">
                <a:lnSpc>
                  <a:spcPct val="150000"/>
                </a:lnSpc>
              </a:pPr>
              <a:r>
                <a:rPr lang="zh-CN" altLang="en-US" sz="2400">
                  <a:latin typeface="微软雅黑" panose="020B0503020204020204" pitchFamily="34" charset="-122"/>
                  <a:ea typeface="微软雅黑" panose="020B0503020204020204" pitchFamily="34" charset="-122"/>
                </a:rPr>
                <a:t>环境安全意味着</a:t>
              </a:r>
              <a:r>
                <a:rPr lang="zh-CN" altLang="en-US" sz="2400">
                  <a:solidFill>
                    <a:srgbClr val="05B153"/>
                  </a:solidFill>
                  <a:latin typeface="微软雅黑" panose="020B0503020204020204" pitchFamily="34" charset="-122"/>
                  <a:ea typeface="微软雅黑" panose="020B0503020204020204" pitchFamily="34" charset="-122"/>
                </a:rPr>
                <a:t>环境问题的危害程度与解决环境问题付出的代价不至于严重影响社会经济发展</a:t>
              </a:r>
            </a:p>
          </p:txBody>
        </p:sp>
      </p:grpSp>
    </p:spTree>
    <p:extLst>
      <p:ext uri="{BB962C8B-B14F-4D97-AF65-F5344CB8AC3E}">
        <p14:creationId xmlns:p14="http://schemas.microsoft.com/office/powerpoint/2010/main" val="222169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43B3CC4-C420-4676-B45C-A61FE73267D2}"/>
              </a:ext>
            </a:extLst>
          </p:cNvPr>
          <p:cNvSpPr/>
          <p:nvPr>
            <p:custDataLst>
              <p:tags r:id="rId1"/>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6" name="图形 5">
            <a:extLst>
              <a:ext uri="{FF2B5EF4-FFF2-40B4-BE49-F238E27FC236}">
                <a16:creationId xmlns:a16="http://schemas.microsoft.com/office/drawing/2014/main" id="{E2C3317A-209B-4CC1-9501-52E690485E9D}"/>
              </a:ext>
            </a:extLst>
          </p:cNvPr>
          <p:cNvPicPr>
            <a:picLocks noChangeAspect="1"/>
          </p:cNvPicPr>
          <p:nvPr>
            <p:custDataLst>
              <p:tags r:id="rId2"/>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flipH="1">
            <a:off x="306950" y="6051733"/>
            <a:ext cx="551985" cy="551985"/>
          </a:xfrm>
          <a:prstGeom prst="rect">
            <a:avLst/>
          </a:prstGeom>
        </p:spPr>
      </p:pic>
      <p:sp>
        <p:nvSpPr>
          <p:cNvPr id="3" name="矩形 2">
            <a:extLst>
              <a:ext uri="{FF2B5EF4-FFF2-40B4-BE49-F238E27FC236}">
                <a16:creationId xmlns:a16="http://schemas.microsoft.com/office/drawing/2014/main" id="{CDA89A2F-7260-4F86-BA29-0522F69414E1}"/>
              </a:ext>
            </a:extLst>
          </p:cNvPr>
          <p:cNvSpPr/>
          <p:nvPr>
            <p:custDataLst>
              <p:tags r:id="rId3"/>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24" name="文本框 23">
            <a:extLst>
              <a:ext uri="{FF2B5EF4-FFF2-40B4-BE49-F238E27FC236}">
                <a16:creationId xmlns:a16="http://schemas.microsoft.com/office/drawing/2014/main" id="{07DB07EB-D529-4F22-B89F-327257D89399}"/>
              </a:ext>
            </a:extLst>
          </p:cNvPr>
          <p:cNvSpPr txBox="1"/>
          <p:nvPr>
            <p:custDataLst>
              <p:tags r:id="rId4"/>
            </p:custDataLst>
          </p:nvPr>
        </p:nvSpPr>
        <p:spPr>
          <a:xfrm>
            <a:off x="8678619" y="951635"/>
            <a:ext cx="393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区</a:t>
            </a:r>
          </a:p>
        </p:txBody>
      </p:sp>
      <p:sp>
        <p:nvSpPr>
          <p:cNvPr id="29" name="标题 1">
            <a:extLst>
              <a:ext uri="{FF2B5EF4-FFF2-40B4-BE49-F238E27FC236}">
                <a16:creationId xmlns:a16="http://schemas.microsoft.com/office/drawing/2014/main" id="{B55EB41F-7727-4E18-9FDC-70B8F675F07E}"/>
              </a:ext>
            </a:extLst>
          </p:cNvPr>
          <p:cNvSpPr txBox="1"/>
          <p:nvPr>
            <p:custDataLst>
              <p:tags r:id="rId5"/>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3</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环境问题的定义</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sp>
        <p:nvSpPr>
          <p:cNvPr id="10" name="文本框 9">
            <a:extLst>
              <a:ext uri="{FF2B5EF4-FFF2-40B4-BE49-F238E27FC236}">
                <a16:creationId xmlns:a16="http://schemas.microsoft.com/office/drawing/2014/main" id="{7868EF36-D23E-4F56-A104-CCFEE9AFC216}"/>
              </a:ext>
            </a:extLst>
          </p:cNvPr>
          <p:cNvSpPr txBox="1"/>
          <p:nvPr>
            <p:custDataLst>
              <p:tags r:id="rId6"/>
            </p:custDataLst>
          </p:nvPr>
        </p:nvSpPr>
        <p:spPr>
          <a:xfrm>
            <a:off x="981100" y="1121715"/>
            <a:ext cx="10703609" cy="662554"/>
          </a:xfrm>
          <a:prstGeom prst="rect">
            <a:avLst/>
          </a:prstGeom>
          <a:noFill/>
        </p:spPr>
        <p:txBody>
          <a:bodyPr wrap="square" rtlCol="0" anchor="t">
            <a:spAutoFit/>
          </a:bodyPr>
          <a:lstStyle/>
          <a:p>
            <a:pPr lvl="0">
              <a:lnSpc>
                <a:spcPct val="150000"/>
              </a:lnSpc>
            </a:pPr>
            <a:r>
              <a:rPr lang="zh-CN" altLang="en-US" sz="2800">
                <a:solidFill>
                  <a:schemeClr val="tx1"/>
                </a:solidFill>
                <a:latin typeface="微软雅黑" panose="020B0503020204020204" charset="-122"/>
                <a:ea typeface="微软雅黑"/>
                <a:cs typeface="微软雅黑" panose="020B0503020204020204" charset="-122"/>
                <a:sym typeface="+mn-ea"/>
              </a:rPr>
              <a:t>由于人类对环境采取了</a:t>
            </a:r>
            <a:r>
              <a:rPr lang="zh-CN" altLang="en-US" sz="2800" b="1">
                <a:solidFill>
                  <a:srgbClr val="FF0000"/>
                </a:solidFill>
                <a:latin typeface="微软雅黑" panose="020B0503020204020204" charset="-122"/>
                <a:ea typeface="微软雅黑"/>
                <a:cs typeface="微软雅黑" panose="020B0503020204020204" charset="-122"/>
                <a:sym typeface="+mn-ea"/>
              </a:rPr>
              <a:t>不恰当、不友好</a:t>
            </a:r>
            <a:r>
              <a:rPr lang="zh-CN" altLang="en-US" sz="2800">
                <a:solidFill>
                  <a:schemeClr val="tx1"/>
                </a:solidFill>
                <a:latin typeface="微软雅黑" panose="020B0503020204020204" charset="-122"/>
                <a:ea typeface="微软雅黑"/>
                <a:cs typeface="微软雅黑" panose="020B0503020204020204" charset="-122"/>
                <a:sym typeface="+mn-ea"/>
              </a:rPr>
              <a:t>的态度和做法所导致的结果</a:t>
            </a:r>
            <a:endParaRPr lang="zh-CN" altLang="en-US" sz="2800">
              <a:solidFill>
                <a:srgbClr val="FF0000"/>
              </a:solidFill>
              <a:latin typeface="微软雅黑" panose="020B0503020204020204" pitchFamily="34" charset="-122"/>
              <a:cs typeface="楷体" panose="02010609060101010101" charset="-122"/>
              <a:sym typeface="+mn-ea"/>
            </a:endParaRPr>
          </a:p>
        </p:txBody>
      </p:sp>
      <p:sp>
        <p:nvSpPr>
          <p:cNvPr id="12" name="标题 1">
            <a:extLst>
              <a:ext uri="{FF2B5EF4-FFF2-40B4-BE49-F238E27FC236}">
                <a16:creationId xmlns:a16="http://schemas.microsoft.com/office/drawing/2014/main" id="{9A369D1F-AD56-4B7D-AA3A-A1287C4C10B0}"/>
              </a:ext>
            </a:extLst>
          </p:cNvPr>
          <p:cNvSpPr txBox="1"/>
          <p:nvPr>
            <p:custDataLst>
              <p:tags r:id="rId7"/>
            </p:custDataLst>
          </p:nvPr>
        </p:nvSpPr>
        <p:spPr>
          <a:xfrm>
            <a:off x="582942" y="227354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4</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主要的环境问题</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grpSp>
        <p:nvGrpSpPr>
          <p:cNvPr id="14" name="组合 13">
            <a:extLst>
              <a:ext uri="{FF2B5EF4-FFF2-40B4-BE49-F238E27FC236}">
                <a16:creationId xmlns:a16="http://schemas.microsoft.com/office/drawing/2014/main" id="{414012C1-35F5-4F11-B69F-7E46E7FDDBA6}"/>
              </a:ext>
            </a:extLst>
          </p:cNvPr>
          <p:cNvGrpSpPr/>
          <p:nvPr>
            <p:custDataLst>
              <p:tags r:id="rId8"/>
            </p:custDataLst>
          </p:nvPr>
        </p:nvGrpSpPr>
        <p:grpSpPr>
          <a:xfrm>
            <a:off x="946831" y="3110709"/>
            <a:ext cx="9977779" cy="981294"/>
            <a:chOff x="1297020" y="2909470"/>
            <a:chExt cx="9977779" cy="981294"/>
          </a:xfrm>
        </p:grpSpPr>
        <p:sp>
          <p:nvSpPr>
            <p:cNvPr id="15" name="矩形: 圆角 14">
              <a:extLst>
                <a:ext uri="{FF2B5EF4-FFF2-40B4-BE49-F238E27FC236}">
                  <a16:creationId xmlns:a16="http://schemas.microsoft.com/office/drawing/2014/main" id="{FC3615A8-30B4-4493-8F11-4FBF9D448955}"/>
                </a:ext>
              </a:extLst>
            </p:cNvPr>
            <p:cNvSpPr/>
            <p:nvPr>
              <p:custDataLst>
                <p:tags r:id="rId17"/>
              </p:custDataLst>
            </p:nvPr>
          </p:nvSpPr>
          <p:spPr>
            <a:xfrm>
              <a:off x="1297020" y="2909470"/>
              <a:ext cx="9909241" cy="981294"/>
            </a:xfrm>
            <a:prstGeom prst="roundRect">
              <a:avLst>
                <a:gd name="adj" fmla="val 9770"/>
              </a:avLst>
            </a:prstGeom>
            <a:noFill/>
            <a:ln>
              <a:solidFill>
                <a:srgbClr val="05B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圆角 15">
              <a:extLst>
                <a:ext uri="{FF2B5EF4-FFF2-40B4-BE49-F238E27FC236}">
                  <a16:creationId xmlns:a16="http://schemas.microsoft.com/office/drawing/2014/main" id="{E5628CD5-5A80-4221-ADCA-C05B429A056D}"/>
                </a:ext>
              </a:extLst>
            </p:cNvPr>
            <p:cNvSpPr/>
            <p:nvPr>
              <p:custDataLst>
                <p:tags r:id="rId18"/>
              </p:custDataLst>
            </p:nvPr>
          </p:nvSpPr>
          <p:spPr>
            <a:xfrm>
              <a:off x="1297021" y="2909470"/>
              <a:ext cx="1105711" cy="981294"/>
            </a:xfrm>
            <a:prstGeom prst="roundRect">
              <a:avLst>
                <a:gd name="adj" fmla="val 977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微软雅黑" panose="020B0503020204020204" pitchFamily="34" charset="-122"/>
                  <a:ea typeface="微软雅黑" panose="020B0503020204020204" pitchFamily="34" charset="-122"/>
                </a:rPr>
                <a:t>01</a:t>
              </a:r>
              <a:endParaRPr lang="zh-CN" altLang="en-US" sz="240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40E19D96-643F-4C0B-92D8-739C40A47E54}"/>
                </a:ext>
              </a:extLst>
            </p:cNvPr>
            <p:cNvSpPr txBox="1"/>
            <p:nvPr>
              <p:custDataLst>
                <p:tags r:id="rId19"/>
              </p:custDataLst>
            </p:nvPr>
          </p:nvSpPr>
          <p:spPr>
            <a:xfrm>
              <a:off x="2471271" y="3160552"/>
              <a:ext cx="8803528" cy="461665"/>
            </a:xfrm>
            <a:prstGeom prst="rect">
              <a:avLst/>
            </a:prstGeom>
            <a:noFill/>
          </p:spPr>
          <p:txBody>
            <a:bodyPr wrap="square">
              <a:spAutoFit/>
            </a:bodyPr>
            <a:lstStyle/>
            <a:p>
              <a:r>
                <a:rPr lang="zh-CN" altLang="en-US" sz="2400" b="1">
                  <a:solidFill>
                    <a:srgbClr val="FF0000"/>
                  </a:solidFill>
                  <a:latin typeface="微软雅黑" panose="020B0503020204020204" charset="-122"/>
                  <a:ea typeface="微软雅黑"/>
                  <a:sym typeface="+mn-ea"/>
                </a:rPr>
                <a:t>自然资源枯竭：</a:t>
              </a:r>
              <a:r>
                <a:rPr lang="zh-CN" altLang="en-US" sz="2400">
                  <a:solidFill>
                    <a:schemeClr val="tx1"/>
                  </a:solidFill>
                  <a:latin typeface="微软雅黑" panose="020B0503020204020204" charset="-122"/>
                  <a:ea typeface="微软雅黑"/>
                  <a:sym typeface="+mn-ea"/>
                </a:rPr>
                <a:t>森林减少、水资源危机、矿产资源短缺等</a:t>
              </a:r>
            </a:p>
          </p:txBody>
        </p:sp>
      </p:grpSp>
      <p:grpSp>
        <p:nvGrpSpPr>
          <p:cNvPr id="18" name="组合 17">
            <a:extLst>
              <a:ext uri="{FF2B5EF4-FFF2-40B4-BE49-F238E27FC236}">
                <a16:creationId xmlns:a16="http://schemas.microsoft.com/office/drawing/2014/main" id="{6A15A805-6FC6-4C42-9178-23D9C6955A67}"/>
              </a:ext>
            </a:extLst>
          </p:cNvPr>
          <p:cNvGrpSpPr/>
          <p:nvPr>
            <p:custDataLst>
              <p:tags r:id="rId9"/>
            </p:custDataLst>
          </p:nvPr>
        </p:nvGrpSpPr>
        <p:grpSpPr>
          <a:xfrm>
            <a:off x="924828" y="4221591"/>
            <a:ext cx="9909242" cy="981294"/>
            <a:chOff x="1297021" y="2909470"/>
            <a:chExt cx="9909242" cy="981294"/>
          </a:xfrm>
        </p:grpSpPr>
        <p:sp>
          <p:nvSpPr>
            <p:cNvPr id="19" name="矩形: 圆角 18">
              <a:extLst>
                <a:ext uri="{FF2B5EF4-FFF2-40B4-BE49-F238E27FC236}">
                  <a16:creationId xmlns:a16="http://schemas.microsoft.com/office/drawing/2014/main" id="{09EF7275-40D7-4D20-A32B-186AF6457F49}"/>
                </a:ext>
              </a:extLst>
            </p:cNvPr>
            <p:cNvSpPr/>
            <p:nvPr>
              <p:custDataLst>
                <p:tags r:id="rId14"/>
              </p:custDataLst>
            </p:nvPr>
          </p:nvSpPr>
          <p:spPr>
            <a:xfrm>
              <a:off x="1297021" y="2909470"/>
              <a:ext cx="9909242" cy="981294"/>
            </a:xfrm>
            <a:prstGeom prst="roundRect">
              <a:avLst>
                <a:gd name="adj" fmla="val 9770"/>
              </a:avLst>
            </a:prstGeom>
            <a:noFill/>
            <a:ln>
              <a:solidFill>
                <a:srgbClr val="9D7E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矩形: 圆角 19">
              <a:extLst>
                <a:ext uri="{FF2B5EF4-FFF2-40B4-BE49-F238E27FC236}">
                  <a16:creationId xmlns:a16="http://schemas.microsoft.com/office/drawing/2014/main" id="{BF6A159F-9185-429D-844A-B8D68C8093C7}"/>
                </a:ext>
              </a:extLst>
            </p:cNvPr>
            <p:cNvSpPr/>
            <p:nvPr>
              <p:custDataLst>
                <p:tags r:id="rId15"/>
              </p:custDataLst>
            </p:nvPr>
          </p:nvSpPr>
          <p:spPr>
            <a:xfrm>
              <a:off x="1297021" y="2909470"/>
              <a:ext cx="1105711" cy="981294"/>
            </a:xfrm>
            <a:prstGeom prst="roundRect">
              <a:avLst>
                <a:gd name="adj" fmla="val 9770"/>
              </a:avLst>
            </a:prstGeom>
            <a:solidFill>
              <a:srgbClr val="9D7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微软雅黑" panose="020B0503020204020204" pitchFamily="34" charset="-122"/>
                  <a:ea typeface="微软雅黑" panose="020B0503020204020204" pitchFamily="34" charset="-122"/>
                </a:rPr>
                <a:t>02</a:t>
              </a:r>
              <a:endParaRPr lang="zh-CN" altLang="en-US" sz="240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40E84789-293E-4867-BD6F-B43343F3B330}"/>
                </a:ext>
              </a:extLst>
            </p:cNvPr>
            <p:cNvSpPr txBox="1"/>
            <p:nvPr>
              <p:custDataLst>
                <p:tags r:id="rId16"/>
              </p:custDataLst>
            </p:nvPr>
          </p:nvSpPr>
          <p:spPr>
            <a:xfrm>
              <a:off x="2402732" y="3212935"/>
              <a:ext cx="8803531" cy="461665"/>
            </a:xfrm>
            <a:prstGeom prst="rect">
              <a:avLst/>
            </a:prstGeom>
            <a:noFill/>
          </p:spPr>
          <p:txBody>
            <a:bodyPr wrap="square">
              <a:spAutoFit/>
            </a:bodyPr>
            <a:lstStyle/>
            <a:p>
              <a:r>
                <a:rPr lang="zh-CN" altLang="en-US" sz="2400" b="1">
                  <a:solidFill>
                    <a:srgbClr val="FF0000"/>
                  </a:solidFill>
                  <a:latin typeface="微软雅黑" panose="020B0503020204020204" charset="-122"/>
                  <a:ea typeface="微软雅黑"/>
                  <a:sym typeface="+mn-ea"/>
                </a:rPr>
                <a:t>生态破坏：</a:t>
              </a:r>
              <a:r>
                <a:rPr lang="zh-CN" altLang="en-US" sz="2400">
                  <a:solidFill>
                    <a:schemeClr val="tx1"/>
                  </a:solidFill>
                  <a:latin typeface="微软雅黑" panose="020B0503020204020204" charset="-122"/>
                  <a:ea typeface="微软雅黑"/>
                  <a:sym typeface="+mn-ea"/>
                </a:rPr>
                <a:t>水土流失、土地荒漠化、生物多样性减少等</a:t>
              </a:r>
              <a:endParaRPr lang="zh-CN" altLang="en-US" sz="2400">
                <a:solidFill>
                  <a:schemeClr val="tx1"/>
                </a:solidFill>
                <a:latin typeface="微软雅黑" panose="020B0503020204020204" charset="-122"/>
                <a:ea typeface="微软雅黑"/>
              </a:endParaRPr>
            </a:p>
          </p:txBody>
        </p:sp>
      </p:grpSp>
      <p:grpSp>
        <p:nvGrpSpPr>
          <p:cNvPr id="22" name="组合 21">
            <a:extLst>
              <a:ext uri="{FF2B5EF4-FFF2-40B4-BE49-F238E27FC236}">
                <a16:creationId xmlns:a16="http://schemas.microsoft.com/office/drawing/2014/main" id="{CB699465-D620-4551-8965-4E02445B44B8}"/>
              </a:ext>
            </a:extLst>
          </p:cNvPr>
          <p:cNvGrpSpPr/>
          <p:nvPr>
            <p:custDataLst>
              <p:tags r:id="rId10"/>
            </p:custDataLst>
          </p:nvPr>
        </p:nvGrpSpPr>
        <p:grpSpPr>
          <a:xfrm>
            <a:off x="946831" y="5370063"/>
            <a:ext cx="10231144" cy="981294"/>
            <a:chOff x="1297020" y="2909470"/>
            <a:chExt cx="10231144" cy="981294"/>
          </a:xfrm>
        </p:grpSpPr>
        <p:sp>
          <p:nvSpPr>
            <p:cNvPr id="23" name="矩形: 圆角 22">
              <a:extLst>
                <a:ext uri="{FF2B5EF4-FFF2-40B4-BE49-F238E27FC236}">
                  <a16:creationId xmlns:a16="http://schemas.microsoft.com/office/drawing/2014/main" id="{45606715-1C2E-41B0-A26E-5200843A2350}"/>
                </a:ext>
              </a:extLst>
            </p:cNvPr>
            <p:cNvSpPr/>
            <p:nvPr>
              <p:custDataLst>
                <p:tags r:id="rId11"/>
              </p:custDataLst>
            </p:nvPr>
          </p:nvSpPr>
          <p:spPr>
            <a:xfrm>
              <a:off x="1297020" y="2909470"/>
              <a:ext cx="9909241" cy="981294"/>
            </a:xfrm>
            <a:prstGeom prst="roundRect">
              <a:avLst>
                <a:gd name="adj" fmla="val 9770"/>
              </a:avLst>
            </a:prstGeom>
            <a:noFill/>
            <a:ln>
              <a:solidFill>
                <a:srgbClr val="05B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矩形: 圆角 24">
              <a:extLst>
                <a:ext uri="{FF2B5EF4-FFF2-40B4-BE49-F238E27FC236}">
                  <a16:creationId xmlns:a16="http://schemas.microsoft.com/office/drawing/2014/main" id="{2851E9E3-7ABA-4913-8A6F-2E25AFE6B9DC}"/>
                </a:ext>
              </a:extLst>
            </p:cNvPr>
            <p:cNvSpPr/>
            <p:nvPr>
              <p:custDataLst>
                <p:tags r:id="rId12"/>
              </p:custDataLst>
            </p:nvPr>
          </p:nvSpPr>
          <p:spPr>
            <a:xfrm>
              <a:off x="1297021" y="2909470"/>
              <a:ext cx="1105711" cy="981294"/>
            </a:xfrm>
            <a:prstGeom prst="roundRect">
              <a:avLst>
                <a:gd name="adj" fmla="val 97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微软雅黑" panose="020B0503020204020204" pitchFamily="34" charset="-122"/>
                  <a:ea typeface="微软雅黑" panose="020B0503020204020204" pitchFamily="34" charset="-122"/>
                </a:rPr>
                <a:t>03</a:t>
              </a:r>
              <a:endParaRPr lang="zh-CN" altLang="en-US" sz="240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739DC608-B6A5-45CF-90F5-257CDD22F868}"/>
                </a:ext>
              </a:extLst>
            </p:cNvPr>
            <p:cNvSpPr txBox="1"/>
            <p:nvPr>
              <p:custDataLst>
                <p:tags r:id="rId13"/>
              </p:custDataLst>
            </p:nvPr>
          </p:nvSpPr>
          <p:spPr>
            <a:xfrm>
              <a:off x="2319546" y="3169284"/>
              <a:ext cx="9208618" cy="461665"/>
            </a:xfrm>
            <a:prstGeom prst="rect">
              <a:avLst/>
            </a:prstGeom>
            <a:noFill/>
          </p:spPr>
          <p:txBody>
            <a:bodyPr wrap="square">
              <a:spAutoFit/>
            </a:bodyPr>
            <a:lstStyle/>
            <a:p>
              <a:r>
                <a:rPr lang="zh-CN" altLang="en-US" sz="2400" b="1">
                  <a:solidFill>
                    <a:srgbClr val="FF0000"/>
                  </a:solidFill>
                  <a:latin typeface="微软雅黑" panose="020B0503020204020204" charset="-122"/>
                  <a:ea typeface="微软雅黑"/>
                  <a:sym typeface="+mn-ea"/>
                </a:rPr>
                <a:t>环境污染：</a:t>
              </a:r>
              <a:r>
                <a:rPr lang="zh-CN" altLang="en-US" sz="2400">
                  <a:solidFill>
                    <a:schemeClr val="tx1"/>
                  </a:solidFill>
                  <a:latin typeface="微软雅黑" panose="020B0503020204020204" charset="-122"/>
                  <a:ea typeface="微软雅黑"/>
                  <a:sym typeface="+mn-ea"/>
                </a:rPr>
                <a:t>大气污染、、水体污染、土壤污染、固体废弃物污染等</a:t>
              </a:r>
              <a:endParaRPr lang="zh-CN" altLang="en-US" sz="2400">
                <a:solidFill>
                  <a:schemeClr val="tx1"/>
                </a:solidFill>
                <a:latin typeface="微软雅黑" panose="020B0503020204020204" charset="-122"/>
                <a:ea typeface="微软雅黑"/>
              </a:endParaRPr>
            </a:p>
          </p:txBody>
        </p:sp>
      </p:grpSp>
    </p:spTree>
    <p:extLst>
      <p:ext uri="{BB962C8B-B14F-4D97-AF65-F5344CB8AC3E}">
        <p14:creationId xmlns:p14="http://schemas.microsoft.com/office/powerpoint/2010/main" val="309470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43B3CC4-C420-4676-B45C-A61FE73267D2}"/>
              </a:ext>
            </a:extLst>
          </p:cNvPr>
          <p:cNvSpPr/>
          <p:nvPr>
            <p:custDataLst>
              <p:tags r:id="rId1"/>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6" name="图形 5">
            <a:extLst>
              <a:ext uri="{FF2B5EF4-FFF2-40B4-BE49-F238E27FC236}">
                <a16:creationId xmlns:a16="http://schemas.microsoft.com/office/drawing/2014/main" id="{E2C3317A-209B-4CC1-9501-52E690485E9D}"/>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306950" y="6051733"/>
            <a:ext cx="551985" cy="551985"/>
          </a:xfrm>
          <a:prstGeom prst="rect">
            <a:avLst/>
          </a:prstGeom>
        </p:spPr>
      </p:pic>
      <p:sp>
        <p:nvSpPr>
          <p:cNvPr id="3" name="矩形 2">
            <a:extLst>
              <a:ext uri="{FF2B5EF4-FFF2-40B4-BE49-F238E27FC236}">
                <a16:creationId xmlns:a16="http://schemas.microsoft.com/office/drawing/2014/main" id="{CDA89A2F-7260-4F86-BA29-0522F69414E1}"/>
              </a:ext>
            </a:extLst>
          </p:cNvPr>
          <p:cNvSpPr/>
          <p:nvPr>
            <p:custDataLst>
              <p:tags r:id="rId3"/>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24" name="文本框 23">
            <a:extLst>
              <a:ext uri="{FF2B5EF4-FFF2-40B4-BE49-F238E27FC236}">
                <a16:creationId xmlns:a16="http://schemas.microsoft.com/office/drawing/2014/main" id="{07DB07EB-D529-4F22-B89F-327257D89399}"/>
              </a:ext>
            </a:extLst>
          </p:cNvPr>
          <p:cNvSpPr txBox="1"/>
          <p:nvPr>
            <p:custDataLst>
              <p:tags r:id="rId4"/>
            </p:custDataLst>
          </p:nvPr>
        </p:nvSpPr>
        <p:spPr>
          <a:xfrm>
            <a:off x="8678619" y="951635"/>
            <a:ext cx="393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区</a:t>
            </a:r>
          </a:p>
        </p:txBody>
      </p:sp>
      <p:sp>
        <p:nvSpPr>
          <p:cNvPr id="29" name="标题 1">
            <a:extLst>
              <a:ext uri="{FF2B5EF4-FFF2-40B4-BE49-F238E27FC236}">
                <a16:creationId xmlns:a16="http://schemas.microsoft.com/office/drawing/2014/main" id="{B55EB41F-7727-4E18-9FDC-70B8F675F07E}"/>
              </a:ext>
            </a:extLst>
          </p:cNvPr>
          <p:cNvSpPr txBox="1"/>
          <p:nvPr>
            <p:custDataLst>
              <p:tags r:id="rId5"/>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n-US" altLang="zh-CN">
                <a:solidFill>
                  <a:prstClr val="black"/>
                </a:solidFill>
                <a:latin typeface="微软雅黑" panose="020B0503020204020204" pitchFamily="34" charset="-122"/>
                <a:ea typeface="微软雅黑" panose="020B0503020204020204" pitchFamily="34" charset="-122"/>
                <a:cs typeface="Arial"/>
                <a:sym typeface="+mn-lt"/>
              </a:rPr>
              <a:t>5</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环境安全问题的定义</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sp>
        <p:nvSpPr>
          <p:cNvPr id="10" name="文本框 9">
            <a:extLst>
              <a:ext uri="{FF2B5EF4-FFF2-40B4-BE49-F238E27FC236}">
                <a16:creationId xmlns:a16="http://schemas.microsoft.com/office/drawing/2014/main" id="{7868EF36-D23E-4F56-A104-CCFEE9AFC216}"/>
              </a:ext>
            </a:extLst>
          </p:cNvPr>
          <p:cNvSpPr txBox="1"/>
          <p:nvPr>
            <p:custDataLst>
              <p:tags r:id="rId6"/>
            </p:custDataLst>
          </p:nvPr>
        </p:nvSpPr>
        <p:spPr>
          <a:xfrm>
            <a:off x="981100" y="1121715"/>
            <a:ext cx="10703609" cy="662554"/>
          </a:xfrm>
          <a:prstGeom prst="rect">
            <a:avLst/>
          </a:prstGeom>
          <a:noFill/>
        </p:spPr>
        <p:txBody>
          <a:bodyPr wrap="square" rtlCol="0" anchor="t">
            <a:spAutoFit/>
          </a:bodyPr>
          <a:lstStyle/>
          <a:p>
            <a:pPr lvl="0">
              <a:lnSpc>
                <a:spcPct val="150000"/>
              </a:lnSpc>
            </a:pPr>
            <a:r>
              <a:rPr lang="zh-CN" altLang="en-US" sz="2800">
                <a:latin typeface="微软雅黑" panose="020B0503020204020204" charset="-122"/>
                <a:ea typeface="微软雅黑"/>
                <a:sym typeface="+mn-ea"/>
              </a:rPr>
              <a:t>如果环境问题的严重程度超过某个</a:t>
            </a:r>
            <a:r>
              <a:rPr lang="zh-CN" altLang="en-US" sz="2800" b="1">
                <a:solidFill>
                  <a:srgbClr val="FF0000"/>
                </a:solidFill>
                <a:latin typeface="微软雅黑" panose="020B0503020204020204" charset="-122"/>
                <a:ea typeface="微软雅黑"/>
                <a:sym typeface="+mn-ea"/>
              </a:rPr>
              <a:t>临界值</a:t>
            </a:r>
            <a:r>
              <a:rPr lang="zh-CN" altLang="en-US" sz="2800">
                <a:latin typeface="微软雅黑" panose="020B0503020204020204" charset="-122"/>
                <a:ea typeface="微软雅黑"/>
                <a:sym typeface="+mn-ea"/>
              </a:rPr>
              <a:t>，就会成为环境安全问题</a:t>
            </a:r>
            <a:endParaRPr lang="zh-CN" altLang="en-US" sz="2800">
              <a:solidFill>
                <a:srgbClr val="FF0000"/>
              </a:solidFill>
              <a:latin typeface="微软雅黑" panose="020B0503020204020204" pitchFamily="34" charset="-122"/>
              <a:cs typeface="楷体" panose="02010609060101010101" charset="-122"/>
              <a:sym typeface="+mn-ea"/>
            </a:endParaRPr>
          </a:p>
        </p:txBody>
      </p:sp>
      <p:pic>
        <p:nvPicPr>
          <p:cNvPr id="27" name="图片 26">
            <a:extLst>
              <a:ext uri="{FF2B5EF4-FFF2-40B4-BE49-F238E27FC236}">
                <a16:creationId xmlns:a16="http://schemas.microsoft.com/office/drawing/2014/main" id="{10FA08B3-BE4A-4D55-A26A-508F6E282C85}"/>
              </a:ext>
            </a:extLst>
          </p:cNvPr>
          <p:cNvPicPr>
            <a:picLocks noChangeAspect="1"/>
          </p:cNvPicPr>
          <p:nvPr>
            <p:custDataLst>
              <p:tags r:id="rId7"/>
            </p:custDataLst>
          </p:nvPr>
        </p:nvPicPr>
        <p:blipFill>
          <a:blip r:embed="rId11"/>
          <a:stretch>
            <a:fillRect/>
          </a:stretch>
        </p:blipFill>
        <p:spPr>
          <a:xfrm>
            <a:off x="981100" y="2322752"/>
            <a:ext cx="10417447" cy="3583613"/>
          </a:xfrm>
          <a:prstGeom prst="rect">
            <a:avLst/>
          </a:prstGeom>
          <a:ln>
            <a:solidFill>
              <a:sysClr val="window" lastClr="FFFFFF">
                <a:lumMod val="7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1124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43B3CC4-C420-4676-B45C-A61FE73267D2}"/>
              </a:ext>
            </a:extLst>
          </p:cNvPr>
          <p:cNvSpPr/>
          <p:nvPr>
            <p:custDataLst>
              <p:tags r:id="rId1"/>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6" name="图形 5">
            <a:extLst>
              <a:ext uri="{FF2B5EF4-FFF2-40B4-BE49-F238E27FC236}">
                <a16:creationId xmlns:a16="http://schemas.microsoft.com/office/drawing/2014/main" id="{E2C3317A-209B-4CC1-9501-52E690485E9D}"/>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306950" y="6051733"/>
            <a:ext cx="551985" cy="551985"/>
          </a:xfrm>
          <a:prstGeom prst="rect">
            <a:avLst/>
          </a:prstGeom>
        </p:spPr>
      </p:pic>
      <p:sp>
        <p:nvSpPr>
          <p:cNvPr id="3" name="矩形 2">
            <a:extLst>
              <a:ext uri="{FF2B5EF4-FFF2-40B4-BE49-F238E27FC236}">
                <a16:creationId xmlns:a16="http://schemas.microsoft.com/office/drawing/2014/main" id="{CDA89A2F-7260-4F86-BA29-0522F69414E1}"/>
              </a:ext>
            </a:extLst>
          </p:cNvPr>
          <p:cNvSpPr/>
          <p:nvPr>
            <p:custDataLst>
              <p:tags r:id="rId3"/>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24" name="文本框 23">
            <a:extLst>
              <a:ext uri="{FF2B5EF4-FFF2-40B4-BE49-F238E27FC236}">
                <a16:creationId xmlns:a16="http://schemas.microsoft.com/office/drawing/2014/main" id="{07DB07EB-D529-4F22-B89F-327257D89399}"/>
              </a:ext>
            </a:extLst>
          </p:cNvPr>
          <p:cNvSpPr txBox="1"/>
          <p:nvPr>
            <p:custDataLst>
              <p:tags r:id="rId4"/>
            </p:custDataLst>
          </p:nvPr>
        </p:nvSpPr>
        <p:spPr>
          <a:xfrm>
            <a:off x="8678619" y="951635"/>
            <a:ext cx="393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区</a:t>
            </a:r>
          </a:p>
        </p:txBody>
      </p:sp>
      <p:sp>
        <p:nvSpPr>
          <p:cNvPr id="29" name="标题 1">
            <a:extLst>
              <a:ext uri="{FF2B5EF4-FFF2-40B4-BE49-F238E27FC236}">
                <a16:creationId xmlns:a16="http://schemas.microsoft.com/office/drawing/2014/main" id="{B55EB41F-7727-4E18-9FDC-70B8F675F07E}"/>
              </a:ext>
            </a:extLst>
          </p:cNvPr>
          <p:cNvSpPr txBox="1"/>
          <p:nvPr>
            <p:custDataLst>
              <p:tags r:id="rId5"/>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n-US" altLang="zh-CN">
                <a:solidFill>
                  <a:prstClr val="black"/>
                </a:solidFill>
                <a:latin typeface="微软雅黑" panose="020B0503020204020204" pitchFamily="34" charset="-122"/>
                <a:ea typeface="微软雅黑" panose="020B0503020204020204" pitchFamily="34" charset="-122"/>
                <a:cs typeface="Arial"/>
                <a:sym typeface="+mn-lt"/>
              </a:rPr>
              <a:t>7</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环境安全问题的主要类型</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sp>
        <p:nvSpPr>
          <p:cNvPr id="11" name="矩形 10">
            <a:extLst>
              <a:ext uri="{FF2B5EF4-FFF2-40B4-BE49-F238E27FC236}">
                <a16:creationId xmlns:a16="http://schemas.microsoft.com/office/drawing/2014/main" id="{A93F0BFA-BFDE-4DEF-BBEE-CA8A0C401696}"/>
              </a:ext>
            </a:extLst>
          </p:cNvPr>
          <p:cNvSpPr/>
          <p:nvPr>
            <p:custDataLst>
              <p:tags r:id="rId6"/>
            </p:custDataLst>
          </p:nvPr>
        </p:nvSpPr>
        <p:spPr>
          <a:xfrm>
            <a:off x="540697" y="1021726"/>
            <a:ext cx="11581664" cy="581057"/>
          </a:xfrm>
          <a:prstGeom prst="rect">
            <a:avLst/>
          </a:prstGeom>
          <a:noFill/>
        </p:spPr>
        <p:txBody>
          <a:bodyPr wrap="square">
            <a:spAutoFit/>
          </a:bodyPr>
          <a:lstStyle/>
          <a:p>
            <a:pPr algn="just">
              <a:lnSpc>
                <a:spcPct val="150000"/>
              </a:lnSpc>
              <a:defRPr/>
            </a:pPr>
            <a:r>
              <a:rPr lang="en-US" altLang="zh-CN" sz="2400" b="1" spc="200">
                <a:solidFill>
                  <a:prstClr val="black">
                    <a:lumMod val="95000"/>
                    <a:lumOff val="5000"/>
                  </a:prstClr>
                </a:solidFill>
                <a:latin typeface="微软雅黑" panose="020B0503020204020204" charset="-122"/>
                <a:sym typeface="+mn-ea"/>
              </a:rPr>
              <a:t>(1)</a:t>
            </a:r>
            <a:r>
              <a:rPr lang="zh-CN" altLang="en-US" sz="2400" b="1" spc="200">
                <a:solidFill>
                  <a:prstClr val="black">
                    <a:lumMod val="95000"/>
                    <a:lumOff val="5000"/>
                  </a:prstClr>
                </a:solidFill>
                <a:latin typeface="微软雅黑" panose="020B0503020204020204" charset="-122"/>
                <a:sym typeface="+mn-ea"/>
              </a:rPr>
              <a:t>突发性环境安全问题</a:t>
            </a:r>
          </a:p>
        </p:txBody>
      </p:sp>
      <p:pic>
        <p:nvPicPr>
          <p:cNvPr id="10" name="图片 9">
            <a:extLst>
              <a:ext uri="{FF2B5EF4-FFF2-40B4-BE49-F238E27FC236}">
                <a16:creationId xmlns:a16="http://schemas.microsoft.com/office/drawing/2014/main" id="{062B7C33-0D50-43D8-A2DF-AAC18D1BCBA6}"/>
              </a:ext>
            </a:extLst>
          </p:cNvPr>
          <p:cNvPicPr>
            <a:picLocks noChangeAspect="1"/>
          </p:cNvPicPr>
          <p:nvPr>
            <p:custDataLst>
              <p:tags r:id="rId7"/>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6767" y="1704948"/>
            <a:ext cx="5358283" cy="4409574"/>
          </a:xfrm>
          <a:prstGeom prst="rect">
            <a:avLst/>
          </a:prstGeom>
        </p:spPr>
      </p:pic>
      <p:sp>
        <p:nvSpPr>
          <p:cNvPr id="13" name="文本框 12">
            <a:extLst>
              <a:ext uri="{FF2B5EF4-FFF2-40B4-BE49-F238E27FC236}">
                <a16:creationId xmlns:a16="http://schemas.microsoft.com/office/drawing/2014/main" id="{4D28DD09-C755-4625-9F14-865055E534A8}"/>
              </a:ext>
            </a:extLst>
          </p:cNvPr>
          <p:cNvSpPr txBox="1"/>
          <p:nvPr>
            <p:custDataLst>
              <p:tags r:id="rId8"/>
            </p:custDataLst>
          </p:nvPr>
        </p:nvSpPr>
        <p:spPr>
          <a:xfrm>
            <a:off x="869315" y="1986915"/>
            <a:ext cx="5634355" cy="3790950"/>
          </a:xfrm>
          <a:prstGeom prst="rect">
            <a:avLst/>
          </a:prstGeom>
          <a:noFill/>
          <a:ln>
            <a:noFill/>
          </a:ln>
        </p:spPr>
        <p:txBody>
          <a:bodyPr wrap="square" rtlCol="0" anchor="t">
            <a:noAutofit/>
          </a:bodyPr>
          <a:lstStyle/>
          <a:p>
            <a:pPr marL="342900" indent="-342900">
              <a:lnSpc>
                <a:spcPct val="160000"/>
              </a:lnSpc>
              <a:buFont typeface="Wingdings" panose="05000000000000000000" charset="0"/>
              <a:buChar char="Ø"/>
            </a:pPr>
            <a:r>
              <a:rPr lang="zh-CN" altLang="en-US" sz="2400" b="1">
                <a:solidFill>
                  <a:srgbClr val="09ABAD"/>
                </a:solidFill>
                <a:latin typeface="微软雅黑" panose="020B0503020204020204" pitchFamily="34" charset="-122"/>
                <a:cs typeface="微软雅黑" panose="020B0503020204020204" pitchFamily="34" charset="-122"/>
                <a:sym typeface="+mn-ea"/>
              </a:rPr>
              <a:t>产生原因：</a:t>
            </a:r>
            <a:r>
              <a:rPr lang="zh-CN" altLang="en-US" sz="2400">
                <a:solidFill>
                  <a:srgbClr val="000000"/>
                </a:solidFill>
                <a:latin typeface="微软雅黑" panose="020B0503020204020204" pitchFamily="34" charset="-122"/>
                <a:cs typeface="微软雅黑" panose="020B0503020204020204" pitchFamily="34" charset="-122"/>
                <a:sym typeface="+mn-ea"/>
              </a:rPr>
              <a:t>由</a:t>
            </a:r>
            <a:r>
              <a:rPr lang="zh-CN" altLang="en-US" sz="2400">
                <a:solidFill>
                  <a:srgbClr val="C00000"/>
                </a:solidFill>
                <a:latin typeface="微软雅黑" panose="020B0503020204020204" pitchFamily="34" charset="-122"/>
                <a:cs typeface="微软雅黑" panose="020B0503020204020204" pitchFamily="34" charset="-122"/>
                <a:sym typeface="+mn-ea"/>
              </a:rPr>
              <a:t>超高浓度污染物排放、危险化学品泄漏、核泄漏</a:t>
            </a:r>
            <a:r>
              <a:rPr lang="zh-CN" altLang="en-US" sz="2400">
                <a:solidFill>
                  <a:srgbClr val="000000"/>
                </a:solidFill>
                <a:latin typeface="微软雅黑" panose="020B0503020204020204" pitchFamily="34" charset="-122"/>
                <a:cs typeface="微软雅黑" panose="020B0503020204020204" pitchFamily="34" charset="-122"/>
                <a:sym typeface="+mn-ea"/>
              </a:rPr>
              <a:t>等突然发生的严重环境污染事件导致。</a:t>
            </a:r>
            <a:r>
              <a:rPr lang="en-US" altLang="zh-CN" sz="2400">
                <a:solidFill>
                  <a:srgbClr val="000000"/>
                </a:solidFill>
                <a:latin typeface="微软雅黑" panose="020B0503020204020204" pitchFamily="34" charset="-122"/>
                <a:cs typeface="微软雅黑" panose="020B0503020204020204" pitchFamily="34" charset="-122"/>
                <a:sym typeface="+mn-ea"/>
              </a:rPr>
              <a:t> </a:t>
            </a:r>
          </a:p>
          <a:p>
            <a:pPr>
              <a:lnSpc>
                <a:spcPct val="160000"/>
              </a:lnSpc>
              <a:buFont typeface="Wingdings" panose="05000000000000000000" charset="0"/>
              <a:buNone/>
            </a:pPr>
            <a:endParaRPr lang="zh-CN" altLang="en-US" sz="2400">
              <a:solidFill>
                <a:srgbClr val="09ABAD"/>
              </a:solidFill>
              <a:latin typeface="微软雅黑" panose="020B0503020204020204" pitchFamily="34" charset="-122"/>
              <a:cs typeface="微软雅黑" panose="020B0503020204020204" pitchFamily="34" charset="-122"/>
              <a:sym typeface="+mn-ea"/>
            </a:endParaRPr>
          </a:p>
          <a:p>
            <a:pPr marL="342900" indent="-342900">
              <a:lnSpc>
                <a:spcPct val="160000"/>
              </a:lnSpc>
              <a:buFont typeface="Wingdings" panose="05000000000000000000" charset="0"/>
              <a:buChar char="Ø"/>
            </a:pPr>
            <a:r>
              <a:rPr lang="zh-CN" altLang="en-US" sz="2400" b="1">
                <a:solidFill>
                  <a:srgbClr val="09ABAD"/>
                </a:solidFill>
                <a:latin typeface="微软雅黑" panose="020B0503020204020204" pitchFamily="34" charset="-122"/>
                <a:cs typeface="微软雅黑" panose="020B0503020204020204" pitchFamily="34" charset="-122"/>
                <a:sym typeface="+mn-ea"/>
              </a:rPr>
              <a:t>特点：</a:t>
            </a:r>
            <a:r>
              <a:rPr lang="zh-CN" altLang="en-US" sz="2400">
                <a:solidFill>
                  <a:srgbClr val="000000"/>
                </a:solidFill>
                <a:latin typeface="微软雅黑" panose="020B0503020204020204" pitchFamily="34" charset="-122"/>
                <a:cs typeface="微软雅黑" panose="020B0503020204020204" pitchFamily="34" charset="-122"/>
                <a:sym typeface="+mn-ea"/>
              </a:rPr>
              <a:t>能够在</a:t>
            </a:r>
            <a:r>
              <a:rPr lang="zh-CN" altLang="en-US" sz="2400">
                <a:solidFill>
                  <a:srgbClr val="C00000"/>
                </a:solidFill>
                <a:latin typeface="微软雅黑" panose="020B0503020204020204" pitchFamily="34" charset="-122"/>
                <a:cs typeface="微软雅黑" panose="020B0503020204020204" pitchFamily="34" charset="-122"/>
                <a:sym typeface="+mn-ea"/>
              </a:rPr>
              <a:t>短时间</a:t>
            </a:r>
            <a:r>
              <a:rPr lang="zh-CN" altLang="en-US" sz="2400">
                <a:solidFill>
                  <a:srgbClr val="000000"/>
                </a:solidFill>
                <a:latin typeface="微软雅黑" panose="020B0503020204020204" pitchFamily="34" charset="-122"/>
                <a:cs typeface="微软雅黑" panose="020B0503020204020204" pitchFamily="34" charset="-122"/>
                <a:sym typeface="+mn-ea"/>
              </a:rPr>
              <a:t>内造成</a:t>
            </a:r>
            <a:r>
              <a:rPr lang="zh-CN" altLang="en-US" sz="2400">
                <a:solidFill>
                  <a:srgbClr val="C00000"/>
                </a:solidFill>
                <a:latin typeface="微软雅黑" panose="020B0503020204020204" pitchFamily="34" charset="-122"/>
                <a:cs typeface="微软雅黑" panose="020B0503020204020204" pitchFamily="34" charset="-122"/>
                <a:sym typeface="+mn-ea"/>
              </a:rPr>
              <a:t>重大危害</a:t>
            </a:r>
            <a:r>
              <a:rPr lang="zh-CN" altLang="en-US" sz="2400">
                <a:solidFill>
                  <a:srgbClr val="000000"/>
                </a:solidFill>
                <a:latin typeface="微软雅黑" panose="020B0503020204020204" pitchFamily="34" charset="-122"/>
                <a:cs typeface="微软雅黑" panose="020B0503020204020204" pitchFamily="34" charset="-122"/>
                <a:sym typeface="+mn-ea"/>
              </a:rPr>
              <a:t>，需要采取</a:t>
            </a:r>
            <a:r>
              <a:rPr lang="zh-CN" altLang="en-US" sz="2400">
                <a:solidFill>
                  <a:srgbClr val="C00000"/>
                </a:solidFill>
                <a:latin typeface="微软雅黑" panose="020B0503020204020204" pitchFamily="34" charset="-122"/>
                <a:cs typeface="微软雅黑" panose="020B0503020204020204" pitchFamily="34" charset="-122"/>
                <a:sym typeface="+mn-ea"/>
              </a:rPr>
              <a:t>应急响应</a:t>
            </a:r>
            <a:r>
              <a:rPr lang="zh-CN" altLang="en-US" sz="2400">
                <a:solidFill>
                  <a:srgbClr val="000000"/>
                </a:solidFill>
                <a:latin typeface="微软雅黑" panose="020B0503020204020204" pitchFamily="34" charset="-122"/>
                <a:cs typeface="微软雅黑" panose="020B0503020204020204" pitchFamily="34" charset="-122"/>
                <a:sym typeface="+mn-ea"/>
              </a:rPr>
              <a:t>措施</a:t>
            </a:r>
          </a:p>
          <a:p>
            <a:pPr>
              <a:lnSpc>
                <a:spcPct val="160000"/>
              </a:lnSpc>
              <a:buFont typeface="Wingdings" panose="05000000000000000000" charset="0"/>
              <a:buNone/>
            </a:pPr>
            <a:endParaRPr lang="zh-CN" altLang="en-US" sz="2400">
              <a:solidFill>
                <a:srgbClr val="000000"/>
              </a:solidFill>
              <a:latin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148904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9FE9919-9004-4FE1-9AF7-8D0FD47478F4}"/>
              </a:ext>
            </a:extLst>
          </p:cNvPr>
          <p:cNvSpPr txBox="1"/>
          <p:nvPr>
            <p:custDataLst>
              <p:tags r:id="rId1"/>
            </p:custDataLst>
          </p:nvPr>
        </p:nvSpPr>
        <p:spPr>
          <a:xfrm>
            <a:off x="735330" y="1986915"/>
            <a:ext cx="4714875" cy="3415030"/>
          </a:xfrm>
          <a:prstGeom prst="rect">
            <a:avLst/>
          </a:prstGeom>
          <a:noFill/>
        </p:spPr>
        <p:txBody>
          <a:bodyPr wrap="square" rtlCol="0" anchor="t">
            <a:spAutoFit/>
          </a:bodyPr>
          <a:lstStyle/>
          <a:p>
            <a:pPr marL="342900" lvl="0" indent="-342900" algn="l">
              <a:lnSpc>
                <a:spcPct val="150000"/>
              </a:lnSpc>
              <a:buClrTx/>
              <a:buSzTx/>
              <a:buFont typeface="Wingdings" panose="05000000000000000000" charset="0"/>
              <a:buChar char="Ø"/>
            </a:pPr>
            <a:r>
              <a:rPr lang="zh-CN" altLang="en-US" sz="2400" b="1">
                <a:solidFill>
                  <a:srgbClr val="09ABAD"/>
                </a:solidFill>
                <a:latin typeface="微软雅黑" panose="020B0503020204020204" pitchFamily="34" charset="-122"/>
                <a:ea typeface="微软雅黑" panose="020B0503020204020204" pitchFamily="34" charset="-122"/>
                <a:cs typeface="微软雅黑" panose="020B0503020204020204" pitchFamily="34" charset="-122"/>
                <a:sym typeface="+mn-ea"/>
              </a:rPr>
              <a:t>影响：</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大多数事件</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的影响随着事件的</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结束而消失</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，环境重新回到安全状态。但是，</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有些事件</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的影响可能几年甚至几十年内都</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无法彻底消除</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，导致环境</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长期处于不安全状态。</a:t>
            </a:r>
          </a:p>
        </p:txBody>
      </p:sp>
      <p:grpSp>
        <p:nvGrpSpPr>
          <p:cNvPr id="4" name="组合 3">
            <a:extLst>
              <a:ext uri="{FF2B5EF4-FFF2-40B4-BE49-F238E27FC236}">
                <a16:creationId xmlns:a16="http://schemas.microsoft.com/office/drawing/2014/main" id="{5A1F7326-EB0D-40BE-8B8E-CC219B7372AB}"/>
              </a:ext>
            </a:extLst>
          </p:cNvPr>
          <p:cNvGrpSpPr/>
          <p:nvPr>
            <p:custDataLst>
              <p:tags r:id="rId2"/>
            </p:custDataLst>
          </p:nvPr>
        </p:nvGrpSpPr>
        <p:grpSpPr>
          <a:xfrm>
            <a:off x="6295771" y="2146517"/>
            <a:ext cx="5334889" cy="3514143"/>
            <a:chOff x="12246" y="7927"/>
            <a:chExt cx="6740" cy="2773"/>
          </a:xfrm>
        </p:grpSpPr>
        <p:pic>
          <p:nvPicPr>
            <p:cNvPr id="5" name="图片 4" descr="t01963e9a54f535b669">
              <a:extLst>
                <a:ext uri="{FF2B5EF4-FFF2-40B4-BE49-F238E27FC236}">
                  <a16:creationId xmlns:a16="http://schemas.microsoft.com/office/drawing/2014/main" id="{13B792BD-C2E2-44E9-84A6-2C54B3D99EFD}"/>
                </a:ext>
              </a:extLst>
            </p:cNvPr>
            <p:cNvPicPr>
              <a:picLocks noChangeAspect="1"/>
            </p:cNvPicPr>
            <p:nvPr>
              <p:custDataLst>
                <p:tags r:id="rId8"/>
              </p:custDataLst>
            </p:nvPr>
          </p:nvPicPr>
          <p:blipFill>
            <a:blip r:embed="rId11"/>
            <a:stretch>
              <a:fillRect/>
            </a:stretch>
          </p:blipFill>
          <p:spPr>
            <a:xfrm>
              <a:off x="12247" y="7927"/>
              <a:ext cx="6739" cy="2569"/>
            </a:xfrm>
            <a:prstGeom prst="rect">
              <a:avLst/>
            </a:prstGeom>
          </p:spPr>
        </p:pic>
        <p:sp>
          <p:nvSpPr>
            <p:cNvPr id="6" name="矩形 5">
              <a:extLst>
                <a:ext uri="{FF2B5EF4-FFF2-40B4-BE49-F238E27FC236}">
                  <a16:creationId xmlns:a16="http://schemas.microsoft.com/office/drawing/2014/main" id="{DD8C0703-C6A6-4207-80E1-6BBD67734A04}"/>
                </a:ext>
              </a:extLst>
            </p:cNvPr>
            <p:cNvSpPr/>
            <p:nvPr>
              <p:custDataLst>
                <p:tags r:id="rId9"/>
              </p:custDataLst>
            </p:nvPr>
          </p:nvSpPr>
          <p:spPr>
            <a:xfrm>
              <a:off x="12246" y="10303"/>
              <a:ext cx="6739" cy="397"/>
            </a:xfrm>
            <a:prstGeom prst="rect">
              <a:avLst/>
            </a:prstGeom>
            <a:gradFill>
              <a:gsLst>
                <a:gs pos="0">
                  <a:srgbClr val="09ABAD"/>
                </a:gs>
                <a:gs pos="100000">
                  <a:srgbClr val="09ABAD"/>
                </a:gs>
              </a:gsLst>
              <a:lin ang="5400000" scaled="0"/>
            </a:gradFill>
          </p:spPr>
          <p:txBody>
            <a:bodyPr wrap="square">
              <a:noAutofit/>
            </a:bodyPr>
            <a:lstStyle/>
            <a:p>
              <a:pPr marL="285750" indent="-285750" algn="ctr">
                <a:buFont typeface="Wingdings" panose="05000000000000000000" pitchFamily="2" charset="2"/>
                <a:buChar char="n"/>
              </a:pPr>
              <a:r>
                <a:rPr lang="zh-CN" altLang="en-US" sz="2400" b="1">
                  <a:solidFill>
                    <a:schemeClr val="bg1"/>
                  </a:solidFill>
                  <a:latin typeface="微软雅黑" panose="020B0503020204020204" pitchFamily="34" charset="-122"/>
                  <a:ea typeface="微软雅黑" panose="020B0503020204020204" pitchFamily="34" charset="-122"/>
                  <a:sym typeface="+mn-ea"/>
                </a:rPr>
                <a:t>1986年切尔诺贝利核泄漏</a:t>
              </a:r>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7" name="矩形: 圆角 6">
            <a:extLst>
              <a:ext uri="{FF2B5EF4-FFF2-40B4-BE49-F238E27FC236}">
                <a16:creationId xmlns:a16="http://schemas.microsoft.com/office/drawing/2014/main" id="{138DC89C-7102-4B3F-8DFD-630513E87BC3}"/>
              </a:ext>
            </a:extLst>
          </p:cNvPr>
          <p:cNvSpPr/>
          <p:nvPr>
            <p:custDataLst>
              <p:tags r:id="rId3"/>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8" name="图形 7">
            <a:extLst>
              <a:ext uri="{FF2B5EF4-FFF2-40B4-BE49-F238E27FC236}">
                <a16:creationId xmlns:a16="http://schemas.microsoft.com/office/drawing/2014/main" id="{E99BF0FD-3A13-47E6-8912-C2076CE6AD92}"/>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306950" y="6051733"/>
            <a:ext cx="551985" cy="551985"/>
          </a:xfrm>
          <a:prstGeom prst="rect">
            <a:avLst/>
          </a:prstGeom>
        </p:spPr>
      </p:pic>
      <p:sp>
        <p:nvSpPr>
          <p:cNvPr id="9" name="矩形 8">
            <a:extLst>
              <a:ext uri="{FF2B5EF4-FFF2-40B4-BE49-F238E27FC236}">
                <a16:creationId xmlns:a16="http://schemas.microsoft.com/office/drawing/2014/main" id="{A7FAE2A5-2259-4EEB-B9A7-735C87DE13A6}"/>
              </a:ext>
            </a:extLst>
          </p:cNvPr>
          <p:cNvSpPr/>
          <p:nvPr>
            <p:custDataLst>
              <p:tags r:id="rId5"/>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10" name="标题 1">
            <a:extLst>
              <a:ext uri="{FF2B5EF4-FFF2-40B4-BE49-F238E27FC236}">
                <a16:creationId xmlns:a16="http://schemas.microsoft.com/office/drawing/2014/main" id="{F12250D3-F92E-40F9-91A6-22C17E6B93B8}"/>
              </a:ext>
            </a:extLst>
          </p:cNvPr>
          <p:cNvSpPr txBox="1"/>
          <p:nvPr>
            <p:custDataLst>
              <p:tags r:id="rId6"/>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n-US" altLang="zh-CN">
                <a:solidFill>
                  <a:prstClr val="black"/>
                </a:solidFill>
                <a:latin typeface="微软雅黑" panose="020B0503020204020204" pitchFamily="34" charset="-122"/>
                <a:ea typeface="微软雅黑" panose="020B0503020204020204" pitchFamily="34" charset="-122"/>
                <a:cs typeface="Arial"/>
                <a:sym typeface="+mn-lt"/>
              </a:rPr>
              <a:t>7</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环境安全问题的主要类型</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sp>
        <p:nvSpPr>
          <p:cNvPr id="11" name="矩形 10">
            <a:extLst>
              <a:ext uri="{FF2B5EF4-FFF2-40B4-BE49-F238E27FC236}">
                <a16:creationId xmlns:a16="http://schemas.microsoft.com/office/drawing/2014/main" id="{7FB3B9A0-DEB1-4187-9722-C37CA1D8F0FB}"/>
              </a:ext>
            </a:extLst>
          </p:cNvPr>
          <p:cNvSpPr/>
          <p:nvPr>
            <p:custDataLst>
              <p:tags r:id="rId7"/>
            </p:custDataLst>
          </p:nvPr>
        </p:nvSpPr>
        <p:spPr>
          <a:xfrm>
            <a:off x="540697" y="1021726"/>
            <a:ext cx="11581664" cy="581057"/>
          </a:xfrm>
          <a:prstGeom prst="rect">
            <a:avLst/>
          </a:prstGeom>
          <a:noFill/>
        </p:spPr>
        <p:txBody>
          <a:bodyPr wrap="square">
            <a:spAutoFit/>
          </a:bodyPr>
          <a:lstStyle/>
          <a:p>
            <a:pPr algn="just">
              <a:lnSpc>
                <a:spcPct val="150000"/>
              </a:lnSpc>
              <a:defRPr/>
            </a:pPr>
            <a:r>
              <a:rPr lang="en-US" altLang="zh-CN" sz="2400" b="1" spc="200">
                <a:solidFill>
                  <a:prstClr val="black">
                    <a:lumMod val="95000"/>
                    <a:lumOff val="5000"/>
                  </a:prstClr>
                </a:solidFill>
                <a:latin typeface="微软雅黑" panose="020B0503020204020204" charset="-122"/>
                <a:sym typeface="+mn-ea"/>
              </a:rPr>
              <a:t>(1)</a:t>
            </a:r>
            <a:r>
              <a:rPr lang="zh-CN" altLang="en-US" sz="2400" b="1" spc="200">
                <a:solidFill>
                  <a:prstClr val="black">
                    <a:lumMod val="95000"/>
                    <a:lumOff val="5000"/>
                  </a:prstClr>
                </a:solidFill>
                <a:latin typeface="微软雅黑" panose="020B0503020204020204" charset="-122"/>
                <a:sym typeface="+mn-ea"/>
              </a:rPr>
              <a:t>突发性环境安全问题</a:t>
            </a:r>
          </a:p>
        </p:txBody>
      </p:sp>
    </p:spTree>
    <p:extLst>
      <p:ext uri="{BB962C8B-B14F-4D97-AF65-F5344CB8AC3E}">
        <p14:creationId xmlns:p14="http://schemas.microsoft.com/office/powerpoint/2010/main" val="13378062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43B3CC4-C420-4676-B45C-A61FE73267D2}"/>
              </a:ext>
            </a:extLst>
          </p:cNvPr>
          <p:cNvSpPr/>
          <p:nvPr>
            <p:custDataLst>
              <p:tags r:id="rId1"/>
            </p:custDataLst>
          </p:nvPr>
        </p:nvSpPr>
        <p:spPr>
          <a:xfrm>
            <a:off x="101600" y="118534"/>
            <a:ext cx="11988800" cy="6620933"/>
          </a:xfrm>
          <a:prstGeom prst="roundRect">
            <a:avLst>
              <a:gd name="adj" fmla="val 1322"/>
            </a:avLst>
          </a:prstGeom>
          <a:noFill/>
          <a:ln>
            <a:solidFill>
              <a:schemeClr val="bg1">
                <a:lumMod val="65000"/>
              </a:schemeClr>
            </a:solid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pic>
        <p:nvPicPr>
          <p:cNvPr id="6" name="图形 5">
            <a:extLst>
              <a:ext uri="{FF2B5EF4-FFF2-40B4-BE49-F238E27FC236}">
                <a16:creationId xmlns:a16="http://schemas.microsoft.com/office/drawing/2014/main" id="{E2C3317A-209B-4CC1-9501-52E690485E9D}"/>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306950" y="6051733"/>
            <a:ext cx="551985" cy="551985"/>
          </a:xfrm>
          <a:prstGeom prst="rect">
            <a:avLst/>
          </a:prstGeom>
        </p:spPr>
      </p:pic>
      <p:sp>
        <p:nvSpPr>
          <p:cNvPr id="3" name="矩形 2">
            <a:extLst>
              <a:ext uri="{FF2B5EF4-FFF2-40B4-BE49-F238E27FC236}">
                <a16:creationId xmlns:a16="http://schemas.microsoft.com/office/drawing/2014/main" id="{CDA89A2F-7260-4F86-BA29-0522F69414E1}"/>
              </a:ext>
            </a:extLst>
          </p:cNvPr>
          <p:cNvSpPr/>
          <p:nvPr>
            <p:custDataLst>
              <p:tags r:id="rId3"/>
            </p:custDataLst>
          </p:nvPr>
        </p:nvSpPr>
        <p:spPr>
          <a:xfrm>
            <a:off x="10705514" y="118533"/>
            <a:ext cx="673100" cy="6731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24" name="文本框 23">
            <a:extLst>
              <a:ext uri="{FF2B5EF4-FFF2-40B4-BE49-F238E27FC236}">
                <a16:creationId xmlns:a16="http://schemas.microsoft.com/office/drawing/2014/main" id="{07DB07EB-D529-4F22-B89F-327257D89399}"/>
              </a:ext>
            </a:extLst>
          </p:cNvPr>
          <p:cNvSpPr txBox="1"/>
          <p:nvPr>
            <p:custDataLst>
              <p:tags r:id="rId4"/>
            </p:custDataLst>
          </p:nvPr>
        </p:nvSpPr>
        <p:spPr>
          <a:xfrm>
            <a:off x="8678619" y="951635"/>
            <a:ext cx="393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rPr>
              <a:t>区</a:t>
            </a:r>
          </a:p>
        </p:txBody>
      </p:sp>
      <p:sp>
        <p:nvSpPr>
          <p:cNvPr id="29" name="标题 1">
            <a:extLst>
              <a:ext uri="{FF2B5EF4-FFF2-40B4-BE49-F238E27FC236}">
                <a16:creationId xmlns:a16="http://schemas.microsoft.com/office/drawing/2014/main" id="{B55EB41F-7727-4E18-9FDC-70B8F675F07E}"/>
              </a:ext>
            </a:extLst>
          </p:cNvPr>
          <p:cNvSpPr txBox="1"/>
          <p:nvPr>
            <p:custDataLst>
              <p:tags r:id="rId5"/>
            </p:custDataLst>
          </p:nvPr>
        </p:nvSpPr>
        <p:spPr>
          <a:xfrm>
            <a:off x="540697" y="455083"/>
            <a:ext cx="8137922" cy="4847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n-US" altLang="zh-CN">
                <a:solidFill>
                  <a:prstClr val="black"/>
                </a:solidFill>
                <a:latin typeface="微软雅黑" panose="020B0503020204020204" pitchFamily="34" charset="-122"/>
                <a:ea typeface="微软雅黑" panose="020B0503020204020204" pitchFamily="34" charset="-122"/>
                <a:cs typeface="Arial"/>
                <a:sym typeface="+mn-lt"/>
              </a:rPr>
              <a:t>7</a:t>
            </a:r>
            <a:r>
              <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rPr>
              <a:t>、</a:t>
            </a:r>
            <a:r>
              <a:rPr lang="zh-CN" altLang="en-US">
                <a:solidFill>
                  <a:prstClr val="black"/>
                </a:solidFill>
                <a:latin typeface="微软雅黑" panose="020B0503020204020204" pitchFamily="34" charset="-122"/>
                <a:ea typeface="微软雅黑" panose="020B0503020204020204" pitchFamily="34" charset="-122"/>
                <a:cs typeface="Arial"/>
                <a:sym typeface="+mn-lt"/>
              </a:rPr>
              <a:t>环境安全问题的主要类型</a:t>
            </a:r>
            <a:endParaRPr kumimoji="0" lang="zh-CN" altLang="en-US"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sym typeface="+mn-lt"/>
            </a:endParaRPr>
          </a:p>
        </p:txBody>
      </p:sp>
      <p:sp>
        <p:nvSpPr>
          <p:cNvPr id="11" name="矩形 10">
            <a:extLst>
              <a:ext uri="{FF2B5EF4-FFF2-40B4-BE49-F238E27FC236}">
                <a16:creationId xmlns:a16="http://schemas.microsoft.com/office/drawing/2014/main" id="{A93F0BFA-BFDE-4DEF-BBEE-CA8A0C401696}"/>
              </a:ext>
            </a:extLst>
          </p:cNvPr>
          <p:cNvSpPr/>
          <p:nvPr>
            <p:custDataLst>
              <p:tags r:id="rId6"/>
            </p:custDataLst>
          </p:nvPr>
        </p:nvSpPr>
        <p:spPr>
          <a:xfrm>
            <a:off x="540697" y="1021726"/>
            <a:ext cx="11581664" cy="581057"/>
          </a:xfrm>
          <a:prstGeom prst="rect">
            <a:avLst/>
          </a:prstGeom>
          <a:noFill/>
        </p:spPr>
        <p:txBody>
          <a:bodyPr wrap="square">
            <a:spAutoFit/>
          </a:bodyPr>
          <a:lstStyle/>
          <a:p>
            <a:pPr algn="just">
              <a:lnSpc>
                <a:spcPct val="150000"/>
              </a:lnSpc>
              <a:defRPr/>
            </a:pPr>
            <a:r>
              <a:rPr lang="en-US" altLang="zh-CN" sz="2400" b="1" spc="200">
                <a:solidFill>
                  <a:prstClr val="black">
                    <a:lumMod val="95000"/>
                    <a:lumOff val="5000"/>
                  </a:prstClr>
                </a:solidFill>
                <a:latin typeface="微软雅黑" panose="020B0503020204020204" charset="-122"/>
                <a:sym typeface="+mn-ea"/>
              </a:rPr>
              <a:t>(2)</a:t>
            </a:r>
            <a:r>
              <a:rPr lang="zh-CN" altLang="en-US" sz="2400" b="1" spc="200">
                <a:solidFill>
                  <a:prstClr val="black">
                    <a:lumMod val="95000"/>
                    <a:lumOff val="5000"/>
                  </a:prstClr>
                </a:solidFill>
                <a:latin typeface="微软雅黑" panose="020B0503020204020204" charset="-122"/>
                <a:sym typeface="+mn-ea"/>
              </a:rPr>
              <a:t>累计性环境安全问题</a:t>
            </a:r>
          </a:p>
        </p:txBody>
      </p:sp>
      <p:pic>
        <p:nvPicPr>
          <p:cNvPr id="12" name="图片 11">
            <a:extLst>
              <a:ext uri="{FF2B5EF4-FFF2-40B4-BE49-F238E27FC236}">
                <a16:creationId xmlns:a16="http://schemas.microsoft.com/office/drawing/2014/main" id="{499E5967-3663-4584-AD2C-F73F07AD619E}"/>
              </a:ext>
            </a:extLst>
          </p:cNvPr>
          <p:cNvPicPr>
            <a:picLocks noChangeAspect="1"/>
          </p:cNvPicPr>
          <p:nvPr>
            <p:custDataLst>
              <p:tags r:id="rId7"/>
            </p:custDataLst>
          </p:nvPr>
        </p:nvPicPr>
        <p:blipFill>
          <a:blip r:embed="rId12"/>
          <a:stretch>
            <a:fillRect/>
          </a:stretch>
        </p:blipFill>
        <p:spPr>
          <a:xfrm>
            <a:off x="6197474" y="1684678"/>
            <a:ext cx="5749925" cy="4752340"/>
          </a:xfrm>
          <a:prstGeom prst="rect">
            <a:avLst/>
          </a:prstGeom>
        </p:spPr>
      </p:pic>
      <p:sp>
        <p:nvSpPr>
          <p:cNvPr id="14" name="文本框 13">
            <a:extLst>
              <a:ext uri="{FF2B5EF4-FFF2-40B4-BE49-F238E27FC236}">
                <a16:creationId xmlns:a16="http://schemas.microsoft.com/office/drawing/2014/main" id="{9CCD9935-12D5-4A39-A90B-029548B64BDB}"/>
              </a:ext>
            </a:extLst>
          </p:cNvPr>
          <p:cNvSpPr txBox="1"/>
          <p:nvPr>
            <p:custDataLst>
              <p:tags r:id="rId8"/>
            </p:custDataLst>
          </p:nvPr>
        </p:nvSpPr>
        <p:spPr>
          <a:xfrm>
            <a:off x="652780" y="1786255"/>
            <a:ext cx="5582920" cy="4631055"/>
          </a:xfrm>
          <a:prstGeom prst="rect">
            <a:avLst/>
          </a:prstGeom>
          <a:noFill/>
        </p:spPr>
        <p:txBody>
          <a:bodyPr wrap="square" rtlCol="0" anchor="t">
            <a:spAutoFit/>
          </a:bodyPr>
          <a:lstStyle/>
          <a:p>
            <a:pPr marL="342900" lvl="0" indent="-342900" algn="l">
              <a:lnSpc>
                <a:spcPct val="180000"/>
              </a:lnSpc>
              <a:buClrTx/>
              <a:buSzTx/>
              <a:buFont typeface="Wingdings" panose="05000000000000000000" charset="0"/>
              <a:buChar char="Ø"/>
            </a:pPr>
            <a:r>
              <a:rPr lang="zh-CN" altLang="en-US" sz="2400" b="1">
                <a:solidFill>
                  <a:srgbClr val="09ABAD"/>
                </a:solidFill>
                <a:latin typeface="微软雅黑" panose="020B0503020204020204" pitchFamily="34" charset="-122"/>
                <a:ea typeface="微软雅黑" panose="020B0503020204020204" pitchFamily="34" charset="-122"/>
                <a:cs typeface="微软雅黑" panose="020B0503020204020204" pitchFamily="34" charset="-122"/>
                <a:sym typeface="+mn-ea"/>
              </a:rPr>
              <a:t>产生原因：</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由</a:t>
            </a:r>
            <a:r>
              <a:rPr lang="zh-CN" altLang="en-US" sz="2400">
                <a:solidFill>
                  <a:srgbClr val="FF0000"/>
                </a:solidFill>
                <a:latin typeface="微软雅黑" panose="020B0503020204020204" pitchFamily="34" charset="-122"/>
                <a:ea typeface="微软雅黑" panose="020B0503020204020204" pitchFamily="34" charset="-122"/>
                <a:cs typeface="楷体" panose="02010609060101010101" pitchFamily="49" charset="-122"/>
                <a:sym typeface="+mn-ea"/>
              </a:rPr>
              <a:t>污染物不断累积</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或</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生态退化逐步加剧</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导致</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80000"/>
              </a:lnSpc>
              <a:buClrTx/>
              <a:buSzTx/>
              <a:buFont typeface="Wingdings" panose="05000000000000000000" charset="0"/>
              <a:buChar char="Ø"/>
            </a:pPr>
            <a:r>
              <a:rPr lang="zh-CN" altLang="en-US" sz="2400" b="1">
                <a:solidFill>
                  <a:srgbClr val="09ABAD"/>
                </a:solidFill>
                <a:latin typeface="微软雅黑" panose="020B0503020204020204" pitchFamily="34" charset="-122"/>
                <a:ea typeface="微软雅黑" panose="020B0503020204020204" pitchFamily="34" charset="-122"/>
                <a:cs typeface="微软雅黑" panose="020B0503020204020204" pitchFamily="34" charset="-122"/>
                <a:sym typeface="+mn-ea"/>
              </a:rPr>
              <a:t>特点：</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需要经历很</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长时间</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的累积才能达到产生重大危害的程度</a:t>
            </a:r>
          </a:p>
          <a:p>
            <a:pPr marL="342900" lvl="0" indent="-342900" algn="l">
              <a:lnSpc>
                <a:spcPct val="180000"/>
              </a:lnSpc>
              <a:buClrTx/>
              <a:buSzTx/>
              <a:buFont typeface="Wingdings" panose="05000000000000000000" charset="0"/>
              <a:buChar char="Ø"/>
            </a:pPr>
            <a:r>
              <a:rPr lang="zh-CN" altLang="en-US" sz="2400" b="1">
                <a:solidFill>
                  <a:srgbClr val="09ABAD"/>
                </a:solidFill>
                <a:latin typeface="微软雅黑" panose="020B0503020204020204" pitchFamily="34" charset="-122"/>
                <a:ea typeface="微软雅黑" panose="020B0503020204020204" pitchFamily="34" charset="-122"/>
                <a:cs typeface="微软雅黑" panose="020B0503020204020204" pitchFamily="34" charset="-122"/>
                <a:sym typeface="+mn-ea"/>
              </a:rPr>
              <a:t>影响：</a:t>
            </a:r>
            <a:r>
              <a:rPr lang="zh-CN" altLang="en-US" sz="2400">
                <a:latin typeface="微软雅黑" panose="020B0503020204020204" pitchFamily="34" charset="-122"/>
                <a:ea typeface="微软雅黑" panose="020B0503020204020204" pitchFamily="34" charset="-122"/>
                <a:cs typeface="楷体" panose="02010609060101010101" pitchFamily="49" charset="-122"/>
                <a:sym typeface="+mn-ea"/>
              </a:rPr>
              <a:t>这类环境安全问题一旦发生，其影响会</a:t>
            </a:r>
            <a:r>
              <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rPr>
              <a:t>长期存在</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lvl="0" indent="-342900" algn="l">
              <a:lnSpc>
                <a:spcPct val="150000"/>
              </a:lnSpc>
              <a:buClrTx/>
              <a:buSzTx/>
              <a:buFont typeface="Wingdings" panose="05000000000000000000" charset="0"/>
              <a:buChar char="l"/>
            </a:pPr>
            <a:endParaRPr lang="zh-CN" altLang="en-US" sz="2400">
              <a:solidFill>
                <a:srgbClr val="C00000"/>
              </a:solidFill>
              <a:latin typeface="微软雅黑" panose="020B0503020204020204" pitchFamily="34" charset="-122"/>
              <a:ea typeface="微软雅黑" panose="020B0503020204020204" pitchFamily="34" charset="-122"/>
              <a:cs typeface="楷体" panose="02010609060101010101" pitchFamily="49" charset="-122"/>
              <a:sym typeface="+mn-ea"/>
            </a:endParaRPr>
          </a:p>
        </p:txBody>
      </p:sp>
    </p:spTree>
    <p:extLst>
      <p:ext uri="{BB962C8B-B14F-4D97-AF65-F5344CB8AC3E}">
        <p14:creationId xmlns:p14="http://schemas.microsoft.com/office/powerpoint/2010/main" val="97738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ags/tag10.xml><?xml version="1.0" encoding="utf-8"?>
<p:tagLst xmlns:a="http://schemas.openxmlformats.org/drawingml/2006/main" xmlns:r="http://schemas.openxmlformats.org/officeDocument/2006/relationships" xmlns:p="http://schemas.openxmlformats.org/presentationml/2006/main">
  <p:tag name="AS_UNIQUEID" val="5660"/>
</p:tagLst>
</file>

<file path=ppt/tags/tag100.xml><?xml version="1.0" encoding="utf-8"?>
<p:tagLst xmlns:a="http://schemas.openxmlformats.org/drawingml/2006/main" xmlns:r="http://schemas.openxmlformats.org/officeDocument/2006/relationships" xmlns:p="http://schemas.openxmlformats.org/presentationml/2006/main">
  <p:tag name="AS_UNIQUEID" val="85"/>
</p:tagLst>
</file>

<file path=ppt/tags/tag101.xml><?xml version="1.0" encoding="utf-8"?>
<p:tagLst xmlns:a="http://schemas.openxmlformats.org/drawingml/2006/main" xmlns:r="http://schemas.openxmlformats.org/officeDocument/2006/relationships" xmlns:p="http://schemas.openxmlformats.org/presentationml/2006/main">
  <p:tag name="AS_UNIQUEID" val="86"/>
</p:tagLst>
</file>

<file path=ppt/tags/tag102.xml><?xml version="1.0" encoding="utf-8"?>
<p:tagLst xmlns:a="http://schemas.openxmlformats.org/drawingml/2006/main" xmlns:r="http://schemas.openxmlformats.org/officeDocument/2006/relationships" xmlns:p="http://schemas.openxmlformats.org/presentationml/2006/main">
  <p:tag name="AS_UNIQUEID" val="87"/>
</p:tagLst>
</file>

<file path=ppt/tags/tag103.xml><?xml version="1.0" encoding="utf-8"?>
<p:tagLst xmlns:a="http://schemas.openxmlformats.org/drawingml/2006/main" xmlns:r="http://schemas.openxmlformats.org/officeDocument/2006/relationships" xmlns:p="http://schemas.openxmlformats.org/presentationml/2006/main">
  <p:tag name="AS_UNIQUEID" val="89"/>
</p:tagLst>
</file>

<file path=ppt/tags/tag104.xml><?xml version="1.0" encoding="utf-8"?>
<p:tagLst xmlns:a="http://schemas.openxmlformats.org/drawingml/2006/main" xmlns:r="http://schemas.openxmlformats.org/officeDocument/2006/relationships" xmlns:p="http://schemas.openxmlformats.org/presentationml/2006/main">
  <p:tag name="AS_UNIQUEID" val="90"/>
</p:tagLst>
</file>

<file path=ppt/tags/tag105.xml><?xml version="1.0" encoding="utf-8"?>
<p:tagLst xmlns:a="http://schemas.openxmlformats.org/drawingml/2006/main" xmlns:r="http://schemas.openxmlformats.org/officeDocument/2006/relationships" xmlns:p="http://schemas.openxmlformats.org/presentationml/2006/main">
  <p:tag name="AS_UNIQUEID" val="91"/>
</p:tagLst>
</file>

<file path=ppt/tags/tag106.xml><?xml version="1.0" encoding="utf-8"?>
<p:tagLst xmlns:a="http://schemas.openxmlformats.org/drawingml/2006/main" xmlns:r="http://schemas.openxmlformats.org/officeDocument/2006/relationships" xmlns:p="http://schemas.openxmlformats.org/presentationml/2006/main">
  <p:tag name="AS_UNIQUEID" val="92"/>
</p:tagLst>
</file>

<file path=ppt/tags/tag107.xml><?xml version="1.0" encoding="utf-8"?>
<p:tagLst xmlns:a="http://schemas.openxmlformats.org/drawingml/2006/main" xmlns:r="http://schemas.openxmlformats.org/officeDocument/2006/relationships" xmlns:p="http://schemas.openxmlformats.org/presentationml/2006/main">
  <p:tag name="AS_UNIQUEID" val="94"/>
</p:tagLst>
</file>

<file path=ppt/tags/tag108.xml><?xml version="1.0" encoding="utf-8"?>
<p:tagLst xmlns:a="http://schemas.openxmlformats.org/drawingml/2006/main" xmlns:r="http://schemas.openxmlformats.org/officeDocument/2006/relationships" xmlns:p="http://schemas.openxmlformats.org/presentationml/2006/main">
  <p:tag name="AS_UNIQUEID" val="95"/>
</p:tagLst>
</file>

<file path=ppt/tags/tag109.xml><?xml version="1.0" encoding="utf-8"?>
<p:tagLst xmlns:a="http://schemas.openxmlformats.org/drawingml/2006/main" xmlns:r="http://schemas.openxmlformats.org/officeDocument/2006/relationships" xmlns:p="http://schemas.openxmlformats.org/presentationml/2006/main">
  <p:tag name="AS_UNIQUEID" val="96"/>
</p:tagLst>
</file>

<file path=ppt/tags/tag11.xml><?xml version="1.0" encoding="utf-8"?>
<p:tagLst xmlns:a="http://schemas.openxmlformats.org/drawingml/2006/main" xmlns:r="http://schemas.openxmlformats.org/officeDocument/2006/relationships" xmlns:p="http://schemas.openxmlformats.org/presentationml/2006/main">
  <p:tag name="AS_UNIQUEID" val="5661"/>
</p:tagLst>
</file>

<file path=ppt/tags/tag110.xml><?xml version="1.0" encoding="utf-8"?>
<p:tagLst xmlns:a="http://schemas.openxmlformats.org/drawingml/2006/main" xmlns:r="http://schemas.openxmlformats.org/officeDocument/2006/relationships" xmlns:p="http://schemas.openxmlformats.org/presentationml/2006/main">
  <p:tag name="AS_UNIQUEID" val="97"/>
</p:tagLst>
</file>

<file path=ppt/tags/tag111.xml><?xml version="1.0" encoding="utf-8"?>
<p:tagLst xmlns:a="http://schemas.openxmlformats.org/drawingml/2006/main" xmlns:r="http://schemas.openxmlformats.org/officeDocument/2006/relationships" xmlns:p="http://schemas.openxmlformats.org/presentationml/2006/main">
  <p:tag name="AS_UNIQUEID" val="99"/>
</p:tagLst>
</file>

<file path=ppt/tags/tag112.xml><?xml version="1.0" encoding="utf-8"?>
<p:tagLst xmlns:a="http://schemas.openxmlformats.org/drawingml/2006/main" xmlns:r="http://schemas.openxmlformats.org/officeDocument/2006/relationships" xmlns:p="http://schemas.openxmlformats.org/presentationml/2006/main">
  <p:tag name="AS_UNIQUEID" val="100"/>
</p:tagLst>
</file>

<file path=ppt/tags/tag113.xml><?xml version="1.0" encoding="utf-8"?>
<p:tagLst xmlns:a="http://schemas.openxmlformats.org/drawingml/2006/main" xmlns:r="http://schemas.openxmlformats.org/officeDocument/2006/relationships" xmlns:p="http://schemas.openxmlformats.org/presentationml/2006/main">
  <p:tag name="AS_UNIQUEID" val="101"/>
</p:tagLst>
</file>

<file path=ppt/tags/tag114.xml><?xml version="1.0" encoding="utf-8"?>
<p:tagLst xmlns:a="http://schemas.openxmlformats.org/drawingml/2006/main" xmlns:r="http://schemas.openxmlformats.org/officeDocument/2006/relationships" xmlns:p="http://schemas.openxmlformats.org/presentationml/2006/main">
  <p:tag name="AS_UNIQUEID" val="102"/>
</p:tagLst>
</file>

<file path=ppt/tags/tag115.xml><?xml version="1.0" encoding="utf-8"?>
<p:tagLst xmlns:a="http://schemas.openxmlformats.org/drawingml/2006/main" xmlns:r="http://schemas.openxmlformats.org/officeDocument/2006/relationships" xmlns:p="http://schemas.openxmlformats.org/presentationml/2006/main">
  <p:tag name="AS_UNIQUEID" val="105"/>
</p:tagLst>
</file>

<file path=ppt/tags/tag116.xml><?xml version="1.0" encoding="utf-8"?>
<p:tagLst xmlns:a="http://schemas.openxmlformats.org/drawingml/2006/main" xmlns:r="http://schemas.openxmlformats.org/officeDocument/2006/relationships" xmlns:p="http://schemas.openxmlformats.org/presentationml/2006/main">
  <p:tag name="AS_UNIQUEID" val="106"/>
</p:tagLst>
</file>

<file path=ppt/tags/tag117.xml><?xml version="1.0" encoding="utf-8"?>
<p:tagLst xmlns:a="http://schemas.openxmlformats.org/drawingml/2006/main" xmlns:r="http://schemas.openxmlformats.org/officeDocument/2006/relationships" xmlns:p="http://schemas.openxmlformats.org/presentationml/2006/main">
  <p:tag name="AS_UNIQUEID" val="107"/>
</p:tagLst>
</file>

<file path=ppt/tags/tag118.xml><?xml version="1.0" encoding="utf-8"?>
<p:tagLst xmlns:a="http://schemas.openxmlformats.org/drawingml/2006/main" xmlns:r="http://schemas.openxmlformats.org/officeDocument/2006/relationships" xmlns:p="http://schemas.openxmlformats.org/presentationml/2006/main">
  <p:tag name="AS_UNIQUEID" val="108"/>
</p:tagLst>
</file>

<file path=ppt/tags/tag119.xml><?xml version="1.0" encoding="utf-8"?>
<p:tagLst xmlns:a="http://schemas.openxmlformats.org/drawingml/2006/main" xmlns:r="http://schemas.openxmlformats.org/officeDocument/2006/relationships" xmlns:p="http://schemas.openxmlformats.org/presentationml/2006/main">
  <p:tag name="AS_UNIQUEID" val="5757"/>
</p:tagLst>
</file>

<file path=ppt/tags/tag12.xml><?xml version="1.0" encoding="utf-8"?>
<p:tagLst xmlns:a="http://schemas.openxmlformats.org/drawingml/2006/main" xmlns:r="http://schemas.openxmlformats.org/officeDocument/2006/relationships" xmlns:p="http://schemas.openxmlformats.org/presentationml/2006/main">
  <p:tag name="AS_UNIQUEID" val="5662"/>
</p:tagLst>
</file>

<file path=ppt/tags/tag120.xml><?xml version="1.0" encoding="utf-8"?>
<p:tagLst xmlns:a="http://schemas.openxmlformats.org/drawingml/2006/main" xmlns:r="http://schemas.openxmlformats.org/officeDocument/2006/relationships" xmlns:p="http://schemas.openxmlformats.org/presentationml/2006/main">
  <p:tag name="AS_UNIQUEID" val="5758"/>
</p:tagLst>
</file>

<file path=ppt/tags/tag121.xml><?xml version="1.0" encoding="utf-8"?>
<p:tagLst xmlns:a="http://schemas.openxmlformats.org/drawingml/2006/main" xmlns:r="http://schemas.openxmlformats.org/officeDocument/2006/relationships" xmlns:p="http://schemas.openxmlformats.org/presentationml/2006/main">
  <p:tag name="AS_UNIQUEID" val="5759"/>
</p:tagLst>
</file>

<file path=ppt/tags/tag122.xml><?xml version="1.0" encoding="utf-8"?>
<p:tagLst xmlns:a="http://schemas.openxmlformats.org/drawingml/2006/main" xmlns:r="http://schemas.openxmlformats.org/officeDocument/2006/relationships" xmlns:p="http://schemas.openxmlformats.org/presentationml/2006/main">
  <p:tag name="AS_UNIQUEID" val="5760"/>
</p:tagLst>
</file>

<file path=ppt/tags/tag123.xml><?xml version="1.0" encoding="utf-8"?>
<p:tagLst xmlns:a="http://schemas.openxmlformats.org/drawingml/2006/main" xmlns:r="http://schemas.openxmlformats.org/officeDocument/2006/relationships" xmlns:p="http://schemas.openxmlformats.org/presentationml/2006/main">
  <p:tag name="AS_UNIQUEID" val="5761"/>
</p:tagLst>
</file>

<file path=ppt/tags/tag124.xml><?xml version="1.0" encoding="utf-8"?>
<p:tagLst xmlns:a="http://schemas.openxmlformats.org/drawingml/2006/main" xmlns:r="http://schemas.openxmlformats.org/officeDocument/2006/relationships" xmlns:p="http://schemas.openxmlformats.org/presentationml/2006/main">
  <p:tag name="AS_UNIQUEID" val="1502"/>
</p:tagLst>
</file>

<file path=ppt/tags/tag125.xml><?xml version="1.0" encoding="utf-8"?>
<p:tagLst xmlns:a="http://schemas.openxmlformats.org/drawingml/2006/main" xmlns:r="http://schemas.openxmlformats.org/officeDocument/2006/relationships" xmlns:p="http://schemas.openxmlformats.org/presentationml/2006/main">
  <p:tag name="AS_UNIQUEID" val="1503"/>
</p:tagLst>
</file>

<file path=ppt/tags/tag126.xml><?xml version="1.0" encoding="utf-8"?>
<p:tagLst xmlns:a="http://schemas.openxmlformats.org/drawingml/2006/main" xmlns:r="http://schemas.openxmlformats.org/officeDocument/2006/relationships" xmlns:p="http://schemas.openxmlformats.org/presentationml/2006/main">
  <p:tag name="AS_UNIQUEID" val="5778"/>
</p:tagLst>
</file>

<file path=ppt/tags/tag127.xml><?xml version="1.0" encoding="utf-8"?>
<p:tagLst xmlns:a="http://schemas.openxmlformats.org/drawingml/2006/main" xmlns:r="http://schemas.openxmlformats.org/officeDocument/2006/relationships" xmlns:p="http://schemas.openxmlformats.org/presentationml/2006/main">
  <p:tag name="AS_UNIQUEID" val="1492"/>
</p:tagLst>
</file>

<file path=ppt/tags/tag128.xml><?xml version="1.0" encoding="utf-8"?>
<p:tagLst xmlns:a="http://schemas.openxmlformats.org/drawingml/2006/main" xmlns:r="http://schemas.openxmlformats.org/officeDocument/2006/relationships" xmlns:p="http://schemas.openxmlformats.org/presentationml/2006/main">
  <p:tag name="AS_UNIQUEID" val="1493"/>
</p:tagLst>
</file>

<file path=ppt/tags/tag129.xml><?xml version="1.0" encoding="utf-8"?>
<p:tagLst xmlns:a="http://schemas.openxmlformats.org/drawingml/2006/main" xmlns:r="http://schemas.openxmlformats.org/officeDocument/2006/relationships" xmlns:p="http://schemas.openxmlformats.org/presentationml/2006/main">
  <p:tag name="AS_UNIQUEID" val="1494"/>
</p:tagLst>
</file>

<file path=ppt/tags/tag13.xml><?xml version="1.0" encoding="utf-8"?>
<p:tagLst xmlns:a="http://schemas.openxmlformats.org/drawingml/2006/main" xmlns:r="http://schemas.openxmlformats.org/officeDocument/2006/relationships" xmlns:p="http://schemas.openxmlformats.org/presentationml/2006/main">
  <p:tag name="AS_UNIQUEID" val="5664"/>
</p:tagLst>
</file>

<file path=ppt/tags/tag130.xml><?xml version="1.0" encoding="utf-8"?>
<p:tagLst xmlns:a="http://schemas.openxmlformats.org/drawingml/2006/main" xmlns:r="http://schemas.openxmlformats.org/officeDocument/2006/relationships" xmlns:p="http://schemas.openxmlformats.org/presentationml/2006/main">
  <p:tag name="AS_UNIQUEID" val="1495"/>
</p:tagLst>
</file>

<file path=ppt/tags/tag131.xml><?xml version="1.0" encoding="utf-8"?>
<p:tagLst xmlns:a="http://schemas.openxmlformats.org/drawingml/2006/main" xmlns:r="http://schemas.openxmlformats.org/officeDocument/2006/relationships" xmlns:p="http://schemas.openxmlformats.org/presentationml/2006/main">
  <p:tag name="AS_UNIQUEID" val="5780"/>
</p:tagLst>
</file>

<file path=ppt/tags/tag132.xml><?xml version="1.0" encoding="utf-8"?>
<p:tagLst xmlns:a="http://schemas.openxmlformats.org/drawingml/2006/main" xmlns:r="http://schemas.openxmlformats.org/officeDocument/2006/relationships" xmlns:p="http://schemas.openxmlformats.org/presentationml/2006/main">
  <p:tag name="AS_UNIQUEID" val="5781"/>
</p:tagLst>
</file>

<file path=ppt/tags/tag133.xml><?xml version="1.0" encoding="utf-8"?>
<p:tagLst xmlns:a="http://schemas.openxmlformats.org/drawingml/2006/main" xmlns:r="http://schemas.openxmlformats.org/officeDocument/2006/relationships" xmlns:p="http://schemas.openxmlformats.org/presentationml/2006/main">
  <p:tag name="AS_UNIQUEID" val="5782"/>
</p:tagLst>
</file>

<file path=ppt/tags/tag134.xml><?xml version="1.0" encoding="utf-8"?>
<p:tagLst xmlns:a="http://schemas.openxmlformats.org/drawingml/2006/main" xmlns:r="http://schemas.openxmlformats.org/officeDocument/2006/relationships" xmlns:p="http://schemas.openxmlformats.org/presentationml/2006/main">
  <p:tag name="AS_UNIQUEID" val="5783"/>
</p:tagLst>
</file>

<file path=ppt/tags/tag135.xml><?xml version="1.0" encoding="utf-8"?>
<p:tagLst xmlns:a="http://schemas.openxmlformats.org/drawingml/2006/main" xmlns:r="http://schemas.openxmlformats.org/officeDocument/2006/relationships" xmlns:p="http://schemas.openxmlformats.org/presentationml/2006/main">
  <p:tag name="AS_UNIQUEID" val="5784"/>
</p:tagLst>
</file>

<file path=ppt/tags/tag136.xml><?xml version="1.0" encoding="utf-8"?>
<p:tagLst xmlns:a="http://schemas.openxmlformats.org/drawingml/2006/main" xmlns:r="http://schemas.openxmlformats.org/officeDocument/2006/relationships" xmlns:p="http://schemas.openxmlformats.org/presentationml/2006/main">
  <p:tag name="AS_UNIQUEID" val="5785"/>
</p:tagLst>
</file>

<file path=ppt/tags/tag137.xml><?xml version="1.0" encoding="utf-8"?>
<p:tagLst xmlns:a="http://schemas.openxmlformats.org/drawingml/2006/main" xmlns:r="http://schemas.openxmlformats.org/officeDocument/2006/relationships" xmlns:p="http://schemas.openxmlformats.org/presentationml/2006/main">
  <p:tag name="AS_UNIQUEID" val="387"/>
</p:tagLst>
</file>

<file path=ppt/tags/tag138.xml><?xml version="1.0" encoding="utf-8"?>
<p:tagLst xmlns:a="http://schemas.openxmlformats.org/drawingml/2006/main" xmlns:r="http://schemas.openxmlformats.org/officeDocument/2006/relationships" xmlns:p="http://schemas.openxmlformats.org/presentationml/2006/main">
  <p:tag name="AS_UNIQUEID" val="388"/>
</p:tagLst>
</file>

<file path=ppt/tags/tag139.xml><?xml version="1.0" encoding="utf-8"?>
<p:tagLst xmlns:a="http://schemas.openxmlformats.org/drawingml/2006/main" xmlns:r="http://schemas.openxmlformats.org/officeDocument/2006/relationships" xmlns:p="http://schemas.openxmlformats.org/presentationml/2006/main">
  <p:tag name="AS_UNIQUEID" val="389"/>
</p:tagLst>
</file>

<file path=ppt/tags/tag14.xml><?xml version="1.0" encoding="utf-8"?>
<p:tagLst xmlns:a="http://schemas.openxmlformats.org/drawingml/2006/main" xmlns:r="http://schemas.openxmlformats.org/officeDocument/2006/relationships" xmlns:p="http://schemas.openxmlformats.org/presentationml/2006/main">
  <p:tag name="AS_UNIQUEID" val="5665"/>
</p:tagLst>
</file>

<file path=ppt/tags/tag140.xml><?xml version="1.0" encoding="utf-8"?>
<p:tagLst xmlns:a="http://schemas.openxmlformats.org/drawingml/2006/main" xmlns:r="http://schemas.openxmlformats.org/officeDocument/2006/relationships" xmlns:p="http://schemas.openxmlformats.org/presentationml/2006/main">
  <p:tag name="AS_UNIQUEID" val="390"/>
</p:tagLst>
</file>

<file path=ppt/tags/tag141.xml><?xml version="1.0" encoding="utf-8"?>
<p:tagLst xmlns:a="http://schemas.openxmlformats.org/drawingml/2006/main" xmlns:r="http://schemas.openxmlformats.org/officeDocument/2006/relationships" xmlns:p="http://schemas.openxmlformats.org/presentationml/2006/main">
  <p:tag name="AS_UNIQUEID" val="391"/>
</p:tagLst>
</file>

<file path=ppt/tags/tag142.xml><?xml version="1.0" encoding="utf-8"?>
<p:tagLst xmlns:a="http://schemas.openxmlformats.org/drawingml/2006/main" xmlns:r="http://schemas.openxmlformats.org/officeDocument/2006/relationships" xmlns:p="http://schemas.openxmlformats.org/presentationml/2006/main">
  <p:tag name="AS_UNIQUEID" val="392"/>
</p:tagLst>
</file>

<file path=ppt/tags/tag143.xml><?xml version="1.0" encoding="utf-8"?>
<p:tagLst xmlns:a="http://schemas.openxmlformats.org/drawingml/2006/main" xmlns:r="http://schemas.openxmlformats.org/officeDocument/2006/relationships" xmlns:p="http://schemas.openxmlformats.org/presentationml/2006/main">
  <p:tag name="AS_UNIQUEID" val="393"/>
</p:tagLst>
</file>

<file path=ppt/tags/tag144.xml><?xml version="1.0" encoding="utf-8"?>
<p:tagLst xmlns:a="http://schemas.openxmlformats.org/drawingml/2006/main" xmlns:r="http://schemas.openxmlformats.org/officeDocument/2006/relationships" xmlns:p="http://schemas.openxmlformats.org/presentationml/2006/main">
  <p:tag name="AS_UNIQUEID" val="394"/>
</p:tagLst>
</file>

<file path=ppt/tags/tag145.xml><?xml version="1.0" encoding="utf-8"?>
<p:tagLst xmlns:a="http://schemas.openxmlformats.org/drawingml/2006/main" xmlns:r="http://schemas.openxmlformats.org/officeDocument/2006/relationships" xmlns:p="http://schemas.openxmlformats.org/presentationml/2006/main">
  <p:tag name="AS_UNIQUEID" val="1117"/>
</p:tagLst>
</file>

<file path=ppt/tags/tag146.xml><?xml version="1.0" encoding="utf-8"?>
<p:tagLst xmlns:a="http://schemas.openxmlformats.org/drawingml/2006/main" xmlns:r="http://schemas.openxmlformats.org/officeDocument/2006/relationships" xmlns:p="http://schemas.openxmlformats.org/presentationml/2006/main">
  <p:tag name="AS_UNIQUEID" val="1118"/>
</p:tagLst>
</file>

<file path=ppt/tags/tag147.xml><?xml version="1.0" encoding="utf-8"?>
<p:tagLst xmlns:a="http://schemas.openxmlformats.org/drawingml/2006/main" xmlns:r="http://schemas.openxmlformats.org/officeDocument/2006/relationships" xmlns:p="http://schemas.openxmlformats.org/presentationml/2006/main">
  <p:tag name="AS_UNIQUEID" val="1123"/>
</p:tagLst>
</file>

<file path=ppt/tags/tag148.xml><?xml version="1.0" encoding="utf-8"?>
<p:tagLst xmlns:a="http://schemas.openxmlformats.org/drawingml/2006/main" xmlns:r="http://schemas.openxmlformats.org/officeDocument/2006/relationships" xmlns:p="http://schemas.openxmlformats.org/presentationml/2006/main">
  <p:tag name="AS_UNIQUEID" val="5509"/>
</p:tagLst>
</file>

<file path=ppt/tags/tag149.xml><?xml version="1.0" encoding="utf-8"?>
<p:tagLst xmlns:a="http://schemas.openxmlformats.org/drawingml/2006/main" xmlns:r="http://schemas.openxmlformats.org/officeDocument/2006/relationships" xmlns:p="http://schemas.openxmlformats.org/presentationml/2006/main">
  <p:tag name="AS_UNIQUEID" val="2928"/>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AS_UNIQUEID" val="5666"/>
</p:tagLst>
</file>

<file path=ppt/tags/tag150.xml><?xml version="1.0" encoding="utf-8"?>
<p:tagLst xmlns:a="http://schemas.openxmlformats.org/drawingml/2006/main" xmlns:r="http://schemas.openxmlformats.org/officeDocument/2006/relationships" xmlns:p="http://schemas.openxmlformats.org/presentationml/2006/main">
  <p:tag name="AS_UNIQUEID" val="1126"/>
</p:tagLst>
</file>

<file path=ppt/tags/tag151.xml><?xml version="1.0" encoding="utf-8"?>
<p:tagLst xmlns:a="http://schemas.openxmlformats.org/drawingml/2006/main" xmlns:r="http://schemas.openxmlformats.org/officeDocument/2006/relationships" xmlns:p="http://schemas.openxmlformats.org/presentationml/2006/main">
  <p:tag name="AS_UNIQUEID" val="1129"/>
</p:tagLst>
</file>

<file path=ppt/tags/tag152.xml><?xml version="1.0" encoding="utf-8"?>
<p:tagLst xmlns:a="http://schemas.openxmlformats.org/drawingml/2006/main" xmlns:r="http://schemas.openxmlformats.org/officeDocument/2006/relationships" xmlns:p="http://schemas.openxmlformats.org/presentationml/2006/main">
  <p:tag name="AS_UNIQUEID" val="1119"/>
</p:tagLst>
</file>

<file path=ppt/tags/tag153.xml><?xml version="1.0" encoding="utf-8"?>
<p:tagLst xmlns:a="http://schemas.openxmlformats.org/drawingml/2006/main" xmlns:r="http://schemas.openxmlformats.org/officeDocument/2006/relationships" xmlns:p="http://schemas.openxmlformats.org/presentationml/2006/main">
  <p:tag name="AS_UNIQUEID" val="1120"/>
</p:tagLst>
</file>

<file path=ppt/tags/tag154.xml><?xml version="1.0" encoding="utf-8"?>
<p:tagLst xmlns:a="http://schemas.openxmlformats.org/drawingml/2006/main" xmlns:r="http://schemas.openxmlformats.org/officeDocument/2006/relationships" xmlns:p="http://schemas.openxmlformats.org/presentationml/2006/main">
  <p:tag name="AS_UNIQUEID" val="1121"/>
</p:tagLst>
</file>

<file path=ppt/tags/tag155.xml><?xml version="1.0" encoding="utf-8"?>
<p:tagLst xmlns:a="http://schemas.openxmlformats.org/drawingml/2006/main" xmlns:r="http://schemas.openxmlformats.org/officeDocument/2006/relationships" xmlns:p="http://schemas.openxmlformats.org/presentationml/2006/main">
  <p:tag name="AS_UNIQUEID" val="1122"/>
</p:tagLst>
</file>

<file path=ppt/tags/tag156.xml><?xml version="1.0" encoding="utf-8"?>
<p:tagLst xmlns:a="http://schemas.openxmlformats.org/drawingml/2006/main" xmlns:r="http://schemas.openxmlformats.org/officeDocument/2006/relationships" xmlns:p="http://schemas.openxmlformats.org/presentationml/2006/main">
  <p:tag name="AS_UNIQUEID" val="1113"/>
</p:tagLst>
</file>

<file path=ppt/tags/tag157.xml><?xml version="1.0" encoding="utf-8"?>
<p:tagLst xmlns:a="http://schemas.openxmlformats.org/drawingml/2006/main" xmlns:r="http://schemas.openxmlformats.org/officeDocument/2006/relationships" xmlns:p="http://schemas.openxmlformats.org/presentationml/2006/main">
  <p:tag name="AS_UNIQUEID" val="1114"/>
</p:tagLst>
</file>

<file path=ppt/tags/tag158.xml><?xml version="1.0" encoding="utf-8"?>
<p:tagLst xmlns:a="http://schemas.openxmlformats.org/drawingml/2006/main" xmlns:r="http://schemas.openxmlformats.org/officeDocument/2006/relationships" xmlns:p="http://schemas.openxmlformats.org/presentationml/2006/main">
  <p:tag name="AS_UNIQUEID" val="1115"/>
</p:tagLst>
</file>

<file path=ppt/tags/tag159.xml><?xml version="1.0" encoding="utf-8"?>
<p:tagLst xmlns:a="http://schemas.openxmlformats.org/drawingml/2006/main" xmlns:r="http://schemas.openxmlformats.org/officeDocument/2006/relationships" xmlns:p="http://schemas.openxmlformats.org/presentationml/2006/main">
  <p:tag name="AS_UNIQUEID" val="1172"/>
</p:tagLst>
</file>

<file path=ppt/tags/tag16.xml><?xml version="1.0" encoding="utf-8"?>
<p:tagLst xmlns:a="http://schemas.openxmlformats.org/drawingml/2006/main" xmlns:r="http://schemas.openxmlformats.org/officeDocument/2006/relationships" xmlns:p="http://schemas.openxmlformats.org/presentationml/2006/main">
  <p:tag name="AS_UNIQUEID" val="5667"/>
</p:tagLst>
</file>

<file path=ppt/tags/tag160.xml><?xml version="1.0" encoding="utf-8"?>
<p:tagLst xmlns:a="http://schemas.openxmlformats.org/drawingml/2006/main" xmlns:r="http://schemas.openxmlformats.org/officeDocument/2006/relationships" xmlns:p="http://schemas.openxmlformats.org/presentationml/2006/main">
  <p:tag name="AS_UNIQUEID" val="5793"/>
</p:tagLst>
</file>

<file path=ppt/tags/tag161.xml><?xml version="1.0" encoding="utf-8"?>
<p:tagLst xmlns:a="http://schemas.openxmlformats.org/drawingml/2006/main" xmlns:r="http://schemas.openxmlformats.org/officeDocument/2006/relationships" xmlns:p="http://schemas.openxmlformats.org/presentationml/2006/main">
  <p:tag name="AS_UNIQUEID" val="152"/>
</p:tagLst>
</file>

<file path=ppt/tags/tag162.xml><?xml version="1.0" encoding="utf-8"?>
<p:tagLst xmlns:a="http://schemas.openxmlformats.org/drawingml/2006/main" xmlns:r="http://schemas.openxmlformats.org/officeDocument/2006/relationships" xmlns:p="http://schemas.openxmlformats.org/presentationml/2006/main">
  <p:tag name="AS_UNIQUEID" val="2624"/>
</p:tagLst>
</file>

<file path=ppt/tags/tag163.xml><?xml version="1.0" encoding="utf-8"?>
<p:tagLst xmlns:a="http://schemas.openxmlformats.org/drawingml/2006/main" xmlns:r="http://schemas.openxmlformats.org/officeDocument/2006/relationships" xmlns:p="http://schemas.openxmlformats.org/presentationml/2006/main">
  <p:tag name="AS_UNIQUEID" val="2628"/>
</p:tagLst>
</file>

<file path=ppt/tags/tag164.xml><?xml version="1.0" encoding="utf-8"?>
<p:tagLst xmlns:a="http://schemas.openxmlformats.org/drawingml/2006/main" xmlns:r="http://schemas.openxmlformats.org/officeDocument/2006/relationships" xmlns:p="http://schemas.openxmlformats.org/presentationml/2006/main">
  <p:tag name="AS_UNIQUEID" val="153"/>
</p:tagLst>
</file>

<file path=ppt/tags/tag165.xml><?xml version="1.0" encoding="utf-8"?>
<p:tagLst xmlns:a="http://schemas.openxmlformats.org/drawingml/2006/main" xmlns:r="http://schemas.openxmlformats.org/officeDocument/2006/relationships" xmlns:p="http://schemas.openxmlformats.org/presentationml/2006/main">
  <p:tag name="AS_UNIQUEID" val="154"/>
</p:tagLst>
</file>

<file path=ppt/tags/tag166.xml><?xml version="1.0" encoding="utf-8"?>
<p:tagLst xmlns:a="http://schemas.openxmlformats.org/drawingml/2006/main" xmlns:r="http://schemas.openxmlformats.org/officeDocument/2006/relationships" xmlns:p="http://schemas.openxmlformats.org/presentationml/2006/main">
  <p:tag name="AS_UNIQUEID" val="155"/>
</p:tagLst>
</file>

<file path=ppt/tags/tag167.xml><?xml version="1.0" encoding="utf-8"?>
<p:tagLst xmlns:a="http://schemas.openxmlformats.org/drawingml/2006/main" xmlns:r="http://schemas.openxmlformats.org/officeDocument/2006/relationships" xmlns:p="http://schemas.openxmlformats.org/presentationml/2006/main">
  <p:tag name="AS_UNIQUEID" val="156"/>
</p:tagLst>
</file>

<file path=ppt/tags/tag168.xml><?xml version="1.0" encoding="utf-8"?>
<p:tagLst xmlns:a="http://schemas.openxmlformats.org/drawingml/2006/main" xmlns:r="http://schemas.openxmlformats.org/officeDocument/2006/relationships" xmlns:p="http://schemas.openxmlformats.org/presentationml/2006/main">
  <p:tag name="AS_UNIQUEID" val="157"/>
</p:tagLst>
</file>

<file path=ppt/tags/tag169.xml><?xml version="1.0" encoding="utf-8"?>
<p:tagLst xmlns:a="http://schemas.openxmlformats.org/drawingml/2006/main" xmlns:r="http://schemas.openxmlformats.org/officeDocument/2006/relationships" xmlns:p="http://schemas.openxmlformats.org/presentationml/2006/main">
  <p:tag name="AS_UNIQUEID" val="132"/>
</p:tagLst>
</file>

<file path=ppt/tags/tag17.xml><?xml version="1.0" encoding="utf-8"?>
<p:tagLst xmlns:a="http://schemas.openxmlformats.org/drawingml/2006/main" xmlns:r="http://schemas.openxmlformats.org/officeDocument/2006/relationships" xmlns:p="http://schemas.openxmlformats.org/presentationml/2006/main">
  <p:tag name="AS_UNIQUEID" val="5668"/>
</p:tagLst>
</file>

<file path=ppt/tags/tag170.xml><?xml version="1.0" encoding="utf-8"?>
<p:tagLst xmlns:a="http://schemas.openxmlformats.org/drawingml/2006/main" xmlns:r="http://schemas.openxmlformats.org/officeDocument/2006/relationships" xmlns:p="http://schemas.openxmlformats.org/presentationml/2006/main">
  <p:tag name="AS_UNIQUEID" val="133"/>
</p:tagLst>
</file>

<file path=ppt/tags/tag171.xml><?xml version="1.0" encoding="utf-8"?>
<p:tagLst xmlns:a="http://schemas.openxmlformats.org/drawingml/2006/main" xmlns:r="http://schemas.openxmlformats.org/officeDocument/2006/relationships" xmlns:p="http://schemas.openxmlformats.org/presentationml/2006/main">
  <p:tag name="AS_UNIQUEID" val="134"/>
</p:tagLst>
</file>

<file path=ppt/tags/tag172.xml><?xml version="1.0" encoding="utf-8"?>
<p:tagLst xmlns:a="http://schemas.openxmlformats.org/drawingml/2006/main" xmlns:r="http://schemas.openxmlformats.org/officeDocument/2006/relationships" xmlns:p="http://schemas.openxmlformats.org/presentationml/2006/main">
  <p:tag name="AS_UNIQUEID" val="4860"/>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AS_UNIQUEID" val="1498"/>
</p:tagLst>
</file>

<file path=ppt/tags/tag174.xml><?xml version="1.0" encoding="utf-8"?>
<p:tagLst xmlns:a="http://schemas.openxmlformats.org/drawingml/2006/main" xmlns:r="http://schemas.openxmlformats.org/officeDocument/2006/relationships" xmlns:p="http://schemas.openxmlformats.org/presentationml/2006/main">
  <p:tag name="AS_UNIQUEID" val="1499"/>
</p:tagLst>
</file>

<file path=ppt/tags/tag175.xml><?xml version="1.0" encoding="utf-8"?>
<p:tagLst xmlns:a="http://schemas.openxmlformats.org/drawingml/2006/main" xmlns:r="http://schemas.openxmlformats.org/officeDocument/2006/relationships" xmlns:p="http://schemas.openxmlformats.org/presentationml/2006/main">
  <p:tag name="AS_UNIQUEID" val="1500"/>
</p:tagLst>
</file>

<file path=ppt/tags/tag176.xml><?xml version="1.0" encoding="utf-8"?>
<p:tagLst xmlns:a="http://schemas.openxmlformats.org/drawingml/2006/main" xmlns:r="http://schemas.openxmlformats.org/officeDocument/2006/relationships" xmlns:p="http://schemas.openxmlformats.org/presentationml/2006/main">
  <p:tag name="AS_UNIQUEID" val="3205"/>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AS_UNIQUEID" val="4859"/>
</p:tagLst>
</file>

<file path=ppt/tags/tag179.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5670"/>
</p:tagLst>
</file>

<file path=ppt/tags/tag180.xml><?xml version="1.0" encoding="utf-8"?>
<p:tagLst xmlns:a="http://schemas.openxmlformats.org/drawingml/2006/main" xmlns:r="http://schemas.openxmlformats.org/officeDocument/2006/relationships" xmlns:p="http://schemas.openxmlformats.org/presentationml/2006/main">
  <p:tag name="AS_UNIQUEID" val="5582"/>
</p:tagLst>
</file>

<file path=ppt/tags/tag181.xml><?xml version="1.0" encoding="utf-8"?>
<p:tagLst xmlns:a="http://schemas.openxmlformats.org/drawingml/2006/main" xmlns:r="http://schemas.openxmlformats.org/officeDocument/2006/relationships" xmlns:p="http://schemas.openxmlformats.org/presentationml/2006/main">
  <p:tag name="AS_UNIQUEID" val="5586"/>
</p:tagLst>
</file>

<file path=ppt/tags/tag182.xml><?xml version="1.0" encoding="utf-8"?>
<p:tagLst xmlns:a="http://schemas.openxmlformats.org/drawingml/2006/main" xmlns:r="http://schemas.openxmlformats.org/officeDocument/2006/relationships" xmlns:p="http://schemas.openxmlformats.org/presentationml/2006/main">
  <p:tag name="AS_UNIQUEID" val="5587"/>
</p:tagLst>
</file>

<file path=ppt/tags/tag183.xml><?xml version="1.0" encoding="utf-8"?>
<p:tagLst xmlns:a="http://schemas.openxmlformats.org/drawingml/2006/main" xmlns:r="http://schemas.openxmlformats.org/officeDocument/2006/relationships" xmlns:p="http://schemas.openxmlformats.org/presentationml/2006/main">
  <p:tag name="AS_UNIQUEID" val="5588"/>
</p:tagLst>
</file>

<file path=ppt/tags/tag184.xml><?xml version="1.0" encoding="utf-8"?>
<p:tagLst xmlns:a="http://schemas.openxmlformats.org/drawingml/2006/main" xmlns:r="http://schemas.openxmlformats.org/officeDocument/2006/relationships" xmlns:p="http://schemas.openxmlformats.org/presentationml/2006/main">
  <p:tag name="AS_UNIQUEID" val="5589"/>
</p:tagLst>
</file>

<file path=ppt/tags/tag185.xml><?xml version="1.0" encoding="utf-8"?>
<p:tagLst xmlns:a="http://schemas.openxmlformats.org/drawingml/2006/main" xmlns:r="http://schemas.openxmlformats.org/officeDocument/2006/relationships" xmlns:p="http://schemas.openxmlformats.org/presentationml/2006/main">
  <p:tag name="AS_UNIQUEID" val="5583"/>
</p:tagLst>
</file>

<file path=ppt/tags/tag186.xml><?xml version="1.0" encoding="utf-8"?>
<p:tagLst xmlns:a="http://schemas.openxmlformats.org/drawingml/2006/main" xmlns:r="http://schemas.openxmlformats.org/officeDocument/2006/relationships" xmlns:p="http://schemas.openxmlformats.org/presentationml/2006/main">
  <p:tag name="AS_UNIQUEID" val="5584"/>
</p:tagLst>
</file>

<file path=ppt/tags/tag187.xml><?xml version="1.0" encoding="utf-8"?>
<p:tagLst xmlns:a="http://schemas.openxmlformats.org/drawingml/2006/main" xmlns:r="http://schemas.openxmlformats.org/officeDocument/2006/relationships" xmlns:p="http://schemas.openxmlformats.org/presentationml/2006/main">
  <p:tag name="AS_UNIQUEID" val="5585"/>
</p:tagLst>
</file>

<file path=ppt/tags/tag188.xml><?xml version="1.0" encoding="utf-8"?>
<p:tagLst xmlns:a="http://schemas.openxmlformats.org/drawingml/2006/main" xmlns:r="http://schemas.openxmlformats.org/officeDocument/2006/relationships" xmlns:p="http://schemas.openxmlformats.org/presentationml/2006/main">
  <p:tag name="AS_UNIQUEID" val="1498"/>
</p:tagLst>
</file>

<file path=ppt/tags/tag189.xml><?xml version="1.0" encoding="utf-8"?>
<p:tagLst xmlns:a="http://schemas.openxmlformats.org/drawingml/2006/main" xmlns:r="http://schemas.openxmlformats.org/officeDocument/2006/relationships" xmlns:p="http://schemas.openxmlformats.org/presentationml/2006/main">
  <p:tag name="AS_UNIQUEID" val="1499"/>
</p:tagLst>
</file>

<file path=ppt/tags/tag19.xml><?xml version="1.0" encoding="utf-8"?>
<p:tagLst xmlns:a="http://schemas.openxmlformats.org/drawingml/2006/main" xmlns:r="http://schemas.openxmlformats.org/officeDocument/2006/relationships" xmlns:p="http://schemas.openxmlformats.org/presentationml/2006/main">
  <p:tag name="AS_UNIQUEID" val="5671"/>
</p:tagLst>
</file>

<file path=ppt/tags/tag190.xml><?xml version="1.0" encoding="utf-8"?>
<p:tagLst xmlns:a="http://schemas.openxmlformats.org/drawingml/2006/main" xmlns:r="http://schemas.openxmlformats.org/officeDocument/2006/relationships" xmlns:p="http://schemas.openxmlformats.org/presentationml/2006/main">
  <p:tag name="AS_UNIQUEID" val="1500"/>
</p:tagLst>
</file>

<file path=ppt/tags/tag191.xml><?xml version="1.0" encoding="utf-8"?>
<p:tagLst xmlns:a="http://schemas.openxmlformats.org/drawingml/2006/main" xmlns:r="http://schemas.openxmlformats.org/officeDocument/2006/relationships" xmlns:p="http://schemas.openxmlformats.org/presentationml/2006/main">
  <p:tag name="AS_UNIQUEID" val="3205"/>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AS_UNIQUEID" val="4859"/>
</p:tagLst>
</file>

<file path=ppt/tags/tag194.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AS_UNIQUEID" val="5582"/>
</p:tagLst>
</file>

<file path=ppt/tags/tag196.xml><?xml version="1.0" encoding="utf-8"?>
<p:tagLst xmlns:a="http://schemas.openxmlformats.org/drawingml/2006/main" xmlns:r="http://schemas.openxmlformats.org/officeDocument/2006/relationships" xmlns:p="http://schemas.openxmlformats.org/presentationml/2006/main">
  <p:tag name="AS_UNIQUEID" val="5586"/>
</p:tagLst>
</file>

<file path=ppt/tags/tag197.xml><?xml version="1.0" encoding="utf-8"?>
<p:tagLst xmlns:a="http://schemas.openxmlformats.org/drawingml/2006/main" xmlns:r="http://schemas.openxmlformats.org/officeDocument/2006/relationships" xmlns:p="http://schemas.openxmlformats.org/presentationml/2006/main">
  <p:tag name="AS_UNIQUEID" val="5582"/>
</p:tagLst>
</file>

<file path=ppt/tags/tag198.xml><?xml version="1.0" encoding="utf-8"?>
<p:tagLst xmlns:a="http://schemas.openxmlformats.org/drawingml/2006/main" xmlns:r="http://schemas.openxmlformats.org/officeDocument/2006/relationships" xmlns:p="http://schemas.openxmlformats.org/presentationml/2006/main">
  <p:tag name="AS_UNIQUEID" val="5583"/>
</p:tagLst>
</file>

<file path=ppt/tags/tag199.xml><?xml version="1.0" encoding="utf-8"?>
<p:tagLst xmlns:a="http://schemas.openxmlformats.org/drawingml/2006/main" xmlns:r="http://schemas.openxmlformats.org/officeDocument/2006/relationships" xmlns:p="http://schemas.openxmlformats.org/presentationml/2006/main">
  <p:tag name="AS_UNIQUEID" val="5584"/>
</p:tagLst>
</file>

<file path=ppt/tags/tag2.xml><?xml version="1.0" encoding="utf-8"?>
<p:tagLst xmlns:a="http://schemas.openxmlformats.org/drawingml/2006/main" xmlns:r="http://schemas.openxmlformats.org/officeDocument/2006/relationships" xmlns:p="http://schemas.openxmlformats.org/presentationml/2006/main">
  <p:tag name="AS_UNIQUEID" val="5727"/>
</p:tagLst>
</file>

<file path=ppt/tags/tag20.xml><?xml version="1.0" encoding="utf-8"?>
<p:tagLst xmlns:a="http://schemas.openxmlformats.org/drawingml/2006/main" xmlns:r="http://schemas.openxmlformats.org/officeDocument/2006/relationships" xmlns:p="http://schemas.openxmlformats.org/presentationml/2006/main">
  <p:tag name="AS_UNIQUEID" val="5672"/>
</p:tagLst>
</file>

<file path=ppt/tags/tag200.xml><?xml version="1.0" encoding="utf-8"?>
<p:tagLst xmlns:a="http://schemas.openxmlformats.org/drawingml/2006/main" xmlns:r="http://schemas.openxmlformats.org/officeDocument/2006/relationships" xmlns:p="http://schemas.openxmlformats.org/presentationml/2006/main">
  <p:tag name="AS_UNIQUEID" val="5585"/>
</p:tagLst>
</file>

<file path=ppt/tags/tag201.xml><?xml version="1.0" encoding="utf-8"?>
<p:tagLst xmlns:a="http://schemas.openxmlformats.org/drawingml/2006/main" xmlns:r="http://schemas.openxmlformats.org/officeDocument/2006/relationships" xmlns:p="http://schemas.openxmlformats.org/presentationml/2006/main">
  <p:tag name="AS_UNIQUEID" val="5587"/>
</p:tagLst>
</file>

<file path=ppt/tags/tag202.xml><?xml version="1.0" encoding="utf-8"?>
<p:tagLst xmlns:a="http://schemas.openxmlformats.org/drawingml/2006/main" xmlns:r="http://schemas.openxmlformats.org/officeDocument/2006/relationships" xmlns:p="http://schemas.openxmlformats.org/presentationml/2006/main">
  <p:tag name="AS_UNIQUEID" val="5588"/>
</p:tagLst>
</file>

<file path=ppt/tags/tag203.xml><?xml version="1.0" encoding="utf-8"?>
<p:tagLst xmlns:a="http://schemas.openxmlformats.org/drawingml/2006/main" xmlns:r="http://schemas.openxmlformats.org/officeDocument/2006/relationships" xmlns:p="http://schemas.openxmlformats.org/presentationml/2006/main">
  <p:tag name="AS_UNIQUEID" val="5589"/>
</p:tagLst>
</file>

<file path=ppt/tags/tag204.xml><?xml version="1.0" encoding="utf-8"?>
<p:tagLst xmlns:a="http://schemas.openxmlformats.org/drawingml/2006/main" xmlns:r="http://schemas.openxmlformats.org/officeDocument/2006/relationships" xmlns:p="http://schemas.openxmlformats.org/presentationml/2006/main">
  <p:tag name="AS_UNIQUEID" val="5583"/>
</p:tagLst>
</file>

<file path=ppt/tags/tag205.xml><?xml version="1.0" encoding="utf-8"?>
<p:tagLst xmlns:a="http://schemas.openxmlformats.org/drawingml/2006/main" xmlns:r="http://schemas.openxmlformats.org/officeDocument/2006/relationships" xmlns:p="http://schemas.openxmlformats.org/presentationml/2006/main">
  <p:tag name="AS_UNIQUEID" val="5584"/>
</p:tagLst>
</file>

<file path=ppt/tags/tag206.xml><?xml version="1.0" encoding="utf-8"?>
<p:tagLst xmlns:a="http://schemas.openxmlformats.org/drawingml/2006/main" xmlns:r="http://schemas.openxmlformats.org/officeDocument/2006/relationships" xmlns:p="http://schemas.openxmlformats.org/presentationml/2006/main">
  <p:tag name="AS_UNIQUEID" val="5585"/>
</p:tagLst>
</file>

<file path=ppt/tags/tag207.xml><?xml version="1.0" encoding="utf-8"?>
<p:tagLst xmlns:a="http://schemas.openxmlformats.org/drawingml/2006/main" xmlns:r="http://schemas.openxmlformats.org/officeDocument/2006/relationships" xmlns:p="http://schemas.openxmlformats.org/presentationml/2006/main">
  <p:tag name="AS_UNIQUEID" val="1498"/>
</p:tagLst>
</file>

<file path=ppt/tags/tag208.xml><?xml version="1.0" encoding="utf-8"?>
<p:tagLst xmlns:a="http://schemas.openxmlformats.org/drawingml/2006/main" xmlns:r="http://schemas.openxmlformats.org/officeDocument/2006/relationships" xmlns:p="http://schemas.openxmlformats.org/presentationml/2006/main">
  <p:tag name="AS_UNIQUEID" val="1499"/>
</p:tagLst>
</file>

<file path=ppt/tags/tag209.xml><?xml version="1.0" encoding="utf-8"?>
<p:tagLst xmlns:a="http://schemas.openxmlformats.org/drawingml/2006/main" xmlns:r="http://schemas.openxmlformats.org/officeDocument/2006/relationships" xmlns:p="http://schemas.openxmlformats.org/presentationml/2006/main">
  <p:tag name="AS_UNIQUEID" val="1500"/>
</p:tagLst>
</file>

<file path=ppt/tags/tag21.xml><?xml version="1.0" encoding="utf-8"?>
<p:tagLst xmlns:a="http://schemas.openxmlformats.org/drawingml/2006/main" xmlns:r="http://schemas.openxmlformats.org/officeDocument/2006/relationships" xmlns:p="http://schemas.openxmlformats.org/presentationml/2006/main">
  <p:tag name="AS_UNIQUEID" val="5673"/>
</p:tagLst>
</file>

<file path=ppt/tags/tag210.xml><?xml version="1.0" encoding="utf-8"?>
<p:tagLst xmlns:a="http://schemas.openxmlformats.org/drawingml/2006/main" xmlns:r="http://schemas.openxmlformats.org/officeDocument/2006/relationships" xmlns:p="http://schemas.openxmlformats.org/presentationml/2006/main">
  <p:tag name="AS_UNIQUEID" val="3205"/>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AS_UNIQUEID" val="4859"/>
</p:tagLst>
</file>

<file path=ppt/tags/tag213.xml><?xml version="1.0" encoding="utf-8"?>
<p:tagLst xmlns:a="http://schemas.openxmlformats.org/drawingml/2006/main" xmlns:r="http://schemas.openxmlformats.org/officeDocument/2006/relationships" xmlns:p="http://schemas.openxmlformats.org/presentationml/2006/main">
  <p:tag name="AS_UNIQUEID" val="19"/>
</p:tagLst>
</file>

<file path=ppt/tags/tag214.xml><?xml version="1.0" encoding="utf-8"?>
<p:tagLst xmlns:a="http://schemas.openxmlformats.org/drawingml/2006/main" xmlns:r="http://schemas.openxmlformats.org/officeDocument/2006/relationships" xmlns:p="http://schemas.openxmlformats.org/presentationml/2006/main">
  <p:tag name="AS_UNIQUEID" val="1498"/>
</p:tagLst>
</file>

<file path=ppt/tags/tag215.xml><?xml version="1.0" encoding="utf-8"?>
<p:tagLst xmlns:a="http://schemas.openxmlformats.org/drawingml/2006/main" xmlns:r="http://schemas.openxmlformats.org/officeDocument/2006/relationships" xmlns:p="http://schemas.openxmlformats.org/presentationml/2006/main">
  <p:tag name="AS_UNIQUEID" val="1499"/>
</p:tagLst>
</file>

<file path=ppt/tags/tag216.xml><?xml version="1.0" encoding="utf-8"?>
<p:tagLst xmlns:a="http://schemas.openxmlformats.org/drawingml/2006/main" xmlns:r="http://schemas.openxmlformats.org/officeDocument/2006/relationships" xmlns:p="http://schemas.openxmlformats.org/presentationml/2006/main">
  <p:tag name="AS_UNIQUEID" val="1500"/>
</p:tagLst>
</file>

<file path=ppt/tags/tag217.xml><?xml version="1.0" encoding="utf-8"?>
<p:tagLst xmlns:a="http://schemas.openxmlformats.org/drawingml/2006/main" xmlns:r="http://schemas.openxmlformats.org/officeDocument/2006/relationships" xmlns:p="http://schemas.openxmlformats.org/presentationml/2006/main">
  <p:tag name="AS_UNIQUEID" val="3205"/>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AS_UNIQUEID" val="773"/>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AS_UNIQUEID" val="5674"/>
</p:tagLst>
</file>

<file path=ppt/tags/tag220.xml><?xml version="1.0" encoding="utf-8"?>
<p:tagLst xmlns:a="http://schemas.openxmlformats.org/drawingml/2006/main" xmlns:r="http://schemas.openxmlformats.org/officeDocument/2006/relationships" xmlns:p="http://schemas.openxmlformats.org/presentationml/2006/main">
  <p:tag name="AS_UNIQUEID" val="3596"/>
</p:tagLst>
</file>

<file path=ppt/tags/tag221.xml><?xml version="1.0" encoding="utf-8"?>
<p:tagLst xmlns:a="http://schemas.openxmlformats.org/drawingml/2006/main" xmlns:r="http://schemas.openxmlformats.org/officeDocument/2006/relationships" xmlns:p="http://schemas.openxmlformats.org/presentationml/2006/main">
  <p:tag name="AS_UNIQUEID" val="5050"/>
</p:tagLst>
</file>

<file path=ppt/tags/tag222.xml><?xml version="1.0" encoding="utf-8"?>
<p:tagLst xmlns:a="http://schemas.openxmlformats.org/drawingml/2006/main" xmlns:r="http://schemas.openxmlformats.org/officeDocument/2006/relationships" xmlns:p="http://schemas.openxmlformats.org/presentationml/2006/main">
  <p:tag name="AS_UNIQUEID" val="5056"/>
</p:tagLst>
</file>

<file path=ppt/tags/tag223.xml><?xml version="1.0" encoding="utf-8"?>
<p:tagLst xmlns:a="http://schemas.openxmlformats.org/drawingml/2006/main" xmlns:r="http://schemas.openxmlformats.org/officeDocument/2006/relationships" xmlns:p="http://schemas.openxmlformats.org/presentationml/2006/main">
  <p:tag name="AS_UNIQUEID" val="4450"/>
</p:tagLst>
</file>

<file path=ppt/tags/tag224.xml><?xml version="1.0" encoding="utf-8"?>
<p:tagLst xmlns:a="http://schemas.openxmlformats.org/drawingml/2006/main" xmlns:r="http://schemas.openxmlformats.org/officeDocument/2006/relationships" xmlns:p="http://schemas.openxmlformats.org/presentationml/2006/main">
  <p:tag name="AS_UNIQUEID" val="1498"/>
</p:tagLst>
</file>

<file path=ppt/tags/tag225.xml><?xml version="1.0" encoding="utf-8"?>
<p:tagLst xmlns:a="http://schemas.openxmlformats.org/drawingml/2006/main" xmlns:r="http://schemas.openxmlformats.org/officeDocument/2006/relationships" xmlns:p="http://schemas.openxmlformats.org/presentationml/2006/main">
  <p:tag name="AS_UNIQUEID" val="1499"/>
</p:tagLst>
</file>

<file path=ppt/tags/tag226.xml><?xml version="1.0" encoding="utf-8"?>
<p:tagLst xmlns:a="http://schemas.openxmlformats.org/drawingml/2006/main" xmlns:r="http://schemas.openxmlformats.org/officeDocument/2006/relationships" xmlns:p="http://schemas.openxmlformats.org/presentationml/2006/main">
  <p:tag name="AS_UNIQUEID" val="1500"/>
</p:tagLst>
</file>

<file path=ppt/tags/tag227.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AS_UNIQUEID" val="773"/>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AS_UNIQUEID" val="2615"/>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AS_UNIQUEID" val="5676"/>
</p:tagLst>
</file>

<file path=ppt/tags/tag230.xml><?xml version="1.0" encoding="utf-8"?>
<p:tagLst xmlns:a="http://schemas.openxmlformats.org/drawingml/2006/main" xmlns:r="http://schemas.openxmlformats.org/officeDocument/2006/relationships" xmlns:p="http://schemas.openxmlformats.org/presentationml/2006/main">
  <p:tag name="AS_UNIQUEID" val="3448"/>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AS_UNIQUEID" val="1498"/>
</p:tagLst>
</file>

<file path=ppt/tags/tag232.xml><?xml version="1.0" encoding="utf-8"?>
<p:tagLst xmlns:a="http://schemas.openxmlformats.org/drawingml/2006/main" xmlns:r="http://schemas.openxmlformats.org/officeDocument/2006/relationships" xmlns:p="http://schemas.openxmlformats.org/presentationml/2006/main">
  <p:tag name="AS_UNIQUEID" val="1499"/>
</p:tagLst>
</file>

<file path=ppt/tags/tag233.xml><?xml version="1.0" encoding="utf-8"?>
<p:tagLst xmlns:a="http://schemas.openxmlformats.org/drawingml/2006/main" xmlns:r="http://schemas.openxmlformats.org/officeDocument/2006/relationships" xmlns:p="http://schemas.openxmlformats.org/presentationml/2006/main">
  <p:tag name="AS_UNIQUEID" val="1500"/>
</p:tagLst>
</file>

<file path=ppt/tags/tag234.xml><?xml version="1.0" encoding="utf-8"?>
<p:tagLst xmlns:a="http://schemas.openxmlformats.org/drawingml/2006/main" xmlns:r="http://schemas.openxmlformats.org/officeDocument/2006/relationships" xmlns:p="http://schemas.openxmlformats.org/presentationml/2006/main">
  <p:tag name="AS_UNIQUEID" val="3205"/>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AS_UNIQUEID" val="773"/>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AS_UNIQUEID" val="2621"/>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AS_UNIQUEID" val="5062"/>
</p:tagLst>
</file>

<file path=ppt/tags/tag239.xml><?xml version="1.0" encoding="utf-8"?>
<p:tagLst xmlns:a="http://schemas.openxmlformats.org/drawingml/2006/main" xmlns:r="http://schemas.openxmlformats.org/officeDocument/2006/relationships" xmlns:p="http://schemas.openxmlformats.org/presentationml/2006/main">
  <p:tag name="AS_UNIQUEID" val="1498"/>
</p:tagLst>
</file>

<file path=ppt/tags/tag24.xml><?xml version="1.0" encoding="utf-8"?>
<p:tagLst xmlns:a="http://schemas.openxmlformats.org/drawingml/2006/main" xmlns:r="http://schemas.openxmlformats.org/officeDocument/2006/relationships" xmlns:p="http://schemas.openxmlformats.org/presentationml/2006/main">
  <p:tag name="AS_UNIQUEID" val="5677"/>
</p:tagLst>
</file>

<file path=ppt/tags/tag240.xml><?xml version="1.0" encoding="utf-8"?>
<p:tagLst xmlns:a="http://schemas.openxmlformats.org/drawingml/2006/main" xmlns:r="http://schemas.openxmlformats.org/officeDocument/2006/relationships" xmlns:p="http://schemas.openxmlformats.org/presentationml/2006/main">
  <p:tag name="AS_UNIQUEID" val="1499"/>
</p:tagLst>
</file>

<file path=ppt/tags/tag241.xml><?xml version="1.0" encoding="utf-8"?>
<p:tagLst xmlns:a="http://schemas.openxmlformats.org/drawingml/2006/main" xmlns:r="http://schemas.openxmlformats.org/officeDocument/2006/relationships" xmlns:p="http://schemas.openxmlformats.org/presentationml/2006/main">
  <p:tag name="AS_UNIQUEID" val="1500"/>
</p:tagLst>
</file>

<file path=ppt/tags/tag242.xml><?xml version="1.0" encoding="utf-8"?>
<p:tagLst xmlns:a="http://schemas.openxmlformats.org/drawingml/2006/main" xmlns:r="http://schemas.openxmlformats.org/officeDocument/2006/relationships" xmlns:p="http://schemas.openxmlformats.org/presentationml/2006/main">
  <p:tag name="AS_UNIQUEID" val="3205"/>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AS_UNIQUEID" val="1114"/>
  <p:tag name="KSO_WM_UNIT_TABLE_BEAUTIFY" val="smartTable{9818796f-c0a4-4f07-883a-a25c254a4d33}"/>
  <p:tag name="TABLE_COLOR_RGB" val="0x000000*0xFFFFFF*0x212121*0xFFFFFF*0x8F9887*0xB5BE87*0xB8BACF*0xB7C8D2*0xC3AFB0*0xEFB2C1"/>
  <p:tag name="TABLE_COLORIDX" val="6"/>
  <p:tag name="TABLE_EMPHASIZE_COLOR" val="9410695"/>
  <p:tag name="TABLE_ENDDRAG_ORIGIN_RECT" val="898*387"/>
  <p:tag name="TABLE_ENDDRAG_RECT" val="32*99*898*387"/>
  <p:tag name="TABLE_SKINIDX" val="2"/>
</p:tagLst>
</file>

<file path=ppt/tags/tag245.xml><?xml version="1.0" encoding="utf-8"?>
<p:tagLst xmlns:a="http://schemas.openxmlformats.org/drawingml/2006/main" xmlns:r="http://schemas.openxmlformats.org/officeDocument/2006/relationships" xmlns:p="http://schemas.openxmlformats.org/presentationml/2006/main">
  <p:tag name="AS_UNIQUEID" val="1650"/>
</p:tagLst>
</file>

<file path=ppt/tags/tag246.xml><?xml version="1.0" encoding="utf-8"?>
<p:tagLst xmlns:a="http://schemas.openxmlformats.org/drawingml/2006/main" xmlns:r="http://schemas.openxmlformats.org/officeDocument/2006/relationships" xmlns:p="http://schemas.openxmlformats.org/presentationml/2006/main">
  <p:tag name="AS_UNIQUEID" val="1651"/>
</p:tagLst>
</file>

<file path=ppt/tags/tag247.xml><?xml version="1.0" encoding="utf-8"?>
<p:tagLst xmlns:a="http://schemas.openxmlformats.org/drawingml/2006/main" xmlns:r="http://schemas.openxmlformats.org/officeDocument/2006/relationships" xmlns:p="http://schemas.openxmlformats.org/presentationml/2006/main">
  <p:tag name="AS_UNIQUEID" val="1652"/>
</p:tagLst>
</file>

<file path=ppt/tags/tag248.xml><?xml version="1.0" encoding="utf-8"?>
<p:tagLst xmlns:a="http://schemas.openxmlformats.org/drawingml/2006/main" xmlns:r="http://schemas.openxmlformats.org/officeDocument/2006/relationships" xmlns:p="http://schemas.openxmlformats.org/presentationml/2006/main">
  <p:tag name="AS_UNIQUEID" val="1498"/>
</p:tagLst>
</file>

<file path=ppt/tags/tag249.xml><?xml version="1.0" encoding="utf-8"?>
<p:tagLst xmlns:a="http://schemas.openxmlformats.org/drawingml/2006/main" xmlns:r="http://schemas.openxmlformats.org/officeDocument/2006/relationships" xmlns:p="http://schemas.openxmlformats.org/presentationml/2006/main">
  <p:tag name="AS_UNIQUEID" val="1499"/>
</p:tagLst>
</file>

<file path=ppt/tags/tag25.xml><?xml version="1.0" encoding="utf-8"?>
<p:tagLst xmlns:a="http://schemas.openxmlformats.org/drawingml/2006/main" xmlns:r="http://schemas.openxmlformats.org/officeDocument/2006/relationships" xmlns:p="http://schemas.openxmlformats.org/presentationml/2006/main">
  <p:tag name="AS_UNIQUEID" val="5678"/>
</p:tagLst>
</file>

<file path=ppt/tags/tag250.xml><?xml version="1.0" encoding="utf-8"?>
<p:tagLst xmlns:a="http://schemas.openxmlformats.org/drawingml/2006/main" xmlns:r="http://schemas.openxmlformats.org/officeDocument/2006/relationships" xmlns:p="http://schemas.openxmlformats.org/presentationml/2006/main">
  <p:tag name="AS_UNIQUEID" val="1500"/>
</p:tagLst>
</file>

<file path=ppt/tags/tag251.xml><?xml version="1.0" encoding="utf-8"?>
<p:tagLst xmlns:a="http://schemas.openxmlformats.org/drawingml/2006/main" xmlns:r="http://schemas.openxmlformats.org/officeDocument/2006/relationships" xmlns:p="http://schemas.openxmlformats.org/presentationml/2006/main">
  <p:tag name="AS_UNIQUEID" val="1650"/>
</p:tagLst>
</file>

<file path=ppt/tags/tag252.xml><?xml version="1.0" encoding="utf-8"?>
<p:tagLst xmlns:a="http://schemas.openxmlformats.org/drawingml/2006/main" xmlns:r="http://schemas.openxmlformats.org/officeDocument/2006/relationships" xmlns:p="http://schemas.openxmlformats.org/presentationml/2006/main">
  <p:tag name="ISLIDE.ICON" val="#142486;#172686;"/>
</p:tagLst>
</file>

<file path=ppt/tags/tag253.xml><?xml version="1.0" encoding="utf-8"?>
<p:tagLst xmlns:a="http://schemas.openxmlformats.org/drawingml/2006/main" xmlns:r="http://schemas.openxmlformats.org/officeDocument/2006/relationships" xmlns:p="http://schemas.openxmlformats.org/presentationml/2006/main">
  <p:tag name="AS_UNIQUEID" val="5834"/>
</p:tagLst>
</file>

<file path=ppt/tags/tag254.xml><?xml version="1.0" encoding="utf-8"?>
<p:tagLst xmlns:a="http://schemas.openxmlformats.org/drawingml/2006/main" xmlns:r="http://schemas.openxmlformats.org/officeDocument/2006/relationships" xmlns:p="http://schemas.openxmlformats.org/presentationml/2006/main">
  <p:tag name="AS_UNIQUEID" val="5835"/>
</p:tagLst>
</file>

<file path=ppt/tags/tag255.xml><?xml version="1.0" encoding="utf-8"?>
<p:tagLst xmlns:a="http://schemas.openxmlformats.org/drawingml/2006/main" xmlns:r="http://schemas.openxmlformats.org/officeDocument/2006/relationships" xmlns:p="http://schemas.openxmlformats.org/presentationml/2006/main">
  <p:tag name="AS_UNIQUEID" val="5836"/>
</p:tagLst>
</file>

<file path=ppt/tags/tag256.xml><?xml version="1.0" encoding="utf-8"?>
<p:tagLst xmlns:a="http://schemas.openxmlformats.org/drawingml/2006/main" xmlns:r="http://schemas.openxmlformats.org/officeDocument/2006/relationships" xmlns:p="http://schemas.openxmlformats.org/presentationml/2006/main">
  <p:tag name="AS_UNIQUEID" val="5837"/>
</p:tagLst>
</file>

<file path=ppt/tags/tag257.xml><?xml version="1.0" encoding="utf-8"?>
<p:tagLst xmlns:a="http://schemas.openxmlformats.org/drawingml/2006/main" xmlns:r="http://schemas.openxmlformats.org/officeDocument/2006/relationships" xmlns:p="http://schemas.openxmlformats.org/presentationml/2006/main">
  <p:tag name="AS_UNIQUEID" val="5838"/>
</p:tagLst>
</file>

<file path=ppt/tags/tag258.xml><?xml version="1.0" encoding="utf-8"?>
<p:tagLst xmlns:a="http://schemas.openxmlformats.org/drawingml/2006/main" xmlns:r="http://schemas.openxmlformats.org/officeDocument/2006/relationships" xmlns:p="http://schemas.openxmlformats.org/presentationml/2006/main">
  <p:tag name="AS_UNIQUEID" val="5839"/>
</p:tagLst>
</file>

<file path=ppt/tags/tag259.xml><?xml version="1.0" encoding="utf-8"?>
<p:tagLst xmlns:a="http://schemas.openxmlformats.org/drawingml/2006/main" xmlns:r="http://schemas.openxmlformats.org/officeDocument/2006/relationships" xmlns:p="http://schemas.openxmlformats.org/presentationml/2006/main">
  <p:tag name="AS_UNIQUEID" val="5840"/>
</p:tagLst>
</file>

<file path=ppt/tags/tag26.xml><?xml version="1.0" encoding="utf-8"?>
<p:tagLst xmlns:a="http://schemas.openxmlformats.org/drawingml/2006/main" xmlns:r="http://schemas.openxmlformats.org/officeDocument/2006/relationships" xmlns:p="http://schemas.openxmlformats.org/presentationml/2006/main">
  <p:tag name="AS_UNIQUEID" val="5679"/>
</p:tagLst>
</file>

<file path=ppt/tags/tag260.xml><?xml version="1.0" encoding="utf-8"?>
<p:tagLst xmlns:a="http://schemas.openxmlformats.org/drawingml/2006/main" xmlns:r="http://schemas.openxmlformats.org/officeDocument/2006/relationships" xmlns:p="http://schemas.openxmlformats.org/presentationml/2006/main">
  <p:tag name="AS_UNIQUEID" val="5841"/>
</p:tagLst>
</file>

<file path=ppt/tags/tag261.xml><?xml version="1.0" encoding="utf-8"?>
<p:tagLst xmlns:a="http://schemas.openxmlformats.org/drawingml/2006/main" xmlns:r="http://schemas.openxmlformats.org/officeDocument/2006/relationships" xmlns:p="http://schemas.openxmlformats.org/presentationml/2006/main">
  <p:tag name="AS_UNIQUEID" val="3617"/>
</p:tagLst>
</file>

<file path=ppt/tags/tag262.xml><?xml version="1.0" encoding="utf-8"?>
<p:tagLst xmlns:a="http://schemas.openxmlformats.org/drawingml/2006/main" xmlns:r="http://schemas.openxmlformats.org/officeDocument/2006/relationships" xmlns:p="http://schemas.openxmlformats.org/presentationml/2006/main">
  <p:tag name="AS_UNIQUEID" val="1498"/>
</p:tagLst>
</file>

<file path=ppt/tags/tag263.xml><?xml version="1.0" encoding="utf-8"?>
<p:tagLst xmlns:a="http://schemas.openxmlformats.org/drawingml/2006/main" xmlns:r="http://schemas.openxmlformats.org/officeDocument/2006/relationships" xmlns:p="http://schemas.openxmlformats.org/presentationml/2006/main">
  <p:tag name="AS_UNIQUEID" val="1499"/>
</p:tagLst>
</file>

<file path=ppt/tags/tag264.xml><?xml version="1.0" encoding="utf-8"?>
<p:tagLst xmlns:a="http://schemas.openxmlformats.org/drawingml/2006/main" xmlns:r="http://schemas.openxmlformats.org/officeDocument/2006/relationships" xmlns:p="http://schemas.openxmlformats.org/presentationml/2006/main">
  <p:tag name="AS_UNIQUEID" val="1500"/>
</p:tagLst>
</file>

<file path=ppt/tags/tag265.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AS_UNIQUEID" val="3637"/>
</p:tagLst>
</file>

<file path=ppt/tags/tag267.xml><?xml version="1.0" encoding="utf-8"?>
<p:tagLst xmlns:a="http://schemas.openxmlformats.org/drawingml/2006/main" xmlns:r="http://schemas.openxmlformats.org/officeDocument/2006/relationships" xmlns:p="http://schemas.openxmlformats.org/presentationml/2006/main">
  <p:tag name="AS_UNIQUEID" val="3618"/>
</p:tagLst>
</file>

<file path=ppt/tags/tag268.xml><?xml version="1.0" encoding="utf-8"?>
<p:tagLst xmlns:a="http://schemas.openxmlformats.org/drawingml/2006/main" xmlns:r="http://schemas.openxmlformats.org/officeDocument/2006/relationships" xmlns:p="http://schemas.openxmlformats.org/presentationml/2006/main">
  <p:tag name="AS_UNIQUEID" val="3632"/>
</p:tagLst>
</file>

<file path=ppt/tags/tag269.xml><?xml version="1.0" encoding="utf-8"?>
<p:tagLst xmlns:a="http://schemas.openxmlformats.org/drawingml/2006/main" xmlns:r="http://schemas.openxmlformats.org/officeDocument/2006/relationships" xmlns:p="http://schemas.openxmlformats.org/presentationml/2006/main">
  <p:tag name="AS_UNIQUEID" val="3619"/>
</p:tagLst>
</file>

<file path=ppt/tags/tag27.xml><?xml version="1.0" encoding="utf-8"?>
<p:tagLst xmlns:a="http://schemas.openxmlformats.org/drawingml/2006/main" xmlns:r="http://schemas.openxmlformats.org/officeDocument/2006/relationships" xmlns:p="http://schemas.openxmlformats.org/presentationml/2006/main">
  <p:tag name="AS_UNIQUEID" val="5680"/>
</p:tagLst>
</file>

<file path=ppt/tags/tag270.xml><?xml version="1.0" encoding="utf-8"?>
<p:tagLst xmlns:a="http://schemas.openxmlformats.org/drawingml/2006/main" xmlns:r="http://schemas.openxmlformats.org/officeDocument/2006/relationships" xmlns:p="http://schemas.openxmlformats.org/presentationml/2006/main">
  <p:tag name="AS_UNIQUEID" val="3620"/>
</p:tagLst>
</file>

<file path=ppt/tags/tag271.xml><?xml version="1.0" encoding="utf-8"?>
<p:tagLst xmlns:a="http://schemas.openxmlformats.org/drawingml/2006/main" xmlns:r="http://schemas.openxmlformats.org/officeDocument/2006/relationships" xmlns:p="http://schemas.openxmlformats.org/presentationml/2006/main">
  <p:tag name="AS_UNIQUEID" val="3621"/>
</p:tagLst>
</file>

<file path=ppt/tags/tag272.xml><?xml version="1.0" encoding="utf-8"?>
<p:tagLst xmlns:a="http://schemas.openxmlformats.org/drawingml/2006/main" xmlns:r="http://schemas.openxmlformats.org/officeDocument/2006/relationships" xmlns:p="http://schemas.openxmlformats.org/presentationml/2006/main">
  <p:tag name="AS_UNIQUEID" val="3622"/>
</p:tagLst>
</file>

<file path=ppt/tags/tag273.xml><?xml version="1.0" encoding="utf-8"?>
<p:tagLst xmlns:a="http://schemas.openxmlformats.org/drawingml/2006/main" xmlns:r="http://schemas.openxmlformats.org/officeDocument/2006/relationships" xmlns:p="http://schemas.openxmlformats.org/presentationml/2006/main">
  <p:tag name="AS_UNIQUEID" val="3623"/>
</p:tagLst>
</file>

<file path=ppt/tags/tag274.xml><?xml version="1.0" encoding="utf-8"?>
<p:tagLst xmlns:a="http://schemas.openxmlformats.org/drawingml/2006/main" xmlns:r="http://schemas.openxmlformats.org/officeDocument/2006/relationships" xmlns:p="http://schemas.openxmlformats.org/presentationml/2006/main">
  <p:tag name="AS_UNIQUEID" val="3624"/>
</p:tagLst>
</file>

<file path=ppt/tags/tag275.xml><?xml version="1.0" encoding="utf-8"?>
<p:tagLst xmlns:a="http://schemas.openxmlformats.org/drawingml/2006/main" xmlns:r="http://schemas.openxmlformats.org/officeDocument/2006/relationships" xmlns:p="http://schemas.openxmlformats.org/presentationml/2006/main">
  <p:tag name="AS_UNIQUEID" val="3625"/>
</p:tagLst>
</file>

<file path=ppt/tags/tag276.xml><?xml version="1.0" encoding="utf-8"?>
<p:tagLst xmlns:a="http://schemas.openxmlformats.org/drawingml/2006/main" xmlns:r="http://schemas.openxmlformats.org/officeDocument/2006/relationships" xmlns:p="http://schemas.openxmlformats.org/presentationml/2006/main">
  <p:tag name="AS_UNIQUEID" val="3626"/>
</p:tagLst>
</file>

<file path=ppt/tags/tag277.xml><?xml version="1.0" encoding="utf-8"?>
<p:tagLst xmlns:a="http://schemas.openxmlformats.org/drawingml/2006/main" xmlns:r="http://schemas.openxmlformats.org/officeDocument/2006/relationships" xmlns:p="http://schemas.openxmlformats.org/presentationml/2006/main">
  <p:tag name="AS_UNIQUEID" val="3627"/>
</p:tagLst>
</file>

<file path=ppt/tags/tag278.xml><?xml version="1.0" encoding="utf-8"?>
<p:tagLst xmlns:a="http://schemas.openxmlformats.org/drawingml/2006/main" xmlns:r="http://schemas.openxmlformats.org/officeDocument/2006/relationships" xmlns:p="http://schemas.openxmlformats.org/presentationml/2006/main">
  <p:tag name="AS_UNIQUEID" val="3628"/>
</p:tagLst>
</file>

<file path=ppt/tags/tag279.xml><?xml version="1.0" encoding="utf-8"?>
<p:tagLst xmlns:a="http://schemas.openxmlformats.org/drawingml/2006/main" xmlns:r="http://schemas.openxmlformats.org/officeDocument/2006/relationships" xmlns:p="http://schemas.openxmlformats.org/presentationml/2006/main">
  <p:tag name="AS_UNIQUEID" val="3629"/>
</p:tagLst>
</file>

<file path=ppt/tags/tag28.xml><?xml version="1.0" encoding="utf-8"?>
<p:tagLst xmlns:a="http://schemas.openxmlformats.org/drawingml/2006/main" xmlns:r="http://schemas.openxmlformats.org/officeDocument/2006/relationships" xmlns:p="http://schemas.openxmlformats.org/presentationml/2006/main">
  <p:tag name="AS_UNIQUEID" val="5681"/>
</p:tagLst>
</file>

<file path=ppt/tags/tag280.xml><?xml version="1.0" encoding="utf-8"?>
<p:tagLst xmlns:a="http://schemas.openxmlformats.org/drawingml/2006/main" xmlns:r="http://schemas.openxmlformats.org/officeDocument/2006/relationships" xmlns:p="http://schemas.openxmlformats.org/presentationml/2006/main">
  <p:tag name="AS_UNIQUEID" val="3630"/>
</p:tagLst>
</file>

<file path=ppt/tags/tag281.xml><?xml version="1.0" encoding="utf-8"?>
<p:tagLst xmlns:a="http://schemas.openxmlformats.org/drawingml/2006/main" xmlns:r="http://schemas.openxmlformats.org/officeDocument/2006/relationships" xmlns:p="http://schemas.openxmlformats.org/presentationml/2006/main">
  <p:tag name="AS_UNIQUEID" val="3631"/>
</p:tagLst>
</file>

<file path=ppt/tags/tag282.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AS_UNIQUEID" val="5122"/>
</p:tagLst>
</file>

<file path=ppt/tags/tag284.xml><?xml version="1.0" encoding="utf-8"?>
<p:tagLst xmlns:a="http://schemas.openxmlformats.org/drawingml/2006/main" xmlns:r="http://schemas.openxmlformats.org/officeDocument/2006/relationships" xmlns:p="http://schemas.openxmlformats.org/presentationml/2006/main">
  <p:tag name="AS_UNIQUEID" val="5123"/>
</p:tagLst>
</file>

<file path=ppt/tags/tag285.xml><?xml version="1.0" encoding="utf-8"?>
<p:tagLst xmlns:a="http://schemas.openxmlformats.org/drawingml/2006/main" xmlns:r="http://schemas.openxmlformats.org/officeDocument/2006/relationships" xmlns:p="http://schemas.openxmlformats.org/presentationml/2006/main">
  <p:tag name="AS_UNIQUEID" val="4360"/>
</p:tagLst>
</file>

<file path=ppt/tags/tag286.xml><?xml version="1.0" encoding="utf-8"?>
<p:tagLst xmlns:a="http://schemas.openxmlformats.org/drawingml/2006/main" xmlns:r="http://schemas.openxmlformats.org/officeDocument/2006/relationships" xmlns:p="http://schemas.openxmlformats.org/presentationml/2006/main">
  <p:tag name="AS_UNIQUEID" val="1498"/>
</p:tagLst>
</file>

<file path=ppt/tags/tag287.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AS_UNIQUEID" val="1499"/>
</p:tagLst>
</file>

<file path=ppt/tags/tag289.xml><?xml version="1.0" encoding="utf-8"?>
<p:tagLst xmlns:a="http://schemas.openxmlformats.org/drawingml/2006/main" xmlns:r="http://schemas.openxmlformats.org/officeDocument/2006/relationships" xmlns:p="http://schemas.openxmlformats.org/presentationml/2006/main">
  <p:tag name="AS_UNIQUEID" val="1500"/>
</p:tagLst>
</file>

<file path=ppt/tags/tag29.xml><?xml version="1.0" encoding="utf-8"?>
<p:tagLst xmlns:a="http://schemas.openxmlformats.org/drawingml/2006/main" xmlns:r="http://schemas.openxmlformats.org/officeDocument/2006/relationships" xmlns:p="http://schemas.openxmlformats.org/presentationml/2006/main">
  <p:tag name="AS_UNIQUEID" val="5683"/>
</p:tagLst>
</file>

<file path=ppt/tags/tag290.xml><?xml version="1.0" encoding="utf-8"?>
<p:tagLst xmlns:a="http://schemas.openxmlformats.org/drawingml/2006/main" xmlns:r="http://schemas.openxmlformats.org/officeDocument/2006/relationships" xmlns:p="http://schemas.openxmlformats.org/presentationml/2006/main">
  <p:tag name="AS_UNIQUEID" val="853"/>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AS_UNIQUEID" val="2589"/>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AS_UNIQUEID" val="4361"/>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AS_UNIQUEID" val="5125"/>
</p:tagLst>
</file>

<file path=ppt/tags/tag295.xml><?xml version="1.0" encoding="utf-8"?>
<p:tagLst xmlns:a="http://schemas.openxmlformats.org/drawingml/2006/main" xmlns:r="http://schemas.openxmlformats.org/officeDocument/2006/relationships" xmlns:p="http://schemas.openxmlformats.org/presentationml/2006/main">
  <p:tag name="AS_UNIQUEID" val="5126"/>
</p:tagLst>
</file>

<file path=ppt/tags/tag296.xml><?xml version="1.0" encoding="utf-8"?>
<p:tagLst xmlns:a="http://schemas.openxmlformats.org/drawingml/2006/main" xmlns:r="http://schemas.openxmlformats.org/officeDocument/2006/relationships" xmlns:p="http://schemas.openxmlformats.org/presentationml/2006/main">
  <p:tag name="AS_UNIQUEID" val="46"/>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AS_UNIQUEID" val="4102"/>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AS_UNIQUEID" val="1498"/>
</p:tagLst>
</file>

<file path=ppt/tags/tag299.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5728"/>
</p:tagLst>
</file>

<file path=ppt/tags/tag30.xml><?xml version="1.0" encoding="utf-8"?>
<p:tagLst xmlns:a="http://schemas.openxmlformats.org/drawingml/2006/main" xmlns:r="http://schemas.openxmlformats.org/officeDocument/2006/relationships" xmlns:p="http://schemas.openxmlformats.org/presentationml/2006/main">
  <p:tag name="AS_UNIQUEID" val="5684"/>
</p:tagLst>
</file>

<file path=ppt/tags/tag300.xml><?xml version="1.0" encoding="utf-8"?>
<p:tagLst xmlns:a="http://schemas.openxmlformats.org/drawingml/2006/main" xmlns:r="http://schemas.openxmlformats.org/officeDocument/2006/relationships" xmlns:p="http://schemas.openxmlformats.org/presentationml/2006/main">
  <p:tag name="AS_UNIQUEID" val="1499"/>
</p:tagLst>
</file>

<file path=ppt/tags/tag301.xml><?xml version="1.0" encoding="utf-8"?>
<p:tagLst xmlns:a="http://schemas.openxmlformats.org/drawingml/2006/main" xmlns:r="http://schemas.openxmlformats.org/officeDocument/2006/relationships" xmlns:p="http://schemas.openxmlformats.org/presentationml/2006/main">
  <p:tag name="AS_UNIQUEID" val="1500"/>
</p:tagLst>
</file>

<file path=ppt/tags/tag302.xml><?xml version="1.0" encoding="utf-8"?>
<p:tagLst xmlns:a="http://schemas.openxmlformats.org/drawingml/2006/main" xmlns:r="http://schemas.openxmlformats.org/officeDocument/2006/relationships" xmlns:p="http://schemas.openxmlformats.org/presentationml/2006/main">
  <p:tag name="AS_UNIQUEID" val="852"/>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AS_UNIQUEID" val="5128"/>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AS_UNIQUEID" val="77"/>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AS_UNIQUEID" val="5129"/>
</p:tagLst>
</file>

<file path=ppt/tags/tag306.xml><?xml version="1.0" encoding="utf-8"?>
<p:tagLst xmlns:a="http://schemas.openxmlformats.org/drawingml/2006/main" xmlns:r="http://schemas.openxmlformats.org/officeDocument/2006/relationships" xmlns:p="http://schemas.openxmlformats.org/presentationml/2006/main">
  <p:tag name="AS_UNIQUEID" val="5130"/>
</p:tagLst>
</file>

<file path=ppt/tags/tag307.xml><?xml version="1.0" encoding="utf-8"?>
<p:tagLst xmlns:a="http://schemas.openxmlformats.org/drawingml/2006/main" xmlns:r="http://schemas.openxmlformats.org/officeDocument/2006/relationships" xmlns:p="http://schemas.openxmlformats.org/presentationml/2006/main">
  <p:tag name="AS_UNIQUEID" val="1498"/>
</p:tagLst>
</file>

<file path=ppt/tags/tag308.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AS_UNIQUEID" val="1499"/>
</p:tagLst>
</file>

<file path=ppt/tags/tag31.xml><?xml version="1.0" encoding="utf-8"?>
<p:tagLst xmlns:a="http://schemas.openxmlformats.org/drawingml/2006/main" xmlns:r="http://schemas.openxmlformats.org/officeDocument/2006/relationships" xmlns:p="http://schemas.openxmlformats.org/presentationml/2006/main">
  <p:tag name="AS_UNIQUEID" val="5685"/>
</p:tagLst>
</file>

<file path=ppt/tags/tag310.xml><?xml version="1.0" encoding="utf-8"?>
<p:tagLst xmlns:a="http://schemas.openxmlformats.org/drawingml/2006/main" xmlns:r="http://schemas.openxmlformats.org/officeDocument/2006/relationships" xmlns:p="http://schemas.openxmlformats.org/presentationml/2006/main">
  <p:tag name="AS_UNIQUEID" val="1500"/>
</p:tagLst>
</file>

<file path=ppt/tags/tag311.xml><?xml version="1.0" encoding="utf-8"?>
<p:tagLst xmlns:a="http://schemas.openxmlformats.org/drawingml/2006/main" xmlns:r="http://schemas.openxmlformats.org/officeDocument/2006/relationships" xmlns:p="http://schemas.openxmlformats.org/presentationml/2006/main">
  <p:tag name="AS_UNIQUEID" val="1498"/>
</p:tagLst>
</file>

<file path=ppt/tags/tag312.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AS_UNIQUEID" val="1499"/>
</p:tagLst>
</file>

<file path=ppt/tags/tag314.xml><?xml version="1.0" encoding="utf-8"?>
<p:tagLst xmlns:a="http://schemas.openxmlformats.org/drawingml/2006/main" xmlns:r="http://schemas.openxmlformats.org/officeDocument/2006/relationships" xmlns:p="http://schemas.openxmlformats.org/presentationml/2006/main">
  <p:tag name="AS_UNIQUEID" val="1500"/>
</p:tagLst>
</file>

<file path=ppt/tags/tag315.xml><?xml version="1.0" encoding="utf-8"?>
<p:tagLst xmlns:a="http://schemas.openxmlformats.org/drawingml/2006/main" xmlns:r="http://schemas.openxmlformats.org/officeDocument/2006/relationships" xmlns:p="http://schemas.openxmlformats.org/presentationml/2006/main">
  <p:tag name="AS_UNIQUEID" val="1365"/>
</p:tagLst>
</file>

<file path=ppt/tags/tag31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317.xml><?xml version="1.0" encoding="utf-8"?>
<p:tagLst xmlns:a="http://schemas.openxmlformats.org/drawingml/2006/main" xmlns:r="http://schemas.openxmlformats.org/officeDocument/2006/relationships" xmlns:p="http://schemas.openxmlformats.org/presentationml/2006/main">
  <p:tag name="AS_UNIQUEID" val="3704"/>
  <p:tag name="KSO_WM_UNIT_TABLE_BEAUTIFY" val="smartTable{8f28213a-948e-410e-b582-c12309152758}"/>
  <p:tag name="TABLE_ENDDRAG_ORIGIN_RECT" val="900*429"/>
  <p:tag name="TABLE_ENDDRAG_RECT" val="32*85*900*429"/>
</p:tagLst>
</file>

<file path=ppt/tags/tag318.xml><?xml version="1.0" encoding="utf-8"?>
<p:tagLst xmlns:a="http://schemas.openxmlformats.org/drawingml/2006/main" xmlns:r="http://schemas.openxmlformats.org/officeDocument/2006/relationships" xmlns:p="http://schemas.openxmlformats.org/presentationml/2006/main">
  <p:tag name="AS_UNIQUEID" val="1498"/>
</p:tagLst>
</file>

<file path=ppt/tags/tag319.xml><?xml version="1.0" encoding="utf-8"?>
<p:tagLst xmlns:a="http://schemas.openxmlformats.org/drawingml/2006/main" xmlns:r="http://schemas.openxmlformats.org/officeDocument/2006/relationships" xmlns:p="http://schemas.openxmlformats.org/presentationml/2006/main">
  <p:tag name="AS_UNIQUEID" val="2717"/>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AS_UNIQUEID" val="5686"/>
</p:tagLst>
</file>

<file path=ppt/tags/tag320.xml><?xml version="1.0" encoding="utf-8"?>
<p:tagLst xmlns:a="http://schemas.openxmlformats.org/drawingml/2006/main" xmlns:r="http://schemas.openxmlformats.org/officeDocument/2006/relationships" xmlns:p="http://schemas.openxmlformats.org/presentationml/2006/main">
  <p:tag name="AS_UNIQUEID" val="1499"/>
</p:tagLst>
</file>

<file path=ppt/tags/tag321.xml><?xml version="1.0" encoding="utf-8"?>
<p:tagLst xmlns:a="http://schemas.openxmlformats.org/drawingml/2006/main" xmlns:r="http://schemas.openxmlformats.org/officeDocument/2006/relationships" xmlns:p="http://schemas.openxmlformats.org/presentationml/2006/main">
  <p:tag name="AS_UNIQUEID" val="1500"/>
</p:tagLst>
</file>

<file path=ppt/tags/tag322.xml><?xml version="1.0" encoding="utf-8"?>
<p:tagLst xmlns:a="http://schemas.openxmlformats.org/drawingml/2006/main" xmlns:r="http://schemas.openxmlformats.org/officeDocument/2006/relationships" xmlns:p="http://schemas.openxmlformats.org/presentationml/2006/main">
  <p:tag name="AS_UNIQUEID" val="3700"/>
</p:tagLst>
</file>

<file path=ppt/tags/tag323.xml><?xml version="1.0" encoding="utf-8"?>
<p:tagLst xmlns:a="http://schemas.openxmlformats.org/drawingml/2006/main" xmlns:r="http://schemas.openxmlformats.org/officeDocument/2006/relationships" xmlns:p="http://schemas.openxmlformats.org/presentationml/2006/main">
  <p:tag name="AS_UNIQUEID" val="3701"/>
</p:tagLst>
</file>

<file path=ppt/tags/tag324.xml><?xml version="1.0" encoding="utf-8"?>
<p:tagLst xmlns:a="http://schemas.openxmlformats.org/drawingml/2006/main" xmlns:r="http://schemas.openxmlformats.org/officeDocument/2006/relationships" xmlns:p="http://schemas.openxmlformats.org/presentationml/2006/main">
  <p:tag name="AS_UNIQUEID" val="3702"/>
</p:tagLst>
</file>

<file path=ppt/tags/tag325.xml><?xml version="1.0" encoding="utf-8"?>
<p:tagLst xmlns:a="http://schemas.openxmlformats.org/drawingml/2006/main" xmlns:r="http://schemas.openxmlformats.org/officeDocument/2006/relationships" xmlns:p="http://schemas.openxmlformats.org/presentationml/2006/main">
  <p:tag name="AS_UNIQUEID" val="1949"/>
</p:tagLst>
</file>

<file path=ppt/tags/tag326.xml><?xml version="1.0" encoding="utf-8"?>
<p:tagLst xmlns:a="http://schemas.openxmlformats.org/drawingml/2006/main" xmlns:r="http://schemas.openxmlformats.org/officeDocument/2006/relationships" xmlns:p="http://schemas.openxmlformats.org/presentationml/2006/main">
  <p:tag name="AS_UNIQUEID" val="1950"/>
</p:tagLst>
</file>

<file path=ppt/tags/tag327.xml><?xml version="1.0" encoding="utf-8"?>
<p:tagLst xmlns:a="http://schemas.openxmlformats.org/drawingml/2006/main" xmlns:r="http://schemas.openxmlformats.org/officeDocument/2006/relationships" xmlns:p="http://schemas.openxmlformats.org/presentationml/2006/main">
  <p:tag name="AS_UNIQUEID" val="1951"/>
</p:tagLst>
</file>

<file path=ppt/tags/tag328.xml><?xml version="1.0" encoding="utf-8"?>
<p:tagLst xmlns:a="http://schemas.openxmlformats.org/drawingml/2006/main" xmlns:r="http://schemas.openxmlformats.org/officeDocument/2006/relationships" xmlns:p="http://schemas.openxmlformats.org/presentationml/2006/main">
  <p:tag name="AS_UNIQUEID" val="1952"/>
</p:tagLst>
</file>

<file path=ppt/tags/tag329.xml><?xml version="1.0" encoding="utf-8"?>
<p:tagLst xmlns:a="http://schemas.openxmlformats.org/drawingml/2006/main" xmlns:r="http://schemas.openxmlformats.org/officeDocument/2006/relationships" xmlns:p="http://schemas.openxmlformats.org/presentationml/2006/main">
  <p:tag name="AS_UNIQUEID" val="1953"/>
</p:tagLst>
</file>

<file path=ppt/tags/tag33.xml><?xml version="1.0" encoding="utf-8"?>
<p:tagLst xmlns:a="http://schemas.openxmlformats.org/drawingml/2006/main" xmlns:r="http://schemas.openxmlformats.org/officeDocument/2006/relationships" xmlns:p="http://schemas.openxmlformats.org/presentationml/2006/main">
  <p:tag name="AS_UNIQUEID" val="5687"/>
</p:tagLst>
</file>

<file path=ppt/tags/tag330.xml><?xml version="1.0" encoding="utf-8"?>
<p:tagLst xmlns:a="http://schemas.openxmlformats.org/drawingml/2006/main" xmlns:r="http://schemas.openxmlformats.org/officeDocument/2006/relationships" xmlns:p="http://schemas.openxmlformats.org/presentationml/2006/main">
  <p:tag name="AS_UNIQUEID" val="1954"/>
</p:tagLst>
</file>

<file path=ppt/tags/tag331.xml><?xml version="1.0" encoding="utf-8"?>
<p:tagLst xmlns:a="http://schemas.openxmlformats.org/drawingml/2006/main" xmlns:r="http://schemas.openxmlformats.org/officeDocument/2006/relationships" xmlns:p="http://schemas.openxmlformats.org/presentationml/2006/main">
  <p:tag name="AS_UNIQUEID" val="1945"/>
</p:tagLst>
</file>

<file path=ppt/tags/tag332.xml><?xml version="1.0" encoding="utf-8"?>
<p:tagLst xmlns:a="http://schemas.openxmlformats.org/drawingml/2006/main" xmlns:r="http://schemas.openxmlformats.org/officeDocument/2006/relationships" xmlns:p="http://schemas.openxmlformats.org/presentationml/2006/main">
  <p:tag name="AS_UNIQUEID" val="1946"/>
</p:tagLst>
</file>

<file path=ppt/tags/tag333.xml><?xml version="1.0" encoding="utf-8"?>
<p:tagLst xmlns:a="http://schemas.openxmlformats.org/drawingml/2006/main" xmlns:r="http://schemas.openxmlformats.org/officeDocument/2006/relationships" xmlns:p="http://schemas.openxmlformats.org/presentationml/2006/main">
  <p:tag name="AS_UNIQUEID" val="1947"/>
</p:tagLst>
</file>

<file path=ppt/tags/tag34.xml><?xml version="1.0" encoding="utf-8"?>
<p:tagLst xmlns:a="http://schemas.openxmlformats.org/drawingml/2006/main" xmlns:r="http://schemas.openxmlformats.org/officeDocument/2006/relationships" xmlns:p="http://schemas.openxmlformats.org/presentationml/2006/main">
  <p:tag name="AS_UNIQUEID" val="5688"/>
</p:tagLst>
</file>

<file path=ppt/tags/tag35.xml><?xml version="1.0" encoding="utf-8"?>
<p:tagLst xmlns:a="http://schemas.openxmlformats.org/drawingml/2006/main" xmlns:r="http://schemas.openxmlformats.org/officeDocument/2006/relationships" xmlns:p="http://schemas.openxmlformats.org/presentationml/2006/main">
  <p:tag name="AS_UNIQUEID" val="5689"/>
</p:tagLst>
</file>

<file path=ppt/tags/tag36.xml><?xml version="1.0" encoding="utf-8"?>
<p:tagLst xmlns:a="http://schemas.openxmlformats.org/drawingml/2006/main" xmlns:r="http://schemas.openxmlformats.org/officeDocument/2006/relationships" xmlns:p="http://schemas.openxmlformats.org/presentationml/2006/main">
  <p:tag name="AS_UNIQUEID" val="5690"/>
</p:tagLst>
</file>

<file path=ppt/tags/tag37.xml><?xml version="1.0" encoding="utf-8"?>
<p:tagLst xmlns:a="http://schemas.openxmlformats.org/drawingml/2006/main" xmlns:r="http://schemas.openxmlformats.org/officeDocument/2006/relationships" xmlns:p="http://schemas.openxmlformats.org/presentationml/2006/main">
  <p:tag name="AS_UNIQUEID" val="5692"/>
</p:tagLst>
</file>

<file path=ppt/tags/tag38.xml><?xml version="1.0" encoding="utf-8"?>
<p:tagLst xmlns:a="http://schemas.openxmlformats.org/drawingml/2006/main" xmlns:r="http://schemas.openxmlformats.org/officeDocument/2006/relationships" xmlns:p="http://schemas.openxmlformats.org/presentationml/2006/main">
  <p:tag name="AS_UNIQUEID" val="5693"/>
</p:tagLst>
</file>

<file path=ppt/tags/tag39.xml><?xml version="1.0" encoding="utf-8"?>
<p:tagLst xmlns:a="http://schemas.openxmlformats.org/drawingml/2006/main" xmlns:r="http://schemas.openxmlformats.org/officeDocument/2006/relationships" xmlns:p="http://schemas.openxmlformats.org/presentationml/2006/main">
  <p:tag name="AS_UNIQUEID" val="5694"/>
</p:tagLst>
</file>

<file path=ppt/tags/tag4.xml><?xml version="1.0" encoding="utf-8"?>
<p:tagLst xmlns:a="http://schemas.openxmlformats.org/drawingml/2006/main" xmlns:r="http://schemas.openxmlformats.org/officeDocument/2006/relationships" xmlns:p="http://schemas.openxmlformats.org/presentationml/2006/main">
  <p:tag name="AS_UNIQUEID" val="5729"/>
</p:tagLst>
</file>

<file path=ppt/tags/tag40.xml><?xml version="1.0" encoding="utf-8"?>
<p:tagLst xmlns:a="http://schemas.openxmlformats.org/drawingml/2006/main" xmlns:r="http://schemas.openxmlformats.org/officeDocument/2006/relationships" xmlns:p="http://schemas.openxmlformats.org/presentationml/2006/main">
  <p:tag name="AS_UNIQUEID" val="5695"/>
</p:tagLst>
</file>

<file path=ppt/tags/tag41.xml><?xml version="1.0" encoding="utf-8"?>
<p:tagLst xmlns:a="http://schemas.openxmlformats.org/drawingml/2006/main" xmlns:r="http://schemas.openxmlformats.org/officeDocument/2006/relationships" xmlns:p="http://schemas.openxmlformats.org/presentationml/2006/main">
  <p:tag name="AS_UNIQUEID" val="5697"/>
</p:tagLst>
</file>

<file path=ppt/tags/tag42.xml><?xml version="1.0" encoding="utf-8"?>
<p:tagLst xmlns:a="http://schemas.openxmlformats.org/drawingml/2006/main" xmlns:r="http://schemas.openxmlformats.org/officeDocument/2006/relationships" xmlns:p="http://schemas.openxmlformats.org/presentationml/2006/main">
  <p:tag name="AS_UNIQUEID" val="5698"/>
</p:tagLst>
</file>

<file path=ppt/tags/tag43.xml><?xml version="1.0" encoding="utf-8"?>
<p:tagLst xmlns:a="http://schemas.openxmlformats.org/drawingml/2006/main" xmlns:r="http://schemas.openxmlformats.org/officeDocument/2006/relationships" xmlns:p="http://schemas.openxmlformats.org/presentationml/2006/main">
  <p:tag name="AS_UNIQUEID" val="5699"/>
</p:tagLst>
</file>

<file path=ppt/tags/tag44.xml><?xml version="1.0" encoding="utf-8"?>
<p:tagLst xmlns:a="http://schemas.openxmlformats.org/drawingml/2006/main" xmlns:r="http://schemas.openxmlformats.org/officeDocument/2006/relationships" xmlns:p="http://schemas.openxmlformats.org/presentationml/2006/main">
  <p:tag name="AS_UNIQUEID" val="5701"/>
</p:tagLst>
</file>

<file path=ppt/tags/tag45.xml><?xml version="1.0" encoding="utf-8"?>
<p:tagLst xmlns:a="http://schemas.openxmlformats.org/drawingml/2006/main" xmlns:r="http://schemas.openxmlformats.org/officeDocument/2006/relationships" xmlns:p="http://schemas.openxmlformats.org/presentationml/2006/main">
  <p:tag name="AS_UNIQUEID" val="5702"/>
</p:tagLst>
</file>

<file path=ppt/tags/tag46.xml><?xml version="1.0" encoding="utf-8"?>
<p:tagLst xmlns:a="http://schemas.openxmlformats.org/drawingml/2006/main" xmlns:r="http://schemas.openxmlformats.org/officeDocument/2006/relationships" xmlns:p="http://schemas.openxmlformats.org/presentationml/2006/main">
  <p:tag name="AS_UNIQUEID" val="5703"/>
</p:tagLst>
</file>

<file path=ppt/tags/tag47.xml><?xml version="1.0" encoding="utf-8"?>
<p:tagLst xmlns:a="http://schemas.openxmlformats.org/drawingml/2006/main" xmlns:r="http://schemas.openxmlformats.org/officeDocument/2006/relationships" xmlns:p="http://schemas.openxmlformats.org/presentationml/2006/main">
  <p:tag name="AS_UNIQUEID" val="5704"/>
</p:tagLst>
</file>

<file path=ppt/tags/tag48.xml><?xml version="1.0" encoding="utf-8"?>
<p:tagLst xmlns:a="http://schemas.openxmlformats.org/drawingml/2006/main" xmlns:r="http://schemas.openxmlformats.org/officeDocument/2006/relationships" xmlns:p="http://schemas.openxmlformats.org/presentationml/2006/main">
  <p:tag name="AS_UNIQUEID" val="5705"/>
</p:tagLst>
</file>

<file path=ppt/tags/tag49.xml><?xml version="1.0" encoding="utf-8"?>
<p:tagLst xmlns:a="http://schemas.openxmlformats.org/drawingml/2006/main" xmlns:r="http://schemas.openxmlformats.org/officeDocument/2006/relationships" xmlns:p="http://schemas.openxmlformats.org/presentationml/2006/main">
  <p:tag name="AS_UNIQUEID" val="5706"/>
</p:tagLst>
</file>

<file path=ppt/tags/tag5.xml><?xml version="1.0" encoding="utf-8"?>
<p:tagLst xmlns:a="http://schemas.openxmlformats.org/drawingml/2006/main" xmlns:r="http://schemas.openxmlformats.org/officeDocument/2006/relationships" xmlns:p="http://schemas.openxmlformats.org/presentationml/2006/main">
  <p:tag name="AS_UNIQUEID" val="5730"/>
</p:tagLst>
</file>

<file path=ppt/tags/tag50.xml><?xml version="1.0" encoding="utf-8"?>
<p:tagLst xmlns:a="http://schemas.openxmlformats.org/drawingml/2006/main" xmlns:r="http://schemas.openxmlformats.org/officeDocument/2006/relationships" xmlns:p="http://schemas.openxmlformats.org/presentationml/2006/main">
  <p:tag name="AS_UNIQUEID" val="5708"/>
</p:tagLst>
</file>

<file path=ppt/tags/tag51.xml><?xml version="1.0" encoding="utf-8"?>
<p:tagLst xmlns:a="http://schemas.openxmlformats.org/drawingml/2006/main" xmlns:r="http://schemas.openxmlformats.org/officeDocument/2006/relationships" xmlns:p="http://schemas.openxmlformats.org/presentationml/2006/main">
  <p:tag name="AS_UNIQUEID" val="5709"/>
</p:tagLst>
</file>

<file path=ppt/tags/tag52.xml><?xml version="1.0" encoding="utf-8"?>
<p:tagLst xmlns:a="http://schemas.openxmlformats.org/drawingml/2006/main" xmlns:r="http://schemas.openxmlformats.org/officeDocument/2006/relationships" xmlns:p="http://schemas.openxmlformats.org/presentationml/2006/main">
  <p:tag name="AS_UNIQUEID" val="5710"/>
</p:tagLst>
</file>

<file path=ppt/tags/tag53.xml><?xml version="1.0" encoding="utf-8"?>
<p:tagLst xmlns:a="http://schemas.openxmlformats.org/drawingml/2006/main" xmlns:r="http://schemas.openxmlformats.org/officeDocument/2006/relationships" xmlns:p="http://schemas.openxmlformats.org/presentationml/2006/main">
  <p:tag name="AS_UNIQUEID" val="5711"/>
</p:tagLst>
</file>

<file path=ppt/tags/tag54.xml><?xml version="1.0" encoding="utf-8"?>
<p:tagLst xmlns:a="http://schemas.openxmlformats.org/drawingml/2006/main" xmlns:r="http://schemas.openxmlformats.org/officeDocument/2006/relationships" xmlns:p="http://schemas.openxmlformats.org/presentationml/2006/main">
  <p:tag name="AS_UNIQUEID" val="5712"/>
</p:tagLst>
</file>

<file path=ppt/tags/tag55.xml><?xml version="1.0" encoding="utf-8"?>
<p:tagLst xmlns:a="http://schemas.openxmlformats.org/drawingml/2006/main" xmlns:r="http://schemas.openxmlformats.org/officeDocument/2006/relationships" xmlns:p="http://schemas.openxmlformats.org/presentationml/2006/main">
  <p:tag name="AS_UNIQUEID" val="5713"/>
</p:tagLst>
</file>

<file path=ppt/tags/tag56.xml><?xml version="1.0" encoding="utf-8"?>
<p:tagLst xmlns:a="http://schemas.openxmlformats.org/drawingml/2006/main" xmlns:r="http://schemas.openxmlformats.org/officeDocument/2006/relationships" xmlns:p="http://schemas.openxmlformats.org/presentationml/2006/main">
  <p:tag name="AS_UNIQUEID" val="5715"/>
</p:tagLst>
</file>

<file path=ppt/tags/tag57.xml><?xml version="1.0" encoding="utf-8"?>
<p:tagLst xmlns:a="http://schemas.openxmlformats.org/drawingml/2006/main" xmlns:r="http://schemas.openxmlformats.org/officeDocument/2006/relationships" xmlns:p="http://schemas.openxmlformats.org/presentationml/2006/main">
  <p:tag name="AS_UNIQUEID" val="5716"/>
</p:tagLst>
</file>

<file path=ppt/tags/tag58.xml><?xml version="1.0" encoding="utf-8"?>
<p:tagLst xmlns:a="http://schemas.openxmlformats.org/drawingml/2006/main" xmlns:r="http://schemas.openxmlformats.org/officeDocument/2006/relationships" xmlns:p="http://schemas.openxmlformats.org/presentationml/2006/main">
  <p:tag name="AS_UNIQUEID" val="5717"/>
</p:tagLst>
</file>

<file path=ppt/tags/tag59.xml><?xml version="1.0" encoding="utf-8"?>
<p:tagLst xmlns:a="http://schemas.openxmlformats.org/drawingml/2006/main" xmlns:r="http://schemas.openxmlformats.org/officeDocument/2006/relationships" xmlns:p="http://schemas.openxmlformats.org/presentationml/2006/main">
  <p:tag name="AS_UNIQUEID" val="5718"/>
</p:tagLst>
</file>

<file path=ppt/tags/tag6.xml><?xml version="1.0" encoding="utf-8"?>
<p:tagLst xmlns:a="http://schemas.openxmlformats.org/drawingml/2006/main" xmlns:r="http://schemas.openxmlformats.org/officeDocument/2006/relationships" xmlns:p="http://schemas.openxmlformats.org/presentationml/2006/main">
  <p:tag name="AS_UNIQUEID" val="5731"/>
</p:tagLst>
</file>

<file path=ppt/tags/tag60.xml><?xml version="1.0" encoding="utf-8"?>
<p:tagLst xmlns:a="http://schemas.openxmlformats.org/drawingml/2006/main" xmlns:r="http://schemas.openxmlformats.org/officeDocument/2006/relationships" xmlns:p="http://schemas.openxmlformats.org/presentationml/2006/main">
  <p:tag name="AS_UNIQUEID" val="5719"/>
</p:tagLst>
</file>

<file path=ppt/tags/tag61.xml><?xml version="1.0" encoding="utf-8"?>
<p:tagLst xmlns:a="http://schemas.openxmlformats.org/drawingml/2006/main" xmlns:r="http://schemas.openxmlformats.org/officeDocument/2006/relationships" xmlns:p="http://schemas.openxmlformats.org/presentationml/2006/main">
  <p:tag name="AS_UNIQUEID" val="5721"/>
</p:tagLst>
</file>

<file path=ppt/tags/tag62.xml><?xml version="1.0" encoding="utf-8"?>
<p:tagLst xmlns:a="http://schemas.openxmlformats.org/drawingml/2006/main" xmlns:r="http://schemas.openxmlformats.org/officeDocument/2006/relationships" xmlns:p="http://schemas.openxmlformats.org/presentationml/2006/main">
  <p:tag name="AS_UNIQUEID" val="5722"/>
</p:tagLst>
</file>

<file path=ppt/tags/tag63.xml><?xml version="1.0" encoding="utf-8"?>
<p:tagLst xmlns:a="http://schemas.openxmlformats.org/drawingml/2006/main" xmlns:r="http://schemas.openxmlformats.org/officeDocument/2006/relationships" xmlns:p="http://schemas.openxmlformats.org/presentationml/2006/main">
  <p:tag name="AS_UNIQUEID" val="5723"/>
</p:tagLst>
</file>

<file path=ppt/tags/tag64.xml><?xml version="1.0" encoding="utf-8"?>
<p:tagLst xmlns:a="http://schemas.openxmlformats.org/drawingml/2006/main" xmlns:r="http://schemas.openxmlformats.org/officeDocument/2006/relationships" xmlns:p="http://schemas.openxmlformats.org/presentationml/2006/main">
  <p:tag name="AS_UNIQUEID" val="5724"/>
</p:tagLst>
</file>

<file path=ppt/tags/tag65.xml><?xml version="1.0" encoding="utf-8"?>
<p:tagLst xmlns:a="http://schemas.openxmlformats.org/drawingml/2006/main" xmlns:r="http://schemas.openxmlformats.org/officeDocument/2006/relationships" xmlns:p="http://schemas.openxmlformats.org/presentationml/2006/main">
  <p:tag name="AS_UNIQUEID" val="5725"/>
</p:tagLst>
</file>

<file path=ppt/tags/tag66.xml><?xml version="1.0" encoding="utf-8"?>
<p:tagLst xmlns:a="http://schemas.openxmlformats.org/drawingml/2006/main" xmlns:r="http://schemas.openxmlformats.org/officeDocument/2006/relationships" xmlns:p="http://schemas.openxmlformats.org/presentationml/2006/main">
  <p:tag name="AS_UNIQUEID" val="879"/>
</p:tagLst>
</file>

<file path=ppt/tags/tag67.xml><?xml version="1.0" encoding="utf-8"?>
<p:tagLst xmlns:a="http://schemas.openxmlformats.org/drawingml/2006/main" xmlns:r="http://schemas.openxmlformats.org/officeDocument/2006/relationships" xmlns:p="http://schemas.openxmlformats.org/presentationml/2006/main">
  <p:tag name="AS_UNIQUEID" val="5738"/>
</p:tagLst>
</file>

<file path=ppt/tags/tag68.xml><?xml version="1.0" encoding="utf-8"?>
<p:tagLst xmlns:a="http://schemas.openxmlformats.org/drawingml/2006/main" xmlns:r="http://schemas.openxmlformats.org/officeDocument/2006/relationships" xmlns:p="http://schemas.openxmlformats.org/presentationml/2006/main">
  <p:tag name="AS_UNIQUEID" val="875"/>
</p:tagLst>
</file>

<file path=ppt/tags/tag69.xml><?xml version="1.0" encoding="utf-8"?>
<p:tagLst xmlns:a="http://schemas.openxmlformats.org/drawingml/2006/main" xmlns:r="http://schemas.openxmlformats.org/officeDocument/2006/relationships" xmlns:p="http://schemas.openxmlformats.org/presentationml/2006/main">
  <p:tag name="AS_UNIQUEID" val="60"/>
</p:tagLst>
</file>

<file path=ppt/tags/tag7.xml><?xml version="1.0" encoding="utf-8"?>
<p:tagLst xmlns:a="http://schemas.openxmlformats.org/drawingml/2006/main" xmlns:r="http://schemas.openxmlformats.org/officeDocument/2006/relationships" xmlns:p="http://schemas.openxmlformats.org/presentationml/2006/main">
  <p:tag name="AS_UNIQUEID" val="5732"/>
</p:tagLst>
</file>

<file path=ppt/tags/tag70.xml><?xml version="1.0" encoding="utf-8"?>
<p:tagLst xmlns:a="http://schemas.openxmlformats.org/drawingml/2006/main" xmlns:r="http://schemas.openxmlformats.org/officeDocument/2006/relationships" xmlns:p="http://schemas.openxmlformats.org/presentationml/2006/main">
  <p:tag name="AS_UNIQUEID" val="61"/>
</p:tagLst>
</file>

<file path=ppt/tags/tag71.xml><?xml version="1.0" encoding="utf-8"?>
<p:tagLst xmlns:a="http://schemas.openxmlformats.org/drawingml/2006/main" xmlns:r="http://schemas.openxmlformats.org/officeDocument/2006/relationships" xmlns:p="http://schemas.openxmlformats.org/presentationml/2006/main">
  <p:tag name="AS_UNIQUEID" val="62"/>
</p:tagLst>
</file>

<file path=ppt/tags/tag72.xml><?xml version="1.0" encoding="utf-8"?>
<p:tagLst xmlns:a="http://schemas.openxmlformats.org/drawingml/2006/main" xmlns:r="http://schemas.openxmlformats.org/officeDocument/2006/relationships" xmlns:p="http://schemas.openxmlformats.org/presentationml/2006/main">
  <p:tag name="AS_UNIQUEID" val="63"/>
</p:tagLst>
</file>

<file path=ppt/tags/tag73.xml><?xml version="1.0" encoding="utf-8"?>
<p:tagLst xmlns:a="http://schemas.openxmlformats.org/drawingml/2006/main" xmlns:r="http://schemas.openxmlformats.org/officeDocument/2006/relationships" xmlns:p="http://schemas.openxmlformats.org/presentationml/2006/main">
  <p:tag name="AS_UNIQUEID" val="110"/>
</p:tagLst>
</file>

<file path=ppt/tags/tag74.xml><?xml version="1.0" encoding="utf-8"?>
<p:tagLst xmlns:a="http://schemas.openxmlformats.org/drawingml/2006/main" xmlns:r="http://schemas.openxmlformats.org/officeDocument/2006/relationships" xmlns:p="http://schemas.openxmlformats.org/presentationml/2006/main">
  <p:tag name="AS_UNIQUEID" val="617"/>
</p:tagLst>
</file>

<file path=ppt/tags/tag75.xml><?xml version="1.0" encoding="utf-8"?>
<p:tagLst xmlns:a="http://schemas.openxmlformats.org/drawingml/2006/main" xmlns:r="http://schemas.openxmlformats.org/officeDocument/2006/relationships" xmlns:p="http://schemas.openxmlformats.org/presentationml/2006/main">
  <p:tag name="AS_UNIQUEID" val="2926"/>
</p:tagLst>
</file>

<file path=ppt/tags/tag76.xml><?xml version="1.0" encoding="utf-8"?>
<p:tagLst xmlns:a="http://schemas.openxmlformats.org/drawingml/2006/main" xmlns:r="http://schemas.openxmlformats.org/officeDocument/2006/relationships" xmlns:p="http://schemas.openxmlformats.org/presentationml/2006/main">
  <p:tag name="AS_UNIQUEID" val="5769"/>
</p:tagLst>
</file>

<file path=ppt/tags/tag77.xml><?xml version="1.0" encoding="utf-8"?>
<p:tagLst xmlns:a="http://schemas.openxmlformats.org/drawingml/2006/main" xmlns:r="http://schemas.openxmlformats.org/officeDocument/2006/relationships" xmlns:p="http://schemas.openxmlformats.org/presentationml/2006/main">
  <p:tag name="AS_UNIQUEID" val="53"/>
</p:tagLst>
</file>

<file path=ppt/tags/tag78.xml><?xml version="1.0" encoding="utf-8"?>
<p:tagLst xmlns:a="http://schemas.openxmlformats.org/drawingml/2006/main" xmlns:r="http://schemas.openxmlformats.org/officeDocument/2006/relationships" xmlns:p="http://schemas.openxmlformats.org/presentationml/2006/main">
  <p:tag name="AS_UNIQUEID" val="54"/>
</p:tagLst>
</file>

<file path=ppt/tags/tag79.xml><?xml version="1.0" encoding="utf-8"?>
<p:tagLst xmlns:a="http://schemas.openxmlformats.org/drawingml/2006/main" xmlns:r="http://schemas.openxmlformats.org/officeDocument/2006/relationships" xmlns:p="http://schemas.openxmlformats.org/presentationml/2006/main">
  <p:tag name="AS_UNIQUEID" val="55"/>
</p:tagLst>
</file>

<file path=ppt/tags/tag8.xml><?xml version="1.0" encoding="utf-8"?>
<p:tagLst xmlns:a="http://schemas.openxmlformats.org/drawingml/2006/main" xmlns:r="http://schemas.openxmlformats.org/officeDocument/2006/relationships" xmlns:p="http://schemas.openxmlformats.org/presentationml/2006/main">
  <p:tag name="AS_UNIQUEID" val="5658"/>
</p:tagLst>
</file>

<file path=ppt/tags/tag80.xml><?xml version="1.0" encoding="utf-8"?>
<p:tagLst xmlns:a="http://schemas.openxmlformats.org/drawingml/2006/main" xmlns:r="http://schemas.openxmlformats.org/officeDocument/2006/relationships" xmlns:p="http://schemas.openxmlformats.org/presentationml/2006/main">
  <p:tag name="AS_UNIQUEID" val="57"/>
</p:tagLst>
</file>

<file path=ppt/tags/tag81.xml><?xml version="1.0" encoding="utf-8"?>
<p:tagLst xmlns:a="http://schemas.openxmlformats.org/drawingml/2006/main" xmlns:r="http://schemas.openxmlformats.org/officeDocument/2006/relationships" xmlns:p="http://schemas.openxmlformats.org/presentationml/2006/main">
  <p:tag name="AS_UNIQUEID" val="58"/>
</p:tagLst>
</file>

<file path=ppt/tags/tag82.xml><?xml version="1.0" encoding="utf-8"?>
<p:tagLst xmlns:a="http://schemas.openxmlformats.org/drawingml/2006/main" xmlns:r="http://schemas.openxmlformats.org/officeDocument/2006/relationships" xmlns:p="http://schemas.openxmlformats.org/presentationml/2006/main">
  <p:tag name="AS_UNIQUEID" val="60"/>
</p:tagLst>
</file>

<file path=ppt/tags/tag83.xml><?xml version="1.0" encoding="utf-8"?>
<p:tagLst xmlns:a="http://schemas.openxmlformats.org/drawingml/2006/main" xmlns:r="http://schemas.openxmlformats.org/officeDocument/2006/relationships" xmlns:p="http://schemas.openxmlformats.org/presentationml/2006/main">
  <p:tag name="AS_UNIQUEID" val="61"/>
</p:tagLst>
</file>

<file path=ppt/tags/tag84.xml><?xml version="1.0" encoding="utf-8"?>
<p:tagLst xmlns:a="http://schemas.openxmlformats.org/drawingml/2006/main" xmlns:r="http://schemas.openxmlformats.org/officeDocument/2006/relationships" xmlns:p="http://schemas.openxmlformats.org/presentationml/2006/main">
  <p:tag name="AS_UNIQUEID" val="62"/>
</p:tagLst>
</file>

<file path=ppt/tags/tag85.xml><?xml version="1.0" encoding="utf-8"?>
<p:tagLst xmlns:a="http://schemas.openxmlformats.org/drawingml/2006/main" xmlns:r="http://schemas.openxmlformats.org/officeDocument/2006/relationships" xmlns:p="http://schemas.openxmlformats.org/presentationml/2006/main">
  <p:tag name="AS_UNIQUEID" val="63"/>
</p:tagLst>
</file>

<file path=ppt/tags/tag86.xml><?xml version="1.0" encoding="utf-8"?>
<p:tagLst xmlns:a="http://schemas.openxmlformats.org/drawingml/2006/main" xmlns:r="http://schemas.openxmlformats.org/officeDocument/2006/relationships" xmlns:p="http://schemas.openxmlformats.org/presentationml/2006/main">
  <p:tag name="AS_UNIQUEID" val="65"/>
</p:tagLst>
</file>

<file path=ppt/tags/tag87.xml><?xml version="1.0" encoding="utf-8"?>
<p:tagLst xmlns:a="http://schemas.openxmlformats.org/drawingml/2006/main" xmlns:r="http://schemas.openxmlformats.org/officeDocument/2006/relationships" xmlns:p="http://schemas.openxmlformats.org/presentationml/2006/main">
  <p:tag name="AS_UNIQUEID" val="66"/>
</p:tagLst>
</file>

<file path=ppt/tags/tag88.xml><?xml version="1.0" encoding="utf-8"?>
<p:tagLst xmlns:a="http://schemas.openxmlformats.org/drawingml/2006/main" xmlns:r="http://schemas.openxmlformats.org/officeDocument/2006/relationships" xmlns:p="http://schemas.openxmlformats.org/presentationml/2006/main">
  <p:tag name="AS_UNIQUEID" val="67"/>
</p:tagLst>
</file>

<file path=ppt/tags/tag89.xml><?xml version="1.0" encoding="utf-8"?>
<p:tagLst xmlns:a="http://schemas.openxmlformats.org/drawingml/2006/main" xmlns:r="http://schemas.openxmlformats.org/officeDocument/2006/relationships" xmlns:p="http://schemas.openxmlformats.org/presentationml/2006/main">
  <p:tag name="AS_UNIQUEID" val="69"/>
</p:tagLst>
</file>

<file path=ppt/tags/tag9.xml><?xml version="1.0" encoding="utf-8"?>
<p:tagLst xmlns:a="http://schemas.openxmlformats.org/drawingml/2006/main" xmlns:r="http://schemas.openxmlformats.org/officeDocument/2006/relationships" xmlns:p="http://schemas.openxmlformats.org/presentationml/2006/main">
  <p:tag name="AS_UNIQUEID" val="5659"/>
</p:tagLst>
</file>

<file path=ppt/tags/tag90.xml><?xml version="1.0" encoding="utf-8"?>
<p:tagLst xmlns:a="http://schemas.openxmlformats.org/drawingml/2006/main" xmlns:r="http://schemas.openxmlformats.org/officeDocument/2006/relationships" xmlns:p="http://schemas.openxmlformats.org/presentationml/2006/main">
  <p:tag name="AS_UNIQUEID" val="70"/>
</p:tagLst>
</file>

<file path=ppt/tags/tag91.xml><?xml version="1.0" encoding="utf-8"?>
<p:tagLst xmlns:a="http://schemas.openxmlformats.org/drawingml/2006/main" xmlns:r="http://schemas.openxmlformats.org/officeDocument/2006/relationships" xmlns:p="http://schemas.openxmlformats.org/presentationml/2006/main">
  <p:tag name="AS_UNIQUEID" val="71"/>
</p:tagLst>
</file>

<file path=ppt/tags/tag92.xml><?xml version="1.0" encoding="utf-8"?>
<p:tagLst xmlns:a="http://schemas.openxmlformats.org/drawingml/2006/main" xmlns:r="http://schemas.openxmlformats.org/officeDocument/2006/relationships" xmlns:p="http://schemas.openxmlformats.org/presentationml/2006/main">
  <p:tag name="AS_UNIQUEID" val="72"/>
</p:tagLst>
</file>

<file path=ppt/tags/tag93.xml><?xml version="1.0" encoding="utf-8"?>
<p:tagLst xmlns:a="http://schemas.openxmlformats.org/drawingml/2006/main" xmlns:r="http://schemas.openxmlformats.org/officeDocument/2006/relationships" xmlns:p="http://schemas.openxmlformats.org/presentationml/2006/main">
  <p:tag name="AS_UNIQUEID" val="73"/>
</p:tagLst>
</file>

<file path=ppt/tags/tag94.xml><?xml version="1.0" encoding="utf-8"?>
<p:tagLst xmlns:a="http://schemas.openxmlformats.org/drawingml/2006/main" xmlns:r="http://schemas.openxmlformats.org/officeDocument/2006/relationships" xmlns:p="http://schemas.openxmlformats.org/presentationml/2006/main">
  <p:tag name="AS_UNIQUEID" val="76"/>
</p:tagLst>
</file>

<file path=ppt/tags/tag95.xml><?xml version="1.0" encoding="utf-8"?>
<p:tagLst xmlns:a="http://schemas.openxmlformats.org/drawingml/2006/main" xmlns:r="http://schemas.openxmlformats.org/officeDocument/2006/relationships" xmlns:p="http://schemas.openxmlformats.org/presentationml/2006/main">
  <p:tag name="AS_UNIQUEID" val="79"/>
</p:tagLst>
</file>

<file path=ppt/tags/tag96.xml><?xml version="1.0" encoding="utf-8"?>
<p:tagLst xmlns:a="http://schemas.openxmlformats.org/drawingml/2006/main" xmlns:r="http://schemas.openxmlformats.org/officeDocument/2006/relationships" xmlns:p="http://schemas.openxmlformats.org/presentationml/2006/main">
  <p:tag name="AS_UNIQUEID" val="80"/>
</p:tagLst>
</file>

<file path=ppt/tags/tag97.xml><?xml version="1.0" encoding="utf-8"?>
<p:tagLst xmlns:a="http://schemas.openxmlformats.org/drawingml/2006/main" xmlns:r="http://schemas.openxmlformats.org/officeDocument/2006/relationships" xmlns:p="http://schemas.openxmlformats.org/presentationml/2006/main">
  <p:tag name="AS_UNIQUEID" val="81"/>
</p:tagLst>
</file>

<file path=ppt/tags/tag98.xml><?xml version="1.0" encoding="utf-8"?>
<p:tagLst xmlns:a="http://schemas.openxmlformats.org/drawingml/2006/main" xmlns:r="http://schemas.openxmlformats.org/officeDocument/2006/relationships" xmlns:p="http://schemas.openxmlformats.org/presentationml/2006/main">
  <p:tag name="AS_UNIQUEID" val="82"/>
</p:tagLst>
</file>

<file path=ppt/tags/tag99.xml><?xml version="1.0" encoding="utf-8"?>
<p:tagLst xmlns:a="http://schemas.openxmlformats.org/drawingml/2006/main" xmlns:r="http://schemas.openxmlformats.org/officeDocument/2006/relationships" xmlns:p="http://schemas.openxmlformats.org/presentationml/2006/main">
  <p:tag name="AS_UNIQUEID" val="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主题1">
  <a:themeElements>
    <a:clrScheme name="自定义 29">
      <a:dk1>
        <a:srgbClr val="333333"/>
      </a:dk1>
      <a:lt1>
        <a:sysClr val="window" lastClr="FFFFFF"/>
      </a:lt1>
      <a:dk2>
        <a:srgbClr val="44546A"/>
      </a:dk2>
      <a:lt2>
        <a:srgbClr val="FAFAFA"/>
      </a:lt2>
      <a:accent1>
        <a:srgbClr val="1479FF"/>
      </a:accent1>
      <a:accent2>
        <a:srgbClr val="00B0F0"/>
      </a:accent2>
      <a:accent3>
        <a:srgbClr val="5A5A5A"/>
      </a:accent3>
      <a:accent4>
        <a:srgbClr val="6E6E6E"/>
      </a:accent4>
      <a:accent5>
        <a:srgbClr val="878787"/>
      </a:accent5>
      <a:accent6>
        <a:srgbClr val="A5A5A5"/>
      </a:accent6>
      <a:hlink>
        <a:srgbClr val="333333"/>
      </a:hlink>
      <a:folHlink>
        <a:srgbClr val="5F5F5F"/>
      </a:folHlink>
    </a:clrScheme>
    <a:fontScheme name="ku0aawkg">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wrap="square" lIns="0" tIns="0" rIns="0" bIns="0" rtlCol="0" anchor="ctr">
        <a:noAutofit/>
      </a:bodyPr>
      <a:lstStyle>
        <a:defPPr algn="l">
          <a:defRPr dirty="0"/>
        </a:defPPr>
      </a:lstStyle>
    </a:spDef>
    <a:lnDef>
      <a:spPr>
        <a:ln w="12700">
          <a:solidFill>
            <a:schemeClr val="accent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dirty="0" smtClean="0">
            <a:solidFill>
              <a:schemeClr val="bg1"/>
            </a:solidFill>
          </a:defRPr>
        </a:defPPr>
      </a:lstStyle>
    </a:txDef>
  </a:objectDefaults>
  <a:extraClrSchemeLst/>
  <a:extLst>
    <a:ext uri="{05A4C25C-085E-4340-85A3-A5531E510DB2}">
      <thm15:themeFamily xmlns:thm15="http://schemas.microsoft.com/office/thememl/2012/main" name="主题1" id="{4C40044B-AD7F-41F2-9C55-447482E43D98}" vid="{98BB37B7-4B4F-4DF0-B75D-5A6F85F0FCED}"/>
    </a:ext>
  </a:extLst>
</a:theme>
</file>

<file path=ppt/theme/theme3.xml><?xml version="1.0" encoding="utf-8"?>
<a:theme xmlns:a="http://schemas.openxmlformats.org/drawingml/2006/main" name="3_Office 主题​​">
  <a:themeElements>
    <a:clrScheme name="自定义 2959">
      <a:dk1>
        <a:sysClr val="windowText" lastClr="000000"/>
      </a:dk1>
      <a:lt1>
        <a:sysClr val="window" lastClr="FFFFFF"/>
      </a:lt1>
      <a:dk2>
        <a:srgbClr val="44546A"/>
      </a:dk2>
      <a:lt2>
        <a:srgbClr val="E7E6E6"/>
      </a:lt2>
      <a:accent1>
        <a:srgbClr val="353C4B"/>
      </a:accent1>
      <a:accent2>
        <a:srgbClr val="22A739"/>
      </a:accent2>
      <a:accent3>
        <a:srgbClr val="353C4B"/>
      </a:accent3>
      <a:accent4>
        <a:srgbClr val="22A739"/>
      </a:accent4>
      <a:accent5>
        <a:srgbClr val="353C4B"/>
      </a:accent5>
      <a:accent6>
        <a:srgbClr val="22A739"/>
      </a:accent6>
      <a:hlink>
        <a:srgbClr val="0563C1"/>
      </a:hlink>
      <a:folHlink>
        <a:srgbClr val="954F72"/>
      </a:folHlink>
    </a:clrScheme>
    <a:fontScheme name="Aspect">
      <a:maj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Arial"/>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haoqing">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B6D4EC"/>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just">
          <a:spcBef>
            <a:spcPts val="1200"/>
          </a:spcBef>
          <a:defRPr sz="2400" dirty="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等线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等线"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939</Words>
  <Application>Microsoft Office PowerPoint</Application>
  <PresentationFormat>宽屏</PresentationFormat>
  <Paragraphs>120</Paragraphs>
  <Slides>19</Slides>
  <Notes>4</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19</vt:i4>
      </vt:variant>
    </vt:vector>
  </HeadingPairs>
  <TitlesOfParts>
    <vt:vector size="35" baseType="lpstr">
      <vt:lpstr>等线</vt:lpstr>
      <vt:lpstr>等线 Light</vt:lpstr>
      <vt:lpstr>黑体</vt:lpstr>
      <vt:lpstr>兰米宋韵</vt:lpstr>
      <vt:lpstr>三极正极黑简体</vt:lpstr>
      <vt:lpstr>微软雅黑</vt:lpstr>
      <vt:lpstr>微软雅黑 Light</vt:lpstr>
      <vt:lpstr>Arial</vt:lpstr>
      <vt:lpstr>Impact</vt:lpstr>
      <vt:lpstr>Times New Roman</vt:lpstr>
      <vt:lpstr>Verdana</vt:lpstr>
      <vt:lpstr>Wingdings</vt:lpstr>
      <vt:lpstr>Office 主题​​</vt:lpstr>
      <vt:lpstr>主题1</vt:lpstr>
      <vt:lpstr>3_Office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小 夜刀</cp:lastModifiedBy>
  <cp:revision>3</cp:revision>
  <cp:lastPrinted>2024-03-21T11:14:47Z</cp:lastPrinted>
  <dcterms:created xsi:type="dcterms:W3CDTF">2024-03-21T11:14:47Z</dcterms:created>
  <dcterms:modified xsi:type="dcterms:W3CDTF">2025-03-18T07:12:15Z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