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heme/theme2.xml" ContentType="application/vnd.openxmlformats-officedocument.theme+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notesSlides/notesSlide1.xml" ContentType="application/vnd.openxmlformats-officedocument.presentationml.notesSlide+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notesSlides/notesSlide2.xml" ContentType="application/vnd.openxmlformats-officedocument.presentationml.notesSlide+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notesSlides/notesSlide3.xml" ContentType="application/vnd.openxmlformats-officedocument.presentationml.notesSlide+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notesSlides/notesSlide4.xml" ContentType="application/vnd.openxmlformats-officedocument.presentationml.notesSlide+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notesSlides/notesSlide5.xml" ContentType="application/vnd.openxmlformats-officedocument.presentationml.notesSlide+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notesSlides/notesSlide6.xml" ContentType="application/vnd.openxmlformats-officedocument.presentationml.notesSlide+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notesSlides/notesSlide7.xml" ContentType="application/vnd.openxmlformats-officedocument.presentationml.notesSlide+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notesSlides/notesSlide8.xml" ContentType="application/vnd.openxmlformats-officedocument.presentationml.notesSlide+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notesSlides/notesSlide9.xml" ContentType="application/vnd.openxmlformats-officedocument.presentationml.notesSlide+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3408" r:id="rId2"/>
    <p:sldId id="725" r:id="rId3"/>
    <p:sldId id="6335" r:id="rId4"/>
    <p:sldId id="6445" r:id="rId5"/>
    <p:sldId id="6616" r:id="rId6"/>
    <p:sldId id="6682" r:id="rId7"/>
    <p:sldId id="6683" r:id="rId8"/>
    <p:sldId id="6528" r:id="rId9"/>
    <p:sldId id="6281" r:id="rId10"/>
    <p:sldId id="6686" r:id="rId11"/>
    <p:sldId id="6712" r:id="rId12"/>
    <p:sldId id="6694" r:id="rId13"/>
    <p:sldId id="6696" r:id="rId14"/>
    <p:sldId id="6701" r:id="rId15"/>
    <p:sldId id="6697" r:id="rId16"/>
    <p:sldId id="6698" r:id="rId17"/>
    <p:sldId id="6699" r:id="rId18"/>
    <p:sldId id="6705" r:id="rId19"/>
    <p:sldId id="6327" r:id="rId20"/>
    <p:sldId id="3407" r:id="rId21"/>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86FB3DD4-18F2-43C1-9796-E7AD5A3C68F7}">
          <p14:sldIdLst>
            <p14:sldId id="3408"/>
            <p14:sldId id="725"/>
            <p14:sldId id="6335"/>
            <p14:sldId id="6445"/>
            <p14:sldId id="6616"/>
            <p14:sldId id="6682"/>
            <p14:sldId id="6683"/>
            <p14:sldId id="6528"/>
            <p14:sldId id="6281"/>
            <p14:sldId id="6686"/>
            <p14:sldId id="6712"/>
            <p14:sldId id="6694"/>
            <p14:sldId id="6696"/>
            <p14:sldId id="6701"/>
            <p14:sldId id="6697"/>
            <p14:sldId id="6698"/>
            <p14:sldId id="6699"/>
            <p14:sldId id="6705"/>
            <p14:sldId id="6327"/>
            <p14:sldId id="3407"/>
          </p14:sldIdLst>
        </p14:section>
      </p14:sectionLst>
    </p:ext>
    <p:ext uri="{EFAFB233-063F-42B5-8137-9DF3F51BA10A}">
      <p15:sldGuideLst xmlns:p15="http://schemas.microsoft.com/office/powerpoint/2012/main">
        <p15:guide id="1" orient="horz" pos="2463" userDrawn="1">
          <p15:clr>
            <a:srgbClr val="A4A3A4"/>
          </p15:clr>
        </p15:guide>
        <p15:guide id="2" pos="362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istrator" initials="A" lastIdx="0" clrIdx="0"/>
  <p:cmAuthor id="1" name="WWW" initials="W" lastIdx="0" clrIdx="0"/>
  <p:cmAuthor id="2" name="作者" initials="A" lastIdx="0" clrIdx="1"/>
  <p:cmAuthor id="3" name="User" initials="U" lastIdx="0" clrIdx="2"/>
  <p:cmAuthor id="4" name="wei" initials="w" lastIdx="0" clrIdx="3"/>
  <p:cmAuthor id="5" name="user" initials="u" lastIdx="0" clrIdx="4"/>
  <p:cmAuthor id="6" name="东哥" initials="东" lastIdx="0" clrIdx="5"/>
  <p:cmAuthor id="7" name="liyan" initials="l" lastIdx="0" clrIdx="6"/>
  <p:cmAuthor id="8" name="1206988966@qq.com" initials="1" lastIdx="0" clrIdx="2"/>
  <p:cmAuthor id="9" name="姜伟光" initials="姜" lastIdx="0" clrIdx="0"/>
  <p:cmAuthor id="10" name="123" initials="1" lastIdx="0" clrIdx="9"/>
  <p:cmAuthor id="11" name="my" initials="m" lastIdx="0" clrIdx="10"/>
  <p:cmAuthor id="13" name="华为" initials="华" lastIdx="0" clrIdx="1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43" autoAdjust="0"/>
    <p:restoredTop sz="94660"/>
  </p:normalViewPr>
  <p:slideViewPr>
    <p:cSldViewPr snapToGrid="0" showGuides="1">
      <p:cViewPr varScale="1">
        <p:scale>
          <a:sx n="94" d="100"/>
          <a:sy n="94" d="100"/>
        </p:scale>
        <p:origin x="91" y="158"/>
      </p:cViewPr>
      <p:guideLst>
        <p:guide orient="horz" pos="2463"/>
        <p:guide pos="362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3" Type="http://schemas.openxmlformats.org/officeDocument/2006/relationships/tags" Target="../tags/tag392.xml"/><Relationship Id="rId7" Type="http://schemas.openxmlformats.org/officeDocument/2006/relationships/tags" Target="../tags/tag396.xml"/><Relationship Id="rId2" Type="http://schemas.openxmlformats.org/officeDocument/2006/relationships/tags" Target="../tags/tag391.xml"/><Relationship Id="rId1" Type="http://schemas.openxmlformats.org/officeDocument/2006/relationships/theme" Target="../theme/theme2.xml"/><Relationship Id="rId6" Type="http://schemas.openxmlformats.org/officeDocument/2006/relationships/tags" Target="../tags/tag395.xml"/><Relationship Id="rId5" Type="http://schemas.openxmlformats.org/officeDocument/2006/relationships/tags" Target="../tags/tag394.xml"/><Relationship Id="rId4" Type="http://schemas.openxmlformats.org/officeDocument/2006/relationships/tags" Target="../tags/tag39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2025/3/18/Tue</a:t>
            </a:fld>
            <a:endParaRPr lang="zh-CN" altLang="en-US"/>
          </a:p>
        </p:txBody>
      </p:sp>
      <p:sp>
        <p:nvSpPr>
          <p:cNvPr id="4" name="幻灯片图像占位符 3"/>
          <p:cNvSpPr>
            <a:spLocks noGrp="1" noRot="1" noChangeAspect="1"/>
          </p:cNvSpPr>
          <p:nvPr>
            <p:ph type="sldImg" idx="2"/>
            <p:custDataLst>
              <p:tags r:id="rId4"/>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5"/>
            </p:custDataLst>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custDataLst>
              <p:tags r:id="rId6"/>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7"/>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456.xml"/><Relationship Id="rId1" Type="http://schemas.openxmlformats.org/officeDocument/2006/relationships/tags" Target="../tags/tag455.xml"/><Relationship Id="rId4"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507.xml"/><Relationship Id="rId1" Type="http://schemas.openxmlformats.org/officeDocument/2006/relationships/tags" Target="../tags/tag506.xml"/><Relationship Id="rId4"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3" Type="http://schemas.openxmlformats.org/officeDocument/2006/relationships/tags" Target="../tags/tag541.xml"/><Relationship Id="rId2" Type="http://schemas.openxmlformats.org/officeDocument/2006/relationships/tags" Target="../tags/tag540.xml"/><Relationship Id="rId1" Type="http://schemas.openxmlformats.org/officeDocument/2006/relationships/tags" Target="../tags/tag539.xml"/><Relationship Id="rId5" Type="http://schemas.openxmlformats.org/officeDocument/2006/relationships/slide" Target="../slides/slide4.xml"/><Relationship Id="rId4"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tags" Target="../tags/tag552.xml"/><Relationship Id="rId2" Type="http://schemas.openxmlformats.org/officeDocument/2006/relationships/tags" Target="../tags/tag551.xml"/><Relationship Id="rId1" Type="http://schemas.openxmlformats.org/officeDocument/2006/relationships/tags" Target="../tags/tag550.xml"/><Relationship Id="rId5" Type="http://schemas.openxmlformats.org/officeDocument/2006/relationships/slide" Target="../slides/slide5.xml"/><Relationship Id="rId4"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tags" Target="../tags/tag563.xml"/><Relationship Id="rId2" Type="http://schemas.openxmlformats.org/officeDocument/2006/relationships/tags" Target="../tags/tag562.xml"/><Relationship Id="rId1" Type="http://schemas.openxmlformats.org/officeDocument/2006/relationships/tags" Target="../tags/tag561.xml"/><Relationship Id="rId5" Type="http://schemas.openxmlformats.org/officeDocument/2006/relationships/slide" Target="../slides/slide6.xml"/><Relationship Id="rId4"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tags" Target="../tags/tag574.xml"/><Relationship Id="rId2" Type="http://schemas.openxmlformats.org/officeDocument/2006/relationships/tags" Target="../tags/tag573.xml"/><Relationship Id="rId1" Type="http://schemas.openxmlformats.org/officeDocument/2006/relationships/tags" Target="../tags/tag572.xml"/><Relationship Id="rId5" Type="http://schemas.openxmlformats.org/officeDocument/2006/relationships/slide" Target="../slides/slide7.xml"/><Relationship Id="rId4"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tags" Target="../tags/tag586.xml"/><Relationship Id="rId2" Type="http://schemas.openxmlformats.org/officeDocument/2006/relationships/tags" Target="../tags/tag585.xml"/><Relationship Id="rId1" Type="http://schemas.openxmlformats.org/officeDocument/2006/relationships/tags" Target="../tags/tag584.xml"/><Relationship Id="rId5" Type="http://schemas.openxmlformats.org/officeDocument/2006/relationships/slide" Target="../slides/slide8.xml"/><Relationship Id="rId4"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tags" Target="../tags/tag600.xml"/><Relationship Id="rId2" Type="http://schemas.openxmlformats.org/officeDocument/2006/relationships/tags" Target="../tags/tag599.xml"/><Relationship Id="rId1" Type="http://schemas.openxmlformats.org/officeDocument/2006/relationships/tags" Target="../tags/tag598.xml"/><Relationship Id="rId5" Type="http://schemas.openxmlformats.org/officeDocument/2006/relationships/slide" Target="../slides/slide9.xml"/><Relationship Id="rId4"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tags" Target="../tags/tag634.xml"/><Relationship Id="rId2" Type="http://schemas.openxmlformats.org/officeDocument/2006/relationships/tags" Target="../tags/tag633.xml"/><Relationship Id="rId1" Type="http://schemas.openxmlformats.org/officeDocument/2006/relationships/tags" Target="../tags/tag632.xml"/><Relationship Id="rId5" Type="http://schemas.openxmlformats.org/officeDocument/2006/relationships/slide" Target="../slides/slide12.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p:sp>
      <p:sp>
        <p:nvSpPr>
          <p:cNvPr id="3" name="文本占位符 2"/>
          <p:cNvSpPr txBox="1">
            <a:spLocks noGrp="1"/>
          </p:cNvSpPr>
          <p:nvPr>
            <p:ph type="body" idx="3"/>
            <p:custDataLst>
              <p:tags r:id="rId2"/>
            </p:custDataLst>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p:sp>
      <p:sp>
        <p:nvSpPr>
          <p:cNvPr id="3" name="文本占位符 2"/>
          <p:cNvSpPr txBox="1">
            <a:spLocks noGrp="1"/>
          </p:cNvSpPr>
          <p:nvPr>
            <p:ph type="body" idx="3"/>
            <p:custDataLst>
              <p:tags r:id="rId2"/>
            </p:custDataLst>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5"/>
            <p:custDataLst>
              <p:tags r:id="rId3"/>
            </p:custDataLst>
          </p:nvPr>
        </p:nvSpPr>
        <p:spPr/>
        <p:txBody>
          <a:bodyPr/>
          <a:lstStyle/>
          <a:p>
            <a:fld id="{24AAEEFC-642A-4B5F-9E12-DB5DA87EA36B}" type="slidenum">
              <a:rPr lang="zh-CN" altLang="en-US" smtClean="0"/>
              <a:t>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5"/>
            <p:custDataLst>
              <p:tags r:id="rId3"/>
            </p:custDataLst>
          </p:nvPr>
        </p:nvSpPr>
        <p:spPr/>
        <p:txBody>
          <a:bodyPr/>
          <a:lstStyle/>
          <a:p>
            <a:fld id="{24AAEEFC-642A-4B5F-9E12-DB5DA87EA36B}" type="slidenum">
              <a:rPr lang="zh-CN" altLang="en-US" smtClean="0"/>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5"/>
            <p:custDataLst>
              <p:tags r:id="rId3"/>
            </p:custDataLst>
          </p:nvPr>
        </p:nvSpPr>
        <p:spPr/>
        <p:txBody>
          <a:bodyPr/>
          <a:lstStyle/>
          <a:p>
            <a:fld id="{24AAEEFC-642A-4B5F-9E12-DB5DA87EA36B}" type="slidenum">
              <a:rPr lang="zh-CN" altLang="en-US" smtClean="0"/>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5"/>
            <p:custDataLst>
              <p:tags r:id="rId3"/>
            </p:custDataLst>
          </p:nvPr>
        </p:nvSpPr>
        <p:spPr/>
        <p:txBody>
          <a:bodyPr/>
          <a:lstStyle/>
          <a:p>
            <a:fld id="{24AAEEFC-642A-4B5F-9E12-DB5DA87EA36B}" type="slidenum">
              <a:rPr lang="zh-CN" altLang="en-US" smtClean="0"/>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5"/>
            <p:custDataLst>
              <p:tags r:id="rId3"/>
            </p:custDataLst>
          </p:nvPr>
        </p:nvSpPr>
        <p:spPr/>
        <p:txBody>
          <a:bodyPr/>
          <a:lstStyle/>
          <a:p>
            <a:fld id="{24AAEEFC-642A-4B5F-9E12-DB5DA87EA36B}" type="slidenum">
              <a:rPr lang="zh-CN" altLang="en-US" smtClean="0"/>
              <a:t>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690" name="幻灯片图像占位符 1"/>
          <p:cNvSpPr>
            <a:spLocks noGrp="1" noRot="1" noChangeAspect="1" noTextEdit="1"/>
          </p:cNvSpPr>
          <p:nvPr>
            <p:ph type="sldImg"/>
            <p:custDataLst>
              <p:tags r:id="rId1"/>
            </p:custDataLst>
          </p:nvPr>
        </p:nvSpPr>
        <p:spPr/>
      </p:sp>
      <p:sp>
        <p:nvSpPr>
          <p:cNvPr id="1010691" name="备注占位符 2"/>
          <p:cNvSpPr txBox="1">
            <a:spLocks noGrp="1"/>
          </p:cNvSpPr>
          <p:nvPr>
            <p:ph type="body" idx="1"/>
            <p:custDataLst>
              <p:tags r:id="rId2"/>
            </p:custDataLst>
          </p:nvPr>
        </p:nvSpPr>
        <p:spPr/>
        <p:txBody>
          <a:bodyPr/>
          <a:lstStyle/>
          <a:p>
            <a:pPr defTabSz="1217930">
              <a:spcBef>
                <a:spcPct val="0"/>
              </a:spcBef>
            </a:pPr>
            <a:endParaRPr lang="zh-CN" altLang="en-US"/>
          </a:p>
        </p:txBody>
      </p:sp>
      <p:sp>
        <p:nvSpPr>
          <p:cNvPr id="1010692" name="灯片编号占位符 3"/>
          <p:cNvSpPr txBox="1">
            <a:spLocks noGrp="1"/>
          </p:cNvSpPr>
          <p:nvPr>
            <p:custDataLst>
              <p:tags r:id="rId3"/>
            </p:custDataLst>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04D1A48E-635E-4C3D-B94B-6573583D0134}" type="slidenum">
              <a:rPr lang="zh-CN" altLang="en-US" sz="1200">
                <a:latin typeface="Calibri" panose="020F0502020204030204" charset="0"/>
                <a:ea typeface="微软雅黑" panose="020B0503020204020204" pitchFamily="34" charset="-122"/>
              </a:rPr>
              <a:t>9</a:t>
            </a:fld>
            <a:endParaRPr lang="en-US" altLang="zh-CN" sz="1200">
              <a:latin typeface="Calibri" panose="020F0502020204030204" charset="0"/>
              <a:ea typeface="微软雅黑" panose="020B0503020204020204" pitchFamily="34"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690" name="幻灯片图像占位符 1"/>
          <p:cNvSpPr>
            <a:spLocks noGrp="1" noRot="1" noChangeAspect="1" noTextEdit="1"/>
          </p:cNvSpPr>
          <p:nvPr>
            <p:ph type="sldImg"/>
            <p:custDataLst>
              <p:tags r:id="rId1"/>
            </p:custDataLst>
          </p:nvPr>
        </p:nvSpPr>
        <p:spPr/>
      </p:sp>
      <p:sp>
        <p:nvSpPr>
          <p:cNvPr id="1010691" name="备注占位符 2"/>
          <p:cNvSpPr txBox="1">
            <a:spLocks noGrp="1"/>
          </p:cNvSpPr>
          <p:nvPr>
            <p:ph type="body" idx="1"/>
            <p:custDataLst>
              <p:tags r:id="rId2"/>
            </p:custDataLst>
          </p:nvPr>
        </p:nvSpPr>
        <p:spPr/>
        <p:txBody>
          <a:bodyPr/>
          <a:lstStyle/>
          <a:p>
            <a:pPr defTabSz="1217930">
              <a:spcBef>
                <a:spcPct val="0"/>
              </a:spcBef>
            </a:pPr>
            <a:endParaRPr lang="zh-CN" altLang="en-US"/>
          </a:p>
        </p:txBody>
      </p:sp>
      <p:sp>
        <p:nvSpPr>
          <p:cNvPr id="1010692" name="灯片编号占位符 3"/>
          <p:cNvSpPr txBox="1">
            <a:spLocks noGrp="1"/>
          </p:cNvSpPr>
          <p:nvPr>
            <p:custDataLst>
              <p:tags r:id="rId3"/>
            </p:custDataLst>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04D1A48E-635E-4C3D-B94B-6573583D0134}" type="slidenum">
              <a:rPr lang="zh-CN" altLang="en-US" sz="1200">
                <a:latin typeface="Calibri" panose="020F0502020204030204" charset="0"/>
                <a:ea typeface="微软雅黑" panose="020B0503020204020204" pitchFamily="34" charset="-122"/>
              </a:rPr>
              <a:t>12</a:t>
            </a:fld>
            <a:endParaRPr lang="en-US" altLang="zh-CN" sz="1200">
              <a:latin typeface="Calibri" panose="020F0502020204030204" charset="0"/>
              <a:ea typeface="微软雅黑" panose="020B0503020204020204" pitchFamily="34"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16.xml"/><Relationship Id="rId3" Type="http://schemas.openxmlformats.org/officeDocument/2006/relationships/tags" Target="../tags/tag11.xml"/><Relationship Id="rId7" Type="http://schemas.openxmlformats.org/officeDocument/2006/relationships/tags" Target="../tags/tag15.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5" Type="http://schemas.openxmlformats.org/officeDocument/2006/relationships/tags" Target="../tags/tag13.xml"/><Relationship Id="rId10" Type="http://schemas.openxmlformats.org/officeDocument/2006/relationships/image" Target="../media/image2.png"/><Relationship Id="rId4" Type="http://schemas.openxmlformats.org/officeDocument/2006/relationships/tags" Target="../tags/tag12.xml"/><Relationship Id="rId9"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329.xml"/><Relationship Id="rId2" Type="http://schemas.openxmlformats.org/officeDocument/2006/relationships/tags" Target="../tags/tag328.xml"/><Relationship Id="rId1" Type="http://schemas.openxmlformats.org/officeDocument/2006/relationships/tags" Target="../tags/tag327.xml"/><Relationship Id="rId6" Type="http://schemas.openxmlformats.org/officeDocument/2006/relationships/slideMaster" Target="../slideMasters/slideMaster1.xml"/><Relationship Id="rId5" Type="http://schemas.openxmlformats.org/officeDocument/2006/relationships/tags" Target="../tags/tag331.xml"/><Relationship Id="rId4" Type="http://schemas.openxmlformats.org/officeDocument/2006/relationships/tags" Target="../tags/tag330.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334.xml"/><Relationship Id="rId2" Type="http://schemas.openxmlformats.org/officeDocument/2006/relationships/tags" Target="../tags/tag333.xml"/><Relationship Id="rId1" Type="http://schemas.openxmlformats.org/officeDocument/2006/relationships/tags" Target="../tags/tag332.xml"/><Relationship Id="rId5" Type="http://schemas.openxmlformats.org/officeDocument/2006/relationships/slideMaster" Target="../slideMasters/slideMaster1.xml"/><Relationship Id="rId4" Type="http://schemas.openxmlformats.org/officeDocument/2006/relationships/tags" Target="../tags/tag335.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38.xml"/><Relationship Id="rId2" Type="http://schemas.openxmlformats.org/officeDocument/2006/relationships/tags" Target="../tags/tag337.xml"/><Relationship Id="rId1" Type="http://schemas.openxmlformats.org/officeDocument/2006/relationships/tags" Target="../tags/tag336.xml"/><Relationship Id="rId6" Type="http://schemas.openxmlformats.org/officeDocument/2006/relationships/slideMaster" Target="../slideMasters/slideMaster1.xml"/><Relationship Id="rId5" Type="http://schemas.openxmlformats.org/officeDocument/2006/relationships/tags" Target="../tags/tag340.xml"/><Relationship Id="rId4" Type="http://schemas.openxmlformats.org/officeDocument/2006/relationships/tags" Target="../tags/tag339.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343.xml"/><Relationship Id="rId2" Type="http://schemas.openxmlformats.org/officeDocument/2006/relationships/tags" Target="../tags/tag342.xml"/><Relationship Id="rId1" Type="http://schemas.openxmlformats.org/officeDocument/2006/relationships/tags" Target="../tags/tag341.xml"/><Relationship Id="rId5" Type="http://schemas.openxmlformats.org/officeDocument/2006/relationships/slideMaster" Target="../slideMasters/slideMaster1.xml"/><Relationship Id="rId4" Type="http://schemas.openxmlformats.org/officeDocument/2006/relationships/tags" Target="../tags/tag344.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347.xml"/><Relationship Id="rId2" Type="http://schemas.openxmlformats.org/officeDocument/2006/relationships/tags" Target="../tags/tag346.xml"/><Relationship Id="rId1" Type="http://schemas.openxmlformats.org/officeDocument/2006/relationships/tags" Target="../tags/tag345.xml"/><Relationship Id="rId5" Type="http://schemas.openxmlformats.org/officeDocument/2006/relationships/slideMaster" Target="../slideMasters/slideMaster1.xml"/><Relationship Id="rId4" Type="http://schemas.openxmlformats.org/officeDocument/2006/relationships/tags" Target="../tags/tag348.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351.xml"/><Relationship Id="rId7" Type="http://schemas.openxmlformats.org/officeDocument/2006/relationships/slideMaster" Target="../slideMasters/slideMaster1.xml"/><Relationship Id="rId2" Type="http://schemas.openxmlformats.org/officeDocument/2006/relationships/tags" Target="../tags/tag350.xml"/><Relationship Id="rId1" Type="http://schemas.openxmlformats.org/officeDocument/2006/relationships/tags" Target="../tags/tag349.xml"/><Relationship Id="rId6" Type="http://schemas.openxmlformats.org/officeDocument/2006/relationships/tags" Target="../tags/tag354.xml"/><Relationship Id="rId5" Type="http://schemas.openxmlformats.org/officeDocument/2006/relationships/tags" Target="../tags/tag353.xml"/><Relationship Id="rId4" Type="http://schemas.openxmlformats.org/officeDocument/2006/relationships/tags" Target="../tags/tag35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357.xml"/><Relationship Id="rId7" Type="http://schemas.openxmlformats.org/officeDocument/2006/relationships/slideMaster" Target="../slideMasters/slideMaster1.xml"/><Relationship Id="rId2" Type="http://schemas.openxmlformats.org/officeDocument/2006/relationships/tags" Target="../tags/tag356.xml"/><Relationship Id="rId1" Type="http://schemas.openxmlformats.org/officeDocument/2006/relationships/tags" Target="../tags/tag355.xml"/><Relationship Id="rId6" Type="http://schemas.openxmlformats.org/officeDocument/2006/relationships/tags" Target="../tags/tag360.xml"/><Relationship Id="rId5" Type="http://schemas.openxmlformats.org/officeDocument/2006/relationships/tags" Target="../tags/tag359.xml"/><Relationship Id="rId4" Type="http://schemas.openxmlformats.org/officeDocument/2006/relationships/tags" Target="../tags/tag358.xml"/></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368.xml"/><Relationship Id="rId3" Type="http://schemas.openxmlformats.org/officeDocument/2006/relationships/tags" Target="../tags/tag363.xml"/><Relationship Id="rId7" Type="http://schemas.openxmlformats.org/officeDocument/2006/relationships/tags" Target="../tags/tag367.xml"/><Relationship Id="rId2" Type="http://schemas.openxmlformats.org/officeDocument/2006/relationships/tags" Target="../tags/tag362.xml"/><Relationship Id="rId1" Type="http://schemas.openxmlformats.org/officeDocument/2006/relationships/tags" Target="../tags/tag361.xml"/><Relationship Id="rId6" Type="http://schemas.openxmlformats.org/officeDocument/2006/relationships/tags" Target="../tags/tag366.xml"/><Relationship Id="rId11" Type="http://schemas.openxmlformats.org/officeDocument/2006/relationships/image" Target="../media/image8.jpeg"/><Relationship Id="rId5" Type="http://schemas.openxmlformats.org/officeDocument/2006/relationships/tags" Target="../tags/tag365.xml"/><Relationship Id="rId10" Type="http://schemas.openxmlformats.org/officeDocument/2006/relationships/slideMaster" Target="../slideMasters/slideMaster1.xml"/><Relationship Id="rId4" Type="http://schemas.openxmlformats.org/officeDocument/2006/relationships/tags" Target="../tags/tag364.xml"/><Relationship Id="rId9" Type="http://schemas.openxmlformats.org/officeDocument/2006/relationships/tags" Target="../tags/tag369.xml"/></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377.xml"/><Relationship Id="rId3" Type="http://schemas.openxmlformats.org/officeDocument/2006/relationships/tags" Target="../tags/tag372.xml"/><Relationship Id="rId7" Type="http://schemas.openxmlformats.org/officeDocument/2006/relationships/tags" Target="../tags/tag376.xml"/><Relationship Id="rId2" Type="http://schemas.openxmlformats.org/officeDocument/2006/relationships/tags" Target="../tags/tag371.xml"/><Relationship Id="rId1" Type="http://schemas.openxmlformats.org/officeDocument/2006/relationships/tags" Target="../tags/tag370.xml"/><Relationship Id="rId6" Type="http://schemas.openxmlformats.org/officeDocument/2006/relationships/tags" Target="../tags/tag375.xml"/><Relationship Id="rId11" Type="http://schemas.openxmlformats.org/officeDocument/2006/relationships/image" Target="../media/image8.jpeg"/><Relationship Id="rId5" Type="http://schemas.openxmlformats.org/officeDocument/2006/relationships/tags" Target="../tags/tag374.xml"/><Relationship Id="rId10" Type="http://schemas.openxmlformats.org/officeDocument/2006/relationships/slideMaster" Target="../slideMasters/slideMaster1.xml"/><Relationship Id="rId4" Type="http://schemas.openxmlformats.org/officeDocument/2006/relationships/tags" Target="../tags/tag373.xml"/><Relationship Id="rId9" Type="http://schemas.openxmlformats.org/officeDocument/2006/relationships/tags" Target="../tags/tag378.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381.xml"/><Relationship Id="rId2" Type="http://schemas.openxmlformats.org/officeDocument/2006/relationships/tags" Target="../tags/tag380.xml"/><Relationship Id="rId1" Type="http://schemas.openxmlformats.org/officeDocument/2006/relationships/tags" Target="../tags/tag379.xml"/><Relationship Id="rId5" Type="http://schemas.openxmlformats.org/officeDocument/2006/relationships/image" Target="../media/image9.png"/><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9.xml"/><Relationship Id="rId7" Type="http://schemas.openxmlformats.org/officeDocument/2006/relationships/tags" Target="../tags/tag23.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8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385.xml"/><Relationship Id="rId2" Type="http://schemas.openxmlformats.org/officeDocument/2006/relationships/tags" Target="../tags/tag384.xml"/><Relationship Id="rId1" Type="http://schemas.openxmlformats.org/officeDocument/2006/relationships/tags" Target="../tags/tag383.xml"/><Relationship Id="rId4"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86.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389.xml"/><Relationship Id="rId2" Type="http://schemas.openxmlformats.org/officeDocument/2006/relationships/tags" Target="../tags/tag388.xml"/><Relationship Id="rId1" Type="http://schemas.openxmlformats.org/officeDocument/2006/relationships/tags" Target="../tags/tag387.xml"/><Relationship Id="rId5" Type="http://schemas.openxmlformats.org/officeDocument/2006/relationships/slideMaster" Target="../slideMasters/slideMaster1.xml"/><Relationship Id="rId4" Type="http://schemas.openxmlformats.org/officeDocument/2006/relationships/tags" Target="../tags/tag390.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slideMaster" Target="../slideMasters/slideMaster1.xml"/><Relationship Id="rId5" Type="http://schemas.openxmlformats.org/officeDocument/2006/relationships/tags" Target="../tags/tag28.xml"/><Relationship Id="rId4" Type="http://schemas.openxmlformats.org/officeDocument/2006/relationships/tags" Target="../tags/tag27.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31.xml"/><Relationship Id="rId7" Type="http://schemas.openxmlformats.org/officeDocument/2006/relationships/slideMaster" Target="../slideMasters/slideMaster1.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42.xml"/><Relationship Id="rId3" Type="http://schemas.openxmlformats.org/officeDocument/2006/relationships/tags" Target="../tags/tag37.xml"/><Relationship Id="rId7" Type="http://schemas.openxmlformats.org/officeDocument/2006/relationships/tags" Target="../tags/tag41.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50.xml"/><Relationship Id="rId3" Type="http://schemas.openxmlformats.org/officeDocument/2006/relationships/tags" Target="../tags/tag45.xml"/><Relationship Id="rId7" Type="http://schemas.openxmlformats.org/officeDocument/2006/relationships/tags" Target="../tags/tag49.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 Id="rId9"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17" Type="http://schemas.openxmlformats.org/officeDocument/2006/relationships/tags" Target="../tags/tag167.xml"/><Relationship Id="rId21" Type="http://schemas.openxmlformats.org/officeDocument/2006/relationships/tags" Target="../tags/tag71.xml"/><Relationship Id="rId42" Type="http://schemas.openxmlformats.org/officeDocument/2006/relationships/tags" Target="../tags/tag92.xml"/><Relationship Id="rId63" Type="http://schemas.openxmlformats.org/officeDocument/2006/relationships/tags" Target="../tags/tag113.xml"/><Relationship Id="rId84" Type="http://schemas.openxmlformats.org/officeDocument/2006/relationships/tags" Target="../tags/tag134.xml"/><Relationship Id="rId138" Type="http://schemas.openxmlformats.org/officeDocument/2006/relationships/image" Target="../media/image4.png"/><Relationship Id="rId107" Type="http://schemas.openxmlformats.org/officeDocument/2006/relationships/tags" Target="../tags/tag157.xml"/><Relationship Id="rId11" Type="http://schemas.openxmlformats.org/officeDocument/2006/relationships/tags" Target="../tags/tag61.xml"/><Relationship Id="rId32" Type="http://schemas.openxmlformats.org/officeDocument/2006/relationships/tags" Target="../tags/tag82.xml"/><Relationship Id="rId37" Type="http://schemas.openxmlformats.org/officeDocument/2006/relationships/tags" Target="../tags/tag87.xml"/><Relationship Id="rId53" Type="http://schemas.openxmlformats.org/officeDocument/2006/relationships/tags" Target="../tags/tag103.xml"/><Relationship Id="rId58" Type="http://schemas.openxmlformats.org/officeDocument/2006/relationships/tags" Target="../tags/tag108.xml"/><Relationship Id="rId74" Type="http://schemas.openxmlformats.org/officeDocument/2006/relationships/tags" Target="../tags/tag124.xml"/><Relationship Id="rId79" Type="http://schemas.openxmlformats.org/officeDocument/2006/relationships/tags" Target="../tags/tag129.xml"/><Relationship Id="rId102" Type="http://schemas.openxmlformats.org/officeDocument/2006/relationships/tags" Target="../tags/tag152.xml"/><Relationship Id="rId123" Type="http://schemas.openxmlformats.org/officeDocument/2006/relationships/tags" Target="../tags/tag173.xml"/><Relationship Id="rId128" Type="http://schemas.openxmlformats.org/officeDocument/2006/relationships/tags" Target="../tags/tag178.xml"/><Relationship Id="rId5" Type="http://schemas.openxmlformats.org/officeDocument/2006/relationships/tags" Target="../tags/tag55.xml"/><Relationship Id="rId90" Type="http://schemas.openxmlformats.org/officeDocument/2006/relationships/tags" Target="../tags/tag140.xml"/><Relationship Id="rId95" Type="http://schemas.openxmlformats.org/officeDocument/2006/relationships/tags" Target="../tags/tag145.xml"/><Relationship Id="rId22" Type="http://schemas.openxmlformats.org/officeDocument/2006/relationships/tags" Target="../tags/tag72.xml"/><Relationship Id="rId27" Type="http://schemas.openxmlformats.org/officeDocument/2006/relationships/tags" Target="../tags/tag77.xml"/><Relationship Id="rId43" Type="http://schemas.openxmlformats.org/officeDocument/2006/relationships/tags" Target="../tags/tag93.xml"/><Relationship Id="rId48" Type="http://schemas.openxmlformats.org/officeDocument/2006/relationships/tags" Target="../tags/tag98.xml"/><Relationship Id="rId64" Type="http://schemas.openxmlformats.org/officeDocument/2006/relationships/tags" Target="../tags/tag114.xml"/><Relationship Id="rId69" Type="http://schemas.openxmlformats.org/officeDocument/2006/relationships/tags" Target="../tags/tag119.xml"/><Relationship Id="rId113" Type="http://schemas.openxmlformats.org/officeDocument/2006/relationships/tags" Target="../tags/tag163.xml"/><Relationship Id="rId118" Type="http://schemas.openxmlformats.org/officeDocument/2006/relationships/tags" Target="../tags/tag168.xml"/><Relationship Id="rId134" Type="http://schemas.openxmlformats.org/officeDocument/2006/relationships/tags" Target="../tags/tag184.xml"/><Relationship Id="rId139" Type="http://schemas.openxmlformats.org/officeDocument/2006/relationships/image" Target="../media/image5.png"/><Relationship Id="rId80" Type="http://schemas.openxmlformats.org/officeDocument/2006/relationships/tags" Target="../tags/tag130.xml"/><Relationship Id="rId85" Type="http://schemas.openxmlformats.org/officeDocument/2006/relationships/tags" Target="../tags/tag135.xml"/><Relationship Id="rId12" Type="http://schemas.openxmlformats.org/officeDocument/2006/relationships/tags" Target="../tags/tag62.xml"/><Relationship Id="rId17" Type="http://schemas.openxmlformats.org/officeDocument/2006/relationships/tags" Target="../tags/tag67.xml"/><Relationship Id="rId33" Type="http://schemas.openxmlformats.org/officeDocument/2006/relationships/tags" Target="../tags/tag83.xml"/><Relationship Id="rId38" Type="http://schemas.openxmlformats.org/officeDocument/2006/relationships/tags" Target="../tags/tag88.xml"/><Relationship Id="rId59" Type="http://schemas.openxmlformats.org/officeDocument/2006/relationships/tags" Target="../tags/tag109.xml"/><Relationship Id="rId103" Type="http://schemas.openxmlformats.org/officeDocument/2006/relationships/tags" Target="../tags/tag153.xml"/><Relationship Id="rId108" Type="http://schemas.openxmlformats.org/officeDocument/2006/relationships/tags" Target="../tags/tag158.xml"/><Relationship Id="rId124" Type="http://schemas.openxmlformats.org/officeDocument/2006/relationships/tags" Target="../tags/tag174.xml"/><Relationship Id="rId129" Type="http://schemas.openxmlformats.org/officeDocument/2006/relationships/tags" Target="../tags/tag179.xml"/><Relationship Id="rId54" Type="http://schemas.openxmlformats.org/officeDocument/2006/relationships/tags" Target="../tags/tag104.xml"/><Relationship Id="rId70" Type="http://schemas.openxmlformats.org/officeDocument/2006/relationships/tags" Target="../tags/tag120.xml"/><Relationship Id="rId75" Type="http://schemas.openxmlformats.org/officeDocument/2006/relationships/tags" Target="../tags/tag125.xml"/><Relationship Id="rId91" Type="http://schemas.openxmlformats.org/officeDocument/2006/relationships/tags" Target="../tags/tag141.xml"/><Relationship Id="rId96" Type="http://schemas.openxmlformats.org/officeDocument/2006/relationships/tags" Target="../tags/tag146.xml"/><Relationship Id="rId140" Type="http://schemas.openxmlformats.org/officeDocument/2006/relationships/image" Target="../media/image6.png"/><Relationship Id="rId1" Type="http://schemas.openxmlformats.org/officeDocument/2006/relationships/tags" Target="../tags/tag51.xml"/><Relationship Id="rId6" Type="http://schemas.openxmlformats.org/officeDocument/2006/relationships/tags" Target="../tags/tag56.xml"/><Relationship Id="rId23" Type="http://schemas.openxmlformats.org/officeDocument/2006/relationships/tags" Target="../tags/tag73.xml"/><Relationship Id="rId28" Type="http://schemas.openxmlformats.org/officeDocument/2006/relationships/tags" Target="../tags/tag78.xml"/><Relationship Id="rId49" Type="http://schemas.openxmlformats.org/officeDocument/2006/relationships/tags" Target="../tags/tag99.xml"/><Relationship Id="rId114" Type="http://schemas.openxmlformats.org/officeDocument/2006/relationships/tags" Target="../tags/tag164.xml"/><Relationship Id="rId119" Type="http://schemas.openxmlformats.org/officeDocument/2006/relationships/tags" Target="../tags/tag169.xml"/><Relationship Id="rId44" Type="http://schemas.openxmlformats.org/officeDocument/2006/relationships/tags" Target="../tags/tag94.xml"/><Relationship Id="rId60" Type="http://schemas.openxmlformats.org/officeDocument/2006/relationships/tags" Target="../tags/tag110.xml"/><Relationship Id="rId65" Type="http://schemas.openxmlformats.org/officeDocument/2006/relationships/tags" Target="../tags/tag115.xml"/><Relationship Id="rId81" Type="http://schemas.openxmlformats.org/officeDocument/2006/relationships/tags" Target="../tags/tag131.xml"/><Relationship Id="rId86" Type="http://schemas.openxmlformats.org/officeDocument/2006/relationships/tags" Target="../tags/tag136.xml"/><Relationship Id="rId130" Type="http://schemas.openxmlformats.org/officeDocument/2006/relationships/tags" Target="../tags/tag180.xml"/><Relationship Id="rId135" Type="http://schemas.openxmlformats.org/officeDocument/2006/relationships/tags" Target="../tags/tag185.xml"/><Relationship Id="rId13" Type="http://schemas.openxmlformats.org/officeDocument/2006/relationships/tags" Target="../tags/tag63.xml"/><Relationship Id="rId18" Type="http://schemas.openxmlformats.org/officeDocument/2006/relationships/tags" Target="../tags/tag68.xml"/><Relationship Id="rId39" Type="http://schemas.openxmlformats.org/officeDocument/2006/relationships/tags" Target="../tags/tag89.xml"/><Relationship Id="rId109" Type="http://schemas.openxmlformats.org/officeDocument/2006/relationships/tags" Target="../tags/tag159.xml"/><Relationship Id="rId34" Type="http://schemas.openxmlformats.org/officeDocument/2006/relationships/tags" Target="../tags/tag84.xml"/><Relationship Id="rId50" Type="http://schemas.openxmlformats.org/officeDocument/2006/relationships/tags" Target="../tags/tag100.xml"/><Relationship Id="rId55" Type="http://schemas.openxmlformats.org/officeDocument/2006/relationships/tags" Target="../tags/tag105.xml"/><Relationship Id="rId76" Type="http://schemas.openxmlformats.org/officeDocument/2006/relationships/tags" Target="../tags/tag126.xml"/><Relationship Id="rId97" Type="http://schemas.openxmlformats.org/officeDocument/2006/relationships/tags" Target="../tags/tag147.xml"/><Relationship Id="rId104" Type="http://schemas.openxmlformats.org/officeDocument/2006/relationships/tags" Target="../tags/tag154.xml"/><Relationship Id="rId120" Type="http://schemas.openxmlformats.org/officeDocument/2006/relationships/tags" Target="../tags/tag170.xml"/><Relationship Id="rId125" Type="http://schemas.openxmlformats.org/officeDocument/2006/relationships/tags" Target="../tags/tag175.xml"/><Relationship Id="rId141" Type="http://schemas.openxmlformats.org/officeDocument/2006/relationships/image" Target="../media/image7.png"/><Relationship Id="rId7" Type="http://schemas.openxmlformats.org/officeDocument/2006/relationships/tags" Target="../tags/tag57.xml"/><Relationship Id="rId71" Type="http://schemas.openxmlformats.org/officeDocument/2006/relationships/tags" Target="../tags/tag121.xml"/><Relationship Id="rId92" Type="http://schemas.openxmlformats.org/officeDocument/2006/relationships/tags" Target="../tags/tag142.xml"/><Relationship Id="rId2" Type="http://schemas.openxmlformats.org/officeDocument/2006/relationships/tags" Target="../tags/tag52.xml"/><Relationship Id="rId29" Type="http://schemas.openxmlformats.org/officeDocument/2006/relationships/tags" Target="../tags/tag79.xml"/><Relationship Id="rId24" Type="http://schemas.openxmlformats.org/officeDocument/2006/relationships/tags" Target="../tags/tag74.xml"/><Relationship Id="rId40" Type="http://schemas.openxmlformats.org/officeDocument/2006/relationships/tags" Target="../tags/tag90.xml"/><Relationship Id="rId45" Type="http://schemas.openxmlformats.org/officeDocument/2006/relationships/tags" Target="../tags/tag95.xml"/><Relationship Id="rId66" Type="http://schemas.openxmlformats.org/officeDocument/2006/relationships/tags" Target="../tags/tag116.xml"/><Relationship Id="rId87" Type="http://schemas.openxmlformats.org/officeDocument/2006/relationships/tags" Target="../tags/tag137.xml"/><Relationship Id="rId110" Type="http://schemas.openxmlformats.org/officeDocument/2006/relationships/tags" Target="../tags/tag160.xml"/><Relationship Id="rId115" Type="http://schemas.openxmlformats.org/officeDocument/2006/relationships/tags" Target="../tags/tag165.xml"/><Relationship Id="rId131" Type="http://schemas.openxmlformats.org/officeDocument/2006/relationships/tags" Target="../tags/tag181.xml"/><Relationship Id="rId136" Type="http://schemas.openxmlformats.org/officeDocument/2006/relationships/slideMaster" Target="../slideMasters/slideMaster1.xml"/><Relationship Id="rId61" Type="http://schemas.openxmlformats.org/officeDocument/2006/relationships/tags" Target="../tags/tag111.xml"/><Relationship Id="rId82" Type="http://schemas.openxmlformats.org/officeDocument/2006/relationships/tags" Target="../tags/tag132.xml"/><Relationship Id="rId19" Type="http://schemas.openxmlformats.org/officeDocument/2006/relationships/tags" Target="../tags/tag69.xml"/><Relationship Id="rId14" Type="http://schemas.openxmlformats.org/officeDocument/2006/relationships/tags" Target="../tags/tag64.xml"/><Relationship Id="rId30" Type="http://schemas.openxmlformats.org/officeDocument/2006/relationships/tags" Target="../tags/tag80.xml"/><Relationship Id="rId35" Type="http://schemas.openxmlformats.org/officeDocument/2006/relationships/tags" Target="../tags/tag85.xml"/><Relationship Id="rId56" Type="http://schemas.openxmlformats.org/officeDocument/2006/relationships/tags" Target="../tags/tag106.xml"/><Relationship Id="rId77" Type="http://schemas.openxmlformats.org/officeDocument/2006/relationships/tags" Target="../tags/tag127.xml"/><Relationship Id="rId100" Type="http://schemas.openxmlformats.org/officeDocument/2006/relationships/tags" Target="../tags/tag150.xml"/><Relationship Id="rId105" Type="http://schemas.openxmlformats.org/officeDocument/2006/relationships/tags" Target="../tags/tag155.xml"/><Relationship Id="rId126" Type="http://schemas.openxmlformats.org/officeDocument/2006/relationships/tags" Target="../tags/tag176.xml"/><Relationship Id="rId8" Type="http://schemas.openxmlformats.org/officeDocument/2006/relationships/tags" Target="../tags/tag58.xml"/><Relationship Id="rId51" Type="http://schemas.openxmlformats.org/officeDocument/2006/relationships/tags" Target="../tags/tag101.xml"/><Relationship Id="rId72" Type="http://schemas.openxmlformats.org/officeDocument/2006/relationships/tags" Target="../tags/tag122.xml"/><Relationship Id="rId93" Type="http://schemas.openxmlformats.org/officeDocument/2006/relationships/tags" Target="../tags/tag143.xml"/><Relationship Id="rId98" Type="http://schemas.openxmlformats.org/officeDocument/2006/relationships/tags" Target="../tags/tag148.xml"/><Relationship Id="rId121" Type="http://schemas.openxmlformats.org/officeDocument/2006/relationships/tags" Target="../tags/tag171.xml"/><Relationship Id="rId3" Type="http://schemas.openxmlformats.org/officeDocument/2006/relationships/tags" Target="../tags/tag53.xml"/><Relationship Id="rId25" Type="http://schemas.openxmlformats.org/officeDocument/2006/relationships/tags" Target="../tags/tag75.xml"/><Relationship Id="rId46" Type="http://schemas.openxmlformats.org/officeDocument/2006/relationships/tags" Target="../tags/tag96.xml"/><Relationship Id="rId67" Type="http://schemas.openxmlformats.org/officeDocument/2006/relationships/tags" Target="../tags/tag117.xml"/><Relationship Id="rId116" Type="http://schemas.openxmlformats.org/officeDocument/2006/relationships/tags" Target="../tags/tag166.xml"/><Relationship Id="rId137" Type="http://schemas.openxmlformats.org/officeDocument/2006/relationships/image" Target="../media/image3.png"/><Relationship Id="rId20" Type="http://schemas.openxmlformats.org/officeDocument/2006/relationships/tags" Target="../tags/tag70.xml"/><Relationship Id="rId41" Type="http://schemas.openxmlformats.org/officeDocument/2006/relationships/tags" Target="../tags/tag91.xml"/><Relationship Id="rId62" Type="http://schemas.openxmlformats.org/officeDocument/2006/relationships/tags" Target="../tags/tag112.xml"/><Relationship Id="rId83" Type="http://schemas.openxmlformats.org/officeDocument/2006/relationships/tags" Target="../tags/tag133.xml"/><Relationship Id="rId88" Type="http://schemas.openxmlformats.org/officeDocument/2006/relationships/tags" Target="../tags/tag138.xml"/><Relationship Id="rId111" Type="http://schemas.openxmlformats.org/officeDocument/2006/relationships/tags" Target="../tags/tag161.xml"/><Relationship Id="rId132" Type="http://schemas.openxmlformats.org/officeDocument/2006/relationships/tags" Target="../tags/tag182.xml"/><Relationship Id="rId15" Type="http://schemas.openxmlformats.org/officeDocument/2006/relationships/tags" Target="../tags/tag65.xml"/><Relationship Id="rId36" Type="http://schemas.openxmlformats.org/officeDocument/2006/relationships/tags" Target="../tags/tag86.xml"/><Relationship Id="rId57" Type="http://schemas.openxmlformats.org/officeDocument/2006/relationships/tags" Target="../tags/tag107.xml"/><Relationship Id="rId106" Type="http://schemas.openxmlformats.org/officeDocument/2006/relationships/tags" Target="../tags/tag156.xml"/><Relationship Id="rId127" Type="http://schemas.openxmlformats.org/officeDocument/2006/relationships/tags" Target="../tags/tag177.xml"/><Relationship Id="rId10" Type="http://schemas.openxmlformats.org/officeDocument/2006/relationships/tags" Target="../tags/tag60.xml"/><Relationship Id="rId31" Type="http://schemas.openxmlformats.org/officeDocument/2006/relationships/tags" Target="../tags/tag81.xml"/><Relationship Id="rId52" Type="http://schemas.openxmlformats.org/officeDocument/2006/relationships/tags" Target="../tags/tag102.xml"/><Relationship Id="rId73" Type="http://schemas.openxmlformats.org/officeDocument/2006/relationships/tags" Target="../tags/tag123.xml"/><Relationship Id="rId78" Type="http://schemas.openxmlformats.org/officeDocument/2006/relationships/tags" Target="../tags/tag128.xml"/><Relationship Id="rId94" Type="http://schemas.openxmlformats.org/officeDocument/2006/relationships/tags" Target="../tags/tag144.xml"/><Relationship Id="rId99" Type="http://schemas.openxmlformats.org/officeDocument/2006/relationships/tags" Target="../tags/tag149.xml"/><Relationship Id="rId101" Type="http://schemas.openxmlformats.org/officeDocument/2006/relationships/tags" Target="../tags/tag151.xml"/><Relationship Id="rId122" Type="http://schemas.openxmlformats.org/officeDocument/2006/relationships/tags" Target="../tags/tag172.xml"/><Relationship Id="rId4" Type="http://schemas.openxmlformats.org/officeDocument/2006/relationships/tags" Target="../tags/tag54.xml"/><Relationship Id="rId9" Type="http://schemas.openxmlformats.org/officeDocument/2006/relationships/tags" Target="../tags/tag59.xml"/><Relationship Id="rId26" Type="http://schemas.openxmlformats.org/officeDocument/2006/relationships/tags" Target="../tags/tag76.xml"/><Relationship Id="rId47" Type="http://schemas.openxmlformats.org/officeDocument/2006/relationships/tags" Target="../tags/tag97.xml"/><Relationship Id="rId68" Type="http://schemas.openxmlformats.org/officeDocument/2006/relationships/tags" Target="../tags/tag118.xml"/><Relationship Id="rId89" Type="http://schemas.openxmlformats.org/officeDocument/2006/relationships/tags" Target="../tags/tag139.xml"/><Relationship Id="rId112" Type="http://schemas.openxmlformats.org/officeDocument/2006/relationships/tags" Target="../tags/tag162.xml"/><Relationship Id="rId133" Type="http://schemas.openxmlformats.org/officeDocument/2006/relationships/tags" Target="../tags/tag183.xml"/><Relationship Id="rId16" Type="http://schemas.openxmlformats.org/officeDocument/2006/relationships/tags" Target="../tags/tag66.xml"/></Relationships>
</file>

<file path=ppt/slideLayouts/_rels/slideLayout8.xml.rels><?xml version="1.0" encoding="UTF-8" standalone="yes"?>
<Relationships xmlns="http://schemas.openxmlformats.org/package/2006/relationships"><Relationship Id="rId117" Type="http://schemas.openxmlformats.org/officeDocument/2006/relationships/tags" Target="../tags/tag302.xml"/><Relationship Id="rId21" Type="http://schemas.openxmlformats.org/officeDocument/2006/relationships/tags" Target="../tags/tag206.xml"/><Relationship Id="rId42" Type="http://schemas.openxmlformats.org/officeDocument/2006/relationships/tags" Target="../tags/tag227.xml"/><Relationship Id="rId63" Type="http://schemas.openxmlformats.org/officeDocument/2006/relationships/tags" Target="../tags/tag248.xml"/><Relationship Id="rId84" Type="http://schemas.openxmlformats.org/officeDocument/2006/relationships/tags" Target="../tags/tag269.xml"/><Relationship Id="rId138" Type="http://schemas.openxmlformats.org/officeDocument/2006/relationships/image" Target="../media/image4.png"/><Relationship Id="rId107" Type="http://schemas.openxmlformats.org/officeDocument/2006/relationships/tags" Target="../tags/tag292.xml"/><Relationship Id="rId11" Type="http://schemas.openxmlformats.org/officeDocument/2006/relationships/tags" Target="../tags/tag196.xml"/><Relationship Id="rId32" Type="http://schemas.openxmlformats.org/officeDocument/2006/relationships/tags" Target="../tags/tag217.xml"/><Relationship Id="rId37" Type="http://schemas.openxmlformats.org/officeDocument/2006/relationships/tags" Target="../tags/tag222.xml"/><Relationship Id="rId53" Type="http://schemas.openxmlformats.org/officeDocument/2006/relationships/tags" Target="../tags/tag238.xml"/><Relationship Id="rId58" Type="http://schemas.openxmlformats.org/officeDocument/2006/relationships/tags" Target="../tags/tag243.xml"/><Relationship Id="rId74" Type="http://schemas.openxmlformats.org/officeDocument/2006/relationships/tags" Target="../tags/tag259.xml"/><Relationship Id="rId79" Type="http://schemas.openxmlformats.org/officeDocument/2006/relationships/tags" Target="../tags/tag264.xml"/><Relationship Id="rId102" Type="http://schemas.openxmlformats.org/officeDocument/2006/relationships/tags" Target="../tags/tag287.xml"/><Relationship Id="rId123" Type="http://schemas.openxmlformats.org/officeDocument/2006/relationships/tags" Target="../tags/tag308.xml"/><Relationship Id="rId128" Type="http://schemas.openxmlformats.org/officeDocument/2006/relationships/tags" Target="../tags/tag313.xml"/><Relationship Id="rId5" Type="http://schemas.openxmlformats.org/officeDocument/2006/relationships/tags" Target="../tags/tag190.xml"/><Relationship Id="rId90" Type="http://schemas.openxmlformats.org/officeDocument/2006/relationships/tags" Target="../tags/tag275.xml"/><Relationship Id="rId95" Type="http://schemas.openxmlformats.org/officeDocument/2006/relationships/tags" Target="../tags/tag280.xml"/><Relationship Id="rId22" Type="http://schemas.openxmlformats.org/officeDocument/2006/relationships/tags" Target="../tags/tag207.xml"/><Relationship Id="rId27" Type="http://schemas.openxmlformats.org/officeDocument/2006/relationships/tags" Target="../tags/tag212.xml"/><Relationship Id="rId43" Type="http://schemas.openxmlformats.org/officeDocument/2006/relationships/tags" Target="../tags/tag228.xml"/><Relationship Id="rId48" Type="http://schemas.openxmlformats.org/officeDocument/2006/relationships/tags" Target="../tags/tag233.xml"/><Relationship Id="rId64" Type="http://schemas.openxmlformats.org/officeDocument/2006/relationships/tags" Target="../tags/tag249.xml"/><Relationship Id="rId69" Type="http://schemas.openxmlformats.org/officeDocument/2006/relationships/tags" Target="../tags/tag254.xml"/><Relationship Id="rId113" Type="http://schemas.openxmlformats.org/officeDocument/2006/relationships/tags" Target="../tags/tag298.xml"/><Relationship Id="rId118" Type="http://schemas.openxmlformats.org/officeDocument/2006/relationships/tags" Target="../tags/tag303.xml"/><Relationship Id="rId134" Type="http://schemas.openxmlformats.org/officeDocument/2006/relationships/tags" Target="../tags/tag319.xml"/><Relationship Id="rId139" Type="http://schemas.openxmlformats.org/officeDocument/2006/relationships/image" Target="../media/image5.png"/><Relationship Id="rId80" Type="http://schemas.openxmlformats.org/officeDocument/2006/relationships/tags" Target="../tags/tag265.xml"/><Relationship Id="rId85" Type="http://schemas.openxmlformats.org/officeDocument/2006/relationships/tags" Target="../tags/tag270.xml"/><Relationship Id="rId12" Type="http://schemas.openxmlformats.org/officeDocument/2006/relationships/tags" Target="../tags/tag197.xml"/><Relationship Id="rId17" Type="http://schemas.openxmlformats.org/officeDocument/2006/relationships/tags" Target="../tags/tag202.xml"/><Relationship Id="rId33" Type="http://schemas.openxmlformats.org/officeDocument/2006/relationships/tags" Target="../tags/tag218.xml"/><Relationship Id="rId38" Type="http://schemas.openxmlformats.org/officeDocument/2006/relationships/tags" Target="../tags/tag223.xml"/><Relationship Id="rId59" Type="http://schemas.openxmlformats.org/officeDocument/2006/relationships/tags" Target="../tags/tag244.xml"/><Relationship Id="rId103" Type="http://schemas.openxmlformats.org/officeDocument/2006/relationships/tags" Target="../tags/tag288.xml"/><Relationship Id="rId108" Type="http://schemas.openxmlformats.org/officeDocument/2006/relationships/tags" Target="../tags/tag293.xml"/><Relationship Id="rId124" Type="http://schemas.openxmlformats.org/officeDocument/2006/relationships/tags" Target="../tags/tag309.xml"/><Relationship Id="rId129" Type="http://schemas.openxmlformats.org/officeDocument/2006/relationships/tags" Target="../tags/tag314.xml"/><Relationship Id="rId54" Type="http://schemas.openxmlformats.org/officeDocument/2006/relationships/tags" Target="../tags/tag239.xml"/><Relationship Id="rId70" Type="http://schemas.openxmlformats.org/officeDocument/2006/relationships/tags" Target="../tags/tag255.xml"/><Relationship Id="rId75" Type="http://schemas.openxmlformats.org/officeDocument/2006/relationships/tags" Target="../tags/tag260.xml"/><Relationship Id="rId91" Type="http://schemas.openxmlformats.org/officeDocument/2006/relationships/tags" Target="../tags/tag276.xml"/><Relationship Id="rId96" Type="http://schemas.openxmlformats.org/officeDocument/2006/relationships/tags" Target="../tags/tag281.xml"/><Relationship Id="rId140" Type="http://schemas.openxmlformats.org/officeDocument/2006/relationships/image" Target="../media/image6.png"/><Relationship Id="rId1" Type="http://schemas.openxmlformats.org/officeDocument/2006/relationships/tags" Target="../tags/tag186.xml"/><Relationship Id="rId6" Type="http://schemas.openxmlformats.org/officeDocument/2006/relationships/tags" Target="../tags/tag191.xml"/><Relationship Id="rId23" Type="http://schemas.openxmlformats.org/officeDocument/2006/relationships/tags" Target="../tags/tag208.xml"/><Relationship Id="rId28" Type="http://schemas.openxmlformats.org/officeDocument/2006/relationships/tags" Target="../tags/tag213.xml"/><Relationship Id="rId49" Type="http://schemas.openxmlformats.org/officeDocument/2006/relationships/tags" Target="../tags/tag234.xml"/><Relationship Id="rId114" Type="http://schemas.openxmlformats.org/officeDocument/2006/relationships/tags" Target="../tags/tag299.xml"/><Relationship Id="rId119" Type="http://schemas.openxmlformats.org/officeDocument/2006/relationships/tags" Target="../tags/tag304.xml"/><Relationship Id="rId44" Type="http://schemas.openxmlformats.org/officeDocument/2006/relationships/tags" Target="../tags/tag229.xml"/><Relationship Id="rId60" Type="http://schemas.openxmlformats.org/officeDocument/2006/relationships/tags" Target="../tags/tag245.xml"/><Relationship Id="rId65" Type="http://schemas.openxmlformats.org/officeDocument/2006/relationships/tags" Target="../tags/tag250.xml"/><Relationship Id="rId81" Type="http://schemas.openxmlformats.org/officeDocument/2006/relationships/tags" Target="../tags/tag266.xml"/><Relationship Id="rId86" Type="http://schemas.openxmlformats.org/officeDocument/2006/relationships/tags" Target="../tags/tag271.xml"/><Relationship Id="rId130" Type="http://schemas.openxmlformats.org/officeDocument/2006/relationships/tags" Target="../tags/tag315.xml"/><Relationship Id="rId135" Type="http://schemas.openxmlformats.org/officeDocument/2006/relationships/tags" Target="../tags/tag320.xml"/><Relationship Id="rId13" Type="http://schemas.openxmlformats.org/officeDocument/2006/relationships/tags" Target="../tags/tag198.xml"/><Relationship Id="rId18" Type="http://schemas.openxmlformats.org/officeDocument/2006/relationships/tags" Target="../tags/tag203.xml"/><Relationship Id="rId39" Type="http://schemas.openxmlformats.org/officeDocument/2006/relationships/tags" Target="../tags/tag224.xml"/><Relationship Id="rId109" Type="http://schemas.openxmlformats.org/officeDocument/2006/relationships/tags" Target="../tags/tag294.xml"/><Relationship Id="rId34" Type="http://schemas.openxmlformats.org/officeDocument/2006/relationships/tags" Target="../tags/tag219.xml"/><Relationship Id="rId50" Type="http://schemas.openxmlformats.org/officeDocument/2006/relationships/tags" Target="../tags/tag235.xml"/><Relationship Id="rId55" Type="http://schemas.openxmlformats.org/officeDocument/2006/relationships/tags" Target="../tags/tag240.xml"/><Relationship Id="rId76" Type="http://schemas.openxmlformats.org/officeDocument/2006/relationships/tags" Target="../tags/tag261.xml"/><Relationship Id="rId97" Type="http://schemas.openxmlformats.org/officeDocument/2006/relationships/tags" Target="../tags/tag282.xml"/><Relationship Id="rId104" Type="http://schemas.openxmlformats.org/officeDocument/2006/relationships/tags" Target="../tags/tag289.xml"/><Relationship Id="rId120" Type="http://schemas.openxmlformats.org/officeDocument/2006/relationships/tags" Target="../tags/tag305.xml"/><Relationship Id="rId125" Type="http://schemas.openxmlformats.org/officeDocument/2006/relationships/tags" Target="../tags/tag310.xml"/><Relationship Id="rId141" Type="http://schemas.openxmlformats.org/officeDocument/2006/relationships/image" Target="../media/image7.png"/><Relationship Id="rId7" Type="http://schemas.openxmlformats.org/officeDocument/2006/relationships/tags" Target="../tags/tag192.xml"/><Relationship Id="rId71" Type="http://schemas.openxmlformats.org/officeDocument/2006/relationships/tags" Target="../tags/tag256.xml"/><Relationship Id="rId92" Type="http://schemas.openxmlformats.org/officeDocument/2006/relationships/tags" Target="../tags/tag277.xml"/><Relationship Id="rId2" Type="http://schemas.openxmlformats.org/officeDocument/2006/relationships/tags" Target="../tags/tag187.xml"/><Relationship Id="rId29" Type="http://schemas.openxmlformats.org/officeDocument/2006/relationships/tags" Target="../tags/tag214.xml"/><Relationship Id="rId24" Type="http://schemas.openxmlformats.org/officeDocument/2006/relationships/tags" Target="../tags/tag209.xml"/><Relationship Id="rId40" Type="http://schemas.openxmlformats.org/officeDocument/2006/relationships/tags" Target="../tags/tag225.xml"/><Relationship Id="rId45" Type="http://schemas.openxmlformats.org/officeDocument/2006/relationships/tags" Target="../tags/tag230.xml"/><Relationship Id="rId66" Type="http://schemas.openxmlformats.org/officeDocument/2006/relationships/tags" Target="../tags/tag251.xml"/><Relationship Id="rId87" Type="http://schemas.openxmlformats.org/officeDocument/2006/relationships/tags" Target="../tags/tag272.xml"/><Relationship Id="rId110" Type="http://schemas.openxmlformats.org/officeDocument/2006/relationships/tags" Target="../tags/tag295.xml"/><Relationship Id="rId115" Type="http://schemas.openxmlformats.org/officeDocument/2006/relationships/tags" Target="../tags/tag300.xml"/><Relationship Id="rId131" Type="http://schemas.openxmlformats.org/officeDocument/2006/relationships/tags" Target="../tags/tag316.xml"/><Relationship Id="rId136" Type="http://schemas.openxmlformats.org/officeDocument/2006/relationships/slideMaster" Target="../slideMasters/slideMaster1.xml"/><Relationship Id="rId61" Type="http://schemas.openxmlformats.org/officeDocument/2006/relationships/tags" Target="../tags/tag246.xml"/><Relationship Id="rId82" Type="http://schemas.openxmlformats.org/officeDocument/2006/relationships/tags" Target="../tags/tag267.xml"/><Relationship Id="rId19" Type="http://schemas.openxmlformats.org/officeDocument/2006/relationships/tags" Target="../tags/tag204.xml"/><Relationship Id="rId14" Type="http://schemas.openxmlformats.org/officeDocument/2006/relationships/tags" Target="../tags/tag199.xml"/><Relationship Id="rId30" Type="http://schemas.openxmlformats.org/officeDocument/2006/relationships/tags" Target="../tags/tag215.xml"/><Relationship Id="rId35" Type="http://schemas.openxmlformats.org/officeDocument/2006/relationships/tags" Target="../tags/tag220.xml"/><Relationship Id="rId56" Type="http://schemas.openxmlformats.org/officeDocument/2006/relationships/tags" Target="../tags/tag241.xml"/><Relationship Id="rId77" Type="http://schemas.openxmlformats.org/officeDocument/2006/relationships/tags" Target="../tags/tag262.xml"/><Relationship Id="rId100" Type="http://schemas.openxmlformats.org/officeDocument/2006/relationships/tags" Target="../tags/tag285.xml"/><Relationship Id="rId105" Type="http://schemas.openxmlformats.org/officeDocument/2006/relationships/tags" Target="../tags/tag290.xml"/><Relationship Id="rId126" Type="http://schemas.openxmlformats.org/officeDocument/2006/relationships/tags" Target="../tags/tag311.xml"/><Relationship Id="rId8" Type="http://schemas.openxmlformats.org/officeDocument/2006/relationships/tags" Target="../tags/tag193.xml"/><Relationship Id="rId51" Type="http://schemas.openxmlformats.org/officeDocument/2006/relationships/tags" Target="../tags/tag236.xml"/><Relationship Id="rId72" Type="http://schemas.openxmlformats.org/officeDocument/2006/relationships/tags" Target="../tags/tag257.xml"/><Relationship Id="rId93" Type="http://schemas.openxmlformats.org/officeDocument/2006/relationships/tags" Target="../tags/tag278.xml"/><Relationship Id="rId98" Type="http://schemas.openxmlformats.org/officeDocument/2006/relationships/tags" Target="../tags/tag283.xml"/><Relationship Id="rId121" Type="http://schemas.openxmlformats.org/officeDocument/2006/relationships/tags" Target="../tags/tag306.xml"/><Relationship Id="rId3" Type="http://schemas.openxmlformats.org/officeDocument/2006/relationships/tags" Target="../tags/tag188.xml"/><Relationship Id="rId25" Type="http://schemas.openxmlformats.org/officeDocument/2006/relationships/tags" Target="../tags/tag210.xml"/><Relationship Id="rId46" Type="http://schemas.openxmlformats.org/officeDocument/2006/relationships/tags" Target="../tags/tag231.xml"/><Relationship Id="rId67" Type="http://schemas.openxmlformats.org/officeDocument/2006/relationships/tags" Target="../tags/tag252.xml"/><Relationship Id="rId116" Type="http://schemas.openxmlformats.org/officeDocument/2006/relationships/tags" Target="../tags/tag301.xml"/><Relationship Id="rId137" Type="http://schemas.openxmlformats.org/officeDocument/2006/relationships/image" Target="../media/image3.png"/><Relationship Id="rId20" Type="http://schemas.openxmlformats.org/officeDocument/2006/relationships/tags" Target="../tags/tag205.xml"/><Relationship Id="rId41" Type="http://schemas.openxmlformats.org/officeDocument/2006/relationships/tags" Target="../tags/tag226.xml"/><Relationship Id="rId62" Type="http://schemas.openxmlformats.org/officeDocument/2006/relationships/tags" Target="../tags/tag247.xml"/><Relationship Id="rId83" Type="http://schemas.openxmlformats.org/officeDocument/2006/relationships/tags" Target="../tags/tag268.xml"/><Relationship Id="rId88" Type="http://schemas.openxmlformats.org/officeDocument/2006/relationships/tags" Target="../tags/tag273.xml"/><Relationship Id="rId111" Type="http://schemas.openxmlformats.org/officeDocument/2006/relationships/tags" Target="../tags/tag296.xml"/><Relationship Id="rId132" Type="http://schemas.openxmlformats.org/officeDocument/2006/relationships/tags" Target="../tags/tag317.xml"/><Relationship Id="rId15" Type="http://schemas.openxmlformats.org/officeDocument/2006/relationships/tags" Target="../tags/tag200.xml"/><Relationship Id="rId36" Type="http://schemas.openxmlformats.org/officeDocument/2006/relationships/tags" Target="../tags/tag221.xml"/><Relationship Id="rId57" Type="http://schemas.openxmlformats.org/officeDocument/2006/relationships/tags" Target="../tags/tag242.xml"/><Relationship Id="rId106" Type="http://schemas.openxmlformats.org/officeDocument/2006/relationships/tags" Target="../tags/tag291.xml"/><Relationship Id="rId127" Type="http://schemas.openxmlformats.org/officeDocument/2006/relationships/tags" Target="../tags/tag312.xml"/><Relationship Id="rId10" Type="http://schemas.openxmlformats.org/officeDocument/2006/relationships/tags" Target="../tags/tag195.xml"/><Relationship Id="rId31" Type="http://schemas.openxmlformats.org/officeDocument/2006/relationships/tags" Target="../tags/tag216.xml"/><Relationship Id="rId52" Type="http://schemas.openxmlformats.org/officeDocument/2006/relationships/tags" Target="../tags/tag237.xml"/><Relationship Id="rId73" Type="http://schemas.openxmlformats.org/officeDocument/2006/relationships/tags" Target="../tags/tag258.xml"/><Relationship Id="rId78" Type="http://schemas.openxmlformats.org/officeDocument/2006/relationships/tags" Target="../tags/tag263.xml"/><Relationship Id="rId94" Type="http://schemas.openxmlformats.org/officeDocument/2006/relationships/tags" Target="../tags/tag279.xml"/><Relationship Id="rId99" Type="http://schemas.openxmlformats.org/officeDocument/2006/relationships/tags" Target="../tags/tag284.xml"/><Relationship Id="rId101" Type="http://schemas.openxmlformats.org/officeDocument/2006/relationships/tags" Target="../tags/tag286.xml"/><Relationship Id="rId122" Type="http://schemas.openxmlformats.org/officeDocument/2006/relationships/tags" Target="../tags/tag307.xml"/><Relationship Id="rId4" Type="http://schemas.openxmlformats.org/officeDocument/2006/relationships/tags" Target="../tags/tag189.xml"/><Relationship Id="rId9" Type="http://schemas.openxmlformats.org/officeDocument/2006/relationships/tags" Target="../tags/tag194.xml"/><Relationship Id="rId26" Type="http://schemas.openxmlformats.org/officeDocument/2006/relationships/tags" Target="../tags/tag211.xml"/><Relationship Id="rId47" Type="http://schemas.openxmlformats.org/officeDocument/2006/relationships/tags" Target="../tags/tag232.xml"/><Relationship Id="rId68" Type="http://schemas.openxmlformats.org/officeDocument/2006/relationships/tags" Target="../tags/tag253.xml"/><Relationship Id="rId89" Type="http://schemas.openxmlformats.org/officeDocument/2006/relationships/tags" Target="../tags/tag274.xml"/><Relationship Id="rId112" Type="http://schemas.openxmlformats.org/officeDocument/2006/relationships/tags" Target="../tags/tag297.xml"/><Relationship Id="rId133" Type="http://schemas.openxmlformats.org/officeDocument/2006/relationships/tags" Target="../tags/tag318.xml"/><Relationship Id="rId16" Type="http://schemas.openxmlformats.org/officeDocument/2006/relationships/tags" Target="../tags/tag20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23.xml"/><Relationship Id="rId7" Type="http://schemas.openxmlformats.org/officeDocument/2006/relationships/slideMaster" Target="../slideMasters/slideMaster1.xml"/><Relationship Id="rId2" Type="http://schemas.openxmlformats.org/officeDocument/2006/relationships/tags" Target="../tags/tag322.xml"/><Relationship Id="rId1" Type="http://schemas.openxmlformats.org/officeDocument/2006/relationships/tags" Target="../tags/tag321.xml"/><Relationship Id="rId6" Type="http://schemas.openxmlformats.org/officeDocument/2006/relationships/tags" Target="../tags/tag326.xml"/><Relationship Id="rId5" Type="http://schemas.openxmlformats.org/officeDocument/2006/relationships/tags" Target="../tags/tag325.xml"/><Relationship Id="rId4" Type="http://schemas.openxmlformats.org/officeDocument/2006/relationships/tags" Target="../tags/tag32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2025/3/18/Tue</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
        <p:nvSpPr>
          <p:cNvPr id="8" name="矩形 7"/>
          <p:cNvSpPr/>
          <p:nvPr userDrawn="1">
            <p:custDataLst>
              <p:tags r:id="rId6"/>
            </p:custDataLst>
          </p:nvPr>
        </p:nvSpPr>
        <p:spPr>
          <a:xfrm>
            <a:off x="0" y="0"/>
            <a:ext cx="12192000" cy="683895"/>
          </a:xfrm>
          <a:prstGeom prst="rect">
            <a:avLst/>
          </a:prstGeom>
          <a:solidFill>
            <a:srgbClr val="09ABA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Verdana" panose="020B0604030504040204"/>
              <a:ea typeface="微软雅黑" panose="020B0503020204020204" pitchFamily="34" charset="-122"/>
              <a:cs typeface="+mn-cs"/>
            </a:endParaRPr>
          </a:p>
        </p:txBody>
      </p:sp>
      <p:sp>
        <p:nvSpPr>
          <p:cNvPr id="4" name="箭头: 五边形 16"/>
          <p:cNvSpPr/>
          <p:nvPr userDrawn="1">
            <p:custDataLst>
              <p:tags r:id="rId7"/>
            </p:custDataLst>
          </p:nvPr>
        </p:nvSpPr>
        <p:spPr>
          <a:xfrm>
            <a:off x="-7620" y="-4445"/>
            <a:ext cx="1566545" cy="688340"/>
          </a:xfrm>
          <a:prstGeom prst="homePlate">
            <a:avLst>
              <a:gd name="adj" fmla="val 18662"/>
            </a:avLst>
          </a:prstGeom>
          <a:solidFill>
            <a:srgbClr val="C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Verdana" panose="020B0604030504040204"/>
              <a:ea typeface="微软雅黑" panose="020B0503020204020204" pitchFamily="34" charset="-122"/>
              <a:cs typeface="+mn-cs"/>
            </a:endParaRPr>
          </a:p>
        </p:txBody>
      </p:sp>
      <p:pic>
        <p:nvPicPr>
          <p:cNvPr id="11" name="Picture 8" descr="C:\Users\ShiYanch\Desktop\PNG\System\White\MB_0006_back.png">
            <a:hlinkClick r:id="" action="ppaction://hlinkshowjump?jump=nextslide"/>
          </p:cNvPr>
          <p:cNvPicPr>
            <a:picLocks noChangeAspect="1" noChangeArrowheads="1"/>
          </p:cNvPicPr>
          <p:nvPr userDrawn="1">
            <p:custDataLst>
              <p:tags r:id="rId8"/>
            </p:custDataLst>
          </p:nvPr>
        </p:nvPicPr>
        <p:blipFill>
          <a:blip r:embed="rId10"/>
          <a:srcRect r="-1076" b="-1851"/>
          <a:stretch>
            <a:fillRect/>
          </a:stretch>
        </p:blipFill>
        <p:spPr bwMode="auto">
          <a:xfrm rot="10800000">
            <a:off x="519430" y="97155"/>
            <a:ext cx="479425" cy="4845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ct val="0"/>
              </a:spcAft>
              <a:buNone/>
              <a:defRPr kumimoji="0" lang="zh-CN" altLang="en-US" sz="2800" b="1" i="0" u="none" strike="noStrike" kern="1200" cap="none" spc="30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2025/3/18/Tue</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2025/3/18/Tue</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2025/3/18/Tue</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a:t>单击此处编辑母版文本样式</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6" name="矩形 5"/>
          <p:cNvSpPr/>
          <p:nvPr userDrawn="1">
            <p:custDataLst>
              <p:tags r:id="rId1"/>
            </p:custDataLst>
          </p:nvPr>
        </p:nvSpPr>
        <p:spPr>
          <a:xfrm>
            <a:off x="1270" y="0"/>
            <a:ext cx="12190095" cy="6858000"/>
          </a:xfrm>
          <a:prstGeom prst="rect">
            <a:avLst/>
          </a:prstGeom>
          <a:solidFill>
            <a:srgbClr val="09A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p:cNvSpPr/>
          <p:nvPr userDrawn="1">
            <p:custDataLst>
              <p:tags r:id="rId2"/>
            </p:custDataLst>
          </p:nvPr>
        </p:nvSpPr>
        <p:spPr>
          <a:xfrm>
            <a:off x="152400" y="177800"/>
            <a:ext cx="11887201" cy="6502400"/>
          </a:xfrm>
          <a:prstGeom prst="roundRect">
            <a:avLst>
              <a:gd name="adj" fmla="val 2671"/>
            </a:avLst>
          </a:prstGeom>
          <a:solidFill>
            <a:srgbClr val="FFFFFF">
              <a:alpha val="9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
          <p:cNvSpPr>
            <a:spLocks noChangeArrowheads="1"/>
          </p:cNvSpPr>
          <p:nvPr>
            <p:custDataLst>
              <p:tags r:id="rId3"/>
            </p:custDataLst>
          </p:nvPr>
        </p:nvSpPr>
        <p:spPr bwMode="auto">
          <a:xfrm>
            <a:off x="1146175" y="316230"/>
            <a:ext cx="1554480" cy="645160"/>
          </a:xfrm>
          <a:prstGeom prst="rect">
            <a:avLst/>
          </a:prstGeom>
          <a:noFill/>
          <a:ln>
            <a:noFill/>
          </a:ln>
          <a:effectLst>
            <a:outerShdw blurRad="50800" dist="38100" dir="2700000" algn="tl" rotWithShape="0">
              <a:schemeClr val="bg2">
                <a:lumMod val="50000"/>
                <a:alpha val="4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zh-CN" altLang="en-US" sz="3600">
                <a:solidFill>
                  <a:srgbClr val="09ABAD"/>
                </a:solidFill>
                <a:sym typeface="+mn-ea"/>
              </a:rPr>
              <a:t>自学窗</a:t>
            </a:r>
          </a:p>
        </p:txBody>
      </p:sp>
      <p:sp>
        <p:nvSpPr>
          <p:cNvPr id="17" name="stationery-stacked-papers_29343"/>
          <p:cNvSpPr>
            <a:spLocks noChangeAspect="1"/>
          </p:cNvSpPr>
          <p:nvPr userDrawn="1">
            <p:custDataLst>
              <p:tags r:id="rId4"/>
            </p:custDataLst>
          </p:nvPr>
        </p:nvSpPr>
        <p:spPr bwMode="auto">
          <a:xfrm>
            <a:off x="276225" y="316230"/>
            <a:ext cx="869950" cy="577850"/>
          </a:xfrm>
          <a:custGeom>
            <a:avLst/>
            <a:gdLst>
              <a:gd name="connsiteX0" fmla="*/ 0 w 604107"/>
              <a:gd name="connsiteY0" fmla="*/ 379555 h 401360"/>
              <a:gd name="connsiteX1" fmla="*/ 375408 w 604107"/>
              <a:gd name="connsiteY1" fmla="*/ 379555 h 401360"/>
              <a:gd name="connsiteX2" fmla="*/ 375408 w 604107"/>
              <a:gd name="connsiteY2" fmla="*/ 401360 h 401360"/>
              <a:gd name="connsiteX3" fmla="*/ 0 w 604107"/>
              <a:gd name="connsiteY3" fmla="*/ 401360 h 401360"/>
              <a:gd name="connsiteX4" fmla="*/ 593808 w 604107"/>
              <a:gd name="connsiteY4" fmla="*/ 283516 h 401360"/>
              <a:gd name="connsiteX5" fmla="*/ 593808 w 604107"/>
              <a:gd name="connsiteY5" fmla="*/ 305281 h 401360"/>
              <a:gd name="connsiteX6" fmla="*/ 380983 w 604107"/>
              <a:gd name="connsiteY6" fmla="*/ 401360 h 401360"/>
              <a:gd name="connsiteX7" fmla="*/ 380983 w 604107"/>
              <a:gd name="connsiteY7" fmla="*/ 379596 h 401360"/>
              <a:gd name="connsiteX8" fmla="*/ 538457 w 604107"/>
              <a:gd name="connsiteY8" fmla="*/ 275965 h 401360"/>
              <a:gd name="connsiteX9" fmla="*/ 593808 w 604107"/>
              <a:gd name="connsiteY9" fmla="*/ 275965 h 401360"/>
              <a:gd name="connsiteX10" fmla="*/ 375988 w 604107"/>
              <a:gd name="connsiteY10" fmla="*/ 371722 h 401360"/>
              <a:gd name="connsiteX11" fmla="*/ 0 w 604107"/>
              <a:gd name="connsiteY11" fmla="*/ 371722 h 401360"/>
              <a:gd name="connsiteX12" fmla="*/ 141676 w 604107"/>
              <a:gd name="connsiteY12" fmla="*/ 314755 h 401360"/>
              <a:gd name="connsiteX13" fmla="*/ 372833 w 604107"/>
              <a:gd name="connsiteY13" fmla="*/ 351540 h 401360"/>
              <a:gd name="connsiteX14" fmla="*/ 379716 w 604107"/>
              <a:gd name="connsiteY14" fmla="*/ 351540 h 401360"/>
              <a:gd name="connsiteX15" fmla="*/ 153160 w 604107"/>
              <a:gd name="connsiteY15" fmla="*/ 175127 h 401360"/>
              <a:gd name="connsiteX16" fmla="*/ 375148 w 604107"/>
              <a:gd name="connsiteY16" fmla="*/ 311733 h 401360"/>
              <a:gd name="connsiteX17" fmla="*/ 378016 w 604107"/>
              <a:gd name="connsiteY17" fmla="*/ 312019 h 401360"/>
              <a:gd name="connsiteX18" fmla="*/ 557557 w 604107"/>
              <a:gd name="connsiteY18" fmla="*/ 230256 h 401360"/>
              <a:gd name="connsiteX19" fmla="*/ 587528 w 604107"/>
              <a:gd name="connsiteY19" fmla="*/ 230829 h 401360"/>
              <a:gd name="connsiteX20" fmla="*/ 377442 w 604107"/>
              <a:gd name="connsiteY20" fmla="*/ 330921 h 401360"/>
              <a:gd name="connsiteX21" fmla="*/ 40445 w 604107"/>
              <a:gd name="connsiteY21" fmla="*/ 245435 h 401360"/>
              <a:gd name="connsiteX22" fmla="*/ 42166 w 604107"/>
              <a:gd name="connsiteY22" fmla="*/ 225245 h 401360"/>
              <a:gd name="connsiteX23" fmla="*/ 310750 w 604107"/>
              <a:gd name="connsiteY23" fmla="*/ 20564 h 401360"/>
              <a:gd name="connsiteX24" fmla="*/ 308025 w 604107"/>
              <a:gd name="connsiteY24" fmla="*/ 20850 h 401360"/>
              <a:gd name="connsiteX25" fmla="*/ 130338 w 604107"/>
              <a:gd name="connsiteY25" fmla="*/ 63649 h 401360"/>
              <a:gd name="connsiteX26" fmla="*/ 125749 w 604107"/>
              <a:gd name="connsiteY26" fmla="*/ 66941 h 401360"/>
              <a:gd name="connsiteX27" fmla="*/ 126179 w 604107"/>
              <a:gd name="connsiteY27" fmla="*/ 71951 h 401360"/>
              <a:gd name="connsiteX28" fmla="*/ 379444 w 604107"/>
              <a:gd name="connsiteY28" fmla="*/ 272920 h 401360"/>
              <a:gd name="connsiteX29" fmla="*/ 555553 w 604107"/>
              <a:gd name="connsiteY29" fmla="*/ 192618 h 401360"/>
              <a:gd name="connsiteX30" fmla="*/ 324948 w 604107"/>
              <a:gd name="connsiteY30" fmla="*/ 29438 h 401360"/>
              <a:gd name="connsiteX31" fmla="*/ 310750 w 604107"/>
              <a:gd name="connsiteY31" fmla="*/ 20564 h 401360"/>
              <a:gd name="connsiteX32" fmla="*/ 303149 w 604107"/>
              <a:gd name="connsiteY32" fmla="*/ 810 h 401360"/>
              <a:gd name="connsiteX33" fmla="*/ 343448 w 604107"/>
              <a:gd name="connsiteY33" fmla="*/ 20134 h 401360"/>
              <a:gd name="connsiteX34" fmla="*/ 593844 w 604107"/>
              <a:gd name="connsiteY34" fmla="*/ 176300 h 401360"/>
              <a:gd name="connsiteX35" fmla="*/ 603883 w 604107"/>
              <a:gd name="connsiteY35" fmla="*/ 184459 h 401360"/>
              <a:gd name="connsiteX36" fmla="*/ 598003 w 604107"/>
              <a:gd name="connsiteY36" fmla="*/ 196054 h 401360"/>
              <a:gd name="connsiteX37" fmla="*/ 385324 w 604107"/>
              <a:gd name="connsiteY37" fmla="*/ 292816 h 401360"/>
              <a:gd name="connsiteX38" fmla="*/ 381021 w 604107"/>
              <a:gd name="connsiteY38" fmla="*/ 293818 h 401360"/>
              <a:gd name="connsiteX39" fmla="*/ 379731 w 604107"/>
              <a:gd name="connsiteY39" fmla="*/ 293675 h 401360"/>
              <a:gd name="connsiteX40" fmla="*/ 108109 w 604107"/>
              <a:gd name="connsiteY40" fmla="*/ 81684 h 401360"/>
              <a:gd name="connsiteX41" fmla="*/ 106818 w 604107"/>
              <a:gd name="connsiteY41" fmla="*/ 58496 h 401360"/>
              <a:gd name="connsiteX42" fmla="*/ 125605 w 604107"/>
              <a:gd name="connsiteY42" fmla="*/ 43609 h 40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04107" h="401360">
                <a:moveTo>
                  <a:pt x="0" y="379555"/>
                </a:moveTo>
                <a:lnTo>
                  <a:pt x="375408" y="379555"/>
                </a:lnTo>
                <a:lnTo>
                  <a:pt x="375408" y="401360"/>
                </a:lnTo>
                <a:lnTo>
                  <a:pt x="0" y="401360"/>
                </a:lnTo>
                <a:close/>
                <a:moveTo>
                  <a:pt x="593808" y="283516"/>
                </a:moveTo>
                <a:lnTo>
                  <a:pt x="593808" y="305281"/>
                </a:lnTo>
                <a:lnTo>
                  <a:pt x="380983" y="401360"/>
                </a:lnTo>
                <a:lnTo>
                  <a:pt x="380983" y="379596"/>
                </a:lnTo>
                <a:close/>
                <a:moveTo>
                  <a:pt x="538457" y="275965"/>
                </a:moveTo>
                <a:lnTo>
                  <a:pt x="593808" y="275965"/>
                </a:lnTo>
                <a:lnTo>
                  <a:pt x="375988" y="371722"/>
                </a:lnTo>
                <a:lnTo>
                  <a:pt x="0" y="371722"/>
                </a:lnTo>
                <a:lnTo>
                  <a:pt x="141676" y="314755"/>
                </a:lnTo>
                <a:cubicBezTo>
                  <a:pt x="199466" y="334650"/>
                  <a:pt x="276757" y="351540"/>
                  <a:pt x="372833" y="351540"/>
                </a:cubicBezTo>
                <a:lnTo>
                  <a:pt x="379716" y="351540"/>
                </a:lnTo>
                <a:close/>
                <a:moveTo>
                  <a:pt x="153160" y="175127"/>
                </a:moveTo>
                <a:cubicBezTo>
                  <a:pt x="199192" y="232977"/>
                  <a:pt x="272471" y="298416"/>
                  <a:pt x="375148" y="311733"/>
                </a:cubicBezTo>
                <a:lnTo>
                  <a:pt x="378016" y="312019"/>
                </a:lnTo>
                <a:lnTo>
                  <a:pt x="557557" y="230256"/>
                </a:lnTo>
                <a:cubicBezTo>
                  <a:pt x="576199" y="230829"/>
                  <a:pt x="587528" y="230829"/>
                  <a:pt x="587528" y="230829"/>
                </a:cubicBezTo>
                <a:lnTo>
                  <a:pt x="377442" y="330921"/>
                </a:lnTo>
                <a:cubicBezTo>
                  <a:pt x="197041" y="331923"/>
                  <a:pt x="81745" y="271353"/>
                  <a:pt x="40445" y="245435"/>
                </a:cubicBezTo>
                <a:cubicBezTo>
                  <a:pt x="30837" y="239277"/>
                  <a:pt x="31841" y="229970"/>
                  <a:pt x="42166" y="225245"/>
                </a:cubicBezTo>
                <a:close/>
                <a:moveTo>
                  <a:pt x="310750" y="20564"/>
                </a:moveTo>
                <a:cubicBezTo>
                  <a:pt x="309746" y="20564"/>
                  <a:pt x="308885" y="20707"/>
                  <a:pt x="308025" y="20850"/>
                </a:cubicBezTo>
                <a:lnTo>
                  <a:pt x="130338" y="63649"/>
                </a:lnTo>
                <a:cubicBezTo>
                  <a:pt x="128043" y="64078"/>
                  <a:pt x="126322" y="65366"/>
                  <a:pt x="125749" y="66941"/>
                </a:cubicBezTo>
                <a:cubicBezTo>
                  <a:pt x="124888" y="68659"/>
                  <a:pt x="125605" y="70663"/>
                  <a:pt x="126179" y="71951"/>
                </a:cubicBezTo>
                <a:cubicBezTo>
                  <a:pt x="155435" y="125915"/>
                  <a:pt x="238184" y="253023"/>
                  <a:pt x="379444" y="272920"/>
                </a:cubicBezTo>
                <a:lnTo>
                  <a:pt x="555553" y="192618"/>
                </a:lnTo>
                <a:cubicBezTo>
                  <a:pt x="496755" y="182455"/>
                  <a:pt x="384177" y="147529"/>
                  <a:pt x="324948" y="29438"/>
                </a:cubicBezTo>
                <a:cubicBezTo>
                  <a:pt x="322366" y="24285"/>
                  <a:pt x="316486" y="20564"/>
                  <a:pt x="310750" y="20564"/>
                </a:cubicBezTo>
                <a:close/>
                <a:moveTo>
                  <a:pt x="303149" y="810"/>
                </a:moveTo>
                <a:cubicBezTo>
                  <a:pt x="318494" y="-2768"/>
                  <a:pt x="336277" y="5820"/>
                  <a:pt x="343448" y="20134"/>
                </a:cubicBezTo>
                <a:cubicBezTo>
                  <a:pt x="419886" y="172578"/>
                  <a:pt x="592123" y="176300"/>
                  <a:pt x="593844" y="176300"/>
                </a:cubicBezTo>
                <a:cubicBezTo>
                  <a:pt x="598720" y="176300"/>
                  <a:pt x="602879" y="179736"/>
                  <a:pt x="603883" y="184459"/>
                </a:cubicBezTo>
                <a:cubicBezTo>
                  <a:pt x="604887" y="189183"/>
                  <a:pt x="602449" y="194050"/>
                  <a:pt x="598003" y="196054"/>
                </a:cubicBezTo>
                <a:lnTo>
                  <a:pt x="385324" y="292816"/>
                </a:lnTo>
                <a:cubicBezTo>
                  <a:pt x="384033" y="293389"/>
                  <a:pt x="382456" y="293818"/>
                  <a:pt x="381021" y="293818"/>
                </a:cubicBezTo>
                <a:cubicBezTo>
                  <a:pt x="380591" y="293818"/>
                  <a:pt x="380161" y="293675"/>
                  <a:pt x="379731" y="293675"/>
                </a:cubicBezTo>
                <a:cubicBezTo>
                  <a:pt x="227141" y="273922"/>
                  <a:pt x="138943" y="138797"/>
                  <a:pt x="108109" y="81684"/>
                </a:cubicBezTo>
                <a:cubicBezTo>
                  <a:pt x="104094" y="74241"/>
                  <a:pt x="103520" y="65796"/>
                  <a:pt x="106818" y="58496"/>
                </a:cubicBezTo>
                <a:cubicBezTo>
                  <a:pt x="110117" y="51052"/>
                  <a:pt x="117001" y="45613"/>
                  <a:pt x="125605" y="43609"/>
                </a:cubicBezTo>
                <a:close/>
              </a:path>
            </a:pathLst>
          </a:custGeom>
          <a:solidFill>
            <a:srgbClr val="09ABAD"/>
          </a:solidFill>
          <a:ln>
            <a:noFill/>
          </a:ln>
        </p:spPr>
        <p:txBody>
          <a:bodyPr/>
          <a:lstStyle/>
          <a:p>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6" name="矩形 5"/>
          <p:cNvSpPr/>
          <p:nvPr userDrawn="1">
            <p:custDataLst>
              <p:tags r:id="rId1"/>
            </p:custDataLst>
          </p:nvPr>
        </p:nvSpPr>
        <p:spPr>
          <a:xfrm>
            <a:off x="1270" y="0"/>
            <a:ext cx="12190095" cy="6858000"/>
          </a:xfrm>
          <a:prstGeom prst="rect">
            <a:avLst/>
          </a:prstGeom>
          <a:solidFill>
            <a:srgbClr val="09A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p:cNvSpPr/>
          <p:nvPr userDrawn="1">
            <p:custDataLst>
              <p:tags r:id="rId2"/>
            </p:custDataLst>
          </p:nvPr>
        </p:nvSpPr>
        <p:spPr>
          <a:xfrm>
            <a:off x="152400" y="177800"/>
            <a:ext cx="11887201" cy="6502400"/>
          </a:xfrm>
          <a:prstGeom prst="roundRect">
            <a:avLst>
              <a:gd name="adj" fmla="val 2671"/>
            </a:avLst>
          </a:prstGeom>
          <a:solidFill>
            <a:srgbClr val="FFFFFF">
              <a:alpha val="9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
          <p:cNvSpPr>
            <a:spLocks noChangeArrowheads="1"/>
          </p:cNvSpPr>
          <p:nvPr>
            <p:custDataLst>
              <p:tags r:id="rId3"/>
            </p:custDataLst>
          </p:nvPr>
        </p:nvSpPr>
        <p:spPr bwMode="auto">
          <a:xfrm>
            <a:off x="1146175" y="316230"/>
            <a:ext cx="2011680" cy="645160"/>
          </a:xfrm>
          <a:prstGeom prst="rect">
            <a:avLst/>
          </a:prstGeom>
          <a:noFill/>
          <a:ln>
            <a:noFill/>
          </a:ln>
          <a:effectLst>
            <a:outerShdw blurRad="50800" dist="38100" dir="2700000" algn="tl" rotWithShape="0">
              <a:schemeClr val="bg2">
                <a:lumMod val="50000"/>
                <a:alpha val="4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zh-CN" altLang="en-US" sz="3600">
                <a:solidFill>
                  <a:srgbClr val="09ABAD"/>
                </a:solidFill>
                <a:sym typeface="+mn-ea"/>
              </a:rPr>
              <a:t>探究活动</a:t>
            </a:r>
          </a:p>
        </p:txBody>
      </p:sp>
      <p:sp>
        <p:nvSpPr>
          <p:cNvPr id="17" name="stationery-stacked-papers_29343"/>
          <p:cNvSpPr>
            <a:spLocks noChangeAspect="1"/>
          </p:cNvSpPr>
          <p:nvPr userDrawn="1">
            <p:custDataLst>
              <p:tags r:id="rId4"/>
            </p:custDataLst>
          </p:nvPr>
        </p:nvSpPr>
        <p:spPr bwMode="auto">
          <a:xfrm>
            <a:off x="276225" y="316230"/>
            <a:ext cx="869950" cy="577850"/>
          </a:xfrm>
          <a:custGeom>
            <a:avLst/>
            <a:gdLst>
              <a:gd name="connsiteX0" fmla="*/ 0 w 604107"/>
              <a:gd name="connsiteY0" fmla="*/ 379555 h 401360"/>
              <a:gd name="connsiteX1" fmla="*/ 375408 w 604107"/>
              <a:gd name="connsiteY1" fmla="*/ 379555 h 401360"/>
              <a:gd name="connsiteX2" fmla="*/ 375408 w 604107"/>
              <a:gd name="connsiteY2" fmla="*/ 401360 h 401360"/>
              <a:gd name="connsiteX3" fmla="*/ 0 w 604107"/>
              <a:gd name="connsiteY3" fmla="*/ 401360 h 401360"/>
              <a:gd name="connsiteX4" fmla="*/ 593808 w 604107"/>
              <a:gd name="connsiteY4" fmla="*/ 283516 h 401360"/>
              <a:gd name="connsiteX5" fmla="*/ 593808 w 604107"/>
              <a:gd name="connsiteY5" fmla="*/ 305281 h 401360"/>
              <a:gd name="connsiteX6" fmla="*/ 380983 w 604107"/>
              <a:gd name="connsiteY6" fmla="*/ 401360 h 401360"/>
              <a:gd name="connsiteX7" fmla="*/ 380983 w 604107"/>
              <a:gd name="connsiteY7" fmla="*/ 379596 h 401360"/>
              <a:gd name="connsiteX8" fmla="*/ 538457 w 604107"/>
              <a:gd name="connsiteY8" fmla="*/ 275965 h 401360"/>
              <a:gd name="connsiteX9" fmla="*/ 593808 w 604107"/>
              <a:gd name="connsiteY9" fmla="*/ 275965 h 401360"/>
              <a:gd name="connsiteX10" fmla="*/ 375988 w 604107"/>
              <a:gd name="connsiteY10" fmla="*/ 371722 h 401360"/>
              <a:gd name="connsiteX11" fmla="*/ 0 w 604107"/>
              <a:gd name="connsiteY11" fmla="*/ 371722 h 401360"/>
              <a:gd name="connsiteX12" fmla="*/ 141676 w 604107"/>
              <a:gd name="connsiteY12" fmla="*/ 314755 h 401360"/>
              <a:gd name="connsiteX13" fmla="*/ 372833 w 604107"/>
              <a:gd name="connsiteY13" fmla="*/ 351540 h 401360"/>
              <a:gd name="connsiteX14" fmla="*/ 379716 w 604107"/>
              <a:gd name="connsiteY14" fmla="*/ 351540 h 401360"/>
              <a:gd name="connsiteX15" fmla="*/ 153160 w 604107"/>
              <a:gd name="connsiteY15" fmla="*/ 175127 h 401360"/>
              <a:gd name="connsiteX16" fmla="*/ 375148 w 604107"/>
              <a:gd name="connsiteY16" fmla="*/ 311733 h 401360"/>
              <a:gd name="connsiteX17" fmla="*/ 378016 w 604107"/>
              <a:gd name="connsiteY17" fmla="*/ 312019 h 401360"/>
              <a:gd name="connsiteX18" fmla="*/ 557557 w 604107"/>
              <a:gd name="connsiteY18" fmla="*/ 230256 h 401360"/>
              <a:gd name="connsiteX19" fmla="*/ 587528 w 604107"/>
              <a:gd name="connsiteY19" fmla="*/ 230829 h 401360"/>
              <a:gd name="connsiteX20" fmla="*/ 377442 w 604107"/>
              <a:gd name="connsiteY20" fmla="*/ 330921 h 401360"/>
              <a:gd name="connsiteX21" fmla="*/ 40445 w 604107"/>
              <a:gd name="connsiteY21" fmla="*/ 245435 h 401360"/>
              <a:gd name="connsiteX22" fmla="*/ 42166 w 604107"/>
              <a:gd name="connsiteY22" fmla="*/ 225245 h 401360"/>
              <a:gd name="connsiteX23" fmla="*/ 310750 w 604107"/>
              <a:gd name="connsiteY23" fmla="*/ 20564 h 401360"/>
              <a:gd name="connsiteX24" fmla="*/ 308025 w 604107"/>
              <a:gd name="connsiteY24" fmla="*/ 20850 h 401360"/>
              <a:gd name="connsiteX25" fmla="*/ 130338 w 604107"/>
              <a:gd name="connsiteY25" fmla="*/ 63649 h 401360"/>
              <a:gd name="connsiteX26" fmla="*/ 125749 w 604107"/>
              <a:gd name="connsiteY26" fmla="*/ 66941 h 401360"/>
              <a:gd name="connsiteX27" fmla="*/ 126179 w 604107"/>
              <a:gd name="connsiteY27" fmla="*/ 71951 h 401360"/>
              <a:gd name="connsiteX28" fmla="*/ 379444 w 604107"/>
              <a:gd name="connsiteY28" fmla="*/ 272920 h 401360"/>
              <a:gd name="connsiteX29" fmla="*/ 555553 w 604107"/>
              <a:gd name="connsiteY29" fmla="*/ 192618 h 401360"/>
              <a:gd name="connsiteX30" fmla="*/ 324948 w 604107"/>
              <a:gd name="connsiteY30" fmla="*/ 29438 h 401360"/>
              <a:gd name="connsiteX31" fmla="*/ 310750 w 604107"/>
              <a:gd name="connsiteY31" fmla="*/ 20564 h 401360"/>
              <a:gd name="connsiteX32" fmla="*/ 303149 w 604107"/>
              <a:gd name="connsiteY32" fmla="*/ 810 h 401360"/>
              <a:gd name="connsiteX33" fmla="*/ 343448 w 604107"/>
              <a:gd name="connsiteY33" fmla="*/ 20134 h 401360"/>
              <a:gd name="connsiteX34" fmla="*/ 593844 w 604107"/>
              <a:gd name="connsiteY34" fmla="*/ 176300 h 401360"/>
              <a:gd name="connsiteX35" fmla="*/ 603883 w 604107"/>
              <a:gd name="connsiteY35" fmla="*/ 184459 h 401360"/>
              <a:gd name="connsiteX36" fmla="*/ 598003 w 604107"/>
              <a:gd name="connsiteY36" fmla="*/ 196054 h 401360"/>
              <a:gd name="connsiteX37" fmla="*/ 385324 w 604107"/>
              <a:gd name="connsiteY37" fmla="*/ 292816 h 401360"/>
              <a:gd name="connsiteX38" fmla="*/ 381021 w 604107"/>
              <a:gd name="connsiteY38" fmla="*/ 293818 h 401360"/>
              <a:gd name="connsiteX39" fmla="*/ 379731 w 604107"/>
              <a:gd name="connsiteY39" fmla="*/ 293675 h 401360"/>
              <a:gd name="connsiteX40" fmla="*/ 108109 w 604107"/>
              <a:gd name="connsiteY40" fmla="*/ 81684 h 401360"/>
              <a:gd name="connsiteX41" fmla="*/ 106818 w 604107"/>
              <a:gd name="connsiteY41" fmla="*/ 58496 h 401360"/>
              <a:gd name="connsiteX42" fmla="*/ 125605 w 604107"/>
              <a:gd name="connsiteY42" fmla="*/ 43609 h 40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04107" h="401360">
                <a:moveTo>
                  <a:pt x="0" y="379555"/>
                </a:moveTo>
                <a:lnTo>
                  <a:pt x="375408" y="379555"/>
                </a:lnTo>
                <a:lnTo>
                  <a:pt x="375408" y="401360"/>
                </a:lnTo>
                <a:lnTo>
                  <a:pt x="0" y="401360"/>
                </a:lnTo>
                <a:close/>
                <a:moveTo>
                  <a:pt x="593808" y="283516"/>
                </a:moveTo>
                <a:lnTo>
                  <a:pt x="593808" y="305281"/>
                </a:lnTo>
                <a:lnTo>
                  <a:pt x="380983" y="401360"/>
                </a:lnTo>
                <a:lnTo>
                  <a:pt x="380983" y="379596"/>
                </a:lnTo>
                <a:close/>
                <a:moveTo>
                  <a:pt x="538457" y="275965"/>
                </a:moveTo>
                <a:lnTo>
                  <a:pt x="593808" y="275965"/>
                </a:lnTo>
                <a:lnTo>
                  <a:pt x="375988" y="371722"/>
                </a:lnTo>
                <a:lnTo>
                  <a:pt x="0" y="371722"/>
                </a:lnTo>
                <a:lnTo>
                  <a:pt x="141676" y="314755"/>
                </a:lnTo>
                <a:cubicBezTo>
                  <a:pt x="199466" y="334650"/>
                  <a:pt x="276757" y="351540"/>
                  <a:pt x="372833" y="351540"/>
                </a:cubicBezTo>
                <a:lnTo>
                  <a:pt x="379716" y="351540"/>
                </a:lnTo>
                <a:close/>
                <a:moveTo>
                  <a:pt x="153160" y="175127"/>
                </a:moveTo>
                <a:cubicBezTo>
                  <a:pt x="199192" y="232977"/>
                  <a:pt x="272471" y="298416"/>
                  <a:pt x="375148" y="311733"/>
                </a:cubicBezTo>
                <a:lnTo>
                  <a:pt x="378016" y="312019"/>
                </a:lnTo>
                <a:lnTo>
                  <a:pt x="557557" y="230256"/>
                </a:lnTo>
                <a:cubicBezTo>
                  <a:pt x="576199" y="230829"/>
                  <a:pt x="587528" y="230829"/>
                  <a:pt x="587528" y="230829"/>
                </a:cubicBezTo>
                <a:lnTo>
                  <a:pt x="377442" y="330921"/>
                </a:lnTo>
                <a:cubicBezTo>
                  <a:pt x="197041" y="331923"/>
                  <a:pt x="81745" y="271353"/>
                  <a:pt x="40445" y="245435"/>
                </a:cubicBezTo>
                <a:cubicBezTo>
                  <a:pt x="30837" y="239277"/>
                  <a:pt x="31841" y="229970"/>
                  <a:pt x="42166" y="225245"/>
                </a:cubicBezTo>
                <a:close/>
                <a:moveTo>
                  <a:pt x="310750" y="20564"/>
                </a:moveTo>
                <a:cubicBezTo>
                  <a:pt x="309746" y="20564"/>
                  <a:pt x="308885" y="20707"/>
                  <a:pt x="308025" y="20850"/>
                </a:cubicBezTo>
                <a:lnTo>
                  <a:pt x="130338" y="63649"/>
                </a:lnTo>
                <a:cubicBezTo>
                  <a:pt x="128043" y="64078"/>
                  <a:pt x="126322" y="65366"/>
                  <a:pt x="125749" y="66941"/>
                </a:cubicBezTo>
                <a:cubicBezTo>
                  <a:pt x="124888" y="68659"/>
                  <a:pt x="125605" y="70663"/>
                  <a:pt x="126179" y="71951"/>
                </a:cubicBezTo>
                <a:cubicBezTo>
                  <a:pt x="155435" y="125915"/>
                  <a:pt x="238184" y="253023"/>
                  <a:pt x="379444" y="272920"/>
                </a:cubicBezTo>
                <a:lnTo>
                  <a:pt x="555553" y="192618"/>
                </a:lnTo>
                <a:cubicBezTo>
                  <a:pt x="496755" y="182455"/>
                  <a:pt x="384177" y="147529"/>
                  <a:pt x="324948" y="29438"/>
                </a:cubicBezTo>
                <a:cubicBezTo>
                  <a:pt x="322366" y="24285"/>
                  <a:pt x="316486" y="20564"/>
                  <a:pt x="310750" y="20564"/>
                </a:cubicBezTo>
                <a:close/>
                <a:moveTo>
                  <a:pt x="303149" y="810"/>
                </a:moveTo>
                <a:cubicBezTo>
                  <a:pt x="318494" y="-2768"/>
                  <a:pt x="336277" y="5820"/>
                  <a:pt x="343448" y="20134"/>
                </a:cubicBezTo>
                <a:cubicBezTo>
                  <a:pt x="419886" y="172578"/>
                  <a:pt x="592123" y="176300"/>
                  <a:pt x="593844" y="176300"/>
                </a:cubicBezTo>
                <a:cubicBezTo>
                  <a:pt x="598720" y="176300"/>
                  <a:pt x="602879" y="179736"/>
                  <a:pt x="603883" y="184459"/>
                </a:cubicBezTo>
                <a:cubicBezTo>
                  <a:pt x="604887" y="189183"/>
                  <a:pt x="602449" y="194050"/>
                  <a:pt x="598003" y="196054"/>
                </a:cubicBezTo>
                <a:lnTo>
                  <a:pt x="385324" y="292816"/>
                </a:lnTo>
                <a:cubicBezTo>
                  <a:pt x="384033" y="293389"/>
                  <a:pt x="382456" y="293818"/>
                  <a:pt x="381021" y="293818"/>
                </a:cubicBezTo>
                <a:cubicBezTo>
                  <a:pt x="380591" y="293818"/>
                  <a:pt x="380161" y="293675"/>
                  <a:pt x="379731" y="293675"/>
                </a:cubicBezTo>
                <a:cubicBezTo>
                  <a:pt x="227141" y="273922"/>
                  <a:pt x="138943" y="138797"/>
                  <a:pt x="108109" y="81684"/>
                </a:cubicBezTo>
                <a:cubicBezTo>
                  <a:pt x="104094" y="74241"/>
                  <a:pt x="103520" y="65796"/>
                  <a:pt x="106818" y="58496"/>
                </a:cubicBezTo>
                <a:cubicBezTo>
                  <a:pt x="110117" y="51052"/>
                  <a:pt x="117001" y="45613"/>
                  <a:pt x="125605" y="43609"/>
                </a:cubicBezTo>
                <a:close/>
              </a:path>
            </a:pathLst>
          </a:custGeom>
          <a:solidFill>
            <a:srgbClr val="09ABAD"/>
          </a:solidFill>
          <a:ln>
            <a:noFill/>
          </a:ln>
        </p:spPr>
        <p:txBody>
          <a:bodyPr/>
          <a:lstStyle/>
          <a:p>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6" name="矩形 5"/>
          <p:cNvSpPr/>
          <p:nvPr userDrawn="1">
            <p:custDataLst>
              <p:tags r:id="rId1"/>
            </p:custDataLst>
          </p:nvPr>
        </p:nvSpPr>
        <p:spPr>
          <a:xfrm>
            <a:off x="1270" y="0"/>
            <a:ext cx="1219009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p:cNvSpPr/>
          <p:nvPr userDrawn="1">
            <p:custDataLst>
              <p:tags r:id="rId2"/>
            </p:custDataLst>
          </p:nvPr>
        </p:nvSpPr>
        <p:spPr>
          <a:xfrm>
            <a:off x="152400" y="177800"/>
            <a:ext cx="11887201" cy="6502400"/>
          </a:xfrm>
          <a:prstGeom prst="roundRect">
            <a:avLst>
              <a:gd name="adj" fmla="val 2671"/>
            </a:avLst>
          </a:prstGeom>
          <a:solidFill>
            <a:srgbClr val="09A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5" name="组合 34"/>
          <p:cNvGrpSpPr/>
          <p:nvPr userDrawn="1">
            <p:custDataLst>
              <p:tags r:id="rId3"/>
            </p:custDataLst>
          </p:nvPr>
        </p:nvGrpSpPr>
        <p:grpSpPr>
          <a:xfrm>
            <a:off x="330834" y="316087"/>
            <a:ext cx="2369531" cy="645160"/>
            <a:chOff x="-1" y="328152"/>
            <a:chExt cx="2369531" cy="645160"/>
          </a:xfrm>
        </p:grpSpPr>
        <p:sp>
          <p:nvSpPr>
            <p:cNvPr id="38" name="矩形 3"/>
            <p:cNvSpPr>
              <a:spLocks noChangeArrowheads="1"/>
            </p:cNvSpPr>
            <p:nvPr>
              <p:custDataLst>
                <p:tags r:id="rId4"/>
              </p:custDataLst>
            </p:nvPr>
          </p:nvSpPr>
          <p:spPr bwMode="auto">
            <a:xfrm>
              <a:off x="815050" y="328152"/>
              <a:ext cx="1554480" cy="645160"/>
            </a:xfrm>
            <a:prstGeom prst="rect">
              <a:avLst/>
            </a:prstGeom>
            <a:noFill/>
            <a:ln>
              <a:noFill/>
            </a:ln>
            <a:effectLst>
              <a:outerShdw blurRad="50800" dist="38100" dir="2700000" algn="tl" rotWithShape="0">
                <a:schemeClr val="bg2">
                  <a:lumMod val="50000"/>
                  <a:alpha val="4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zh-CN" altLang="en-US" sz="3600">
                  <a:solidFill>
                    <a:schemeClr val="bg1"/>
                  </a:solidFill>
                  <a:sym typeface="+mn-ea"/>
                </a:rPr>
                <a:t>自学窗</a:t>
              </a:r>
            </a:p>
          </p:txBody>
        </p:sp>
        <p:sp>
          <p:nvSpPr>
            <p:cNvPr id="39" name="矩形 38"/>
            <p:cNvSpPr/>
            <p:nvPr>
              <p:custDataLst>
                <p:tags r:id="rId5"/>
              </p:custDataLst>
            </p:nvPr>
          </p:nvSpPr>
          <p:spPr>
            <a:xfrm>
              <a:off x="-1" y="379187"/>
              <a:ext cx="551543" cy="486412"/>
            </a:xfrm>
            <a:prstGeom prst="rect">
              <a:avLst/>
            </a:prstGeom>
            <a:solidFill>
              <a:schemeClr val="bg2"/>
            </a:solidFill>
            <a:ln w="1270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a typeface="微软雅黑" panose="020B0503020204020204" pitchFamily="34" charset="-122"/>
              </a:endParaRPr>
            </a:p>
          </p:txBody>
        </p:sp>
        <p:sp>
          <p:nvSpPr>
            <p:cNvPr id="40" name="矩形 39"/>
            <p:cNvSpPr/>
            <p:nvPr>
              <p:custDataLst>
                <p:tags r:id="rId6"/>
              </p:custDataLst>
            </p:nvPr>
          </p:nvSpPr>
          <p:spPr>
            <a:xfrm>
              <a:off x="638834" y="390365"/>
              <a:ext cx="120200" cy="475234"/>
            </a:xfrm>
            <a:prstGeom prst="rect">
              <a:avLst/>
            </a:prstGeom>
            <a:solidFill>
              <a:schemeClr val="bg2"/>
            </a:solidFill>
            <a:ln w="1270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a typeface="微软雅黑" panose="020B0503020204020204" pitchFamily="34" charset="-122"/>
              </a:endParaRPr>
            </a:p>
          </p:txBody>
        </p:sp>
      </p:gr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矩形 5"/>
          <p:cNvSpPr/>
          <p:nvPr userDrawn="1">
            <p:custDataLst>
              <p:tags r:id="rId1"/>
            </p:custDataLst>
          </p:nvPr>
        </p:nvSpPr>
        <p:spPr>
          <a:xfrm>
            <a:off x="1270" y="0"/>
            <a:ext cx="12190095" cy="6858000"/>
          </a:xfrm>
          <a:prstGeom prst="rect">
            <a:avLst/>
          </a:prstGeom>
          <a:solidFill>
            <a:srgbClr val="09A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p:cNvSpPr/>
          <p:nvPr userDrawn="1">
            <p:custDataLst>
              <p:tags r:id="rId2"/>
            </p:custDataLst>
          </p:nvPr>
        </p:nvSpPr>
        <p:spPr>
          <a:xfrm>
            <a:off x="152400" y="177800"/>
            <a:ext cx="11887201" cy="6502400"/>
          </a:xfrm>
          <a:prstGeom prst="roundRect">
            <a:avLst>
              <a:gd name="adj" fmla="val 2671"/>
            </a:avLst>
          </a:prstGeom>
          <a:solidFill>
            <a:srgbClr val="FFFFFF">
              <a:alpha val="9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5" name="组合 34"/>
          <p:cNvGrpSpPr/>
          <p:nvPr userDrawn="1">
            <p:custDataLst>
              <p:tags r:id="rId3"/>
            </p:custDataLst>
          </p:nvPr>
        </p:nvGrpSpPr>
        <p:grpSpPr>
          <a:xfrm>
            <a:off x="330834" y="316087"/>
            <a:ext cx="1912331" cy="645160"/>
            <a:chOff x="-1" y="328152"/>
            <a:chExt cx="1912331" cy="645160"/>
          </a:xfrm>
        </p:grpSpPr>
        <p:sp>
          <p:nvSpPr>
            <p:cNvPr id="38" name="矩形 3"/>
            <p:cNvSpPr>
              <a:spLocks noChangeArrowheads="1"/>
            </p:cNvSpPr>
            <p:nvPr>
              <p:custDataLst>
                <p:tags r:id="rId4"/>
              </p:custDataLst>
            </p:nvPr>
          </p:nvSpPr>
          <p:spPr bwMode="auto">
            <a:xfrm>
              <a:off x="815050" y="328152"/>
              <a:ext cx="1097280" cy="645160"/>
            </a:xfrm>
            <a:prstGeom prst="rect">
              <a:avLst/>
            </a:prstGeom>
            <a:noFill/>
            <a:ln>
              <a:noFill/>
            </a:ln>
            <a:effectLst>
              <a:outerShdw blurRad="50800" dist="38100" dir="2700000" algn="tl" rotWithShape="0">
                <a:schemeClr val="bg2">
                  <a:lumMod val="50000"/>
                  <a:alpha val="4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zh-CN" altLang="en-US" sz="3600">
                  <a:solidFill>
                    <a:srgbClr val="09ABAD"/>
                  </a:solidFill>
                  <a:sym typeface="+mn-ea"/>
                </a:rPr>
                <a:t>案例</a:t>
              </a:r>
            </a:p>
          </p:txBody>
        </p:sp>
        <p:sp>
          <p:nvSpPr>
            <p:cNvPr id="39" name="矩形 38"/>
            <p:cNvSpPr/>
            <p:nvPr>
              <p:custDataLst>
                <p:tags r:id="rId5"/>
              </p:custDataLst>
            </p:nvPr>
          </p:nvSpPr>
          <p:spPr>
            <a:xfrm>
              <a:off x="-1" y="379187"/>
              <a:ext cx="551543" cy="486412"/>
            </a:xfrm>
            <a:prstGeom prst="rect">
              <a:avLst/>
            </a:prstGeom>
            <a:solidFill>
              <a:srgbClr val="09ABAD"/>
            </a:solidFill>
            <a:ln w="1270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a typeface="微软雅黑" panose="020B0503020204020204" pitchFamily="34" charset="-122"/>
              </a:endParaRPr>
            </a:p>
          </p:txBody>
        </p:sp>
        <p:sp>
          <p:nvSpPr>
            <p:cNvPr id="40" name="矩形 39"/>
            <p:cNvSpPr/>
            <p:nvPr>
              <p:custDataLst>
                <p:tags r:id="rId6"/>
              </p:custDataLst>
            </p:nvPr>
          </p:nvSpPr>
          <p:spPr>
            <a:xfrm>
              <a:off x="638834" y="390365"/>
              <a:ext cx="120200" cy="475234"/>
            </a:xfrm>
            <a:prstGeom prst="rect">
              <a:avLst/>
            </a:prstGeom>
            <a:solidFill>
              <a:srgbClr val="09ABAD"/>
            </a:solidFill>
            <a:ln w="1270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a typeface="微软雅黑" panose="020B0503020204020204" pitchFamily="34" charset="-122"/>
              </a:endParaRPr>
            </a:p>
          </p:txBody>
        </p:sp>
      </p:gr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自定义版式">
    <p:bg>
      <p:bgPr>
        <a:blipFill dpi="0" rotWithShape="1">
          <a:blip r:embed="rId11">
            <a:lum/>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矩形 1"/>
          <p:cNvSpPr/>
          <p:nvPr userDrawn="1">
            <p:custDataLst>
              <p:tags r:id="rId1"/>
            </p:custDataLst>
          </p:nvPr>
        </p:nvSpPr>
        <p:spPr>
          <a:xfrm>
            <a:off x="0" y="0"/>
            <a:ext cx="12192000" cy="6858000"/>
          </a:xfrm>
          <a:prstGeom prst="rect">
            <a:avLst/>
          </a:prstGeom>
          <a:solidFill>
            <a:srgbClr val="FFFFF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custDataLst>
              <p:tags r:id="rId2"/>
            </p:custDataLst>
          </p:nvPr>
        </p:nvSpPr>
        <p:spPr>
          <a:xfrm>
            <a:off x="-25400" y="18415"/>
            <a:ext cx="12216765" cy="1036320"/>
          </a:xfrm>
          <a:prstGeom prst="rect">
            <a:avLst/>
          </a:prstGeom>
          <a:solidFill>
            <a:srgbClr val="09A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userDrawn="1">
            <p:custDataLst>
              <p:tags r:id="rId3"/>
            </p:custDataLst>
          </p:nvPr>
        </p:nvSpPr>
        <p:spPr>
          <a:xfrm>
            <a:off x="11791315" y="980440"/>
            <a:ext cx="400685" cy="5852795"/>
          </a:xfrm>
          <a:prstGeom prst="rect">
            <a:avLst/>
          </a:prstGeom>
          <a:solidFill>
            <a:srgbClr val="09A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custDataLst>
              <p:tags r:id="rId4"/>
            </p:custDataLst>
          </p:nvPr>
        </p:nvSpPr>
        <p:spPr>
          <a:xfrm>
            <a:off x="-24765" y="932815"/>
            <a:ext cx="400685" cy="5852795"/>
          </a:xfrm>
          <a:prstGeom prst="rect">
            <a:avLst/>
          </a:prstGeom>
          <a:solidFill>
            <a:srgbClr val="09A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custDataLst>
              <p:tags r:id="rId5"/>
            </p:custDataLst>
          </p:nvPr>
        </p:nvSpPr>
        <p:spPr>
          <a:xfrm>
            <a:off x="-24765" y="6395085"/>
            <a:ext cx="12216765" cy="462915"/>
          </a:xfrm>
          <a:prstGeom prst="rect">
            <a:avLst/>
          </a:prstGeom>
          <a:solidFill>
            <a:srgbClr val="09A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5" name="组合 34"/>
          <p:cNvGrpSpPr/>
          <p:nvPr userDrawn="1">
            <p:custDataLst>
              <p:tags r:id="rId6"/>
            </p:custDataLst>
          </p:nvPr>
        </p:nvGrpSpPr>
        <p:grpSpPr>
          <a:xfrm>
            <a:off x="-1" y="328152"/>
            <a:ext cx="1912331" cy="645160"/>
            <a:chOff x="-1" y="328152"/>
            <a:chExt cx="1912331" cy="645160"/>
          </a:xfrm>
        </p:grpSpPr>
        <p:sp>
          <p:nvSpPr>
            <p:cNvPr id="38" name="矩形 3"/>
            <p:cNvSpPr>
              <a:spLocks noChangeArrowheads="1"/>
            </p:cNvSpPr>
            <p:nvPr>
              <p:custDataLst>
                <p:tags r:id="rId7"/>
              </p:custDataLst>
            </p:nvPr>
          </p:nvSpPr>
          <p:spPr bwMode="auto">
            <a:xfrm>
              <a:off x="815050" y="328152"/>
              <a:ext cx="1097280" cy="645160"/>
            </a:xfrm>
            <a:prstGeom prst="rect">
              <a:avLst/>
            </a:prstGeom>
            <a:noFill/>
            <a:ln>
              <a:noFill/>
            </a:ln>
            <a:effectLst>
              <a:outerShdw blurRad="50800" dist="38100" dir="2700000" algn="tl" rotWithShape="0">
                <a:schemeClr val="bg2">
                  <a:lumMod val="50000"/>
                  <a:alpha val="4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zh-CN" altLang="en-US" sz="3600">
                  <a:solidFill>
                    <a:schemeClr val="bg1"/>
                  </a:solidFill>
                  <a:sym typeface="+mn-ea"/>
                </a:rPr>
                <a:t>思考</a:t>
              </a:r>
            </a:p>
          </p:txBody>
        </p:sp>
        <p:sp>
          <p:nvSpPr>
            <p:cNvPr id="39" name="矩形 38"/>
            <p:cNvSpPr/>
            <p:nvPr>
              <p:custDataLst>
                <p:tags r:id="rId8"/>
              </p:custDataLst>
            </p:nvPr>
          </p:nvSpPr>
          <p:spPr>
            <a:xfrm>
              <a:off x="-1" y="379187"/>
              <a:ext cx="551543" cy="486412"/>
            </a:xfrm>
            <a:prstGeom prst="rect">
              <a:avLst/>
            </a:prstGeom>
            <a:solidFill>
              <a:schemeClr val="bg1"/>
            </a:solidFill>
            <a:ln w="1270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a typeface="微软雅黑" panose="020B0503020204020204" pitchFamily="34" charset="-122"/>
              </a:endParaRPr>
            </a:p>
          </p:txBody>
        </p:sp>
        <p:sp>
          <p:nvSpPr>
            <p:cNvPr id="40" name="矩形 39"/>
            <p:cNvSpPr/>
            <p:nvPr>
              <p:custDataLst>
                <p:tags r:id="rId9"/>
              </p:custDataLst>
            </p:nvPr>
          </p:nvSpPr>
          <p:spPr>
            <a:xfrm>
              <a:off x="638834" y="390365"/>
              <a:ext cx="120200" cy="475234"/>
            </a:xfrm>
            <a:prstGeom prst="rect">
              <a:avLst/>
            </a:prstGeom>
            <a:solidFill>
              <a:schemeClr val="bg1"/>
            </a:solidFill>
            <a:ln w="1270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a typeface="微软雅黑" panose="020B0503020204020204" pitchFamily="34" charset="-122"/>
              </a:endParaRPr>
            </a:p>
          </p:txBody>
        </p:sp>
      </p:gr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自定义版式">
    <p:bg>
      <p:bgPr>
        <a:blipFill dpi="0" rotWithShape="1">
          <a:blip r:embed="rId11">
            <a:lum/>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矩形 1"/>
          <p:cNvSpPr/>
          <p:nvPr userDrawn="1">
            <p:custDataLst>
              <p:tags r:id="rId1"/>
            </p:custDataLst>
          </p:nvPr>
        </p:nvSpPr>
        <p:spPr>
          <a:xfrm>
            <a:off x="0" y="0"/>
            <a:ext cx="12192000" cy="6858000"/>
          </a:xfrm>
          <a:prstGeom prst="rect">
            <a:avLst/>
          </a:prstGeom>
          <a:solidFill>
            <a:srgbClr val="FFFFF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custDataLst>
              <p:tags r:id="rId2"/>
            </p:custDataLst>
          </p:nvPr>
        </p:nvSpPr>
        <p:spPr>
          <a:xfrm>
            <a:off x="-25400" y="18415"/>
            <a:ext cx="12216765" cy="1036320"/>
          </a:xfrm>
          <a:prstGeom prst="rect">
            <a:avLst/>
          </a:prstGeom>
          <a:solidFill>
            <a:srgbClr val="09A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userDrawn="1">
            <p:custDataLst>
              <p:tags r:id="rId3"/>
            </p:custDataLst>
          </p:nvPr>
        </p:nvSpPr>
        <p:spPr>
          <a:xfrm>
            <a:off x="11791315" y="980440"/>
            <a:ext cx="400685" cy="5852795"/>
          </a:xfrm>
          <a:prstGeom prst="rect">
            <a:avLst/>
          </a:prstGeom>
          <a:solidFill>
            <a:srgbClr val="09A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custDataLst>
              <p:tags r:id="rId4"/>
            </p:custDataLst>
          </p:nvPr>
        </p:nvSpPr>
        <p:spPr>
          <a:xfrm>
            <a:off x="-24765" y="932815"/>
            <a:ext cx="400685" cy="5852795"/>
          </a:xfrm>
          <a:prstGeom prst="rect">
            <a:avLst/>
          </a:prstGeom>
          <a:solidFill>
            <a:srgbClr val="09A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custDataLst>
              <p:tags r:id="rId5"/>
            </p:custDataLst>
          </p:nvPr>
        </p:nvSpPr>
        <p:spPr>
          <a:xfrm>
            <a:off x="-24765" y="6395085"/>
            <a:ext cx="12216765" cy="462915"/>
          </a:xfrm>
          <a:prstGeom prst="rect">
            <a:avLst/>
          </a:prstGeom>
          <a:solidFill>
            <a:srgbClr val="09A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5" name="组合 34"/>
          <p:cNvGrpSpPr/>
          <p:nvPr userDrawn="1">
            <p:custDataLst>
              <p:tags r:id="rId6"/>
            </p:custDataLst>
          </p:nvPr>
        </p:nvGrpSpPr>
        <p:grpSpPr>
          <a:xfrm>
            <a:off x="-1" y="328152"/>
            <a:ext cx="1912331" cy="645160"/>
            <a:chOff x="-1" y="328152"/>
            <a:chExt cx="1912331" cy="645160"/>
          </a:xfrm>
        </p:grpSpPr>
        <p:sp>
          <p:nvSpPr>
            <p:cNvPr id="38" name="矩形 3"/>
            <p:cNvSpPr>
              <a:spLocks noChangeArrowheads="1"/>
            </p:cNvSpPr>
            <p:nvPr>
              <p:custDataLst>
                <p:tags r:id="rId7"/>
              </p:custDataLst>
            </p:nvPr>
          </p:nvSpPr>
          <p:spPr bwMode="auto">
            <a:xfrm>
              <a:off x="815050" y="328152"/>
              <a:ext cx="1097280" cy="645160"/>
            </a:xfrm>
            <a:prstGeom prst="rect">
              <a:avLst/>
            </a:prstGeom>
            <a:noFill/>
            <a:ln>
              <a:noFill/>
            </a:ln>
            <a:effectLst>
              <a:outerShdw blurRad="50800" dist="38100" dir="2700000" algn="tl" rotWithShape="0">
                <a:schemeClr val="bg2">
                  <a:lumMod val="50000"/>
                  <a:alpha val="4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zh-CN" altLang="en-US" sz="3600">
                  <a:solidFill>
                    <a:schemeClr val="bg1"/>
                  </a:solidFill>
                  <a:sym typeface="+mn-ea"/>
                </a:rPr>
                <a:t>活动</a:t>
              </a:r>
              <a:endParaRPr kumimoji="0" lang="zh-CN" altLang="en-US" sz="3600" b="0" i="0" u="none" strike="noStrike" kern="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sym typeface="Impact" panose="020B0806030902050204" pitchFamily="34" charset="0"/>
              </a:endParaRPr>
            </a:p>
          </p:txBody>
        </p:sp>
        <p:sp>
          <p:nvSpPr>
            <p:cNvPr id="39" name="矩形 38"/>
            <p:cNvSpPr/>
            <p:nvPr>
              <p:custDataLst>
                <p:tags r:id="rId8"/>
              </p:custDataLst>
            </p:nvPr>
          </p:nvSpPr>
          <p:spPr>
            <a:xfrm>
              <a:off x="-1" y="379187"/>
              <a:ext cx="551543" cy="486412"/>
            </a:xfrm>
            <a:prstGeom prst="rect">
              <a:avLst/>
            </a:prstGeom>
            <a:solidFill>
              <a:schemeClr val="bg1"/>
            </a:solidFill>
            <a:ln w="1270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a typeface="微软雅黑" panose="020B0503020204020204" pitchFamily="34" charset="-122"/>
              </a:endParaRPr>
            </a:p>
          </p:txBody>
        </p:sp>
        <p:sp>
          <p:nvSpPr>
            <p:cNvPr id="40" name="矩形 39"/>
            <p:cNvSpPr/>
            <p:nvPr>
              <p:custDataLst>
                <p:tags r:id="rId9"/>
              </p:custDataLst>
            </p:nvPr>
          </p:nvSpPr>
          <p:spPr>
            <a:xfrm>
              <a:off x="638834" y="390365"/>
              <a:ext cx="120200" cy="475234"/>
            </a:xfrm>
            <a:prstGeom prst="rect">
              <a:avLst/>
            </a:prstGeom>
            <a:solidFill>
              <a:schemeClr val="bg1"/>
            </a:solidFill>
            <a:ln w="1270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a typeface="微软雅黑" panose="020B0503020204020204" pitchFamily="34" charset="-122"/>
              </a:endParaRPr>
            </a:p>
          </p:txBody>
        </p:sp>
      </p:gr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活动探究">
    <p:spTree>
      <p:nvGrpSpPr>
        <p:cNvPr id="1" name=""/>
        <p:cNvGrpSpPr/>
        <p:nvPr/>
      </p:nvGrpSpPr>
      <p:grpSpPr>
        <a:xfrm>
          <a:off x="0" y="0"/>
          <a:ext cx="0" cy="0"/>
          <a:chOff x="0" y="0"/>
          <a:chExt cx="0" cy="0"/>
        </a:xfrm>
      </p:grpSpPr>
      <p:sp>
        <p:nvSpPr>
          <p:cNvPr id="2" name="标题 4"/>
          <p:cNvSpPr txBox="1"/>
          <p:nvPr userDrawn="1">
            <p:custDataLst>
              <p:tags r:id="rId1"/>
            </p:custDataLst>
          </p:nvPr>
        </p:nvSpPr>
        <p:spPr>
          <a:xfrm>
            <a:off x="4063797" y="148951"/>
            <a:ext cx="4064405" cy="40004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3200" spc="600">
                <a:solidFill>
                  <a:schemeClr val="bg1"/>
                </a:solidFill>
                <a:latin typeface="黑体" panose="02010609060101010101" pitchFamily="49" charset="-122"/>
                <a:ea typeface="黑体" panose="02010609060101010101" pitchFamily="49" charset="-122"/>
                <a:sym typeface="字魂灵悦黑体" panose="00000500000000000000" charset="-122"/>
              </a:rPr>
              <a:t>活动探究</a:t>
            </a:r>
          </a:p>
        </p:txBody>
      </p:sp>
      <p:pic>
        <p:nvPicPr>
          <p:cNvPr id="3" name="图片 2"/>
          <p:cNvPicPr>
            <a:picLocks noChangeAspect="1"/>
          </p:cNvPicPr>
          <p:nvPr userDrawn="1">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7142575" y="63495"/>
            <a:ext cx="409574" cy="400049"/>
          </a:xfrm>
          <a:prstGeom prst="rect">
            <a:avLst/>
          </a:prstGeom>
        </p:spPr>
      </p:pic>
      <p:pic>
        <p:nvPicPr>
          <p:cNvPr id="4" name="图片 3"/>
          <p:cNvPicPr>
            <a:picLocks noChangeAspect="1"/>
          </p:cNvPicPr>
          <p:nvPr userDrawn="1">
            <p:custDataLst>
              <p:tags r:id="rId3"/>
            </p:custDataLst>
          </p:nvPr>
        </p:nvPicPr>
        <p:blipFill>
          <a:blip r:embed="rId5">
            <a:extLst>
              <a:ext uri="{28A0092B-C50C-407E-A947-70E740481C1C}">
                <a14:useLocalDpi xmlns:a14="http://schemas.microsoft.com/office/drawing/2010/main" val="0"/>
              </a:ext>
            </a:extLst>
          </a:blip>
          <a:stretch>
            <a:fillRect/>
          </a:stretch>
        </p:blipFill>
        <p:spPr>
          <a:xfrm>
            <a:off x="4602720" y="63496"/>
            <a:ext cx="409574" cy="40004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2025/3/18/Tue</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grpSp>
        <p:nvGrpSpPr>
          <p:cNvPr id="9" name="组合 8"/>
          <p:cNvGrpSpPr/>
          <p:nvPr userDrawn="1">
            <p:custDataLst>
              <p:tags r:id="rId4"/>
            </p:custDataLst>
          </p:nvPr>
        </p:nvGrpSpPr>
        <p:grpSpPr>
          <a:xfrm>
            <a:off x="32384" y="290052"/>
            <a:ext cx="2826731" cy="645160"/>
            <a:chOff x="-1" y="328152"/>
            <a:chExt cx="2826731" cy="645160"/>
          </a:xfrm>
        </p:grpSpPr>
        <p:sp>
          <p:nvSpPr>
            <p:cNvPr id="10" name="矩形 3"/>
            <p:cNvSpPr>
              <a:spLocks noChangeArrowheads="1"/>
            </p:cNvSpPr>
            <p:nvPr>
              <p:custDataLst>
                <p:tags r:id="rId5"/>
              </p:custDataLst>
            </p:nvPr>
          </p:nvSpPr>
          <p:spPr bwMode="auto">
            <a:xfrm>
              <a:off x="815050" y="328152"/>
              <a:ext cx="2011680" cy="645160"/>
            </a:xfrm>
            <a:prstGeom prst="rect">
              <a:avLst/>
            </a:prstGeom>
            <a:noFill/>
            <a:ln>
              <a:noFill/>
            </a:ln>
            <a:effectLst>
              <a:outerShdw blurRad="50800" dist="38100" dir="2700000" algn="tl" rotWithShape="0">
                <a:schemeClr val="bg2">
                  <a:lumMod val="50000"/>
                  <a:alpha val="4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zh-CN" altLang="en-US" sz="3600">
                  <a:solidFill>
                    <a:srgbClr val="09ABAD"/>
                  </a:solidFill>
                  <a:sym typeface="+mn-ea"/>
                </a:rPr>
                <a:t>新课导入</a:t>
              </a:r>
            </a:p>
          </p:txBody>
        </p:sp>
        <p:sp>
          <p:nvSpPr>
            <p:cNvPr id="11" name="矩形 10"/>
            <p:cNvSpPr/>
            <p:nvPr>
              <p:custDataLst>
                <p:tags r:id="rId6"/>
              </p:custDataLst>
            </p:nvPr>
          </p:nvSpPr>
          <p:spPr>
            <a:xfrm>
              <a:off x="-1" y="379187"/>
              <a:ext cx="551543" cy="486412"/>
            </a:xfrm>
            <a:prstGeom prst="rect">
              <a:avLst/>
            </a:prstGeom>
            <a:solidFill>
              <a:srgbClr val="09ABAD"/>
            </a:solidFill>
            <a:ln w="1270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a typeface="微软雅黑" panose="020B0503020204020204" pitchFamily="34" charset="-122"/>
              </a:endParaRPr>
            </a:p>
          </p:txBody>
        </p:sp>
        <p:sp>
          <p:nvSpPr>
            <p:cNvPr id="12" name="矩形 11"/>
            <p:cNvSpPr/>
            <p:nvPr>
              <p:custDataLst>
                <p:tags r:id="rId7"/>
              </p:custDataLst>
            </p:nvPr>
          </p:nvSpPr>
          <p:spPr>
            <a:xfrm>
              <a:off x="638834" y="390365"/>
              <a:ext cx="120200" cy="475234"/>
            </a:xfrm>
            <a:prstGeom prst="rect">
              <a:avLst/>
            </a:prstGeom>
            <a:solidFill>
              <a:srgbClr val="09ABAD"/>
            </a:solidFill>
            <a:ln w="1270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a typeface="微软雅黑" panose="020B0503020204020204" pitchFamily="3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decel="4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
        <p:nvSpPr>
          <p:cNvPr id="11" name="矩形: 圆角 10"/>
          <p:cNvSpPr/>
          <p:nvPr userDrawn="1">
            <p:custDataLst>
              <p:tags r:id="rId1"/>
            </p:custDataLst>
          </p:nvPr>
        </p:nvSpPr>
        <p:spPr>
          <a:xfrm>
            <a:off x="503854" y="522536"/>
            <a:ext cx="11178073" cy="6083816"/>
          </a:xfrm>
          <a:prstGeom prst="roundRect">
            <a:avLst>
              <a:gd name="adj" fmla="val 1089"/>
            </a:avLst>
          </a:prstGeom>
          <a:solidFill>
            <a:schemeClr val="bg1"/>
          </a:solidFill>
          <a:ln w="19050">
            <a:solidFill>
              <a:srgbClr val="09ABAD"/>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marL="0" marR="0" lvl="0" indent="0" algn="ctr" defTabSz="1008380" rtl="0" eaLnBrk="1" fontAlgn="auto" latinLnBrk="0" hangingPunct="1">
              <a:lnSpc>
                <a:spcPct val="100000"/>
              </a:lnSpc>
              <a:spcBef>
                <a:spcPct val="0"/>
              </a:spcBef>
              <a:spcAft>
                <a:spcPct val="0"/>
              </a:spcAft>
              <a:buClrTx/>
              <a:buSzTx/>
              <a:buFontTx/>
              <a:buNone/>
              <a:defRPr/>
            </a:pPr>
            <a:endParaRPr kumimoji="0" lang="zh-CN" altLang="en-US" sz="1815"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Tree>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标题幻灯片">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pPr fontAlgn="base">
              <a:defRPr/>
            </a:pPr>
            <a:endParaRPr lang="zh-CN" altLang="en-US" strike="noStrike" noProof="1"/>
          </a:p>
        </p:txBody>
      </p:sp>
      <p:sp>
        <p:nvSpPr>
          <p:cNvPr id="3" name="页脚占位符 2"/>
          <p:cNvSpPr>
            <a:spLocks noGrp="1"/>
          </p:cNvSpPr>
          <p:nvPr>
            <p:ph type="ftr" sz="quarter" idx="11"/>
            <p:custDataLst>
              <p:tags r:id="rId2"/>
            </p:custDataLst>
          </p:nvPr>
        </p:nvSpPr>
        <p:spPr/>
        <p:txBody>
          <a:bodyPr/>
          <a:lstStyle/>
          <a:p>
            <a:pPr fontAlgn="base">
              <a:defRPr/>
            </a:pPr>
            <a:endParaRPr lang="zh-CN" altLang="en-US" strike="noStrike" noProof="1"/>
          </a:p>
        </p:txBody>
      </p:sp>
      <p:sp>
        <p:nvSpPr>
          <p:cNvPr id="4" name="灯片编号占位符 3"/>
          <p:cNvSpPr>
            <a:spLocks noGrp="1"/>
          </p:cNvSpPr>
          <p:nvPr>
            <p:ph type="sldNum" sz="quarter" idx="12"/>
            <p:custDataLst>
              <p:tags r:id="rId3"/>
            </p:custDataLst>
          </p:nvPr>
        </p:nvSpPr>
        <p:spPr/>
        <p:txBody>
          <a:bodyPr/>
          <a:lstStyle/>
          <a:p>
            <a:pPr fontAlgn="base">
              <a:defRPr/>
            </a:pPr>
            <a:fld id="{7809676C-0DD4-449D-A874-5955F0BA27DC}" type="slidenum">
              <a:rPr altLang="en-US" strike="noStrike" noProof="1">
                <a:latin typeface="Calibri" panose="020F0502020204030204" charset="0"/>
                <a:ea typeface="宋体" panose="02010600030101010101" pitchFamily="2" charset="-122"/>
                <a:cs typeface="+mn-cs"/>
              </a:rPr>
              <a:t>‹#›</a:t>
            </a:fld>
            <a:endParaRPr lang="zh-CN" altLang="en-US" strike="noStrike" noProof="1"/>
          </a:p>
        </p:txBody>
      </p:sp>
    </p:spTree>
  </p:cSld>
  <p:clrMapOvr>
    <a:masterClrMapping/>
  </p:clrMapOvr>
  <p:transition>
    <p:checke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两栏内容">
    <p:spTree>
      <p:nvGrpSpPr>
        <p:cNvPr id="1" name=""/>
        <p:cNvGrpSpPr/>
        <p:nvPr/>
      </p:nvGrpSpPr>
      <p:grpSpPr>
        <a:xfrm>
          <a:off x="0" y="0"/>
          <a:ext cx="0" cy="0"/>
          <a:chOff x="0" y="0"/>
          <a:chExt cx="0" cy="0"/>
        </a:xfrm>
      </p:grpSpPr>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1048591" name="iṥ1ïḓe"/>
          <p:cNvSpPr/>
          <p:nvPr userDrawn="1">
            <p:custDataLst>
              <p:tags r:id="rId1"/>
            </p:custDataLst>
          </p:nvPr>
        </p:nvSpPr>
        <p:spPr>
          <a:xfrm>
            <a:off x="94615" y="118745"/>
            <a:ext cx="11969750" cy="6607175"/>
          </a:xfrm>
          <a:prstGeom prst="rect">
            <a:avLst/>
          </a:prstGeom>
          <a:solidFill>
            <a:schemeClr val="bg1"/>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方法技巧">
    <p:bg>
      <p:bgPr>
        <a:solidFill>
          <a:schemeClr val="bg1">
            <a:lumMod val="95000"/>
          </a:schemeClr>
        </a:solidFill>
        <a:effectLst/>
      </p:bgPr>
    </p:bg>
    <p:spTree>
      <p:nvGrpSpPr>
        <p:cNvPr id="1" name=""/>
        <p:cNvGrpSpPr/>
        <p:nvPr/>
      </p:nvGrpSpPr>
      <p:grpSpPr>
        <a:xfrm>
          <a:off x="0" y="0"/>
          <a:ext cx="0" cy="0"/>
          <a:chOff x="0" y="0"/>
          <a:chExt cx="0" cy="0"/>
        </a:xfrm>
      </p:grpSpPr>
      <p:sp>
        <p:nvSpPr>
          <p:cNvPr id="14" name="矩形 13"/>
          <p:cNvSpPr/>
          <p:nvPr userDrawn="1">
            <p:custDataLst>
              <p:tags r:id="rId1"/>
            </p:custDataLst>
          </p:nvPr>
        </p:nvSpPr>
        <p:spPr>
          <a:xfrm>
            <a:off x="0" y="0"/>
            <a:ext cx="12192000" cy="1727200"/>
          </a:xfrm>
          <a:prstGeom prst="rect">
            <a:avLst/>
          </a:prstGeom>
          <a:solidFill>
            <a:srgbClr val="16A0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任意形状 14"/>
          <p:cNvSpPr/>
          <p:nvPr userDrawn="1">
            <p:custDataLst>
              <p:tags r:id="rId2"/>
            </p:custDataLst>
          </p:nvPr>
        </p:nvSpPr>
        <p:spPr>
          <a:xfrm>
            <a:off x="1" y="1501422"/>
            <a:ext cx="12191999" cy="1500947"/>
          </a:xfrm>
          <a:custGeom>
            <a:avLst/>
            <a:gdLst>
              <a:gd name="connsiteX0" fmla="*/ 0 w 12191999"/>
              <a:gd name="connsiteY0" fmla="*/ 0 h 1500947"/>
              <a:gd name="connsiteX1" fmla="*/ 12191999 w 12191999"/>
              <a:gd name="connsiteY1" fmla="*/ 0 h 1500947"/>
              <a:gd name="connsiteX2" fmla="*/ 12191999 w 12191999"/>
              <a:gd name="connsiteY2" fmla="*/ 669131 h 1500947"/>
              <a:gd name="connsiteX3" fmla="*/ 11750290 w 12191999"/>
              <a:gd name="connsiteY3" fmla="*/ 788658 h 1500947"/>
              <a:gd name="connsiteX4" fmla="*/ 6096001 w 12191999"/>
              <a:gd name="connsiteY4" fmla="*/ 1500947 h 1500947"/>
              <a:gd name="connsiteX5" fmla="*/ 441709 w 12191999"/>
              <a:gd name="connsiteY5" fmla="*/ 788658 h 1500947"/>
              <a:gd name="connsiteX6" fmla="*/ 0 w 12191999"/>
              <a:gd name="connsiteY6" fmla="*/ 669130 h 150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1500947">
                <a:moveTo>
                  <a:pt x="0" y="0"/>
                </a:moveTo>
                <a:lnTo>
                  <a:pt x="12191999" y="0"/>
                </a:lnTo>
                <a:lnTo>
                  <a:pt x="12191999" y="669131"/>
                </a:lnTo>
                <a:lnTo>
                  <a:pt x="11750290" y="788658"/>
                </a:lnTo>
                <a:cubicBezTo>
                  <a:pt x="9943031" y="1253646"/>
                  <a:pt x="8048396" y="1500947"/>
                  <a:pt x="6096001" y="1500947"/>
                </a:cubicBezTo>
                <a:cubicBezTo>
                  <a:pt x="4143604" y="1500947"/>
                  <a:pt x="2248969" y="1253646"/>
                  <a:pt x="441709" y="788658"/>
                </a:cubicBezTo>
                <a:lnTo>
                  <a:pt x="0" y="669130"/>
                </a:lnTo>
                <a:close/>
              </a:path>
            </a:pathLst>
          </a:custGeom>
          <a:solidFill>
            <a:srgbClr val="16A08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16" name="圆角矩形 15"/>
          <p:cNvSpPr/>
          <p:nvPr userDrawn="1">
            <p:custDataLst>
              <p:tags r:id="rId3"/>
            </p:custDataLst>
          </p:nvPr>
        </p:nvSpPr>
        <p:spPr>
          <a:xfrm>
            <a:off x="541867" y="1137423"/>
            <a:ext cx="11108267" cy="5027071"/>
          </a:xfrm>
          <a:prstGeom prst="roundRect">
            <a:avLst>
              <a:gd name="adj" fmla="val 1925"/>
            </a:avLst>
          </a:prstGeom>
          <a:pattFill prst="smGrid">
            <a:fgClr>
              <a:schemeClr val="bg1">
                <a:lumMod val="95000"/>
              </a:schemeClr>
            </a:fgClr>
            <a:bgClr>
              <a:schemeClr val="bg1"/>
            </a:bgClr>
          </a:pattFill>
          <a:ln>
            <a:noFill/>
          </a:ln>
          <a:effectLst>
            <a:outerShdw blurRad="762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任意形状 21"/>
          <p:cNvSpPr/>
          <p:nvPr userDrawn="1">
            <p:custDataLst>
              <p:tags r:id="rId4"/>
            </p:custDataLst>
          </p:nvPr>
        </p:nvSpPr>
        <p:spPr>
          <a:xfrm>
            <a:off x="0" y="0"/>
            <a:ext cx="1257299" cy="927100"/>
          </a:xfrm>
          <a:custGeom>
            <a:avLst/>
            <a:gdLst>
              <a:gd name="connsiteX0" fmla="*/ 0 w 670093"/>
              <a:gd name="connsiteY0" fmla="*/ 0 h 425685"/>
              <a:gd name="connsiteX1" fmla="*/ 670093 w 670093"/>
              <a:gd name="connsiteY1" fmla="*/ 0 h 425685"/>
              <a:gd name="connsiteX2" fmla="*/ 664674 w 670093"/>
              <a:gd name="connsiteY2" fmla="*/ 53757 h 425685"/>
              <a:gd name="connsiteX3" fmla="*/ 208333 w 670093"/>
              <a:gd name="connsiteY3" fmla="*/ 425685 h 425685"/>
              <a:gd name="connsiteX4" fmla="*/ 27021 w 670093"/>
              <a:gd name="connsiteY4" fmla="*/ 389080 h 425685"/>
              <a:gd name="connsiteX5" fmla="*/ 0 w 670093"/>
              <a:gd name="connsiteY5" fmla="*/ 374413 h 42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0093" h="425684">
                <a:moveTo>
                  <a:pt x="0" y="0"/>
                </a:moveTo>
                <a:lnTo>
                  <a:pt x="670093" y="0"/>
                </a:lnTo>
                <a:lnTo>
                  <a:pt x="664674" y="53757"/>
                </a:lnTo>
                <a:cubicBezTo>
                  <a:pt x="621239" y="266015"/>
                  <a:pt x="433432" y="425685"/>
                  <a:pt x="208333" y="425685"/>
                </a:cubicBezTo>
                <a:cubicBezTo>
                  <a:pt x="144019" y="425685"/>
                  <a:pt x="82749" y="412651"/>
                  <a:pt x="27021" y="389080"/>
                </a:cubicBezTo>
                <a:lnTo>
                  <a:pt x="0" y="374413"/>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ct val="0"/>
              </a:spcBef>
              <a:spcAft>
                <a:spcPts val="300"/>
              </a:spcAft>
              <a:buFont typeface="Wingdings" panose="05000000000000000000"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ct val="0"/>
              </a:spcBef>
              <a:spcAft>
                <a:spcPts val="300"/>
              </a:spcAft>
              <a:buFont typeface="Arial" panose="020B0604020202020204" pitchFamily="34"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2025/3/18/Tue</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ct val="0"/>
              </a:spcBef>
              <a:spcAft>
                <a:spcPts val="300"/>
              </a:spcAft>
              <a:buFont typeface="Wingdings" panose="05000000000000000000"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ct val="0"/>
              </a:spcBef>
              <a:spcAft>
                <a:spcPts val="300"/>
              </a:spcAft>
              <a:buFont typeface="Arial" panose="020B0604020202020204" pitchFamily="34"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ea typeface="微软雅黑" panose="020B0503020204020204" pitchFamily="34"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2025/3/18/Tue</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ct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ct val="0"/>
              </a:spcBef>
              <a:spcAft>
                <a:spcPts val="300"/>
              </a:spcAft>
              <a:buFont typeface="Wingdings" panose="05000000000000000000"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ct val="0"/>
              </a:spcBef>
              <a:spcAft>
                <a:spcPts val="300"/>
              </a:spcAft>
              <a:buFont typeface="Arial" panose="020B0604020202020204" pitchFamily="34"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ct val="0"/>
              </a:spcBef>
              <a:spcAft>
                <a:spcPct val="0"/>
              </a:spcAft>
              <a:buFont typeface="Arial" panose="020B0604020202020204" pitchFamily="34" charset="0"/>
              <a:buNone/>
              <a:defRPr kumimoji="0" lang="zh-CN" altLang="en-US" sz="2000" b="1" i="0" u="none" strike="noStrike" kern="1200" cap="none" spc="200" normalizeH="0" baseline="0" noProof="1">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ct val="0"/>
              </a:spcBef>
              <a:spcAft>
                <a:spcPts val="300"/>
              </a:spcAft>
              <a:buFont typeface="Wingdings" panose="05000000000000000000"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ct val="0"/>
              </a:spcBef>
              <a:spcAft>
                <a:spcPts val="300"/>
              </a:spcAft>
              <a:buFont typeface="Arial" panose="020B0604020202020204" pitchFamily="34"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2025/3/18/Tue</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2025/3/18/Tue</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
        <p:nvSpPr>
          <p:cNvPr id="8" name="矩形 7"/>
          <p:cNvSpPr/>
          <p:nvPr userDrawn="1">
            <p:custDataLst>
              <p:tags r:id="rId5"/>
            </p:custDataLst>
          </p:nvPr>
        </p:nvSpPr>
        <p:spPr>
          <a:xfrm>
            <a:off x="0" y="0"/>
            <a:ext cx="12192000" cy="683895"/>
          </a:xfrm>
          <a:prstGeom prst="rect">
            <a:avLst/>
          </a:prstGeom>
          <a:solidFill>
            <a:srgbClr val="09ABA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Verdana" panose="020B0604030504040204"/>
              <a:ea typeface="微软雅黑" panose="020B0503020204020204" pitchFamily="34" charset="-122"/>
              <a:cs typeface="+mn-cs"/>
            </a:endParaRPr>
          </a:p>
        </p:txBody>
      </p:sp>
      <p:grpSp>
        <p:nvGrpSpPr>
          <p:cNvPr id="9" name="组合 8"/>
          <p:cNvGrpSpPr/>
          <p:nvPr userDrawn="1">
            <p:custDataLst>
              <p:tags r:id="rId6"/>
            </p:custDataLst>
          </p:nvPr>
        </p:nvGrpSpPr>
        <p:grpSpPr>
          <a:xfrm>
            <a:off x="91685" y="102553"/>
            <a:ext cx="1147200" cy="462720"/>
            <a:chOff x="314412" y="320160"/>
            <a:chExt cx="1147200" cy="462720"/>
          </a:xfrm>
        </p:grpSpPr>
        <p:sp>
          <p:nvSpPr>
            <p:cNvPr id="12" name="矩形: 圆角 2"/>
            <p:cNvSpPr/>
            <p:nvPr>
              <p:custDataLst>
                <p:tags r:id="rId7"/>
              </p:custDataLst>
            </p:nvPr>
          </p:nvSpPr>
          <p:spPr>
            <a:xfrm>
              <a:off x="328613" y="321216"/>
              <a:ext cx="1041718" cy="461664"/>
            </a:xfrm>
            <a:prstGeom prst="roundRect">
              <a:avLst>
                <a:gd name="adj" fmla="val 474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custDataLst>
                <p:tags r:id="rId8"/>
              </p:custDataLst>
            </p:nvPr>
          </p:nvSpPr>
          <p:spPr>
            <a:xfrm>
              <a:off x="314412" y="320160"/>
              <a:ext cx="1147200" cy="461665"/>
            </a:xfrm>
            <a:prstGeom prst="rect">
              <a:avLst/>
            </a:prstGeom>
            <a:noFill/>
          </p:spPr>
          <p:txBody>
            <a:bodyPr wrap="square" rtlCol="0">
              <a:spAutoFit/>
            </a:bodyPr>
            <a:lstStyle/>
            <a:p>
              <a:pPr algn="ctr"/>
              <a:r>
                <a:rPr lang="zh-CN" altLang="en-US" sz="2400" spc="600">
                  <a:solidFill>
                    <a:schemeClr val="tx1">
                      <a:alpha val="90000"/>
                    </a:schemeClr>
                  </a:solidFill>
                </a:rPr>
                <a:t>导入</a:t>
              </a:r>
            </a:p>
          </p:txBody>
        </p:sp>
      </p:gr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2025/3/18/Tue</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grpSp>
        <p:nvGrpSpPr>
          <p:cNvPr id="5" name="组合 4"/>
          <p:cNvGrpSpPr/>
          <p:nvPr userDrawn="1">
            <p:custDataLst>
              <p:tags r:id="rId4"/>
            </p:custDataLst>
          </p:nvPr>
        </p:nvGrpSpPr>
        <p:grpSpPr>
          <a:xfrm>
            <a:off x="220345" y="852170"/>
            <a:ext cx="11588750" cy="5533390"/>
            <a:chOff x="982640" y="1286614"/>
            <a:chExt cx="10081118" cy="5023499"/>
          </a:xfrm>
        </p:grpSpPr>
        <p:grpSp>
          <p:nvGrpSpPr>
            <p:cNvPr id="6" name="圆角矩形 3"/>
            <p:cNvGrpSpPr/>
            <p:nvPr>
              <p:custDataLst>
                <p:tags r:id="rId10"/>
              </p:custDataLst>
            </p:nvPr>
          </p:nvGrpSpPr>
          <p:grpSpPr>
            <a:xfrm>
              <a:off x="950852" y="1146312"/>
              <a:ext cx="10394359" cy="5447021"/>
              <a:chOff x="713232" y="859536"/>
              <a:chExt cx="7796784" cy="4084320"/>
            </a:xfrm>
          </p:grpSpPr>
          <p:pic>
            <p:nvPicPr>
              <p:cNvPr id="999472" name="圆角矩形 3"/>
              <p:cNvPicPr>
                <a:picLocks noChangeArrowheads="1"/>
              </p:cNvPicPr>
              <p:nvPr>
                <p:custDataLst>
                  <p:tags r:id="rId134"/>
                </p:custDataLst>
              </p:nvPr>
            </p:nvPicPr>
            <p:blipFill>
              <a:blip r:embed="rId137">
                <a:extLst>
                  <a:ext uri="{28A0092B-C50C-407E-A947-70E740481C1C}">
                    <a14:useLocalDpi xmlns:a14="http://schemas.microsoft.com/office/drawing/2010/main" val="0"/>
                  </a:ext>
                </a:extLst>
              </a:blip>
              <a:stretch>
                <a:fillRect/>
              </a:stretch>
            </p:blipFill>
            <p:spPr bwMode="auto">
              <a:xfrm>
                <a:off x="713232" y="859536"/>
                <a:ext cx="7796784" cy="4084320"/>
              </a:xfrm>
              <a:prstGeom prst="rect">
                <a:avLst/>
              </a:prstGeom>
              <a:noFill/>
              <a:extLst>
                <a:ext uri="{909E8E84-426E-40DD-AFC4-6F175D3DCCD1}">
                  <a14:hiddenFill xmlns:a14="http://schemas.microsoft.com/office/drawing/2010/main">
                    <a:solidFill>
                      <a:srgbClr val="FFFFFF"/>
                    </a:solidFill>
                  </a14:hiddenFill>
                </a:ext>
              </a:extLst>
            </p:spPr>
          </p:pic>
          <p:sp>
            <p:nvSpPr>
              <p:cNvPr id="999473" name="Text Box 49"/>
              <p:cNvSpPr txBox="1">
                <a:spLocks noChangeArrowheads="1"/>
              </p:cNvSpPr>
              <p:nvPr>
                <p:custDataLst>
                  <p:tags r:id="rId135"/>
                </p:custDataLst>
              </p:nvPr>
            </p:nvSpPr>
            <p:spPr bwMode="auto">
              <a:xfrm rot="16200000">
                <a:off x="2725205" y="-842204"/>
                <a:ext cx="3663710" cy="738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sp>
          <p:nvSpPr>
            <p:cNvPr id="999474" name="圆角矩形 4"/>
            <p:cNvSpPr>
              <a:spLocks noChangeArrowheads="1"/>
            </p:cNvSpPr>
            <p:nvPr>
              <p:custDataLst>
                <p:tags r:id="rId11"/>
              </p:custDataLst>
            </p:nvPr>
          </p:nvSpPr>
          <p:spPr bwMode="auto">
            <a:xfrm rot="-5400000">
              <a:off x="3788070" y="-980490"/>
              <a:ext cx="4628185" cy="9557712"/>
            </a:xfrm>
            <a:prstGeom prst="roundRect">
              <a:avLst>
                <a:gd name="adj" fmla="val 0"/>
              </a:avLst>
            </a:prstGeom>
            <a:solidFill>
              <a:srgbClr val="F2F2F2"/>
            </a:solidFill>
            <a:ln>
              <a:noFill/>
            </a:ln>
            <a:effectLst>
              <a:outerShdw dist="88900" dir="2700000" algn="tl" rotWithShape="0">
                <a:srgbClr val="000000">
                  <a:alpha val="50000"/>
                </a:srgbClr>
              </a:outerShdw>
            </a:effectLst>
            <a:extLst>
              <a:ext uri="{91240B29-F687-4F45-9708-019B960494DF}">
                <a14:hiddenLine xmlns:a14="http://schemas.microsoft.com/office/drawing/2010/main" w="25400">
                  <a:solidFill>
                    <a:srgbClr val="000000"/>
                  </a:solidFill>
                  <a:miter lim="800000"/>
                  <a:headEnd/>
                  <a:tailEnd/>
                </a14:hiddenLine>
              </a:ext>
            </a:extLst>
          </p:spPr>
          <p:txBody>
            <a:bodyPr vert="eaVert" lIns="122822" tIns="61411" rIns="122822" bIns="61411" anchor="ctr"/>
            <a:lstStyle/>
            <a:p>
              <a:pPr algn="ctr" defTabSz="920750"/>
              <a:endParaRPr lang="zh-CN" altLang="en-US" sz="1300">
                <a:solidFill>
                  <a:srgbClr val="FFFFFF"/>
                </a:solidFill>
                <a:latin typeface="Calibri" panose="020F0502020204030204" charset="0"/>
              </a:endParaRPr>
            </a:p>
          </p:txBody>
        </p:sp>
        <p:grpSp>
          <p:nvGrpSpPr>
            <p:cNvPr id="999475" name="组合 5"/>
            <p:cNvGrpSpPr/>
            <p:nvPr>
              <p:custDataLst>
                <p:tags r:id="rId12"/>
              </p:custDataLst>
            </p:nvPr>
          </p:nvGrpSpPr>
          <p:grpSpPr>
            <a:xfrm>
              <a:off x="982640" y="1596963"/>
              <a:ext cx="751226" cy="4402810"/>
              <a:chOff x="982640" y="1596963"/>
              <a:chExt cx="751226" cy="4402810"/>
            </a:xfrm>
          </p:grpSpPr>
          <p:grpSp>
            <p:nvGrpSpPr>
              <p:cNvPr id="999476" name="组合 6"/>
              <p:cNvGrpSpPr/>
              <p:nvPr>
                <p:custDataLst>
                  <p:tags r:id="rId13"/>
                </p:custDataLst>
              </p:nvPr>
            </p:nvGrpSpPr>
            <p:grpSpPr>
              <a:xfrm rot="-5400000">
                <a:off x="-615716" y="3650191"/>
                <a:ext cx="4402810" cy="296354"/>
                <a:chOff x="2149635" y="1165383"/>
                <a:chExt cx="3485831" cy="234634"/>
              </a:xfrm>
            </p:grpSpPr>
            <p:grpSp>
              <p:nvGrpSpPr>
                <p:cNvPr id="999477" name="组合 37"/>
                <p:cNvGrpSpPr/>
                <p:nvPr>
                  <p:custDataLst>
                    <p:tags r:id="rId84"/>
                  </p:custDataLst>
                </p:nvPr>
              </p:nvGrpSpPr>
              <p:grpSpPr>
                <a:xfrm>
                  <a:off x="2149635" y="1165385"/>
                  <a:ext cx="234632" cy="234632"/>
                  <a:chOff x="2483014" y="1114427"/>
                  <a:chExt cx="209550" cy="209550"/>
                </a:xfrm>
              </p:grpSpPr>
              <p:sp>
                <p:nvSpPr>
                  <p:cNvPr id="999478" name="椭圆 65"/>
                  <p:cNvSpPr>
                    <a:spLocks noChangeArrowheads="1"/>
                  </p:cNvSpPr>
                  <p:nvPr>
                    <p:custDataLst>
                      <p:tags r:id="rId130"/>
                    </p:custDataLst>
                  </p:nvPr>
                </p:nvSpPr>
                <p:spPr bwMode="auto">
                  <a:xfrm>
                    <a:off x="2483014" y="1114427"/>
                    <a:ext cx="209550" cy="209550"/>
                  </a:xfrm>
                  <a:prstGeom prst="ellipse">
                    <a:avLst/>
                  </a:prstGeom>
                  <a:gradFill rotWithShape="0">
                    <a:gsLst>
                      <a:gs pos="0">
                        <a:srgbClr val="FFFFFF"/>
                      </a:gs>
                      <a:gs pos="17000">
                        <a:srgbClr val="A6A6A6"/>
                      </a:gs>
                      <a:gs pos="35001">
                        <a:srgbClr val="F2F2F2"/>
                      </a:gs>
                      <a:gs pos="55000">
                        <a:srgbClr val="A6A6A6"/>
                      </a:gs>
                      <a:gs pos="75000">
                        <a:srgbClr val="F2F2F2"/>
                      </a:gs>
                      <a:gs pos="100000">
                        <a:srgbClr val="A6A6A6"/>
                      </a:gs>
                    </a:gsLst>
                    <a:lin ang="2700000" scaled="1"/>
                  </a:gradFill>
                  <a:ln>
                    <a:noFill/>
                  </a:ln>
                  <a:effectLst>
                    <a:outerShdw dist="12700" dir="2700000" algn="tl" rotWithShape="0">
                      <a:srgbClr val="000000">
                        <a:alpha val="39999"/>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vert="eaVert" lIns="122822" tIns="61411" rIns="122822" bIns="61411" anchor="ctr"/>
                  <a:lstStyle/>
                  <a:p>
                    <a:pPr algn="ctr" defTabSz="920750"/>
                    <a:endParaRPr lang="zh-CN" altLang="en-US" sz="1300">
                      <a:solidFill>
                        <a:srgbClr val="FFFFFF"/>
                      </a:solidFill>
                      <a:latin typeface="Calibri" panose="020F0502020204030204" charset="0"/>
                    </a:endParaRPr>
                  </a:p>
                </p:txBody>
              </p:sp>
              <p:grpSp>
                <p:nvGrpSpPr>
                  <p:cNvPr id="67" name="椭圆 66"/>
                  <p:cNvGrpSpPr/>
                  <p:nvPr>
                    <p:custDataLst>
                      <p:tags r:id="rId131"/>
                    </p:custDataLst>
                  </p:nvPr>
                </p:nvGrpSpPr>
                <p:grpSpPr>
                  <a:xfrm rot="5400000">
                    <a:off x="2494487" y="1126563"/>
                    <a:ext cx="183890" cy="183955"/>
                    <a:chOff x="1091184" y="4291584"/>
                    <a:chExt cx="195072" cy="195072"/>
                  </a:xfrm>
                </p:grpSpPr>
                <p:pic>
                  <p:nvPicPr>
                    <p:cNvPr id="999480" name="椭圆 66"/>
                    <p:cNvPicPr>
                      <a:picLocks noChangeArrowheads="1"/>
                    </p:cNvPicPr>
                    <p:nvPr>
                      <p:custDataLst>
                        <p:tags r:id="rId132"/>
                      </p:custDataLst>
                    </p:nvPr>
                  </p:nvPicPr>
                  <p:blipFill>
                    <a:blip r:embed="rId138">
                      <a:extLst>
                        <a:ext uri="{28A0092B-C50C-407E-A947-70E740481C1C}">
                          <a14:useLocalDpi xmlns:a14="http://schemas.microsoft.com/office/drawing/2010/main" val="0"/>
                        </a:ext>
                      </a:extLst>
                    </a:blip>
                    <a:stretch>
                      <a:fillRect/>
                    </a:stretch>
                  </p:blipFill>
                  <p:spPr bwMode="auto">
                    <a:xfrm>
                      <a:off x="1091184" y="4291584"/>
                      <a:ext cx="195072" cy="195072"/>
                    </a:xfrm>
                    <a:prstGeom prst="rect">
                      <a:avLst/>
                    </a:prstGeom>
                    <a:noFill/>
                    <a:extLst>
                      <a:ext uri="{909E8E84-426E-40DD-AFC4-6F175D3DCCD1}">
                        <a14:hiddenFill xmlns:a14="http://schemas.microsoft.com/office/drawing/2010/main">
                          <a:solidFill>
                            <a:srgbClr val="FFFFFF"/>
                          </a:solidFill>
                        </a14:hiddenFill>
                      </a:ext>
                    </a:extLst>
                  </p:spPr>
                </p:pic>
                <p:sp>
                  <p:nvSpPr>
                    <p:cNvPr id="999481" name="Text Box 57"/>
                    <p:cNvSpPr txBox="1">
                      <a:spLocks noChangeArrowheads="1"/>
                    </p:cNvSpPr>
                    <p:nvPr>
                      <p:custDataLst>
                        <p:tags r:id="rId133"/>
                      </p:custDataLst>
                    </p:nvPr>
                  </p:nvSpPr>
                  <p:spPr bwMode="auto">
                    <a:xfrm rot="16200000">
                      <a:off x="1125140" y="4323383"/>
                      <a:ext cx="128559" cy="12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grpSp>
              <p:nvGrpSpPr>
                <p:cNvPr id="999482" name="组合 38"/>
                <p:cNvGrpSpPr/>
                <p:nvPr>
                  <p:custDataLst>
                    <p:tags r:id="rId85"/>
                  </p:custDataLst>
                </p:nvPr>
              </p:nvGrpSpPr>
              <p:grpSpPr>
                <a:xfrm>
                  <a:off x="2510880" y="1165385"/>
                  <a:ext cx="234632" cy="234632"/>
                  <a:chOff x="2483014" y="1114427"/>
                  <a:chExt cx="209550" cy="209550"/>
                </a:xfrm>
              </p:grpSpPr>
              <p:sp>
                <p:nvSpPr>
                  <p:cNvPr id="999483" name="椭圆 63"/>
                  <p:cNvSpPr>
                    <a:spLocks noChangeArrowheads="1"/>
                  </p:cNvSpPr>
                  <p:nvPr>
                    <p:custDataLst>
                      <p:tags r:id="rId126"/>
                    </p:custDataLst>
                  </p:nvPr>
                </p:nvSpPr>
                <p:spPr bwMode="auto">
                  <a:xfrm>
                    <a:off x="2483014" y="1114427"/>
                    <a:ext cx="209550" cy="209550"/>
                  </a:xfrm>
                  <a:prstGeom prst="ellipse">
                    <a:avLst/>
                  </a:prstGeom>
                  <a:gradFill rotWithShape="0">
                    <a:gsLst>
                      <a:gs pos="0">
                        <a:srgbClr val="FFFFFF"/>
                      </a:gs>
                      <a:gs pos="17000">
                        <a:srgbClr val="A6A6A6"/>
                      </a:gs>
                      <a:gs pos="35001">
                        <a:srgbClr val="F2F2F2"/>
                      </a:gs>
                      <a:gs pos="55000">
                        <a:srgbClr val="A6A6A6"/>
                      </a:gs>
                      <a:gs pos="75000">
                        <a:srgbClr val="F2F2F2"/>
                      </a:gs>
                      <a:gs pos="100000">
                        <a:srgbClr val="A6A6A6"/>
                      </a:gs>
                    </a:gsLst>
                    <a:lin ang="2700000" scaled="1"/>
                  </a:gradFill>
                  <a:ln>
                    <a:noFill/>
                  </a:ln>
                  <a:effectLst>
                    <a:outerShdw dist="12700" dir="2700000" algn="tl" rotWithShape="0">
                      <a:srgbClr val="000000">
                        <a:alpha val="39999"/>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vert="eaVert" lIns="122822" tIns="61411" rIns="122822" bIns="61411" anchor="ctr"/>
                  <a:lstStyle/>
                  <a:p>
                    <a:pPr algn="ctr" defTabSz="920750"/>
                    <a:endParaRPr lang="zh-CN" altLang="en-US" sz="1300">
                      <a:solidFill>
                        <a:srgbClr val="FFFFFF"/>
                      </a:solidFill>
                      <a:latin typeface="Calibri" panose="020F0502020204030204" charset="0"/>
                    </a:endParaRPr>
                  </a:p>
                </p:txBody>
              </p:sp>
              <p:grpSp>
                <p:nvGrpSpPr>
                  <p:cNvPr id="65" name="椭圆 64"/>
                  <p:cNvGrpSpPr/>
                  <p:nvPr>
                    <p:custDataLst>
                      <p:tags r:id="rId127"/>
                    </p:custDataLst>
                  </p:nvPr>
                </p:nvGrpSpPr>
                <p:grpSpPr>
                  <a:xfrm rot="5400000">
                    <a:off x="2493780" y="1126563"/>
                    <a:ext cx="183890" cy="183955"/>
                    <a:chOff x="1091184" y="3950208"/>
                    <a:chExt cx="195072" cy="195072"/>
                  </a:xfrm>
                </p:grpSpPr>
                <p:pic>
                  <p:nvPicPr>
                    <p:cNvPr id="999485" name="椭圆 64"/>
                    <p:cNvPicPr>
                      <a:picLocks noChangeArrowheads="1"/>
                    </p:cNvPicPr>
                    <p:nvPr>
                      <p:custDataLst>
                        <p:tags r:id="rId128"/>
                      </p:custDataLst>
                    </p:nvPr>
                  </p:nvPicPr>
                  <p:blipFill>
                    <a:blip r:embed="rId138">
                      <a:extLst>
                        <a:ext uri="{28A0092B-C50C-407E-A947-70E740481C1C}">
                          <a14:useLocalDpi xmlns:a14="http://schemas.microsoft.com/office/drawing/2010/main" val="0"/>
                        </a:ext>
                      </a:extLst>
                    </a:blip>
                    <a:stretch>
                      <a:fillRect/>
                    </a:stretch>
                  </p:blipFill>
                  <p:spPr bwMode="auto">
                    <a:xfrm>
                      <a:off x="1091184" y="3950208"/>
                      <a:ext cx="195072" cy="195072"/>
                    </a:xfrm>
                    <a:prstGeom prst="rect">
                      <a:avLst/>
                    </a:prstGeom>
                    <a:noFill/>
                    <a:extLst>
                      <a:ext uri="{909E8E84-426E-40DD-AFC4-6F175D3DCCD1}">
                        <a14:hiddenFill xmlns:a14="http://schemas.microsoft.com/office/drawing/2010/main">
                          <a:solidFill>
                            <a:srgbClr val="FFFFFF"/>
                          </a:solidFill>
                        </a14:hiddenFill>
                      </a:ext>
                    </a:extLst>
                  </p:spPr>
                </p:pic>
                <p:sp>
                  <p:nvSpPr>
                    <p:cNvPr id="999486" name="Text Box 62"/>
                    <p:cNvSpPr txBox="1">
                      <a:spLocks noChangeArrowheads="1"/>
                    </p:cNvSpPr>
                    <p:nvPr>
                      <p:custDataLst>
                        <p:tags r:id="rId129"/>
                      </p:custDataLst>
                    </p:nvPr>
                  </p:nvSpPr>
                  <p:spPr bwMode="auto">
                    <a:xfrm rot="16200000">
                      <a:off x="1125140" y="3981257"/>
                      <a:ext cx="128559" cy="12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grpSp>
              <p:nvGrpSpPr>
                <p:cNvPr id="999487" name="组合 39"/>
                <p:cNvGrpSpPr/>
                <p:nvPr>
                  <p:custDataLst>
                    <p:tags r:id="rId86"/>
                  </p:custDataLst>
                </p:nvPr>
              </p:nvGrpSpPr>
              <p:grpSpPr>
                <a:xfrm>
                  <a:off x="2872124" y="1165385"/>
                  <a:ext cx="234632" cy="234632"/>
                  <a:chOff x="2483014" y="1114427"/>
                  <a:chExt cx="209550" cy="209550"/>
                </a:xfrm>
              </p:grpSpPr>
              <p:sp>
                <p:nvSpPr>
                  <p:cNvPr id="999488" name="椭圆 61"/>
                  <p:cNvSpPr>
                    <a:spLocks noChangeArrowheads="1"/>
                  </p:cNvSpPr>
                  <p:nvPr>
                    <p:custDataLst>
                      <p:tags r:id="rId122"/>
                    </p:custDataLst>
                  </p:nvPr>
                </p:nvSpPr>
                <p:spPr bwMode="auto">
                  <a:xfrm>
                    <a:off x="2483014" y="1114427"/>
                    <a:ext cx="209550" cy="209550"/>
                  </a:xfrm>
                  <a:prstGeom prst="ellipse">
                    <a:avLst/>
                  </a:prstGeom>
                  <a:gradFill rotWithShape="0">
                    <a:gsLst>
                      <a:gs pos="0">
                        <a:srgbClr val="FFFFFF"/>
                      </a:gs>
                      <a:gs pos="17000">
                        <a:srgbClr val="A6A6A6"/>
                      </a:gs>
                      <a:gs pos="35001">
                        <a:srgbClr val="F2F2F2"/>
                      </a:gs>
                      <a:gs pos="55000">
                        <a:srgbClr val="A6A6A6"/>
                      </a:gs>
                      <a:gs pos="75000">
                        <a:srgbClr val="F2F2F2"/>
                      </a:gs>
                      <a:gs pos="100000">
                        <a:srgbClr val="A6A6A6"/>
                      </a:gs>
                    </a:gsLst>
                    <a:lin ang="2700000" scaled="1"/>
                  </a:gradFill>
                  <a:ln>
                    <a:noFill/>
                  </a:ln>
                  <a:effectLst>
                    <a:outerShdw dist="12700" dir="2700000" algn="tl" rotWithShape="0">
                      <a:srgbClr val="000000">
                        <a:alpha val="39999"/>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vert="eaVert" lIns="122822" tIns="61411" rIns="122822" bIns="61411" anchor="ctr"/>
                  <a:lstStyle/>
                  <a:p>
                    <a:pPr algn="ctr" defTabSz="920750"/>
                    <a:endParaRPr lang="zh-CN" altLang="en-US" sz="1300">
                      <a:solidFill>
                        <a:srgbClr val="FFFFFF"/>
                      </a:solidFill>
                      <a:latin typeface="Calibri" panose="020F0502020204030204" charset="0"/>
                    </a:endParaRPr>
                  </a:p>
                </p:txBody>
              </p:sp>
              <p:grpSp>
                <p:nvGrpSpPr>
                  <p:cNvPr id="63" name="椭圆 62"/>
                  <p:cNvGrpSpPr/>
                  <p:nvPr>
                    <p:custDataLst>
                      <p:tags r:id="rId123"/>
                    </p:custDataLst>
                  </p:nvPr>
                </p:nvGrpSpPr>
                <p:grpSpPr>
                  <a:xfrm rot="5400000">
                    <a:off x="2495948" y="1129437"/>
                    <a:ext cx="183890" cy="178206"/>
                    <a:chOff x="1091184" y="3608832"/>
                    <a:chExt cx="195072" cy="188976"/>
                  </a:xfrm>
                </p:grpSpPr>
                <p:pic>
                  <p:nvPicPr>
                    <p:cNvPr id="999490" name="椭圆 62"/>
                    <p:cNvPicPr>
                      <a:picLocks noChangeArrowheads="1"/>
                    </p:cNvPicPr>
                    <p:nvPr>
                      <p:custDataLst>
                        <p:tags r:id="rId124"/>
                      </p:custDataLst>
                    </p:nvPr>
                  </p:nvPicPr>
                  <p:blipFill>
                    <a:blip r:embed="rId139">
                      <a:extLst>
                        <a:ext uri="{28A0092B-C50C-407E-A947-70E740481C1C}">
                          <a14:useLocalDpi xmlns:a14="http://schemas.microsoft.com/office/drawing/2010/main" val="0"/>
                        </a:ext>
                      </a:extLst>
                    </a:blip>
                    <a:stretch>
                      <a:fillRect/>
                    </a:stretch>
                  </p:blipFill>
                  <p:spPr bwMode="auto">
                    <a:xfrm>
                      <a:off x="1091184" y="3608832"/>
                      <a:ext cx="195072" cy="188976"/>
                    </a:xfrm>
                    <a:prstGeom prst="rect">
                      <a:avLst/>
                    </a:prstGeom>
                    <a:noFill/>
                    <a:extLst>
                      <a:ext uri="{909E8E84-426E-40DD-AFC4-6F175D3DCCD1}">
                        <a14:hiddenFill xmlns:a14="http://schemas.microsoft.com/office/drawing/2010/main">
                          <a:solidFill>
                            <a:srgbClr val="FFFFFF"/>
                          </a:solidFill>
                        </a14:hiddenFill>
                      </a:ext>
                    </a:extLst>
                  </p:spPr>
                </p:pic>
                <p:sp>
                  <p:nvSpPr>
                    <p:cNvPr id="999491" name="Text Box 67"/>
                    <p:cNvSpPr txBox="1">
                      <a:spLocks noChangeArrowheads="1"/>
                    </p:cNvSpPr>
                    <p:nvPr>
                      <p:custDataLst>
                        <p:tags r:id="rId125"/>
                      </p:custDataLst>
                    </p:nvPr>
                  </p:nvSpPr>
                  <p:spPr bwMode="auto">
                    <a:xfrm rot="16200000">
                      <a:off x="1125140" y="3639132"/>
                      <a:ext cx="128559" cy="12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grpSp>
              <p:nvGrpSpPr>
                <p:cNvPr id="999492" name="组合 40"/>
                <p:cNvGrpSpPr/>
                <p:nvPr>
                  <p:custDataLst>
                    <p:tags r:id="rId87"/>
                  </p:custDataLst>
                </p:nvPr>
              </p:nvGrpSpPr>
              <p:grpSpPr>
                <a:xfrm>
                  <a:off x="3233369" y="1165385"/>
                  <a:ext cx="234632" cy="234632"/>
                  <a:chOff x="2483014" y="1114427"/>
                  <a:chExt cx="209550" cy="209550"/>
                </a:xfrm>
              </p:grpSpPr>
              <p:sp>
                <p:nvSpPr>
                  <p:cNvPr id="999493" name="椭圆 59"/>
                  <p:cNvSpPr>
                    <a:spLocks noChangeArrowheads="1"/>
                  </p:cNvSpPr>
                  <p:nvPr>
                    <p:custDataLst>
                      <p:tags r:id="rId118"/>
                    </p:custDataLst>
                  </p:nvPr>
                </p:nvSpPr>
                <p:spPr bwMode="auto">
                  <a:xfrm>
                    <a:off x="2483014" y="1114427"/>
                    <a:ext cx="209550" cy="209550"/>
                  </a:xfrm>
                  <a:prstGeom prst="ellipse">
                    <a:avLst/>
                  </a:prstGeom>
                  <a:gradFill rotWithShape="0">
                    <a:gsLst>
                      <a:gs pos="0">
                        <a:srgbClr val="FFFFFF"/>
                      </a:gs>
                      <a:gs pos="17000">
                        <a:srgbClr val="A6A6A6"/>
                      </a:gs>
                      <a:gs pos="35001">
                        <a:srgbClr val="F2F2F2"/>
                      </a:gs>
                      <a:gs pos="55000">
                        <a:srgbClr val="A6A6A6"/>
                      </a:gs>
                      <a:gs pos="75000">
                        <a:srgbClr val="F2F2F2"/>
                      </a:gs>
                      <a:gs pos="100000">
                        <a:srgbClr val="A6A6A6"/>
                      </a:gs>
                    </a:gsLst>
                    <a:lin ang="2700000" scaled="1"/>
                  </a:gradFill>
                  <a:ln>
                    <a:noFill/>
                  </a:ln>
                  <a:effectLst>
                    <a:outerShdw dist="12700" dir="2700000" algn="tl" rotWithShape="0">
                      <a:srgbClr val="000000">
                        <a:alpha val="39999"/>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vert="eaVert" lIns="122822" tIns="61411" rIns="122822" bIns="61411" anchor="ctr"/>
                  <a:lstStyle/>
                  <a:p>
                    <a:pPr algn="ctr" defTabSz="920750"/>
                    <a:endParaRPr lang="zh-CN" altLang="en-US" sz="1300">
                      <a:solidFill>
                        <a:srgbClr val="FFFFFF"/>
                      </a:solidFill>
                      <a:latin typeface="Calibri" panose="020F0502020204030204" charset="0"/>
                    </a:endParaRPr>
                  </a:p>
                </p:txBody>
              </p:sp>
              <p:grpSp>
                <p:nvGrpSpPr>
                  <p:cNvPr id="61" name="椭圆 60"/>
                  <p:cNvGrpSpPr/>
                  <p:nvPr>
                    <p:custDataLst>
                      <p:tags r:id="rId119"/>
                    </p:custDataLst>
                  </p:nvPr>
                </p:nvGrpSpPr>
                <p:grpSpPr>
                  <a:xfrm rot="5400000">
                    <a:off x="2498115" y="1126563"/>
                    <a:ext cx="183890" cy="183955"/>
                    <a:chOff x="1091184" y="3261360"/>
                    <a:chExt cx="195072" cy="195072"/>
                  </a:xfrm>
                </p:grpSpPr>
                <p:pic>
                  <p:nvPicPr>
                    <p:cNvPr id="999495" name="椭圆 60"/>
                    <p:cNvPicPr>
                      <a:picLocks noChangeArrowheads="1"/>
                    </p:cNvPicPr>
                    <p:nvPr>
                      <p:custDataLst>
                        <p:tags r:id="rId120"/>
                      </p:custDataLst>
                    </p:nvPr>
                  </p:nvPicPr>
                  <p:blipFill>
                    <a:blip r:embed="rId138">
                      <a:extLst>
                        <a:ext uri="{28A0092B-C50C-407E-A947-70E740481C1C}">
                          <a14:useLocalDpi xmlns:a14="http://schemas.microsoft.com/office/drawing/2010/main" val="0"/>
                        </a:ext>
                      </a:extLst>
                    </a:blip>
                    <a:stretch>
                      <a:fillRect/>
                    </a:stretch>
                  </p:blipFill>
                  <p:spPr bwMode="auto">
                    <a:xfrm>
                      <a:off x="1091184" y="3261360"/>
                      <a:ext cx="195072" cy="195072"/>
                    </a:xfrm>
                    <a:prstGeom prst="rect">
                      <a:avLst/>
                    </a:prstGeom>
                    <a:noFill/>
                    <a:extLst>
                      <a:ext uri="{909E8E84-426E-40DD-AFC4-6F175D3DCCD1}">
                        <a14:hiddenFill xmlns:a14="http://schemas.microsoft.com/office/drawing/2010/main">
                          <a:solidFill>
                            <a:srgbClr val="FFFFFF"/>
                          </a:solidFill>
                        </a14:hiddenFill>
                      </a:ext>
                    </a:extLst>
                  </p:spPr>
                </p:pic>
                <p:sp>
                  <p:nvSpPr>
                    <p:cNvPr id="999496" name="Text Box 72"/>
                    <p:cNvSpPr txBox="1">
                      <a:spLocks noChangeArrowheads="1"/>
                    </p:cNvSpPr>
                    <p:nvPr>
                      <p:custDataLst>
                        <p:tags r:id="rId121"/>
                      </p:custDataLst>
                    </p:nvPr>
                  </p:nvSpPr>
                  <p:spPr bwMode="auto">
                    <a:xfrm rot="16200000">
                      <a:off x="1125140" y="3297006"/>
                      <a:ext cx="128559" cy="12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grpSp>
              <p:nvGrpSpPr>
                <p:cNvPr id="999497" name="组合 41"/>
                <p:cNvGrpSpPr/>
                <p:nvPr>
                  <p:custDataLst>
                    <p:tags r:id="rId88"/>
                  </p:custDataLst>
                </p:nvPr>
              </p:nvGrpSpPr>
              <p:grpSpPr>
                <a:xfrm>
                  <a:off x="3594615" y="1165383"/>
                  <a:ext cx="234632" cy="234632"/>
                  <a:chOff x="2483014" y="1114427"/>
                  <a:chExt cx="209550" cy="209550"/>
                </a:xfrm>
              </p:grpSpPr>
              <p:sp>
                <p:nvSpPr>
                  <p:cNvPr id="999498" name="椭圆 57"/>
                  <p:cNvSpPr>
                    <a:spLocks noChangeArrowheads="1"/>
                  </p:cNvSpPr>
                  <p:nvPr>
                    <p:custDataLst>
                      <p:tags r:id="rId114"/>
                    </p:custDataLst>
                  </p:nvPr>
                </p:nvSpPr>
                <p:spPr bwMode="auto">
                  <a:xfrm>
                    <a:off x="2483014" y="1114427"/>
                    <a:ext cx="209550" cy="209550"/>
                  </a:xfrm>
                  <a:prstGeom prst="ellipse">
                    <a:avLst/>
                  </a:prstGeom>
                  <a:gradFill rotWithShape="0">
                    <a:gsLst>
                      <a:gs pos="0">
                        <a:srgbClr val="FFFFFF"/>
                      </a:gs>
                      <a:gs pos="17000">
                        <a:srgbClr val="A6A6A6"/>
                      </a:gs>
                      <a:gs pos="35001">
                        <a:srgbClr val="F2F2F2"/>
                      </a:gs>
                      <a:gs pos="55000">
                        <a:srgbClr val="A6A6A6"/>
                      </a:gs>
                      <a:gs pos="75000">
                        <a:srgbClr val="F2F2F2"/>
                      </a:gs>
                      <a:gs pos="100000">
                        <a:srgbClr val="A6A6A6"/>
                      </a:gs>
                    </a:gsLst>
                    <a:lin ang="2700000" scaled="1"/>
                  </a:gradFill>
                  <a:ln>
                    <a:noFill/>
                  </a:ln>
                  <a:effectLst>
                    <a:outerShdw dist="12700" dir="2700000" algn="tl" rotWithShape="0">
                      <a:srgbClr val="000000">
                        <a:alpha val="39999"/>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vert="eaVert" lIns="122822" tIns="61411" rIns="122822" bIns="61411" anchor="ctr"/>
                  <a:lstStyle/>
                  <a:p>
                    <a:pPr algn="ctr" defTabSz="920750"/>
                    <a:endParaRPr lang="zh-CN" altLang="en-US" sz="1300">
                      <a:solidFill>
                        <a:srgbClr val="FFFFFF"/>
                      </a:solidFill>
                      <a:latin typeface="Calibri" panose="020F0502020204030204" charset="0"/>
                    </a:endParaRPr>
                  </a:p>
                </p:txBody>
              </p:sp>
              <p:grpSp>
                <p:nvGrpSpPr>
                  <p:cNvPr id="59" name="椭圆 58"/>
                  <p:cNvGrpSpPr/>
                  <p:nvPr>
                    <p:custDataLst>
                      <p:tags r:id="rId115"/>
                    </p:custDataLst>
                  </p:nvPr>
                </p:nvGrpSpPr>
                <p:grpSpPr>
                  <a:xfrm rot="5400000">
                    <a:off x="2497406" y="1126564"/>
                    <a:ext cx="183890" cy="183955"/>
                    <a:chOff x="1091184" y="2919984"/>
                    <a:chExt cx="195072" cy="195072"/>
                  </a:xfrm>
                </p:grpSpPr>
                <p:pic>
                  <p:nvPicPr>
                    <p:cNvPr id="999500" name="椭圆 58"/>
                    <p:cNvPicPr>
                      <a:picLocks noChangeArrowheads="1"/>
                    </p:cNvPicPr>
                    <p:nvPr>
                      <p:custDataLst>
                        <p:tags r:id="rId116"/>
                      </p:custDataLst>
                    </p:nvPr>
                  </p:nvPicPr>
                  <p:blipFill>
                    <a:blip r:embed="rId138">
                      <a:extLst>
                        <a:ext uri="{28A0092B-C50C-407E-A947-70E740481C1C}">
                          <a14:useLocalDpi xmlns:a14="http://schemas.microsoft.com/office/drawing/2010/main" val="0"/>
                        </a:ext>
                      </a:extLst>
                    </a:blip>
                    <a:stretch>
                      <a:fillRect/>
                    </a:stretch>
                  </p:blipFill>
                  <p:spPr bwMode="auto">
                    <a:xfrm>
                      <a:off x="1091184" y="2919984"/>
                      <a:ext cx="195072" cy="195072"/>
                    </a:xfrm>
                    <a:prstGeom prst="rect">
                      <a:avLst/>
                    </a:prstGeom>
                    <a:noFill/>
                    <a:extLst>
                      <a:ext uri="{909E8E84-426E-40DD-AFC4-6F175D3DCCD1}">
                        <a14:hiddenFill xmlns:a14="http://schemas.microsoft.com/office/drawing/2010/main">
                          <a:solidFill>
                            <a:srgbClr val="FFFFFF"/>
                          </a:solidFill>
                        </a14:hiddenFill>
                      </a:ext>
                    </a:extLst>
                  </p:spPr>
                </p:pic>
                <p:sp>
                  <p:nvSpPr>
                    <p:cNvPr id="999501" name="Text Box 77"/>
                    <p:cNvSpPr txBox="1">
                      <a:spLocks noChangeArrowheads="1"/>
                    </p:cNvSpPr>
                    <p:nvPr>
                      <p:custDataLst>
                        <p:tags r:id="rId117"/>
                      </p:custDataLst>
                    </p:nvPr>
                  </p:nvSpPr>
                  <p:spPr bwMode="auto">
                    <a:xfrm rot="16200000">
                      <a:off x="1125139" y="2954879"/>
                      <a:ext cx="128559" cy="12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grpSp>
              <p:nvGrpSpPr>
                <p:cNvPr id="999502" name="组合 42"/>
                <p:cNvGrpSpPr/>
                <p:nvPr>
                  <p:custDataLst>
                    <p:tags r:id="rId89"/>
                  </p:custDataLst>
                </p:nvPr>
              </p:nvGrpSpPr>
              <p:grpSpPr>
                <a:xfrm>
                  <a:off x="3955858" y="1165384"/>
                  <a:ext cx="234632" cy="234632"/>
                  <a:chOff x="2483014" y="1114427"/>
                  <a:chExt cx="209550" cy="209550"/>
                </a:xfrm>
              </p:grpSpPr>
              <p:sp>
                <p:nvSpPr>
                  <p:cNvPr id="999503" name="椭圆 55"/>
                  <p:cNvSpPr>
                    <a:spLocks noChangeArrowheads="1"/>
                  </p:cNvSpPr>
                  <p:nvPr>
                    <p:custDataLst>
                      <p:tags r:id="rId110"/>
                    </p:custDataLst>
                  </p:nvPr>
                </p:nvSpPr>
                <p:spPr bwMode="auto">
                  <a:xfrm>
                    <a:off x="2483014" y="1114427"/>
                    <a:ext cx="209550" cy="209550"/>
                  </a:xfrm>
                  <a:prstGeom prst="ellipse">
                    <a:avLst/>
                  </a:prstGeom>
                  <a:gradFill rotWithShape="0">
                    <a:gsLst>
                      <a:gs pos="0">
                        <a:srgbClr val="FFFFFF"/>
                      </a:gs>
                      <a:gs pos="17000">
                        <a:srgbClr val="A6A6A6"/>
                      </a:gs>
                      <a:gs pos="35001">
                        <a:srgbClr val="F2F2F2"/>
                      </a:gs>
                      <a:gs pos="55000">
                        <a:srgbClr val="A6A6A6"/>
                      </a:gs>
                      <a:gs pos="75000">
                        <a:srgbClr val="F2F2F2"/>
                      </a:gs>
                      <a:gs pos="100000">
                        <a:srgbClr val="A6A6A6"/>
                      </a:gs>
                    </a:gsLst>
                    <a:lin ang="2700000" scaled="1"/>
                  </a:gradFill>
                  <a:ln>
                    <a:noFill/>
                  </a:ln>
                  <a:effectLst>
                    <a:outerShdw dist="12700" dir="2700000" algn="tl" rotWithShape="0">
                      <a:srgbClr val="000000">
                        <a:alpha val="39999"/>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vert="eaVert" lIns="122822" tIns="61411" rIns="122822" bIns="61411" anchor="ctr"/>
                  <a:lstStyle/>
                  <a:p>
                    <a:pPr algn="ctr" defTabSz="920750"/>
                    <a:endParaRPr lang="zh-CN" altLang="en-US" sz="1300">
                      <a:solidFill>
                        <a:srgbClr val="FFFFFF"/>
                      </a:solidFill>
                      <a:latin typeface="Calibri" panose="020F0502020204030204" charset="0"/>
                    </a:endParaRPr>
                  </a:p>
                </p:txBody>
              </p:sp>
              <p:grpSp>
                <p:nvGrpSpPr>
                  <p:cNvPr id="57" name="椭圆 56"/>
                  <p:cNvGrpSpPr/>
                  <p:nvPr>
                    <p:custDataLst>
                      <p:tags r:id="rId111"/>
                    </p:custDataLst>
                  </p:nvPr>
                </p:nvGrpSpPr>
                <p:grpSpPr>
                  <a:xfrm rot="5400000">
                    <a:off x="2496701" y="1126564"/>
                    <a:ext cx="183890" cy="183955"/>
                    <a:chOff x="1091184" y="2578608"/>
                    <a:chExt cx="195072" cy="195072"/>
                  </a:xfrm>
                </p:grpSpPr>
                <p:pic>
                  <p:nvPicPr>
                    <p:cNvPr id="999505" name="椭圆 56"/>
                    <p:cNvPicPr>
                      <a:picLocks noChangeArrowheads="1"/>
                    </p:cNvPicPr>
                    <p:nvPr>
                      <p:custDataLst>
                        <p:tags r:id="rId112"/>
                      </p:custDataLst>
                    </p:nvPr>
                  </p:nvPicPr>
                  <p:blipFill>
                    <a:blip r:embed="rId138">
                      <a:extLst>
                        <a:ext uri="{28A0092B-C50C-407E-A947-70E740481C1C}">
                          <a14:useLocalDpi xmlns:a14="http://schemas.microsoft.com/office/drawing/2010/main" val="0"/>
                        </a:ext>
                      </a:extLst>
                    </a:blip>
                    <a:stretch>
                      <a:fillRect/>
                    </a:stretch>
                  </p:blipFill>
                  <p:spPr bwMode="auto">
                    <a:xfrm>
                      <a:off x="1091184" y="2578608"/>
                      <a:ext cx="195072" cy="195072"/>
                    </a:xfrm>
                    <a:prstGeom prst="rect">
                      <a:avLst/>
                    </a:prstGeom>
                    <a:noFill/>
                    <a:extLst>
                      <a:ext uri="{909E8E84-426E-40DD-AFC4-6F175D3DCCD1}">
                        <a14:hiddenFill xmlns:a14="http://schemas.microsoft.com/office/drawing/2010/main">
                          <a:solidFill>
                            <a:srgbClr val="FFFFFF"/>
                          </a:solidFill>
                        </a14:hiddenFill>
                      </a:ext>
                    </a:extLst>
                  </p:spPr>
                </p:pic>
                <p:sp>
                  <p:nvSpPr>
                    <p:cNvPr id="999506" name="Text Box 82"/>
                    <p:cNvSpPr txBox="1">
                      <a:spLocks noChangeArrowheads="1"/>
                    </p:cNvSpPr>
                    <p:nvPr>
                      <p:custDataLst>
                        <p:tags r:id="rId113"/>
                      </p:custDataLst>
                    </p:nvPr>
                  </p:nvSpPr>
                  <p:spPr bwMode="auto">
                    <a:xfrm rot="16200000">
                      <a:off x="1125139" y="2612755"/>
                      <a:ext cx="128559" cy="12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grpSp>
              <p:nvGrpSpPr>
                <p:cNvPr id="999507" name="组合 43"/>
                <p:cNvGrpSpPr/>
                <p:nvPr>
                  <p:custDataLst>
                    <p:tags r:id="rId90"/>
                  </p:custDataLst>
                </p:nvPr>
              </p:nvGrpSpPr>
              <p:grpSpPr>
                <a:xfrm>
                  <a:off x="4317103" y="1165384"/>
                  <a:ext cx="234632" cy="234632"/>
                  <a:chOff x="2483014" y="1114427"/>
                  <a:chExt cx="209550" cy="209550"/>
                </a:xfrm>
              </p:grpSpPr>
              <p:sp>
                <p:nvSpPr>
                  <p:cNvPr id="999508" name="椭圆 53"/>
                  <p:cNvSpPr>
                    <a:spLocks noChangeArrowheads="1"/>
                  </p:cNvSpPr>
                  <p:nvPr>
                    <p:custDataLst>
                      <p:tags r:id="rId106"/>
                    </p:custDataLst>
                  </p:nvPr>
                </p:nvSpPr>
                <p:spPr bwMode="auto">
                  <a:xfrm>
                    <a:off x="2483014" y="1114427"/>
                    <a:ext cx="209550" cy="209550"/>
                  </a:xfrm>
                  <a:prstGeom prst="ellipse">
                    <a:avLst/>
                  </a:prstGeom>
                  <a:gradFill rotWithShape="0">
                    <a:gsLst>
                      <a:gs pos="0">
                        <a:srgbClr val="FFFFFF"/>
                      </a:gs>
                      <a:gs pos="17000">
                        <a:srgbClr val="A6A6A6"/>
                      </a:gs>
                      <a:gs pos="35001">
                        <a:srgbClr val="F2F2F2"/>
                      </a:gs>
                      <a:gs pos="55000">
                        <a:srgbClr val="A6A6A6"/>
                      </a:gs>
                      <a:gs pos="75000">
                        <a:srgbClr val="F2F2F2"/>
                      </a:gs>
                      <a:gs pos="100000">
                        <a:srgbClr val="A6A6A6"/>
                      </a:gs>
                    </a:gsLst>
                    <a:lin ang="2700000" scaled="1"/>
                  </a:gradFill>
                  <a:ln>
                    <a:noFill/>
                  </a:ln>
                  <a:effectLst>
                    <a:outerShdw dist="12700" dir="2700000" algn="tl" rotWithShape="0">
                      <a:srgbClr val="000000">
                        <a:alpha val="39999"/>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vert="eaVert" lIns="122822" tIns="61411" rIns="122822" bIns="61411" anchor="ctr"/>
                  <a:lstStyle/>
                  <a:p>
                    <a:pPr algn="ctr" defTabSz="920750"/>
                    <a:endParaRPr lang="zh-CN" altLang="en-US" sz="1300">
                      <a:solidFill>
                        <a:srgbClr val="FFFFFF"/>
                      </a:solidFill>
                      <a:latin typeface="Calibri" panose="020F0502020204030204" charset="0"/>
                    </a:endParaRPr>
                  </a:p>
                </p:txBody>
              </p:sp>
              <p:grpSp>
                <p:nvGrpSpPr>
                  <p:cNvPr id="55" name="椭圆 54"/>
                  <p:cNvGrpSpPr/>
                  <p:nvPr>
                    <p:custDataLst>
                      <p:tags r:id="rId107"/>
                    </p:custDataLst>
                  </p:nvPr>
                </p:nvGrpSpPr>
                <p:grpSpPr>
                  <a:xfrm rot="5400000">
                    <a:off x="2495994" y="1126564"/>
                    <a:ext cx="183890" cy="183955"/>
                    <a:chOff x="1091184" y="2237232"/>
                    <a:chExt cx="195072" cy="195072"/>
                  </a:xfrm>
                </p:grpSpPr>
                <p:pic>
                  <p:nvPicPr>
                    <p:cNvPr id="999510" name="椭圆 54"/>
                    <p:cNvPicPr>
                      <a:picLocks noChangeArrowheads="1"/>
                    </p:cNvPicPr>
                    <p:nvPr>
                      <p:custDataLst>
                        <p:tags r:id="rId108"/>
                      </p:custDataLst>
                    </p:nvPr>
                  </p:nvPicPr>
                  <p:blipFill>
                    <a:blip r:embed="rId138">
                      <a:extLst>
                        <a:ext uri="{28A0092B-C50C-407E-A947-70E740481C1C}">
                          <a14:useLocalDpi xmlns:a14="http://schemas.microsoft.com/office/drawing/2010/main" val="0"/>
                        </a:ext>
                      </a:extLst>
                    </a:blip>
                    <a:stretch>
                      <a:fillRect/>
                    </a:stretch>
                  </p:blipFill>
                  <p:spPr bwMode="auto">
                    <a:xfrm>
                      <a:off x="1091184" y="2237232"/>
                      <a:ext cx="195072" cy="195072"/>
                    </a:xfrm>
                    <a:prstGeom prst="rect">
                      <a:avLst/>
                    </a:prstGeom>
                    <a:noFill/>
                    <a:extLst>
                      <a:ext uri="{909E8E84-426E-40DD-AFC4-6F175D3DCCD1}">
                        <a14:hiddenFill xmlns:a14="http://schemas.microsoft.com/office/drawing/2010/main">
                          <a:solidFill>
                            <a:srgbClr val="FFFFFF"/>
                          </a:solidFill>
                        </a14:hiddenFill>
                      </a:ext>
                    </a:extLst>
                  </p:spPr>
                </p:pic>
                <p:sp>
                  <p:nvSpPr>
                    <p:cNvPr id="999511" name="Text Box 87"/>
                    <p:cNvSpPr txBox="1">
                      <a:spLocks noChangeArrowheads="1"/>
                    </p:cNvSpPr>
                    <p:nvPr>
                      <p:custDataLst>
                        <p:tags r:id="rId109"/>
                      </p:custDataLst>
                    </p:nvPr>
                  </p:nvSpPr>
                  <p:spPr bwMode="auto">
                    <a:xfrm rot="16200000">
                      <a:off x="1125139" y="2270629"/>
                      <a:ext cx="128559" cy="12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grpSp>
              <p:nvGrpSpPr>
                <p:cNvPr id="999512" name="组合 44"/>
                <p:cNvGrpSpPr/>
                <p:nvPr>
                  <p:custDataLst>
                    <p:tags r:id="rId91"/>
                  </p:custDataLst>
                </p:nvPr>
              </p:nvGrpSpPr>
              <p:grpSpPr>
                <a:xfrm>
                  <a:off x="4678347" y="1165384"/>
                  <a:ext cx="234632" cy="234632"/>
                  <a:chOff x="2483014" y="1114427"/>
                  <a:chExt cx="209550" cy="209550"/>
                </a:xfrm>
              </p:grpSpPr>
              <p:sp>
                <p:nvSpPr>
                  <p:cNvPr id="999513" name="椭圆 51"/>
                  <p:cNvSpPr>
                    <a:spLocks noChangeArrowheads="1"/>
                  </p:cNvSpPr>
                  <p:nvPr>
                    <p:custDataLst>
                      <p:tags r:id="rId102"/>
                    </p:custDataLst>
                  </p:nvPr>
                </p:nvSpPr>
                <p:spPr bwMode="auto">
                  <a:xfrm>
                    <a:off x="2483014" y="1114427"/>
                    <a:ext cx="209550" cy="209550"/>
                  </a:xfrm>
                  <a:prstGeom prst="ellipse">
                    <a:avLst/>
                  </a:prstGeom>
                  <a:gradFill rotWithShape="0">
                    <a:gsLst>
                      <a:gs pos="0">
                        <a:srgbClr val="FFFFFF"/>
                      </a:gs>
                      <a:gs pos="17000">
                        <a:srgbClr val="A6A6A6"/>
                      </a:gs>
                      <a:gs pos="35001">
                        <a:srgbClr val="F2F2F2"/>
                      </a:gs>
                      <a:gs pos="55000">
                        <a:srgbClr val="A6A6A6"/>
                      </a:gs>
                      <a:gs pos="75000">
                        <a:srgbClr val="F2F2F2"/>
                      </a:gs>
                      <a:gs pos="100000">
                        <a:srgbClr val="A6A6A6"/>
                      </a:gs>
                    </a:gsLst>
                    <a:lin ang="2700000" scaled="1"/>
                  </a:gradFill>
                  <a:ln>
                    <a:noFill/>
                  </a:ln>
                  <a:effectLst>
                    <a:outerShdw dist="12700" dir="2700000" algn="tl" rotWithShape="0">
                      <a:srgbClr val="000000">
                        <a:alpha val="39999"/>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vert="eaVert" lIns="122822" tIns="61411" rIns="122822" bIns="61411" anchor="ctr"/>
                  <a:lstStyle/>
                  <a:p>
                    <a:pPr algn="ctr" defTabSz="920750"/>
                    <a:endParaRPr lang="zh-CN" altLang="en-US" sz="1300">
                      <a:solidFill>
                        <a:srgbClr val="FFFFFF"/>
                      </a:solidFill>
                      <a:latin typeface="Calibri" panose="020F0502020204030204" charset="0"/>
                    </a:endParaRPr>
                  </a:p>
                </p:txBody>
              </p:sp>
              <p:grpSp>
                <p:nvGrpSpPr>
                  <p:cNvPr id="53" name="椭圆 52"/>
                  <p:cNvGrpSpPr/>
                  <p:nvPr>
                    <p:custDataLst>
                      <p:tags r:id="rId103"/>
                    </p:custDataLst>
                  </p:nvPr>
                </p:nvGrpSpPr>
                <p:grpSpPr>
                  <a:xfrm rot="5400000">
                    <a:off x="2495287" y="1126564"/>
                    <a:ext cx="183890" cy="183955"/>
                    <a:chOff x="1091184" y="1895856"/>
                    <a:chExt cx="195072" cy="195072"/>
                  </a:xfrm>
                </p:grpSpPr>
                <p:pic>
                  <p:nvPicPr>
                    <p:cNvPr id="999515" name="椭圆 52"/>
                    <p:cNvPicPr>
                      <a:picLocks noChangeArrowheads="1"/>
                    </p:cNvPicPr>
                    <p:nvPr>
                      <p:custDataLst>
                        <p:tags r:id="rId104"/>
                      </p:custDataLst>
                    </p:nvPr>
                  </p:nvPicPr>
                  <p:blipFill>
                    <a:blip r:embed="rId138">
                      <a:extLst>
                        <a:ext uri="{28A0092B-C50C-407E-A947-70E740481C1C}">
                          <a14:useLocalDpi xmlns:a14="http://schemas.microsoft.com/office/drawing/2010/main" val="0"/>
                        </a:ext>
                      </a:extLst>
                    </a:blip>
                    <a:stretch>
                      <a:fillRect/>
                    </a:stretch>
                  </p:blipFill>
                  <p:spPr bwMode="auto">
                    <a:xfrm>
                      <a:off x="1091184" y="1895856"/>
                      <a:ext cx="195072" cy="195072"/>
                    </a:xfrm>
                    <a:prstGeom prst="rect">
                      <a:avLst/>
                    </a:prstGeom>
                    <a:noFill/>
                    <a:extLst>
                      <a:ext uri="{909E8E84-426E-40DD-AFC4-6F175D3DCCD1}">
                        <a14:hiddenFill xmlns:a14="http://schemas.microsoft.com/office/drawing/2010/main">
                          <a:solidFill>
                            <a:srgbClr val="FFFFFF"/>
                          </a:solidFill>
                        </a14:hiddenFill>
                      </a:ext>
                    </a:extLst>
                  </p:spPr>
                </p:pic>
                <p:sp>
                  <p:nvSpPr>
                    <p:cNvPr id="999516" name="Text Box 92"/>
                    <p:cNvSpPr txBox="1">
                      <a:spLocks noChangeArrowheads="1"/>
                    </p:cNvSpPr>
                    <p:nvPr>
                      <p:custDataLst>
                        <p:tags r:id="rId105"/>
                      </p:custDataLst>
                    </p:nvPr>
                  </p:nvSpPr>
                  <p:spPr bwMode="auto">
                    <a:xfrm rot="16200000">
                      <a:off x="1125139" y="1928504"/>
                      <a:ext cx="128559" cy="12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grpSp>
              <p:nvGrpSpPr>
                <p:cNvPr id="999517" name="组合 45"/>
                <p:cNvGrpSpPr/>
                <p:nvPr>
                  <p:custDataLst>
                    <p:tags r:id="rId92"/>
                  </p:custDataLst>
                </p:nvPr>
              </p:nvGrpSpPr>
              <p:grpSpPr>
                <a:xfrm>
                  <a:off x="5039590" y="1165384"/>
                  <a:ext cx="234632" cy="234632"/>
                  <a:chOff x="2483014" y="1114427"/>
                  <a:chExt cx="209550" cy="209550"/>
                </a:xfrm>
              </p:grpSpPr>
              <p:sp>
                <p:nvSpPr>
                  <p:cNvPr id="999518" name="椭圆 49"/>
                  <p:cNvSpPr>
                    <a:spLocks noChangeArrowheads="1"/>
                  </p:cNvSpPr>
                  <p:nvPr>
                    <p:custDataLst>
                      <p:tags r:id="rId98"/>
                    </p:custDataLst>
                  </p:nvPr>
                </p:nvSpPr>
                <p:spPr bwMode="auto">
                  <a:xfrm>
                    <a:off x="2483014" y="1114427"/>
                    <a:ext cx="209550" cy="209550"/>
                  </a:xfrm>
                  <a:prstGeom prst="ellipse">
                    <a:avLst/>
                  </a:prstGeom>
                  <a:gradFill rotWithShape="0">
                    <a:gsLst>
                      <a:gs pos="0">
                        <a:srgbClr val="FFFFFF"/>
                      </a:gs>
                      <a:gs pos="17000">
                        <a:srgbClr val="A6A6A6"/>
                      </a:gs>
                      <a:gs pos="35001">
                        <a:srgbClr val="F2F2F2"/>
                      </a:gs>
                      <a:gs pos="55000">
                        <a:srgbClr val="A6A6A6"/>
                      </a:gs>
                      <a:gs pos="75000">
                        <a:srgbClr val="F2F2F2"/>
                      </a:gs>
                      <a:gs pos="100000">
                        <a:srgbClr val="A6A6A6"/>
                      </a:gs>
                    </a:gsLst>
                    <a:lin ang="2700000" scaled="1"/>
                  </a:gradFill>
                  <a:ln>
                    <a:noFill/>
                  </a:ln>
                  <a:effectLst>
                    <a:outerShdw dist="12700" dir="2700000" algn="tl" rotWithShape="0">
                      <a:srgbClr val="000000">
                        <a:alpha val="39999"/>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vert="eaVert" lIns="122822" tIns="61411" rIns="122822" bIns="61411" anchor="ctr"/>
                  <a:lstStyle/>
                  <a:p>
                    <a:pPr algn="ctr" defTabSz="920750"/>
                    <a:endParaRPr lang="zh-CN" altLang="en-US" sz="1300">
                      <a:solidFill>
                        <a:srgbClr val="FFFFFF"/>
                      </a:solidFill>
                      <a:latin typeface="Calibri" panose="020F0502020204030204" charset="0"/>
                    </a:endParaRPr>
                  </a:p>
                </p:txBody>
              </p:sp>
              <p:grpSp>
                <p:nvGrpSpPr>
                  <p:cNvPr id="51" name="椭圆 50"/>
                  <p:cNvGrpSpPr/>
                  <p:nvPr>
                    <p:custDataLst>
                      <p:tags r:id="rId99"/>
                    </p:custDataLst>
                  </p:nvPr>
                </p:nvGrpSpPr>
                <p:grpSpPr>
                  <a:xfrm rot="5400000">
                    <a:off x="2494582" y="1126564"/>
                    <a:ext cx="183890" cy="183955"/>
                    <a:chOff x="1091184" y="1554480"/>
                    <a:chExt cx="195072" cy="195072"/>
                  </a:xfrm>
                </p:grpSpPr>
                <p:pic>
                  <p:nvPicPr>
                    <p:cNvPr id="999520" name="椭圆 50"/>
                    <p:cNvPicPr>
                      <a:picLocks noChangeArrowheads="1"/>
                    </p:cNvPicPr>
                    <p:nvPr>
                      <p:custDataLst>
                        <p:tags r:id="rId100"/>
                      </p:custDataLst>
                    </p:nvPr>
                  </p:nvPicPr>
                  <p:blipFill>
                    <a:blip r:embed="rId138">
                      <a:extLst>
                        <a:ext uri="{28A0092B-C50C-407E-A947-70E740481C1C}">
                          <a14:useLocalDpi xmlns:a14="http://schemas.microsoft.com/office/drawing/2010/main" val="0"/>
                        </a:ext>
                      </a:extLst>
                    </a:blip>
                    <a:stretch>
                      <a:fillRect/>
                    </a:stretch>
                  </p:blipFill>
                  <p:spPr bwMode="auto">
                    <a:xfrm>
                      <a:off x="1091184" y="1554480"/>
                      <a:ext cx="195072" cy="195072"/>
                    </a:xfrm>
                    <a:prstGeom prst="rect">
                      <a:avLst/>
                    </a:prstGeom>
                    <a:noFill/>
                    <a:extLst>
                      <a:ext uri="{909E8E84-426E-40DD-AFC4-6F175D3DCCD1}">
                        <a14:hiddenFill xmlns:a14="http://schemas.microsoft.com/office/drawing/2010/main">
                          <a:solidFill>
                            <a:srgbClr val="FFFFFF"/>
                          </a:solidFill>
                        </a14:hiddenFill>
                      </a:ext>
                    </a:extLst>
                  </p:spPr>
                </p:pic>
                <p:sp>
                  <p:nvSpPr>
                    <p:cNvPr id="999521" name="Text Box 97"/>
                    <p:cNvSpPr txBox="1">
                      <a:spLocks noChangeArrowheads="1"/>
                    </p:cNvSpPr>
                    <p:nvPr>
                      <p:custDataLst>
                        <p:tags r:id="rId101"/>
                      </p:custDataLst>
                    </p:nvPr>
                  </p:nvSpPr>
                  <p:spPr bwMode="auto">
                    <a:xfrm rot="16200000">
                      <a:off x="1125139" y="1586380"/>
                      <a:ext cx="128559" cy="12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grpSp>
              <p:nvGrpSpPr>
                <p:cNvPr id="999522" name="组合 46"/>
                <p:cNvGrpSpPr/>
                <p:nvPr>
                  <p:custDataLst>
                    <p:tags r:id="rId93"/>
                  </p:custDataLst>
                </p:nvPr>
              </p:nvGrpSpPr>
              <p:grpSpPr>
                <a:xfrm>
                  <a:off x="5400834" y="1165384"/>
                  <a:ext cx="234632" cy="234632"/>
                  <a:chOff x="2483014" y="1114427"/>
                  <a:chExt cx="209550" cy="209550"/>
                </a:xfrm>
              </p:grpSpPr>
              <p:sp>
                <p:nvSpPr>
                  <p:cNvPr id="999523" name="椭圆 47"/>
                  <p:cNvSpPr>
                    <a:spLocks noChangeArrowheads="1"/>
                  </p:cNvSpPr>
                  <p:nvPr>
                    <p:custDataLst>
                      <p:tags r:id="rId94"/>
                    </p:custDataLst>
                  </p:nvPr>
                </p:nvSpPr>
                <p:spPr bwMode="auto">
                  <a:xfrm>
                    <a:off x="2483014" y="1114427"/>
                    <a:ext cx="209550" cy="209550"/>
                  </a:xfrm>
                  <a:prstGeom prst="ellipse">
                    <a:avLst/>
                  </a:prstGeom>
                  <a:gradFill rotWithShape="0">
                    <a:gsLst>
                      <a:gs pos="0">
                        <a:srgbClr val="FFFFFF"/>
                      </a:gs>
                      <a:gs pos="17000">
                        <a:srgbClr val="A6A6A6"/>
                      </a:gs>
                      <a:gs pos="35001">
                        <a:srgbClr val="F2F2F2"/>
                      </a:gs>
                      <a:gs pos="55000">
                        <a:srgbClr val="A6A6A6"/>
                      </a:gs>
                      <a:gs pos="75000">
                        <a:srgbClr val="F2F2F2"/>
                      </a:gs>
                      <a:gs pos="100000">
                        <a:srgbClr val="A6A6A6"/>
                      </a:gs>
                    </a:gsLst>
                    <a:lin ang="2700000" scaled="1"/>
                  </a:gradFill>
                  <a:ln>
                    <a:noFill/>
                  </a:ln>
                  <a:effectLst>
                    <a:outerShdw dist="12700" dir="2700000" algn="tl" rotWithShape="0">
                      <a:srgbClr val="000000">
                        <a:alpha val="39999"/>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vert="eaVert" lIns="122822" tIns="61411" rIns="122822" bIns="61411" anchor="ctr"/>
                  <a:lstStyle/>
                  <a:p>
                    <a:pPr algn="ctr" defTabSz="920750"/>
                    <a:endParaRPr lang="zh-CN" altLang="en-US" sz="1300">
                      <a:solidFill>
                        <a:srgbClr val="FFFFFF"/>
                      </a:solidFill>
                      <a:latin typeface="Calibri" panose="020F0502020204030204" charset="0"/>
                    </a:endParaRPr>
                  </a:p>
                </p:txBody>
              </p:sp>
              <p:grpSp>
                <p:nvGrpSpPr>
                  <p:cNvPr id="49" name="椭圆 48"/>
                  <p:cNvGrpSpPr/>
                  <p:nvPr>
                    <p:custDataLst>
                      <p:tags r:id="rId95"/>
                    </p:custDataLst>
                  </p:nvPr>
                </p:nvGrpSpPr>
                <p:grpSpPr>
                  <a:xfrm rot="5400000">
                    <a:off x="2493875" y="1126564"/>
                    <a:ext cx="183890" cy="183955"/>
                    <a:chOff x="1091184" y="1213104"/>
                    <a:chExt cx="195072" cy="195072"/>
                  </a:xfrm>
                </p:grpSpPr>
                <p:pic>
                  <p:nvPicPr>
                    <p:cNvPr id="999525" name="椭圆 48"/>
                    <p:cNvPicPr>
                      <a:picLocks noChangeArrowheads="1"/>
                    </p:cNvPicPr>
                    <p:nvPr>
                      <p:custDataLst>
                        <p:tags r:id="rId96"/>
                      </p:custDataLst>
                    </p:nvPr>
                  </p:nvPicPr>
                  <p:blipFill>
                    <a:blip r:embed="rId138">
                      <a:extLst>
                        <a:ext uri="{28A0092B-C50C-407E-A947-70E740481C1C}">
                          <a14:useLocalDpi xmlns:a14="http://schemas.microsoft.com/office/drawing/2010/main" val="0"/>
                        </a:ext>
                      </a:extLst>
                    </a:blip>
                    <a:stretch>
                      <a:fillRect/>
                    </a:stretch>
                  </p:blipFill>
                  <p:spPr bwMode="auto">
                    <a:xfrm>
                      <a:off x="1091184" y="1213104"/>
                      <a:ext cx="195072" cy="195072"/>
                    </a:xfrm>
                    <a:prstGeom prst="rect">
                      <a:avLst/>
                    </a:prstGeom>
                    <a:noFill/>
                    <a:extLst>
                      <a:ext uri="{909E8E84-426E-40DD-AFC4-6F175D3DCCD1}">
                        <a14:hiddenFill xmlns:a14="http://schemas.microsoft.com/office/drawing/2010/main">
                          <a:solidFill>
                            <a:srgbClr val="FFFFFF"/>
                          </a:solidFill>
                        </a14:hiddenFill>
                      </a:ext>
                    </a:extLst>
                  </p:spPr>
                </p:pic>
                <p:sp>
                  <p:nvSpPr>
                    <p:cNvPr id="999526" name="Text Box 102"/>
                    <p:cNvSpPr txBox="1">
                      <a:spLocks noChangeArrowheads="1"/>
                    </p:cNvSpPr>
                    <p:nvPr>
                      <p:custDataLst>
                        <p:tags r:id="rId97"/>
                      </p:custDataLst>
                    </p:nvPr>
                  </p:nvSpPr>
                  <p:spPr bwMode="auto">
                    <a:xfrm rot="16200000">
                      <a:off x="1125139" y="1244254"/>
                      <a:ext cx="128559" cy="12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grpSp>
          <p:grpSp>
            <p:nvGrpSpPr>
              <p:cNvPr id="999527" name="组合 7"/>
              <p:cNvGrpSpPr/>
              <p:nvPr>
                <p:custDataLst>
                  <p:tags r:id="rId14"/>
                </p:custDataLst>
              </p:nvPr>
            </p:nvGrpSpPr>
            <p:grpSpPr>
              <a:xfrm rot="-5400000">
                <a:off x="1229146" y="5557333"/>
                <a:ext cx="119575" cy="612586"/>
                <a:chOff x="2244455" y="772894"/>
                <a:chExt cx="94658" cy="485003"/>
              </a:xfrm>
            </p:grpSpPr>
            <p:grpSp>
              <p:nvGrpSpPr>
                <p:cNvPr id="36" name="圆角矩形 35"/>
                <p:cNvGrpSpPr/>
                <p:nvPr>
                  <p:custDataLst>
                    <p:tags r:id="rId78"/>
                  </p:custDataLst>
                </p:nvPr>
              </p:nvGrpSpPr>
              <p:grpSpPr>
                <a:xfrm rot="5400000">
                  <a:off x="1955540" y="956829"/>
                  <a:ext cx="591960" cy="122280"/>
                  <a:chOff x="688848" y="4376928"/>
                  <a:chExt cx="560832" cy="115824"/>
                </a:xfrm>
              </p:grpSpPr>
              <p:pic>
                <p:nvPicPr>
                  <p:cNvPr id="999529" name="圆角矩形 35"/>
                  <p:cNvPicPr>
                    <a:picLocks noChangeArrowheads="1"/>
                  </p:cNvPicPr>
                  <p:nvPr>
                    <p:custDataLst>
                      <p:tags r:id="rId82"/>
                    </p:custDataLst>
                  </p:nvPr>
                </p:nvPicPr>
                <p:blipFill>
                  <a:blip r:embed="rId140">
                    <a:extLst>
                      <a:ext uri="{28A0092B-C50C-407E-A947-70E740481C1C}">
                        <a14:useLocalDpi xmlns:a14="http://schemas.microsoft.com/office/drawing/2010/main" val="0"/>
                      </a:ext>
                    </a:extLst>
                  </a:blip>
                  <a:stretch>
                    <a:fillRect/>
                  </a:stretch>
                </p:blipFill>
                <p:spPr bwMode="auto">
                  <a:xfrm>
                    <a:off x="688848" y="4376928"/>
                    <a:ext cx="560832" cy="115824"/>
                  </a:xfrm>
                  <a:prstGeom prst="rect">
                    <a:avLst/>
                  </a:prstGeom>
                  <a:noFill/>
                  <a:extLst>
                    <a:ext uri="{909E8E84-426E-40DD-AFC4-6F175D3DCCD1}">
                      <a14:hiddenFill xmlns:a14="http://schemas.microsoft.com/office/drawing/2010/main">
                        <a:solidFill>
                          <a:srgbClr val="FFFFFF"/>
                        </a:solidFill>
                      </a14:hiddenFill>
                    </a:ext>
                  </a:extLst>
                </p:spPr>
              </p:pic>
              <p:sp>
                <p:nvSpPr>
                  <p:cNvPr id="999530" name="Text Box 106"/>
                  <p:cNvSpPr txBox="1">
                    <a:spLocks noChangeArrowheads="1"/>
                  </p:cNvSpPr>
                  <p:nvPr>
                    <p:custDataLst>
                      <p:tags r:id="rId83"/>
                    </p:custDataLst>
                  </p:nvPr>
                </p:nvSpPr>
                <p:spPr bwMode="auto">
                  <a:xfrm rot="16200000">
                    <a:off x="958217" y="4203175"/>
                    <a:ext cx="17217" cy="45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nvGrpSpPr>
                <p:cNvPr id="7" name="圆角矩形 36"/>
                <p:cNvGrpSpPr/>
                <p:nvPr>
                  <p:custDataLst>
                    <p:tags r:id="rId79"/>
                  </p:custDataLst>
                </p:nvPr>
              </p:nvGrpSpPr>
              <p:grpSpPr>
                <a:xfrm rot="5400000">
                  <a:off x="2026334" y="956829"/>
                  <a:ext cx="591960" cy="122280"/>
                  <a:chOff x="688848" y="4309872"/>
                  <a:chExt cx="560832" cy="115824"/>
                </a:xfrm>
              </p:grpSpPr>
              <p:pic>
                <p:nvPicPr>
                  <p:cNvPr id="999532" name="圆角矩形 36"/>
                  <p:cNvPicPr>
                    <a:picLocks noChangeArrowheads="1"/>
                  </p:cNvPicPr>
                  <p:nvPr>
                    <p:custDataLst>
                      <p:tags r:id="rId80"/>
                    </p:custDataLst>
                  </p:nvPr>
                </p:nvPicPr>
                <p:blipFill>
                  <a:blip r:embed="rId141">
                    <a:extLst>
                      <a:ext uri="{28A0092B-C50C-407E-A947-70E740481C1C}">
                        <a14:useLocalDpi xmlns:a14="http://schemas.microsoft.com/office/drawing/2010/main" val="0"/>
                      </a:ext>
                    </a:extLst>
                  </a:blip>
                  <a:stretch>
                    <a:fillRect/>
                  </a:stretch>
                </p:blipFill>
                <p:spPr bwMode="auto">
                  <a:xfrm>
                    <a:off x="688848" y="4309872"/>
                    <a:ext cx="560832" cy="115824"/>
                  </a:xfrm>
                  <a:prstGeom prst="rect">
                    <a:avLst/>
                  </a:prstGeom>
                  <a:noFill/>
                  <a:extLst>
                    <a:ext uri="{909E8E84-426E-40DD-AFC4-6F175D3DCCD1}">
                      <a14:hiddenFill xmlns:a14="http://schemas.microsoft.com/office/drawing/2010/main">
                        <a:solidFill>
                          <a:srgbClr val="FFFFFF"/>
                        </a:solidFill>
                      </a14:hiddenFill>
                    </a:ext>
                  </a:extLst>
                </p:spPr>
              </p:pic>
              <p:sp>
                <p:nvSpPr>
                  <p:cNvPr id="999533" name="Text Box 109"/>
                  <p:cNvSpPr txBox="1">
                    <a:spLocks noChangeArrowheads="1"/>
                  </p:cNvSpPr>
                  <p:nvPr>
                    <p:custDataLst>
                      <p:tags r:id="rId81"/>
                    </p:custDataLst>
                  </p:nvPr>
                </p:nvSpPr>
                <p:spPr bwMode="auto">
                  <a:xfrm rot="16200000">
                    <a:off x="958218" y="4137864"/>
                    <a:ext cx="17217" cy="45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grpSp>
            <p:nvGrpSpPr>
              <p:cNvPr id="999534" name="组合 8"/>
              <p:cNvGrpSpPr/>
              <p:nvPr>
                <p:custDataLst>
                  <p:tags r:id="rId15"/>
                </p:custDataLst>
              </p:nvPr>
            </p:nvGrpSpPr>
            <p:grpSpPr>
              <a:xfrm rot="-5400000">
                <a:off x="1229146" y="5099277"/>
                <a:ext cx="119575" cy="612586"/>
                <a:chOff x="2244455" y="772894"/>
                <a:chExt cx="94658" cy="485003"/>
              </a:xfrm>
            </p:grpSpPr>
            <p:grpSp>
              <p:nvGrpSpPr>
                <p:cNvPr id="34" name="圆角矩形 33"/>
                <p:cNvGrpSpPr/>
                <p:nvPr>
                  <p:custDataLst>
                    <p:tags r:id="rId72"/>
                  </p:custDataLst>
                </p:nvPr>
              </p:nvGrpSpPr>
              <p:grpSpPr>
                <a:xfrm rot="5400000">
                  <a:off x="1959773" y="956829"/>
                  <a:ext cx="591960" cy="122280"/>
                  <a:chOff x="688848" y="4029456"/>
                  <a:chExt cx="560832" cy="115824"/>
                </a:xfrm>
              </p:grpSpPr>
              <p:pic>
                <p:nvPicPr>
                  <p:cNvPr id="999536" name="圆角矩形 33"/>
                  <p:cNvPicPr>
                    <a:picLocks noChangeArrowheads="1"/>
                  </p:cNvPicPr>
                  <p:nvPr>
                    <p:custDataLst>
                      <p:tags r:id="rId76"/>
                    </p:custDataLst>
                  </p:nvPr>
                </p:nvPicPr>
                <p:blipFill>
                  <a:blip r:embed="rId140">
                    <a:extLst>
                      <a:ext uri="{28A0092B-C50C-407E-A947-70E740481C1C}">
                        <a14:useLocalDpi xmlns:a14="http://schemas.microsoft.com/office/drawing/2010/main" val="0"/>
                      </a:ext>
                    </a:extLst>
                  </a:blip>
                  <a:stretch>
                    <a:fillRect/>
                  </a:stretch>
                </p:blipFill>
                <p:spPr bwMode="auto">
                  <a:xfrm>
                    <a:off x="688848" y="4029456"/>
                    <a:ext cx="560832" cy="115824"/>
                  </a:xfrm>
                  <a:prstGeom prst="rect">
                    <a:avLst/>
                  </a:prstGeom>
                  <a:noFill/>
                  <a:extLst>
                    <a:ext uri="{909E8E84-426E-40DD-AFC4-6F175D3DCCD1}">
                      <a14:hiddenFill xmlns:a14="http://schemas.microsoft.com/office/drawing/2010/main">
                        <a:solidFill>
                          <a:srgbClr val="FFFFFF"/>
                        </a:solidFill>
                      </a14:hiddenFill>
                    </a:ext>
                  </a:extLst>
                </p:spPr>
              </p:pic>
              <p:sp>
                <p:nvSpPr>
                  <p:cNvPr id="999537" name="Text Box 113"/>
                  <p:cNvSpPr txBox="1">
                    <a:spLocks noChangeArrowheads="1"/>
                  </p:cNvSpPr>
                  <p:nvPr>
                    <p:custDataLst>
                      <p:tags r:id="rId77"/>
                    </p:custDataLst>
                  </p:nvPr>
                </p:nvSpPr>
                <p:spPr bwMode="auto">
                  <a:xfrm rot="16200000">
                    <a:off x="958217" y="3859712"/>
                    <a:ext cx="17217" cy="45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nvGrpSpPr>
                <p:cNvPr id="35" name="圆角矩形 34"/>
                <p:cNvGrpSpPr/>
                <p:nvPr>
                  <p:custDataLst>
                    <p:tags r:id="rId73"/>
                  </p:custDataLst>
                </p:nvPr>
              </p:nvGrpSpPr>
              <p:grpSpPr>
                <a:xfrm rot="5400000">
                  <a:off x="2024131" y="956829"/>
                  <a:ext cx="591960" cy="122280"/>
                  <a:chOff x="688848" y="3968496"/>
                  <a:chExt cx="560832" cy="115824"/>
                </a:xfrm>
              </p:grpSpPr>
              <p:pic>
                <p:nvPicPr>
                  <p:cNvPr id="999539" name="圆角矩形 34"/>
                  <p:cNvPicPr>
                    <a:picLocks noChangeArrowheads="1"/>
                  </p:cNvPicPr>
                  <p:nvPr>
                    <p:custDataLst>
                      <p:tags r:id="rId74"/>
                    </p:custDataLst>
                  </p:nvPr>
                </p:nvPicPr>
                <p:blipFill>
                  <a:blip r:embed="rId141">
                    <a:extLst>
                      <a:ext uri="{28A0092B-C50C-407E-A947-70E740481C1C}">
                        <a14:useLocalDpi xmlns:a14="http://schemas.microsoft.com/office/drawing/2010/main" val="0"/>
                      </a:ext>
                    </a:extLst>
                  </a:blip>
                  <a:stretch>
                    <a:fillRect/>
                  </a:stretch>
                </p:blipFill>
                <p:spPr bwMode="auto">
                  <a:xfrm>
                    <a:off x="688848" y="3968496"/>
                    <a:ext cx="560832" cy="115824"/>
                  </a:xfrm>
                  <a:prstGeom prst="rect">
                    <a:avLst/>
                  </a:prstGeom>
                  <a:noFill/>
                  <a:extLst>
                    <a:ext uri="{909E8E84-426E-40DD-AFC4-6F175D3DCCD1}">
                      <a14:hiddenFill xmlns:a14="http://schemas.microsoft.com/office/drawing/2010/main">
                        <a:solidFill>
                          <a:srgbClr val="FFFFFF"/>
                        </a:solidFill>
                      </a14:hiddenFill>
                    </a:ext>
                  </a:extLst>
                </p:spPr>
              </p:pic>
              <p:sp>
                <p:nvSpPr>
                  <p:cNvPr id="999540" name="Text Box 116"/>
                  <p:cNvSpPr txBox="1">
                    <a:spLocks noChangeArrowheads="1"/>
                  </p:cNvSpPr>
                  <p:nvPr>
                    <p:custDataLst>
                      <p:tags r:id="rId75"/>
                    </p:custDataLst>
                  </p:nvPr>
                </p:nvSpPr>
                <p:spPr bwMode="auto">
                  <a:xfrm rot="16200000">
                    <a:off x="958218" y="3794401"/>
                    <a:ext cx="17217" cy="45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grpSp>
            <p:nvGrpSpPr>
              <p:cNvPr id="999541" name="组合 9"/>
              <p:cNvGrpSpPr/>
              <p:nvPr>
                <p:custDataLst>
                  <p:tags r:id="rId16"/>
                </p:custDataLst>
              </p:nvPr>
            </p:nvGrpSpPr>
            <p:grpSpPr>
              <a:xfrm rot="-5400000">
                <a:off x="1229146" y="4641222"/>
                <a:ext cx="119575" cy="612586"/>
                <a:chOff x="2244455" y="772894"/>
                <a:chExt cx="94658" cy="485003"/>
              </a:xfrm>
            </p:grpSpPr>
            <p:grpSp>
              <p:nvGrpSpPr>
                <p:cNvPr id="32" name="圆角矩形 31"/>
                <p:cNvGrpSpPr/>
                <p:nvPr>
                  <p:custDataLst>
                    <p:tags r:id="rId66"/>
                  </p:custDataLst>
                </p:nvPr>
              </p:nvGrpSpPr>
              <p:grpSpPr>
                <a:xfrm rot="5400000">
                  <a:off x="1957571" y="956829"/>
                  <a:ext cx="591960" cy="122280"/>
                  <a:chOff x="688848" y="3688080"/>
                  <a:chExt cx="560832" cy="115824"/>
                </a:xfrm>
              </p:grpSpPr>
              <p:pic>
                <p:nvPicPr>
                  <p:cNvPr id="999543" name="圆角矩形 31"/>
                  <p:cNvPicPr>
                    <a:picLocks noChangeArrowheads="1"/>
                  </p:cNvPicPr>
                  <p:nvPr>
                    <p:custDataLst>
                      <p:tags r:id="rId70"/>
                    </p:custDataLst>
                  </p:nvPr>
                </p:nvPicPr>
                <p:blipFill>
                  <a:blip r:embed="rId140">
                    <a:extLst>
                      <a:ext uri="{28A0092B-C50C-407E-A947-70E740481C1C}">
                        <a14:useLocalDpi xmlns:a14="http://schemas.microsoft.com/office/drawing/2010/main" val="0"/>
                      </a:ext>
                    </a:extLst>
                  </a:blip>
                  <a:stretch>
                    <a:fillRect/>
                  </a:stretch>
                </p:blipFill>
                <p:spPr bwMode="auto">
                  <a:xfrm>
                    <a:off x="688848" y="3688080"/>
                    <a:ext cx="560832" cy="115824"/>
                  </a:xfrm>
                  <a:prstGeom prst="rect">
                    <a:avLst/>
                  </a:prstGeom>
                  <a:noFill/>
                  <a:extLst>
                    <a:ext uri="{909E8E84-426E-40DD-AFC4-6F175D3DCCD1}">
                      <a14:hiddenFill xmlns:a14="http://schemas.microsoft.com/office/drawing/2010/main">
                        <a:solidFill>
                          <a:srgbClr val="FFFFFF"/>
                        </a:solidFill>
                      </a14:hiddenFill>
                    </a:ext>
                  </a:extLst>
                </p:spPr>
              </p:pic>
              <p:sp>
                <p:nvSpPr>
                  <p:cNvPr id="999544" name="Text Box 120"/>
                  <p:cNvSpPr txBox="1">
                    <a:spLocks noChangeArrowheads="1"/>
                  </p:cNvSpPr>
                  <p:nvPr>
                    <p:custDataLst>
                      <p:tags r:id="rId71"/>
                    </p:custDataLst>
                  </p:nvPr>
                </p:nvSpPr>
                <p:spPr bwMode="auto">
                  <a:xfrm rot="16200000">
                    <a:off x="958217" y="3516250"/>
                    <a:ext cx="17217" cy="45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nvGrpSpPr>
                <p:cNvPr id="33" name="圆角矩形 32"/>
                <p:cNvGrpSpPr/>
                <p:nvPr>
                  <p:custDataLst>
                    <p:tags r:id="rId67"/>
                  </p:custDataLst>
                </p:nvPr>
              </p:nvGrpSpPr>
              <p:grpSpPr>
                <a:xfrm rot="5400000">
                  <a:off x="2028365" y="956829"/>
                  <a:ext cx="591960" cy="122280"/>
                  <a:chOff x="688848" y="3621024"/>
                  <a:chExt cx="560832" cy="115824"/>
                </a:xfrm>
              </p:grpSpPr>
              <p:pic>
                <p:nvPicPr>
                  <p:cNvPr id="999546" name="圆角矩形 32"/>
                  <p:cNvPicPr>
                    <a:picLocks noChangeArrowheads="1"/>
                  </p:cNvPicPr>
                  <p:nvPr>
                    <p:custDataLst>
                      <p:tags r:id="rId68"/>
                    </p:custDataLst>
                  </p:nvPr>
                </p:nvPicPr>
                <p:blipFill>
                  <a:blip r:embed="rId141">
                    <a:extLst>
                      <a:ext uri="{28A0092B-C50C-407E-A947-70E740481C1C}">
                        <a14:useLocalDpi xmlns:a14="http://schemas.microsoft.com/office/drawing/2010/main" val="0"/>
                      </a:ext>
                    </a:extLst>
                  </a:blip>
                  <a:stretch>
                    <a:fillRect/>
                  </a:stretch>
                </p:blipFill>
                <p:spPr bwMode="auto">
                  <a:xfrm>
                    <a:off x="688848" y="3621024"/>
                    <a:ext cx="560832" cy="115824"/>
                  </a:xfrm>
                  <a:prstGeom prst="rect">
                    <a:avLst/>
                  </a:prstGeom>
                  <a:noFill/>
                  <a:extLst>
                    <a:ext uri="{909E8E84-426E-40DD-AFC4-6F175D3DCCD1}">
                      <a14:hiddenFill xmlns:a14="http://schemas.microsoft.com/office/drawing/2010/main">
                        <a:solidFill>
                          <a:srgbClr val="FFFFFF"/>
                        </a:solidFill>
                      </a14:hiddenFill>
                    </a:ext>
                  </a:extLst>
                </p:spPr>
              </p:pic>
              <p:sp>
                <p:nvSpPr>
                  <p:cNvPr id="999547" name="Text Box 123"/>
                  <p:cNvSpPr txBox="1">
                    <a:spLocks noChangeArrowheads="1"/>
                  </p:cNvSpPr>
                  <p:nvPr>
                    <p:custDataLst>
                      <p:tags r:id="rId69"/>
                    </p:custDataLst>
                  </p:nvPr>
                </p:nvSpPr>
                <p:spPr bwMode="auto">
                  <a:xfrm rot="16200000">
                    <a:off x="958218" y="3450939"/>
                    <a:ext cx="17217" cy="45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grpSp>
            <p:nvGrpSpPr>
              <p:cNvPr id="999548" name="组合 10"/>
              <p:cNvGrpSpPr/>
              <p:nvPr>
                <p:custDataLst>
                  <p:tags r:id="rId17"/>
                </p:custDataLst>
              </p:nvPr>
            </p:nvGrpSpPr>
            <p:grpSpPr>
              <a:xfrm rot="-5400000">
                <a:off x="1229146" y="4183167"/>
                <a:ext cx="119575" cy="612586"/>
                <a:chOff x="2244455" y="772894"/>
                <a:chExt cx="94658" cy="485003"/>
              </a:xfrm>
            </p:grpSpPr>
            <p:grpSp>
              <p:nvGrpSpPr>
                <p:cNvPr id="8" name="圆角矩形 29"/>
                <p:cNvGrpSpPr/>
                <p:nvPr>
                  <p:custDataLst>
                    <p:tags r:id="rId60"/>
                  </p:custDataLst>
                </p:nvPr>
              </p:nvGrpSpPr>
              <p:grpSpPr>
                <a:xfrm rot="5400000">
                  <a:off x="1955369" y="956829"/>
                  <a:ext cx="591960" cy="122280"/>
                  <a:chOff x="688848" y="3346704"/>
                  <a:chExt cx="560832" cy="115824"/>
                </a:xfrm>
              </p:grpSpPr>
              <p:pic>
                <p:nvPicPr>
                  <p:cNvPr id="999550" name="圆角矩形 29"/>
                  <p:cNvPicPr>
                    <a:picLocks noChangeArrowheads="1"/>
                  </p:cNvPicPr>
                  <p:nvPr>
                    <p:custDataLst>
                      <p:tags r:id="rId64"/>
                    </p:custDataLst>
                  </p:nvPr>
                </p:nvPicPr>
                <p:blipFill>
                  <a:blip r:embed="rId140">
                    <a:extLst>
                      <a:ext uri="{28A0092B-C50C-407E-A947-70E740481C1C}">
                        <a14:useLocalDpi xmlns:a14="http://schemas.microsoft.com/office/drawing/2010/main" val="0"/>
                      </a:ext>
                    </a:extLst>
                  </a:blip>
                  <a:stretch>
                    <a:fillRect/>
                  </a:stretch>
                </p:blipFill>
                <p:spPr bwMode="auto">
                  <a:xfrm>
                    <a:off x="688848" y="3346704"/>
                    <a:ext cx="560832" cy="115824"/>
                  </a:xfrm>
                  <a:prstGeom prst="rect">
                    <a:avLst/>
                  </a:prstGeom>
                  <a:noFill/>
                  <a:extLst>
                    <a:ext uri="{909E8E84-426E-40DD-AFC4-6F175D3DCCD1}">
                      <a14:hiddenFill xmlns:a14="http://schemas.microsoft.com/office/drawing/2010/main">
                        <a:solidFill>
                          <a:srgbClr val="FFFFFF"/>
                        </a:solidFill>
                      </a14:hiddenFill>
                    </a:ext>
                  </a:extLst>
                </p:spPr>
              </p:pic>
              <p:sp>
                <p:nvSpPr>
                  <p:cNvPr id="999551" name="Text Box 127"/>
                  <p:cNvSpPr txBox="1">
                    <a:spLocks noChangeArrowheads="1"/>
                  </p:cNvSpPr>
                  <p:nvPr>
                    <p:custDataLst>
                      <p:tags r:id="rId65"/>
                    </p:custDataLst>
                  </p:nvPr>
                </p:nvSpPr>
                <p:spPr bwMode="auto">
                  <a:xfrm rot="16200000">
                    <a:off x="958217" y="3172789"/>
                    <a:ext cx="17217" cy="45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nvGrpSpPr>
                <p:cNvPr id="31" name="圆角矩形 30"/>
                <p:cNvGrpSpPr/>
                <p:nvPr>
                  <p:custDataLst>
                    <p:tags r:id="rId61"/>
                  </p:custDataLst>
                </p:nvPr>
              </p:nvGrpSpPr>
              <p:grpSpPr>
                <a:xfrm rot="5400000">
                  <a:off x="2026163" y="956829"/>
                  <a:ext cx="591960" cy="122280"/>
                  <a:chOff x="688848" y="3279648"/>
                  <a:chExt cx="560832" cy="115824"/>
                </a:xfrm>
              </p:grpSpPr>
              <p:pic>
                <p:nvPicPr>
                  <p:cNvPr id="999553" name="圆角矩形 30"/>
                  <p:cNvPicPr>
                    <a:picLocks noChangeArrowheads="1"/>
                  </p:cNvPicPr>
                  <p:nvPr>
                    <p:custDataLst>
                      <p:tags r:id="rId62"/>
                    </p:custDataLst>
                  </p:nvPr>
                </p:nvPicPr>
                <p:blipFill>
                  <a:blip r:embed="rId141">
                    <a:extLst>
                      <a:ext uri="{28A0092B-C50C-407E-A947-70E740481C1C}">
                        <a14:useLocalDpi xmlns:a14="http://schemas.microsoft.com/office/drawing/2010/main" val="0"/>
                      </a:ext>
                    </a:extLst>
                  </a:blip>
                  <a:stretch>
                    <a:fillRect/>
                  </a:stretch>
                </p:blipFill>
                <p:spPr bwMode="auto">
                  <a:xfrm>
                    <a:off x="688848" y="3279648"/>
                    <a:ext cx="560832" cy="115824"/>
                  </a:xfrm>
                  <a:prstGeom prst="rect">
                    <a:avLst/>
                  </a:prstGeom>
                  <a:noFill/>
                  <a:extLst>
                    <a:ext uri="{909E8E84-426E-40DD-AFC4-6F175D3DCCD1}">
                      <a14:hiddenFill xmlns:a14="http://schemas.microsoft.com/office/drawing/2010/main">
                        <a:solidFill>
                          <a:srgbClr val="FFFFFF"/>
                        </a:solidFill>
                      </a14:hiddenFill>
                    </a:ext>
                  </a:extLst>
                </p:spPr>
              </p:pic>
              <p:sp>
                <p:nvSpPr>
                  <p:cNvPr id="999554" name="Text Box 130"/>
                  <p:cNvSpPr txBox="1">
                    <a:spLocks noChangeArrowheads="1"/>
                  </p:cNvSpPr>
                  <p:nvPr>
                    <p:custDataLst>
                      <p:tags r:id="rId63"/>
                    </p:custDataLst>
                  </p:nvPr>
                </p:nvSpPr>
                <p:spPr bwMode="auto">
                  <a:xfrm rot="16200000">
                    <a:off x="958218" y="3107478"/>
                    <a:ext cx="17217" cy="45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grpSp>
            <p:nvGrpSpPr>
              <p:cNvPr id="999555" name="组合 11"/>
              <p:cNvGrpSpPr/>
              <p:nvPr>
                <p:custDataLst>
                  <p:tags r:id="rId18"/>
                </p:custDataLst>
              </p:nvPr>
            </p:nvGrpSpPr>
            <p:grpSpPr>
              <a:xfrm rot="-5400000">
                <a:off x="1229146" y="3725113"/>
                <a:ext cx="119575" cy="612586"/>
                <a:chOff x="2244455" y="772894"/>
                <a:chExt cx="94658" cy="485003"/>
              </a:xfrm>
            </p:grpSpPr>
            <p:grpSp>
              <p:nvGrpSpPr>
                <p:cNvPr id="28" name="圆角矩形 27"/>
                <p:cNvGrpSpPr/>
                <p:nvPr>
                  <p:custDataLst>
                    <p:tags r:id="rId54"/>
                  </p:custDataLst>
                </p:nvPr>
              </p:nvGrpSpPr>
              <p:grpSpPr>
                <a:xfrm rot="5400000">
                  <a:off x="1959604" y="956829"/>
                  <a:ext cx="591960" cy="122280"/>
                  <a:chOff x="688848" y="2999232"/>
                  <a:chExt cx="560832" cy="115824"/>
                </a:xfrm>
              </p:grpSpPr>
              <p:pic>
                <p:nvPicPr>
                  <p:cNvPr id="999557" name="圆角矩形 27"/>
                  <p:cNvPicPr>
                    <a:picLocks noChangeArrowheads="1"/>
                  </p:cNvPicPr>
                  <p:nvPr>
                    <p:custDataLst>
                      <p:tags r:id="rId58"/>
                    </p:custDataLst>
                  </p:nvPr>
                </p:nvPicPr>
                <p:blipFill>
                  <a:blip r:embed="rId140">
                    <a:extLst>
                      <a:ext uri="{28A0092B-C50C-407E-A947-70E740481C1C}">
                        <a14:useLocalDpi xmlns:a14="http://schemas.microsoft.com/office/drawing/2010/main" val="0"/>
                      </a:ext>
                    </a:extLst>
                  </a:blip>
                  <a:stretch>
                    <a:fillRect/>
                  </a:stretch>
                </p:blipFill>
                <p:spPr bwMode="auto">
                  <a:xfrm>
                    <a:off x="688848" y="2999232"/>
                    <a:ext cx="560832" cy="115824"/>
                  </a:xfrm>
                  <a:prstGeom prst="rect">
                    <a:avLst/>
                  </a:prstGeom>
                  <a:noFill/>
                  <a:extLst>
                    <a:ext uri="{909E8E84-426E-40DD-AFC4-6F175D3DCCD1}">
                      <a14:hiddenFill xmlns:a14="http://schemas.microsoft.com/office/drawing/2010/main">
                        <a:solidFill>
                          <a:srgbClr val="FFFFFF"/>
                        </a:solidFill>
                      </a14:hiddenFill>
                    </a:ext>
                  </a:extLst>
                </p:spPr>
              </p:pic>
              <p:sp>
                <p:nvSpPr>
                  <p:cNvPr id="999558" name="Text Box 134"/>
                  <p:cNvSpPr txBox="1">
                    <a:spLocks noChangeArrowheads="1"/>
                  </p:cNvSpPr>
                  <p:nvPr>
                    <p:custDataLst>
                      <p:tags r:id="rId59"/>
                    </p:custDataLst>
                  </p:nvPr>
                </p:nvSpPr>
                <p:spPr bwMode="auto">
                  <a:xfrm rot="16200000">
                    <a:off x="958217" y="2829328"/>
                    <a:ext cx="17217" cy="45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nvGrpSpPr>
                <p:cNvPr id="29" name="圆角矩形 28"/>
                <p:cNvGrpSpPr/>
                <p:nvPr>
                  <p:custDataLst>
                    <p:tags r:id="rId55"/>
                  </p:custDataLst>
                </p:nvPr>
              </p:nvGrpSpPr>
              <p:grpSpPr>
                <a:xfrm rot="5400000">
                  <a:off x="2023962" y="956829"/>
                  <a:ext cx="591960" cy="122280"/>
                  <a:chOff x="688848" y="2938272"/>
                  <a:chExt cx="560832" cy="115824"/>
                </a:xfrm>
              </p:grpSpPr>
              <p:pic>
                <p:nvPicPr>
                  <p:cNvPr id="999560" name="圆角矩形 28"/>
                  <p:cNvPicPr>
                    <a:picLocks noChangeArrowheads="1"/>
                  </p:cNvPicPr>
                  <p:nvPr>
                    <p:custDataLst>
                      <p:tags r:id="rId56"/>
                    </p:custDataLst>
                  </p:nvPr>
                </p:nvPicPr>
                <p:blipFill>
                  <a:blip r:embed="rId141">
                    <a:extLst>
                      <a:ext uri="{28A0092B-C50C-407E-A947-70E740481C1C}">
                        <a14:useLocalDpi xmlns:a14="http://schemas.microsoft.com/office/drawing/2010/main" val="0"/>
                      </a:ext>
                    </a:extLst>
                  </a:blip>
                  <a:stretch>
                    <a:fillRect/>
                  </a:stretch>
                </p:blipFill>
                <p:spPr bwMode="auto">
                  <a:xfrm>
                    <a:off x="688848" y="2938272"/>
                    <a:ext cx="560832" cy="115824"/>
                  </a:xfrm>
                  <a:prstGeom prst="rect">
                    <a:avLst/>
                  </a:prstGeom>
                  <a:noFill/>
                  <a:extLst>
                    <a:ext uri="{909E8E84-426E-40DD-AFC4-6F175D3DCCD1}">
                      <a14:hiddenFill xmlns:a14="http://schemas.microsoft.com/office/drawing/2010/main">
                        <a:solidFill>
                          <a:srgbClr val="FFFFFF"/>
                        </a:solidFill>
                      </a14:hiddenFill>
                    </a:ext>
                  </a:extLst>
                </p:spPr>
              </p:pic>
              <p:sp>
                <p:nvSpPr>
                  <p:cNvPr id="999561" name="Text Box 137"/>
                  <p:cNvSpPr txBox="1">
                    <a:spLocks noChangeArrowheads="1"/>
                  </p:cNvSpPr>
                  <p:nvPr>
                    <p:custDataLst>
                      <p:tags r:id="rId57"/>
                    </p:custDataLst>
                  </p:nvPr>
                </p:nvSpPr>
                <p:spPr bwMode="auto">
                  <a:xfrm rot="16200000">
                    <a:off x="958218" y="2764017"/>
                    <a:ext cx="17217" cy="45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grpSp>
            <p:nvGrpSpPr>
              <p:cNvPr id="999562" name="组合 12"/>
              <p:cNvGrpSpPr/>
              <p:nvPr>
                <p:custDataLst>
                  <p:tags r:id="rId19"/>
                </p:custDataLst>
              </p:nvPr>
            </p:nvGrpSpPr>
            <p:grpSpPr>
              <a:xfrm rot="-5400000">
                <a:off x="1229146" y="3267055"/>
                <a:ext cx="119575" cy="612586"/>
                <a:chOff x="2244455" y="772894"/>
                <a:chExt cx="94658" cy="485003"/>
              </a:xfrm>
            </p:grpSpPr>
            <p:grpSp>
              <p:nvGrpSpPr>
                <p:cNvPr id="26" name="圆角矩形 25"/>
                <p:cNvGrpSpPr/>
                <p:nvPr>
                  <p:custDataLst>
                    <p:tags r:id="rId48"/>
                  </p:custDataLst>
                </p:nvPr>
              </p:nvGrpSpPr>
              <p:grpSpPr>
                <a:xfrm rot="5400000">
                  <a:off x="1957400" y="956829"/>
                  <a:ext cx="591960" cy="122280"/>
                  <a:chOff x="688848" y="2657856"/>
                  <a:chExt cx="560832" cy="115824"/>
                </a:xfrm>
              </p:grpSpPr>
              <p:pic>
                <p:nvPicPr>
                  <p:cNvPr id="999564" name="圆角矩形 25"/>
                  <p:cNvPicPr>
                    <a:picLocks noChangeArrowheads="1"/>
                  </p:cNvPicPr>
                  <p:nvPr>
                    <p:custDataLst>
                      <p:tags r:id="rId52"/>
                    </p:custDataLst>
                  </p:nvPr>
                </p:nvPicPr>
                <p:blipFill>
                  <a:blip r:embed="rId140">
                    <a:extLst>
                      <a:ext uri="{28A0092B-C50C-407E-A947-70E740481C1C}">
                        <a14:useLocalDpi xmlns:a14="http://schemas.microsoft.com/office/drawing/2010/main" val="0"/>
                      </a:ext>
                    </a:extLst>
                  </a:blip>
                  <a:stretch>
                    <a:fillRect/>
                  </a:stretch>
                </p:blipFill>
                <p:spPr bwMode="auto">
                  <a:xfrm>
                    <a:off x="688848" y="2657856"/>
                    <a:ext cx="560832" cy="115824"/>
                  </a:xfrm>
                  <a:prstGeom prst="rect">
                    <a:avLst/>
                  </a:prstGeom>
                  <a:noFill/>
                  <a:extLst>
                    <a:ext uri="{909E8E84-426E-40DD-AFC4-6F175D3DCCD1}">
                      <a14:hiddenFill xmlns:a14="http://schemas.microsoft.com/office/drawing/2010/main">
                        <a:solidFill>
                          <a:srgbClr val="FFFFFF"/>
                        </a:solidFill>
                      </a14:hiddenFill>
                    </a:ext>
                  </a:extLst>
                </p:spPr>
              </p:pic>
              <p:sp>
                <p:nvSpPr>
                  <p:cNvPr id="999565" name="Text Box 141"/>
                  <p:cNvSpPr txBox="1">
                    <a:spLocks noChangeArrowheads="1"/>
                  </p:cNvSpPr>
                  <p:nvPr>
                    <p:custDataLst>
                      <p:tags r:id="rId53"/>
                    </p:custDataLst>
                  </p:nvPr>
                </p:nvSpPr>
                <p:spPr bwMode="auto">
                  <a:xfrm rot="16200000">
                    <a:off x="958217" y="2485864"/>
                    <a:ext cx="17217" cy="45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nvGrpSpPr>
                <p:cNvPr id="27" name="圆角矩形 26"/>
                <p:cNvGrpSpPr/>
                <p:nvPr>
                  <p:custDataLst>
                    <p:tags r:id="rId49"/>
                  </p:custDataLst>
                </p:nvPr>
              </p:nvGrpSpPr>
              <p:grpSpPr>
                <a:xfrm rot="5400000">
                  <a:off x="2028194" y="956829"/>
                  <a:ext cx="591960" cy="122280"/>
                  <a:chOff x="688848" y="2590800"/>
                  <a:chExt cx="560832" cy="115824"/>
                </a:xfrm>
              </p:grpSpPr>
              <p:pic>
                <p:nvPicPr>
                  <p:cNvPr id="999567" name="圆角矩形 26"/>
                  <p:cNvPicPr>
                    <a:picLocks noChangeArrowheads="1"/>
                  </p:cNvPicPr>
                  <p:nvPr>
                    <p:custDataLst>
                      <p:tags r:id="rId50"/>
                    </p:custDataLst>
                  </p:nvPr>
                </p:nvPicPr>
                <p:blipFill>
                  <a:blip r:embed="rId141">
                    <a:extLst>
                      <a:ext uri="{28A0092B-C50C-407E-A947-70E740481C1C}">
                        <a14:useLocalDpi xmlns:a14="http://schemas.microsoft.com/office/drawing/2010/main" val="0"/>
                      </a:ext>
                    </a:extLst>
                  </a:blip>
                  <a:stretch>
                    <a:fillRect/>
                  </a:stretch>
                </p:blipFill>
                <p:spPr bwMode="auto">
                  <a:xfrm>
                    <a:off x="688848" y="2590800"/>
                    <a:ext cx="560832" cy="115824"/>
                  </a:xfrm>
                  <a:prstGeom prst="rect">
                    <a:avLst/>
                  </a:prstGeom>
                  <a:noFill/>
                  <a:extLst>
                    <a:ext uri="{909E8E84-426E-40DD-AFC4-6F175D3DCCD1}">
                      <a14:hiddenFill xmlns:a14="http://schemas.microsoft.com/office/drawing/2010/main">
                        <a:solidFill>
                          <a:srgbClr val="FFFFFF"/>
                        </a:solidFill>
                      </a14:hiddenFill>
                    </a:ext>
                  </a:extLst>
                </p:spPr>
              </p:pic>
              <p:sp>
                <p:nvSpPr>
                  <p:cNvPr id="999568" name="Text Box 144"/>
                  <p:cNvSpPr txBox="1">
                    <a:spLocks noChangeArrowheads="1"/>
                  </p:cNvSpPr>
                  <p:nvPr>
                    <p:custDataLst>
                      <p:tags r:id="rId51"/>
                    </p:custDataLst>
                  </p:nvPr>
                </p:nvSpPr>
                <p:spPr bwMode="auto">
                  <a:xfrm rot="16200000">
                    <a:off x="958218" y="2420553"/>
                    <a:ext cx="17217" cy="45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grpSp>
            <p:nvGrpSpPr>
              <p:cNvPr id="999569" name="组合 13"/>
              <p:cNvGrpSpPr/>
              <p:nvPr>
                <p:custDataLst>
                  <p:tags r:id="rId20"/>
                </p:custDataLst>
              </p:nvPr>
            </p:nvGrpSpPr>
            <p:grpSpPr>
              <a:xfrm rot="-5400000">
                <a:off x="1229145" y="2808999"/>
                <a:ext cx="119575" cy="612586"/>
                <a:chOff x="2244455" y="772894"/>
                <a:chExt cx="94658" cy="485003"/>
              </a:xfrm>
            </p:grpSpPr>
            <p:grpSp>
              <p:nvGrpSpPr>
                <p:cNvPr id="24" name="圆角矩形 23"/>
                <p:cNvGrpSpPr/>
                <p:nvPr>
                  <p:custDataLst>
                    <p:tags r:id="rId42"/>
                  </p:custDataLst>
                </p:nvPr>
              </p:nvGrpSpPr>
              <p:grpSpPr>
                <a:xfrm rot="5400000">
                  <a:off x="1955196" y="956830"/>
                  <a:ext cx="591960" cy="122280"/>
                  <a:chOff x="688848" y="2316480"/>
                  <a:chExt cx="560832" cy="115824"/>
                </a:xfrm>
              </p:grpSpPr>
              <p:pic>
                <p:nvPicPr>
                  <p:cNvPr id="999571" name="圆角矩形 23"/>
                  <p:cNvPicPr>
                    <a:picLocks noChangeArrowheads="1"/>
                  </p:cNvPicPr>
                  <p:nvPr>
                    <p:custDataLst>
                      <p:tags r:id="rId46"/>
                    </p:custDataLst>
                  </p:nvPr>
                </p:nvPicPr>
                <p:blipFill>
                  <a:blip r:embed="rId140">
                    <a:extLst>
                      <a:ext uri="{28A0092B-C50C-407E-A947-70E740481C1C}">
                        <a14:useLocalDpi xmlns:a14="http://schemas.microsoft.com/office/drawing/2010/main" val="0"/>
                      </a:ext>
                    </a:extLst>
                  </a:blip>
                  <a:stretch>
                    <a:fillRect/>
                  </a:stretch>
                </p:blipFill>
                <p:spPr bwMode="auto">
                  <a:xfrm>
                    <a:off x="688848" y="2316480"/>
                    <a:ext cx="560832" cy="115824"/>
                  </a:xfrm>
                  <a:prstGeom prst="rect">
                    <a:avLst/>
                  </a:prstGeom>
                  <a:noFill/>
                  <a:extLst>
                    <a:ext uri="{909E8E84-426E-40DD-AFC4-6F175D3DCCD1}">
                      <a14:hiddenFill xmlns:a14="http://schemas.microsoft.com/office/drawing/2010/main">
                        <a:solidFill>
                          <a:srgbClr val="FFFFFF"/>
                        </a:solidFill>
                      </a14:hiddenFill>
                    </a:ext>
                  </a:extLst>
                </p:spPr>
              </p:pic>
              <p:sp>
                <p:nvSpPr>
                  <p:cNvPr id="999572" name="Text Box 148"/>
                  <p:cNvSpPr txBox="1">
                    <a:spLocks noChangeArrowheads="1"/>
                  </p:cNvSpPr>
                  <p:nvPr>
                    <p:custDataLst>
                      <p:tags r:id="rId47"/>
                    </p:custDataLst>
                  </p:nvPr>
                </p:nvSpPr>
                <p:spPr bwMode="auto">
                  <a:xfrm rot="16200000">
                    <a:off x="958216" y="2142401"/>
                    <a:ext cx="17217" cy="45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nvGrpSpPr>
                <p:cNvPr id="25" name="圆角矩形 24"/>
                <p:cNvGrpSpPr/>
                <p:nvPr>
                  <p:custDataLst>
                    <p:tags r:id="rId43"/>
                  </p:custDataLst>
                </p:nvPr>
              </p:nvGrpSpPr>
              <p:grpSpPr>
                <a:xfrm rot="5400000">
                  <a:off x="2025990" y="956830"/>
                  <a:ext cx="591960" cy="122280"/>
                  <a:chOff x="688848" y="2249424"/>
                  <a:chExt cx="560832" cy="115824"/>
                </a:xfrm>
              </p:grpSpPr>
              <p:pic>
                <p:nvPicPr>
                  <p:cNvPr id="999574" name="圆角矩形 24"/>
                  <p:cNvPicPr>
                    <a:picLocks noChangeArrowheads="1"/>
                  </p:cNvPicPr>
                  <p:nvPr>
                    <p:custDataLst>
                      <p:tags r:id="rId44"/>
                    </p:custDataLst>
                  </p:nvPr>
                </p:nvPicPr>
                <p:blipFill>
                  <a:blip r:embed="rId141">
                    <a:extLst>
                      <a:ext uri="{28A0092B-C50C-407E-A947-70E740481C1C}">
                        <a14:useLocalDpi xmlns:a14="http://schemas.microsoft.com/office/drawing/2010/main" val="0"/>
                      </a:ext>
                    </a:extLst>
                  </a:blip>
                  <a:stretch>
                    <a:fillRect/>
                  </a:stretch>
                </p:blipFill>
                <p:spPr bwMode="auto">
                  <a:xfrm>
                    <a:off x="688848" y="2249424"/>
                    <a:ext cx="560832" cy="115824"/>
                  </a:xfrm>
                  <a:prstGeom prst="rect">
                    <a:avLst/>
                  </a:prstGeom>
                  <a:noFill/>
                  <a:extLst>
                    <a:ext uri="{909E8E84-426E-40DD-AFC4-6F175D3DCCD1}">
                      <a14:hiddenFill xmlns:a14="http://schemas.microsoft.com/office/drawing/2010/main">
                        <a:solidFill>
                          <a:srgbClr val="FFFFFF"/>
                        </a:solidFill>
                      </a14:hiddenFill>
                    </a:ext>
                  </a:extLst>
                </p:spPr>
              </p:pic>
              <p:sp>
                <p:nvSpPr>
                  <p:cNvPr id="999575" name="Text Box 151"/>
                  <p:cNvSpPr txBox="1">
                    <a:spLocks noChangeArrowheads="1"/>
                  </p:cNvSpPr>
                  <p:nvPr>
                    <p:custDataLst>
                      <p:tags r:id="rId45"/>
                    </p:custDataLst>
                  </p:nvPr>
                </p:nvSpPr>
                <p:spPr bwMode="auto">
                  <a:xfrm rot="16200000">
                    <a:off x="958217" y="2077090"/>
                    <a:ext cx="17217" cy="45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grpSp>
            <p:nvGrpSpPr>
              <p:cNvPr id="999576" name="组合 14"/>
              <p:cNvGrpSpPr/>
              <p:nvPr>
                <p:custDataLst>
                  <p:tags r:id="rId21"/>
                </p:custDataLst>
              </p:nvPr>
            </p:nvGrpSpPr>
            <p:grpSpPr>
              <a:xfrm rot="-5400000">
                <a:off x="1229146" y="2350946"/>
                <a:ext cx="119575" cy="612586"/>
                <a:chOff x="2244455" y="772894"/>
                <a:chExt cx="94658" cy="485003"/>
              </a:xfrm>
            </p:grpSpPr>
            <p:grpSp>
              <p:nvGrpSpPr>
                <p:cNvPr id="22" name="圆角矩形 21"/>
                <p:cNvGrpSpPr/>
                <p:nvPr>
                  <p:custDataLst>
                    <p:tags r:id="rId36"/>
                  </p:custDataLst>
                </p:nvPr>
              </p:nvGrpSpPr>
              <p:grpSpPr>
                <a:xfrm rot="5400000">
                  <a:off x="1959432" y="956829"/>
                  <a:ext cx="591960" cy="122280"/>
                  <a:chOff x="688848" y="1969008"/>
                  <a:chExt cx="560832" cy="115824"/>
                </a:xfrm>
              </p:grpSpPr>
              <p:pic>
                <p:nvPicPr>
                  <p:cNvPr id="999578" name="圆角矩形 21"/>
                  <p:cNvPicPr>
                    <a:picLocks noChangeArrowheads="1"/>
                  </p:cNvPicPr>
                  <p:nvPr>
                    <p:custDataLst>
                      <p:tags r:id="rId40"/>
                    </p:custDataLst>
                  </p:nvPr>
                </p:nvPicPr>
                <p:blipFill>
                  <a:blip r:embed="rId140">
                    <a:extLst>
                      <a:ext uri="{28A0092B-C50C-407E-A947-70E740481C1C}">
                        <a14:useLocalDpi xmlns:a14="http://schemas.microsoft.com/office/drawing/2010/main" val="0"/>
                      </a:ext>
                    </a:extLst>
                  </a:blip>
                  <a:stretch>
                    <a:fillRect/>
                  </a:stretch>
                </p:blipFill>
                <p:spPr bwMode="auto">
                  <a:xfrm>
                    <a:off x="688848" y="1969008"/>
                    <a:ext cx="560832" cy="115824"/>
                  </a:xfrm>
                  <a:prstGeom prst="rect">
                    <a:avLst/>
                  </a:prstGeom>
                  <a:noFill/>
                  <a:extLst>
                    <a:ext uri="{909E8E84-426E-40DD-AFC4-6F175D3DCCD1}">
                      <a14:hiddenFill xmlns:a14="http://schemas.microsoft.com/office/drawing/2010/main">
                        <a:solidFill>
                          <a:srgbClr val="FFFFFF"/>
                        </a:solidFill>
                      </a14:hiddenFill>
                    </a:ext>
                  </a:extLst>
                </p:spPr>
              </p:pic>
              <p:sp>
                <p:nvSpPr>
                  <p:cNvPr id="999579" name="Text Box 155"/>
                  <p:cNvSpPr txBox="1">
                    <a:spLocks noChangeArrowheads="1"/>
                  </p:cNvSpPr>
                  <p:nvPr>
                    <p:custDataLst>
                      <p:tags r:id="rId41"/>
                    </p:custDataLst>
                  </p:nvPr>
                </p:nvSpPr>
                <p:spPr bwMode="auto">
                  <a:xfrm rot="16200000">
                    <a:off x="958217" y="1798941"/>
                    <a:ext cx="17217" cy="45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nvGrpSpPr>
                <p:cNvPr id="23" name="圆角矩形 22"/>
                <p:cNvGrpSpPr/>
                <p:nvPr>
                  <p:custDataLst>
                    <p:tags r:id="rId37"/>
                  </p:custDataLst>
                </p:nvPr>
              </p:nvGrpSpPr>
              <p:grpSpPr>
                <a:xfrm rot="5400000">
                  <a:off x="2030226" y="956829"/>
                  <a:ext cx="591960" cy="122280"/>
                  <a:chOff x="688848" y="1901952"/>
                  <a:chExt cx="560832" cy="115824"/>
                </a:xfrm>
              </p:grpSpPr>
              <p:pic>
                <p:nvPicPr>
                  <p:cNvPr id="999581" name="圆角矩形 22"/>
                  <p:cNvPicPr>
                    <a:picLocks noChangeArrowheads="1"/>
                  </p:cNvPicPr>
                  <p:nvPr>
                    <p:custDataLst>
                      <p:tags r:id="rId38"/>
                    </p:custDataLst>
                  </p:nvPr>
                </p:nvPicPr>
                <p:blipFill>
                  <a:blip r:embed="rId141">
                    <a:extLst>
                      <a:ext uri="{28A0092B-C50C-407E-A947-70E740481C1C}">
                        <a14:useLocalDpi xmlns:a14="http://schemas.microsoft.com/office/drawing/2010/main" val="0"/>
                      </a:ext>
                    </a:extLst>
                  </a:blip>
                  <a:stretch>
                    <a:fillRect/>
                  </a:stretch>
                </p:blipFill>
                <p:spPr bwMode="auto">
                  <a:xfrm>
                    <a:off x="688848" y="1901952"/>
                    <a:ext cx="560832" cy="115824"/>
                  </a:xfrm>
                  <a:prstGeom prst="rect">
                    <a:avLst/>
                  </a:prstGeom>
                  <a:noFill/>
                  <a:extLst>
                    <a:ext uri="{909E8E84-426E-40DD-AFC4-6F175D3DCCD1}">
                      <a14:hiddenFill xmlns:a14="http://schemas.microsoft.com/office/drawing/2010/main">
                        <a:solidFill>
                          <a:srgbClr val="FFFFFF"/>
                        </a:solidFill>
                      </a14:hiddenFill>
                    </a:ext>
                  </a:extLst>
                </p:spPr>
              </p:pic>
              <p:sp>
                <p:nvSpPr>
                  <p:cNvPr id="999582" name="Text Box 158"/>
                  <p:cNvSpPr txBox="1">
                    <a:spLocks noChangeArrowheads="1"/>
                  </p:cNvSpPr>
                  <p:nvPr>
                    <p:custDataLst>
                      <p:tags r:id="rId39"/>
                    </p:custDataLst>
                  </p:nvPr>
                </p:nvSpPr>
                <p:spPr bwMode="auto">
                  <a:xfrm rot="16200000">
                    <a:off x="958218" y="1733630"/>
                    <a:ext cx="17217" cy="45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grpSp>
            <p:nvGrpSpPr>
              <p:cNvPr id="999583" name="组合 15"/>
              <p:cNvGrpSpPr/>
              <p:nvPr>
                <p:custDataLst>
                  <p:tags r:id="rId22"/>
                </p:custDataLst>
              </p:nvPr>
            </p:nvGrpSpPr>
            <p:grpSpPr>
              <a:xfrm rot="-5400000">
                <a:off x="1229146" y="1892893"/>
                <a:ext cx="119575" cy="612586"/>
                <a:chOff x="2244455" y="772894"/>
                <a:chExt cx="94658" cy="485003"/>
              </a:xfrm>
            </p:grpSpPr>
            <p:grpSp>
              <p:nvGrpSpPr>
                <p:cNvPr id="20" name="圆角矩形 19"/>
                <p:cNvGrpSpPr/>
                <p:nvPr>
                  <p:custDataLst>
                    <p:tags r:id="rId30"/>
                  </p:custDataLst>
                </p:nvPr>
              </p:nvGrpSpPr>
              <p:grpSpPr>
                <a:xfrm rot="5400000">
                  <a:off x="1957232" y="956829"/>
                  <a:ext cx="591960" cy="122280"/>
                  <a:chOff x="688848" y="1627632"/>
                  <a:chExt cx="560832" cy="115824"/>
                </a:xfrm>
              </p:grpSpPr>
              <p:pic>
                <p:nvPicPr>
                  <p:cNvPr id="999585" name="圆角矩形 19"/>
                  <p:cNvPicPr>
                    <a:picLocks noChangeArrowheads="1"/>
                  </p:cNvPicPr>
                  <p:nvPr>
                    <p:custDataLst>
                      <p:tags r:id="rId34"/>
                    </p:custDataLst>
                  </p:nvPr>
                </p:nvPicPr>
                <p:blipFill>
                  <a:blip r:embed="rId140">
                    <a:extLst>
                      <a:ext uri="{28A0092B-C50C-407E-A947-70E740481C1C}">
                        <a14:useLocalDpi xmlns:a14="http://schemas.microsoft.com/office/drawing/2010/main" val="0"/>
                      </a:ext>
                    </a:extLst>
                  </a:blip>
                  <a:stretch>
                    <a:fillRect/>
                  </a:stretch>
                </p:blipFill>
                <p:spPr bwMode="auto">
                  <a:xfrm>
                    <a:off x="688848" y="1627632"/>
                    <a:ext cx="560832" cy="115824"/>
                  </a:xfrm>
                  <a:prstGeom prst="rect">
                    <a:avLst/>
                  </a:prstGeom>
                  <a:noFill/>
                  <a:extLst>
                    <a:ext uri="{909E8E84-426E-40DD-AFC4-6F175D3DCCD1}">
                      <a14:hiddenFill xmlns:a14="http://schemas.microsoft.com/office/drawing/2010/main">
                        <a:solidFill>
                          <a:srgbClr val="FFFFFF"/>
                        </a:solidFill>
                      </a14:hiddenFill>
                    </a:ext>
                  </a:extLst>
                </p:spPr>
              </p:pic>
              <p:sp>
                <p:nvSpPr>
                  <p:cNvPr id="999586" name="Text Box 162"/>
                  <p:cNvSpPr txBox="1">
                    <a:spLocks noChangeArrowheads="1"/>
                  </p:cNvSpPr>
                  <p:nvPr>
                    <p:custDataLst>
                      <p:tags r:id="rId35"/>
                    </p:custDataLst>
                  </p:nvPr>
                </p:nvSpPr>
                <p:spPr bwMode="auto">
                  <a:xfrm rot="16200000">
                    <a:off x="958217" y="1455481"/>
                    <a:ext cx="17217" cy="45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nvGrpSpPr>
                <p:cNvPr id="9" name="圆角矩形 20"/>
                <p:cNvGrpSpPr/>
                <p:nvPr>
                  <p:custDataLst>
                    <p:tags r:id="rId31"/>
                  </p:custDataLst>
                </p:nvPr>
              </p:nvGrpSpPr>
              <p:grpSpPr>
                <a:xfrm rot="5400000">
                  <a:off x="2028026" y="956829"/>
                  <a:ext cx="591960" cy="122280"/>
                  <a:chOff x="688848" y="1560576"/>
                  <a:chExt cx="560832" cy="115824"/>
                </a:xfrm>
              </p:grpSpPr>
              <p:pic>
                <p:nvPicPr>
                  <p:cNvPr id="999588" name="圆角矩形 20"/>
                  <p:cNvPicPr>
                    <a:picLocks noChangeArrowheads="1"/>
                  </p:cNvPicPr>
                  <p:nvPr>
                    <p:custDataLst>
                      <p:tags r:id="rId32"/>
                    </p:custDataLst>
                  </p:nvPr>
                </p:nvPicPr>
                <p:blipFill>
                  <a:blip r:embed="rId141">
                    <a:extLst>
                      <a:ext uri="{28A0092B-C50C-407E-A947-70E740481C1C}">
                        <a14:useLocalDpi xmlns:a14="http://schemas.microsoft.com/office/drawing/2010/main" val="0"/>
                      </a:ext>
                    </a:extLst>
                  </a:blip>
                  <a:stretch>
                    <a:fillRect/>
                  </a:stretch>
                </p:blipFill>
                <p:spPr bwMode="auto">
                  <a:xfrm>
                    <a:off x="688848" y="1560576"/>
                    <a:ext cx="560832" cy="115824"/>
                  </a:xfrm>
                  <a:prstGeom prst="rect">
                    <a:avLst/>
                  </a:prstGeom>
                  <a:noFill/>
                  <a:extLst>
                    <a:ext uri="{909E8E84-426E-40DD-AFC4-6F175D3DCCD1}">
                      <a14:hiddenFill xmlns:a14="http://schemas.microsoft.com/office/drawing/2010/main">
                        <a:solidFill>
                          <a:srgbClr val="FFFFFF"/>
                        </a:solidFill>
                      </a14:hiddenFill>
                    </a:ext>
                  </a:extLst>
                </p:spPr>
              </p:pic>
              <p:sp>
                <p:nvSpPr>
                  <p:cNvPr id="999589" name="Text Box 165"/>
                  <p:cNvSpPr txBox="1">
                    <a:spLocks noChangeArrowheads="1"/>
                  </p:cNvSpPr>
                  <p:nvPr>
                    <p:custDataLst>
                      <p:tags r:id="rId33"/>
                    </p:custDataLst>
                  </p:nvPr>
                </p:nvSpPr>
                <p:spPr bwMode="auto">
                  <a:xfrm rot="16200000">
                    <a:off x="958218" y="1390170"/>
                    <a:ext cx="17217" cy="45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grpSp>
            <p:nvGrpSpPr>
              <p:cNvPr id="999590" name="组合 16"/>
              <p:cNvGrpSpPr/>
              <p:nvPr>
                <p:custDataLst>
                  <p:tags r:id="rId23"/>
                </p:custDataLst>
              </p:nvPr>
            </p:nvGrpSpPr>
            <p:grpSpPr>
              <a:xfrm rot="-5400000">
                <a:off x="1229146" y="1434840"/>
                <a:ext cx="119575" cy="612586"/>
                <a:chOff x="2244455" y="772894"/>
                <a:chExt cx="94658" cy="485003"/>
              </a:xfrm>
            </p:grpSpPr>
            <p:grpSp>
              <p:nvGrpSpPr>
                <p:cNvPr id="18" name="圆角矩形 17"/>
                <p:cNvGrpSpPr/>
                <p:nvPr>
                  <p:custDataLst>
                    <p:tags r:id="rId24"/>
                  </p:custDataLst>
                </p:nvPr>
              </p:nvGrpSpPr>
              <p:grpSpPr>
                <a:xfrm rot="5400000">
                  <a:off x="1955032" y="956829"/>
                  <a:ext cx="591960" cy="122280"/>
                  <a:chOff x="688848" y="1286256"/>
                  <a:chExt cx="560832" cy="115824"/>
                </a:xfrm>
              </p:grpSpPr>
              <p:pic>
                <p:nvPicPr>
                  <p:cNvPr id="999592" name="圆角矩形 17"/>
                  <p:cNvPicPr>
                    <a:picLocks noChangeArrowheads="1"/>
                  </p:cNvPicPr>
                  <p:nvPr>
                    <p:custDataLst>
                      <p:tags r:id="rId28"/>
                    </p:custDataLst>
                  </p:nvPr>
                </p:nvPicPr>
                <p:blipFill>
                  <a:blip r:embed="rId140">
                    <a:extLst>
                      <a:ext uri="{28A0092B-C50C-407E-A947-70E740481C1C}">
                        <a14:useLocalDpi xmlns:a14="http://schemas.microsoft.com/office/drawing/2010/main" val="0"/>
                      </a:ext>
                    </a:extLst>
                  </a:blip>
                  <a:stretch>
                    <a:fillRect/>
                  </a:stretch>
                </p:blipFill>
                <p:spPr bwMode="auto">
                  <a:xfrm>
                    <a:off x="688848" y="1286256"/>
                    <a:ext cx="560832" cy="115824"/>
                  </a:xfrm>
                  <a:prstGeom prst="rect">
                    <a:avLst/>
                  </a:prstGeom>
                  <a:noFill/>
                  <a:extLst>
                    <a:ext uri="{909E8E84-426E-40DD-AFC4-6F175D3DCCD1}">
                      <a14:hiddenFill xmlns:a14="http://schemas.microsoft.com/office/drawing/2010/main">
                        <a:solidFill>
                          <a:srgbClr val="FFFFFF"/>
                        </a:solidFill>
                      </a14:hiddenFill>
                    </a:ext>
                  </a:extLst>
                </p:spPr>
              </p:pic>
              <p:sp>
                <p:nvSpPr>
                  <p:cNvPr id="999593" name="Text Box 169"/>
                  <p:cNvSpPr txBox="1">
                    <a:spLocks noChangeArrowheads="1"/>
                  </p:cNvSpPr>
                  <p:nvPr>
                    <p:custDataLst>
                      <p:tags r:id="rId29"/>
                    </p:custDataLst>
                  </p:nvPr>
                </p:nvSpPr>
                <p:spPr bwMode="auto">
                  <a:xfrm rot="16200000">
                    <a:off x="958217" y="1112021"/>
                    <a:ext cx="17217" cy="45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nvGrpSpPr>
                <p:cNvPr id="19" name="圆角矩形 18"/>
                <p:cNvGrpSpPr/>
                <p:nvPr>
                  <p:custDataLst>
                    <p:tags r:id="rId25"/>
                  </p:custDataLst>
                </p:nvPr>
              </p:nvGrpSpPr>
              <p:grpSpPr>
                <a:xfrm rot="5400000">
                  <a:off x="2025825" y="956829"/>
                  <a:ext cx="591960" cy="122280"/>
                  <a:chOff x="688848" y="1219200"/>
                  <a:chExt cx="560832" cy="115824"/>
                </a:xfrm>
              </p:grpSpPr>
              <p:pic>
                <p:nvPicPr>
                  <p:cNvPr id="999595" name="圆角矩形 18"/>
                  <p:cNvPicPr>
                    <a:picLocks noChangeArrowheads="1"/>
                  </p:cNvPicPr>
                  <p:nvPr>
                    <p:custDataLst>
                      <p:tags r:id="rId26"/>
                    </p:custDataLst>
                  </p:nvPr>
                </p:nvPicPr>
                <p:blipFill>
                  <a:blip r:embed="rId141">
                    <a:extLst>
                      <a:ext uri="{28A0092B-C50C-407E-A947-70E740481C1C}">
                        <a14:useLocalDpi xmlns:a14="http://schemas.microsoft.com/office/drawing/2010/main" val="0"/>
                      </a:ext>
                    </a:extLst>
                  </a:blip>
                  <a:stretch>
                    <a:fillRect/>
                  </a:stretch>
                </p:blipFill>
                <p:spPr bwMode="auto">
                  <a:xfrm>
                    <a:off x="688848" y="1219200"/>
                    <a:ext cx="560832" cy="115824"/>
                  </a:xfrm>
                  <a:prstGeom prst="rect">
                    <a:avLst/>
                  </a:prstGeom>
                  <a:noFill/>
                  <a:extLst>
                    <a:ext uri="{909E8E84-426E-40DD-AFC4-6F175D3DCCD1}">
                      <a14:hiddenFill xmlns:a14="http://schemas.microsoft.com/office/drawing/2010/main">
                        <a:solidFill>
                          <a:srgbClr val="FFFFFF"/>
                        </a:solidFill>
                      </a14:hiddenFill>
                    </a:ext>
                  </a:extLst>
                </p:spPr>
              </p:pic>
              <p:sp>
                <p:nvSpPr>
                  <p:cNvPr id="999596" name="Text Box 172"/>
                  <p:cNvSpPr txBox="1">
                    <a:spLocks noChangeArrowheads="1"/>
                  </p:cNvSpPr>
                  <p:nvPr>
                    <p:custDataLst>
                      <p:tags r:id="rId27"/>
                    </p:custDataLst>
                  </p:nvPr>
                </p:nvSpPr>
                <p:spPr bwMode="auto">
                  <a:xfrm rot="16200000">
                    <a:off x="958218" y="1046710"/>
                    <a:ext cx="17217" cy="45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grpSp>
      </p:grpSp>
      <p:sp>
        <p:nvSpPr>
          <p:cNvPr id="10" name="矩形 9"/>
          <p:cNvSpPr/>
          <p:nvPr userDrawn="1">
            <p:custDataLst>
              <p:tags r:id="rId5"/>
            </p:custDataLst>
          </p:nvPr>
        </p:nvSpPr>
        <p:spPr>
          <a:xfrm>
            <a:off x="0" y="0"/>
            <a:ext cx="12192000" cy="683895"/>
          </a:xfrm>
          <a:prstGeom prst="rect">
            <a:avLst/>
          </a:prstGeom>
          <a:solidFill>
            <a:srgbClr val="09ABA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Verdana" panose="020B0604030504040204"/>
              <a:ea typeface="微软雅黑" panose="020B0503020204020204" pitchFamily="34" charset="-122"/>
              <a:cs typeface="+mn-cs"/>
            </a:endParaRPr>
          </a:p>
        </p:txBody>
      </p:sp>
      <p:grpSp>
        <p:nvGrpSpPr>
          <p:cNvPr id="995361" name="Group 33"/>
          <p:cNvGrpSpPr/>
          <p:nvPr userDrawn="1">
            <p:custDataLst>
              <p:tags r:id="rId6"/>
            </p:custDataLst>
          </p:nvPr>
        </p:nvGrpSpPr>
        <p:grpSpPr>
          <a:xfrm>
            <a:off x="21273" y="40958"/>
            <a:ext cx="3527425" cy="622300"/>
            <a:chOff x="4522" y="2750"/>
            <a:chExt cx="4861" cy="552"/>
          </a:xfrm>
        </p:grpSpPr>
        <p:sp>
          <p:nvSpPr>
            <p:cNvPr id="11" name="圆角矩形 10"/>
            <p:cNvSpPr>
              <a:spLocks noChangeArrowheads="1"/>
            </p:cNvSpPr>
            <p:nvPr>
              <p:custDataLst>
                <p:tags r:id="rId8"/>
              </p:custDataLst>
            </p:nvPr>
          </p:nvSpPr>
          <p:spPr bwMode="auto">
            <a:xfrm>
              <a:off x="4522" y="2750"/>
              <a:ext cx="4861" cy="552"/>
            </a:xfrm>
            <a:prstGeom prst="roundRect">
              <a:avLst>
                <a:gd name="adj" fmla="val 50000"/>
              </a:avLst>
            </a:prstGeom>
            <a:gradFill rotWithShape="1">
              <a:gsLst>
                <a:gs pos="0">
                  <a:srgbClr val="FAFAFA"/>
                </a:gs>
                <a:gs pos="74001">
                  <a:srgbClr val="D7D7D7"/>
                </a:gs>
                <a:gs pos="83000">
                  <a:srgbClr val="D7D7D7"/>
                </a:gs>
                <a:gs pos="100000">
                  <a:srgbClr val="E4E4E4"/>
                </a:gs>
              </a:gsLst>
              <a:lin ang="5400000" scaled="1"/>
            </a:gradFill>
            <a:ln w="12700" algn="ctr">
              <a:solidFill>
                <a:srgbClr val="7F7F7F"/>
              </a:solidFill>
              <a:miter lim="800000"/>
            </a:ln>
          </p:spPr>
          <p:txBody>
            <a:bodyPr lIns="91477" tIns="45738" rIns="91477" bIns="45738" anchor="ctr"/>
            <a:lstStyle/>
            <a:p>
              <a:pPr algn="ctr" fontAlgn="auto">
                <a:spcBef>
                  <a:spcPct val="0"/>
                </a:spcBef>
                <a:spcAft>
                  <a:spcPct val="0"/>
                </a:spcAft>
                <a:defRPr/>
              </a:pPr>
              <a:endParaRPr lang="zh-CN" altLang="en-US" sz="1800">
                <a:solidFill>
                  <a:schemeClr val="lt1"/>
                </a:solidFill>
                <a:latin typeface="+mn-lt"/>
                <a:ea typeface="+mn-ea"/>
              </a:endParaRPr>
            </a:p>
          </p:txBody>
        </p:sp>
        <p:sp>
          <p:nvSpPr>
            <p:cNvPr id="12" name="任意多边形 11"/>
            <p:cNvSpPr/>
            <p:nvPr>
              <p:custDataLst>
                <p:tags r:id="rId9"/>
              </p:custDataLst>
            </p:nvPr>
          </p:nvSpPr>
          <p:spPr>
            <a:xfrm>
              <a:off x="4522" y="2750"/>
              <a:ext cx="4850" cy="297"/>
            </a:xfrm>
            <a:custGeom>
              <a:avLst/>
              <a:gdLst>
                <a:gd name="connsiteX0" fmla="*/ 368300 w 6483350"/>
                <a:gd name="connsiteY0" fmla="*/ 0 h 396875"/>
                <a:gd name="connsiteX1" fmla="*/ 6115050 w 6483350"/>
                <a:gd name="connsiteY1" fmla="*/ 0 h 396875"/>
                <a:gd name="connsiteX2" fmla="*/ 6483350 w 6483350"/>
                <a:gd name="connsiteY2" fmla="*/ 368300 h 396875"/>
                <a:gd name="connsiteX3" fmla="*/ 6477581 w 6483350"/>
                <a:gd name="connsiteY3" fmla="*/ 396875 h 396875"/>
                <a:gd name="connsiteX4" fmla="*/ 5769 w 6483350"/>
                <a:gd name="connsiteY4" fmla="*/ 396875 h 396875"/>
                <a:gd name="connsiteX5" fmla="*/ 0 w 6483350"/>
                <a:gd name="connsiteY5" fmla="*/ 368300 h 396875"/>
                <a:gd name="connsiteX6" fmla="*/ 368300 w 6483350"/>
                <a:gd name="connsiteY6" fmla="*/ 0 h 39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3350" h="396875">
                  <a:moveTo>
                    <a:pt x="368300" y="0"/>
                  </a:moveTo>
                  <a:lnTo>
                    <a:pt x="6115050" y="0"/>
                  </a:lnTo>
                  <a:cubicBezTo>
                    <a:pt x="6318456" y="0"/>
                    <a:pt x="6483350" y="164894"/>
                    <a:pt x="6483350" y="368300"/>
                  </a:cubicBezTo>
                  <a:lnTo>
                    <a:pt x="6477581" y="396875"/>
                  </a:lnTo>
                  <a:lnTo>
                    <a:pt x="5769" y="396875"/>
                  </a:lnTo>
                  <a:lnTo>
                    <a:pt x="0" y="368300"/>
                  </a:lnTo>
                  <a:cubicBezTo>
                    <a:pt x="0" y="164894"/>
                    <a:pt x="164894" y="0"/>
                    <a:pt x="368300" y="0"/>
                  </a:cubicBezTo>
                  <a:close/>
                </a:path>
              </a:pathLst>
            </a:cu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sz="1800"/>
            </a:p>
          </p:txBody>
        </p:sp>
      </p:grpSp>
      <p:sp>
        <p:nvSpPr>
          <p:cNvPr id="13" name="文本框 12"/>
          <p:cNvSpPr txBox="1"/>
          <p:nvPr userDrawn="1">
            <p:custDataLst>
              <p:tags r:id="rId7"/>
            </p:custDataLst>
          </p:nvPr>
        </p:nvSpPr>
        <p:spPr>
          <a:xfrm>
            <a:off x="508000" y="88900"/>
            <a:ext cx="1605280" cy="521970"/>
          </a:xfrm>
          <a:prstGeom prst="rect">
            <a:avLst/>
          </a:prstGeom>
          <a:noFill/>
        </p:spPr>
        <p:txBody>
          <a:bodyPr wrap="none" rtlCol="0">
            <a:spAutoFit/>
          </a:bodyPr>
          <a:lstStyle/>
          <a:p>
            <a:pPr algn="l"/>
            <a:r>
              <a:rPr lang="zh-CN" altLang="zh-CN" sz="2800">
                <a:latin typeface="微软雅黑" panose="020B0503020204020204" pitchFamily="34" charset="-122"/>
                <a:ea typeface="微软雅黑" panose="020B0503020204020204" pitchFamily="34" charset="-122"/>
                <a:cs typeface="楷体" panose="02010609060101010101" pitchFamily="49" charset="-122"/>
                <a:sym typeface="+mn-ea"/>
              </a:rPr>
              <a:t>课堂练习</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5" presetClass="entr" presetSubtype="0" fill="hold" nodeType="afterEffect">
                                  <p:stCondLst>
                                    <p:cond delay="0"/>
                                  </p:stCondLst>
                                  <p:childTnLst>
                                    <p:set>
                                      <p:cBhvr>
                                        <p:cTn id="12" dur="1" fill="hold">
                                          <p:stCondLst>
                                            <p:cond delay="0"/>
                                          </p:stCondLst>
                                        </p:cTn>
                                        <p:tgtEl>
                                          <p:spTgt spid="995361"/>
                                        </p:tgtEl>
                                        <p:attrNameLst>
                                          <p:attrName>style.visibility</p:attrName>
                                        </p:attrNameLst>
                                      </p:cBhvr>
                                      <p:to>
                                        <p:strVal val="visible"/>
                                      </p:to>
                                    </p:set>
                                    <p:anim calcmode="lin" valueType="num">
                                      <p:cBhvr>
                                        <p:cTn id="13" dur="2000" fill="hold"/>
                                        <p:tgtEl>
                                          <p:spTgt spid="995361"/>
                                        </p:tgtEl>
                                        <p:attrNameLst>
                                          <p:attrName>ppt_w</p:attrName>
                                        </p:attrNameLst>
                                      </p:cBhvr>
                                      <p:tavLst>
                                        <p:tav tm="0">
                                          <p:val>
                                            <p:fltVal val="0"/>
                                          </p:val>
                                        </p:tav>
                                        <p:tav tm="100000">
                                          <p:val>
                                            <p:strVal val="#ppt_w"/>
                                          </p:val>
                                        </p:tav>
                                      </p:tavLst>
                                    </p:anim>
                                    <p:anim calcmode="lin" valueType="num">
                                      <p:cBhvr>
                                        <p:cTn id="14" dur="2000" fill="hold"/>
                                        <p:tgtEl>
                                          <p:spTgt spid="995361"/>
                                        </p:tgtEl>
                                        <p:attrNameLst>
                                          <p:attrName>ppt_h</p:attrName>
                                        </p:attrNameLst>
                                      </p:cBhvr>
                                      <p:tavLst>
                                        <p:tav tm="0">
                                          <p:val>
                                            <p:fltVal val="0"/>
                                          </p:val>
                                        </p:tav>
                                        <p:tav tm="100000">
                                          <p:val>
                                            <p:strVal val="#ppt_h"/>
                                          </p:val>
                                        </p:tav>
                                      </p:tavLst>
                                    </p:anim>
                                    <p:anim calcmode="lin" valueType="num">
                                      <p:cBhvr>
                                        <p:cTn id="15" dur="2000" fill="hold"/>
                                        <p:tgtEl>
                                          <p:spTgt spid="995361"/>
                                        </p:tgtEl>
                                        <p:attrNameLst>
                                          <p:attrName>ppt_x</p:attrName>
                                        </p:attrNameLst>
                                      </p:cBhvr>
                                      <p:tavLst>
                                        <p:tav tm="0" fmla="#ppt_x+(cos(-2*pi*(1-$))*-#ppt_x-sin(-2*pi*(1-$))*(1-#ppt_y))*(1-$)">
                                          <p:val>
                                            <p:fltVal val="0"/>
                                          </p:val>
                                        </p:tav>
                                        <p:tav tm="100000">
                                          <p:val>
                                            <p:fltVal val="1"/>
                                          </p:val>
                                        </p:tav>
                                      </p:tavLst>
                                    </p:anim>
                                    <p:anim calcmode="lin" valueType="num">
                                      <p:cBhvr>
                                        <p:cTn id="16" dur="2000" fill="hold"/>
                                        <p:tgtEl>
                                          <p:spTgt spid="99536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2025/3/18/Tue</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grpSp>
        <p:nvGrpSpPr>
          <p:cNvPr id="5" name="组合 4"/>
          <p:cNvGrpSpPr/>
          <p:nvPr userDrawn="1">
            <p:custDataLst>
              <p:tags r:id="rId4"/>
            </p:custDataLst>
          </p:nvPr>
        </p:nvGrpSpPr>
        <p:grpSpPr>
          <a:xfrm>
            <a:off x="220345" y="852170"/>
            <a:ext cx="11588750" cy="5533390"/>
            <a:chOff x="982640" y="1286614"/>
            <a:chExt cx="10081118" cy="5023499"/>
          </a:xfrm>
        </p:grpSpPr>
        <p:grpSp>
          <p:nvGrpSpPr>
            <p:cNvPr id="6" name="圆角矩形 3"/>
            <p:cNvGrpSpPr/>
            <p:nvPr>
              <p:custDataLst>
                <p:tags r:id="rId10"/>
              </p:custDataLst>
            </p:nvPr>
          </p:nvGrpSpPr>
          <p:grpSpPr>
            <a:xfrm>
              <a:off x="950852" y="1146312"/>
              <a:ext cx="10394359" cy="5447021"/>
              <a:chOff x="713232" y="859536"/>
              <a:chExt cx="7796784" cy="4084320"/>
            </a:xfrm>
          </p:grpSpPr>
          <p:pic>
            <p:nvPicPr>
              <p:cNvPr id="999472" name="圆角矩形 3"/>
              <p:cNvPicPr>
                <a:picLocks noChangeArrowheads="1"/>
              </p:cNvPicPr>
              <p:nvPr>
                <p:custDataLst>
                  <p:tags r:id="rId134"/>
                </p:custDataLst>
              </p:nvPr>
            </p:nvPicPr>
            <p:blipFill>
              <a:blip r:embed="rId137">
                <a:extLst>
                  <a:ext uri="{28A0092B-C50C-407E-A947-70E740481C1C}">
                    <a14:useLocalDpi xmlns:a14="http://schemas.microsoft.com/office/drawing/2010/main" val="0"/>
                  </a:ext>
                </a:extLst>
              </a:blip>
              <a:stretch>
                <a:fillRect/>
              </a:stretch>
            </p:blipFill>
            <p:spPr bwMode="auto">
              <a:xfrm>
                <a:off x="713232" y="859536"/>
                <a:ext cx="7796784" cy="4084320"/>
              </a:xfrm>
              <a:prstGeom prst="rect">
                <a:avLst/>
              </a:prstGeom>
              <a:noFill/>
              <a:extLst>
                <a:ext uri="{909E8E84-426E-40DD-AFC4-6F175D3DCCD1}">
                  <a14:hiddenFill xmlns:a14="http://schemas.microsoft.com/office/drawing/2010/main">
                    <a:solidFill>
                      <a:srgbClr val="FFFFFF"/>
                    </a:solidFill>
                  </a14:hiddenFill>
                </a:ext>
              </a:extLst>
            </p:spPr>
          </p:pic>
          <p:sp>
            <p:nvSpPr>
              <p:cNvPr id="999473" name="Text Box 49"/>
              <p:cNvSpPr txBox="1">
                <a:spLocks noChangeArrowheads="1"/>
              </p:cNvSpPr>
              <p:nvPr>
                <p:custDataLst>
                  <p:tags r:id="rId135"/>
                </p:custDataLst>
              </p:nvPr>
            </p:nvSpPr>
            <p:spPr bwMode="auto">
              <a:xfrm rot="16200000">
                <a:off x="2725205" y="-842204"/>
                <a:ext cx="3663710" cy="738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sp>
          <p:nvSpPr>
            <p:cNvPr id="999474" name="圆角矩形 4"/>
            <p:cNvSpPr>
              <a:spLocks noChangeArrowheads="1"/>
            </p:cNvSpPr>
            <p:nvPr>
              <p:custDataLst>
                <p:tags r:id="rId11"/>
              </p:custDataLst>
            </p:nvPr>
          </p:nvSpPr>
          <p:spPr bwMode="auto">
            <a:xfrm rot="-5400000">
              <a:off x="3788070" y="-980490"/>
              <a:ext cx="4628185" cy="9557712"/>
            </a:xfrm>
            <a:prstGeom prst="roundRect">
              <a:avLst>
                <a:gd name="adj" fmla="val 0"/>
              </a:avLst>
            </a:prstGeom>
            <a:solidFill>
              <a:srgbClr val="F2F2F2"/>
            </a:solidFill>
            <a:ln>
              <a:noFill/>
            </a:ln>
            <a:effectLst>
              <a:outerShdw dist="88900" dir="2700000" algn="tl" rotWithShape="0">
                <a:srgbClr val="000000">
                  <a:alpha val="50000"/>
                </a:srgbClr>
              </a:outerShdw>
            </a:effectLst>
            <a:extLst>
              <a:ext uri="{91240B29-F687-4F45-9708-019B960494DF}">
                <a14:hiddenLine xmlns:a14="http://schemas.microsoft.com/office/drawing/2010/main" w="25400">
                  <a:solidFill>
                    <a:srgbClr val="000000"/>
                  </a:solidFill>
                  <a:miter lim="800000"/>
                  <a:headEnd/>
                  <a:tailEnd/>
                </a14:hiddenLine>
              </a:ext>
            </a:extLst>
          </p:spPr>
          <p:txBody>
            <a:bodyPr vert="eaVert" lIns="122822" tIns="61411" rIns="122822" bIns="61411" anchor="ctr"/>
            <a:lstStyle/>
            <a:p>
              <a:pPr algn="ctr" defTabSz="920750"/>
              <a:endParaRPr lang="zh-CN" altLang="en-US" sz="1300">
                <a:solidFill>
                  <a:srgbClr val="FFFFFF"/>
                </a:solidFill>
                <a:latin typeface="Calibri" panose="020F0502020204030204" charset="0"/>
              </a:endParaRPr>
            </a:p>
          </p:txBody>
        </p:sp>
        <p:grpSp>
          <p:nvGrpSpPr>
            <p:cNvPr id="999475" name="组合 5"/>
            <p:cNvGrpSpPr/>
            <p:nvPr>
              <p:custDataLst>
                <p:tags r:id="rId12"/>
              </p:custDataLst>
            </p:nvPr>
          </p:nvGrpSpPr>
          <p:grpSpPr>
            <a:xfrm>
              <a:off x="982640" y="1596963"/>
              <a:ext cx="751226" cy="4402810"/>
              <a:chOff x="982640" y="1596963"/>
              <a:chExt cx="751226" cy="4402810"/>
            </a:xfrm>
          </p:grpSpPr>
          <p:grpSp>
            <p:nvGrpSpPr>
              <p:cNvPr id="999476" name="组合 6"/>
              <p:cNvGrpSpPr/>
              <p:nvPr>
                <p:custDataLst>
                  <p:tags r:id="rId13"/>
                </p:custDataLst>
              </p:nvPr>
            </p:nvGrpSpPr>
            <p:grpSpPr>
              <a:xfrm rot="-5400000">
                <a:off x="-615716" y="3650191"/>
                <a:ext cx="4402810" cy="296354"/>
                <a:chOff x="2149635" y="1165383"/>
                <a:chExt cx="3485831" cy="234634"/>
              </a:xfrm>
            </p:grpSpPr>
            <p:grpSp>
              <p:nvGrpSpPr>
                <p:cNvPr id="999477" name="组合 37"/>
                <p:cNvGrpSpPr/>
                <p:nvPr>
                  <p:custDataLst>
                    <p:tags r:id="rId84"/>
                  </p:custDataLst>
                </p:nvPr>
              </p:nvGrpSpPr>
              <p:grpSpPr>
                <a:xfrm>
                  <a:off x="2149635" y="1165385"/>
                  <a:ext cx="234632" cy="234632"/>
                  <a:chOff x="2483014" y="1114427"/>
                  <a:chExt cx="209550" cy="209550"/>
                </a:xfrm>
              </p:grpSpPr>
              <p:sp>
                <p:nvSpPr>
                  <p:cNvPr id="999478" name="椭圆 65"/>
                  <p:cNvSpPr>
                    <a:spLocks noChangeArrowheads="1"/>
                  </p:cNvSpPr>
                  <p:nvPr>
                    <p:custDataLst>
                      <p:tags r:id="rId130"/>
                    </p:custDataLst>
                  </p:nvPr>
                </p:nvSpPr>
                <p:spPr bwMode="auto">
                  <a:xfrm>
                    <a:off x="2483014" y="1114427"/>
                    <a:ext cx="209550" cy="209550"/>
                  </a:xfrm>
                  <a:prstGeom prst="ellipse">
                    <a:avLst/>
                  </a:prstGeom>
                  <a:gradFill rotWithShape="0">
                    <a:gsLst>
                      <a:gs pos="0">
                        <a:srgbClr val="FFFFFF"/>
                      </a:gs>
                      <a:gs pos="17000">
                        <a:srgbClr val="A6A6A6"/>
                      </a:gs>
                      <a:gs pos="35001">
                        <a:srgbClr val="F2F2F2"/>
                      </a:gs>
                      <a:gs pos="55000">
                        <a:srgbClr val="A6A6A6"/>
                      </a:gs>
                      <a:gs pos="75000">
                        <a:srgbClr val="F2F2F2"/>
                      </a:gs>
                      <a:gs pos="100000">
                        <a:srgbClr val="A6A6A6"/>
                      </a:gs>
                    </a:gsLst>
                    <a:lin ang="2700000" scaled="1"/>
                  </a:gradFill>
                  <a:ln>
                    <a:noFill/>
                  </a:ln>
                  <a:effectLst>
                    <a:outerShdw dist="12700" dir="2700000" algn="tl" rotWithShape="0">
                      <a:srgbClr val="000000">
                        <a:alpha val="39999"/>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vert="eaVert" lIns="122822" tIns="61411" rIns="122822" bIns="61411" anchor="ctr"/>
                  <a:lstStyle/>
                  <a:p>
                    <a:pPr algn="ctr" defTabSz="920750"/>
                    <a:endParaRPr lang="zh-CN" altLang="en-US" sz="1300">
                      <a:solidFill>
                        <a:srgbClr val="FFFFFF"/>
                      </a:solidFill>
                      <a:latin typeface="Calibri" panose="020F0502020204030204" charset="0"/>
                    </a:endParaRPr>
                  </a:p>
                </p:txBody>
              </p:sp>
              <p:grpSp>
                <p:nvGrpSpPr>
                  <p:cNvPr id="67" name="椭圆 66"/>
                  <p:cNvGrpSpPr/>
                  <p:nvPr>
                    <p:custDataLst>
                      <p:tags r:id="rId131"/>
                    </p:custDataLst>
                  </p:nvPr>
                </p:nvGrpSpPr>
                <p:grpSpPr>
                  <a:xfrm rot="5400000">
                    <a:off x="2494487" y="1126563"/>
                    <a:ext cx="183890" cy="183955"/>
                    <a:chOff x="1091184" y="4291584"/>
                    <a:chExt cx="195072" cy="195072"/>
                  </a:xfrm>
                </p:grpSpPr>
                <p:pic>
                  <p:nvPicPr>
                    <p:cNvPr id="999480" name="椭圆 66"/>
                    <p:cNvPicPr>
                      <a:picLocks noChangeArrowheads="1"/>
                    </p:cNvPicPr>
                    <p:nvPr>
                      <p:custDataLst>
                        <p:tags r:id="rId132"/>
                      </p:custDataLst>
                    </p:nvPr>
                  </p:nvPicPr>
                  <p:blipFill>
                    <a:blip r:embed="rId138">
                      <a:extLst>
                        <a:ext uri="{28A0092B-C50C-407E-A947-70E740481C1C}">
                          <a14:useLocalDpi xmlns:a14="http://schemas.microsoft.com/office/drawing/2010/main" val="0"/>
                        </a:ext>
                      </a:extLst>
                    </a:blip>
                    <a:stretch>
                      <a:fillRect/>
                    </a:stretch>
                  </p:blipFill>
                  <p:spPr bwMode="auto">
                    <a:xfrm>
                      <a:off x="1091184" y="4291584"/>
                      <a:ext cx="195072" cy="195072"/>
                    </a:xfrm>
                    <a:prstGeom prst="rect">
                      <a:avLst/>
                    </a:prstGeom>
                    <a:noFill/>
                    <a:extLst>
                      <a:ext uri="{909E8E84-426E-40DD-AFC4-6F175D3DCCD1}">
                        <a14:hiddenFill xmlns:a14="http://schemas.microsoft.com/office/drawing/2010/main">
                          <a:solidFill>
                            <a:srgbClr val="FFFFFF"/>
                          </a:solidFill>
                        </a14:hiddenFill>
                      </a:ext>
                    </a:extLst>
                  </p:spPr>
                </p:pic>
                <p:sp>
                  <p:nvSpPr>
                    <p:cNvPr id="999481" name="Text Box 57"/>
                    <p:cNvSpPr txBox="1">
                      <a:spLocks noChangeArrowheads="1"/>
                    </p:cNvSpPr>
                    <p:nvPr>
                      <p:custDataLst>
                        <p:tags r:id="rId133"/>
                      </p:custDataLst>
                    </p:nvPr>
                  </p:nvSpPr>
                  <p:spPr bwMode="auto">
                    <a:xfrm rot="16200000">
                      <a:off x="1125140" y="4323383"/>
                      <a:ext cx="128559" cy="12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grpSp>
              <p:nvGrpSpPr>
                <p:cNvPr id="999482" name="组合 38"/>
                <p:cNvGrpSpPr/>
                <p:nvPr>
                  <p:custDataLst>
                    <p:tags r:id="rId85"/>
                  </p:custDataLst>
                </p:nvPr>
              </p:nvGrpSpPr>
              <p:grpSpPr>
                <a:xfrm>
                  <a:off x="2510880" y="1165385"/>
                  <a:ext cx="234632" cy="234632"/>
                  <a:chOff x="2483014" y="1114427"/>
                  <a:chExt cx="209550" cy="209550"/>
                </a:xfrm>
              </p:grpSpPr>
              <p:sp>
                <p:nvSpPr>
                  <p:cNvPr id="999483" name="椭圆 63"/>
                  <p:cNvSpPr>
                    <a:spLocks noChangeArrowheads="1"/>
                  </p:cNvSpPr>
                  <p:nvPr>
                    <p:custDataLst>
                      <p:tags r:id="rId126"/>
                    </p:custDataLst>
                  </p:nvPr>
                </p:nvSpPr>
                <p:spPr bwMode="auto">
                  <a:xfrm>
                    <a:off x="2483014" y="1114427"/>
                    <a:ext cx="209550" cy="209550"/>
                  </a:xfrm>
                  <a:prstGeom prst="ellipse">
                    <a:avLst/>
                  </a:prstGeom>
                  <a:gradFill rotWithShape="0">
                    <a:gsLst>
                      <a:gs pos="0">
                        <a:srgbClr val="FFFFFF"/>
                      </a:gs>
                      <a:gs pos="17000">
                        <a:srgbClr val="A6A6A6"/>
                      </a:gs>
                      <a:gs pos="35001">
                        <a:srgbClr val="F2F2F2"/>
                      </a:gs>
                      <a:gs pos="55000">
                        <a:srgbClr val="A6A6A6"/>
                      </a:gs>
                      <a:gs pos="75000">
                        <a:srgbClr val="F2F2F2"/>
                      </a:gs>
                      <a:gs pos="100000">
                        <a:srgbClr val="A6A6A6"/>
                      </a:gs>
                    </a:gsLst>
                    <a:lin ang="2700000" scaled="1"/>
                  </a:gradFill>
                  <a:ln>
                    <a:noFill/>
                  </a:ln>
                  <a:effectLst>
                    <a:outerShdw dist="12700" dir="2700000" algn="tl" rotWithShape="0">
                      <a:srgbClr val="000000">
                        <a:alpha val="39999"/>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vert="eaVert" lIns="122822" tIns="61411" rIns="122822" bIns="61411" anchor="ctr"/>
                  <a:lstStyle/>
                  <a:p>
                    <a:pPr algn="ctr" defTabSz="920750"/>
                    <a:endParaRPr lang="zh-CN" altLang="en-US" sz="1300">
                      <a:solidFill>
                        <a:srgbClr val="FFFFFF"/>
                      </a:solidFill>
                      <a:latin typeface="Calibri" panose="020F0502020204030204" charset="0"/>
                    </a:endParaRPr>
                  </a:p>
                </p:txBody>
              </p:sp>
              <p:grpSp>
                <p:nvGrpSpPr>
                  <p:cNvPr id="65" name="椭圆 64"/>
                  <p:cNvGrpSpPr/>
                  <p:nvPr>
                    <p:custDataLst>
                      <p:tags r:id="rId127"/>
                    </p:custDataLst>
                  </p:nvPr>
                </p:nvGrpSpPr>
                <p:grpSpPr>
                  <a:xfrm rot="5400000">
                    <a:off x="2493780" y="1126563"/>
                    <a:ext cx="183890" cy="183955"/>
                    <a:chOff x="1091184" y="3950208"/>
                    <a:chExt cx="195072" cy="195072"/>
                  </a:xfrm>
                </p:grpSpPr>
                <p:pic>
                  <p:nvPicPr>
                    <p:cNvPr id="999485" name="椭圆 64"/>
                    <p:cNvPicPr>
                      <a:picLocks noChangeArrowheads="1"/>
                    </p:cNvPicPr>
                    <p:nvPr>
                      <p:custDataLst>
                        <p:tags r:id="rId128"/>
                      </p:custDataLst>
                    </p:nvPr>
                  </p:nvPicPr>
                  <p:blipFill>
                    <a:blip r:embed="rId138">
                      <a:extLst>
                        <a:ext uri="{28A0092B-C50C-407E-A947-70E740481C1C}">
                          <a14:useLocalDpi xmlns:a14="http://schemas.microsoft.com/office/drawing/2010/main" val="0"/>
                        </a:ext>
                      </a:extLst>
                    </a:blip>
                    <a:stretch>
                      <a:fillRect/>
                    </a:stretch>
                  </p:blipFill>
                  <p:spPr bwMode="auto">
                    <a:xfrm>
                      <a:off x="1091184" y="3950208"/>
                      <a:ext cx="195072" cy="195072"/>
                    </a:xfrm>
                    <a:prstGeom prst="rect">
                      <a:avLst/>
                    </a:prstGeom>
                    <a:noFill/>
                    <a:extLst>
                      <a:ext uri="{909E8E84-426E-40DD-AFC4-6F175D3DCCD1}">
                        <a14:hiddenFill xmlns:a14="http://schemas.microsoft.com/office/drawing/2010/main">
                          <a:solidFill>
                            <a:srgbClr val="FFFFFF"/>
                          </a:solidFill>
                        </a14:hiddenFill>
                      </a:ext>
                    </a:extLst>
                  </p:spPr>
                </p:pic>
                <p:sp>
                  <p:nvSpPr>
                    <p:cNvPr id="999486" name="Text Box 62"/>
                    <p:cNvSpPr txBox="1">
                      <a:spLocks noChangeArrowheads="1"/>
                    </p:cNvSpPr>
                    <p:nvPr>
                      <p:custDataLst>
                        <p:tags r:id="rId129"/>
                      </p:custDataLst>
                    </p:nvPr>
                  </p:nvSpPr>
                  <p:spPr bwMode="auto">
                    <a:xfrm rot="16200000">
                      <a:off x="1125140" y="3981257"/>
                      <a:ext cx="128559" cy="12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grpSp>
              <p:nvGrpSpPr>
                <p:cNvPr id="999487" name="组合 39"/>
                <p:cNvGrpSpPr/>
                <p:nvPr>
                  <p:custDataLst>
                    <p:tags r:id="rId86"/>
                  </p:custDataLst>
                </p:nvPr>
              </p:nvGrpSpPr>
              <p:grpSpPr>
                <a:xfrm>
                  <a:off x="2872124" y="1165385"/>
                  <a:ext cx="234632" cy="234632"/>
                  <a:chOff x="2483014" y="1114427"/>
                  <a:chExt cx="209550" cy="209550"/>
                </a:xfrm>
              </p:grpSpPr>
              <p:sp>
                <p:nvSpPr>
                  <p:cNvPr id="999488" name="椭圆 61"/>
                  <p:cNvSpPr>
                    <a:spLocks noChangeArrowheads="1"/>
                  </p:cNvSpPr>
                  <p:nvPr>
                    <p:custDataLst>
                      <p:tags r:id="rId122"/>
                    </p:custDataLst>
                  </p:nvPr>
                </p:nvSpPr>
                <p:spPr bwMode="auto">
                  <a:xfrm>
                    <a:off x="2483014" y="1114427"/>
                    <a:ext cx="209550" cy="209550"/>
                  </a:xfrm>
                  <a:prstGeom prst="ellipse">
                    <a:avLst/>
                  </a:prstGeom>
                  <a:gradFill rotWithShape="0">
                    <a:gsLst>
                      <a:gs pos="0">
                        <a:srgbClr val="FFFFFF"/>
                      </a:gs>
                      <a:gs pos="17000">
                        <a:srgbClr val="A6A6A6"/>
                      </a:gs>
                      <a:gs pos="35001">
                        <a:srgbClr val="F2F2F2"/>
                      </a:gs>
                      <a:gs pos="55000">
                        <a:srgbClr val="A6A6A6"/>
                      </a:gs>
                      <a:gs pos="75000">
                        <a:srgbClr val="F2F2F2"/>
                      </a:gs>
                      <a:gs pos="100000">
                        <a:srgbClr val="A6A6A6"/>
                      </a:gs>
                    </a:gsLst>
                    <a:lin ang="2700000" scaled="1"/>
                  </a:gradFill>
                  <a:ln>
                    <a:noFill/>
                  </a:ln>
                  <a:effectLst>
                    <a:outerShdw dist="12700" dir="2700000" algn="tl" rotWithShape="0">
                      <a:srgbClr val="000000">
                        <a:alpha val="39999"/>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vert="eaVert" lIns="122822" tIns="61411" rIns="122822" bIns="61411" anchor="ctr"/>
                  <a:lstStyle/>
                  <a:p>
                    <a:pPr algn="ctr" defTabSz="920750"/>
                    <a:endParaRPr lang="zh-CN" altLang="en-US" sz="1300">
                      <a:solidFill>
                        <a:srgbClr val="FFFFFF"/>
                      </a:solidFill>
                      <a:latin typeface="Calibri" panose="020F0502020204030204" charset="0"/>
                    </a:endParaRPr>
                  </a:p>
                </p:txBody>
              </p:sp>
              <p:grpSp>
                <p:nvGrpSpPr>
                  <p:cNvPr id="63" name="椭圆 62"/>
                  <p:cNvGrpSpPr/>
                  <p:nvPr>
                    <p:custDataLst>
                      <p:tags r:id="rId123"/>
                    </p:custDataLst>
                  </p:nvPr>
                </p:nvGrpSpPr>
                <p:grpSpPr>
                  <a:xfrm rot="5400000">
                    <a:off x="2495948" y="1129437"/>
                    <a:ext cx="183890" cy="178206"/>
                    <a:chOff x="1091184" y="3608832"/>
                    <a:chExt cx="195072" cy="188976"/>
                  </a:xfrm>
                </p:grpSpPr>
                <p:pic>
                  <p:nvPicPr>
                    <p:cNvPr id="999490" name="椭圆 62"/>
                    <p:cNvPicPr>
                      <a:picLocks noChangeArrowheads="1"/>
                    </p:cNvPicPr>
                    <p:nvPr>
                      <p:custDataLst>
                        <p:tags r:id="rId124"/>
                      </p:custDataLst>
                    </p:nvPr>
                  </p:nvPicPr>
                  <p:blipFill>
                    <a:blip r:embed="rId139">
                      <a:extLst>
                        <a:ext uri="{28A0092B-C50C-407E-A947-70E740481C1C}">
                          <a14:useLocalDpi xmlns:a14="http://schemas.microsoft.com/office/drawing/2010/main" val="0"/>
                        </a:ext>
                      </a:extLst>
                    </a:blip>
                    <a:stretch>
                      <a:fillRect/>
                    </a:stretch>
                  </p:blipFill>
                  <p:spPr bwMode="auto">
                    <a:xfrm>
                      <a:off x="1091184" y="3608832"/>
                      <a:ext cx="195072" cy="188976"/>
                    </a:xfrm>
                    <a:prstGeom prst="rect">
                      <a:avLst/>
                    </a:prstGeom>
                    <a:noFill/>
                    <a:extLst>
                      <a:ext uri="{909E8E84-426E-40DD-AFC4-6F175D3DCCD1}">
                        <a14:hiddenFill xmlns:a14="http://schemas.microsoft.com/office/drawing/2010/main">
                          <a:solidFill>
                            <a:srgbClr val="FFFFFF"/>
                          </a:solidFill>
                        </a14:hiddenFill>
                      </a:ext>
                    </a:extLst>
                  </p:spPr>
                </p:pic>
                <p:sp>
                  <p:nvSpPr>
                    <p:cNvPr id="999491" name="Text Box 67"/>
                    <p:cNvSpPr txBox="1">
                      <a:spLocks noChangeArrowheads="1"/>
                    </p:cNvSpPr>
                    <p:nvPr>
                      <p:custDataLst>
                        <p:tags r:id="rId125"/>
                      </p:custDataLst>
                    </p:nvPr>
                  </p:nvSpPr>
                  <p:spPr bwMode="auto">
                    <a:xfrm rot="16200000">
                      <a:off x="1125140" y="3639132"/>
                      <a:ext cx="128559" cy="12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grpSp>
              <p:nvGrpSpPr>
                <p:cNvPr id="999492" name="组合 40"/>
                <p:cNvGrpSpPr/>
                <p:nvPr>
                  <p:custDataLst>
                    <p:tags r:id="rId87"/>
                  </p:custDataLst>
                </p:nvPr>
              </p:nvGrpSpPr>
              <p:grpSpPr>
                <a:xfrm>
                  <a:off x="3233369" y="1165385"/>
                  <a:ext cx="234632" cy="234632"/>
                  <a:chOff x="2483014" y="1114427"/>
                  <a:chExt cx="209550" cy="209550"/>
                </a:xfrm>
              </p:grpSpPr>
              <p:sp>
                <p:nvSpPr>
                  <p:cNvPr id="999493" name="椭圆 59"/>
                  <p:cNvSpPr>
                    <a:spLocks noChangeArrowheads="1"/>
                  </p:cNvSpPr>
                  <p:nvPr>
                    <p:custDataLst>
                      <p:tags r:id="rId118"/>
                    </p:custDataLst>
                  </p:nvPr>
                </p:nvSpPr>
                <p:spPr bwMode="auto">
                  <a:xfrm>
                    <a:off x="2483014" y="1114427"/>
                    <a:ext cx="209550" cy="209550"/>
                  </a:xfrm>
                  <a:prstGeom prst="ellipse">
                    <a:avLst/>
                  </a:prstGeom>
                  <a:gradFill rotWithShape="0">
                    <a:gsLst>
                      <a:gs pos="0">
                        <a:srgbClr val="FFFFFF"/>
                      </a:gs>
                      <a:gs pos="17000">
                        <a:srgbClr val="A6A6A6"/>
                      </a:gs>
                      <a:gs pos="35001">
                        <a:srgbClr val="F2F2F2"/>
                      </a:gs>
                      <a:gs pos="55000">
                        <a:srgbClr val="A6A6A6"/>
                      </a:gs>
                      <a:gs pos="75000">
                        <a:srgbClr val="F2F2F2"/>
                      </a:gs>
                      <a:gs pos="100000">
                        <a:srgbClr val="A6A6A6"/>
                      </a:gs>
                    </a:gsLst>
                    <a:lin ang="2700000" scaled="1"/>
                  </a:gradFill>
                  <a:ln>
                    <a:noFill/>
                  </a:ln>
                  <a:effectLst>
                    <a:outerShdw dist="12700" dir="2700000" algn="tl" rotWithShape="0">
                      <a:srgbClr val="000000">
                        <a:alpha val="39999"/>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vert="eaVert" lIns="122822" tIns="61411" rIns="122822" bIns="61411" anchor="ctr"/>
                  <a:lstStyle/>
                  <a:p>
                    <a:pPr algn="ctr" defTabSz="920750"/>
                    <a:endParaRPr lang="zh-CN" altLang="en-US" sz="1300">
                      <a:solidFill>
                        <a:srgbClr val="FFFFFF"/>
                      </a:solidFill>
                      <a:latin typeface="Calibri" panose="020F0502020204030204" charset="0"/>
                    </a:endParaRPr>
                  </a:p>
                </p:txBody>
              </p:sp>
              <p:grpSp>
                <p:nvGrpSpPr>
                  <p:cNvPr id="61" name="椭圆 60"/>
                  <p:cNvGrpSpPr/>
                  <p:nvPr>
                    <p:custDataLst>
                      <p:tags r:id="rId119"/>
                    </p:custDataLst>
                  </p:nvPr>
                </p:nvGrpSpPr>
                <p:grpSpPr>
                  <a:xfrm rot="5400000">
                    <a:off x="2498115" y="1126563"/>
                    <a:ext cx="183890" cy="183955"/>
                    <a:chOff x="1091184" y="3261360"/>
                    <a:chExt cx="195072" cy="195072"/>
                  </a:xfrm>
                </p:grpSpPr>
                <p:pic>
                  <p:nvPicPr>
                    <p:cNvPr id="999495" name="椭圆 60"/>
                    <p:cNvPicPr>
                      <a:picLocks noChangeArrowheads="1"/>
                    </p:cNvPicPr>
                    <p:nvPr>
                      <p:custDataLst>
                        <p:tags r:id="rId120"/>
                      </p:custDataLst>
                    </p:nvPr>
                  </p:nvPicPr>
                  <p:blipFill>
                    <a:blip r:embed="rId138">
                      <a:extLst>
                        <a:ext uri="{28A0092B-C50C-407E-A947-70E740481C1C}">
                          <a14:useLocalDpi xmlns:a14="http://schemas.microsoft.com/office/drawing/2010/main" val="0"/>
                        </a:ext>
                      </a:extLst>
                    </a:blip>
                    <a:stretch>
                      <a:fillRect/>
                    </a:stretch>
                  </p:blipFill>
                  <p:spPr bwMode="auto">
                    <a:xfrm>
                      <a:off x="1091184" y="3261360"/>
                      <a:ext cx="195072" cy="195072"/>
                    </a:xfrm>
                    <a:prstGeom prst="rect">
                      <a:avLst/>
                    </a:prstGeom>
                    <a:noFill/>
                    <a:extLst>
                      <a:ext uri="{909E8E84-426E-40DD-AFC4-6F175D3DCCD1}">
                        <a14:hiddenFill xmlns:a14="http://schemas.microsoft.com/office/drawing/2010/main">
                          <a:solidFill>
                            <a:srgbClr val="FFFFFF"/>
                          </a:solidFill>
                        </a14:hiddenFill>
                      </a:ext>
                    </a:extLst>
                  </p:spPr>
                </p:pic>
                <p:sp>
                  <p:nvSpPr>
                    <p:cNvPr id="999496" name="Text Box 72"/>
                    <p:cNvSpPr txBox="1">
                      <a:spLocks noChangeArrowheads="1"/>
                    </p:cNvSpPr>
                    <p:nvPr>
                      <p:custDataLst>
                        <p:tags r:id="rId121"/>
                      </p:custDataLst>
                    </p:nvPr>
                  </p:nvSpPr>
                  <p:spPr bwMode="auto">
                    <a:xfrm rot="16200000">
                      <a:off x="1125140" y="3297006"/>
                      <a:ext cx="128559" cy="12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grpSp>
              <p:nvGrpSpPr>
                <p:cNvPr id="999497" name="组合 41"/>
                <p:cNvGrpSpPr/>
                <p:nvPr>
                  <p:custDataLst>
                    <p:tags r:id="rId88"/>
                  </p:custDataLst>
                </p:nvPr>
              </p:nvGrpSpPr>
              <p:grpSpPr>
                <a:xfrm>
                  <a:off x="3594615" y="1165383"/>
                  <a:ext cx="234632" cy="234632"/>
                  <a:chOff x="2483014" y="1114427"/>
                  <a:chExt cx="209550" cy="209550"/>
                </a:xfrm>
              </p:grpSpPr>
              <p:sp>
                <p:nvSpPr>
                  <p:cNvPr id="999498" name="椭圆 57"/>
                  <p:cNvSpPr>
                    <a:spLocks noChangeArrowheads="1"/>
                  </p:cNvSpPr>
                  <p:nvPr>
                    <p:custDataLst>
                      <p:tags r:id="rId114"/>
                    </p:custDataLst>
                  </p:nvPr>
                </p:nvSpPr>
                <p:spPr bwMode="auto">
                  <a:xfrm>
                    <a:off x="2483014" y="1114427"/>
                    <a:ext cx="209550" cy="209550"/>
                  </a:xfrm>
                  <a:prstGeom prst="ellipse">
                    <a:avLst/>
                  </a:prstGeom>
                  <a:gradFill rotWithShape="0">
                    <a:gsLst>
                      <a:gs pos="0">
                        <a:srgbClr val="FFFFFF"/>
                      </a:gs>
                      <a:gs pos="17000">
                        <a:srgbClr val="A6A6A6"/>
                      </a:gs>
                      <a:gs pos="35001">
                        <a:srgbClr val="F2F2F2"/>
                      </a:gs>
                      <a:gs pos="55000">
                        <a:srgbClr val="A6A6A6"/>
                      </a:gs>
                      <a:gs pos="75000">
                        <a:srgbClr val="F2F2F2"/>
                      </a:gs>
                      <a:gs pos="100000">
                        <a:srgbClr val="A6A6A6"/>
                      </a:gs>
                    </a:gsLst>
                    <a:lin ang="2700000" scaled="1"/>
                  </a:gradFill>
                  <a:ln>
                    <a:noFill/>
                  </a:ln>
                  <a:effectLst>
                    <a:outerShdw dist="12700" dir="2700000" algn="tl" rotWithShape="0">
                      <a:srgbClr val="000000">
                        <a:alpha val="39999"/>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vert="eaVert" lIns="122822" tIns="61411" rIns="122822" bIns="61411" anchor="ctr"/>
                  <a:lstStyle/>
                  <a:p>
                    <a:pPr algn="ctr" defTabSz="920750"/>
                    <a:endParaRPr lang="zh-CN" altLang="en-US" sz="1300">
                      <a:solidFill>
                        <a:srgbClr val="FFFFFF"/>
                      </a:solidFill>
                      <a:latin typeface="Calibri" panose="020F0502020204030204" charset="0"/>
                    </a:endParaRPr>
                  </a:p>
                </p:txBody>
              </p:sp>
              <p:grpSp>
                <p:nvGrpSpPr>
                  <p:cNvPr id="59" name="椭圆 58"/>
                  <p:cNvGrpSpPr/>
                  <p:nvPr>
                    <p:custDataLst>
                      <p:tags r:id="rId115"/>
                    </p:custDataLst>
                  </p:nvPr>
                </p:nvGrpSpPr>
                <p:grpSpPr>
                  <a:xfrm rot="5400000">
                    <a:off x="2497406" y="1126564"/>
                    <a:ext cx="183890" cy="183955"/>
                    <a:chOff x="1091184" y="2919984"/>
                    <a:chExt cx="195072" cy="195072"/>
                  </a:xfrm>
                </p:grpSpPr>
                <p:pic>
                  <p:nvPicPr>
                    <p:cNvPr id="999500" name="椭圆 58"/>
                    <p:cNvPicPr>
                      <a:picLocks noChangeArrowheads="1"/>
                    </p:cNvPicPr>
                    <p:nvPr>
                      <p:custDataLst>
                        <p:tags r:id="rId116"/>
                      </p:custDataLst>
                    </p:nvPr>
                  </p:nvPicPr>
                  <p:blipFill>
                    <a:blip r:embed="rId138">
                      <a:extLst>
                        <a:ext uri="{28A0092B-C50C-407E-A947-70E740481C1C}">
                          <a14:useLocalDpi xmlns:a14="http://schemas.microsoft.com/office/drawing/2010/main" val="0"/>
                        </a:ext>
                      </a:extLst>
                    </a:blip>
                    <a:stretch>
                      <a:fillRect/>
                    </a:stretch>
                  </p:blipFill>
                  <p:spPr bwMode="auto">
                    <a:xfrm>
                      <a:off x="1091184" y="2919984"/>
                      <a:ext cx="195072" cy="195072"/>
                    </a:xfrm>
                    <a:prstGeom prst="rect">
                      <a:avLst/>
                    </a:prstGeom>
                    <a:noFill/>
                    <a:extLst>
                      <a:ext uri="{909E8E84-426E-40DD-AFC4-6F175D3DCCD1}">
                        <a14:hiddenFill xmlns:a14="http://schemas.microsoft.com/office/drawing/2010/main">
                          <a:solidFill>
                            <a:srgbClr val="FFFFFF"/>
                          </a:solidFill>
                        </a14:hiddenFill>
                      </a:ext>
                    </a:extLst>
                  </p:spPr>
                </p:pic>
                <p:sp>
                  <p:nvSpPr>
                    <p:cNvPr id="999501" name="Text Box 77"/>
                    <p:cNvSpPr txBox="1">
                      <a:spLocks noChangeArrowheads="1"/>
                    </p:cNvSpPr>
                    <p:nvPr>
                      <p:custDataLst>
                        <p:tags r:id="rId117"/>
                      </p:custDataLst>
                    </p:nvPr>
                  </p:nvSpPr>
                  <p:spPr bwMode="auto">
                    <a:xfrm rot="16200000">
                      <a:off x="1125139" y="2954879"/>
                      <a:ext cx="128559" cy="12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grpSp>
              <p:nvGrpSpPr>
                <p:cNvPr id="999502" name="组合 42"/>
                <p:cNvGrpSpPr/>
                <p:nvPr>
                  <p:custDataLst>
                    <p:tags r:id="rId89"/>
                  </p:custDataLst>
                </p:nvPr>
              </p:nvGrpSpPr>
              <p:grpSpPr>
                <a:xfrm>
                  <a:off x="3955858" y="1165384"/>
                  <a:ext cx="234632" cy="234632"/>
                  <a:chOff x="2483014" y="1114427"/>
                  <a:chExt cx="209550" cy="209550"/>
                </a:xfrm>
              </p:grpSpPr>
              <p:sp>
                <p:nvSpPr>
                  <p:cNvPr id="999503" name="椭圆 55"/>
                  <p:cNvSpPr>
                    <a:spLocks noChangeArrowheads="1"/>
                  </p:cNvSpPr>
                  <p:nvPr>
                    <p:custDataLst>
                      <p:tags r:id="rId110"/>
                    </p:custDataLst>
                  </p:nvPr>
                </p:nvSpPr>
                <p:spPr bwMode="auto">
                  <a:xfrm>
                    <a:off x="2483014" y="1114427"/>
                    <a:ext cx="209550" cy="209550"/>
                  </a:xfrm>
                  <a:prstGeom prst="ellipse">
                    <a:avLst/>
                  </a:prstGeom>
                  <a:gradFill rotWithShape="0">
                    <a:gsLst>
                      <a:gs pos="0">
                        <a:srgbClr val="FFFFFF"/>
                      </a:gs>
                      <a:gs pos="17000">
                        <a:srgbClr val="A6A6A6"/>
                      </a:gs>
                      <a:gs pos="35001">
                        <a:srgbClr val="F2F2F2"/>
                      </a:gs>
                      <a:gs pos="55000">
                        <a:srgbClr val="A6A6A6"/>
                      </a:gs>
                      <a:gs pos="75000">
                        <a:srgbClr val="F2F2F2"/>
                      </a:gs>
                      <a:gs pos="100000">
                        <a:srgbClr val="A6A6A6"/>
                      </a:gs>
                    </a:gsLst>
                    <a:lin ang="2700000" scaled="1"/>
                  </a:gradFill>
                  <a:ln>
                    <a:noFill/>
                  </a:ln>
                  <a:effectLst>
                    <a:outerShdw dist="12700" dir="2700000" algn="tl" rotWithShape="0">
                      <a:srgbClr val="000000">
                        <a:alpha val="39999"/>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vert="eaVert" lIns="122822" tIns="61411" rIns="122822" bIns="61411" anchor="ctr"/>
                  <a:lstStyle/>
                  <a:p>
                    <a:pPr algn="ctr" defTabSz="920750"/>
                    <a:endParaRPr lang="zh-CN" altLang="en-US" sz="1300">
                      <a:solidFill>
                        <a:srgbClr val="FFFFFF"/>
                      </a:solidFill>
                      <a:latin typeface="Calibri" panose="020F0502020204030204" charset="0"/>
                    </a:endParaRPr>
                  </a:p>
                </p:txBody>
              </p:sp>
              <p:grpSp>
                <p:nvGrpSpPr>
                  <p:cNvPr id="57" name="椭圆 56"/>
                  <p:cNvGrpSpPr/>
                  <p:nvPr>
                    <p:custDataLst>
                      <p:tags r:id="rId111"/>
                    </p:custDataLst>
                  </p:nvPr>
                </p:nvGrpSpPr>
                <p:grpSpPr>
                  <a:xfrm rot="5400000">
                    <a:off x="2496701" y="1126564"/>
                    <a:ext cx="183890" cy="183955"/>
                    <a:chOff x="1091184" y="2578608"/>
                    <a:chExt cx="195072" cy="195072"/>
                  </a:xfrm>
                </p:grpSpPr>
                <p:pic>
                  <p:nvPicPr>
                    <p:cNvPr id="999505" name="椭圆 56"/>
                    <p:cNvPicPr>
                      <a:picLocks noChangeArrowheads="1"/>
                    </p:cNvPicPr>
                    <p:nvPr>
                      <p:custDataLst>
                        <p:tags r:id="rId112"/>
                      </p:custDataLst>
                    </p:nvPr>
                  </p:nvPicPr>
                  <p:blipFill>
                    <a:blip r:embed="rId138">
                      <a:extLst>
                        <a:ext uri="{28A0092B-C50C-407E-A947-70E740481C1C}">
                          <a14:useLocalDpi xmlns:a14="http://schemas.microsoft.com/office/drawing/2010/main" val="0"/>
                        </a:ext>
                      </a:extLst>
                    </a:blip>
                    <a:stretch>
                      <a:fillRect/>
                    </a:stretch>
                  </p:blipFill>
                  <p:spPr bwMode="auto">
                    <a:xfrm>
                      <a:off x="1091184" y="2578608"/>
                      <a:ext cx="195072" cy="195072"/>
                    </a:xfrm>
                    <a:prstGeom prst="rect">
                      <a:avLst/>
                    </a:prstGeom>
                    <a:noFill/>
                    <a:extLst>
                      <a:ext uri="{909E8E84-426E-40DD-AFC4-6F175D3DCCD1}">
                        <a14:hiddenFill xmlns:a14="http://schemas.microsoft.com/office/drawing/2010/main">
                          <a:solidFill>
                            <a:srgbClr val="FFFFFF"/>
                          </a:solidFill>
                        </a14:hiddenFill>
                      </a:ext>
                    </a:extLst>
                  </p:spPr>
                </p:pic>
                <p:sp>
                  <p:nvSpPr>
                    <p:cNvPr id="999506" name="Text Box 82"/>
                    <p:cNvSpPr txBox="1">
                      <a:spLocks noChangeArrowheads="1"/>
                    </p:cNvSpPr>
                    <p:nvPr>
                      <p:custDataLst>
                        <p:tags r:id="rId113"/>
                      </p:custDataLst>
                    </p:nvPr>
                  </p:nvSpPr>
                  <p:spPr bwMode="auto">
                    <a:xfrm rot="16200000">
                      <a:off x="1125139" y="2612755"/>
                      <a:ext cx="128559" cy="12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grpSp>
              <p:nvGrpSpPr>
                <p:cNvPr id="999507" name="组合 43"/>
                <p:cNvGrpSpPr/>
                <p:nvPr>
                  <p:custDataLst>
                    <p:tags r:id="rId90"/>
                  </p:custDataLst>
                </p:nvPr>
              </p:nvGrpSpPr>
              <p:grpSpPr>
                <a:xfrm>
                  <a:off x="4317103" y="1165384"/>
                  <a:ext cx="234632" cy="234632"/>
                  <a:chOff x="2483014" y="1114427"/>
                  <a:chExt cx="209550" cy="209550"/>
                </a:xfrm>
              </p:grpSpPr>
              <p:sp>
                <p:nvSpPr>
                  <p:cNvPr id="999508" name="椭圆 53"/>
                  <p:cNvSpPr>
                    <a:spLocks noChangeArrowheads="1"/>
                  </p:cNvSpPr>
                  <p:nvPr>
                    <p:custDataLst>
                      <p:tags r:id="rId106"/>
                    </p:custDataLst>
                  </p:nvPr>
                </p:nvSpPr>
                <p:spPr bwMode="auto">
                  <a:xfrm>
                    <a:off x="2483014" y="1114427"/>
                    <a:ext cx="209550" cy="209550"/>
                  </a:xfrm>
                  <a:prstGeom prst="ellipse">
                    <a:avLst/>
                  </a:prstGeom>
                  <a:gradFill rotWithShape="0">
                    <a:gsLst>
                      <a:gs pos="0">
                        <a:srgbClr val="FFFFFF"/>
                      </a:gs>
                      <a:gs pos="17000">
                        <a:srgbClr val="A6A6A6"/>
                      </a:gs>
                      <a:gs pos="35001">
                        <a:srgbClr val="F2F2F2"/>
                      </a:gs>
                      <a:gs pos="55000">
                        <a:srgbClr val="A6A6A6"/>
                      </a:gs>
                      <a:gs pos="75000">
                        <a:srgbClr val="F2F2F2"/>
                      </a:gs>
                      <a:gs pos="100000">
                        <a:srgbClr val="A6A6A6"/>
                      </a:gs>
                    </a:gsLst>
                    <a:lin ang="2700000" scaled="1"/>
                  </a:gradFill>
                  <a:ln>
                    <a:noFill/>
                  </a:ln>
                  <a:effectLst>
                    <a:outerShdw dist="12700" dir="2700000" algn="tl" rotWithShape="0">
                      <a:srgbClr val="000000">
                        <a:alpha val="39999"/>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vert="eaVert" lIns="122822" tIns="61411" rIns="122822" bIns="61411" anchor="ctr"/>
                  <a:lstStyle/>
                  <a:p>
                    <a:pPr algn="ctr" defTabSz="920750"/>
                    <a:endParaRPr lang="zh-CN" altLang="en-US" sz="1300">
                      <a:solidFill>
                        <a:srgbClr val="FFFFFF"/>
                      </a:solidFill>
                      <a:latin typeface="Calibri" panose="020F0502020204030204" charset="0"/>
                    </a:endParaRPr>
                  </a:p>
                </p:txBody>
              </p:sp>
              <p:grpSp>
                <p:nvGrpSpPr>
                  <p:cNvPr id="55" name="椭圆 54"/>
                  <p:cNvGrpSpPr/>
                  <p:nvPr>
                    <p:custDataLst>
                      <p:tags r:id="rId107"/>
                    </p:custDataLst>
                  </p:nvPr>
                </p:nvGrpSpPr>
                <p:grpSpPr>
                  <a:xfrm rot="5400000">
                    <a:off x="2495994" y="1126564"/>
                    <a:ext cx="183890" cy="183955"/>
                    <a:chOff x="1091184" y="2237232"/>
                    <a:chExt cx="195072" cy="195072"/>
                  </a:xfrm>
                </p:grpSpPr>
                <p:pic>
                  <p:nvPicPr>
                    <p:cNvPr id="999510" name="椭圆 54"/>
                    <p:cNvPicPr>
                      <a:picLocks noChangeArrowheads="1"/>
                    </p:cNvPicPr>
                    <p:nvPr>
                      <p:custDataLst>
                        <p:tags r:id="rId108"/>
                      </p:custDataLst>
                    </p:nvPr>
                  </p:nvPicPr>
                  <p:blipFill>
                    <a:blip r:embed="rId138">
                      <a:extLst>
                        <a:ext uri="{28A0092B-C50C-407E-A947-70E740481C1C}">
                          <a14:useLocalDpi xmlns:a14="http://schemas.microsoft.com/office/drawing/2010/main" val="0"/>
                        </a:ext>
                      </a:extLst>
                    </a:blip>
                    <a:stretch>
                      <a:fillRect/>
                    </a:stretch>
                  </p:blipFill>
                  <p:spPr bwMode="auto">
                    <a:xfrm>
                      <a:off x="1091184" y="2237232"/>
                      <a:ext cx="195072" cy="195072"/>
                    </a:xfrm>
                    <a:prstGeom prst="rect">
                      <a:avLst/>
                    </a:prstGeom>
                    <a:noFill/>
                    <a:extLst>
                      <a:ext uri="{909E8E84-426E-40DD-AFC4-6F175D3DCCD1}">
                        <a14:hiddenFill xmlns:a14="http://schemas.microsoft.com/office/drawing/2010/main">
                          <a:solidFill>
                            <a:srgbClr val="FFFFFF"/>
                          </a:solidFill>
                        </a14:hiddenFill>
                      </a:ext>
                    </a:extLst>
                  </p:spPr>
                </p:pic>
                <p:sp>
                  <p:nvSpPr>
                    <p:cNvPr id="999511" name="Text Box 87"/>
                    <p:cNvSpPr txBox="1">
                      <a:spLocks noChangeArrowheads="1"/>
                    </p:cNvSpPr>
                    <p:nvPr>
                      <p:custDataLst>
                        <p:tags r:id="rId109"/>
                      </p:custDataLst>
                    </p:nvPr>
                  </p:nvSpPr>
                  <p:spPr bwMode="auto">
                    <a:xfrm rot="16200000">
                      <a:off x="1125139" y="2270629"/>
                      <a:ext cx="128559" cy="12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grpSp>
              <p:nvGrpSpPr>
                <p:cNvPr id="999512" name="组合 44"/>
                <p:cNvGrpSpPr/>
                <p:nvPr>
                  <p:custDataLst>
                    <p:tags r:id="rId91"/>
                  </p:custDataLst>
                </p:nvPr>
              </p:nvGrpSpPr>
              <p:grpSpPr>
                <a:xfrm>
                  <a:off x="4678347" y="1165384"/>
                  <a:ext cx="234632" cy="234632"/>
                  <a:chOff x="2483014" y="1114427"/>
                  <a:chExt cx="209550" cy="209550"/>
                </a:xfrm>
              </p:grpSpPr>
              <p:sp>
                <p:nvSpPr>
                  <p:cNvPr id="999513" name="椭圆 51"/>
                  <p:cNvSpPr>
                    <a:spLocks noChangeArrowheads="1"/>
                  </p:cNvSpPr>
                  <p:nvPr>
                    <p:custDataLst>
                      <p:tags r:id="rId102"/>
                    </p:custDataLst>
                  </p:nvPr>
                </p:nvSpPr>
                <p:spPr bwMode="auto">
                  <a:xfrm>
                    <a:off x="2483014" y="1114427"/>
                    <a:ext cx="209550" cy="209550"/>
                  </a:xfrm>
                  <a:prstGeom prst="ellipse">
                    <a:avLst/>
                  </a:prstGeom>
                  <a:gradFill rotWithShape="0">
                    <a:gsLst>
                      <a:gs pos="0">
                        <a:srgbClr val="FFFFFF"/>
                      </a:gs>
                      <a:gs pos="17000">
                        <a:srgbClr val="A6A6A6"/>
                      </a:gs>
                      <a:gs pos="35001">
                        <a:srgbClr val="F2F2F2"/>
                      </a:gs>
                      <a:gs pos="55000">
                        <a:srgbClr val="A6A6A6"/>
                      </a:gs>
                      <a:gs pos="75000">
                        <a:srgbClr val="F2F2F2"/>
                      </a:gs>
                      <a:gs pos="100000">
                        <a:srgbClr val="A6A6A6"/>
                      </a:gs>
                    </a:gsLst>
                    <a:lin ang="2700000" scaled="1"/>
                  </a:gradFill>
                  <a:ln>
                    <a:noFill/>
                  </a:ln>
                  <a:effectLst>
                    <a:outerShdw dist="12700" dir="2700000" algn="tl" rotWithShape="0">
                      <a:srgbClr val="000000">
                        <a:alpha val="39999"/>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vert="eaVert" lIns="122822" tIns="61411" rIns="122822" bIns="61411" anchor="ctr"/>
                  <a:lstStyle/>
                  <a:p>
                    <a:pPr algn="ctr" defTabSz="920750"/>
                    <a:endParaRPr lang="zh-CN" altLang="en-US" sz="1300">
                      <a:solidFill>
                        <a:srgbClr val="FFFFFF"/>
                      </a:solidFill>
                      <a:latin typeface="Calibri" panose="020F0502020204030204" charset="0"/>
                    </a:endParaRPr>
                  </a:p>
                </p:txBody>
              </p:sp>
              <p:grpSp>
                <p:nvGrpSpPr>
                  <p:cNvPr id="53" name="椭圆 52"/>
                  <p:cNvGrpSpPr/>
                  <p:nvPr>
                    <p:custDataLst>
                      <p:tags r:id="rId103"/>
                    </p:custDataLst>
                  </p:nvPr>
                </p:nvGrpSpPr>
                <p:grpSpPr>
                  <a:xfrm rot="5400000">
                    <a:off x="2495287" y="1126564"/>
                    <a:ext cx="183890" cy="183955"/>
                    <a:chOff x="1091184" y="1895856"/>
                    <a:chExt cx="195072" cy="195072"/>
                  </a:xfrm>
                </p:grpSpPr>
                <p:pic>
                  <p:nvPicPr>
                    <p:cNvPr id="999515" name="椭圆 52"/>
                    <p:cNvPicPr>
                      <a:picLocks noChangeArrowheads="1"/>
                    </p:cNvPicPr>
                    <p:nvPr>
                      <p:custDataLst>
                        <p:tags r:id="rId104"/>
                      </p:custDataLst>
                    </p:nvPr>
                  </p:nvPicPr>
                  <p:blipFill>
                    <a:blip r:embed="rId138">
                      <a:extLst>
                        <a:ext uri="{28A0092B-C50C-407E-A947-70E740481C1C}">
                          <a14:useLocalDpi xmlns:a14="http://schemas.microsoft.com/office/drawing/2010/main" val="0"/>
                        </a:ext>
                      </a:extLst>
                    </a:blip>
                    <a:stretch>
                      <a:fillRect/>
                    </a:stretch>
                  </p:blipFill>
                  <p:spPr bwMode="auto">
                    <a:xfrm>
                      <a:off x="1091184" y="1895856"/>
                      <a:ext cx="195072" cy="195072"/>
                    </a:xfrm>
                    <a:prstGeom prst="rect">
                      <a:avLst/>
                    </a:prstGeom>
                    <a:noFill/>
                    <a:extLst>
                      <a:ext uri="{909E8E84-426E-40DD-AFC4-6F175D3DCCD1}">
                        <a14:hiddenFill xmlns:a14="http://schemas.microsoft.com/office/drawing/2010/main">
                          <a:solidFill>
                            <a:srgbClr val="FFFFFF"/>
                          </a:solidFill>
                        </a14:hiddenFill>
                      </a:ext>
                    </a:extLst>
                  </p:spPr>
                </p:pic>
                <p:sp>
                  <p:nvSpPr>
                    <p:cNvPr id="999516" name="Text Box 92"/>
                    <p:cNvSpPr txBox="1">
                      <a:spLocks noChangeArrowheads="1"/>
                    </p:cNvSpPr>
                    <p:nvPr>
                      <p:custDataLst>
                        <p:tags r:id="rId105"/>
                      </p:custDataLst>
                    </p:nvPr>
                  </p:nvSpPr>
                  <p:spPr bwMode="auto">
                    <a:xfrm rot="16200000">
                      <a:off x="1125139" y="1928504"/>
                      <a:ext cx="128559" cy="12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grpSp>
              <p:nvGrpSpPr>
                <p:cNvPr id="999517" name="组合 45"/>
                <p:cNvGrpSpPr/>
                <p:nvPr>
                  <p:custDataLst>
                    <p:tags r:id="rId92"/>
                  </p:custDataLst>
                </p:nvPr>
              </p:nvGrpSpPr>
              <p:grpSpPr>
                <a:xfrm>
                  <a:off x="5039590" y="1165384"/>
                  <a:ext cx="234632" cy="234632"/>
                  <a:chOff x="2483014" y="1114427"/>
                  <a:chExt cx="209550" cy="209550"/>
                </a:xfrm>
              </p:grpSpPr>
              <p:sp>
                <p:nvSpPr>
                  <p:cNvPr id="999518" name="椭圆 49"/>
                  <p:cNvSpPr>
                    <a:spLocks noChangeArrowheads="1"/>
                  </p:cNvSpPr>
                  <p:nvPr>
                    <p:custDataLst>
                      <p:tags r:id="rId98"/>
                    </p:custDataLst>
                  </p:nvPr>
                </p:nvSpPr>
                <p:spPr bwMode="auto">
                  <a:xfrm>
                    <a:off x="2483014" y="1114427"/>
                    <a:ext cx="209550" cy="209550"/>
                  </a:xfrm>
                  <a:prstGeom prst="ellipse">
                    <a:avLst/>
                  </a:prstGeom>
                  <a:gradFill rotWithShape="0">
                    <a:gsLst>
                      <a:gs pos="0">
                        <a:srgbClr val="FFFFFF"/>
                      </a:gs>
                      <a:gs pos="17000">
                        <a:srgbClr val="A6A6A6"/>
                      </a:gs>
                      <a:gs pos="35001">
                        <a:srgbClr val="F2F2F2"/>
                      </a:gs>
                      <a:gs pos="55000">
                        <a:srgbClr val="A6A6A6"/>
                      </a:gs>
                      <a:gs pos="75000">
                        <a:srgbClr val="F2F2F2"/>
                      </a:gs>
                      <a:gs pos="100000">
                        <a:srgbClr val="A6A6A6"/>
                      </a:gs>
                    </a:gsLst>
                    <a:lin ang="2700000" scaled="1"/>
                  </a:gradFill>
                  <a:ln>
                    <a:noFill/>
                  </a:ln>
                  <a:effectLst>
                    <a:outerShdw dist="12700" dir="2700000" algn="tl" rotWithShape="0">
                      <a:srgbClr val="000000">
                        <a:alpha val="39999"/>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vert="eaVert" lIns="122822" tIns="61411" rIns="122822" bIns="61411" anchor="ctr"/>
                  <a:lstStyle/>
                  <a:p>
                    <a:pPr algn="ctr" defTabSz="920750"/>
                    <a:endParaRPr lang="zh-CN" altLang="en-US" sz="1300">
                      <a:solidFill>
                        <a:srgbClr val="FFFFFF"/>
                      </a:solidFill>
                      <a:latin typeface="Calibri" panose="020F0502020204030204" charset="0"/>
                    </a:endParaRPr>
                  </a:p>
                </p:txBody>
              </p:sp>
              <p:grpSp>
                <p:nvGrpSpPr>
                  <p:cNvPr id="51" name="椭圆 50"/>
                  <p:cNvGrpSpPr/>
                  <p:nvPr>
                    <p:custDataLst>
                      <p:tags r:id="rId99"/>
                    </p:custDataLst>
                  </p:nvPr>
                </p:nvGrpSpPr>
                <p:grpSpPr>
                  <a:xfrm rot="5400000">
                    <a:off x="2494582" y="1126564"/>
                    <a:ext cx="183890" cy="183955"/>
                    <a:chOff x="1091184" y="1554480"/>
                    <a:chExt cx="195072" cy="195072"/>
                  </a:xfrm>
                </p:grpSpPr>
                <p:pic>
                  <p:nvPicPr>
                    <p:cNvPr id="999520" name="椭圆 50"/>
                    <p:cNvPicPr>
                      <a:picLocks noChangeArrowheads="1"/>
                    </p:cNvPicPr>
                    <p:nvPr>
                      <p:custDataLst>
                        <p:tags r:id="rId100"/>
                      </p:custDataLst>
                    </p:nvPr>
                  </p:nvPicPr>
                  <p:blipFill>
                    <a:blip r:embed="rId138">
                      <a:extLst>
                        <a:ext uri="{28A0092B-C50C-407E-A947-70E740481C1C}">
                          <a14:useLocalDpi xmlns:a14="http://schemas.microsoft.com/office/drawing/2010/main" val="0"/>
                        </a:ext>
                      </a:extLst>
                    </a:blip>
                    <a:stretch>
                      <a:fillRect/>
                    </a:stretch>
                  </p:blipFill>
                  <p:spPr bwMode="auto">
                    <a:xfrm>
                      <a:off x="1091184" y="1554480"/>
                      <a:ext cx="195072" cy="195072"/>
                    </a:xfrm>
                    <a:prstGeom prst="rect">
                      <a:avLst/>
                    </a:prstGeom>
                    <a:noFill/>
                    <a:extLst>
                      <a:ext uri="{909E8E84-426E-40DD-AFC4-6F175D3DCCD1}">
                        <a14:hiddenFill xmlns:a14="http://schemas.microsoft.com/office/drawing/2010/main">
                          <a:solidFill>
                            <a:srgbClr val="FFFFFF"/>
                          </a:solidFill>
                        </a14:hiddenFill>
                      </a:ext>
                    </a:extLst>
                  </p:spPr>
                </p:pic>
                <p:sp>
                  <p:nvSpPr>
                    <p:cNvPr id="999521" name="Text Box 97"/>
                    <p:cNvSpPr txBox="1">
                      <a:spLocks noChangeArrowheads="1"/>
                    </p:cNvSpPr>
                    <p:nvPr>
                      <p:custDataLst>
                        <p:tags r:id="rId101"/>
                      </p:custDataLst>
                    </p:nvPr>
                  </p:nvSpPr>
                  <p:spPr bwMode="auto">
                    <a:xfrm rot="16200000">
                      <a:off x="1125139" y="1586380"/>
                      <a:ext cx="128559" cy="12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grpSp>
              <p:nvGrpSpPr>
                <p:cNvPr id="999522" name="组合 46"/>
                <p:cNvGrpSpPr/>
                <p:nvPr>
                  <p:custDataLst>
                    <p:tags r:id="rId93"/>
                  </p:custDataLst>
                </p:nvPr>
              </p:nvGrpSpPr>
              <p:grpSpPr>
                <a:xfrm>
                  <a:off x="5400834" y="1165384"/>
                  <a:ext cx="234632" cy="234632"/>
                  <a:chOff x="2483014" y="1114427"/>
                  <a:chExt cx="209550" cy="209550"/>
                </a:xfrm>
              </p:grpSpPr>
              <p:sp>
                <p:nvSpPr>
                  <p:cNvPr id="999523" name="椭圆 47"/>
                  <p:cNvSpPr>
                    <a:spLocks noChangeArrowheads="1"/>
                  </p:cNvSpPr>
                  <p:nvPr>
                    <p:custDataLst>
                      <p:tags r:id="rId94"/>
                    </p:custDataLst>
                  </p:nvPr>
                </p:nvSpPr>
                <p:spPr bwMode="auto">
                  <a:xfrm>
                    <a:off x="2483014" y="1114427"/>
                    <a:ext cx="209550" cy="209550"/>
                  </a:xfrm>
                  <a:prstGeom prst="ellipse">
                    <a:avLst/>
                  </a:prstGeom>
                  <a:gradFill rotWithShape="0">
                    <a:gsLst>
                      <a:gs pos="0">
                        <a:srgbClr val="FFFFFF"/>
                      </a:gs>
                      <a:gs pos="17000">
                        <a:srgbClr val="A6A6A6"/>
                      </a:gs>
                      <a:gs pos="35001">
                        <a:srgbClr val="F2F2F2"/>
                      </a:gs>
                      <a:gs pos="55000">
                        <a:srgbClr val="A6A6A6"/>
                      </a:gs>
                      <a:gs pos="75000">
                        <a:srgbClr val="F2F2F2"/>
                      </a:gs>
                      <a:gs pos="100000">
                        <a:srgbClr val="A6A6A6"/>
                      </a:gs>
                    </a:gsLst>
                    <a:lin ang="2700000" scaled="1"/>
                  </a:gradFill>
                  <a:ln>
                    <a:noFill/>
                  </a:ln>
                  <a:effectLst>
                    <a:outerShdw dist="12700" dir="2700000" algn="tl" rotWithShape="0">
                      <a:srgbClr val="000000">
                        <a:alpha val="39999"/>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vert="eaVert" lIns="122822" tIns="61411" rIns="122822" bIns="61411" anchor="ctr"/>
                  <a:lstStyle/>
                  <a:p>
                    <a:pPr algn="ctr" defTabSz="920750"/>
                    <a:endParaRPr lang="zh-CN" altLang="en-US" sz="1300">
                      <a:solidFill>
                        <a:srgbClr val="FFFFFF"/>
                      </a:solidFill>
                      <a:latin typeface="Calibri" panose="020F0502020204030204" charset="0"/>
                    </a:endParaRPr>
                  </a:p>
                </p:txBody>
              </p:sp>
              <p:grpSp>
                <p:nvGrpSpPr>
                  <p:cNvPr id="49" name="椭圆 48"/>
                  <p:cNvGrpSpPr/>
                  <p:nvPr>
                    <p:custDataLst>
                      <p:tags r:id="rId95"/>
                    </p:custDataLst>
                  </p:nvPr>
                </p:nvGrpSpPr>
                <p:grpSpPr>
                  <a:xfrm rot="5400000">
                    <a:off x="2493875" y="1126564"/>
                    <a:ext cx="183890" cy="183955"/>
                    <a:chOff x="1091184" y="1213104"/>
                    <a:chExt cx="195072" cy="195072"/>
                  </a:xfrm>
                </p:grpSpPr>
                <p:pic>
                  <p:nvPicPr>
                    <p:cNvPr id="999525" name="椭圆 48"/>
                    <p:cNvPicPr>
                      <a:picLocks noChangeArrowheads="1"/>
                    </p:cNvPicPr>
                    <p:nvPr>
                      <p:custDataLst>
                        <p:tags r:id="rId96"/>
                      </p:custDataLst>
                    </p:nvPr>
                  </p:nvPicPr>
                  <p:blipFill>
                    <a:blip r:embed="rId138">
                      <a:extLst>
                        <a:ext uri="{28A0092B-C50C-407E-A947-70E740481C1C}">
                          <a14:useLocalDpi xmlns:a14="http://schemas.microsoft.com/office/drawing/2010/main" val="0"/>
                        </a:ext>
                      </a:extLst>
                    </a:blip>
                    <a:stretch>
                      <a:fillRect/>
                    </a:stretch>
                  </p:blipFill>
                  <p:spPr bwMode="auto">
                    <a:xfrm>
                      <a:off x="1091184" y="1213104"/>
                      <a:ext cx="195072" cy="195072"/>
                    </a:xfrm>
                    <a:prstGeom prst="rect">
                      <a:avLst/>
                    </a:prstGeom>
                    <a:noFill/>
                    <a:extLst>
                      <a:ext uri="{909E8E84-426E-40DD-AFC4-6F175D3DCCD1}">
                        <a14:hiddenFill xmlns:a14="http://schemas.microsoft.com/office/drawing/2010/main">
                          <a:solidFill>
                            <a:srgbClr val="FFFFFF"/>
                          </a:solidFill>
                        </a14:hiddenFill>
                      </a:ext>
                    </a:extLst>
                  </p:spPr>
                </p:pic>
                <p:sp>
                  <p:nvSpPr>
                    <p:cNvPr id="999526" name="Text Box 102"/>
                    <p:cNvSpPr txBox="1">
                      <a:spLocks noChangeArrowheads="1"/>
                    </p:cNvSpPr>
                    <p:nvPr>
                      <p:custDataLst>
                        <p:tags r:id="rId97"/>
                      </p:custDataLst>
                    </p:nvPr>
                  </p:nvSpPr>
                  <p:spPr bwMode="auto">
                    <a:xfrm rot="16200000">
                      <a:off x="1125139" y="1244254"/>
                      <a:ext cx="128559" cy="12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grpSp>
          <p:grpSp>
            <p:nvGrpSpPr>
              <p:cNvPr id="999527" name="组合 7"/>
              <p:cNvGrpSpPr/>
              <p:nvPr>
                <p:custDataLst>
                  <p:tags r:id="rId14"/>
                </p:custDataLst>
              </p:nvPr>
            </p:nvGrpSpPr>
            <p:grpSpPr>
              <a:xfrm rot="-5400000">
                <a:off x="1229146" y="5557333"/>
                <a:ext cx="119575" cy="612586"/>
                <a:chOff x="2244455" y="772894"/>
                <a:chExt cx="94658" cy="485003"/>
              </a:xfrm>
            </p:grpSpPr>
            <p:grpSp>
              <p:nvGrpSpPr>
                <p:cNvPr id="36" name="圆角矩形 35"/>
                <p:cNvGrpSpPr/>
                <p:nvPr>
                  <p:custDataLst>
                    <p:tags r:id="rId78"/>
                  </p:custDataLst>
                </p:nvPr>
              </p:nvGrpSpPr>
              <p:grpSpPr>
                <a:xfrm rot="5400000">
                  <a:off x="1955540" y="956829"/>
                  <a:ext cx="591960" cy="122280"/>
                  <a:chOff x="688848" y="4376928"/>
                  <a:chExt cx="560832" cy="115824"/>
                </a:xfrm>
              </p:grpSpPr>
              <p:pic>
                <p:nvPicPr>
                  <p:cNvPr id="999529" name="圆角矩形 35"/>
                  <p:cNvPicPr>
                    <a:picLocks noChangeArrowheads="1"/>
                  </p:cNvPicPr>
                  <p:nvPr>
                    <p:custDataLst>
                      <p:tags r:id="rId82"/>
                    </p:custDataLst>
                  </p:nvPr>
                </p:nvPicPr>
                <p:blipFill>
                  <a:blip r:embed="rId140">
                    <a:extLst>
                      <a:ext uri="{28A0092B-C50C-407E-A947-70E740481C1C}">
                        <a14:useLocalDpi xmlns:a14="http://schemas.microsoft.com/office/drawing/2010/main" val="0"/>
                      </a:ext>
                    </a:extLst>
                  </a:blip>
                  <a:stretch>
                    <a:fillRect/>
                  </a:stretch>
                </p:blipFill>
                <p:spPr bwMode="auto">
                  <a:xfrm>
                    <a:off x="688848" y="4376928"/>
                    <a:ext cx="560832" cy="115824"/>
                  </a:xfrm>
                  <a:prstGeom prst="rect">
                    <a:avLst/>
                  </a:prstGeom>
                  <a:noFill/>
                  <a:extLst>
                    <a:ext uri="{909E8E84-426E-40DD-AFC4-6F175D3DCCD1}">
                      <a14:hiddenFill xmlns:a14="http://schemas.microsoft.com/office/drawing/2010/main">
                        <a:solidFill>
                          <a:srgbClr val="FFFFFF"/>
                        </a:solidFill>
                      </a14:hiddenFill>
                    </a:ext>
                  </a:extLst>
                </p:spPr>
              </p:pic>
              <p:sp>
                <p:nvSpPr>
                  <p:cNvPr id="999530" name="Text Box 106"/>
                  <p:cNvSpPr txBox="1">
                    <a:spLocks noChangeArrowheads="1"/>
                  </p:cNvSpPr>
                  <p:nvPr>
                    <p:custDataLst>
                      <p:tags r:id="rId83"/>
                    </p:custDataLst>
                  </p:nvPr>
                </p:nvSpPr>
                <p:spPr bwMode="auto">
                  <a:xfrm rot="16200000">
                    <a:off x="958217" y="4203175"/>
                    <a:ext cx="17217" cy="45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nvGrpSpPr>
                <p:cNvPr id="7" name="圆角矩形 36"/>
                <p:cNvGrpSpPr/>
                <p:nvPr>
                  <p:custDataLst>
                    <p:tags r:id="rId79"/>
                  </p:custDataLst>
                </p:nvPr>
              </p:nvGrpSpPr>
              <p:grpSpPr>
                <a:xfrm rot="5400000">
                  <a:off x="2026334" y="956829"/>
                  <a:ext cx="591960" cy="122280"/>
                  <a:chOff x="688848" y="4309872"/>
                  <a:chExt cx="560832" cy="115824"/>
                </a:xfrm>
              </p:grpSpPr>
              <p:pic>
                <p:nvPicPr>
                  <p:cNvPr id="999532" name="圆角矩形 36"/>
                  <p:cNvPicPr>
                    <a:picLocks noChangeArrowheads="1"/>
                  </p:cNvPicPr>
                  <p:nvPr>
                    <p:custDataLst>
                      <p:tags r:id="rId80"/>
                    </p:custDataLst>
                  </p:nvPr>
                </p:nvPicPr>
                <p:blipFill>
                  <a:blip r:embed="rId141">
                    <a:extLst>
                      <a:ext uri="{28A0092B-C50C-407E-A947-70E740481C1C}">
                        <a14:useLocalDpi xmlns:a14="http://schemas.microsoft.com/office/drawing/2010/main" val="0"/>
                      </a:ext>
                    </a:extLst>
                  </a:blip>
                  <a:stretch>
                    <a:fillRect/>
                  </a:stretch>
                </p:blipFill>
                <p:spPr bwMode="auto">
                  <a:xfrm>
                    <a:off x="688848" y="4309872"/>
                    <a:ext cx="560832" cy="115824"/>
                  </a:xfrm>
                  <a:prstGeom prst="rect">
                    <a:avLst/>
                  </a:prstGeom>
                  <a:noFill/>
                  <a:extLst>
                    <a:ext uri="{909E8E84-426E-40DD-AFC4-6F175D3DCCD1}">
                      <a14:hiddenFill xmlns:a14="http://schemas.microsoft.com/office/drawing/2010/main">
                        <a:solidFill>
                          <a:srgbClr val="FFFFFF"/>
                        </a:solidFill>
                      </a14:hiddenFill>
                    </a:ext>
                  </a:extLst>
                </p:spPr>
              </p:pic>
              <p:sp>
                <p:nvSpPr>
                  <p:cNvPr id="999533" name="Text Box 109"/>
                  <p:cNvSpPr txBox="1">
                    <a:spLocks noChangeArrowheads="1"/>
                  </p:cNvSpPr>
                  <p:nvPr>
                    <p:custDataLst>
                      <p:tags r:id="rId81"/>
                    </p:custDataLst>
                  </p:nvPr>
                </p:nvSpPr>
                <p:spPr bwMode="auto">
                  <a:xfrm rot="16200000">
                    <a:off x="958218" y="4137864"/>
                    <a:ext cx="17217" cy="45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grpSp>
            <p:nvGrpSpPr>
              <p:cNvPr id="999534" name="组合 8"/>
              <p:cNvGrpSpPr/>
              <p:nvPr>
                <p:custDataLst>
                  <p:tags r:id="rId15"/>
                </p:custDataLst>
              </p:nvPr>
            </p:nvGrpSpPr>
            <p:grpSpPr>
              <a:xfrm rot="-5400000">
                <a:off x="1229146" y="5099277"/>
                <a:ext cx="119575" cy="612586"/>
                <a:chOff x="2244455" y="772894"/>
                <a:chExt cx="94658" cy="485003"/>
              </a:xfrm>
            </p:grpSpPr>
            <p:grpSp>
              <p:nvGrpSpPr>
                <p:cNvPr id="34" name="圆角矩形 33"/>
                <p:cNvGrpSpPr/>
                <p:nvPr>
                  <p:custDataLst>
                    <p:tags r:id="rId72"/>
                  </p:custDataLst>
                </p:nvPr>
              </p:nvGrpSpPr>
              <p:grpSpPr>
                <a:xfrm rot="5400000">
                  <a:off x="1959773" y="956829"/>
                  <a:ext cx="591960" cy="122280"/>
                  <a:chOff x="688848" y="4029456"/>
                  <a:chExt cx="560832" cy="115824"/>
                </a:xfrm>
              </p:grpSpPr>
              <p:pic>
                <p:nvPicPr>
                  <p:cNvPr id="999536" name="圆角矩形 33"/>
                  <p:cNvPicPr>
                    <a:picLocks noChangeArrowheads="1"/>
                  </p:cNvPicPr>
                  <p:nvPr>
                    <p:custDataLst>
                      <p:tags r:id="rId76"/>
                    </p:custDataLst>
                  </p:nvPr>
                </p:nvPicPr>
                <p:blipFill>
                  <a:blip r:embed="rId140">
                    <a:extLst>
                      <a:ext uri="{28A0092B-C50C-407E-A947-70E740481C1C}">
                        <a14:useLocalDpi xmlns:a14="http://schemas.microsoft.com/office/drawing/2010/main" val="0"/>
                      </a:ext>
                    </a:extLst>
                  </a:blip>
                  <a:stretch>
                    <a:fillRect/>
                  </a:stretch>
                </p:blipFill>
                <p:spPr bwMode="auto">
                  <a:xfrm>
                    <a:off x="688848" y="4029456"/>
                    <a:ext cx="560832" cy="115824"/>
                  </a:xfrm>
                  <a:prstGeom prst="rect">
                    <a:avLst/>
                  </a:prstGeom>
                  <a:noFill/>
                  <a:extLst>
                    <a:ext uri="{909E8E84-426E-40DD-AFC4-6F175D3DCCD1}">
                      <a14:hiddenFill xmlns:a14="http://schemas.microsoft.com/office/drawing/2010/main">
                        <a:solidFill>
                          <a:srgbClr val="FFFFFF"/>
                        </a:solidFill>
                      </a14:hiddenFill>
                    </a:ext>
                  </a:extLst>
                </p:spPr>
              </p:pic>
              <p:sp>
                <p:nvSpPr>
                  <p:cNvPr id="999537" name="Text Box 113"/>
                  <p:cNvSpPr txBox="1">
                    <a:spLocks noChangeArrowheads="1"/>
                  </p:cNvSpPr>
                  <p:nvPr>
                    <p:custDataLst>
                      <p:tags r:id="rId77"/>
                    </p:custDataLst>
                  </p:nvPr>
                </p:nvSpPr>
                <p:spPr bwMode="auto">
                  <a:xfrm rot="16200000">
                    <a:off x="958217" y="3859712"/>
                    <a:ext cx="17217" cy="45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nvGrpSpPr>
                <p:cNvPr id="35" name="圆角矩形 34"/>
                <p:cNvGrpSpPr/>
                <p:nvPr>
                  <p:custDataLst>
                    <p:tags r:id="rId73"/>
                  </p:custDataLst>
                </p:nvPr>
              </p:nvGrpSpPr>
              <p:grpSpPr>
                <a:xfrm rot="5400000">
                  <a:off x="2024131" y="956829"/>
                  <a:ext cx="591960" cy="122280"/>
                  <a:chOff x="688848" y="3968496"/>
                  <a:chExt cx="560832" cy="115824"/>
                </a:xfrm>
              </p:grpSpPr>
              <p:pic>
                <p:nvPicPr>
                  <p:cNvPr id="999539" name="圆角矩形 34"/>
                  <p:cNvPicPr>
                    <a:picLocks noChangeArrowheads="1"/>
                  </p:cNvPicPr>
                  <p:nvPr>
                    <p:custDataLst>
                      <p:tags r:id="rId74"/>
                    </p:custDataLst>
                  </p:nvPr>
                </p:nvPicPr>
                <p:blipFill>
                  <a:blip r:embed="rId141">
                    <a:extLst>
                      <a:ext uri="{28A0092B-C50C-407E-A947-70E740481C1C}">
                        <a14:useLocalDpi xmlns:a14="http://schemas.microsoft.com/office/drawing/2010/main" val="0"/>
                      </a:ext>
                    </a:extLst>
                  </a:blip>
                  <a:stretch>
                    <a:fillRect/>
                  </a:stretch>
                </p:blipFill>
                <p:spPr bwMode="auto">
                  <a:xfrm>
                    <a:off x="688848" y="3968496"/>
                    <a:ext cx="560832" cy="115824"/>
                  </a:xfrm>
                  <a:prstGeom prst="rect">
                    <a:avLst/>
                  </a:prstGeom>
                  <a:noFill/>
                  <a:extLst>
                    <a:ext uri="{909E8E84-426E-40DD-AFC4-6F175D3DCCD1}">
                      <a14:hiddenFill xmlns:a14="http://schemas.microsoft.com/office/drawing/2010/main">
                        <a:solidFill>
                          <a:srgbClr val="FFFFFF"/>
                        </a:solidFill>
                      </a14:hiddenFill>
                    </a:ext>
                  </a:extLst>
                </p:spPr>
              </p:pic>
              <p:sp>
                <p:nvSpPr>
                  <p:cNvPr id="999540" name="Text Box 116"/>
                  <p:cNvSpPr txBox="1">
                    <a:spLocks noChangeArrowheads="1"/>
                  </p:cNvSpPr>
                  <p:nvPr>
                    <p:custDataLst>
                      <p:tags r:id="rId75"/>
                    </p:custDataLst>
                  </p:nvPr>
                </p:nvSpPr>
                <p:spPr bwMode="auto">
                  <a:xfrm rot="16200000">
                    <a:off x="958218" y="3794401"/>
                    <a:ext cx="17217" cy="45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grpSp>
            <p:nvGrpSpPr>
              <p:cNvPr id="999541" name="组合 9"/>
              <p:cNvGrpSpPr/>
              <p:nvPr>
                <p:custDataLst>
                  <p:tags r:id="rId16"/>
                </p:custDataLst>
              </p:nvPr>
            </p:nvGrpSpPr>
            <p:grpSpPr>
              <a:xfrm rot="-5400000">
                <a:off x="1229146" y="4641222"/>
                <a:ext cx="119575" cy="612586"/>
                <a:chOff x="2244455" y="772894"/>
                <a:chExt cx="94658" cy="485003"/>
              </a:xfrm>
            </p:grpSpPr>
            <p:grpSp>
              <p:nvGrpSpPr>
                <p:cNvPr id="32" name="圆角矩形 31"/>
                <p:cNvGrpSpPr/>
                <p:nvPr>
                  <p:custDataLst>
                    <p:tags r:id="rId66"/>
                  </p:custDataLst>
                </p:nvPr>
              </p:nvGrpSpPr>
              <p:grpSpPr>
                <a:xfrm rot="5400000">
                  <a:off x="1957571" y="956829"/>
                  <a:ext cx="591960" cy="122280"/>
                  <a:chOff x="688848" y="3688080"/>
                  <a:chExt cx="560832" cy="115824"/>
                </a:xfrm>
              </p:grpSpPr>
              <p:pic>
                <p:nvPicPr>
                  <p:cNvPr id="999543" name="圆角矩形 31"/>
                  <p:cNvPicPr>
                    <a:picLocks noChangeArrowheads="1"/>
                  </p:cNvPicPr>
                  <p:nvPr>
                    <p:custDataLst>
                      <p:tags r:id="rId70"/>
                    </p:custDataLst>
                  </p:nvPr>
                </p:nvPicPr>
                <p:blipFill>
                  <a:blip r:embed="rId140">
                    <a:extLst>
                      <a:ext uri="{28A0092B-C50C-407E-A947-70E740481C1C}">
                        <a14:useLocalDpi xmlns:a14="http://schemas.microsoft.com/office/drawing/2010/main" val="0"/>
                      </a:ext>
                    </a:extLst>
                  </a:blip>
                  <a:stretch>
                    <a:fillRect/>
                  </a:stretch>
                </p:blipFill>
                <p:spPr bwMode="auto">
                  <a:xfrm>
                    <a:off x="688848" y="3688080"/>
                    <a:ext cx="560832" cy="115824"/>
                  </a:xfrm>
                  <a:prstGeom prst="rect">
                    <a:avLst/>
                  </a:prstGeom>
                  <a:noFill/>
                  <a:extLst>
                    <a:ext uri="{909E8E84-426E-40DD-AFC4-6F175D3DCCD1}">
                      <a14:hiddenFill xmlns:a14="http://schemas.microsoft.com/office/drawing/2010/main">
                        <a:solidFill>
                          <a:srgbClr val="FFFFFF"/>
                        </a:solidFill>
                      </a14:hiddenFill>
                    </a:ext>
                  </a:extLst>
                </p:spPr>
              </p:pic>
              <p:sp>
                <p:nvSpPr>
                  <p:cNvPr id="999544" name="Text Box 120"/>
                  <p:cNvSpPr txBox="1">
                    <a:spLocks noChangeArrowheads="1"/>
                  </p:cNvSpPr>
                  <p:nvPr>
                    <p:custDataLst>
                      <p:tags r:id="rId71"/>
                    </p:custDataLst>
                  </p:nvPr>
                </p:nvSpPr>
                <p:spPr bwMode="auto">
                  <a:xfrm rot="16200000">
                    <a:off x="958217" y="3516250"/>
                    <a:ext cx="17217" cy="45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nvGrpSpPr>
                <p:cNvPr id="33" name="圆角矩形 32"/>
                <p:cNvGrpSpPr/>
                <p:nvPr>
                  <p:custDataLst>
                    <p:tags r:id="rId67"/>
                  </p:custDataLst>
                </p:nvPr>
              </p:nvGrpSpPr>
              <p:grpSpPr>
                <a:xfrm rot="5400000">
                  <a:off x="2028365" y="956829"/>
                  <a:ext cx="591960" cy="122280"/>
                  <a:chOff x="688848" y="3621024"/>
                  <a:chExt cx="560832" cy="115824"/>
                </a:xfrm>
              </p:grpSpPr>
              <p:pic>
                <p:nvPicPr>
                  <p:cNvPr id="999546" name="圆角矩形 32"/>
                  <p:cNvPicPr>
                    <a:picLocks noChangeArrowheads="1"/>
                  </p:cNvPicPr>
                  <p:nvPr>
                    <p:custDataLst>
                      <p:tags r:id="rId68"/>
                    </p:custDataLst>
                  </p:nvPr>
                </p:nvPicPr>
                <p:blipFill>
                  <a:blip r:embed="rId141">
                    <a:extLst>
                      <a:ext uri="{28A0092B-C50C-407E-A947-70E740481C1C}">
                        <a14:useLocalDpi xmlns:a14="http://schemas.microsoft.com/office/drawing/2010/main" val="0"/>
                      </a:ext>
                    </a:extLst>
                  </a:blip>
                  <a:stretch>
                    <a:fillRect/>
                  </a:stretch>
                </p:blipFill>
                <p:spPr bwMode="auto">
                  <a:xfrm>
                    <a:off x="688848" y="3621024"/>
                    <a:ext cx="560832" cy="115824"/>
                  </a:xfrm>
                  <a:prstGeom prst="rect">
                    <a:avLst/>
                  </a:prstGeom>
                  <a:noFill/>
                  <a:extLst>
                    <a:ext uri="{909E8E84-426E-40DD-AFC4-6F175D3DCCD1}">
                      <a14:hiddenFill xmlns:a14="http://schemas.microsoft.com/office/drawing/2010/main">
                        <a:solidFill>
                          <a:srgbClr val="FFFFFF"/>
                        </a:solidFill>
                      </a14:hiddenFill>
                    </a:ext>
                  </a:extLst>
                </p:spPr>
              </p:pic>
              <p:sp>
                <p:nvSpPr>
                  <p:cNvPr id="999547" name="Text Box 123"/>
                  <p:cNvSpPr txBox="1">
                    <a:spLocks noChangeArrowheads="1"/>
                  </p:cNvSpPr>
                  <p:nvPr>
                    <p:custDataLst>
                      <p:tags r:id="rId69"/>
                    </p:custDataLst>
                  </p:nvPr>
                </p:nvSpPr>
                <p:spPr bwMode="auto">
                  <a:xfrm rot="16200000">
                    <a:off x="958218" y="3450939"/>
                    <a:ext cx="17217" cy="45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grpSp>
            <p:nvGrpSpPr>
              <p:cNvPr id="999548" name="组合 10"/>
              <p:cNvGrpSpPr/>
              <p:nvPr>
                <p:custDataLst>
                  <p:tags r:id="rId17"/>
                </p:custDataLst>
              </p:nvPr>
            </p:nvGrpSpPr>
            <p:grpSpPr>
              <a:xfrm rot="-5400000">
                <a:off x="1229146" y="4183167"/>
                <a:ext cx="119575" cy="612586"/>
                <a:chOff x="2244455" y="772894"/>
                <a:chExt cx="94658" cy="485003"/>
              </a:xfrm>
            </p:grpSpPr>
            <p:grpSp>
              <p:nvGrpSpPr>
                <p:cNvPr id="8" name="圆角矩形 29"/>
                <p:cNvGrpSpPr/>
                <p:nvPr>
                  <p:custDataLst>
                    <p:tags r:id="rId60"/>
                  </p:custDataLst>
                </p:nvPr>
              </p:nvGrpSpPr>
              <p:grpSpPr>
                <a:xfrm rot="5400000">
                  <a:off x="1955369" y="956829"/>
                  <a:ext cx="591960" cy="122280"/>
                  <a:chOff x="688848" y="3346704"/>
                  <a:chExt cx="560832" cy="115824"/>
                </a:xfrm>
              </p:grpSpPr>
              <p:pic>
                <p:nvPicPr>
                  <p:cNvPr id="999550" name="圆角矩形 29"/>
                  <p:cNvPicPr>
                    <a:picLocks noChangeArrowheads="1"/>
                  </p:cNvPicPr>
                  <p:nvPr>
                    <p:custDataLst>
                      <p:tags r:id="rId64"/>
                    </p:custDataLst>
                  </p:nvPr>
                </p:nvPicPr>
                <p:blipFill>
                  <a:blip r:embed="rId140">
                    <a:extLst>
                      <a:ext uri="{28A0092B-C50C-407E-A947-70E740481C1C}">
                        <a14:useLocalDpi xmlns:a14="http://schemas.microsoft.com/office/drawing/2010/main" val="0"/>
                      </a:ext>
                    </a:extLst>
                  </a:blip>
                  <a:stretch>
                    <a:fillRect/>
                  </a:stretch>
                </p:blipFill>
                <p:spPr bwMode="auto">
                  <a:xfrm>
                    <a:off x="688848" y="3346704"/>
                    <a:ext cx="560832" cy="115824"/>
                  </a:xfrm>
                  <a:prstGeom prst="rect">
                    <a:avLst/>
                  </a:prstGeom>
                  <a:noFill/>
                  <a:extLst>
                    <a:ext uri="{909E8E84-426E-40DD-AFC4-6F175D3DCCD1}">
                      <a14:hiddenFill xmlns:a14="http://schemas.microsoft.com/office/drawing/2010/main">
                        <a:solidFill>
                          <a:srgbClr val="FFFFFF"/>
                        </a:solidFill>
                      </a14:hiddenFill>
                    </a:ext>
                  </a:extLst>
                </p:spPr>
              </p:pic>
              <p:sp>
                <p:nvSpPr>
                  <p:cNvPr id="999551" name="Text Box 127"/>
                  <p:cNvSpPr txBox="1">
                    <a:spLocks noChangeArrowheads="1"/>
                  </p:cNvSpPr>
                  <p:nvPr>
                    <p:custDataLst>
                      <p:tags r:id="rId65"/>
                    </p:custDataLst>
                  </p:nvPr>
                </p:nvSpPr>
                <p:spPr bwMode="auto">
                  <a:xfrm rot="16200000">
                    <a:off x="958217" y="3172789"/>
                    <a:ext cx="17217" cy="45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nvGrpSpPr>
                <p:cNvPr id="31" name="圆角矩形 30"/>
                <p:cNvGrpSpPr/>
                <p:nvPr>
                  <p:custDataLst>
                    <p:tags r:id="rId61"/>
                  </p:custDataLst>
                </p:nvPr>
              </p:nvGrpSpPr>
              <p:grpSpPr>
                <a:xfrm rot="5400000">
                  <a:off x="2026163" y="956829"/>
                  <a:ext cx="591960" cy="122280"/>
                  <a:chOff x="688848" y="3279648"/>
                  <a:chExt cx="560832" cy="115824"/>
                </a:xfrm>
              </p:grpSpPr>
              <p:pic>
                <p:nvPicPr>
                  <p:cNvPr id="999553" name="圆角矩形 30"/>
                  <p:cNvPicPr>
                    <a:picLocks noChangeArrowheads="1"/>
                  </p:cNvPicPr>
                  <p:nvPr>
                    <p:custDataLst>
                      <p:tags r:id="rId62"/>
                    </p:custDataLst>
                  </p:nvPr>
                </p:nvPicPr>
                <p:blipFill>
                  <a:blip r:embed="rId141">
                    <a:extLst>
                      <a:ext uri="{28A0092B-C50C-407E-A947-70E740481C1C}">
                        <a14:useLocalDpi xmlns:a14="http://schemas.microsoft.com/office/drawing/2010/main" val="0"/>
                      </a:ext>
                    </a:extLst>
                  </a:blip>
                  <a:stretch>
                    <a:fillRect/>
                  </a:stretch>
                </p:blipFill>
                <p:spPr bwMode="auto">
                  <a:xfrm>
                    <a:off x="688848" y="3279648"/>
                    <a:ext cx="560832" cy="115824"/>
                  </a:xfrm>
                  <a:prstGeom prst="rect">
                    <a:avLst/>
                  </a:prstGeom>
                  <a:noFill/>
                  <a:extLst>
                    <a:ext uri="{909E8E84-426E-40DD-AFC4-6F175D3DCCD1}">
                      <a14:hiddenFill xmlns:a14="http://schemas.microsoft.com/office/drawing/2010/main">
                        <a:solidFill>
                          <a:srgbClr val="FFFFFF"/>
                        </a:solidFill>
                      </a14:hiddenFill>
                    </a:ext>
                  </a:extLst>
                </p:spPr>
              </p:pic>
              <p:sp>
                <p:nvSpPr>
                  <p:cNvPr id="999554" name="Text Box 130"/>
                  <p:cNvSpPr txBox="1">
                    <a:spLocks noChangeArrowheads="1"/>
                  </p:cNvSpPr>
                  <p:nvPr>
                    <p:custDataLst>
                      <p:tags r:id="rId63"/>
                    </p:custDataLst>
                  </p:nvPr>
                </p:nvSpPr>
                <p:spPr bwMode="auto">
                  <a:xfrm rot="16200000">
                    <a:off x="958218" y="3107478"/>
                    <a:ext cx="17217" cy="45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grpSp>
            <p:nvGrpSpPr>
              <p:cNvPr id="999555" name="组合 11"/>
              <p:cNvGrpSpPr/>
              <p:nvPr>
                <p:custDataLst>
                  <p:tags r:id="rId18"/>
                </p:custDataLst>
              </p:nvPr>
            </p:nvGrpSpPr>
            <p:grpSpPr>
              <a:xfrm rot="-5400000">
                <a:off x="1229146" y="3725113"/>
                <a:ext cx="119575" cy="612586"/>
                <a:chOff x="2244455" y="772894"/>
                <a:chExt cx="94658" cy="485003"/>
              </a:xfrm>
            </p:grpSpPr>
            <p:grpSp>
              <p:nvGrpSpPr>
                <p:cNvPr id="28" name="圆角矩形 27"/>
                <p:cNvGrpSpPr/>
                <p:nvPr>
                  <p:custDataLst>
                    <p:tags r:id="rId54"/>
                  </p:custDataLst>
                </p:nvPr>
              </p:nvGrpSpPr>
              <p:grpSpPr>
                <a:xfrm rot="5400000">
                  <a:off x="1959604" y="956829"/>
                  <a:ext cx="591960" cy="122280"/>
                  <a:chOff x="688848" y="2999232"/>
                  <a:chExt cx="560832" cy="115824"/>
                </a:xfrm>
              </p:grpSpPr>
              <p:pic>
                <p:nvPicPr>
                  <p:cNvPr id="999557" name="圆角矩形 27"/>
                  <p:cNvPicPr>
                    <a:picLocks noChangeArrowheads="1"/>
                  </p:cNvPicPr>
                  <p:nvPr>
                    <p:custDataLst>
                      <p:tags r:id="rId58"/>
                    </p:custDataLst>
                  </p:nvPr>
                </p:nvPicPr>
                <p:blipFill>
                  <a:blip r:embed="rId140">
                    <a:extLst>
                      <a:ext uri="{28A0092B-C50C-407E-A947-70E740481C1C}">
                        <a14:useLocalDpi xmlns:a14="http://schemas.microsoft.com/office/drawing/2010/main" val="0"/>
                      </a:ext>
                    </a:extLst>
                  </a:blip>
                  <a:stretch>
                    <a:fillRect/>
                  </a:stretch>
                </p:blipFill>
                <p:spPr bwMode="auto">
                  <a:xfrm>
                    <a:off x="688848" y="2999232"/>
                    <a:ext cx="560832" cy="115824"/>
                  </a:xfrm>
                  <a:prstGeom prst="rect">
                    <a:avLst/>
                  </a:prstGeom>
                  <a:noFill/>
                  <a:extLst>
                    <a:ext uri="{909E8E84-426E-40DD-AFC4-6F175D3DCCD1}">
                      <a14:hiddenFill xmlns:a14="http://schemas.microsoft.com/office/drawing/2010/main">
                        <a:solidFill>
                          <a:srgbClr val="FFFFFF"/>
                        </a:solidFill>
                      </a14:hiddenFill>
                    </a:ext>
                  </a:extLst>
                </p:spPr>
              </p:pic>
              <p:sp>
                <p:nvSpPr>
                  <p:cNvPr id="999558" name="Text Box 134"/>
                  <p:cNvSpPr txBox="1">
                    <a:spLocks noChangeArrowheads="1"/>
                  </p:cNvSpPr>
                  <p:nvPr>
                    <p:custDataLst>
                      <p:tags r:id="rId59"/>
                    </p:custDataLst>
                  </p:nvPr>
                </p:nvSpPr>
                <p:spPr bwMode="auto">
                  <a:xfrm rot="16200000">
                    <a:off x="958217" y="2829328"/>
                    <a:ext cx="17217" cy="45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nvGrpSpPr>
                <p:cNvPr id="29" name="圆角矩形 28"/>
                <p:cNvGrpSpPr/>
                <p:nvPr>
                  <p:custDataLst>
                    <p:tags r:id="rId55"/>
                  </p:custDataLst>
                </p:nvPr>
              </p:nvGrpSpPr>
              <p:grpSpPr>
                <a:xfrm rot="5400000">
                  <a:off x="2023962" y="956829"/>
                  <a:ext cx="591960" cy="122280"/>
                  <a:chOff x="688848" y="2938272"/>
                  <a:chExt cx="560832" cy="115824"/>
                </a:xfrm>
              </p:grpSpPr>
              <p:pic>
                <p:nvPicPr>
                  <p:cNvPr id="999560" name="圆角矩形 28"/>
                  <p:cNvPicPr>
                    <a:picLocks noChangeArrowheads="1"/>
                  </p:cNvPicPr>
                  <p:nvPr>
                    <p:custDataLst>
                      <p:tags r:id="rId56"/>
                    </p:custDataLst>
                  </p:nvPr>
                </p:nvPicPr>
                <p:blipFill>
                  <a:blip r:embed="rId141">
                    <a:extLst>
                      <a:ext uri="{28A0092B-C50C-407E-A947-70E740481C1C}">
                        <a14:useLocalDpi xmlns:a14="http://schemas.microsoft.com/office/drawing/2010/main" val="0"/>
                      </a:ext>
                    </a:extLst>
                  </a:blip>
                  <a:stretch>
                    <a:fillRect/>
                  </a:stretch>
                </p:blipFill>
                <p:spPr bwMode="auto">
                  <a:xfrm>
                    <a:off x="688848" y="2938272"/>
                    <a:ext cx="560832" cy="115824"/>
                  </a:xfrm>
                  <a:prstGeom prst="rect">
                    <a:avLst/>
                  </a:prstGeom>
                  <a:noFill/>
                  <a:extLst>
                    <a:ext uri="{909E8E84-426E-40DD-AFC4-6F175D3DCCD1}">
                      <a14:hiddenFill xmlns:a14="http://schemas.microsoft.com/office/drawing/2010/main">
                        <a:solidFill>
                          <a:srgbClr val="FFFFFF"/>
                        </a:solidFill>
                      </a14:hiddenFill>
                    </a:ext>
                  </a:extLst>
                </p:spPr>
              </p:pic>
              <p:sp>
                <p:nvSpPr>
                  <p:cNvPr id="999561" name="Text Box 137"/>
                  <p:cNvSpPr txBox="1">
                    <a:spLocks noChangeArrowheads="1"/>
                  </p:cNvSpPr>
                  <p:nvPr>
                    <p:custDataLst>
                      <p:tags r:id="rId57"/>
                    </p:custDataLst>
                  </p:nvPr>
                </p:nvSpPr>
                <p:spPr bwMode="auto">
                  <a:xfrm rot="16200000">
                    <a:off x="958218" y="2764017"/>
                    <a:ext cx="17217" cy="45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grpSp>
            <p:nvGrpSpPr>
              <p:cNvPr id="999562" name="组合 12"/>
              <p:cNvGrpSpPr/>
              <p:nvPr>
                <p:custDataLst>
                  <p:tags r:id="rId19"/>
                </p:custDataLst>
              </p:nvPr>
            </p:nvGrpSpPr>
            <p:grpSpPr>
              <a:xfrm rot="-5400000">
                <a:off x="1229146" y="3267055"/>
                <a:ext cx="119575" cy="612586"/>
                <a:chOff x="2244455" y="772894"/>
                <a:chExt cx="94658" cy="485003"/>
              </a:xfrm>
            </p:grpSpPr>
            <p:grpSp>
              <p:nvGrpSpPr>
                <p:cNvPr id="26" name="圆角矩形 25"/>
                <p:cNvGrpSpPr/>
                <p:nvPr>
                  <p:custDataLst>
                    <p:tags r:id="rId48"/>
                  </p:custDataLst>
                </p:nvPr>
              </p:nvGrpSpPr>
              <p:grpSpPr>
                <a:xfrm rot="5400000">
                  <a:off x="1957400" y="956829"/>
                  <a:ext cx="591960" cy="122280"/>
                  <a:chOff x="688848" y="2657856"/>
                  <a:chExt cx="560832" cy="115824"/>
                </a:xfrm>
              </p:grpSpPr>
              <p:pic>
                <p:nvPicPr>
                  <p:cNvPr id="999564" name="圆角矩形 25"/>
                  <p:cNvPicPr>
                    <a:picLocks noChangeArrowheads="1"/>
                  </p:cNvPicPr>
                  <p:nvPr>
                    <p:custDataLst>
                      <p:tags r:id="rId52"/>
                    </p:custDataLst>
                  </p:nvPr>
                </p:nvPicPr>
                <p:blipFill>
                  <a:blip r:embed="rId140">
                    <a:extLst>
                      <a:ext uri="{28A0092B-C50C-407E-A947-70E740481C1C}">
                        <a14:useLocalDpi xmlns:a14="http://schemas.microsoft.com/office/drawing/2010/main" val="0"/>
                      </a:ext>
                    </a:extLst>
                  </a:blip>
                  <a:stretch>
                    <a:fillRect/>
                  </a:stretch>
                </p:blipFill>
                <p:spPr bwMode="auto">
                  <a:xfrm>
                    <a:off x="688848" y="2657856"/>
                    <a:ext cx="560832" cy="115824"/>
                  </a:xfrm>
                  <a:prstGeom prst="rect">
                    <a:avLst/>
                  </a:prstGeom>
                  <a:noFill/>
                  <a:extLst>
                    <a:ext uri="{909E8E84-426E-40DD-AFC4-6F175D3DCCD1}">
                      <a14:hiddenFill xmlns:a14="http://schemas.microsoft.com/office/drawing/2010/main">
                        <a:solidFill>
                          <a:srgbClr val="FFFFFF"/>
                        </a:solidFill>
                      </a14:hiddenFill>
                    </a:ext>
                  </a:extLst>
                </p:spPr>
              </p:pic>
              <p:sp>
                <p:nvSpPr>
                  <p:cNvPr id="999565" name="Text Box 141"/>
                  <p:cNvSpPr txBox="1">
                    <a:spLocks noChangeArrowheads="1"/>
                  </p:cNvSpPr>
                  <p:nvPr>
                    <p:custDataLst>
                      <p:tags r:id="rId53"/>
                    </p:custDataLst>
                  </p:nvPr>
                </p:nvSpPr>
                <p:spPr bwMode="auto">
                  <a:xfrm rot="16200000">
                    <a:off x="958217" y="2485864"/>
                    <a:ext cx="17217" cy="45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nvGrpSpPr>
                <p:cNvPr id="27" name="圆角矩形 26"/>
                <p:cNvGrpSpPr/>
                <p:nvPr>
                  <p:custDataLst>
                    <p:tags r:id="rId49"/>
                  </p:custDataLst>
                </p:nvPr>
              </p:nvGrpSpPr>
              <p:grpSpPr>
                <a:xfrm rot="5400000">
                  <a:off x="2028194" y="956829"/>
                  <a:ext cx="591960" cy="122280"/>
                  <a:chOff x="688848" y="2590800"/>
                  <a:chExt cx="560832" cy="115824"/>
                </a:xfrm>
              </p:grpSpPr>
              <p:pic>
                <p:nvPicPr>
                  <p:cNvPr id="999567" name="圆角矩形 26"/>
                  <p:cNvPicPr>
                    <a:picLocks noChangeArrowheads="1"/>
                  </p:cNvPicPr>
                  <p:nvPr>
                    <p:custDataLst>
                      <p:tags r:id="rId50"/>
                    </p:custDataLst>
                  </p:nvPr>
                </p:nvPicPr>
                <p:blipFill>
                  <a:blip r:embed="rId141">
                    <a:extLst>
                      <a:ext uri="{28A0092B-C50C-407E-A947-70E740481C1C}">
                        <a14:useLocalDpi xmlns:a14="http://schemas.microsoft.com/office/drawing/2010/main" val="0"/>
                      </a:ext>
                    </a:extLst>
                  </a:blip>
                  <a:stretch>
                    <a:fillRect/>
                  </a:stretch>
                </p:blipFill>
                <p:spPr bwMode="auto">
                  <a:xfrm>
                    <a:off x="688848" y="2590800"/>
                    <a:ext cx="560832" cy="115824"/>
                  </a:xfrm>
                  <a:prstGeom prst="rect">
                    <a:avLst/>
                  </a:prstGeom>
                  <a:noFill/>
                  <a:extLst>
                    <a:ext uri="{909E8E84-426E-40DD-AFC4-6F175D3DCCD1}">
                      <a14:hiddenFill xmlns:a14="http://schemas.microsoft.com/office/drawing/2010/main">
                        <a:solidFill>
                          <a:srgbClr val="FFFFFF"/>
                        </a:solidFill>
                      </a14:hiddenFill>
                    </a:ext>
                  </a:extLst>
                </p:spPr>
              </p:pic>
              <p:sp>
                <p:nvSpPr>
                  <p:cNvPr id="999568" name="Text Box 144"/>
                  <p:cNvSpPr txBox="1">
                    <a:spLocks noChangeArrowheads="1"/>
                  </p:cNvSpPr>
                  <p:nvPr>
                    <p:custDataLst>
                      <p:tags r:id="rId51"/>
                    </p:custDataLst>
                  </p:nvPr>
                </p:nvSpPr>
                <p:spPr bwMode="auto">
                  <a:xfrm rot="16200000">
                    <a:off x="958218" y="2420553"/>
                    <a:ext cx="17217" cy="45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grpSp>
            <p:nvGrpSpPr>
              <p:cNvPr id="999569" name="组合 13"/>
              <p:cNvGrpSpPr/>
              <p:nvPr>
                <p:custDataLst>
                  <p:tags r:id="rId20"/>
                </p:custDataLst>
              </p:nvPr>
            </p:nvGrpSpPr>
            <p:grpSpPr>
              <a:xfrm rot="-5400000">
                <a:off x="1229145" y="2808999"/>
                <a:ext cx="119575" cy="612586"/>
                <a:chOff x="2244455" y="772894"/>
                <a:chExt cx="94658" cy="485003"/>
              </a:xfrm>
            </p:grpSpPr>
            <p:grpSp>
              <p:nvGrpSpPr>
                <p:cNvPr id="24" name="圆角矩形 23"/>
                <p:cNvGrpSpPr/>
                <p:nvPr>
                  <p:custDataLst>
                    <p:tags r:id="rId42"/>
                  </p:custDataLst>
                </p:nvPr>
              </p:nvGrpSpPr>
              <p:grpSpPr>
                <a:xfrm rot="5400000">
                  <a:off x="1955196" y="956830"/>
                  <a:ext cx="591960" cy="122280"/>
                  <a:chOff x="688848" y="2316480"/>
                  <a:chExt cx="560832" cy="115824"/>
                </a:xfrm>
              </p:grpSpPr>
              <p:pic>
                <p:nvPicPr>
                  <p:cNvPr id="999571" name="圆角矩形 23"/>
                  <p:cNvPicPr>
                    <a:picLocks noChangeArrowheads="1"/>
                  </p:cNvPicPr>
                  <p:nvPr>
                    <p:custDataLst>
                      <p:tags r:id="rId46"/>
                    </p:custDataLst>
                  </p:nvPr>
                </p:nvPicPr>
                <p:blipFill>
                  <a:blip r:embed="rId140">
                    <a:extLst>
                      <a:ext uri="{28A0092B-C50C-407E-A947-70E740481C1C}">
                        <a14:useLocalDpi xmlns:a14="http://schemas.microsoft.com/office/drawing/2010/main" val="0"/>
                      </a:ext>
                    </a:extLst>
                  </a:blip>
                  <a:stretch>
                    <a:fillRect/>
                  </a:stretch>
                </p:blipFill>
                <p:spPr bwMode="auto">
                  <a:xfrm>
                    <a:off x="688848" y="2316480"/>
                    <a:ext cx="560832" cy="115824"/>
                  </a:xfrm>
                  <a:prstGeom prst="rect">
                    <a:avLst/>
                  </a:prstGeom>
                  <a:noFill/>
                  <a:extLst>
                    <a:ext uri="{909E8E84-426E-40DD-AFC4-6F175D3DCCD1}">
                      <a14:hiddenFill xmlns:a14="http://schemas.microsoft.com/office/drawing/2010/main">
                        <a:solidFill>
                          <a:srgbClr val="FFFFFF"/>
                        </a:solidFill>
                      </a14:hiddenFill>
                    </a:ext>
                  </a:extLst>
                </p:spPr>
              </p:pic>
              <p:sp>
                <p:nvSpPr>
                  <p:cNvPr id="999572" name="Text Box 148"/>
                  <p:cNvSpPr txBox="1">
                    <a:spLocks noChangeArrowheads="1"/>
                  </p:cNvSpPr>
                  <p:nvPr>
                    <p:custDataLst>
                      <p:tags r:id="rId47"/>
                    </p:custDataLst>
                  </p:nvPr>
                </p:nvSpPr>
                <p:spPr bwMode="auto">
                  <a:xfrm rot="16200000">
                    <a:off x="958216" y="2142401"/>
                    <a:ext cx="17217" cy="45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nvGrpSpPr>
                <p:cNvPr id="25" name="圆角矩形 24"/>
                <p:cNvGrpSpPr/>
                <p:nvPr>
                  <p:custDataLst>
                    <p:tags r:id="rId43"/>
                  </p:custDataLst>
                </p:nvPr>
              </p:nvGrpSpPr>
              <p:grpSpPr>
                <a:xfrm rot="5400000">
                  <a:off x="2025990" y="956830"/>
                  <a:ext cx="591960" cy="122280"/>
                  <a:chOff x="688848" y="2249424"/>
                  <a:chExt cx="560832" cy="115824"/>
                </a:xfrm>
              </p:grpSpPr>
              <p:pic>
                <p:nvPicPr>
                  <p:cNvPr id="999574" name="圆角矩形 24"/>
                  <p:cNvPicPr>
                    <a:picLocks noChangeArrowheads="1"/>
                  </p:cNvPicPr>
                  <p:nvPr>
                    <p:custDataLst>
                      <p:tags r:id="rId44"/>
                    </p:custDataLst>
                  </p:nvPr>
                </p:nvPicPr>
                <p:blipFill>
                  <a:blip r:embed="rId141">
                    <a:extLst>
                      <a:ext uri="{28A0092B-C50C-407E-A947-70E740481C1C}">
                        <a14:useLocalDpi xmlns:a14="http://schemas.microsoft.com/office/drawing/2010/main" val="0"/>
                      </a:ext>
                    </a:extLst>
                  </a:blip>
                  <a:stretch>
                    <a:fillRect/>
                  </a:stretch>
                </p:blipFill>
                <p:spPr bwMode="auto">
                  <a:xfrm>
                    <a:off x="688848" y="2249424"/>
                    <a:ext cx="560832" cy="115824"/>
                  </a:xfrm>
                  <a:prstGeom prst="rect">
                    <a:avLst/>
                  </a:prstGeom>
                  <a:noFill/>
                  <a:extLst>
                    <a:ext uri="{909E8E84-426E-40DD-AFC4-6F175D3DCCD1}">
                      <a14:hiddenFill xmlns:a14="http://schemas.microsoft.com/office/drawing/2010/main">
                        <a:solidFill>
                          <a:srgbClr val="FFFFFF"/>
                        </a:solidFill>
                      </a14:hiddenFill>
                    </a:ext>
                  </a:extLst>
                </p:spPr>
              </p:pic>
              <p:sp>
                <p:nvSpPr>
                  <p:cNvPr id="999575" name="Text Box 151"/>
                  <p:cNvSpPr txBox="1">
                    <a:spLocks noChangeArrowheads="1"/>
                  </p:cNvSpPr>
                  <p:nvPr>
                    <p:custDataLst>
                      <p:tags r:id="rId45"/>
                    </p:custDataLst>
                  </p:nvPr>
                </p:nvSpPr>
                <p:spPr bwMode="auto">
                  <a:xfrm rot="16200000">
                    <a:off x="958217" y="2077090"/>
                    <a:ext cx="17217" cy="45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grpSp>
            <p:nvGrpSpPr>
              <p:cNvPr id="999576" name="组合 14"/>
              <p:cNvGrpSpPr/>
              <p:nvPr>
                <p:custDataLst>
                  <p:tags r:id="rId21"/>
                </p:custDataLst>
              </p:nvPr>
            </p:nvGrpSpPr>
            <p:grpSpPr>
              <a:xfrm rot="-5400000">
                <a:off x="1229146" y="2350946"/>
                <a:ext cx="119575" cy="612586"/>
                <a:chOff x="2244455" y="772894"/>
                <a:chExt cx="94658" cy="485003"/>
              </a:xfrm>
            </p:grpSpPr>
            <p:grpSp>
              <p:nvGrpSpPr>
                <p:cNvPr id="22" name="圆角矩形 21"/>
                <p:cNvGrpSpPr/>
                <p:nvPr>
                  <p:custDataLst>
                    <p:tags r:id="rId36"/>
                  </p:custDataLst>
                </p:nvPr>
              </p:nvGrpSpPr>
              <p:grpSpPr>
                <a:xfrm rot="5400000">
                  <a:off x="1959432" y="956829"/>
                  <a:ext cx="591960" cy="122280"/>
                  <a:chOff x="688848" y="1969008"/>
                  <a:chExt cx="560832" cy="115824"/>
                </a:xfrm>
              </p:grpSpPr>
              <p:pic>
                <p:nvPicPr>
                  <p:cNvPr id="999578" name="圆角矩形 21"/>
                  <p:cNvPicPr>
                    <a:picLocks noChangeArrowheads="1"/>
                  </p:cNvPicPr>
                  <p:nvPr>
                    <p:custDataLst>
                      <p:tags r:id="rId40"/>
                    </p:custDataLst>
                  </p:nvPr>
                </p:nvPicPr>
                <p:blipFill>
                  <a:blip r:embed="rId140">
                    <a:extLst>
                      <a:ext uri="{28A0092B-C50C-407E-A947-70E740481C1C}">
                        <a14:useLocalDpi xmlns:a14="http://schemas.microsoft.com/office/drawing/2010/main" val="0"/>
                      </a:ext>
                    </a:extLst>
                  </a:blip>
                  <a:stretch>
                    <a:fillRect/>
                  </a:stretch>
                </p:blipFill>
                <p:spPr bwMode="auto">
                  <a:xfrm>
                    <a:off x="688848" y="1969008"/>
                    <a:ext cx="560832" cy="115824"/>
                  </a:xfrm>
                  <a:prstGeom prst="rect">
                    <a:avLst/>
                  </a:prstGeom>
                  <a:noFill/>
                  <a:extLst>
                    <a:ext uri="{909E8E84-426E-40DD-AFC4-6F175D3DCCD1}">
                      <a14:hiddenFill xmlns:a14="http://schemas.microsoft.com/office/drawing/2010/main">
                        <a:solidFill>
                          <a:srgbClr val="FFFFFF"/>
                        </a:solidFill>
                      </a14:hiddenFill>
                    </a:ext>
                  </a:extLst>
                </p:spPr>
              </p:pic>
              <p:sp>
                <p:nvSpPr>
                  <p:cNvPr id="999579" name="Text Box 155"/>
                  <p:cNvSpPr txBox="1">
                    <a:spLocks noChangeArrowheads="1"/>
                  </p:cNvSpPr>
                  <p:nvPr>
                    <p:custDataLst>
                      <p:tags r:id="rId41"/>
                    </p:custDataLst>
                  </p:nvPr>
                </p:nvSpPr>
                <p:spPr bwMode="auto">
                  <a:xfrm rot="16200000">
                    <a:off x="958217" y="1798941"/>
                    <a:ext cx="17217" cy="45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nvGrpSpPr>
                <p:cNvPr id="23" name="圆角矩形 22"/>
                <p:cNvGrpSpPr/>
                <p:nvPr>
                  <p:custDataLst>
                    <p:tags r:id="rId37"/>
                  </p:custDataLst>
                </p:nvPr>
              </p:nvGrpSpPr>
              <p:grpSpPr>
                <a:xfrm rot="5400000">
                  <a:off x="2030226" y="956829"/>
                  <a:ext cx="591960" cy="122280"/>
                  <a:chOff x="688848" y="1901952"/>
                  <a:chExt cx="560832" cy="115824"/>
                </a:xfrm>
              </p:grpSpPr>
              <p:pic>
                <p:nvPicPr>
                  <p:cNvPr id="999581" name="圆角矩形 22"/>
                  <p:cNvPicPr>
                    <a:picLocks noChangeArrowheads="1"/>
                  </p:cNvPicPr>
                  <p:nvPr>
                    <p:custDataLst>
                      <p:tags r:id="rId38"/>
                    </p:custDataLst>
                  </p:nvPr>
                </p:nvPicPr>
                <p:blipFill>
                  <a:blip r:embed="rId141">
                    <a:extLst>
                      <a:ext uri="{28A0092B-C50C-407E-A947-70E740481C1C}">
                        <a14:useLocalDpi xmlns:a14="http://schemas.microsoft.com/office/drawing/2010/main" val="0"/>
                      </a:ext>
                    </a:extLst>
                  </a:blip>
                  <a:stretch>
                    <a:fillRect/>
                  </a:stretch>
                </p:blipFill>
                <p:spPr bwMode="auto">
                  <a:xfrm>
                    <a:off x="688848" y="1901952"/>
                    <a:ext cx="560832" cy="115824"/>
                  </a:xfrm>
                  <a:prstGeom prst="rect">
                    <a:avLst/>
                  </a:prstGeom>
                  <a:noFill/>
                  <a:extLst>
                    <a:ext uri="{909E8E84-426E-40DD-AFC4-6F175D3DCCD1}">
                      <a14:hiddenFill xmlns:a14="http://schemas.microsoft.com/office/drawing/2010/main">
                        <a:solidFill>
                          <a:srgbClr val="FFFFFF"/>
                        </a:solidFill>
                      </a14:hiddenFill>
                    </a:ext>
                  </a:extLst>
                </p:spPr>
              </p:pic>
              <p:sp>
                <p:nvSpPr>
                  <p:cNvPr id="999582" name="Text Box 158"/>
                  <p:cNvSpPr txBox="1">
                    <a:spLocks noChangeArrowheads="1"/>
                  </p:cNvSpPr>
                  <p:nvPr>
                    <p:custDataLst>
                      <p:tags r:id="rId39"/>
                    </p:custDataLst>
                  </p:nvPr>
                </p:nvSpPr>
                <p:spPr bwMode="auto">
                  <a:xfrm rot="16200000">
                    <a:off x="958218" y="1733630"/>
                    <a:ext cx="17217" cy="45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grpSp>
            <p:nvGrpSpPr>
              <p:cNvPr id="999583" name="组合 15"/>
              <p:cNvGrpSpPr/>
              <p:nvPr>
                <p:custDataLst>
                  <p:tags r:id="rId22"/>
                </p:custDataLst>
              </p:nvPr>
            </p:nvGrpSpPr>
            <p:grpSpPr>
              <a:xfrm rot="-5400000">
                <a:off x="1229146" y="1892893"/>
                <a:ext cx="119575" cy="612586"/>
                <a:chOff x="2244455" y="772894"/>
                <a:chExt cx="94658" cy="485003"/>
              </a:xfrm>
            </p:grpSpPr>
            <p:grpSp>
              <p:nvGrpSpPr>
                <p:cNvPr id="20" name="圆角矩形 19"/>
                <p:cNvGrpSpPr/>
                <p:nvPr>
                  <p:custDataLst>
                    <p:tags r:id="rId30"/>
                  </p:custDataLst>
                </p:nvPr>
              </p:nvGrpSpPr>
              <p:grpSpPr>
                <a:xfrm rot="5400000">
                  <a:off x="1957232" y="956829"/>
                  <a:ext cx="591960" cy="122280"/>
                  <a:chOff x="688848" y="1627632"/>
                  <a:chExt cx="560832" cy="115824"/>
                </a:xfrm>
              </p:grpSpPr>
              <p:pic>
                <p:nvPicPr>
                  <p:cNvPr id="999585" name="圆角矩形 19"/>
                  <p:cNvPicPr>
                    <a:picLocks noChangeArrowheads="1"/>
                  </p:cNvPicPr>
                  <p:nvPr>
                    <p:custDataLst>
                      <p:tags r:id="rId34"/>
                    </p:custDataLst>
                  </p:nvPr>
                </p:nvPicPr>
                <p:blipFill>
                  <a:blip r:embed="rId140">
                    <a:extLst>
                      <a:ext uri="{28A0092B-C50C-407E-A947-70E740481C1C}">
                        <a14:useLocalDpi xmlns:a14="http://schemas.microsoft.com/office/drawing/2010/main" val="0"/>
                      </a:ext>
                    </a:extLst>
                  </a:blip>
                  <a:stretch>
                    <a:fillRect/>
                  </a:stretch>
                </p:blipFill>
                <p:spPr bwMode="auto">
                  <a:xfrm>
                    <a:off x="688848" y="1627632"/>
                    <a:ext cx="560832" cy="115824"/>
                  </a:xfrm>
                  <a:prstGeom prst="rect">
                    <a:avLst/>
                  </a:prstGeom>
                  <a:noFill/>
                  <a:extLst>
                    <a:ext uri="{909E8E84-426E-40DD-AFC4-6F175D3DCCD1}">
                      <a14:hiddenFill xmlns:a14="http://schemas.microsoft.com/office/drawing/2010/main">
                        <a:solidFill>
                          <a:srgbClr val="FFFFFF"/>
                        </a:solidFill>
                      </a14:hiddenFill>
                    </a:ext>
                  </a:extLst>
                </p:spPr>
              </p:pic>
              <p:sp>
                <p:nvSpPr>
                  <p:cNvPr id="999586" name="Text Box 162"/>
                  <p:cNvSpPr txBox="1">
                    <a:spLocks noChangeArrowheads="1"/>
                  </p:cNvSpPr>
                  <p:nvPr>
                    <p:custDataLst>
                      <p:tags r:id="rId35"/>
                    </p:custDataLst>
                  </p:nvPr>
                </p:nvSpPr>
                <p:spPr bwMode="auto">
                  <a:xfrm rot="16200000">
                    <a:off x="958217" y="1455481"/>
                    <a:ext cx="17217" cy="45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nvGrpSpPr>
                <p:cNvPr id="9" name="圆角矩形 20"/>
                <p:cNvGrpSpPr/>
                <p:nvPr>
                  <p:custDataLst>
                    <p:tags r:id="rId31"/>
                  </p:custDataLst>
                </p:nvPr>
              </p:nvGrpSpPr>
              <p:grpSpPr>
                <a:xfrm rot="5400000">
                  <a:off x="2028026" y="956829"/>
                  <a:ext cx="591960" cy="122280"/>
                  <a:chOff x="688848" y="1560576"/>
                  <a:chExt cx="560832" cy="115824"/>
                </a:xfrm>
              </p:grpSpPr>
              <p:pic>
                <p:nvPicPr>
                  <p:cNvPr id="999588" name="圆角矩形 20"/>
                  <p:cNvPicPr>
                    <a:picLocks noChangeArrowheads="1"/>
                  </p:cNvPicPr>
                  <p:nvPr>
                    <p:custDataLst>
                      <p:tags r:id="rId32"/>
                    </p:custDataLst>
                  </p:nvPr>
                </p:nvPicPr>
                <p:blipFill>
                  <a:blip r:embed="rId141">
                    <a:extLst>
                      <a:ext uri="{28A0092B-C50C-407E-A947-70E740481C1C}">
                        <a14:useLocalDpi xmlns:a14="http://schemas.microsoft.com/office/drawing/2010/main" val="0"/>
                      </a:ext>
                    </a:extLst>
                  </a:blip>
                  <a:stretch>
                    <a:fillRect/>
                  </a:stretch>
                </p:blipFill>
                <p:spPr bwMode="auto">
                  <a:xfrm>
                    <a:off x="688848" y="1560576"/>
                    <a:ext cx="560832" cy="115824"/>
                  </a:xfrm>
                  <a:prstGeom prst="rect">
                    <a:avLst/>
                  </a:prstGeom>
                  <a:noFill/>
                  <a:extLst>
                    <a:ext uri="{909E8E84-426E-40DD-AFC4-6F175D3DCCD1}">
                      <a14:hiddenFill xmlns:a14="http://schemas.microsoft.com/office/drawing/2010/main">
                        <a:solidFill>
                          <a:srgbClr val="FFFFFF"/>
                        </a:solidFill>
                      </a14:hiddenFill>
                    </a:ext>
                  </a:extLst>
                </p:spPr>
              </p:pic>
              <p:sp>
                <p:nvSpPr>
                  <p:cNvPr id="999589" name="Text Box 165"/>
                  <p:cNvSpPr txBox="1">
                    <a:spLocks noChangeArrowheads="1"/>
                  </p:cNvSpPr>
                  <p:nvPr>
                    <p:custDataLst>
                      <p:tags r:id="rId33"/>
                    </p:custDataLst>
                  </p:nvPr>
                </p:nvSpPr>
                <p:spPr bwMode="auto">
                  <a:xfrm rot="16200000">
                    <a:off x="958218" y="1390170"/>
                    <a:ext cx="17217" cy="45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grpSp>
            <p:nvGrpSpPr>
              <p:cNvPr id="999590" name="组合 16"/>
              <p:cNvGrpSpPr/>
              <p:nvPr>
                <p:custDataLst>
                  <p:tags r:id="rId23"/>
                </p:custDataLst>
              </p:nvPr>
            </p:nvGrpSpPr>
            <p:grpSpPr>
              <a:xfrm rot="-5400000">
                <a:off x="1229146" y="1434840"/>
                <a:ext cx="119575" cy="612586"/>
                <a:chOff x="2244455" y="772894"/>
                <a:chExt cx="94658" cy="485003"/>
              </a:xfrm>
            </p:grpSpPr>
            <p:grpSp>
              <p:nvGrpSpPr>
                <p:cNvPr id="18" name="圆角矩形 17"/>
                <p:cNvGrpSpPr/>
                <p:nvPr>
                  <p:custDataLst>
                    <p:tags r:id="rId24"/>
                  </p:custDataLst>
                </p:nvPr>
              </p:nvGrpSpPr>
              <p:grpSpPr>
                <a:xfrm rot="5400000">
                  <a:off x="1955032" y="956829"/>
                  <a:ext cx="591960" cy="122280"/>
                  <a:chOff x="688848" y="1286256"/>
                  <a:chExt cx="560832" cy="115824"/>
                </a:xfrm>
              </p:grpSpPr>
              <p:pic>
                <p:nvPicPr>
                  <p:cNvPr id="999592" name="圆角矩形 17"/>
                  <p:cNvPicPr>
                    <a:picLocks noChangeArrowheads="1"/>
                  </p:cNvPicPr>
                  <p:nvPr>
                    <p:custDataLst>
                      <p:tags r:id="rId28"/>
                    </p:custDataLst>
                  </p:nvPr>
                </p:nvPicPr>
                <p:blipFill>
                  <a:blip r:embed="rId140">
                    <a:extLst>
                      <a:ext uri="{28A0092B-C50C-407E-A947-70E740481C1C}">
                        <a14:useLocalDpi xmlns:a14="http://schemas.microsoft.com/office/drawing/2010/main" val="0"/>
                      </a:ext>
                    </a:extLst>
                  </a:blip>
                  <a:stretch>
                    <a:fillRect/>
                  </a:stretch>
                </p:blipFill>
                <p:spPr bwMode="auto">
                  <a:xfrm>
                    <a:off x="688848" y="1286256"/>
                    <a:ext cx="560832" cy="115824"/>
                  </a:xfrm>
                  <a:prstGeom prst="rect">
                    <a:avLst/>
                  </a:prstGeom>
                  <a:noFill/>
                  <a:extLst>
                    <a:ext uri="{909E8E84-426E-40DD-AFC4-6F175D3DCCD1}">
                      <a14:hiddenFill xmlns:a14="http://schemas.microsoft.com/office/drawing/2010/main">
                        <a:solidFill>
                          <a:srgbClr val="FFFFFF"/>
                        </a:solidFill>
                      </a14:hiddenFill>
                    </a:ext>
                  </a:extLst>
                </p:spPr>
              </p:pic>
              <p:sp>
                <p:nvSpPr>
                  <p:cNvPr id="999593" name="Text Box 169"/>
                  <p:cNvSpPr txBox="1">
                    <a:spLocks noChangeArrowheads="1"/>
                  </p:cNvSpPr>
                  <p:nvPr>
                    <p:custDataLst>
                      <p:tags r:id="rId29"/>
                    </p:custDataLst>
                  </p:nvPr>
                </p:nvSpPr>
                <p:spPr bwMode="auto">
                  <a:xfrm rot="16200000">
                    <a:off x="958217" y="1112021"/>
                    <a:ext cx="17217" cy="45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nvGrpSpPr>
                <p:cNvPr id="19" name="圆角矩形 18"/>
                <p:cNvGrpSpPr/>
                <p:nvPr>
                  <p:custDataLst>
                    <p:tags r:id="rId25"/>
                  </p:custDataLst>
                </p:nvPr>
              </p:nvGrpSpPr>
              <p:grpSpPr>
                <a:xfrm rot="5400000">
                  <a:off x="2025825" y="956829"/>
                  <a:ext cx="591960" cy="122280"/>
                  <a:chOff x="688848" y="1219200"/>
                  <a:chExt cx="560832" cy="115824"/>
                </a:xfrm>
              </p:grpSpPr>
              <p:pic>
                <p:nvPicPr>
                  <p:cNvPr id="999595" name="圆角矩形 18"/>
                  <p:cNvPicPr>
                    <a:picLocks noChangeArrowheads="1"/>
                  </p:cNvPicPr>
                  <p:nvPr>
                    <p:custDataLst>
                      <p:tags r:id="rId26"/>
                    </p:custDataLst>
                  </p:nvPr>
                </p:nvPicPr>
                <p:blipFill>
                  <a:blip r:embed="rId141">
                    <a:extLst>
                      <a:ext uri="{28A0092B-C50C-407E-A947-70E740481C1C}">
                        <a14:useLocalDpi xmlns:a14="http://schemas.microsoft.com/office/drawing/2010/main" val="0"/>
                      </a:ext>
                    </a:extLst>
                  </a:blip>
                  <a:stretch>
                    <a:fillRect/>
                  </a:stretch>
                </p:blipFill>
                <p:spPr bwMode="auto">
                  <a:xfrm>
                    <a:off x="688848" y="1219200"/>
                    <a:ext cx="560832" cy="115824"/>
                  </a:xfrm>
                  <a:prstGeom prst="rect">
                    <a:avLst/>
                  </a:prstGeom>
                  <a:noFill/>
                  <a:extLst>
                    <a:ext uri="{909E8E84-426E-40DD-AFC4-6F175D3DCCD1}">
                      <a14:hiddenFill xmlns:a14="http://schemas.microsoft.com/office/drawing/2010/main">
                        <a:solidFill>
                          <a:srgbClr val="FFFFFF"/>
                        </a:solidFill>
                      </a14:hiddenFill>
                    </a:ext>
                  </a:extLst>
                </p:spPr>
              </p:pic>
              <p:sp>
                <p:nvSpPr>
                  <p:cNvPr id="999596" name="Text Box 172"/>
                  <p:cNvSpPr txBox="1">
                    <a:spLocks noChangeArrowheads="1"/>
                  </p:cNvSpPr>
                  <p:nvPr>
                    <p:custDataLst>
                      <p:tags r:id="rId27"/>
                    </p:custDataLst>
                  </p:nvPr>
                </p:nvSpPr>
                <p:spPr bwMode="auto">
                  <a:xfrm rot="16200000">
                    <a:off x="958218" y="1046710"/>
                    <a:ext cx="17217" cy="45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22822" tIns="61411" rIns="122822" bIns="61411" anchor="ct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00">
                      <a:solidFill>
                        <a:srgbClr val="FFFFFF"/>
                      </a:solidFill>
                      <a:latin typeface="Calibri" panose="020F0502020204030204" charset="0"/>
                    </a:endParaRPr>
                  </a:p>
                </p:txBody>
              </p:sp>
            </p:grpSp>
          </p:grpSp>
        </p:grpSp>
      </p:grpSp>
      <p:sp>
        <p:nvSpPr>
          <p:cNvPr id="10" name="矩形 9"/>
          <p:cNvSpPr/>
          <p:nvPr userDrawn="1">
            <p:custDataLst>
              <p:tags r:id="rId5"/>
            </p:custDataLst>
          </p:nvPr>
        </p:nvSpPr>
        <p:spPr>
          <a:xfrm>
            <a:off x="0" y="0"/>
            <a:ext cx="12192000" cy="683895"/>
          </a:xfrm>
          <a:prstGeom prst="rect">
            <a:avLst/>
          </a:prstGeom>
          <a:solidFill>
            <a:srgbClr val="09ABA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Verdana" panose="020B0604030504040204"/>
              <a:ea typeface="微软雅黑" panose="020B0503020204020204" pitchFamily="34" charset="-122"/>
              <a:cs typeface="+mn-cs"/>
            </a:endParaRPr>
          </a:p>
        </p:txBody>
      </p:sp>
      <p:grpSp>
        <p:nvGrpSpPr>
          <p:cNvPr id="14" name="组合 13"/>
          <p:cNvGrpSpPr/>
          <p:nvPr userDrawn="1">
            <p:custDataLst>
              <p:tags r:id="rId6"/>
            </p:custDataLst>
          </p:nvPr>
        </p:nvGrpSpPr>
        <p:grpSpPr>
          <a:xfrm>
            <a:off x="32384" y="52562"/>
            <a:ext cx="2826731" cy="645160"/>
            <a:chOff x="-1" y="328152"/>
            <a:chExt cx="2826731" cy="645160"/>
          </a:xfrm>
        </p:grpSpPr>
        <p:sp>
          <p:nvSpPr>
            <p:cNvPr id="38" name="矩形 3"/>
            <p:cNvSpPr>
              <a:spLocks noChangeArrowheads="1"/>
            </p:cNvSpPr>
            <p:nvPr>
              <p:custDataLst>
                <p:tags r:id="rId7"/>
              </p:custDataLst>
            </p:nvPr>
          </p:nvSpPr>
          <p:spPr bwMode="auto">
            <a:xfrm>
              <a:off x="815050" y="328152"/>
              <a:ext cx="2011680" cy="645160"/>
            </a:xfrm>
            <a:prstGeom prst="rect">
              <a:avLst/>
            </a:prstGeom>
            <a:noFill/>
            <a:ln>
              <a:noFill/>
            </a:ln>
            <a:effectLst>
              <a:outerShdw blurRad="50800" dist="38100" dir="2700000" algn="tl" rotWithShape="0">
                <a:schemeClr val="bg2">
                  <a:lumMod val="50000"/>
                  <a:alpha val="4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zh-CN" altLang="en-US" sz="3600">
                  <a:solidFill>
                    <a:schemeClr val="bg1"/>
                  </a:solidFill>
                  <a:sym typeface="+mn-ea"/>
                </a:rPr>
                <a:t>课堂练习</a:t>
              </a:r>
            </a:p>
          </p:txBody>
        </p:sp>
        <p:sp>
          <p:nvSpPr>
            <p:cNvPr id="39" name="矩形 38"/>
            <p:cNvSpPr/>
            <p:nvPr>
              <p:custDataLst>
                <p:tags r:id="rId8"/>
              </p:custDataLst>
            </p:nvPr>
          </p:nvSpPr>
          <p:spPr>
            <a:xfrm>
              <a:off x="-1" y="379187"/>
              <a:ext cx="551543" cy="486412"/>
            </a:xfrm>
            <a:prstGeom prst="rect">
              <a:avLst/>
            </a:prstGeom>
            <a:solidFill>
              <a:schemeClr val="bg1"/>
            </a:solidFill>
            <a:ln w="1270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a typeface="微软雅黑" panose="020B0503020204020204" pitchFamily="34" charset="-122"/>
              </a:endParaRPr>
            </a:p>
          </p:txBody>
        </p:sp>
        <p:sp>
          <p:nvSpPr>
            <p:cNvPr id="40" name="矩形 39"/>
            <p:cNvSpPr/>
            <p:nvPr>
              <p:custDataLst>
                <p:tags r:id="rId9"/>
              </p:custDataLst>
            </p:nvPr>
          </p:nvSpPr>
          <p:spPr>
            <a:xfrm>
              <a:off x="638834" y="390365"/>
              <a:ext cx="120200" cy="475234"/>
            </a:xfrm>
            <a:prstGeom prst="rect">
              <a:avLst/>
            </a:prstGeom>
            <a:solidFill>
              <a:schemeClr val="bg1"/>
            </a:solidFill>
            <a:ln w="1270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a typeface="微软雅黑" panose="020B0503020204020204" pitchFamily="34" charset="-122"/>
              </a:endParaRPr>
            </a:p>
          </p:txBody>
        </p:sp>
      </p:gr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330" y="1555115"/>
            <a:ext cx="5233035" cy="4608195"/>
          </a:xfrm>
        </p:spPr>
        <p:txBody>
          <a:bodyPr vert="horz" lIns="90000" tIns="46800" rIns="90000" bIns="46800" rtlCol="0">
            <a:normAutofit/>
          </a:bodyPr>
          <a:lstStyle>
            <a:lvl1pPr marL="0" marR="0" lvl="0"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ct val="0"/>
              </a:spcBef>
              <a:spcAft>
                <a:spcPts val="600"/>
              </a:spcAft>
              <a:buFont typeface="Arial" panose="020B0604020202020204" pitchFamily="34" charset="0"/>
              <a:buNone/>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None/>
              <a:tabLst>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2025/3/18/Tue</a:t>
            </a:fld>
            <a:endParaRPr lang="zh-CN" altLang="en-US"/>
          </a:p>
        </p:txBody>
      </p:sp>
      <p:sp>
        <p:nvSpPr>
          <p:cNvPr id="6" name="页脚占位符 5"/>
          <p:cNvSpPr>
            <a:spLocks noGrp="1"/>
          </p:cNvSpPr>
          <p:nvPr>
            <p:ph type="ftr" sz="quarter" idx="11"/>
            <p:custDataLst>
              <p:tags r:id="rId4"/>
            </p:custDataLst>
          </p:nvPr>
        </p:nvSpPr>
        <p:spPr/>
        <p:txBody>
          <a:bodyPr/>
          <a:lstStyle/>
          <a:p>
            <a:endParaRPr lang="zh-CN" altLang="en-US"/>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lvl1pPr>
              <a:defRPr baseline="0"/>
            </a:lvl1pPr>
          </a:lstStyle>
          <a:p>
            <a:r>
              <a:rPr lang="zh-CN" altLang="en-US"/>
              <a:t>单击此处编辑母版标题样式</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ags" Target="../tags/tag8.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2.xml"/><Relationship Id="rId36" Type="http://schemas.openxmlformats.org/officeDocument/2006/relationships/image" Target="file:///D:\qq&#25991;&#20214;\712321467\Image\C2C\Image2\%7b75232B38-A165-1FB7-499C-2E1C792CACB5%7d.png" TargetMode="Externa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tags" Target="../tags/tag4.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9"/>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p>
        </p:txBody>
      </p:sp>
      <p:sp>
        <p:nvSpPr>
          <p:cNvPr id="3" name="文本占位符 2"/>
          <p:cNvSpPr>
            <a:spLocks noGrp="1"/>
          </p:cNvSpPr>
          <p:nvPr>
            <p:ph type="body" idx="1"/>
            <p:custDataLst>
              <p:tags r:id="rId30"/>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custDataLst>
              <p:tags r:id="rId31"/>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2025/3/18/Tue</a:t>
            </a:fld>
            <a:endParaRPr lang="zh-CN" altLang="en-US"/>
          </a:p>
        </p:txBody>
      </p:sp>
      <p:sp>
        <p:nvSpPr>
          <p:cNvPr id="5" name="页脚占位符 4"/>
          <p:cNvSpPr>
            <a:spLocks noGrp="1"/>
          </p:cNvSpPr>
          <p:nvPr>
            <p:ph type="ftr" sz="quarter" idx="3"/>
            <p:custDataLst>
              <p:tags r:id="rId32"/>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4"/>
            <p:custDataLst>
              <p:tags r:id="rId33"/>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a:p>
        </p:txBody>
      </p:sp>
      <p:pic>
        <p:nvPicPr>
          <p:cNvPr id="7" name="图片 1073743875" descr="学科网 zxxk.com"/>
          <p:cNvPicPr>
            <a:picLocks noChangeAspect="1"/>
          </p:cNvPicPr>
          <p:nvPr>
            <p:custDataLst>
              <p:tags r:id="rId34"/>
            </p:custDataLst>
          </p:nvPr>
        </p:nvPicPr>
        <p:blipFill>
          <a:blip r:embed="rId35" r:link="rId36"/>
          <a:stretch>
            <a:fillRect/>
          </a:stretch>
        </p:blipFill>
        <p:spPr>
          <a:xfrm>
            <a:off x="838200" y="365125"/>
            <a:ext cx="9525" cy="9525"/>
          </a:xfrm>
          <a:prstGeom prst="rect">
            <a:avLst/>
          </a:prstGeom>
          <a:noFill/>
          <a:ln>
            <a:noFill/>
            <a:miter lim="800000"/>
          </a:ln>
        </p:spPr>
      </p:pic>
    </p:spTree>
    <p:custDataLst>
      <p:tags r:id="rId2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tags" Target="../tags/tag409.xml"/><Relationship Id="rId18" Type="http://schemas.openxmlformats.org/officeDocument/2006/relationships/tags" Target="../tags/tag414.xml"/><Relationship Id="rId26" Type="http://schemas.openxmlformats.org/officeDocument/2006/relationships/tags" Target="../tags/tag422.xml"/><Relationship Id="rId39" Type="http://schemas.openxmlformats.org/officeDocument/2006/relationships/tags" Target="../tags/tag435.xml"/><Relationship Id="rId21" Type="http://schemas.openxmlformats.org/officeDocument/2006/relationships/tags" Target="../tags/tag417.xml"/><Relationship Id="rId34" Type="http://schemas.openxmlformats.org/officeDocument/2006/relationships/tags" Target="../tags/tag430.xml"/><Relationship Id="rId42" Type="http://schemas.openxmlformats.org/officeDocument/2006/relationships/tags" Target="../tags/tag438.xml"/><Relationship Id="rId47" Type="http://schemas.openxmlformats.org/officeDocument/2006/relationships/tags" Target="../tags/tag443.xml"/><Relationship Id="rId50" Type="http://schemas.openxmlformats.org/officeDocument/2006/relationships/tags" Target="../tags/tag446.xml"/><Relationship Id="rId55" Type="http://schemas.openxmlformats.org/officeDocument/2006/relationships/tags" Target="../tags/tag451.xml"/><Relationship Id="rId7" Type="http://schemas.openxmlformats.org/officeDocument/2006/relationships/tags" Target="../tags/tag403.xml"/><Relationship Id="rId2" Type="http://schemas.openxmlformats.org/officeDocument/2006/relationships/tags" Target="../tags/tag398.xml"/><Relationship Id="rId16" Type="http://schemas.openxmlformats.org/officeDocument/2006/relationships/tags" Target="../tags/tag412.xml"/><Relationship Id="rId29" Type="http://schemas.openxmlformats.org/officeDocument/2006/relationships/tags" Target="../tags/tag425.xml"/><Relationship Id="rId11" Type="http://schemas.openxmlformats.org/officeDocument/2006/relationships/tags" Target="../tags/tag407.xml"/><Relationship Id="rId24" Type="http://schemas.openxmlformats.org/officeDocument/2006/relationships/tags" Target="../tags/tag420.xml"/><Relationship Id="rId32" Type="http://schemas.openxmlformats.org/officeDocument/2006/relationships/tags" Target="../tags/tag428.xml"/><Relationship Id="rId37" Type="http://schemas.openxmlformats.org/officeDocument/2006/relationships/tags" Target="../tags/tag433.xml"/><Relationship Id="rId40" Type="http://schemas.openxmlformats.org/officeDocument/2006/relationships/tags" Target="../tags/tag436.xml"/><Relationship Id="rId45" Type="http://schemas.openxmlformats.org/officeDocument/2006/relationships/tags" Target="../tags/tag441.xml"/><Relationship Id="rId53" Type="http://schemas.openxmlformats.org/officeDocument/2006/relationships/tags" Target="../tags/tag449.xml"/><Relationship Id="rId58" Type="http://schemas.openxmlformats.org/officeDocument/2006/relationships/tags" Target="../tags/tag454.xml"/><Relationship Id="rId5" Type="http://schemas.openxmlformats.org/officeDocument/2006/relationships/tags" Target="../tags/tag401.xml"/><Relationship Id="rId61" Type="http://schemas.openxmlformats.org/officeDocument/2006/relationships/image" Target="../media/image10.jpeg"/><Relationship Id="rId19" Type="http://schemas.openxmlformats.org/officeDocument/2006/relationships/tags" Target="../tags/tag415.xml"/><Relationship Id="rId14" Type="http://schemas.openxmlformats.org/officeDocument/2006/relationships/tags" Target="../tags/tag410.xml"/><Relationship Id="rId22" Type="http://schemas.openxmlformats.org/officeDocument/2006/relationships/tags" Target="../tags/tag418.xml"/><Relationship Id="rId27" Type="http://schemas.openxmlformats.org/officeDocument/2006/relationships/tags" Target="../tags/tag423.xml"/><Relationship Id="rId30" Type="http://schemas.openxmlformats.org/officeDocument/2006/relationships/tags" Target="../tags/tag426.xml"/><Relationship Id="rId35" Type="http://schemas.openxmlformats.org/officeDocument/2006/relationships/tags" Target="../tags/tag431.xml"/><Relationship Id="rId43" Type="http://schemas.openxmlformats.org/officeDocument/2006/relationships/tags" Target="../tags/tag439.xml"/><Relationship Id="rId48" Type="http://schemas.openxmlformats.org/officeDocument/2006/relationships/tags" Target="../tags/tag444.xml"/><Relationship Id="rId56" Type="http://schemas.openxmlformats.org/officeDocument/2006/relationships/tags" Target="../tags/tag452.xml"/><Relationship Id="rId8" Type="http://schemas.openxmlformats.org/officeDocument/2006/relationships/tags" Target="../tags/tag404.xml"/><Relationship Id="rId51" Type="http://schemas.openxmlformats.org/officeDocument/2006/relationships/tags" Target="../tags/tag447.xml"/><Relationship Id="rId3" Type="http://schemas.openxmlformats.org/officeDocument/2006/relationships/tags" Target="../tags/tag399.xml"/><Relationship Id="rId12" Type="http://schemas.openxmlformats.org/officeDocument/2006/relationships/tags" Target="../tags/tag408.xml"/><Relationship Id="rId17" Type="http://schemas.openxmlformats.org/officeDocument/2006/relationships/tags" Target="../tags/tag413.xml"/><Relationship Id="rId25" Type="http://schemas.openxmlformats.org/officeDocument/2006/relationships/tags" Target="../tags/tag421.xml"/><Relationship Id="rId33" Type="http://schemas.openxmlformats.org/officeDocument/2006/relationships/tags" Target="../tags/tag429.xml"/><Relationship Id="rId38" Type="http://schemas.openxmlformats.org/officeDocument/2006/relationships/tags" Target="../tags/tag434.xml"/><Relationship Id="rId46" Type="http://schemas.openxmlformats.org/officeDocument/2006/relationships/tags" Target="../tags/tag442.xml"/><Relationship Id="rId59" Type="http://schemas.openxmlformats.org/officeDocument/2006/relationships/slideLayout" Target="../slideLayouts/slideLayout19.xml"/><Relationship Id="rId20" Type="http://schemas.openxmlformats.org/officeDocument/2006/relationships/tags" Target="../tags/tag416.xml"/><Relationship Id="rId41" Type="http://schemas.openxmlformats.org/officeDocument/2006/relationships/tags" Target="../tags/tag437.xml"/><Relationship Id="rId54" Type="http://schemas.openxmlformats.org/officeDocument/2006/relationships/tags" Target="../tags/tag450.xml"/><Relationship Id="rId62" Type="http://schemas.openxmlformats.org/officeDocument/2006/relationships/image" Target="../media/image11.png"/><Relationship Id="rId1" Type="http://schemas.openxmlformats.org/officeDocument/2006/relationships/tags" Target="../tags/tag397.xml"/><Relationship Id="rId6" Type="http://schemas.openxmlformats.org/officeDocument/2006/relationships/tags" Target="../tags/tag402.xml"/><Relationship Id="rId15" Type="http://schemas.openxmlformats.org/officeDocument/2006/relationships/tags" Target="../tags/tag411.xml"/><Relationship Id="rId23" Type="http://schemas.openxmlformats.org/officeDocument/2006/relationships/tags" Target="../tags/tag419.xml"/><Relationship Id="rId28" Type="http://schemas.openxmlformats.org/officeDocument/2006/relationships/tags" Target="../tags/tag424.xml"/><Relationship Id="rId36" Type="http://schemas.openxmlformats.org/officeDocument/2006/relationships/tags" Target="../tags/tag432.xml"/><Relationship Id="rId49" Type="http://schemas.openxmlformats.org/officeDocument/2006/relationships/tags" Target="../tags/tag445.xml"/><Relationship Id="rId57" Type="http://schemas.openxmlformats.org/officeDocument/2006/relationships/tags" Target="../tags/tag453.xml"/><Relationship Id="rId10" Type="http://schemas.openxmlformats.org/officeDocument/2006/relationships/tags" Target="../tags/tag406.xml"/><Relationship Id="rId31" Type="http://schemas.openxmlformats.org/officeDocument/2006/relationships/tags" Target="../tags/tag427.xml"/><Relationship Id="rId44" Type="http://schemas.openxmlformats.org/officeDocument/2006/relationships/tags" Target="../tags/tag440.xml"/><Relationship Id="rId52" Type="http://schemas.openxmlformats.org/officeDocument/2006/relationships/tags" Target="../tags/tag448.xml"/><Relationship Id="rId60" Type="http://schemas.openxmlformats.org/officeDocument/2006/relationships/notesSlide" Target="../notesSlides/notesSlide1.xml"/><Relationship Id="rId4" Type="http://schemas.openxmlformats.org/officeDocument/2006/relationships/tags" Target="../tags/tag400.xml"/><Relationship Id="rId9" Type="http://schemas.openxmlformats.org/officeDocument/2006/relationships/tags" Target="../tags/tag405.xml"/></Relationships>
</file>

<file path=ppt/slides/_rels/slide10.xml.rels><?xml version="1.0" encoding="UTF-8" standalone="yes"?>
<Relationships xmlns="http://schemas.openxmlformats.org/package/2006/relationships"><Relationship Id="rId8" Type="http://schemas.openxmlformats.org/officeDocument/2006/relationships/tags" Target="../tags/tag608.xml"/><Relationship Id="rId13" Type="http://schemas.openxmlformats.org/officeDocument/2006/relationships/image" Target="../media/image29.png"/><Relationship Id="rId3" Type="http://schemas.openxmlformats.org/officeDocument/2006/relationships/tags" Target="../tags/tag603.xml"/><Relationship Id="rId7" Type="http://schemas.openxmlformats.org/officeDocument/2006/relationships/tags" Target="../tags/tag607.xml"/><Relationship Id="rId12" Type="http://schemas.openxmlformats.org/officeDocument/2006/relationships/slideLayout" Target="../slideLayouts/slideLayout1.xml"/><Relationship Id="rId2" Type="http://schemas.openxmlformats.org/officeDocument/2006/relationships/tags" Target="../tags/tag602.xml"/><Relationship Id="rId1" Type="http://schemas.openxmlformats.org/officeDocument/2006/relationships/tags" Target="../tags/tag601.xml"/><Relationship Id="rId6" Type="http://schemas.openxmlformats.org/officeDocument/2006/relationships/tags" Target="../tags/tag606.xml"/><Relationship Id="rId11" Type="http://schemas.openxmlformats.org/officeDocument/2006/relationships/tags" Target="../tags/tag611.xml"/><Relationship Id="rId5" Type="http://schemas.openxmlformats.org/officeDocument/2006/relationships/tags" Target="../tags/tag605.xml"/><Relationship Id="rId10" Type="http://schemas.openxmlformats.org/officeDocument/2006/relationships/tags" Target="../tags/tag610.xml"/><Relationship Id="rId4" Type="http://schemas.openxmlformats.org/officeDocument/2006/relationships/tags" Target="../tags/tag604.xml"/><Relationship Id="rId9" Type="http://schemas.openxmlformats.org/officeDocument/2006/relationships/tags" Target="../tags/tag609.xml"/></Relationships>
</file>

<file path=ppt/slides/_rels/slide11.xml.rels><?xml version="1.0" encoding="UTF-8" standalone="yes"?>
<Relationships xmlns="http://schemas.openxmlformats.org/package/2006/relationships"><Relationship Id="rId8" Type="http://schemas.openxmlformats.org/officeDocument/2006/relationships/tags" Target="../tags/tag619.xml"/><Relationship Id="rId3" Type="http://schemas.openxmlformats.org/officeDocument/2006/relationships/tags" Target="../tags/tag614.xml"/><Relationship Id="rId7" Type="http://schemas.openxmlformats.org/officeDocument/2006/relationships/tags" Target="../tags/tag618.xml"/><Relationship Id="rId2" Type="http://schemas.openxmlformats.org/officeDocument/2006/relationships/tags" Target="../tags/tag613.xml"/><Relationship Id="rId1" Type="http://schemas.openxmlformats.org/officeDocument/2006/relationships/tags" Target="../tags/tag612.xml"/><Relationship Id="rId6" Type="http://schemas.openxmlformats.org/officeDocument/2006/relationships/tags" Target="../tags/tag617.xml"/><Relationship Id="rId5" Type="http://schemas.openxmlformats.org/officeDocument/2006/relationships/tags" Target="../tags/tag616.xml"/><Relationship Id="rId10" Type="http://schemas.openxmlformats.org/officeDocument/2006/relationships/slideLayout" Target="../slideLayouts/slideLayout1.xml"/><Relationship Id="rId4" Type="http://schemas.openxmlformats.org/officeDocument/2006/relationships/tags" Target="../tags/tag615.xml"/><Relationship Id="rId9" Type="http://schemas.openxmlformats.org/officeDocument/2006/relationships/tags" Target="../tags/tag620.xml"/></Relationships>
</file>

<file path=ppt/slides/_rels/slide12.xml.rels><?xml version="1.0" encoding="UTF-8" standalone="yes"?>
<Relationships xmlns="http://schemas.openxmlformats.org/package/2006/relationships"><Relationship Id="rId8" Type="http://schemas.openxmlformats.org/officeDocument/2006/relationships/tags" Target="../tags/tag628.xml"/><Relationship Id="rId13" Type="http://schemas.openxmlformats.org/officeDocument/2006/relationships/notesSlide" Target="../notesSlides/notesSlide9.xml"/><Relationship Id="rId18" Type="http://schemas.openxmlformats.org/officeDocument/2006/relationships/image" Target="../media/image27.jpeg"/><Relationship Id="rId3" Type="http://schemas.openxmlformats.org/officeDocument/2006/relationships/tags" Target="../tags/tag623.xml"/><Relationship Id="rId7" Type="http://schemas.openxmlformats.org/officeDocument/2006/relationships/tags" Target="../tags/tag627.xml"/><Relationship Id="rId12" Type="http://schemas.openxmlformats.org/officeDocument/2006/relationships/slideLayout" Target="../slideLayouts/slideLayout7.xml"/><Relationship Id="rId17" Type="http://schemas.openxmlformats.org/officeDocument/2006/relationships/image" Target="../media/image26.jpeg"/><Relationship Id="rId2" Type="http://schemas.openxmlformats.org/officeDocument/2006/relationships/tags" Target="../tags/tag622.xml"/><Relationship Id="rId16" Type="http://schemas.openxmlformats.org/officeDocument/2006/relationships/image" Target="../media/image25.png"/><Relationship Id="rId1" Type="http://schemas.openxmlformats.org/officeDocument/2006/relationships/tags" Target="../tags/tag621.xml"/><Relationship Id="rId6" Type="http://schemas.openxmlformats.org/officeDocument/2006/relationships/tags" Target="../tags/tag626.xml"/><Relationship Id="rId11" Type="http://schemas.openxmlformats.org/officeDocument/2006/relationships/tags" Target="../tags/tag631.xml"/><Relationship Id="rId5" Type="http://schemas.openxmlformats.org/officeDocument/2006/relationships/tags" Target="../tags/tag625.xml"/><Relationship Id="rId15" Type="http://schemas.openxmlformats.org/officeDocument/2006/relationships/image" Target="../media/image24.jpeg"/><Relationship Id="rId10" Type="http://schemas.openxmlformats.org/officeDocument/2006/relationships/tags" Target="../tags/tag630.xml"/><Relationship Id="rId19" Type="http://schemas.openxmlformats.org/officeDocument/2006/relationships/image" Target="../media/image28.jpeg"/><Relationship Id="rId4" Type="http://schemas.openxmlformats.org/officeDocument/2006/relationships/tags" Target="../tags/tag624.xml"/><Relationship Id="rId9" Type="http://schemas.openxmlformats.org/officeDocument/2006/relationships/tags" Target="../tags/tag629.xml"/><Relationship Id="rId1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tags" Target="../tags/tag637.xml"/><Relationship Id="rId7" Type="http://schemas.openxmlformats.org/officeDocument/2006/relationships/slideLayout" Target="../slideLayouts/slideLayout1.xml"/><Relationship Id="rId2" Type="http://schemas.openxmlformats.org/officeDocument/2006/relationships/tags" Target="../tags/tag636.xml"/><Relationship Id="rId1" Type="http://schemas.openxmlformats.org/officeDocument/2006/relationships/tags" Target="../tags/tag635.xml"/><Relationship Id="rId6" Type="http://schemas.openxmlformats.org/officeDocument/2006/relationships/tags" Target="../tags/tag640.xml"/><Relationship Id="rId5" Type="http://schemas.openxmlformats.org/officeDocument/2006/relationships/tags" Target="../tags/tag639.xml"/><Relationship Id="rId4" Type="http://schemas.openxmlformats.org/officeDocument/2006/relationships/tags" Target="../tags/tag638.xml"/></Relationships>
</file>

<file path=ppt/slides/_rels/slide14.xml.rels><?xml version="1.0" encoding="UTF-8" standalone="yes"?>
<Relationships xmlns="http://schemas.openxmlformats.org/package/2006/relationships"><Relationship Id="rId8" Type="http://schemas.openxmlformats.org/officeDocument/2006/relationships/tags" Target="../tags/tag648.xml"/><Relationship Id="rId13" Type="http://schemas.openxmlformats.org/officeDocument/2006/relationships/tags" Target="../tags/tag653.xml"/><Relationship Id="rId3" Type="http://schemas.openxmlformats.org/officeDocument/2006/relationships/tags" Target="../tags/tag643.xml"/><Relationship Id="rId7" Type="http://schemas.openxmlformats.org/officeDocument/2006/relationships/tags" Target="../tags/tag647.xml"/><Relationship Id="rId12" Type="http://schemas.openxmlformats.org/officeDocument/2006/relationships/tags" Target="../tags/tag652.xml"/><Relationship Id="rId2" Type="http://schemas.openxmlformats.org/officeDocument/2006/relationships/tags" Target="../tags/tag642.xml"/><Relationship Id="rId1" Type="http://schemas.openxmlformats.org/officeDocument/2006/relationships/tags" Target="../tags/tag641.xml"/><Relationship Id="rId6" Type="http://schemas.openxmlformats.org/officeDocument/2006/relationships/tags" Target="../tags/tag646.xml"/><Relationship Id="rId11" Type="http://schemas.openxmlformats.org/officeDocument/2006/relationships/tags" Target="../tags/tag651.xml"/><Relationship Id="rId5" Type="http://schemas.openxmlformats.org/officeDocument/2006/relationships/tags" Target="../tags/tag645.xml"/><Relationship Id="rId10" Type="http://schemas.openxmlformats.org/officeDocument/2006/relationships/tags" Target="../tags/tag650.xml"/><Relationship Id="rId4" Type="http://schemas.openxmlformats.org/officeDocument/2006/relationships/tags" Target="../tags/tag644.xml"/><Relationship Id="rId9" Type="http://schemas.openxmlformats.org/officeDocument/2006/relationships/tags" Target="../tags/tag649.xml"/><Relationship Id="rId14"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tags" Target="../tags/tag661.xml"/><Relationship Id="rId3" Type="http://schemas.openxmlformats.org/officeDocument/2006/relationships/tags" Target="../tags/tag656.xml"/><Relationship Id="rId7" Type="http://schemas.openxmlformats.org/officeDocument/2006/relationships/tags" Target="../tags/tag660.xml"/><Relationship Id="rId2" Type="http://schemas.openxmlformats.org/officeDocument/2006/relationships/tags" Target="../tags/tag655.xml"/><Relationship Id="rId1" Type="http://schemas.openxmlformats.org/officeDocument/2006/relationships/tags" Target="../tags/tag654.xml"/><Relationship Id="rId6" Type="http://schemas.openxmlformats.org/officeDocument/2006/relationships/tags" Target="../tags/tag659.xml"/><Relationship Id="rId11" Type="http://schemas.openxmlformats.org/officeDocument/2006/relationships/image" Target="../media/image31.png"/><Relationship Id="rId5" Type="http://schemas.openxmlformats.org/officeDocument/2006/relationships/tags" Target="../tags/tag658.xml"/><Relationship Id="rId10" Type="http://schemas.openxmlformats.org/officeDocument/2006/relationships/slideLayout" Target="../slideLayouts/slideLayout1.xml"/><Relationship Id="rId4" Type="http://schemas.openxmlformats.org/officeDocument/2006/relationships/tags" Target="../tags/tag657.xml"/><Relationship Id="rId9" Type="http://schemas.openxmlformats.org/officeDocument/2006/relationships/tags" Target="../tags/tag662.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665.xml"/><Relationship Id="rId7" Type="http://schemas.openxmlformats.org/officeDocument/2006/relationships/tags" Target="../tags/tag669.xml"/><Relationship Id="rId2" Type="http://schemas.openxmlformats.org/officeDocument/2006/relationships/tags" Target="../tags/tag664.xml"/><Relationship Id="rId1" Type="http://schemas.openxmlformats.org/officeDocument/2006/relationships/tags" Target="../tags/tag663.xml"/><Relationship Id="rId6" Type="http://schemas.openxmlformats.org/officeDocument/2006/relationships/tags" Target="../tags/tag668.xml"/><Relationship Id="rId5" Type="http://schemas.openxmlformats.org/officeDocument/2006/relationships/tags" Target="../tags/tag667.xml"/><Relationship Id="rId4" Type="http://schemas.openxmlformats.org/officeDocument/2006/relationships/tags" Target="../tags/tag666.xml"/><Relationship Id="rId9" Type="http://schemas.openxmlformats.org/officeDocument/2006/relationships/image" Target="../media/image32.jpe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672.xml"/><Relationship Id="rId7" Type="http://schemas.openxmlformats.org/officeDocument/2006/relationships/tags" Target="../tags/tag676.xml"/><Relationship Id="rId2" Type="http://schemas.openxmlformats.org/officeDocument/2006/relationships/tags" Target="../tags/tag671.xml"/><Relationship Id="rId1" Type="http://schemas.openxmlformats.org/officeDocument/2006/relationships/tags" Target="../tags/tag670.xml"/><Relationship Id="rId6" Type="http://schemas.openxmlformats.org/officeDocument/2006/relationships/tags" Target="../tags/tag675.xml"/><Relationship Id="rId5" Type="http://schemas.openxmlformats.org/officeDocument/2006/relationships/tags" Target="../tags/tag674.xml"/><Relationship Id="rId4" Type="http://schemas.openxmlformats.org/officeDocument/2006/relationships/tags" Target="../tags/tag673.xml"/><Relationship Id="rId9" Type="http://schemas.openxmlformats.org/officeDocument/2006/relationships/image" Target="../media/image33.jpeg"/></Relationships>
</file>

<file path=ppt/slides/_rels/slide18.xml.rels><?xml version="1.0" encoding="UTF-8" standalone="yes"?>
<Relationships xmlns="http://schemas.openxmlformats.org/package/2006/relationships"><Relationship Id="rId8" Type="http://schemas.openxmlformats.org/officeDocument/2006/relationships/tags" Target="../tags/tag684.xml"/><Relationship Id="rId3" Type="http://schemas.openxmlformats.org/officeDocument/2006/relationships/tags" Target="../tags/tag679.xml"/><Relationship Id="rId7" Type="http://schemas.openxmlformats.org/officeDocument/2006/relationships/tags" Target="../tags/tag683.xml"/><Relationship Id="rId12" Type="http://schemas.openxmlformats.org/officeDocument/2006/relationships/image" Target="../media/image34.png"/><Relationship Id="rId2" Type="http://schemas.openxmlformats.org/officeDocument/2006/relationships/tags" Target="../tags/tag678.xml"/><Relationship Id="rId1" Type="http://schemas.openxmlformats.org/officeDocument/2006/relationships/tags" Target="../tags/tag677.xml"/><Relationship Id="rId6" Type="http://schemas.openxmlformats.org/officeDocument/2006/relationships/tags" Target="../tags/tag682.xml"/><Relationship Id="rId11" Type="http://schemas.openxmlformats.org/officeDocument/2006/relationships/slideLayout" Target="../slideLayouts/slideLayout1.xml"/><Relationship Id="rId5" Type="http://schemas.openxmlformats.org/officeDocument/2006/relationships/tags" Target="../tags/tag681.xml"/><Relationship Id="rId10" Type="http://schemas.openxmlformats.org/officeDocument/2006/relationships/tags" Target="../tags/tag686.xml"/><Relationship Id="rId4" Type="http://schemas.openxmlformats.org/officeDocument/2006/relationships/tags" Target="../tags/tag680.xml"/><Relationship Id="rId9" Type="http://schemas.openxmlformats.org/officeDocument/2006/relationships/tags" Target="../tags/tag68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88.xml"/><Relationship Id="rId1" Type="http://schemas.openxmlformats.org/officeDocument/2006/relationships/tags" Target="../tags/tag687.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3" Type="http://schemas.openxmlformats.org/officeDocument/2006/relationships/tags" Target="../tags/tag469.xml"/><Relationship Id="rId18" Type="http://schemas.openxmlformats.org/officeDocument/2006/relationships/tags" Target="../tags/tag474.xml"/><Relationship Id="rId26" Type="http://schemas.openxmlformats.org/officeDocument/2006/relationships/tags" Target="../tags/tag482.xml"/><Relationship Id="rId39" Type="http://schemas.openxmlformats.org/officeDocument/2006/relationships/tags" Target="../tags/tag495.xml"/><Relationship Id="rId21" Type="http://schemas.openxmlformats.org/officeDocument/2006/relationships/tags" Target="../tags/tag477.xml"/><Relationship Id="rId34" Type="http://schemas.openxmlformats.org/officeDocument/2006/relationships/tags" Target="../tags/tag490.xml"/><Relationship Id="rId42" Type="http://schemas.openxmlformats.org/officeDocument/2006/relationships/tags" Target="../tags/tag498.xml"/><Relationship Id="rId47" Type="http://schemas.openxmlformats.org/officeDocument/2006/relationships/tags" Target="../tags/tag503.xml"/><Relationship Id="rId50" Type="http://schemas.openxmlformats.org/officeDocument/2006/relationships/slideLayout" Target="../slideLayouts/slideLayout3.xml"/><Relationship Id="rId55" Type="http://schemas.openxmlformats.org/officeDocument/2006/relationships/image" Target="../media/image15.png"/><Relationship Id="rId7" Type="http://schemas.openxmlformats.org/officeDocument/2006/relationships/tags" Target="../tags/tag463.xml"/><Relationship Id="rId2" Type="http://schemas.openxmlformats.org/officeDocument/2006/relationships/tags" Target="../tags/tag458.xml"/><Relationship Id="rId16" Type="http://schemas.openxmlformats.org/officeDocument/2006/relationships/tags" Target="../tags/tag472.xml"/><Relationship Id="rId29" Type="http://schemas.openxmlformats.org/officeDocument/2006/relationships/tags" Target="../tags/tag485.xml"/><Relationship Id="rId11" Type="http://schemas.openxmlformats.org/officeDocument/2006/relationships/tags" Target="../tags/tag467.xml"/><Relationship Id="rId24" Type="http://schemas.openxmlformats.org/officeDocument/2006/relationships/tags" Target="../tags/tag480.xml"/><Relationship Id="rId32" Type="http://schemas.openxmlformats.org/officeDocument/2006/relationships/tags" Target="../tags/tag488.xml"/><Relationship Id="rId37" Type="http://schemas.openxmlformats.org/officeDocument/2006/relationships/tags" Target="../tags/tag493.xml"/><Relationship Id="rId40" Type="http://schemas.openxmlformats.org/officeDocument/2006/relationships/tags" Target="../tags/tag496.xml"/><Relationship Id="rId45" Type="http://schemas.openxmlformats.org/officeDocument/2006/relationships/tags" Target="../tags/tag501.xml"/><Relationship Id="rId53" Type="http://schemas.openxmlformats.org/officeDocument/2006/relationships/image" Target="../media/image13.png"/><Relationship Id="rId58" Type="http://schemas.openxmlformats.org/officeDocument/2006/relationships/image" Target="../media/image18.png"/><Relationship Id="rId5" Type="http://schemas.openxmlformats.org/officeDocument/2006/relationships/tags" Target="../tags/tag461.xml"/><Relationship Id="rId19" Type="http://schemas.openxmlformats.org/officeDocument/2006/relationships/tags" Target="../tags/tag475.xml"/><Relationship Id="rId4" Type="http://schemas.openxmlformats.org/officeDocument/2006/relationships/tags" Target="../tags/tag460.xml"/><Relationship Id="rId9" Type="http://schemas.openxmlformats.org/officeDocument/2006/relationships/tags" Target="../tags/tag465.xml"/><Relationship Id="rId14" Type="http://schemas.openxmlformats.org/officeDocument/2006/relationships/tags" Target="../tags/tag470.xml"/><Relationship Id="rId22" Type="http://schemas.openxmlformats.org/officeDocument/2006/relationships/tags" Target="../tags/tag478.xml"/><Relationship Id="rId27" Type="http://schemas.openxmlformats.org/officeDocument/2006/relationships/tags" Target="../tags/tag483.xml"/><Relationship Id="rId30" Type="http://schemas.openxmlformats.org/officeDocument/2006/relationships/tags" Target="../tags/tag486.xml"/><Relationship Id="rId35" Type="http://schemas.openxmlformats.org/officeDocument/2006/relationships/tags" Target="../tags/tag491.xml"/><Relationship Id="rId43" Type="http://schemas.openxmlformats.org/officeDocument/2006/relationships/tags" Target="../tags/tag499.xml"/><Relationship Id="rId48" Type="http://schemas.openxmlformats.org/officeDocument/2006/relationships/tags" Target="../tags/tag504.xml"/><Relationship Id="rId56" Type="http://schemas.openxmlformats.org/officeDocument/2006/relationships/image" Target="../media/image16.png"/><Relationship Id="rId8" Type="http://schemas.openxmlformats.org/officeDocument/2006/relationships/tags" Target="../tags/tag464.xml"/><Relationship Id="rId51" Type="http://schemas.openxmlformats.org/officeDocument/2006/relationships/notesSlide" Target="../notesSlides/notesSlide2.xml"/><Relationship Id="rId3" Type="http://schemas.openxmlformats.org/officeDocument/2006/relationships/tags" Target="../tags/tag459.xml"/><Relationship Id="rId12" Type="http://schemas.openxmlformats.org/officeDocument/2006/relationships/tags" Target="../tags/tag468.xml"/><Relationship Id="rId17" Type="http://schemas.openxmlformats.org/officeDocument/2006/relationships/tags" Target="../tags/tag473.xml"/><Relationship Id="rId25" Type="http://schemas.openxmlformats.org/officeDocument/2006/relationships/tags" Target="../tags/tag481.xml"/><Relationship Id="rId33" Type="http://schemas.openxmlformats.org/officeDocument/2006/relationships/tags" Target="../tags/tag489.xml"/><Relationship Id="rId38" Type="http://schemas.openxmlformats.org/officeDocument/2006/relationships/tags" Target="../tags/tag494.xml"/><Relationship Id="rId46" Type="http://schemas.openxmlformats.org/officeDocument/2006/relationships/tags" Target="../tags/tag502.xml"/><Relationship Id="rId20" Type="http://schemas.openxmlformats.org/officeDocument/2006/relationships/tags" Target="../tags/tag476.xml"/><Relationship Id="rId41" Type="http://schemas.openxmlformats.org/officeDocument/2006/relationships/tags" Target="../tags/tag497.xml"/><Relationship Id="rId54" Type="http://schemas.openxmlformats.org/officeDocument/2006/relationships/image" Target="../media/image14.png"/><Relationship Id="rId1" Type="http://schemas.openxmlformats.org/officeDocument/2006/relationships/tags" Target="../tags/tag457.xml"/><Relationship Id="rId6" Type="http://schemas.openxmlformats.org/officeDocument/2006/relationships/tags" Target="../tags/tag462.xml"/><Relationship Id="rId15" Type="http://schemas.openxmlformats.org/officeDocument/2006/relationships/tags" Target="../tags/tag471.xml"/><Relationship Id="rId23" Type="http://schemas.openxmlformats.org/officeDocument/2006/relationships/tags" Target="../tags/tag479.xml"/><Relationship Id="rId28" Type="http://schemas.openxmlformats.org/officeDocument/2006/relationships/tags" Target="../tags/tag484.xml"/><Relationship Id="rId36" Type="http://schemas.openxmlformats.org/officeDocument/2006/relationships/tags" Target="../tags/tag492.xml"/><Relationship Id="rId49" Type="http://schemas.openxmlformats.org/officeDocument/2006/relationships/tags" Target="../tags/tag505.xml"/><Relationship Id="rId57" Type="http://schemas.openxmlformats.org/officeDocument/2006/relationships/image" Target="../media/image17.png"/><Relationship Id="rId10" Type="http://schemas.openxmlformats.org/officeDocument/2006/relationships/tags" Target="../tags/tag466.xml"/><Relationship Id="rId31" Type="http://schemas.openxmlformats.org/officeDocument/2006/relationships/tags" Target="../tags/tag487.xml"/><Relationship Id="rId44" Type="http://schemas.openxmlformats.org/officeDocument/2006/relationships/tags" Target="../tags/tag500.xml"/><Relationship Id="rId52"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tags" Target="../tags/tag696.xml"/><Relationship Id="rId13" Type="http://schemas.openxmlformats.org/officeDocument/2006/relationships/tags" Target="../tags/tag701.xml"/><Relationship Id="rId18" Type="http://schemas.openxmlformats.org/officeDocument/2006/relationships/tags" Target="../tags/tag706.xml"/><Relationship Id="rId3" Type="http://schemas.openxmlformats.org/officeDocument/2006/relationships/tags" Target="../tags/tag691.xml"/><Relationship Id="rId21" Type="http://schemas.openxmlformats.org/officeDocument/2006/relationships/tags" Target="../tags/tag709.xml"/><Relationship Id="rId7" Type="http://schemas.openxmlformats.org/officeDocument/2006/relationships/tags" Target="../tags/tag695.xml"/><Relationship Id="rId12" Type="http://schemas.openxmlformats.org/officeDocument/2006/relationships/tags" Target="../tags/tag700.xml"/><Relationship Id="rId17" Type="http://schemas.openxmlformats.org/officeDocument/2006/relationships/tags" Target="../tags/tag705.xml"/><Relationship Id="rId25" Type="http://schemas.openxmlformats.org/officeDocument/2006/relationships/image" Target="../media/image36.jpeg"/><Relationship Id="rId2" Type="http://schemas.openxmlformats.org/officeDocument/2006/relationships/tags" Target="../tags/tag690.xml"/><Relationship Id="rId16" Type="http://schemas.openxmlformats.org/officeDocument/2006/relationships/tags" Target="../tags/tag704.xml"/><Relationship Id="rId20" Type="http://schemas.openxmlformats.org/officeDocument/2006/relationships/tags" Target="../tags/tag708.xml"/><Relationship Id="rId1" Type="http://schemas.openxmlformats.org/officeDocument/2006/relationships/tags" Target="../tags/tag689.xml"/><Relationship Id="rId6" Type="http://schemas.openxmlformats.org/officeDocument/2006/relationships/tags" Target="../tags/tag694.xml"/><Relationship Id="rId11" Type="http://schemas.openxmlformats.org/officeDocument/2006/relationships/tags" Target="../tags/tag699.xml"/><Relationship Id="rId24" Type="http://schemas.openxmlformats.org/officeDocument/2006/relationships/image" Target="../media/image11.png"/><Relationship Id="rId5" Type="http://schemas.openxmlformats.org/officeDocument/2006/relationships/tags" Target="../tags/tag693.xml"/><Relationship Id="rId15" Type="http://schemas.openxmlformats.org/officeDocument/2006/relationships/tags" Target="../tags/tag703.xml"/><Relationship Id="rId23" Type="http://schemas.openxmlformats.org/officeDocument/2006/relationships/image" Target="../media/image10.jpeg"/><Relationship Id="rId10" Type="http://schemas.openxmlformats.org/officeDocument/2006/relationships/tags" Target="../tags/tag698.xml"/><Relationship Id="rId19" Type="http://schemas.openxmlformats.org/officeDocument/2006/relationships/tags" Target="../tags/tag707.xml"/><Relationship Id="rId4" Type="http://schemas.openxmlformats.org/officeDocument/2006/relationships/tags" Target="../tags/tag692.xml"/><Relationship Id="rId9" Type="http://schemas.openxmlformats.org/officeDocument/2006/relationships/tags" Target="../tags/tag697.xml"/><Relationship Id="rId14" Type="http://schemas.openxmlformats.org/officeDocument/2006/relationships/tags" Target="../tags/tag702.xml"/><Relationship Id="rId22"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tags" Target="../tags/tag515.xml"/><Relationship Id="rId13" Type="http://schemas.openxmlformats.org/officeDocument/2006/relationships/tags" Target="../tags/tag520.xml"/><Relationship Id="rId18" Type="http://schemas.openxmlformats.org/officeDocument/2006/relationships/tags" Target="../tags/tag525.xml"/><Relationship Id="rId3" Type="http://schemas.openxmlformats.org/officeDocument/2006/relationships/tags" Target="../tags/tag510.xml"/><Relationship Id="rId21" Type="http://schemas.openxmlformats.org/officeDocument/2006/relationships/slideLayout" Target="../slideLayouts/slideLayout1.xml"/><Relationship Id="rId7" Type="http://schemas.openxmlformats.org/officeDocument/2006/relationships/tags" Target="../tags/tag514.xml"/><Relationship Id="rId12" Type="http://schemas.openxmlformats.org/officeDocument/2006/relationships/tags" Target="../tags/tag519.xml"/><Relationship Id="rId17" Type="http://schemas.openxmlformats.org/officeDocument/2006/relationships/tags" Target="../tags/tag524.xml"/><Relationship Id="rId2" Type="http://schemas.openxmlformats.org/officeDocument/2006/relationships/tags" Target="../tags/tag509.xml"/><Relationship Id="rId16" Type="http://schemas.openxmlformats.org/officeDocument/2006/relationships/tags" Target="../tags/tag523.xml"/><Relationship Id="rId20" Type="http://schemas.openxmlformats.org/officeDocument/2006/relationships/tags" Target="../tags/tag527.xml"/><Relationship Id="rId1" Type="http://schemas.openxmlformats.org/officeDocument/2006/relationships/tags" Target="../tags/tag508.xml"/><Relationship Id="rId6" Type="http://schemas.openxmlformats.org/officeDocument/2006/relationships/tags" Target="../tags/tag513.xml"/><Relationship Id="rId11" Type="http://schemas.openxmlformats.org/officeDocument/2006/relationships/tags" Target="../tags/tag518.xml"/><Relationship Id="rId5" Type="http://schemas.openxmlformats.org/officeDocument/2006/relationships/tags" Target="../tags/tag512.xml"/><Relationship Id="rId15" Type="http://schemas.openxmlformats.org/officeDocument/2006/relationships/tags" Target="../tags/tag522.xml"/><Relationship Id="rId10" Type="http://schemas.openxmlformats.org/officeDocument/2006/relationships/tags" Target="../tags/tag517.xml"/><Relationship Id="rId19" Type="http://schemas.openxmlformats.org/officeDocument/2006/relationships/tags" Target="../tags/tag526.xml"/><Relationship Id="rId4" Type="http://schemas.openxmlformats.org/officeDocument/2006/relationships/tags" Target="../tags/tag511.xml"/><Relationship Id="rId9" Type="http://schemas.openxmlformats.org/officeDocument/2006/relationships/tags" Target="../tags/tag516.xml"/><Relationship Id="rId14" Type="http://schemas.openxmlformats.org/officeDocument/2006/relationships/tags" Target="../tags/tag521.xml"/></Relationships>
</file>

<file path=ppt/slides/_rels/slide4.xml.rels><?xml version="1.0" encoding="UTF-8" standalone="yes"?>
<Relationships xmlns="http://schemas.openxmlformats.org/package/2006/relationships"><Relationship Id="rId8" Type="http://schemas.openxmlformats.org/officeDocument/2006/relationships/tags" Target="../tags/tag535.xml"/><Relationship Id="rId13" Type="http://schemas.openxmlformats.org/officeDocument/2006/relationships/notesSlide" Target="../notesSlides/notesSlide3.xml"/><Relationship Id="rId3" Type="http://schemas.openxmlformats.org/officeDocument/2006/relationships/tags" Target="../tags/tag530.xml"/><Relationship Id="rId7" Type="http://schemas.openxmlformats.org/officeDocument/2006/relationships/tags" Target="../tags/tag534.xml"/><Relationship Id="rId12" Type="http://schemas.openxmlformats.org/officeDocument/2006/relationships/slideLayout" Target="../slideLayouts/slideLayout1.xml"/><Relationship Id="rId2" Type="http://schemas.openxmlformats.org/officeDocument/2006/relationships/tags" Target="../tags/tag529.xml"/><Relationship Id="rId1" Type="http://schemas.openxmlformats.org/officeDocument/2006/relationships/tags" Target="../tags/tag528.xml"/><Relationship Id="rId6" Type="http://schemas.openxmlformats.org/officeDocument/2006/relationships/tags" Target="../tags/tag533.xml"/><Relationship Id="rId11" Type="http://schemas.openxmlformats.org/officeDocument/2006/relationships/tags" Target="../tags/tag538.xml"/><Relationship Id="rId5" Type="http://schemas.openxmlformats.org/officeDocument/2006/relationships/tags" Target="../tags/tag532.xml"/><Relationship Id="rId10" Type="http://schemas.openxmlformats.org/officeDocument/2006/relationships/tags" Target="../tags/tag537.xml"/><Relationship Id="rId4" Type="http://schemas.openxmlformats.org/officeDocument/2006/relationships/tags" Target="../tags/tag531.xml"/><Relationship Id="rId9" Type="http://schemas.openxmlformats.org/officeDocument/2006/relationships/tags" Target="../tags/tag536.xml"/><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tags" Target="../tags/tag549.xml"/><Relationship Id="rId3" Type="http://schemas.openxmlformats.org/officeDocument/2006/relationships/tags" Target="../tags/tag544.xml"/><Relationship Id="rId7" Type="http://schemas.openxmlformats.org/officeDocument/2006/relationships/tags" Target="../tags/tag548.xml"/><Relationship Id="rId2" Type="http://schemas.openxmlformats.org/officeDocument/2006/relationships/tags" Target="../tags/tag543.xml"/><Relationship Id="rId1" Type="http://schemas.openxmlformats.org/officeDocument/2006/relationships/tags" Target="../tags/tag542.xml"/><Relationship Id="rId6" Type="http://schemas.openxmlformats.org/officeDocument/2006/relationships/tags" Target="../tags/tag547.xml"/><Relationship Id="rId11" Type="http://schemas.openxmlformats.org/officeDocument/2006/relationships/image" Target="../media/image20.jpeg"/><Relationship Id="rId5" Type="http://schemas.openxmlformats.org/officeDocument/2006/relationships/tags" Target="../tags/tag546.xml"/><Relationship Id="rId10" Type="http://schemas.openxmlformats.org/officeDocument/2006/relationships/notesSlide" Target="../notesSlides/notesSlide4.xml"/><Relationship Id="rId4" Type="http://schemas.openxmlformats.org/officeDocument/2006/relationships/tags" Target="../tags/tag545.xml"/><Relationship Id="rId9"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tags" Target="../tags/tag560.xml"/><Relationship Id="rId3" Type="http://schemas.openxmlformats.org/officeDocument/2006/relationships/tags" Target="../tags/tag555.xml"/><Relationship Id="rId7" Type="http://schemas.openxmlformats.org/officeDocument/2006/relationships/tags" Target="../tags/tag559.xml"/><Relationship Id="rId2" Type="http://schemas.openxmlformats.org/officeDocument/2006/relationships/tags" Target="../tags/tag554.xml"/><Relationship Id="rId1" Type="http://schemas.openxmlformats.org/officeDocument/2006/relationships/tags" Target="../tags/tag553.xml"/><Relationship Id="rId6" Type="http://schemas.openxmlformats.org/officeDocument/2006/relationships/tags" Target="../tags/tag558.xml"/><Relationship Id="rId11" Type="http://schemas.openxmlformats.org/officeDocument/2006/relationships/image" Target="../media/image21.jpeg"/><Relationship Id="rId5" Type="http://schemas.openxmlformats.org/officeDocument/2006/relationships/tags" Target="../tags/tag557.xml"/><Relationship Id="rId10" Type="http://schemas.openxmlformats.org/officeDocument/2006/relationships/notesSlide" Target="../notesSlides/notesSlide5.xml"/><Relationship Id="rId4" Type="http://schemas.openxmlformats.org/officeDocument/2006/relationships/tags" Target="../tags/tag556.xml"/><Relationship Id="rId9"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tags" Target="../tags/tag571.xml"/><Relationship Id="rId3" Type="http://schemas.openxmlformats.org/officeDocument/2006/relationships/tags" Target="../tags/tag566.xml"/><Relationship Id="rId7" Type="http://schemas.openxmlformats.org/officeDocument/2006/relationships/tags" Target="../tags/tag570.xml"/><Relationship Id="rId2" Type="http://schemas.openxmlformats.org/officeDocument/2006/relationships/tags" Target="../tags/tag565.xml"/><Relationship Id="rId1" Type="http://schemas.openxmlformats.org/officeDocument/2006/relationships/tags" Target="../tags/tag564.xml"/><Relationship Id="rId6" Type="http://schemas.openxmlformats.org/officeDocument/2006/relationships/tags" Target="../tags/tag569.xml"/><Relationship Id="rId11" Type="http://schemas.openxmlformats.org/officeDocument/2006/relationships/image" Target="../media/image22.jpeg"/><Relationship Id="rId5" Type="http://schemas.openxmlformats.org/officeDocument/2006/relationships/tags" Target="../tags/tag568.xml"/><Relationship Id="rId10" Type="http://schemas.openxmlformats.org/officeDocument/2006/relationships/notesSlide" Target="../notesSlides/notesSlide6.xml"/><Relationship Id="rId4" Type="http://schemas.openxmlformats.org/officeDocument/2006/relationships/tags" Target="../tags/tag567.xml"/><Relationship Id="rId9"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tags" Target="../tags/tag582.xml"/><Relationship Id="rId3" Type="http://schemas.openxmlformats.org/officeDocument/2006/relationships/tags" Target="../tags/tag577.xml"/><Relationship Id="rId7" Type="http://schemas.openxmlformats.org/officeDocument/2006/relationships/tags" Target="../tags/tag581.xml"/><Relationship Id="rId2" Type="http://schemas.openxmlformats.org/officeDocument/2006/relationships/tags" Target="../tags/tag576.xml"/><Relationship Id="rId1" Type="http://schemas.openxmlformats.org/officeDocument/2006/relationships/tags" Target="../tags/tag575.xml"/><Relationship Id="rId6" Type="http://schemas.openxmlformats.org/officeDocument/2006/relationships/tags" Target="../tags/tag580.xml"/><Relationship Id="rId11" Type="http://schemas.openxmlformats.org/officeDocument/2006/relationships/notesSlide" Target="../notesSlides/notesSlide7.xml"/><Relationship Id="rId5" Type="http://schemas.openxmlformats.org/officeDocument/2006/relationships/tags" Target="../tags/tag579.xml"/><Relationship Id="rId10" Type="http://schemas.openxmlformats.org/officeDocument/2006/relationships/slideLayout" Target="../slideLayouts/slideLayout1.xml"/><Relationship Id="rId4" Type="http://schemas.openxmlformats.org/officeDocument/2006/relationships/tags" Target="../tags/tag578.xml"/><Relationship Id="rId9" Type="http://schemas.openxmlformats.org/officeDocument/2006/relationships/tags" Target="../tags/tag583.xml"/></Relationships>
</file>

<file path=ppt/slides/_rels/slide9.xml.rels><?xml version="1.0" encoding="UTF-8" standalone="yes"?>
<Relationships xmlns="http://schemas.openxmlformats.org/package/2006/relationships"><Relationship Id="rId8" Type="http://schemas.openxmlformats.org/officeDocument/2006/relationships/tags" Target="../tags/tag594.xml"/><Relationship Id="rId13" Type="http://schemas.openxmlformats.org/officeDocument/2006/relationships/notesSlide" Target="../notesSlides/notesSlide8.xml"/><Relationship Id="rId18" Type="http://schemas.openxmlformats.org/officeDocument/2006/relationships/image" Target="../media/image27.jpeg"/><Relationship Id="rId3" Type="http://schemas.openxmlformats.org/officeDocument/2006/relationships/tags" Target="../tags/tag589.xml"/><Relationship Id="rId7" Type="http://schemas.openxmlformats.org/officeDocument/2006/relationships/tags" Target="../tags/tag593.xml"/><Relationship Id="rId12" Type="http://schemas.openxmlformats.org/officeDocument/2006/relationships/slideLayout" Target="../slideLayouts/slideLayout7.xml"/><Relationship Id="rId17" Type="http://schemas.openxmlformats.org/officeDocument/2006/relationships/image" Target="../media/image26.jpeg"/><Relationship Id="rId2" Type="http://schemas.openxmlformats.org/officeDocument/2006/relationships/tags" Target="../tags/tag588.xml"/><Relationship Id="rId16" Type="http://schemas.openxmlformats.org/officeDocument/2006/relationships/image" Target="../media/image25.png"/><Relationship Id="rId1" Type="http://schemas.openxmlformats.org/officeDocument/2006/relationships/tags" Target="../tags/tag587.xml"/><Relationship Id="rId6" Type="http://schemas.openxmlformats.org/officeDocument/2006/relationships/tags" Target="../tags/tag592.xml"/><Relationship Id="rId11" Type="http://schemas.openxmlformats.org/officeDocument/2006/relationships/tags" Target="../tags/tag597.xml"/><Relationship Id="rId5" Type="http://schemas.openxmlformats.org/officeDocument/2006/relationships/tags" Target="../tags/tag591.xml"/><Relationship Id="rId15" Type="http://schemas.openxmlformats.org/officeDocument/2006/relationships/image" Target="../media/image24.jpeg"/><Relationship Id="rId10" Type="http://schemas.openxmlformats.org/officeDocument/2006/relationships/tags" Target="../tags/tag596.xml"/><Relationship Id="rId19" Type="http://schemas.openxmlformats.org/officeDocument/2006/relationships/image" Target="../media/image28.jpeg"/><Relationship Id="rId4" Type="http://schemas.openxmlformats.org/officeDocument/2006/relationships/tags" Target="../tags/tag590.xml"/><Relationship Id="rId9" Type="http://schemas.openxmlformats.org/officeDocument/2006/relationships/tags" Target="../tags/tag595.xml"/><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custDataLst>
              <p:tags r:id="rId1"/>
            </p:custDataLst>
          </p:nvPr>
        </p:nvPicPr>
        <p:blipFill>
          <a:blip r:embed="rId61">
            <a:extLst>
              <a:ext uri="{28A0092B-C50C-407E-A947-70E740481C1C}">
                <a14:useLocalDpi xmlns:a14="http://schemas.microsoft.com/office/drawing/2010/main" val="0"/>
              </a:ext>
            </a:extLst>
          </a:blip>
          <a:stretch>
            <a:fillRect/>
          </a:stretch>
        </p:blipFill>
        <p:spPr>
          <a:xfrm>
            <a:off x="-15875" y="-25400"/>
            <a:ext cx="12230275" cy="6883400"/>
          </a:xfrm>
          <a:prstGeom prst="rect">
            <a:avLst/>
          </a:prstGeom>
        </p:spPr>
      </p:pic>
      <p:pic>
        <p:nvPicPr>
          <p:cNvPr id="71" name="图片 70"/>
          <p:cNvPicPr>
            <a:picLocks noChangeAspect="1"/>
          </p:cNvPicPr>
          <p:nvPr>
            <p:custDataLst>
              <p:tags r:id="rId2"/>
            </p:custDataLst>
          </p:nvPr>
        </p:nvPicPr>
        <p:blipFill>
          <a:blip r:embed="rId62"/>
          <a:stretch>
            <a:fillRect/>
          </a:stretch>
        </p:blipFill>
        <p:spPr>
          <a:xfrm>
            <a:off x="-15875" y="0"/>
            <a:ext cx="1542415" cy="920750"/>
          </a:xfrm>
          <a:prstGeom prst="rect">
            <a:avLst/>
          </a:prstGeom>
        </p:spPr>
      </p:pic>
      <p:grpSp>
        <p:nvGrpSpPr>
          <p:cNvPr id="15" name="组合 14"/>
          <p:cNvGrpSpPr/>
          <p:nvPr>
            <p:custDataLst>
              <p:tags r:id="rId3"/>
            </p:custDataLst>
          </p:nvPr>
        </p:nvGrpSpPr>
        <p:grpSpPr>
          <a:xfrm>
            <a:off x="-12065" y="2691765"/>
            <a:ext cx="12216130" cy="2828925"/>
            <a:chOff x="-25" y="3909"/>
            <a:chExt cx="19228" cy="4455"/>
          </a:xfrm>
        </p:grpSpPr>
        <p:sp>
          <p:nvSpPr>
            <p:cNvPr id="16" name="矩形 15"/>
            <p:cNvSpPr/>
            <p:nvPr>
              <p:custDataLst>
                <p:tags r:id="rId57"/>
              </p:custDataLst>
            </p:nvPr>
          </p:nvSpPr>
          <p:spPr>
            <a:xfrm>
              <a:off x="-24" y="3909"/>
              <a:ext cx="19227" cy="4455"/>
            </a:xfrm>
            <a:prstGeom prst="rect">
              <a:avLst/>
            </a:prstGeom>
            <a:solidFill>
              <a:schemeClr val="bg1">
                <a:alpha val="71000"/>
              </a:schemeClr>
            </a:solidFill>
            <a:ln w="3492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custDataLst>
                <p:tags r:id="rId58"/>
              </p:custDataLst>
            </p:nvPr>
          </p:nvSpPr>
          <p:spPr>
            <a:xfrm>
              <a:off x="-25" y="4156"/>
              <a:ext cx="19203" cy="4000"/>
            </a:xfrm>
            <a:prstGeom prst="rect">
              <a:avLst/>
            </a:prstGeom>
            <a:solidFill>
              <a:srgbClr val="09ABAD">
                <a:alpha val="56000"/>
              </a:srgbClr>
            </a:solidFill>
            <a:ln w="3492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TextBox 22"/>
          <p:cNvSpPr txBox="1">
            <a:spLocks noChangeArrowheads="1"/>
          </p:cNvSpPr>
          <p:nvPr>
            <p:custDataLst>
              <p:tags r:id="rId4"/>
            </p:custDataLst>
          </p:nvPr>
        </p:nvSpPr>
        <p:spPr bwMode="auto">
          <a:xfrm>
            <a:off x="189230" y="3176905"/>
            <a:ext cx="9658350" cy="645160"/>
          </a:xfrm>
          <a:prstGeom prst="rect">
            <a:avLst/>
          </a:prstGeom>
          <a:noFill/>
          <a:effectLst>
            <a:outerShdw blurRad="114300" dist="38100" dir="2700000" algn="tl" rotWithShape="0">
              <a:schemeClr val="bg2">
                <a:lumMod val="25000"/>
                <a:alpha val="40000"/>
              </a:schemeClr>
            </a:outerShdw>
          </a:effectLst>
        </p:spPr>
        <p:txBody>
          <a:bodyPr wrap="square" lIns="91440" tIns="45720" rIns="91440" bIns="45720" anchor="t">
            <a:spAutoFit/>
            <a:scene3d>
              <a:camera prst="orthographicFront"/>
              <a:lightRig rig="threePt" dir="t"/>
            </a:scene3d>
          </a:bodyP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defTabSz="914400" eaLnBrk="1" hangingPunct="1">
              <a:buClrTx/>
              <a:buSzTx/>
              <a:buFontTx/>
            </a:pPr>
            <a:r>
              <a:rPr lang="zh-CN" altLang="en-US" sz="3600" b="1">
                <a:solidFill>
                  <a:srgbClr val="2F6B61"/>
                </a:solidFill>
                <a:effectLst>
                  <a:glow rad="101600">
                    <a:schemeClr val="bg1">
                      <a:alpha val="60000"/>
                    </a:schemeClr>
                  </a:glow>
                </a:effectLst>
                <a:ea typeface="方正粗黑宋简体" panose="02000000000000000000" pitchFamily="2" charset="-122"/>
                <a:cs typeface="+mn-ea"/>
              </a:rPr>
              <a:t>第三章　</a:t>
            </a:r>
            <a:r>
              <a:rPr lang="zh-CN" altLang="en-US" sz="3600" b="1">
                <a:solidFill>
                  <a:srgbClr val="2F6B61"/>
                </a:solidFill>
                <a:effectLst>
                  <a:glow rad="101600">
                    <a:schemeClr val="bg1">
                      <a:alpha val="60000"/>
                    </a:schemeClr>
                  </a:glow>
                </a:effectLst>
                <a:ea typeface="方正粗黑宋简体" panose="02000000000000000000" pitchFamily="2" charset="-122"/>
                <a:cs typeface="+mn-ea"/>
                <a:sym typeface="+mn-ea"/>
              </a:rPr>
              <a:t> 环境安全与国家安全</a:t>
            </a:r>
          </a:p>
        </p:txBody>
      </p:sp>
      <p:grpSp>
        <p:nvGrpSpPr>
          <p:cNvPr id="39" name="组合 38"/>
          <p:cNvGrpSpPr/>
          <p:nvPr>
            <p:custDataLst>
              <p:tags r:id="rId5"/>
            </p:custDataLst>
          </p:nvPr>
        </p:nvGrpSpPr>
        <p:grpSpPr>
          <a:xfrm>
            <a:off x="1499235" y="4258076"/>
            <a:ext cx="1310005" cy="337185"/>
            <a:chOff x="4366260" y="3004904"/>
            <a:chExt cx="1310005" cy="337251"/>
          </a:xfrm>
        </p:grpSpPr>
        <p:sp>
          <p:nvSpPr>
            <p:cNvPr id="40" name="矩形: 圆角 3"/>
            <p:cNvSpPr/>
            <p:nvPr>
              <p:custDataLst>
                <p:tags r:id="rId55"/>
              </p:custDataLst>
            </p:nvPr>
          </p:nvSpPr>
          <p:spPr>
            <a:xfrm>
              <a:off x="4366260" y="3005138"/>
              <a:ext cx="822960" cy="33242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p:cNvSpPr txBox="1"/>
            <p:nvPr>
              <p:custDataLst>
                <p:tags r:id="rId56"/>
              </p:custDataLst>
            </p:nvPr>
          </p:nvSpPr>
          <p:spPr bwMode="auto">
            <a:xfrm>
              <a:off x="4366260" y="3004904"/>
              <a:ext cx="1310005" cy="337251"/>
            </a:xfrm>
            <a:prstGeom prst="rect">
              <a:avLst/>
            </a:prstGeom>
            <a:noFill/>
            <a:effectLst>
              <a:outerShdw blurRad="114300" dist="38100" dir="2700000" algn="tl" rotWithShape="0">
                <a:schemeClr val="bg2">
                  <a:lumMod val="25000"/>
                  <a:alpha val="40000"/>
                </a:schemeClr>
              </a:outerShdw>
            </a:effectLst>
          </p:spPr>
          <p:txBody>
            <a:bodyPr wrap="square" lIns="91440" tIns="45720" rIns="91440" bIns="45720" anchor="t">
              <a:spAutoFit/>
              <a:scene3d>
                <a:camera prst="orthographicFront"/>
                <a:lightRig rig="threePt" dir="t"/>
              </a:scene3d>
            </a:bodyP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l" defTabSz="914400" eaLnBrk="1" hangingPunct="1">
                <a:buClrTx/>
                <a:buSzTx/>
                <a:buFont typeface="Arial" panose="020B0604020202020204" pitchFamily="34" charset="0"/>
              </a:pPr>
              <a:r>
                <a:rPr lang="zh-CN" altLang="en-US" sz="1600" b="1">
                  <a:solidFill>
                    <a:srgbClr val="2F6B61"/>
                  </a:solidFill>
                  <a:effectLst>
                    <a:glow rad="101600">
                      <a:schemeClr val="bg1">
                        <a:alpha val="60000"/>
                      </a:schemeClr>
                    </a:glow>
                  </a:effectLst>
                  <a:latin typeface="方正粗黑宋简体" panose="02000000000000000000" pitchFamily="2" charset="-122"/>
                  <a:ea typeface="方正粗黑宋简体" panose="02000000000000000000" pitchFamily="2" charset="-122"/>
                  <a:cs typeface="+mn-ea"/>
                  <a:sym typeface="+mn-ea"/>
                </a:rPr>
                <a:t>第二节</a:t>
              </a:r>
              <a:endParaRPr lang="en-US" altLang="zh-CN" sz="1600" b="1">
                <a:solidFill>
                  <a:srgbClr val="2F6B61"/>
                </a:solidFill>
                <a:effectLst>
                  <a:glow rad="101600">
                    <a:schemeClr val="bg1">
                      <a:alpha val="60000"/>
                    </a:schemeClr>
                  </a:glow>
                </a:effectLst>
                <a:latin typeface="方正粗黑宋简体" panose="02000000000000000000" pitchFamily="2" charset="-122"/>
                <a:ea typeface="方正粗黑宋简体" panose="02000000000000000000" pitchFamily="2" charset="-122"/>
                <a:cs typeface="+mn-ea"/>
                <a:sym typeface="+mn-ea"/>
              </a:endParaRPr>
            </a:p>
          </p:txBody>
        </p:sp>
      </p:grpSp>
      <p:grpSp>
        <p:nvGrpSpPr>
          <p:cNvPr id="43" name="Group 123"/>
          <p:cNvGrpSpPr/>
          <p:nvPr>
            <p:custDataLst>
              <p:tags r:id="rId6"/>
            </p:custDataLst>
          </p:nvPr>
        </p:nvGrpSpPr>
        <p:grpSpPr>
          <a:xfrm>
            <a:off x="7665742" y="6013655"/>
            <a:ext cx="3814363" cy="433161"/>
            <a:chOff x="4522" y="2750"/>
            <a:chExt cx="4861" cy="552"/>
          </a:xfrm>
        </p:grpSpPr>
        <p:sp>
          <p:nvSpPr>
            <p:cNvPr id="44" name="圆角矩形 43"/>
            <p:cNvSpPr>
              <a:spLocks noChangeArrowheads="1"/>
            </p:cNvSpPr>
            <p:nvPr>
              <p:custDataLst>
                <p:tags r:id="rId53"/>
              </p:custDataLst>
            </p:nvPr>
          </p:nvSpPr>
          <p:spPr bwMode="auto">
            <a:xfrm>
              <a:off x="4522" y="2750"/>
              <a:ext cx="4861" cy="552"/>
            </a:xfrm>
            <a:prstGeom prst="roundRect">
              <a:avLst>
                <a:gd name="adj" fmla="val 50000"/>
              </a:avLst>
            </a:prstGeom>
            <a:gradFill rotWithShape="1">
              <a:gsLst>
                <a:gs pos="0">
                  <a:srgbClr val="FAFAFA"/>
                </a:gs>
                <a:gs pos="74001">
                  <a:srgbClr val="D7D7D7"/>
                </a:gs>
                <a:gs pos="83000">
                  <a:srgbClr val="D7D7D7"/>
                </a:gs>
                <a:gs pos="100000">
                  <a:srgbClr val="E4E4E4"/>
                </a:gs>
              </a:gsLst>
              <a:lin ang="5400000" scaled="1"/>
            </a:gradFill>
            <a:ln w="12700" algn="ctr">
              <a:solidFill>
                <a:srgbClr val="7F7F7F"/>
              </a:solidFill>
              <a:miter lim="800000"/>
            </a:ln>
          </p:spPr>
          <p:txBody>
            <a:bodyPr lIns="91429" tIns="45714" rIns="91429" bIns="45714" anchor="ctr"/>
            <a:lstStyle/>
            <a:p>
              <a:pPr algn="ctr" fontAlgn="auto">
                <a:spcBef>
                  <a:spcPct val="0"/>
                </a:spcBef>
                <a:spcAft>
                  <a:spcPct val="0"/>
                </a:spcAft>
                <a:defRPr/>
              </a:pPr>
              <a:endParaRPr lang="zh-CN" altLang="en-US">
                <a:solidFill>
                  <a:schemeClr val="lt1"/>
                </a:solidFill>
                <a:latin typeface="+mn-lt"/>
                <a:ea typeface="+mn-ea"/>
              </a:endParaRPr>
            </a:p>
          </p:txBody>
        </p:sp>
        <p:sp>
          <p:nvSpPr>
            <p:cNvPr id="45" name="任意多边形 44"/>
            <p:cNvSpPr/>
            <p:nvPr>
              <p:custDataLst>
                <p:tags r:id="rId54"/>
              </p:custDataLst>
            </p:nvPr>
          </p:nvSpPr>
          <p:spPr>
            <a:xfrm>
              <a:off x="4522" y="2750"/>
              <a:ext cx="4851" cy="297"/>
            </a:xfrm>
            <a:custGeom>
              <a:avLst/>
              <a:gdLst>
                <a:gd name="connsiteX0" fmla="*/ 368300 w 6483350"/>
                <a:gd name="connsiteY0" fmla="*/ 0 h 396875"/>
                <a:gd name="connsiteX1" fmla="*/ 6115050 w 6483350"/>
                <a:gd name="connsiteY1" fmla="*/ 0 h 396875"/>
                <a:gd name="connsiteX2" fmla="*/ 6483350 w 6483350"/>
                <a:gd name="connsiteY2" fmla="*/ 368300 h 396875"/>
                <a:gd name="connsiteX3" fmla="*/ 6477581 w 6483350"/>
                <a:gd name="connsiteY3" fmla="*/ 396875 h 396875"/>
                <a:gd name="connsiteX4" fmla="*/ 5769 w 6483350"/>
                <a:gd name="connsiteY4" fmla="*/ 396875 h 396875"/>
                <a:gd name="connsiteX5" fmla="*/ 0 w 6483350"/>
                <a:gd name="connsiteY5" fmla="*/ 368300 h 396875"/>
                <a:gd name="connsiteX6" fmla="*/ 368300 w 6483350"/>
                <a:gd name="connsiteY6" fmla="*/ 0 h 39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3350" h="396875">
                  <a:moveTo>
                    <a:pt x="368300" y="0"/>
                  </a:moveTo>
                  <a:lnTo>
                    <a:pt x="6115050" y="0"/>
                  </a:lnTo>
                  <a:cubicBezTo>
                    <a:pt x="6318456" y="0"/>
                    <a:pt x="6483350" y="164894"/>
                    <a:pt x="6483350" y="368300"/>
                  </a:cubicBezTo>
                  <a:lnTo>
                    <a:pt x="6477581" y="396875"/>
                  </a:lnTo>
                  <a:lnTo>
                    <a:pt x="5769" y="396875"/>
                  </a:lnTo>
                  <a:lnTo>
                    <a:pt x="0" y="368300"/>
                  </a:lnTo>
                  <a:cubicBezTo>
                    <a:pt x="0" y="164894"/>
                    <a:pt x="164894" y="0"/>
                    <a:pt x="368300" y="0"/>
                  </a:cubicBezTo>
                  <a:close/>
                </a:path>
              </a:pathLst>
            </a:cu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a:p>
          </p:txBody>
        </p:sp>
      </p:grpSp>
      <p:sp>
        <p:nvSpPr>
          <p:cNvPr id="46" name="圆角矩形 606"/>
          <p:cNvSpPr>
            <a:spLocks noChangeArrowheads="1"/>
          </p:cNvSpPr>
          <p:nvPr>
            <p:custDataLst>
              <p:tags r:id="rId7"/>
            </p:custDataLst>
          </p:nvPr>
        </p:nvSpPr>
        <p:spPr bwMode="auto">
          <a:xfrm>
            <a:off x="7733332" y="6013655"/>
            <a:ext cx="3598576" cy="431575"/>
          </a:xfrm>
          <a:prstGeom prst="roundRect">
            <a:avLst>
              <a:gd name="adj" fmla="val 16667"/>
            </a:avLst>
          </a:prstGeom>
          <a:noFill/>
          <a:ln>
            <a:noFill/>
          </a:ln>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rgbClr val="000000"/>
                </a:solidFill>
                <a:round/>
              </a14:hiddenLine>
            </a:ext>
          </a:extLst>
        </p:spPr>
        <p:txBody>
          <a:bodyPr lIns="91429" tIns="45714" rIns="91429" bIns="45714" anchor="ctr"/>
          <a:lstStyle/>
          <a:p>
            <a:pPr algn="ctr"/>
            <a:r>
              <a:rPr lang="zh-CN" altLang="en-US" sz="2000">
                <a:latin typeface="微软雅黑" panose="020B0503020204020204" pitchFamily="34" charset="-122"/>
                <a:ea typeface="微软雅黑" panose="020B0503020204020204" pitchFamily="34" charset="-122"/>
              </a:rPr>
              <a:t>姓名</a:t>
            </a:r>
          </a:p>
        </p:txBody>
      </p:sp>
      <p:grpSp>
        <p:nvGrpSpPr>
          <p:cNvPr id="3" name="组合 2"/>
          <p:cNvGrpSpPr/>
          <p:nvPr>
            <p:custDataLst>
              <p:tags r:id="rId8"/>
            </p:custDataLst>
          </p:nvPr>
        </p:nvGrpSpPr>
        <p:grpSpPr>
          <a:xfrm>
            <a:off x="7164070" y="4159250"/>
            <a:ext cx="653415" cy="641985"/>
            <a:chOff x="7132" y="2575"/>
            <a:chExt cx="1492" cy="1465"/>
          </a:xfrm>
        </p:grpSpPr>
        <p:grpSp>
          <p:nvGrpSpPr>
            <p:cNvPr id="4" name="组合 3"/>
            <p:cNvGrpSpPr/>
            <p:nvPr>
              <p:custDataLst>
                <p:tags r:id="rId49"/>
              </p:custDataLst>
            </p:nvPr>
          </p:nvGrpSpPr>
          <p:grpSpPr>
            <a:xfrm>
              <a:off x="7159" y="2575"/>
              <a:ext cx="1465" cy="1465"/>
              <a:chOff x="304800" y="673100"/>
              <a:chExt cx="4000500" cy="4000500"/>
            </a:xfrm>
            <a:effectLst>
              <a:outerShdw blurRad="317500" dist="190500" dir="8100000" algn="tr" rotWithShape="0">
                <a:prstClr val="black">
                  <a:alpha val="50000"/>
                </a:prstClr>
              </a:outerShdw>
            </a:effectLst>
          </p:grpSpPr>
          <p:sp>
            <p:nvSpPr>
              <p:cNvPr id="5" name="同心圆 4"/>
              <p:cNvSpPr/>
              <p:nvPr>
                <p:custDataLst>
                  <p:tags r:id="rId51"/>
                </p:custDataLst>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anchor="ctr"/>
              <a:lstStyle/>
              <a:p>
                <a:pPr algn="ctr" fontAlgn="auto">
                  <a:spcBef>
                    <a:spcPct val="0"/>
                  </a:spcBef>
                  <a:spcAft>
                    <a:spcPct val="0"/>
                  </a:spcAft>
                  <a:defRPr/>
                </a:pPr>
                <a:endParaRPr lang="zh-CN" altLang="en-US" sz="1200" kern="0">
                  <a:solidFill>
                    <a:prstClr val="black"/>
                  </a:solidFill>
                  <a:latin typeface="Calibri" panose="020F0502020204030204" charset="0"/>
                  <a:ea typeface="宋体" panose="02010600030101010101" pitchFamily="2" charset="-122"/>
                </a:endParaRPr>
              </a:p>
            </p:txBody>
          </p:sp>
          <p:sp>
            <p:nvSpPr>
              <p:cNvPr id="6" name="椭圆 5"/>
              <p:cNvSpPr/>
              <p:nvPr>
                <p:custDataLst>
                  <p:tags r:id="rId52"/>
                </p:custDataLst>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anchor="ctr"/>
              <a:lstStyle/>
              <a:p>
                <a:pPr algn="ctr" fontAlgn="auto">
                  <a:spcBef>
                    <a:spcPct val="0"/>
                  </a:spcBef>
                  <a:spcAft>
                    <a:spcPct val="0"/>
                  </a:spcAft>
                  <a:defRPr/>
                </a:pPr>
                <a:endParaRPr lang="zh-CN" altLang="en-US" sz="1200" kern="0">
                  <a:solidFill>
                    <a:prstClr val="white"/>
                  </a:solidFill>
                  <a:latin typeface="Calibri" panose="020F0502020204030204" charset="0"/>
                  <a:ea typeface="宋体" panose="02010600030101010101" pitchFamily="2" charset="-122"/>
                </a:endParaRPr>
              </a:p>
            </p:txBody>
          </p:sp>
        </p:grpSp>
        <p:sp>
          <p:nvSpPr>
            <p:cNvPr id="7" name="TextBox 22"/>
            <p:cNvSpPr txBox="1">
              <a:spLocks noChangeArrowheads="1"/>
            </p:cNvSpPr>
            <p:nvPr>
              <p:custDataLst>
                <p:tags r:id="rId50"/>
              </p:custDataLst>
            </p:nvPr>
          </p:nvSpPr>
          <p:spPr bwMode="auto">
            <a:xfrm>
              <a:off x="7132" y="2597"/>
              <a:ext cx="1311" cy="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2758" tIns="61379" rIns="122758" bIns="61379">
              <a:spAutoFit/>
            </a:bodyP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spc="225">
                  <a:ea typeface="微软雅黑" panose="020B0503020204020204" pitchFamily="34" charset="-122"/>
                  <a:sym typeface="+mn-ea"/>
                </a:rPr>
                <a:t>国</a:t>
              </a:r>
              <a:endParaRPr lang="zh-CN" altLang="en-US" sz="3200" b="1" spc="225">
                <a:ea typeface="微软雅黑" panose="020B0503020204020204" pitchFamily="34" charset="-122"/>
                <a:sym typeface="宋体" panose="02010600030101010101" pitchFamily="2" charset="-122"/>
              </a:endParaRPr>
            </a:p>
          </p:txBody>
        </p:sp>
      </p:grpSp>
      <p:grpSp>
        <p:nvGrpSpPr>
          <p:cNvPr id="8" name="组合 7"/>
          <p:cNvGrpSpPr/>
          <p:nvPr>
            <p:custDataLst>
              <p:tags r:id="rId9"/>
            </p:custDataLst>
          </p:nvPr>
        </p:nvGrpSpPr>
        <p:grpSpPr>
          <a:xfrm>
            <a:off x="2716530" y="4159250"/>
            <a:ext cx="653415" cy="641985"/>
            <a:chOff x="7132" y="2575"/>
            <a:chExt cx="1492" cy="1465"/>
          </a:xfrm>
        </p:grpSpPr>
        <p:grpSp>
          <p:nvGrpSpPr>
            <p:cNvPr id="9" name="组合 8"/>
            <p:cNvGrpSpPr/>
            <p:nvPr>
              <p:custDataLst>
                <p:tags r:id="rId45"/>
              </p:custDataLst>
            </p:nvPr>
          </p:nvGrpSpPr>
          <p:grpSpPr>
            <a:xfrm>
              <a:off x="7159" y="2575"/>
              <a:ext cx="1465" cy="1465"/>
              <a:chOff x="304800" y="673100"/>
              <a:chExt cx="4000500" cy="4000500"/>
            </a:xfrm>
            <a:effectLst>
              <a:outerShdw blurRad="317500" dist="190500" dir="8100000" algn="tr" rotWithShape="0">
                <a:prstClr val="black">
                  <a:alpha val="50000"/>
                </a:prstClr>
              </a:outerShdw>
            </a:effectLst>
          </p:grpSpPr>
          <p:sp>
            <p:nvSpPr>
              <p:cNvPr id="10" name="同心圆 9"/>
              <p:cNvSpPr/>
              <p:nvPr>
                <p:custDataLst>
                  <p:tags r:id="rId47"/>
                </p:custDataLst>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anchor="ctr"/>
              <a:lstStyle/>
              <a:p>
                <a:pPr algn="ctr" fontAlgn="auto">
                  <a:spcBef>
                    <a:spcPct val="0"/>
                  </a:spcBef>
                  <a:spcAft>
                    <a:spcPct val="0"/>
                  </a:spcAft>
                  <a:defRPr/>
                </a:pPr>
                <a:endParaRPr lang="zh-CN" altLang="en-US" sz="1200" kern="0">
                  <a:solidFill>
                    <a:prstClr val="black"/>
                  </a:solidFill>
                  <a:latin typeface="Calibri" panose="020F0502020204030204" charset="0"/>
                  <a:ea typeface="宋体" panose="02010600030101010101" pitchFamily="2" charset="-122"/>
                </a:endParaRPr>
              </a:p>
            </p:txBody>
          </p:sp>
          <p:sp>
            <p:nvSpPr>
              <p:cNvPr id="11" name="椭圆 10"/>
              <p:cNvSpPr/>
              <p:nvPr>
                <p:custDataLst>
                  <p:tags r:id="rId48"/>
                </p:custDataLst>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anchor="ctr"/>
              <a:lstStyle/>
              <a:p>
                <a:pPr algn="ctr" fontAlgn="auto">
                  <a:spcBef>
                    <a:spcPct val="0"/>
                  </a:spcBef>
                  <a:spcAft>
                    <a:spcPct val="0"/>
                  </a:spcAft>
                  <a:defRPr/>
                </a:pPr>
                <a:endParaRPr lang="zh-CN" altLang="en-US" sz="1200" kern="0">
                  <a:solidFill>
                    <a:prstClr val="white"/>
                  </a:solidFill>
                  <a:latin typeface="Calibri" panose="020F0502020204030204" charset="0"/>
                  <a:ea typeface="宋体" panose="02010600030101010101" pitchFamily="2" charset="-122"/>
                </a:endParaRPr>
              </a:p>
            </p:txBody>
          </p:sp>
        </p:grpSp>
        <p:sp>
          <p:nvSpPr>
            <p:cNvPr id="12" name="TextBox 22"/>
            <p:cNvSpPr txBox="1">
              <a:spLocks noChangeArrowheads="1"/>
            </p:cNvSpPr>
            <p:nvPr>
              <p:custDataLst>
                <p:tags r:id="rId46"/>
              </p:custDataLst>
            </p:nvPr>
          </p:nvSpPr>
          <p:spPr bwMode="auto">
            <a:xfrm>
              <a:off x="7132" y="2597"/>
              <a:ext cx="1311" cy="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2758" tIns="61379" rIns="122758" bIns="61379">
              <a:spAutoFit/>
            </a:bodyP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1" hangingPunct="1"/>
              <a:r>
                <a:rPr lang="zh-CN" altLang="en-US" sz="3200" b="1" spc="225">
                  <a:ea typeface="微软雅黑" panose="020B0503020204020204" pitchFamily="34" charset="-122"/>
                  <a:sym typeface="+mn-ea"/>
                </a:rPr>
                <a:t>环</a:t>
              </a:r>
              <a:endParaRPr lang="zh-CN" altLang="en-US" sz="3200" b="1" spc="225">
                <a:ea typeface="微软雅黑" panose="020B0503020204020204" pitchFamily="34" charset="-122"/>
                <a:sym typeface="宋体" panose="02010600030101010101" pitchFamily="2" charset="-122"/>
              </a:endParaRPr>
            </a:p>
          </p:txBody>
        </p:sp>
      </p:grpSp>
      <p:grpSp>
        <p:nvGrpSpPr>
          <p:cNvPr id="13" name="组合 12"/>
          <p:cNvGrpSpPr/>
          <p:nvPr>
            <p:custDataLst>
              <p:tags r:id="rId10"/>
            </p:custDataLst>
          </p:nvPr>
        </p:nvGrpSpPr>
        <p:grpSpPr>
          <a:xfrm>
            <a:off x="4493260" y="4159250"/>
            <a:ext cx="641985" cy="641985"/>
            <a:chOff x="7159" y="2575"/>
            <a:chExt cx="1465" cy="1465"/>
          </a:xfrm>
        </p:grpSpPr>
        <p:grpSp>
          <p:nvGrpSpPr>
            <p:cNvPr id="14" name="组合 13"/>
            <p:cNvGrpSpPr/>
            <p:nvPr>
              <p:custDataLst>
                <p:tags r:id="rId41"/>
              </p:custDataLst>
            </p:nvPr>
          </p:nvGrpSpPr>
          <p:grpSpPr>
            <a:xfrm>
              <a:off x="7159" y="2575"/>
              <a:ext cx="1465" cy="1465"/>
              <a:chOff x="304800" y="673100"/>
              <a:chExt cx="4000500" cy="4000500"/>
            </a:xfrm>
            <a:effectLst>
              <a:outerShdw blurRad="317500" dist="190500" dir="8100000" algn="tr" rotWithShape="0">
                <a:prstClr val="black">
                  <a:alpha val="50000"/>
                </a:prstClr>
              </a:outerShdw>
            </a:effectLst>
          </p:grpSpPr>
          <p:sp>
            <p:nvSpPr>
              <p:cNvPr id="17" name="同心圆 16"/>
              <p:cNvSpPr/>
              <p:nvPr>
                <p:custDataLst>
                  <p:tags r:id="rId43"/>
                </p:custDataLst>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anchor="ctr"/>
              <a:lstStyle/>
              <a:p>
                <a:pPr algn="ctr" fontAlgn="auto">
                  <a:spcBef>
                    <a:spcPct val="0"/>
                  </a:spcBef>
                  <a:spcAft>
                    <a:spcPct val="0"/>
                  </a:spcAft>
                  <a:defRPr/>
                </a:pPr>
                <a:endParaRPr lang="zh-CN" altLang="en-US" sz="1200" kern="0">
                  <a:solidFill>
                    <a:prstClr val="black"/>
                  </a:solidFill>
                  <a:latin typeface="Calibri" panose="020F0502020204030204" charset="0"/>
                  <a:ea typeface="宋体" panose="02010600030101010101" pitchFamily="2" charset="-122"/>
                </a:endParaRPr>
              </a:p>
            </p:txBody>
          </p:sp>
          <p:sp>
            <p:nvSpPr>
              <p:cNvPr id="18" name="椭圆 17"/>
              <p:cNvSpPr/>
              <p:nvPr>
                <p:custDataLst>
                  <p:tags r:id="rId44"/>
                </p:custDataLst>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anchor="ctr"/>
              <a:lstStyle/>
              <a:p>
                <a:pPr algn="ctr" fontAlgn="auto">
                  <a:spcBef>
                    <a:spcPct val="0"/>
                  </a:spcBef>
                  <a:spcAft>
                    <a:spcPct val="0"/>
                  </a:spcAft>
                  <a:defRPr/>
                </a:pPr>
                <a:endParaRPr lang="zh-CN" altLang="en-US" sz="1200" kern="0">
                  <a:solidFill>
                    <a:prstClr val="white"/>
                  </a:solidFill>
                  <a:latin typeface="Calibri" panose="020F0502020204030204" charset="0"/>
                  <a:ea typeface="宋体" panose="02010600030101010101" pitchFamily="2" charset="-122"/>
                </a:endParaRPr>
              </a:p>
            </p:txBody>
          </p:sp>
        </p:grpSp>
        <p:sp>
          <p:nvSpPr>
            <p:cNvPr id="19" name="TextBox 22"/>
            <p:cNvSpPr txBox="1">
              <a:spLocks noChangeArrowheads="1"/>
            </p:cNvSpPr>
            <p:nvPr>
              <p:custDataLst>
                <p:tags r:id="rId42"/>
              </p:custDataLst>
            </p:nvPr>
          </p:nvSpPr>
          <p:spPr bwMode="auto">
            <a:xfrm>
              <a:off x="7164" y="2597"/>
              <a:ext cx="1266" cy="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2758" tIns="61379" rIns="122758" bIns="61379">
              <a:spAutoFit/>
            </a:bodyP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1" hangingPunct="1"/>
              <a:r>
                <a:rPr lang="zh-CN" altLang="en-US" sz="3200" b="1" spc="225">
                  <a:ea typeface="微软雅黑" panose="020B0503020204020204" pitchFamily="34" charset="-122"/>
                  <a:sym typeface="+mn-ea"/>
                </a:rPr>
                <a:t>污</a:t>
              </a:r>
            </a:p>
          </p:txBody>
        </p:sp>
      </p:grpSp>
      <p:grpSp>
        <p:nvGrpSpPr>
          <p:cNvPr id="27" name="组合 26"/>
          <p:cNvGrpSpPr/>
          <p:nvPr>
            <p:custDataLst>
              <p:tags r:id="rId11"/>
            </p:custDataLst>
          </p:nvPr>
        </p:nvGrpSpPr>
        <p:grpSpPr>
          <a:xfrm>
            <a:off x="6269990" y="4159250"/>
            <a:ext cx="653415" cy="641985"/>
            <a:chOff x="7132" y="2575"/>
            <a:chExt cx="1492" cy="1465"/>
          </a:xfrm>
        </p:grpSpPr>
        <p:grpSp>
          <p:nvGrpSpPr>
            <p:cNvPr id="28" name="组合 27"/>
            <p:cNvGrpSpPr/>
            <p:nvPr>
              <p:custDataLst>
                <p:tags r:id="rId37"/>
              </p:custDataLst>
            </p:nvPr>
          </p:nvGrpSpPr>
          <p:grpSpPr>
            <a:xfrm>
              <a:off x="7159" y="2575"/>
              <a:ext cx="1465" cy="1465"/>
              <a:chOff x="304800" y="673100"/>
              <a:chExt cx="4000500" cy="4000500"/>
            </a:xfrm>
            <a:effectLst>
              <a:outerShdw blurRad="317500" dist="190500" dir="8100000" algn="tr" rotWithShape="0">
                <a:prstClr val="black">
                  <a:alpha val="50000"/>
                </a:prstClr>
              </a:outerShdw>
            </a:effectLst>
          </p:grpSpPr>
          <p:sp>
            <p:nvSpPr>
              <p:cNvPr id="29" name="同心圆 28"/>
              <p:cNvSpPr/>
              <p:nvPr>
                <p:custDataLst>
                  <p:tags r:id="rId39"/>
                </p:custDataLst>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anchor="ctr"/>
              <a:lstStyle/>
              <a:p>
                <a:pPr algn="ctr" fontAlgn="auto">
                  <a:spcBef>
                    <a:spcPct val="0"/>
                  </a:spcBef>
                  <a:spcAft>
                    <a:spcPct val="0"/>
                  </a:spcAft>
                  <a:defRPr/>
                </a:pPr>
                <a:endParaRPr lang="zh-CN" altLang="en-US" sz="1200" kern="0">
                  <a:solidFill>
                    <a:prstClr val="black"/>
                  </a:solidFill>
                  <a:latin typeface="Calibri" panose="020F0502020204030204" charset="0"/>
                  <a:ea typeface="宋体" panose="02010600030101010101" pitchFamily="2" charset="-122"/>
                </a:endParaRPr>
              </a:p>
            </p:txBody>
          </p:sp>
          <p:sp>
            <p:nvSpPr>
              <p:cNvPr id="30" name="椭圆 29"/>
              <p:cNvSpPr/>
              <p:nvPr>
                <p:custDataLst>
                  <p:tags r:id="rId40"/>
                </p:custDataLst>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anchor="ctr"/>
              <a:lstStyle/>
              <a:p>
                <a:pPr algn="ctr" fontAlgn="auto">
                  <a:spcBef>
                    <a:spcPct val="0"/>
                  </a:spcBef>
                  <a:spcAft>
                    <a:spcPct val="0"/>
                  </a:spcAft>
                  <a:defRPr/>
                </a:pPr>
                <a:endParaRPr lang="zh-CN" altLang="en-US" sz="1200" kern="0">
                  <a:solidFill>
                    <a:prstClr val="white"/>
                  </a:solidFill>
                  <a:latin typeface="Calibri" panose="020F0502020204030204" charset="0"/>
                  <a:ea typeface="宋体" panose="02010600030101010101" pitchFamily="2" charset="-122"/>
                </a:endParaRPr>
              </a:p>
            </p:txBody>
          </p:sp>
        </p:grpSp>
        <p:sp>
          <p:nvSpPr>
            <p:cNvPr id="31" name="TextBox 22"/>
            <p:cNvSpPr txBox="1">
              <a:spLocks noChangeArrowheads="1"/>
            </p:cNvSpPr>
            <p:nvPr>
              <p:custDataLst>
                <p:tags r:id="rId38"/>
              </p:custDataLst>
            </p:nvPr>
          </p:nvSpPr>
          <p:spPr bwMode="auto">
            <a:xfrm>
              <a:off x="7132" y="2597"/>
              <a:ext cx="1311" cy="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2758" tIns="61379" rIns="122758" bIns="61379">
              <a:spAutoFit/>
            </a:bodyP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1" hangingPunct="1"/>
              <a:r>
                <a:rPr lang="zh-CN" altLang="en-US" sz="3200" b="1" spc="225">
                  <a:ea typeface="微软雅黑" panose="020B0503020204020204" pitchFamily="34" charset="-122"/>
                  <a:sym typeface="+mn-ea"/>
                </a:rPr>
                <a:t>与</a:t>
              </a:r>
            </a:p>
          </p:txBody>
        </p:sp>
      </p:grpSp>
      <p:grpSp>
        <p:nvGrpSpPr>
          <p:cNvPr id="32" name="组合 31"/>
          <p:cNvGrpSpPr/>
          <p:nvPr>
            <p:custDataLst>
              <p:tags r:id="rId12"/>
            </p:custDataLst>
          </p:nvPr>
        </p:nvGrpSpPr>
        <p:grpSpPr>
          <a:xfrm>
            <a:off x="3610610" y="4159250"/>
            <a:ext cx="641985" cy="641985"/>
            <a:chOff x="7159" y="2575"/>
            <a:chExt cx="1465" cy="1465"/>
          </a:xfrm>
        </p:grpSpPr>
        <p:grpSp>
          <p:nvGrpSpPr>
            <p:cNvPr id="33" name="组合 32"/>
            <p:cNvGrpSpPr/>
            <p:nvPr>
              <p:custDataLst>
                <p:tags r:id="rId33"/>
              </p:custDataLst>
            </p:nvPr>
          </p:nvGrpSpPr>
          <p:grpSpPr>
            <a:xfrm>
              <a:off x="7159" y="2575"/>
              <a:ext cx="1465" cy="1465"/>
              <a:chOff x="304800" y="673100"/>
              <a:chExt cx="4000500" cy="4000500"/>
            </a:xfrm>
            <a:effectLst>
              <a:outerShdw blurRad="317500" dist="190500" dir="8100000" algn="tr" rotWithShape="0">
                <a:prstClr val="black">
                  <a:alpha val="50000"/>
                </a:prstClr>
              </a:outerShdw>
            </a:effectLst>
          </p:grpSpPr>
          <p:sp>
            <p:nvSpPr>
              <p:cNvPr id="34" name="同心圆 33"/>
              <p:cNvSpPr/>
              <p:nvPr>
                <p:custDataLst>
                  <p:tags r:id="rId35"/>
                </p:custDataLst>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anchor="ctr"/>
              <a:lstStyle/>
              <a:p>
                <a:pPr algn="ctr" fontAlgn="auto">
                  <a:spcBef>
                    <a:spcPct val="0"/>
                  </a:spcBef>
                  <a:spcAft>
                    <a:spcPct val="0"/>
                  </a:spcAft>
                  <a:defRPr/>
                </a:pPr>
                <a:endParaRPr lang="zh-CN" altLang="en-US" sz="1200" kern="0">
                  <a:solidFill>
                    <a:prstClr val="black"/>
                  </a:solidFill>
                  <a:latin typeface="Calibri" panose="020F0502020204030204" charset="0"/>
                  <a:ea typeface="宋体" panose="02010600030101010101" pitchFamily="2" charset="-122"/>
                </a:endParaRPr>
              </a:p>
            </p:txBody>
          </p:sp>
          <p:sp>
            <p:nvSpPr>
              <p:cNvPr id="35" name="椭圆 34"/>
              <p:cNvSpPr/>
              <p:nvPr>
                <p:custDataLst>
                  <p:tags r:id="rId36"/>
                </p:custDataLst>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anchor="ctr"/>
              <a:lstStyle/>
              <a:p>
                <a:pPr algn="ctr" fontAlgn="auto">
                  <a:spcBef>
                    <a:spcPct val="0"/>
                  </a:spcBef>
                  <a:spcAft>
                    <a:spcPct val="0"/>
                  </a:spcAft>
                  <a:defRPr/>
                </a:pPr>
                <a:endParaRPr lang="zh-CN" altLang="en-US" sz="1200" kern="0">
                  <a:solidFill>
                    <a:prstClr val="white"/>
                  </a:solidFill>
                  <a:latin typeface="Calibri" panose="020F0502020204030204" charset="0"/>
                  <a:ea typeface="宋体" panose="02010600030101010101" pitchFamily="2" charset="-122"/>
                </a:endParaRPr>
              </a:p>
            </p:txBody>
          </p:sp>
        </p:grpSp>
        <p:sp>
          <p:nvSpPr>
            <p:cNvPr id="36" name="TextBox 22"/>
            <p:cNvSpPr txBox="1">
              <a:spLocks noChangeArrowheads="1"/>
            </p:cNvSpPr>
            <p:nvPr>
              <p:custDataLst>
                <p:tags r:id="rId34"/>
              </p:custDataLst>
            </p:nvPr>
          </p:nvSpPr>
          <p:spPr bwMode="auto">
            <a:xfrm>
              <a:off x="7164" y="2597"/>
              <a:ext cx="1311" cy="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2758" tIns="61379" rIns="122758" bIns="61379">
              <a:spAutoFit/>
            </a:bodyP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spc="225">
                  <a:ea typeface="微软雅黑" panose="020B0503020204020204" pitchFamily="34" charset="-122"/>
                  <a:sym typeface="+mn-ea"/>
                </a:rPr>
                <a:t>境</a:t>
              </a:r>
              <a:endParaRPr lang="zh-CN" altLang="en-US" sz="3200" b="1" spc="225">
                <a:ea typeface="微软雅黑" panose="020B0503020204020204" pitchFamily="34" charset="-122"/>
                <a:sym typeface="宋体" panose="02010600030101010101" pitchFamily="2" charset="-122"/>
              </a:endParaRPr>
            </a:p>
          </p:txBody>
        </p:sp>
      </p:grpSp>
      <p:grpSp>
        <p:nvGrpSpPr>
          <p:cNvPr id="37" name="组合 36"/>
          <p:cNvGrpSpPr/>
          <p:nvPr>
            <p:custDataLst>
              <p:tags r:id="rId13"/>
            </p:custDataLst>
          </p:nvPr>
        </p:nvGrpSpPr>
        <p:grpSpPr>
          <a:xfrm>
            <a:off x="5375910" y="4159250"/>
            <a:ext cx="653415" cy="646367"/>
            <a:chOff x="7132" y="2565"/>
            <a:chExt cx="1492" cy="1475"/>
          </a:xfrm>
        </p:grpSpPr>
        <p:grpSp>
          <p:nvGrpSpPr>
            <p:cNvPr id="52" name="组合 51"/>
            <p:cNvGrpSpPr/>
            <p:nvPr>
              <p:custDataLst>
                <p:tags r:id="rId29"/>
              </p:custDataLst>
            </p:nvPr>
          </p:nvGrpSpPr>
          <p:grpSpPr>
            <a:xfrm>
              <a:off x="7159" y="2575"/>
              <a:ext cx="1465" cy="1465"/>
              <a:chOff x="304800" y="673100"/>
              <a:chExt cx="4000500" cy="4000500"/>
            </a:xfrm>
            <a:effectLst>
              <a:outerShdw blurRad="317500" dist="190500" dir="8100000" algn="tr" rotWithShape="0">
                <a:prstClr val="black">
                  <a:alpha val="50000"/>
                </a:prstClr>
              </a:outerShdw>
            </a:effectLst>
          </p:grpSpPr>
          <p:sp>
            <p:nvSpPr>
              <p:cNvPr id="53" name="同心圆 52"/>
              <p:cNvSpPr/>
              <p:nvPr>
                <p:custDataLst>
                  <p:tags r:id="rId31"/>
                </p:custDataLst>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anchor="ctr"/>
              <a:lstStyle/>
              <a:p>
                <a:pPr algn="ctr" fontAlgn="auto">
                  <a:spcBef>
                    <a:spcPct val="0"/>
                  </a:spcBef>
                  <a:spcAft>
                    <a:spcPct val="0"/>
                  </a:spcAft>
                  <a:defRPr/>
                </a:pPr>
                <a:endParaRPr lang="zh-CN" altLang="en-US" sz="1200" kern="0">
                  <a:solidFill>
                    <a:prstClr val="black"/>
                  </a:solidFill>
                  <a:latin typeface="Calibri" panose="020F0502020204030204" charset="0"/>
                  <a:ea typeface="宋体" panose="02010600030101010101" pitchFamily="2" charset="-122"/>
                </a:endParaRPr>
              </a:p>
            </p:txBody>
          </p:sp>
          <p:sp>
            <p:nvSpPr>
              <p:cNvPr id="54" name="椭圆 53"/>
              <p:cNvSpPr/>
              <p:nvPr>
                <p:custDataLst>
                  <p:tags r:id="rId32"/>
                </p:custDataLst>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anchor="ctr"/>
              <a:lstStyle/>
              <a:p>
                <a:pPr algn="ctr" fontAlgn="auto">
                  <a:spcBef>
                    <a:spcPct val="0"/>
                  </a:spcBef>
                  <a:spcAft>
                    <a:spcPct val="0"/>
                  </a:spcAft>
                  <a:defRPr/>
                </a:pPr>
                <a:endParaRPr lang="zh-CN" altLang="en-US" sz="1200" kern="0">
                  <a:solidFill>
                    <a:prstClr val="white"/>
                  </a:solidFill>
                  <a:latin typeface="Calibri" panose="020F0502020204030204" charset="0"/>
                  <a:ea typeface="宋体" panose="02010600030101010101" pitchFamily="2" charset="-122"/>
                </a:endParaRPr>
              </a:p>
            </p:txBody>
          </p:sp>
        </p:grpSp>
        <p:sp>
          <p:nvSpPr>
            <p:cNvPr id="55" name="TextBox 22"/>
            <p:cNvSpPr txBox="1">
              <a:spLocks noChangeArrowheads="1"/>
            </p:cNvSpPr>
            <p:nvPr>
              <p:custDataLst>
                <p:tags r:id="rId30"/>
              </p:custDataLst>
            </p:nvPr>
          </p:nvSpPr>
          <p:spPr bwMode="auto">
            <a:xfrm>
              <a:off x="7132" y="2565"/>
              <a:ext cx="1266" cy="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2758" tIns="61379" rIns="122758" bIns="61379">
              <a:spAutoFit/>
            </a:bodyP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spc="225">
                  <a:ea typeface="微软雅黑" panose="020B0503020204020204" pitchFamily="34" charset="-122"/>
                  <a:sym typeface="+mn-ea"/>
                </a:rPr>
                <a:t>染</a:t>
              </a:r>
              <a:endParaRPr lang="zh-CN" altLang="en-US" sz="3200" b="1" spc="225">
                <a:ea typeface="微软雅黑" panose="020B0503020204020204" pitchFamily="34" charset="-122"/>
                <a:sym typeface="宋体" panose="02010600030101010101" pitchFamily="2" charset="-122"/>
              </a:endParaRPr>
            </a:p>
          </p:txBody>
        </p:sp>
      </p:grpSp>
      <p:grpSp>
        <p:nvGrpSpPr>
          <p:cNvPr id="66" name="组合 65"/>
          <p:cNvGrpSpPr/>
          <p:nvPr>
            <p:custDataLst>
              <p:tags r:id="rId14"/>
            </p:custDataLst>
          </p:nvPr>
        </p:nvGrpSpPr>
        <p:grpSpPr>
          <a:xfrm>
            <a:off x="8058150" y="4159250"/>
            <a:ext cx="653415" cy="641985"/>
            <a:chOff x="7132" y="2575"/>
            <a:chExt cx="1492" cy="1465"/>
          </a:xfrm>
        </p:grpSpPr>
        <p:grpSp>
          <p:nvGrpSpPr>
            <p:cNvPr id="67" name="组合 66"/>
            <p:cNvGrpSpPr/>
            <p:nvPr>
              <p:custDataLst>
                <p:tags r:id="rId25"/>
              </p:custDataLst>
            </p:nvPr>
          </p:nvGrpSpPr>
          <p:grpSpPr>
            <a:xfrm>
              <a:off x="7159" y="2575"/>
              <a:ext cx="1465" cy="1465"/>
              <a:chOff x="304800" y="673100"/>
              <a:chExt cx="4000500" cy="4000500"/>
            </a:xfrm>
            <a:effectLst>
              <a:outerShdw blurRad="317500" dist="190500" dir="8100000" algn="tr" rotWithShape="0">
                <a:prstClr val="black">
                  <a:alpha val="50000"/>
                </a:prstClr>
              </a:outerShdw>
            </a:effectLst>
          </p:grpSpPr>
          <p:sp>
            <p:nvSpPr>
              <p:cNvPr id="68" name="同心圆 67"/>
              <p:cNvSpPr/>
              <p:nvPr>
                <p:custDataLst>
                  <p:tags r:id="rId27"/>
                </p:custDataLst>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anchor="ctr"/>
              <a:lstStyle/>
              <a:p>
                <a:pPr algn="ctr" fontAlgn="auto">
                  <a:spcBef>
                    <a:spcPct val="0"/>
                  </a:spcBef>
                  <a:spcAft>
                    <a:spcPct val="0"/>
                  </a:spcAft>
                  <a:defRPr/>
                </a:pPr>
                <a:endParaRPr lang="zh-CN" altLang="en-US" sz="1200" kern="0">
                  <a:solidFill>
                    <a:prstClr val="black"/>
                  </a:solidFill>
                  <a:latin typeface="Calibri" panose="020F0502020204030204" charset="0"/>
                  <a:ea typeface="宋体" panose="02010600030101010101" pitchFamily="2" charset="-122"/>
                </a:endParaRPr>
              </a:p>
            </p:txBody>
          </p:sp>
          <p:sp>
            <p:nvSpPr>
              <p:cNvPr id="69" name="椭圆 68"/>
              <p:cNvSpPr/>
              <p:nvPr>
                <p:custDataLst>
                  <p:tags r:id="rId28"/>
                </p:custDataLst>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anchor="ctr"/>
              <a:lstStyle/>
              <a:p>
                <a:pPr algn="ctr" fontAlgn="auto">
                  <a:spcBef>
                    <a:spcPct val="0"/>
                  </a:spcBef>
                  <a:spcAft>
                    <a:spcPct val="0"/>
                  </a:spcAft>
                  <a:defRPr/>
                </a:pPr>
                <a:endParaRPr lang="zh-CN" altLang="en-US" sz="1200" kern="0">
                  <a:solidFill>
                    <a:prstClr val="white"/>
                  </a:solidFill>
                  <a:latin typeface="Calibri" panose="020F0502020204030204" charset="0"/>
                  <a:ea typeface="宋体" panose="02010600030101010101" pitchFamily="2" charset="-122"/>
                </a:endParaRPr>
              </a:p>
            </p:txBody>
          </p:sp>
        </p:grpSp>
        <p:sp>
          <p:nvSpPr>
            <p:cNvPr id="70" name="TextBox 22"/>
            <p:cNvSpPr txBox="1">
              <a:spLocks noChangeArrowheads="1"/>
            </p:cNvSpPr>
            <p:nvPr>
              <p:custDataLst>
                <p:tags r:id="rId26"/>
              </p:custDataLst>
            </p:nvPr>
          </p:nvSpPr>
          <p:spPr bwMode="auto">
            <a:xfrm>
              <a:off x="7132" y="2597"/>
              <a:ext cx="1311" cy="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2758" tIns="61379" rIns="122758" bIns="61379">
              <a:spAutoFit/>
            </a:bodyP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spc="225">
                  <a:ea typeface="微软雅黑" panose="020B0503020204020204" pitchFamily="34" charset="-122"/>
                  <a:sym typeface="+mn-ea"/>
                </a:rPr>
                <a:t>家</a:t>
              </a:r>
              <a:endParaRPr lang="zh-CN" altLang="en-US" sz="3200" b="1" spc="225">
                <a:ea typeface="微软雅黑" panose="020B0503020204020204" pitchFamily="34" charset="-122"/>
                <a:sym typeface="宋体" panose="02010600030101010101" pitchFamily="2" charset="-122"/>
              </a:endParaRPr>
            </a:p>
          </p:txBody>
        </p:sp>
      </p:grpSp>
      <p:grpSp>
        <p:nvGrpSpPr>
          <p:cNvPr id="20" name="组合 19"/>
          <p:cNvGrpSpPr/>
          <p:nvPr>
            <p:custDataLst>
              <p:tags r:id="rId15"/>
            </p:custDataLst>
          </p:nvPr>
        </p:nvGrpSpPr>
        <p:grpSpPr>
          <a:xfrm>
            <a:off x="8952230" y="4159250"/>
            <a:ext cx="653415" cy="641985"/>
            <a:chOff x="7132" y="2575"/>
            <a:chExt cx="1492" cy="1465"/>
          </a:xfrm>
        </p:grpSpPr>
        <p:grpSp>
          <p:nvGrpSpPr>
            <p:cNvPr id="21" name="组合 20"/>
            <p:cNvGrpSpPr/>
            <p:nvPr>
              <p:custDataLst>
                <p:tags r:id="rId21"/>
              </p:custDataLst>
            </p:nvPr>
          </p:nvGrpSpPr>
          <p:grpSpPr>
            <a:xfrm>
              <a:off x="7159" y="2575"/>
              <a:ext cx="1465" cy="1465"/>
              <a:chOff x="304800" y="673100"/>
              <a:chExt cx="4000500" cy="4000500"/>
            </a:xfrm>
            <a:effectLst>
              <a:outerShdw blurRad="317500" dist="190500" dir="8100000" algn="tr" rotWithShape="0">
                <a:prstClr val="black">
                  <a:alpha val="50000"/>
                </a:prstClr>
              </a:outerShdw>
            </a:effectLst>
          </p:grpSpPr>
          <p:sp>
            <p:nvSpPr>
              <p:cNvPr id="23" name="同心圆 22"/>
              <p:cNvSpPr/>
              <p:nvPr>
                <p:custDataLst>
                  <p:tags r:id="rId23"/>
                </p:custDataLst>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anchor="ctr"/>
              <a:lstStyle/>
              <a:p>
                <a:pPr algn="ctr" fontAlgn="auto">
                  <a:spcBef>
                    <a:spcPct val="0"/>
                  </a:spcBef>
                  <a:spcAft>
                    <a:spcPct val="0"/>
                  </a:spcAft>
                  <a:defRPr/>
                </a:pPr>
                <a:endParaRPr lang="zh-CN" altLang="en-US" sz="1200" kern="0">
                  <a:solidFill>
                    <a:prstClr val="black"/>
                  </a:solidFill>
                  <a:latin typeface="Calibri" panose="020F0502020204030204" charset="0"/>
                  <a:ea typeface="宋体" panose="02010600030101010101" pitchFamily="2" charset="-122"/>
                </a:endParaRPr>
              </a:p>
            </p:txBody>
          </p:sp>
          <p:sp>
            <p:nvSpPr>
              <p:cNvPr id="24" name="椭圆 23"/>
              <p:cNvSpPr/>
              <p:nvPr>
                <p:custDataLst>
                  <p:tags r:id="rId24"/>
                </p:custDataLst>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anchor="ctr"/>
              <a:lstStyle/>
              <a:p>
                <a:pPr algn="ctr" fontAlgn="auto">
                  <a:spcBef>
                    <a:spcPct val="0"/>
                  </a:spcBef>
                  <a:spcAft>
                    <a:spcPct val="0"/>
                  </a:spcAft>
                  <a:defRPr/>
                </a:pPr>
                <a:endParaRPr lang="zh-CN" altLang="en-US" sz="1200" kern="0">
                  <a:solidFill>
                    <a:prstClr val="white"/>
                  </a:solidFill>
                  <a:latin typeface="Calibri" panose="020F0502020204030204" charset="0"/>
                  <a:ea typeface="宋体" panose="02010600030101010101" pitchFamily="2" charset="-122"/>
                </a:endParaRPr>
              </a:p>
            </p:txBody>
          </p:sp>
        </p:grpSp>
        <p:sp>
          <p:nvSpPr>
            <p:cNvPr id="25" name="TextBox 22"/>
            <p:cNvSpPr txBox="1">
              <a:spLocks noChangeArrowheads="1"/>
            </p:cNvSpPr>
            <p:nvPr>
              <p:custDataLst>
                <p:tags r:id="rId22"/>
              </p:custDataLst>
            </p:nvPr>
          </p:nvSpPr>
          <p:spPr bwMode="auto">
            <a:xfrm>
              <a:off x="7132" y="2597"/>
              <a:ext cx="1311" cy="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2758" tIns="61379" rIns="122758" bIns="61379">
              <a:spAutoFit/>
            </a:bodyP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spc="225">
                  <a:ea typeface="微软雅黑" panose="020B0503020204020204" pitchFamily="34" charset="-122"/>
                  <a:sym typeface="+mn-ea"/>
                </a:rPr>
                <a:t>安</a:t>
              </a:r>
              <a:endParaRPr lang="zh-CN" altLang="en-US" sz="3200" b="1" spc="225">
                <a:ea typeface="微软雅黑" panose="020B0503020204020204" pitchFamily="34" charset="-122"/>
                <a:sym typeface="宋体" panose="02010600030101010101" pitchFamily="2" charset="-122"/>
              </a:endParaRPr>
            </a:p>
          </p:txBody>
        </p:sp>
      </p:grpSp>
      <p:grpSp>
        <p:nvGrpSpPr>
          <p:cNvPr id="72" name="组合 71"/>
          <p:cNvGrpSpPr/>
          <p:nvPr>
            <p:custDataLst>
              <p:tags r:id="rId16"/>
            </p:custDataLst>
          </p:nvPr>
        </p:nvGrpSpPr>
        <p:grpSpPr>
          <a:xfrm>
            <a:off x="9846310" y="4159250"/>
            <a:ext cx="653415" cy="641985"/>
            <a:chOff x="7132" y="2575"/>
            <a:chExt cx="1492" cy="1465"/>
          </a:xfrm>
        </p:grpSpPr>
        <p:grpSp>
          <p:nvGrpSpPr>
            <p:cNvPr id="73" name="组合 72"/>
            <p:cNvGrpSpPr/>
            <p:nvPr>
              <p:custDataLst>
                <p:tags r:id="rId17"/>
              </p:custDataLst>
            </p:nvPr>
          </p:nvGrpSpPr>
          <p:grpSpPr>
            <a:xfrm>
              <a:off x="7159" y="2575"/>
              <a:ext cx="1465" cy="1465"/>
              <a:chOff x="304800" y="673100"/>
              <a:chExt cx="4000500" cy="4000500"/>
            </a:xfrm>
            <a:effectLst>
              <a:outerShdw blurRad="317500" dist="190500" dir="8100000" algn="tr" rotWithShape="0">
                <a:prstClr val="black">
                  <a:alpha val="50000"/>
                </a:prstClr>
              </a:outerShdw>
            </a:effectLst>
          </p:grpSpPr>
          <p:sp>
            <p:nvSpPr>
              <p:cNvPr id="74" name="同心圆 73"/>
              <p:cNvSpPr/>
              <p:nvPr>
                <p:custDataLst>
                  <p:tags r:id="rId19"/>
                </p:custDataLst>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anchor="ctr"/>
              <a:lstStyle/>
              <a:p>
                <a:pPr algn="ctr" fontAlgn="auto">
                  <a:spcBef>
                    <a:spcPct val="0"/>
                  </a:spcBef>
                  <a:spcAft>
                    <a:spcPct val="0"/>
                  </a:spcAft>
                  <a:defRPr/>
                </a:pPr>
                <a:endParaRPr lang="zh-CN" altLang="en-US" sz="1200" kern="0">
                  <a:solidFill>
                    <a:prstClr val="black"/>
                  </a:solidFill>
                  <a:latin typeface="Calibri" panose="020F0502020204030204" charset="0"/>
                  <a:ea typeface="宋体" panose="02010600030101010101" pitchFamily="2" charset="-122"/>
                </a:endParaRPr>
              </a:p>
            </p:txBody>
          </p:sp>
          <p:sp>
            <p:nvSpPr>
              <p:cNvPr id="75" name="椭圆 74"/>
              <p:cNvSpPr/>
              <p:nvPr>
                <p:custDataLst>
                  <p:tags r:id="rId20"/>
                </p:custDataLst>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anchor="ctr"/>
              <a:lstStyle/>
              <a:p>
                <a:pPr algn="ctr" fontAlgn="auto">
                  <a:spcBef>
                    <a:spcPct val="0"/>
                  </a:spcBef>
                  <a:spcAft>
                    <a:spcPct val="0"/>
                  </a:spcAft>
                  <a:defRPr/>
                </a:pPr>
                <a:endParaRPr lang="zh-CN" altLang="en-US" sz="1200" kern="0">
                  <a:solidFill>
                    <a:prstClr val="white"/>
                  </a:solidFill>
                  <a:latin typeface="Calibri" panose="020F0502020204030204" charset="0"/>
                  <a:ea typeface="宋体" panose="02010600030101010101" pitchFamily="2" charset="-122"/>
                </a:endParaRPr>
              </a:p>
            </p:txBody>
          </p:sp>
        </p:grpSp>
        <p:sp>
          <p:nvSpPr>
            <p:cNvPr id="76" name="TextBox 22"/>
            <p:cNvSpPr txBox="1">
              <a:spLocks noChangeArrowheads="1"/>
            </p:cNvSpPr>
            <p:nvPr>
              <p:custDataLst>
                <p:tags r:id="rId18"/>
              </p:custDataLst>
            </p:nvPr>
          </p:nvSpPr>
          <p:spPr bwMode="auto">
            <a:xfrm>
              <a:off x="7132" y="2597"/>
              <a:ext cx="1311" cy="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2758" tIns="61379" rIns="122758" bIns="61379">
              <a:spAutoFit/>
            </a:bodyP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spc="225">
                  <a:ea typeface="微软雅黑" panose="020B0503020204020204" pitchFamily="34" charset="-122"/>
                  <a:sym typeface="+mn-ea"/>
                </a:rPr>
                <a:t>全</a:t>
              </a:r>
              <a:endParaRPr lang="zh-CN" altLang="en-US" sz="3200" b="1" spc="225">
                <a:ea typeface="微软雅黑" panose="020B0503020204020204" pitchFamily="34" charset="-122"/>
                <a:sym typeface="宋体" panose="02010600030101010101"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13"/>
          <a:srcRect t="30445"/>
          <a:stretch>
            <a:fillRect/>
          </a:stretch>
        </p:blipFill>
        <p:spPr>
          <a:xfrm>
            <a:off x="0" y="1418590"/>
            <a:ext cx="12192000" cy="5439410"/>
          </a:xfrm>
          <a:prstGeom prst="rect">
            <a:avLst/>
          </a:prstGeom>
        </p:spPr>
      </p:pic>
      <p:sp>
        <p:nvSpPr>
          <p:cNvPr id="17" name="矩形 16"/>
          <p:cNvSpPr/>
          <p:nvPr>
            <p:custDataLst>
              <p:tags r:id="rId2"/>
            </p:custDataLst>
          </p:nvPr>
        </p:nvSpPr>
        <p:spPr>
          <a:xfrm>
            <a:off x="-9525" y="1212850"/>
            <a:ext cx="12221210" cy="6102350"/>
          </a:xfrm>
          <a:prstGeom prst="rect">
            <a:avLst/>
          </a:prstGeom>
          <a:gradFill>
            <a:gsLst>
              <a:gs pos="47000">
                <a:srgbClr val="FFFFFF"/>
              </a:gs>
              <a:gs pos="97000">
                <a:srgbClr val="FAFAFB">
                  <a:lumMod val="19000"/>
                  <a:lumOff val="81000"/>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custDataLst>
              <p:tags r:id="rId3"/>
            </p:custDataLst>
          </p:nvPr>
        </p:nvSpPr>
        <p:spPr>
          <a:xfrm>
            <a:off x="1332865" y="-153670"/>
            <a:ext cx="9685655" cy="715581"/>
          </a:xfrm>
          <a:prstGeom prst="rect">
            <a:avLst/>
          </a:prstGeom>
          <a:noFill/>
        </p:spPr>
        <p:txBody>
          <a:bodyPr wrap="square" rtlCol="0">
            <a:spAutoFit/>
          </a:bodyPr>
          <a:lstStyle/>
          <a:p>
            <a:pPr marL="0" marR="0" lvl="0" algn="just" defTabSz="914400" rtl="0" eaLnBrk="1" fontAlgn="base" latinLnBrk="0" hangingPunct="1">
              <a:lnSpc>
                <a:spcPct val="150000"/>
              </a:lnSpc>
              <a:buClrTx/>
              <a:buSzTx/>
              <a:buFont typeface="Wingdings" panose="05000000000000000000" charset="0"/>
              <a:buNone/>
              <a:tabLst>
                <a:tab pos="2700655" algn="l"/>
              </a:tabLst>
              <a:defRPr/>
            </a:pPr>
            <a:r>
              <a:rPr kumimoji="1" lang="en-US" altLang="zh-CN" sz="3200">
                <a:solidFill>
                  <a:schemeClr val="bg1"/>
                </a:solidFill>
                <a:latin typeface="黑体" panose="02010609060101010101" pitchFamily="49" charset="-122"/>
                <a:ea typeface="黑体" panose="02010609060101010101" pitchFamily="49" charset="-122"/>
                <a:sym typeface="+mn-ea"/>
              </a:rPr>
              <a:t> (一)</a:t>
            </a:r>
            <a:r>
              <a:rPr kumimoji="1" lang="zh-CN" altLang="en-US" sz="3200">
                <a:solidFill>
                  <a:schemeClr val="bg1"/>
                </a:solidFill>
                <a:latin typeface="黑体" panose="02010609060101010101" pitchFamily="49" charset="-122"/>
                <a:ea typeface="黑体" panose="02010609060101010101" pitchFamily="49" charset="-122"/>
                <a:sym typeface="+mn-ea"/>
              </a:rPr>
              <a:t>污染物跨国转移</a:t>
            </a:r>
            <a:endParaRPr kumimoji="1" lang="en-US" altLang="zh-CN" sz="3200">
              <a:solidFill>
                <a:schemeClr val="bg1"/>
              </a:solidFill>
              <a:latin typeface="黑体" panose="02010609060101010101" pitchFamily="49" charset="-122"/>
              <a:ea typeface="黑体" panose="02010609060101010101" pitchFamily="49" charset="-122"/>
              <a:sym typeface="+mn-lt"/>
            </a:endParaRPr>
          </a:p>
        </p:txBody>
      </p:sp>
      <p:sp>
        <p:nvSpPr>
          <p:cNvPr id="3" name="矩形 2"/>
          <p:cNvSpPr/>
          <p:nvPr>
            <p:custDataLst>
              <p:tags r:id="rId4"/>
            </p:custDataLst>
          </p:nvPr>
        </p:nvSpPr>
        <p:spPr>
          <a:xfrm>
            <a:off x="742632" y="1554773"/>
            <a:ext cx="10866120" cy="650875"/>
          </a:xfrm>
          <a:prstGeom prst="rect">
            <a:avLst/>
          </a:prstGeom>
        </p:spPr>
        <p:txBody>
          <a:bodyPr wrap="square" rtlCol="0" anchor="t">
            <a:spAutoFit/>
          </a:bodyPr>
          <a:lstStyle/>
          <a:p>
            <a:pPr marL="71755" lvl="0" algn="l">
              <a:lnSpc>
                <a:spcPct val="130000"/>
              </a:lnSpc>
              <a:buClrTx/>
              <a:buSzTx/>
              <a:buFontTx/>
            </a:pPr>
            <a:r>
              <a:rPr lang="zh-CN" altLang="en-US" sz="2400" kern="10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mn-ea"/>
              </a:rPr>
              <a:t>污染物跨国转移能够将</a:t>
            </a:r>
            <a:r>
              <a:rPr lang="zh-CN" altLang="en-US" sz="2800" kern="100">
                <a:solidFill>
                  <a:srgbClr val="C00000"/>
                </a:solidFill>
                <a:latin typeface="微软雅黑" panose="020B0503020204020204" pitchFamily="34" charset="-122"/>
                <a:ea typeface="微软雅黑" panose="020B0503020204020204" pitchFamily="34" charset="-122"/>
                <a:cs typeface="Times New Roman" panose="02020603050405020304" pitchFamily="18" charset="0"/>
                <a:sym typeface="+mn-ea"/>
              </a:rPr>
              <a:t>环境污染</a:t>
            </a:r>
            <a:r>
              <a:rPr lang="zh-CN" altLang="en-US" sz="2400" kern="10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mn-ea"/>
              </a:rPr>
              <a:t>的影响从</a:t>
            </a:r>
            <a:r>
              <a:rPr lang="zh-CN" altLang="en-US" sz="2400" kern="100">
                <a:solidFill>
                  <a:srgbClr val="C00000"/>
                </a:solidFill>
                <a:latin typeface="微软雅黑" panose="020B0503020204020204" pitchFamily="34" charset="-122"/>
                <a:ea typeface="微软雅黑" panose="020B0503020204020204" pitchFamily="34" charset="-122"/>
                <a:cs typeface="Times New Roman" panose="02020603050405020304" pitchFamily="18" charset="0"/>
                <a:sym typeface="+mn-ea"/>
              </a:rPr>
              <a:t>一个国家扩散到其他国家</a:t>
            </a:r>
          </a:p>
        </p:txBody>
      </p:sp>
      <p:sp>
        <p:nvSpPr>
          <p:cNvPr id="6" name="矩形 5">
            <a:extLst>
              <a:ext uri="{FF2B5EF4-FFF2-40B4-BE49-F238E27FC236}">
                <a16:creationId xmlns:a16="http://schemas.microsoft.com/office/drawing/2014/main" id="{D5DBF64E-FFDE-488A-8584-3B7540DA09C9}"/>
              </a:ext>
            </a:extLst>
          </p:cNvPr>
          <p:cNvSpPr/>
          <p:nvPr>
            <p:custDataLst>
              <p:tags r:id="rId5"/>
            </p:custDataLst>
          </p:nvPr>
        </p:nvSpPr>
        <p:spPr>
          <a:xfrm>
            <a:off x="742631" y="3090003"/>
            <a:ext cx="10984911" cy="1005788"/>
          </a:xfrm>
          <a:prstGeom prst="rect">
            <a:avLst/>
          </a:prstGeom>
        </p:spPr>
        <p:txBody>
          <a:bodyPr wrap="square">
            <a:spAutoFit/>
          </a:bodyPr>
          <a:lstStyle/>
          <a:p>
            <a:pPr marL="71755">
              <a:lnSpc>
                <a:spcPct val="130000"/>
              </a:lnSpc>
            </a:pPr>
            <a:r>
              <a:rPr lang="zh-CN" altLang="zh-CN" sz="2400" kern="10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一个国家排放的污染物，可通过</a:t>
            </a:r>
            <a:r>
              <a:rPr lang="zh-CN" altLang="zh-CN" sz="2400" kern="100">
                <a:solidFill>
                  <a:srgbClr val="C00000"/>
                </a:solidFill>
                <a:uFill>
                  <a:solidFill>
                    <a:srgbClr val="000000"/>
                  </a:solidFill>
                </a:uFill>
                <a:latin typeface="微软雅黑" panose="020B0503020204020204" pitchFamily="34" charset="-122"/>
                <a:ea typeface="微软雅黑" panose="020B0503020204020204" pitchFamily="34" charset="-122"/>
                <a:cs typeface="Times New Roman" panose="02020603050405020304" pitchFamily="18" charset="0"/>
              </a:rPr>
              <a:t>大气环流</a:t>
            </a:r>
            <a:r>
              <a:rPr lang="zh-CN" altLang="zh-CN" sz="2400" kern="10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、河流径流</a:t>
            </a:r>
            <a:r>
              <a:rPr lang="zh-CN" altLang="en-US" sz="2400" kern="10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、大洋环流</a:t>
            </a:r>
            <a:r>
              <a:rPr lang="zh-CN" altLang="zh-CN" sz="2400" kern="10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等自然过程传输到其他国家</a:t>
            </a:r>
            <a:r>
              <a:rPr lang="zh-CN" altLang="en-US" sz="2400" kern="10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a:t>
            </a:r>
          </a:p>
        </p:txBody>
      </p:sp>
      <p:grpSp>
        <p:nvGrpSpPr>
          <p:cNvPr id="7" name="组合 6">
            <a:extLst>
              <a:ext uri="{FF2B5EF4-FFF2-40B4-BE49-F238E27FC236}">
                <a16:creationId xmlns:a16="http://schemas.microsoft.com/office/drawing/2014/main" id="{C182B309-160E-4555-9389-D38605A55572}"/>
              </a:ext>
            </a:extLst>
          </p:cNvPr>
          <p:cNvGrpSpPr/>
          <p:nvPr>
            <p:custDataLst>
              <p:tags r:id="rId6"/>
            </p:custDataLst>
          </p:nvPr>
        </p:nvGrpSpPr>
        <p:grpSpPr>
          <a:xfrm>
            <a:off x="306199" y="939325"/>
            <a:ext cx="2506661" cy="539750"/>
            <a:chOff x="505" y="1469"/>
            <a:chExt cx="3096" cy="850"/>
          </a:xfrm>
        </p:grpSpPr>
        <p:sp>
          <p:nvSpPr>
            <p:cNvPr id="8" name="八边形 7">
              <a:extLst>
                <a:ext uri="{FF2B5EF4-FFF2-40B4-BE49-F238E27FC236}">
                  <a16:creationId xmlns:a16="http://schemas.microsoft.com/office/drawing/2014/main" id="{6CBA7A11-624E-4B19-BA75-11ECA98DAFE6}"/>
                </a:ext>
              </a:extLst>
            </p:cNvPr>
            <p:cNvSpPr/>
            <p:nvPr>
              <p:custDataLst>
                <p:tags r:id="rId10"/>
              </p:custDataLst>
            </p:nvPr>
          </p:nvSpPr>
          <p:spPr>
            <a:xfrm>
              <a:off x="505" y="1469"/>
              <a:ext cx="665" cy="850"/>
            </a:xfrm>
            <a:prstGeom prst="octagon">
              <a:avLst/>
            </a:prstGeom>
            <a:solidFill>
              <a:srgbClr val="09ABAD"/>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ym typeface="+mn-ea"/>
                </a:rPr>
                <a:t>1</a:t>
              </a:r>
            </a:p>
          </p:txBody>
        </p:sp>
        <p:sp>
          <p:nvSpPr>
            <p:cNvPr id="9" name="剪去对角的矩形 16">
              <a:extLst>
                <a:ext uri="{FF2B5EF4-FFF2-40B4-BE49-F238E27FC236}">
                  <a16:creationId xmlns:a16="http://schemas.microsoft.com/office/drawing/2014/main" id="{920F958E-4F0D-4F5B-9FF2-8E6D891777ED}"/>
                </a:ext>
              </a:extLst>
            </p:cNvPr>
            <p:cNvSpPr/>
            <p:nvPr>
              <p:custDataLst>
                <p:tags r:id="rId11"/>
              </p:custDataLst>
            </p:nvPr>
          </p:nvSpPr>
          <p:spPr>
            <a:xfrm>
              <a:off x="1317" y="1524"/>
              <a:ext cx="2284" cy="780"/>
            </a:xfrm>
            <a:prstGeom prst="snip2DiagRect">
              <a:avLst/>
            </a:prstGeom>
            <a:solidFill>
              <a:srgbClr val="09ABAD"/>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2800" b="1">
                  <a:sym typeface="+mn-ea"/>
                </a:rPr>
                <a:t>表现</a:t>
              </a:r>
            </a:p>
          </p:txBody>
        </p:sp>
      </p:grpSp>
      <p:grpSp>
        <p:nvGrpSpPr>
          <p:cNvPr id="11" name="组合 10">
            <a:extLst>
              <a:ext uri="{FF2B5EF4-FFF2-40B4-BE49-F238E27FC236}">
                <a16:creationId xmlns:a16="http://schemas.microsoft.com/office/drawing/2014/main" id="{7A56C491-8A4F-454A-8ED7-78F71ACACD88}"/>
              </a:ext>
            </a:extLst>
          </p:cNvPr>
          <p:cNvGrpSpPr/>
          <p:nvPr>
            <p:custDataLst>
              <p:tags r:id="rId7"/>
            </p:custDataLst>
          </p:nvPr>
        </p:nvGrpSpPr>
        <p:grpSpPr>
          <a:xfrm>
            <a:off x="306199" y="2507839"/>
            <a:ext cx="2506661" cy="539750"/>
            <a:chOff x="505" y="1469"/>
            <a:chExt cx="3096" cy="850"/>
          </a:xfrm>
        </p:grpSpPr>
        <p:sp>
          <p:nvSpPr>
            <p:cNvPr id="12" name="八边形 11">
              <a:extLst>
                <a:ext uri="{FF2B5EF4-FFF2-40B4-BE49-F238E27FC236}">
                  <a16:creationId xmlns:a16="http://schemas.microsoft.com/office/drawing/2014/main" id="{38574886-4CA1-4324-9DBE-95FDC6A54158}"/>
                </a:ext>
              </a:extLst>
            </p:cNvPr>
            <p:cNvSpPr/>
            <p:nvPr>
              <p:custDataLst>
                <p:tags r:id="rId8"/>
              </p:custDataLst>
            </p:nvPr>
          </p:nvSpPr>
          <p:spPr>
            <a:xfrm>
              <a:off x="505" y="1469"/>
              <a:ext cx="665" cy="850"/>
            </a:xfrm>
            <a:prstGeom prst="octagon">
              <a:avLst/>
            </a:prstGeom>
            <a:solidFill>
              <a:srgbClr val="09ABAD"/>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ym typeface="+mn-ea"/>
                </a:rPr>
                <a:t>2</a:t>
              </a:r>
            </a:p>
          </p:txBody>
        </p:sp>
        <p:sp>
          <p:nvSpPr>
            <p:cNvPr id="13" name="剪去对角的矩形 16">
              <a:extLst>
                <a:ext uri="{FF2B5EF4-FFF2-40B4-BE49-F238E27FC236}">
                  <a16:creationId xmlns:a16="http://schemas.microsoft.com/office/drawing/2014/main" id="{613E13EF-4054-4783-9C30-66DFC098B883}"/>
                </a:ext>
              </a:extLst>
            </p:cNvPr>
            <p:cNvSpPr/>
            <p:nvPr>
              <p:custDataLst>
                <p:tags r:id="rId9"/>
              </p:custDataLst>
            </p:nvPr>
          </p:nvSpPr>
          <p:spPr>
            <a:xfrm>
              <a:off x="1317" y="1524"/>
              <a:ext cx="2284" cy="780"/>
            </a:xfrm>
            <a:prstGeom prst="snip2DiagRect">
              <a:avLst/>
            </a:prstGeom>
            <a:solidFill>
              <a:srgbClr val="09ABAD"/>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2800" b="1">
                  <a:sym typeface="+mn-ea"/>
                </a:rPr>
                <a:t>途径</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任意多边形: 形状 10">
            <a:extLst>
              <a:ext uri="{FF2B5EF4-FFF2-40B4-BE49-F238E27FC236}">
                <a16:creationId xmlns:a16="http://schemas.microsoft.com/office/drawing/2014/main" id="{A22115B7-F068-4595-8943-62770DFC1BDD}"/>
              </a:ext>
            </a:extLst>
          </p:cNvPr>
          <p:cNvSpPr/>
          <p:nvPr>
            <p:custDataLst>
              <p:tags r:id="rId1"/>
            </p:custDataLst>
          </p:nvPr>
        </p:nvSpPr>
        <p:spPr>
          <a:xfrm>
            <a:off x="2280285" y="1237615"/>
            <a:ext cx="9402520" cy="1163955"/>
          </a:xfrm>
          <a:prstGeom prst="rect">
            <a:avLst/>
          </a:prstGeom>
          <a:solidFill>
            <a:srgbClr val="09ABAD"/>
          </a:solidFill>
          <a:ln>
            <a:noFill/>
          </a:ln>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p>
            <a:pPr lvl="0" algn="l" fontAlgn="base">
              <a:buClrTx/>
              <a:buSzTx/>
              <a:buFontTx/>
            </a:pPr>
            <a:r>
              <a:rPr lang="zh-CN" altLang="en-US" sz="2000">
                <a:latin typeface="微软雅黑" panose="020B0503020204020204" pitchFamily="34" charset="-122"/>
                <a:ea typeface="微软雅黑" panose="020B0503020204020204" pitchFamily="34" charset="-122"/>
                <a:sym typeface="+mn-ea"/>
              </a:rPr>
              <a:t>通过自然过程跨国传输的污染物浓度一般在安全范围内，不至于对输入国造成严重的威胁。</a:t>
            </a:r>
          </a:p>
        </p:txBody>
      </p:sp>
      <p:sp>
        <p:nvSpPr>
          <p:cNvPr id="40" name="任意多边形: 形状 11">
            <a:extLst>
              <a:ext uri="{FF2B5EF4-FFF2-40B4-BE49-F238E27FC236}">
                <a16:creationId xmlns:a16="http://schemas.microsoft.com/office/drawing/2014/main" id="{955C199B-D80C-4D8A-BDA5-6CEC8D94EAB7}"/>
              </a:ext>
            </a:extLst>
          </p:cNvPr>
          <p:cNvSpPr/>
          <p:nvPr>
            <p:custDataLst>
              <p:tags r:id="rId2"/>
            </p:custDataLst>
          </p:nvPr>
        </p:nvSpPr>
        <p:spPr>
          <a:xfrm>
            <a:off x="2280285" y="2459990"/>
            <a:ext cx="9402520" cy="1163955"/>
          </a:xfrm>
          <a:prstGeom prst="rect">
            <a:avLst/>
          </a:prstGeom>
          <a:solidFill>
            <a:srgbClr val="204969"/>
          </a:solidFill>
          <a:ln>
            <a:noFill/>
          </a:ln>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p>
            <a:pPr lvl="0" algn="l" fontAlgn="base">
              <a:buClrTx/>
              <a:buSzTx/>
              <a:buFontTx/>
            </a:pPr>
            <a:r>
              <a:rPr lang="zh-CN" altLang="en-US" sz="2000">
                <a:latin typeface="微软雅黑" panose="020B0503020204020204" pitchFamily="34" charset="-122"/>
                <a:ea typeface="微软雅黑" panose="020B0503020204020204" pitchFamily="34" charset="-122"/>
                <a:sym typeface="+mn-ea"/>
              </a:rPr>
              <a:t>突发环境事件可能在短时间内造成高浓度的污染物跨国传输，威胁输入国的环境安全。</a:t>
            </a:r>
          </a:p>
        </p:txBody>
      </p:sp>
      <p:sp>
        <p:nvSpPr>
          <p:cNvPr id="41" name="任意多边形: 形状 12">
            <a:extLst>
              <a:ext uri="{FF2B5EF4-FFF2-40B4-BE49-F238E27FC236}">
                <a16:creationId xmlns:a16="http://schemas.microsoft.com/office/drawing/2014/main" id="{942859F8-6DD2-4EC4-B91B-1AFA0D8EC1EF}"/>
              </a:ext>
            </a:extLst>
          </p:cNvPr>
          <p:cNvSpPr/>
          <p:nvPr>
            <p:custDataLst>
              <p:tags r:id="rId3"/>
            </p:custDataLst>
          </p:nvPr>
        </p:nvSpPr>
        <p:spPr>
          <a:xfrm>
            <a:off x="2280285" y="3682365"/>
            <a:ext cx="9402520" cy="1163955"/>
          </a:xfrm>
          <a:prstGeom prst="rect">
            <a:avLst/>
          </a:prstGeom>
          <a:solidFill>
            <a:srgbClr val="09ABAD"/>
          </a:solidFill>
          <a:ln>
            <a:noFill/>
          </a:ln>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p>
            <a:pPr lvl="0" algn="l" fontAlgn="base">
              <a:buClrTx/>
              <a:buSzTx/>
              <a:buFontTx/>
            </a:pPr>
            <a:r>
              <a:rPr lang="zh-CN" altLang="en-US" sz="2000">
                <a:latin typeface="微软雅黑" panose="020B0503020204020204" pitchFamily="34" charset="-122"/>
                <a:ea typeface="微软雅黑" panose="020B0503020204020204" pitchFamily="34" charset="-122"/>
                <a:sym typeface="+mn-ea"/>
              </a:rPr>
              <a:t>在经济全球化的背景下，通过废弃物跨国转移和含有毒有害物质的产品贸易方式导致的污染物跨国转移问题也日渐增多。</a:t>
            </a:r>
          </a:p>
        </p:txBody>
      </p:sp>
      <p:sp>
        <p:nvSpPr>
          <p:cNvPr id="42" name="任意多边形: 形状 13">
            <a:extLst>
              <a:ext uri="{FF2B5EF4-FFF2-40B4-BE49-F238E27FC236}">
                <a16:creationId xmlns:a16="http://schemas.microsoft.com/office/drawing/2014/main" id="{7A6793E9-BBBA-4E48-A8FA-784DF84F4858}"/>
              </a:ext>
            </a:extLst>
          </p:cNvPr>
          <p:cNvSpPr/>
          <p:nvPr>
            <p:custDataLst>
              <p:tags r:id="rId4"/>
            </p:custDataLst>
          </p:nvPr>
        </p:nvSpPr>
        <p:spPr>
          <a:xfrm>
            <a:off x="2280285" y="4905375"/>
            <a:ext cx="9402520" cy="1163955"/>
          </a:xfrm>
          <a:prstGeom prst="rect">
            <a:avLst/>
          </a:prstGeom>
          <a:solidFill>
            <a:srgbClr val="204969"/>
          </a:solidFill>
          <a:ln>
            <a:noFill/>
          </a:ln>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p>
            <a:pPr fontAlgn="base"/>
            <a:r>
              <a:rPr lang="zh-CN" altLang="en-US" sz="2000">
                <a:latin typeface="微软雅黑" panose="020B0503020204020204" pitchFamily="34" charset="-122"/>
                <a:ea typeface="微软雅黑" panose="020B0503020204020204" pitchFamily="34" charset="-122"/>
              </a:rPr>
              <a:t>输入到其他国家或地区的污染物→对输入国家或地区的环境安全造成威胁→引发跨境环境污染物输出国与输入国之间的矛盾或外交争端→演变为政治、经济和军事冲突→对双方的国家安全均造成影响。</a:t>
            </a:r>
            <a:endParaRPr lang="zh-CN" altLang="en-US" sz="2000">
              <a:latin typeface="微软雅黑" panose="020B0503020204020204" pitchFamily="34" charset="-122"/>
              <a:ea typeface="微软雅黑" panose="020B0503020204020204" pitchFamily="34" charset="-122"/>
              <a:sym typeface="+mn-ea"/>
            </a:endParaRPr>
          </a:p>
        </p:txBody>
      </p:sp>
      <p:sp>
        <p:nvSpPr>
          <p:cNvPr id="43" name="矩形 42">
            <a:extLst>
              <a:ext uri="{FF2B5EF4-FFF2-40B4-BE49-F238E27FC236}">
                <a16:creationId xmlns:a16="http://schemas.microsoft.com/office/drawing/2014/main" id="{0C4D8250-B10C-4E87-8492-AABAE67201D5}"/>
              </a:ext>
            </a:extLst>
          </p:cNvPr>
          <p:cNvSpPr/>
          <p:nvPr>
            <p:custDataLst>
              <p:tags r:id="rId5"/>
            </p:custDataLst>
          </p:nvPr>
        </p:nvSpPr>
        <p:spPr>
          <a:xfrm>
            <a:off x="377451" y="1237615"/>
            <a:ext cx="1806351" cy="1163955"/>
          </a:xfrm>
          <a:prstGeom prst="rect">
            <a:avLst/>
          </a:prstGeom>
          <a:solidFill>
            <a:srgbClr val="F6E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z="40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1</a:t>
            </a:r>
            <a:endParaRPr lang="en-US" altLang="zh-CN" sz="4000" noProof="1">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44" name="矩形 43">
            <a:extLst>
              <a:ext uri="{FF2B5EF4-FFF2-40B4-BE49-F238E27FC236}">
                <a16:creationId xmlns:a16="http://schemas.microsoft.com/office/drawing/2014/main" id="{E21014D2-3575-40D0-BC30-8E96ECA4002D}"/>
              </a:ext>
            </a:extLst>
          </p:cNvPr>
          <p:cNvSpPr/>
          <p:nvPr>
            <p:custDataLst>
              <p:tags r:id="rId6"/>
            </p:custDataLst>
          </p:nvPr>
        </p:nvSpPr>
        <p:spPr>
          <a:xfrm>
            <a:off x="377451" y="2463165"/>
            <a:ext cx="1806351" cy="1163955"/>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fontAlgn="base">
              <a:buClrTx/>
              <a:buSzTx/>
              <a:buFontTx/>
            </a:pPr>
            <a:r>
              <a:rPr lang="en-US" altLang="zh-CN" sz="4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2</a:t>
            </a:r>
          </a:p>
        </p:txBody>
      </p:sp>
      <p:sp>
        <p:nvSpPr>
          <p:cNvPr id="45" name="矩形 44">
            <a:extLst>
              <a:ext uri="{FF2B5EF4-FFF2-40B4-BE49-F238E27FC236}">
                <a16:creationId xmlns:a16="http://schemas.microsoft.com/office/drawing/2014/main" id="{F234306E-D572-45B8-BA71-4BB8BF41306E}"/>
              </a:ext>
            </a:extLst>
          </p:cNvPr>
          <p:cNvSpPr/>
          <p:nvPr>
            <p:custDataLst>
              <p:tags r:id="rId7"/>
            </p:custDataLst>
          </p:nvPr>
        </p:nvSpPr>
        <p:spPr>
          <a:xfrm>
            <a:off x="377451" y="3688715"/>
            <a:ext cx="1806351" cy="1163955"/>
          </a:xfrm>
          <a:prstGeom prst="rect">
            <a:avLst/>
          </a:prstGeom>
          <a:solidFill>
            <a:srgbClr val="F6E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z="40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3</a:t>
            </a:r>
            <a:endParaRPr lang="en-US" altLang="zh-CN" sz="4000" noProof="1">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46" name="矩形 45">
            <a:extLst>
              <a:ext uri="{FF2B5EF4-FFF2-40B4-BE49-F238E27FC236}">
                <a16:creationId xmlns:a16="http://schemas.microsoft.com/office/drawing/2014/main" id="{120C8873-5FFD-4C6E-AAD7-194F7BBFD0C9}"/>
              </a:ext>
            </a:extLst>
          </p:cNvPr>
          <p:cNvSpPr/>
          <p:nvPr>
            <p:custDataLst>
              <p:tags r:id="rId8"/>
            </p:custDataLst>
          </p:nvPr>
        </p:nvSpPr>
        <p:spPr>
          <a:xfrm>
            <a:off x="377451" y="4914265"/>
            <a:ext cx="1806351" cy="1163955"/>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fontAlgn="base">
              <a:buClrTx/>
              <a:buSzTx/>
              <a:buFontTx/>
            </a:pPr>
            <a:r>
              <a:rPr lang="en-US" altLang="zh-CN" sz="40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4</a:t>
            </a:r>
          </a:p>
        </p:txBody>
      </p:sp>
      <p:sp>
        <p:nvSpPr>
          <p:cNvPr id="47" name="文本框 46">
            <a:extLst>
              <a:ext uri="{FF2B5EF4-FFF2-40B4-BE49-F238E27FC236}">
                <a16:creationId xmlns:a16="http://schemas.microsoft.com/office/drawing/2014/main" id="{88411BFE-300E-4391-9667-8BACEC41C3A8}"/>
              </a:ext>
            </a:extLst>
          </p:cNvPr>
          <p:cNvSpPr txBox="1"/>
          <p:nvPr>
            <p:custDataLst>
              <p:tags r:id="rId9"/>
            </p:custDataLst>
          </p:nvPr>
        </p:nvSpPr>
        <p:spPr>
          <a:xfrm>
            <a:off x="1332865" y="-121396"/>
            <a:ext cx="9685655" cy="738664"/>
          </a:xfrm>
          <a:prstGeom prst="rect">
            <a:avLst/>
          </a:prstGeom>
          <a:noFill/>
        </p:spPr>
        <p:txBody>
          <a:bodyPr wrap="square" rtlCol="0">
            <a:spAutoFit/>
          </a:bodyPr>
          <a:lstStyle>
            <a:defPPr>
              <a:defRPr lang="zh-CN"/>
            </a:defPPr>
            <a:lvl1pPr marR="0" lvl="0" algn="just" fontAlgn="base">
              <a:lnSpc>
                <a:spcPct val="150000"/>
              </a:lnSpc>
              <a:buClrTx/>
              <a:buSzTx/>
              <a:buFont typeface="Wingdings" panose="05000000000000000000" charset="0"/>
              <a:buNone/>
              <a:tabLst>
                <a:tab pos="2700655" algn="l"/>
              </a:tabLst>
              <a:defRPr kumimoji="1" sz="3200">
                <a:solidFill>
                  <a:schemeClr val="bg1"/>
                </a:solidFill>
                <a:latin typeface="黑体" panose="02010609060101010101" pitchFamily="49" charset="-122"/>
                <a:ea typeface="黑体" panose="02010609060101010101" pitchFamily="49" charset="-122"/>
              </a:defRPr>
            </a:lvl1pPr>
          </a:lstStyle>
          <a:p>
            <a:r>
              <a:rPr lang="en-US" altLang="zh-CN">
                <a:sym typeface="+mn-ea"/>
              </a:rPr>
              <a:t> (</a:t>
            </a:r>
            <a:r>
              <a:rPr lang="zh-CN" altLang="en-US">
                <a:sym typeface="+mn-ea"/>
              </a:rPr>
              <a:t>三</a:t>
            </a:r>
            <a:r>
              <a:rPr lang="en-US" altLang="zh-CN">
                <a:sym typeface="+mn-ea"/>
              </a:rPr>
              <a:t>)</a:t>
            </a:r>
            <a:r>
              <a:rPr lang="zh-CN" altLang="en-US">
                <a:sym typeface="+mn-ea"/>
              </a:rPr>
              <a:t>污染物跨国转移对国家安全的影响</a:t>
            </a:r>
            <a:endParaRPr lang="en-US" altLang="zh-CN">
              <a:sym typeface="+mn-lt"/>
            </a:endParaRPr>
          </a:p>
        </p:txBody>
      </p:sp>
    </p:spTree>
    <p:extLst>
      <p:ext uri="{BB962C8B-B14F-4D97-AF65-F5344CB8AC3E}">
        <p14:creationId xmlns:p14="http://schemas.microsoft.com/office/powerpoint/2010/main" val="106146223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9666" name="Picture 2"/>
          <p:cNvPicPr>
            <a:picLocks noChangeAspect="1" noChangeArrowheads="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bwMode="auto">
          <a:xfrm>
            <a:off x="0" y="-24236"/>
            <a:ext cx="12184067" cy="6881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9667" name="Picture 3"/>
          <p:cNvPicPr>
            <a:picLocks noChangeAspect="1" noChangeArrowheads="1"/>
          </p:cNvPicPr>
          <p:nvPr>
            <p:custDataLst>
              <p:tags r:id="rId2"/>
            </p:custDataLst>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82349" y="5803616"/>
            <a:ext cx="11565264" cy="1532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9668" name="Picture 4"/>
          <p:cNvPicPr>
            <a:picLocks noChangeAspect="1" noChangeArrowheads="1"/>
          </p:cNvPicPr>
          <p:nvPr>
            <p:custDataLst>
              <p:tags r:id="rId3"/>
            </p:custDataLst>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345499" y="262952"/>
            <a:ext cx="9786603" cy="4677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9669" name="Picture 5"/>
          <p:cNvPicPr>
            <a:picLocks noChangeAspect="1" noChangeArrowheads="1"/>
          </p:cNvPicPr>
          <p:nvPr>
            <p:custDataLst>
              <p:tags r:id="rId4"/>
            </p:custDataLst>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9694576" y="4293103"/>
            <a:ext cx="1635861" cy="1543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9670" name="Picture 6"/>
          <p:cNvPicPr>
            <a:picLocks noChangeAspect="1" noChangeArrowheads="1"/>
          </p:cNvPicPr>
          <p:nvPr>
            <p:custDataLst>
              <p:tags r:id="rId5"/>
            </p:custDataLst>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872675" y="5392667"/>
            <a:ext cx="2591038" cy="48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9671" name="Picture 7"/>
          <p:cNvPicPr>
            <a:picLocks noChangeAspect="1" noChangeArrowheads="1"/>
          </p:cNvPicPr>
          <p:nvPr>
            <p:custDataLst>
              <p:tags r:id="rId6"/>
            </p:custDataLst>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769537" y="4364503"/>
            <a:ext cx="1163031" cy="1437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4" name="组合 73"/>
          <p:cNvGrpSpPr/>
          <p:nvPr>
            <p:custDataLst>
              <p:tags r:id="rId7"/>
            </p:custDataLst>
          </p:nvPr>
        </p:nvGrpSpPr>
        <p:grpSpPr>
          <a:xfrm>
            <a:off x="5237500" y="1145175"/>
            <a:ext cx="1589375" cy="1589375"/>
            <a:chOff x="304800" y="673100"/>
            <a:chExt cx="4000500" cy="4000500"/>
          </a:xfrm>
          <a:effectLst>
            <a:outerShdw blurRad="317500" dist="190500" dir="8100000" algn="tr" rotWithShape="0">
              <a:prstClr val="black">
                <a:alpha val="50000"/>
              </a:prstClr>
            </a:outerShdw>
          </a:effectLst>
        </p:grpSpPr>
        <p:sp>
          <p:nvSpPr>
            <p:cNvPr id="75" name="同心圆 74"/>
            <p:cNvSpPr/>
            <p:nvPr>
              <p:custDataLst>
                <p:tags r:id="rId10"/>
              </p:custDataLst>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anchor="ctr"/>
            <a:lstStyle/>
            <a:p>
              <a:pPr algn="ctr" fontAlgn="auto">
                <a:spcBef>
                  <a:spcPct val="0"/>
                </a:spcBef>
                <a:spcAft>
                  <a:spcPct val="0"/>
                </a:spcAft>
                <a:defRPr/>
              </a:pPr>
              <a:endParaRPr lang="zh-CN" altLang="en-US" kern="0">
                <a:solidFill>
                  <a:prstClr val="black"/>
                </a:solidFill>
                <a:latin typeface="Calibri" panose="020F0502020204030204" charset="0"/>
                <a:ea typeface="宋体" panose="02010600030101010101" pitchFamily="2" charset="-122"/>
              </a:endParaRPr>
            </a:p>
          </p:txBody>
        </p:sp>
        <p:sp>
          <p:nvSpPr>
            <p:cNvPr id="76" name="椭圆 75"/>
            <p:cNvSpPr/>
            <p:nvPr>
              <p:custDataLst>
                <p:tags r:id="rId11"/>
              </p:custDataLst>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anchor="ctr"/>
            <a:lstStyle/>
            <a:p>
              <a:pPr algn="ctr" fontAlgn="auto">
                <a:spcBef>
                  <a:spcPct val="0"/>
                </a:spcBef>
                <a:spcAft>
                  <a:spcPct val="0"/>
                </a:spcAft>
                <a:defRPr/>
              </a:pPr>
              <a:endParaRPr lang="zh-CN" altLang="en-US" kern="0">
                <a:solidFill>
                  <a:prstClr val="white"/>
                </a:solidFill>
                <a:latin typeface="Calibri" panose="020F0502020204030204" charset="0"/>
                <a:ea typeface="宋体" panose="02010600030101010101" pitchFamily="2" charset="-122"/>
              </a:endParaRPr>
            </a:p>
          </p:txBody>
        </p:sp>
      </p:grpSp>
      <p:sp>
        <p:nvSpPr>
          <p:cNvPr id="1009673" name="TextBox 22"/>
          <p:cNvSpPr txBox="1">
            <a:spLocks noChangeArrowheads="1"/>
          </p:cNvSpPr>
          <p:nvPr>
            <p:custDataLst>
              <p:tags r:id="rId8"/>
            </p:custDataLst>
          </p:nvPr>
        </p:nvSpPr>
        <p:spPr bwMode="auto">
          <a:xfrm>
            <a:off x="5490210" y="1116965"/>
            <a:ext cx="1553210" cy="1598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2758" tIns="61379" rIns="122758" bIns="61379">
            <a:spAutoFit/>
          </a:bodyP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600" b="1">
                <a:latin typeface="微软雅黑" panose="020B0503020204020204" pitchFamily="34" charset="-122"/>
                <a:ea typeface="微软雅黑" panose="020B0503020204020204" pitchFamily="34" charset="-122"/>
              </a:rPr>
              <a:t>3</a:t>
            </a:r>
          </a:p>
        </p:txBody>
      </p:sp>
      <p:sp>
        <p:nvSpPr>
          <p:cNvPr id="1009674" name="文本框 33"/>
          <p:cNvSpPr txBox="1">
            <a:spLocks noChangeArrowheads="1"/>
          </p:cNvSpPr>
          <p:nvPr>
            <p:custDataLst>
              <p:tags r:id="rId9"/>
            </p:custDataLst>
          </p:nvPr>
        </p:nvSpPr>
        <p:spPr bwMode="auto">
          <a:xfrm>
            <a:off x="3873343" y="2823981"/>
            <a:ext cx="4437380" cy="715025"/>
          </a:xfrm>
          <a:prstGeom prst="roundRect">
            <a:avLst/>
          </a:prstGeom>
          <a:solidFill>
            <a:srgbClr val="09ABAD"/>
          </a:solidFill>
          <a:ln w="9525">
            <a:solidFill>
              <a:srgbClr val="09ABAD"/>
            </a:solidFill>
            <a:miter lim="800000"/>
          </a:ln>
        </p:spPr>
        <p:txBody>
          <a:bodyPr wrap="square" lIns="91383" tIns="45691" rIns="91383" bIns="45691"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598930" indent="-227330" eaLnBrk="0" hangingPunct="0">
              <a:defRPr>
                <a:solidFill>
                  <a:schemeClr val="tx1"/>
                </a:solidFill>
                <a:latin typeface="Arial" panose="020B0604020202020204" pitchFamily="34" charset="0"/>
                <a:ea typeface="宋体" panose="02010600030101010101" pitchFamily="2" charset="-122"/>
              </a:defRPr>
            </a:lvl4pPr>
            <a:lvl5pPr marL="2057400" indent="-230505" eaLnBrk="0" hangingPunct="0">
              <a:defRPr>
                <a:solidFill>
                  <a:schemeClr val="tx1"/>
                </a:solidFill>
                <a:latin typeface="Arial" panose="020B0604020202020204" pitchFamily="34" charset="0"/>
                <a:ea typeface="宋体" panose="02010600030101010101" pitchFamily="2" charset="-122"/>
              </a:defRPr>
            </a:lvl5pPr>
            <a:lvl6pPr marL="2514600" indent="-23050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3050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3050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3050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3600" b="1" kern="10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跨国污染问题的应对</a:t>
            </a:r>
          </a:p>
        </p:txBody>
      </p:sp>
    </p:spTree>
  </p:cSld>
  <p:clrMapOvr>
    <a:masterClrMapping/>
  </p:clrMapOvr>
  <p:transition spd="med" advClick="0" advTm="0">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圆角 1">
            <a:extLst>
              <a:ext uri="{FF2B5EF4-FFF2-40B4-BE49-F238E27FC236}">
                <a16:creationId xmlns:a16="http://schemas.microsoft.com/office/drawing/2014/main" id="{3FECA1F1-D46F-4CA2-9A88-7FE2E4521783}"/>
              </a:ext>
            </a:extLst>
          </p:cNvPr>
          <p:cNvSpPr/>
          <p:nvPr>
            <p:custDataLst>
              <p:tags r:id="rId1"/>
            </p:custDataLst>
          </p:nvPr>
        </p:nvSpPr>
        <p:spPr>
          <a:xfrm>
            <a:off x="192292" y="2110304"/>
            <a:ext cx="6181698" cy="4305650"/>
          </a:xfrm>
          <a:prstGeom prst="roundRect">
            <a:avLst>
              <a:gd name="adj" fmla="val 3597"/>
            </a:avLst>
          </a:prstGeom>
          <a:solidFill>
            <a:schemeClr val="bg1"/>
          </a:solidFill>
          <a:ln>
            <a:noFill/>
          </a:ln>
          <a:effectLst>
            <a:outerShdw blurRad="190500" sx="102000" sy="102000" algn="ctr" rotWithShape="0">
              <a:schemeClr val="tx1">
                <a:lumMod val="85000"/>
                <a:lumOff val="1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endParaRPr>
          </a:p>
        </p:txBody>
      </p:sp>
      <p:sp>
        <p:nvSpPr>
          <p:cNvPr id="9" name="矩形: 圆角 1">
            <a:extLst>
              <a:ext uri="{FF2B5EF4-FFF2-40B4-BE49-F238E27FC236}">
                <a16:creationId xmlns:a16="http://schemas.microsoft.com/office/drawing/2014/main" id="{165D13A5-5B2D-4065-81BA-ECD7003CF5C1}"/>
              </a:ext>
            </a:extLst>
          </p:cNvPr>
          <p:cNvSpPr/>
          <p:nvPr>
            <p:custDataLst>
              <p:tags r:id="rId2"/>
            </p:custDataLst>
          </p:nvPr>
        </p:nvSpPr>
        <p:spPr>
          <a:xfrm>
            <a:off x="6569393" y="2119423"/>
            <a:ext cx="5059624" cy="4305650"/>
          </a:xfrm>
          <a:prstGeom prst="roundRect">
            <a:avLst>
              <a:gd name="adj" fmla="val 3597"/>
            </a:avLst>
          </a:prstGeom>
          <a:solidFill>
            <a:schemeClr val="bg1"/>
          </a:solidFill>
          <a:ln>
            <a:noFill/>
          </a:ln>
          <a:effectLst>
            <a:outerShdw blurRad="190500" sx="102000" sy="102000" algn="ctr" rotWithShape="0">
              <a:schemeClr val="tx1">
                <a:lumMod val="85000"/>
                <a:lumOff val="1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endParaRPr>
          </a:p>
        </p:txBody>
      </p:sp>
      <p:sp>
        <p:nvSpPr>
          <p:cNvPr id="10" name="文本框 9"/>
          <p:cNvSpPr txBox="1"/>
          <p:nvPr>
            <p:custDataLst>
              <p:tags r:id="rId3"/>
            </p:custDataLst>
          </p:nvPr>
        </p:nvSpPr>
        <p:spPr>
          <a:xfrm>
            <a:off x="1726565" y="-128270"/>
            <a:ext cx="9685655" cy="715581"/>
          </a:xfrm>
          <a:prstGeom prst="rect">
            <a:avLst/>
          </a:prstGeom>
          <a:noFill/>
        </p:spPr>
        <p:txBody>
          <a:bodyPr wrap="square" rtlCol="0">
            <a:spAutoFit/>
          </a:bodyPr>
          <a:lstStyle>
            <a:defPPr>
              <a:defRPr lang="zh-CN"/>
            </a:defPPr>
            <a:lvl1pPr marR="0" lvl="0" algn="just" fontAlgn="base">
              <a:lnSpc>
                <a:spcPct val="150000"/>
              </a:lnSpc>
              <a:buClrTx/>
              <a:buSzTx/>
              <a:buFont typeface="Wingdings" panose="05000000000000000000" charset="0"/>
              <a:buNone/>
              <a:tabLst>
                <a:tab pos="2700655" algn="l"/>
              </a:tabLst>
              <a:defRPr kumimoji="1" sz="3200">
                <a:solidFill>
                  <a:schemeClr val="bg1"/>
                </a:solidFill>
                <a:latin typeface="黑体" panose="02010609060101010101" pitchFamily="49" charset="-122"/>
                <a:ea typeface="黑体" panose="02010609060101010101" pitchFamily="49" charset="-122"/>
              </a:defRPr>
            </a:lvl1pPr>
          </a:lstStyle>
          <a:p>
            <a:r>
              <a:rPr lang="en-US" altLang="zh-CN">
                <a:sym typeface="+mn-lt"/>
              </a:rPr>
              <a:t>(</a:t>
            </a:r>
            <a:r>
              <a:rPr lang="zh-CN" altLang="en-US">
                <a:sym typeface="+mn-lt"/>
              </a:rPr>
              <a:t>一</a:t>
            </a:r>
            <a:r>
              <a:rPr lang="en-US" altLang="zh-CN">
                <a:sym typeface="+mn-lt"/>
              </a:rPr>
              <a:t>)</a:t>
            </a:r>
            <a:r>
              <a:rPr lang="zh-CN" altLang="en-US">
                <a:sym typeface="+mn-lt"/>
              </a:rPr>
              <a:t>跨国污染治理的环节与措施</a:t>
            </a:r>
          </a:p>
        </p:txBody>
      </p:sp>
      <p:sp>
        <p:nvSpPr>
          <p:cNvPr id="7" name="文本框 6"/>
          <p:cNvSpPr txBox="1"/>
          <p:nvPr>
            <p:custDataLst>
              <p:tags r:id="rId4"/>
            </p:custDataLst>
          </p:nvPr>
        </p:nvSpPr>
        <p:spPr>
          <a:xfrm>
            <a:off x="358774" y="828222"/>
            <a:ext cx="11414126" cy="1050290"/>
          </a:xfrm>
          <a:prstGeom prst="rect">
            <a:avLst/>
          </a:prstGeom>
          <a:noFill/>
        </p:spPr>
        <p:txBody>
          <a:bodyPr wrap="square">
            <a:spAutoFit/>
          </a:bodyPr>
          <a:lstStyle/>
          <a:p>
            <a:pPr marL="342900" indent="-342900" algn="just" fontAlgn="auto">
              <a:lnSpc>
                <a:spcPct val="130000"/>
              </a:lnSpc>
              <a:spcBef>
                <a:spcPct val="0"/>
              </a:spcBef>
              <a:spcAft>
                <a:spcPct val="0"/>
              </a:spcAft>
              <a:buClrTx/>
              <a:buSzTx/>
              <a:buFont typeface="Wingdings" panose="05000000000000000000" charset="0"/>
              <a:buChar char="Ø"/>
            </a:pPr>
            <a:r>
              <a:rPr lang="en-US" altLang="zh-CN" sz="2400" spc="300" err="1">
                <a:solidFill>
                  <a:sysClr val="windowText" lastClr="00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为避免国家安全受到来自跨国污染的威胁，需要从污染物的</a:t>
            </a:r>
            <a:r>
              <a:rPr lang="en-US" altLang="zh-CN" sz="2400" b="1" spc="300" err="1">
                <a:solidFill>
                  <a:srgbClr val="C0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源头防范</a:t>
            </a:r>
            <a:r>
              <a:rPr lang="en-US" altLang="zh-CN" sz="2400" spc="300" err="1">
                <a:solidFill>
                  <a:sysClr val="windowText" lastClr="00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spc="300" err="1">
                <a:solidFill>
                  <a:srgbClr val="C0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事中风险控制</a:t>
            </a:r>
            <a:r>
              <a:rPr lang="en-US" altLang="zh-CN" sz="2400" spc="300" err="1">
                <a:solidFill>
                  <a:sysClr val="windowText" lastClr="00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spc="300" err="1">
                <a:solidFill>
                  <a:srgbClr val="C0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事后治理</a:t>
            </a:r>
            <a:r>
              <a:rPr lang="en-US" altLang="zh-CN" sz="2400" spc="300" err="1">
                <a:solidFill>
                  <a:sysClr val="windowText" lastClr="00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等环节采取措施。</a:t>
            </a:r>
          </a:p>
        </p:txBody>
      </p:sp>
      <p:pic>
        <p:nvPicPr>
          <p:cNvPr id="8" name="图片 7"/>
          <p:cNvPicPr>
            <a:picLocks noChangeAspect="1"/>
          </p:cNvPicPr>
          <p:nvPr>
            <p:custDataLst>
              <p:tags r:id="rId5"/>
            </p:custDataLst>
          </p:nvPr>
        </p:nvPicPr>
        <p:blipFill>
          <a:blip r:embed="rId8"/>
          <a:srcRect b="12768"/>
          <a:stretch>
            <a:fillRect/>
          </a:stretch>
        </p:blipFill>
        <p:spPr>
          <a:xfrm>
            <a:off x="387695" y="2302084"/>
            <a:ext cx="5986295" cy="3727694"/>
          </a:xfrm>
          <a:prstGeom prst="rect">
            <a:avLst/>
          </a:prstGeom>
        </p:spPr>
      </p:pic>
      <p:sp>
        <p:nvSpPr>
          <p:cNvPr id="6" name="文本框 5">
            <a:extLst>
              <a:ext uri="{FF2B5EF4-FFF2-40B4-BE49-F238E27FC236}">
                <a16:creationId xmlns:a16="http://schemas.microsoft.com/office/drawing/2014/main" id="{75C3DCAC-BCA1-4772-9848-81A423F7104C}"/>
              </a:ext>
            </a:extLst>
          </p:cNvPr>
          <p:cNvSpPr txBox="1"/>
          <p:nvPr>
            <p:custDataLst>
              <p:tags r:id="rId6"/>
            </p:custDataLst>
          </p:nvPr>
        </p:nvSpPr>
        <p:spPr>
          <a:xfrm>
            <a:off x="6873194" y="2604264"/>
            <a:ext cx="4452022" cy="2775760"/>
          </a:xfrm>
          <a:prstGeom prst="rect">
            <a:avLst/>
          </a:prstGeom>
          <a:noFill/>
        </p:spPr>
        <p:txBody>
          <a:bodyPr wrap="square">
            <a:spAutoFit/>
          </a:bodyPr>
          <a:lstStyle/>
          <a:p>
            <a:pPr marR="0" lvl="0" indent="0" algn="just" defTabSz="914400" rtl="0" eaLnBrk="1" fontAlgn="auto" latinLnBrk="0" hangingPunct="1">
              <a:lnSpc>
                <a:spcPct val="150000"/>
              </a:lnSpc>
              <a:spcBef>
                <a:spcPct val="0"/>
              </a:spcBef>
              <a:spcAft>
                <a:spcPct val="0"/>
              </a:spcAft>
              <a:buClrTx/>
              <a:buSzTx/>
              <a:buFont typeface="Arial" panose="020B0604020202020204" pitchFamily="34" charset="0"/>
              <a:buNone/>
              <a:defRPr/>
            </a:pPr>
            <a:r>
              <a:rPr lang="zh-CN" altLang="en-US" sz="2400" b="1" kern="100" noProof="0">
                <a:ln>
                  <a:noFill/>
                </a:ln>
                <a:solidFill>
                  <a:srgbClr val="C00000"/>
                </a:solidFill>
                <a:effectLst/>
                <a:uLnTx/>
                <a:uFillTx/>
                <a:latin typeface="楷体" panose="02010609060101010101" pitchFamily="49" charset="-122"/>
                <a:ea typeface="楷体" panose="02010609060101010101" pitchFamily="49" charset="-122"/>
                <a:cs typeface="Times New Roman" panose="02020603050405020304" pitchFamily="18" charset="0"/>
                <a:sym typeface="+mn-ea"/>
              </a:rPr>
              <a:t>治标措施</a:t>
            </a:r>
            <a:r>
              <a:rPr lang="zh-CN" altLang="en-US" sz="2400" b="1" kern="100" noProof="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sym typeface="+mn-ea"/>
              </a:rPr>
              <a:t>是亡羊补牢，尽量减少跨国环境污染造成的危害</a:t>
            </a:r>
            <a:r>
              <a:rPr lang="zh-CN" altLang="en-US" sz="2400" kern="100" noProof="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sym typeface="+mn-ea"/>
              </a:rPr>
              <a:t>；</a:t>
            </a:r>
          </a:p>
          <a:p>
            <a:pPr marR="0" lvl="0" indent="0" algn="just" defTabSz="914400" rtl="0" eaLnBrk="1" fontAlgn="auto" latinLnBrk="0" hangingPunct="1">
              <a:lnSpc>
                <a:spcPct val="150000"/>
              </a:lnSpc>
              <a:spcBef>
                <a:spcPct val="0"/>
              </a:spcBef>
              <a:spcAft>
                <a:spcPct val="0"/>
              </a:spcAft>
              <a:buClrTx/>
              <a:buSzTx/>
              <a:buFont typeface="Arial" panose="020B0604020202020204" pitchFamily="34" charset="0"/>
              <a:buNone/>
              <a:defRPr/>
            </a:pPr>
            <a:r>
              <a:rPr lang="zh-CN" altLang="en-US" sz="2400" b="1" kern="100" noProof="0">
                <a:ln>
                  <a:noFill/>
                </a:ln>
                <a:solidFill>
                  <a:srgbClr val="C00000"/>
                </a:solidFill>
                <a:effectLst/>
                <a:uLnTx/>
                <a:uFillTx/>
                <a:latin typeface="楷体" panose="02010609060101010101" pitchFamily="49" charset="-122"/>
                <a:ea typeface="楷体" panose="02010609060101010101" pitchFamily="49" charset="-122"/>
                <a:cs typeface="Times New Roman" panose="02020603050405020304" pitchFamily="18" charset="0"/>
                <a:sym typeface="+mn-ea"/>
              </a:rPr>
              <a:t>治本措施</a:t>
            </a:r>
            <a:r>
              <a:rPr lang="zh-CN" altLang="en-US" sz="2400" b="1" kern="100">
                <a:solidFill>
                  <a:prstClr val="black"/>
                </a:solidFill>
                <a:latin typeface="楷体" panose="02010609060101010101" pitchFamily="49" charset="-122"/>
                <a:ea typeface="楷体" panose="02010609060101010101" pitchFamily="49" charset="-122"/>
                <a:cs typeface="Times New Roman" panose="02020603050405020304" pitchFamily="18" charset="0"/>
                <a:sym typeface="+mn-ea"/>
              </a:rPr>
              <a:t>是曲突徙薪，从源头上消除跨国环境污染造成的环境安全隐患，使其不再发生。</a:t>
            </a:r>
            <a:endParaRPr lang="zh-CN" altLang="en-US" sz="2400" b="1" kern="100">
              <a:solidFill>
                <a:prstClr val="black"/>
              </a:solidFill>
              <a:latin typeface="楷体" panose="02010609060101010101" pitchFamily="49" charset="-122"/>
              <a:ea typeface="楷体" panose="02010609060101010101" pitchFamily="49"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7"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1726565" y="-128270"/>
            <a:ext cx="9685655" cy="715581"/>
          </a:xfrm>
          <a:prstGeom prst="rect">
            <a:avLst/>
          </a:prstGeom>
          <a:noFill/>
        </p:spPr>
        <p:txBody>
          <a:bodyPr wrap="square" rtlCol="0">
            <a:spAutoFit/>
          </a:bodyPr>
          <a:lstStyle>
            <a:defPPr>
              <a:defRPr lang="zh-CN"/>
            </a:defPPr>
            <a:lvl1pPr marR="0" lvl="0" algn="just" fontAlgn="base">
              <a:lnSpc>
                <a:spcPct val="150000"/>
              </a:lnSpc>
              <a:buClrTx/>
              <a:buSzTx/>
              <a:buFont typeface="Wingdings" panose="05000000000000000000" charset="0"/>
              <a:buNone/>
              <a:tabLst>
                <a:tab pos="2700655" algn="l"/>
              </a:tabLst>
              <a:defRPr kumimoji="1" sz="3200">
                <a:solidFill>
                  <a:schemeClr val="bg1"/>
                </a:solidFill>
                <a:latin typeface="黑体" panose="02010609060101010101" pitchFamily="49" charset="-122"/>
                <a:ea typeface="黑体" panose="02010609060101010101" pitchFamily="49" charset="-122"/>
              </a:defRPr>
            </a:lvl1pPr>
          </a:lstStyle>
          <a:p>
            <a:r>
              <a:rPr lang="en-US" altLang="zh-CN">
                <a:sym typeface="+mn-lt"/>
              </a:rPr>
              <a:t>(</a:t>
            </a:r>
            <a:r>
              <a:rPr lang="zh-CN" altLang="en-US">
                <a:sym typeface="+mn-lt"/>
              </a:rPr>
              <a:t>一</a:t>
            </a:r>
            <a:r>
              <a:rPr lang="en-US" altLang="zh-CN">
                <a:sym typeface="+mn-lt"/>
              </a:rPr>
              <a:t>)</a:t>
            </a:r>
            <a:r>
              <a:rPr lang="zh-CN" altLang="en-US">
                <a:sym typeface="+mn-lt"/>
              </a:rPr>
              <a:t>跨国污染治理的环节与措施</a:t>
            </a:r>
          </a:p>
        </p:txBody>
      </p:sp>
      <p:grpSp>
        <p:nvGrpSpPr>
          <p:cNvPr id="5" name="组合 4"/>
          <p:cNvGrpSpPr/>
          <p:nvPr>
            <p:custDataLst>
              <p:tags r:id="rId2"/>
            </p:custDataLst>
          </p:nvPr>
        </p:nvGrpSpPr>
        <p:grpSpPr>
          <a:xfrm>
            <a:off x="306199" y="939325"/>
            <a:ext cx="2506661" cy="539750"/>
            <a:chOff x="505" y="1469"/>
            <a:chExt cx="3096" cy="850"/>
          </a:xfrm>
        </p:grpSpPr>
        <p:sp>
          <p:nvSpPr>
            <p:cNvPr id="6" name="八边形 5"/>
            <p:cNvSpPr/>
            <p:nvPr>
              <p:custDataLst>
                <p:tags r:id="rId12"/>
              </p:custDataLst>
            </p:nvPr>
          </p:nvSpPr>
          <p:spPr>
            <a:xfrm>
              <a:off x="505" y="1469"/>
              <a:ext cx="665" cy="850"/>
            </a:xfrm>
            <a:prstGeom prst="octagon">
              <a:avLst/>
            </a:prstGeom>
            <a:solidFill>
              <a:srgbClr val="09ABAD"/>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ym typeface="+mn-ea"/>
                </a:rPr>
                <a:t>1</a:t>
              </a:r>
            </a:p>
          </p:txBody>
        </p:sp>
        <p:sp>
          <p:nvSpPr>
            <p:cNvPr id="7" name="剪去对角的矩形 16"/>
            <p:cNvSpPr/>
            <p:nvPr>
              <p:custDataLst>
                <p:tags r:id="rId13"/>
              </p:custDataLst>
            </p:nvPr>
          </p:nvSpPr>
          <p:spPr>
            <a:xfrm>
              <a:off x="1317" y="1524"/>
              <a:ext cx="2284" cy="780"/>
            </a:xfrm>
            <a:prstGeom prst="snip2DiagRect">
              <a:avLst/>
            </a:prstGeom>
            <a:solidFill>
              <a:srgbClr val="09ABAD"/>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2800" b="1">
                  <a:sym typeface="+mn-ea"/>
                </a:rPr>
                <a:t>源头</a:t>
              </a:r>
            </a:p>
          </p:txBody>
        </p:sp>
      </p:grpSp>
      <p:sp>
        <p:nvSpPr>
          <p:cNvPr id="8" name="文本框 7"/>
          <p:cNvSpPr txBox="1"/>
          <p:nvPr>
            <p:custDataLst>
              <p:tags r:id="rId3"/>
            </p:custDataLst>
          </p:nvPr>
        </p:nvSpPr>
        <p:spPr>
          <a:xfrm>
            <a:off x="1040130" y="1387475"/>
            <a:ext cx="10495280" cy="719556"/>
          </a:xfrm>
          <a:prstGeom prst="rect">
            <a:avLst/>
          </a:prstGeom>
          <a:noFill/>
        </p:spPr>
        <p:txBody>
          <a:bodyPr wrap="square" rtlCol="0" anchor="t">
            <a:spAutoFit/>
          </a:bodyPr>
          <a:lstStyle/>
          <a:p>
            <a:pPr>
              <a:lnSpc>
                <a:spcPct val="200000"/>
              </a:lnSpc>
            </a:pPr>
            <a:r>
              <a:rPr lang="zh-CN" altLang="en-US" sz="2400">
                <a:latin typeface="微软雅黑" panose="020B0503020204020204" pitchFamily="34" charset="-122"/>
                <a:ea typeface="微软雅黑" panose="020B0503020204020204" pitchFamily="34" charset="-122"/>
                <a:cs typeface="楷体" panose="02010609060101010101" pitchFamily="49" charset="-122"/>
                <a:sym typeface="+mn-ea"/>
              </a:rPr>
              <a:t>加强</a:t>
            </a:r>
            <a:r>
              <a:rPr lang="zh-CN" altLang="en-US" sz="2400">
                <a:solidFill>
                  <a:srgbClr val="C00000"/>
                </a:solidFill>
                <a:latin typeface="微软雅黑" panose="020B0503020204020204" pitchFamily="34" charset="-122"/>
                <a:ea typeface="微软雅黑" panose="020B0503020204020204" pitchFamily="34" charset="-122"/>
                <a:cs typeface="楷体" panose="02010609060101010101" pitchFamily="49" charset="-122"/>
                <a:sym typeface="+mn-ea"/>
              </a:rPr>
              <a:t>监测预警</a:t>
            </a:r>
            <a:r>
              <a:rPr lang="zh-CN" altLang="en-US" sz="2400">
                <a:latin typeface="微软雅黑" panose="020B0503020204020204" pitchFamily="34" charset="-122"/>
                <a:ea typeface="微软雅黑" panose="020B0503020204020204" pitchFamily="34" charset="-122"/>
                <a:cs typeface="楷体" panose="02010609060101010101" pitchFamily="49" charset="-122"/>
                <a:sym typeface="+mn-ea"/>
              </a:rPr>
              <a:t>，通过</a:t>
            </a:r>
            <a:r>
              <a:rPr lang="zh-CN" altLang="en-US" sz="2400">
                <a:solidFill>
                  <a:srgbClr val="C00000"/>
                </a:solidFill>
                <a:latin typeface="微软雅黑" panose="020B0503020204020204" pitchFamily="34" charset="-122"/>
                <a:ea typeface="微软雅黑" panose="020B0503020204020204" pitchFamily="34" charset="-122"/>
                <a:cs typeface="楷体" panose="02010609060101010101" pitchFamily="49" charset="-122"/>
                <a:sym typeface="+mn-ea"/>
              </a:rPr>
              <a:t>国际合作</a:t>
            </a:r>
            <a:r>
              <a:rPr lang="zh-CN" altLang="en-US" sz="2400">
                <a:latin typeface="微软雅黑" panose="020B0503020204020204" pitchFamily="34" charset="-122"/>
                <a:ea typeface="微软雅黑" panose="020B0503020204020204" pitchFamily="34" charset="-122"/>
                <a:cs typeface="楷体" panose="02010609060101010101" pitchFamily="49" charset="-122"/>
                <a:sym typeface="+mn-ea"/>
              </a:rPr>
              <a:t>机制促进污染物</a:t>
            </a:r>
            <a:r>
              <a:rPr lang="zh-CN" altLang="en-US" sz="2400">
                <a:solidFill>
                  <a:srgbClr val="C00000"/>
                </a:solidFill>
                <a:latin typeface="微软雅黑" panose="020B0503020204020204" pitchFamily="34" charset="-122"/>
                <a:ea typeface="微软雅黑" panose="020B0503020204020204" pitchFamily="34" charset="-122"/>
                <a:cs typeface="楷体" panose="02010609060101010101" pitchFamily="49" charset="-122"/>
                <a:sym typeface="+mn-ea"/>
              </a:rPr>
              <a:t>来源国</a:t>
            </a:r>
            <a:r>
              <a:rPr lang="zh-CN" altLang="en-US" sz="2400">
                <a:latin typeface="微软雅黑" panose="020B0503020204020204" pitchFamily="34" charset="-122"/>
                <a:ea typeface="微软雅黑" panose="020B0503020204020204" pitchFamily="34" charset="-122"/>
                <a:cs typeface="楷体" panose="02010609060101010101" pitchFamily="49" charset="-122"/>
                <a:sym typeface="+mn-ea"/>
              </a:rPr>
              <a:t>的污染治理。</a:t>
            </a:r>
          </a:p>
        </p:txBody>
      </p:sp>
      <p:grpSp>
        <p:nvGrpSpPr>
          <p:cNvPr id="9" name="组合 8"/>
          <p:cNvGrpSpPr/>
          <p:nvPr>
            <p:custDataLst>
              <p:tags r:id="rId4"/>
            </p:custDataLst>
          </p:nvPr>
        </p:nvGrpSpPr>
        <p:grpSpPr>
          <a:xfrm>
            <a:off x="306199" y="2507839"/>
            <a:ext cx="2506661" cy="539750"/>
            <a:chOff x="505" y="1469"/>
            <a:chExt cx="3096" cy="850"/>
          </a:xfrm>
        </p:grpSpPr>
        <p:sp>
          <p:nvSpPr>
            <p:cNvPr id="10" name="八边形 9"/>
            <p:cNvSpPr/>
            <p:nvPr>
              <p:custDataLst>
                <p:tags r:id="rId10"/>
              </p:custDataLst>
            </p:nvPr>
          </p:nvSpPr>
          <p:spPr>
            <a:xfrm>
              <a:off x="505" y="1469"/>
              <a:ext cx="665" cy="850"/>
            </a:xfrm>
            <a:prstGeom prst="octagon">
              <a:avLst/>
            </a:prstGeom>
            <a:solidFill>
              <a:srgbClr val="09ABAD"/>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ym typeface="+mn-ea"/>
                </a:rPr>
                <a:t>2</a:t>
              </a:r>
            </a:p>
          </p:txBody>
        </p:sp>
        <p:sp>
          <p:nvSpPr>
            <p:cNvPr id="11" name="剪去对角的矩形 16"/>
            <p:cNvSpPr/>
            <p:nvPr>
              <p:custDataLst>
                <p:tags r:id="rId11"/>
              </p:custDataLst>
            </p:nvPr>
          </p:nvSpPr>
          <p:spPr>
            <a:xfrm>
              <a:off x="1317" y="1524"/>
              <a:ext cx="2284" cy="780"/>
            </a:xfrm>
            <a:prstGeom prst="snip2DiagRect">
              <a:avLst/>
            </a:prstGeom>
            <a:solidFill>
              <a:srgbClr val="09ABAD"/>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2800" b="1">
                  <a:sym typeface="+mn-ea"/>
                </a:rPr>
                <a:t>事中</a:t>
              </a:r>
            </a:p>
          </p:txBody>
        </p:sp>
      </p:grpSp>
      <p:grpSp>
        <p:nvGrpSpPr>
          <p:cNvPr id="12" name="组合 11"/>
          <p:cNvGrpSpPr/>
          <p:nvPr>
            <p:custDataLst>
              <p:tags r:id="rId5"/>
            </p:custDataLst>
          </p:nvPr>
        </p:nvGrpSpPr>
        <p:grpSpPr>
          <a:xfrm>
            <a:off x="306199" y="3982620"/>
            <a:ext cx="2506661" cy="539750"/>
            <a:chOff x="505" y="1469"/>
            <a:chExt cx="3096" cy="850"/>
          </a:xfrm>
        </p:grpSpPr>
        <p:sp>
          <p:nvSpPr>
            <p:cNvPr id="13" name="八边形 12"/>
            <p:cNvSpPr/>
            <p:nvPr>
              <p:custDataLst>
                <p:tags r:id="rId8"/>
              </p:custDataLst>
            </p:nvPr>
          </p:nvSpPr>
          <p:spPr>
            <a:xfrm>
              <a:off x="505" y="1469"/>
              <a:ext cx="665" cy="850"/>
            </a:xfrm>
            <a:prstGeom prst="octagon">
              <a:avLst/>
            </a:prstGeom>
            <a:solidFill>
              <a:srgbClr val="09ABAD"/>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ym typeface="+mn-ea"/>
                </a:rPr>
                <a:t>3</a:t>
              </a:r>
            </a:p>
          </p:txBody>
        </p:sp>
        <p:sp>
          <p:nvSpPr>
            <p:cNvPr id="14" name="剪去对角的矩形 16"/>
            <p:cNvSpPr/>
            <p:nvPr>
              <p:custDataLst>
                <p:tags r:id="rId9"/>
              </p:custDataLst>
            </p:nvPr>
          </p:nvSpPr>
          <p:spPr>
            <a:xfrm>
              <a:off x="1317" y="1524"/>
              <a:ext cx="2284" cy="780"/>
            </a:xfrm>
            <a:prstGeom prst="snip2DiagRect">
              <a:avLst/>
            </a:prstGeom>
            <a:solidFill>
              <a:srgbClr val="09ABAD"/>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2800" b="1">
                  <a:sym typeface="+mn-ea"/>
                </a:rPr>
                <a:t>事后</a:t>
              </a:r>
            </a:p>
          </p:txBody>
        </p:sp>
      </p:grpSp>
      <p:sp>
        <p:nvSpPr>
          <p:cNvPr id="15" name="文本框 14"/>
          <p:cNvSpPr txBox="1"/>
          <p:nvPr>
            <p:custDataLst>
              <p:tags r:id="rId6"/>
            </p:custDataLst>
          </p:nvPr>
        </p:nvSpPr>
        <p:spPr>
          <a:xfrm>
            <a:off x="920813" y="3026122"/>
            <a:ext cx="10495280" cy="719556"/>
          </a:xfrm>
          <a:prstGeom prst="rect">
            <a:avLst/>
          </a:prstGeom>
          <a:noFill/>
        </p:spPr>
        <p:txBody>
          <a:bodyPr wrap="square" rtlCol="0" anchor="t">
            <a:spAutoFit/>
          </a:bodyPr>
          <a:lstStyle/>
          <a:p>
            <a:pPr marL="0" lvl="1" indent="0">
              <a:lnSpc>
                <a:spcPct val="200000"/>
              </a:lnSpc>
              <a:buNone/>
            </a:pPr>
            <a:r>
              <a:rPr lang="zh-CN" altLang="en-US" sz="2400">
                <a:latin typeface="微软雅黑" panose="020B0503020204020204" pitchFamily="34" charset="-122"/>
                <a:ea typeface="微软雅黑" panose="020B0503020204020204" pitchFamily="34" charset="-122"/>
                <a:cs typeface="楷体" panose="02010609060101010101" pitchFamily="49" charset="-122"/>
                <a:sym typeface="+mn-ea"/>
              </a:rPr>
              <a:t>及时采取</a:t>
            </a:r>
            <a:r>
              <a:rPr lang="zh-CN" altLang="en-US" sz="2400">
                <a:solidFill>
                  <a:srgbClr val="C00000"/>
                </a:solidFill>
                <a:latin typeface="微软雅黑" panose="020B0503020204020204" pitchFamily="34" charset="-122"/>
                <a:ea typeface="微软雅黑" panose="020B0503020204020204" pitchFamily="34" charset="-122"/>
                <a:cs typeface="楷体" panose="02010609060101010101" pitchFamily="49" charset="-122"/>
                <a:sym typeface="+mn-ea"/>
              </a:rPr>
              <a:t>应急响应</a:t>
            </a:r>
            <a:r>
              <a:rPr lang="zh-CN" altLang="en-US" sz="2400">
                <a:latin typeface="微软雅黑" panose="020B0503020204020204" pitchFamily="34" charset="-122"/>
                <a:ea typeface="微软雅黑" panose="020B0503020204020204" pitchFamily="34" charset="-122"/>
                <a:cs typeface="楷体" panose="02010609060101010101" pitchFamily="49" charset="-122"/>
                <a:sym typeface="+mn-ea"/>
              </a:rPr>
              <a:t>，控制影响</a:t>
            </a:r>
            <a:r>
              <a:rPr lang="zh-CN" altLang="en-US" sz="2400">
                <a:solidFill>
                  <a:srgbClr val="C00000"/>
                </a:solidFill>
                <a:latin typeface="微软雅黑" panose="020B0503020204020204" pitchFamily="34" charset="-122"/>
                <a:ea typeface="微软雅黑" panose="020B0503020204020204" pitchFamily="34" charset="-122"/>
                <a:cs typeface="楷体" panose="02010609060101010101" pitchFamily="49" charset="-122"/>
                <a:sym typeface="+mn-ea"/>
              </a:rPr>
              <a:t>范围</a:t>
            </a:r>
            <a:r>
              <a:rPr lang="zh-CN" altLang="en-US" sz="2400">
                <a:latin typeface="微软雅黑" panose="020B0503020204020204" pitchFamily="34" charset="-122"/>
                <a:ea typeface="微软雅黑" panose="020B0503020204020204" pitchFamily="34" charset="-122"/>
                <a:cs typeface="楷体" panose="02010609060101010101" pitchFamily="49" charset="-122"/>
                <a:sym typeface="+mn-ea"/>
              </a:rPr>
              <a:t>，消除</a:t>
            </a:r>
            <a:r>
              <a:rPr lang="zh-CN" altLang="en-US" sz="2400">
                <a:solidFill>
                  <a:srgbClr val="C00000"/>
                </a:solidFill>
                <a:latin typeface="微软雅黑" panose="020B0503020204020204" pitchFamily="34" charset="-122"/>
                <a:ea typeface="微软雅黑" panose="020B0503020204020204" pitchFamily="34" charset="-122"/>
                <a:cs typeface="楷体" panose="02010609060101010101" pitchFamily="49" charset="-122"/>
                <a:sym typeface="+mn-ea"/>
              </a:rPr>
              <a:t>危害</a:t>
            </a:r>
          </a:p>
        </p:txBody>
      </p:sp>
      <p:sp>
        <p:nvSpPr>
          <p:cNvPr id="16" name="文本框 15"/>
          <p:cNvSpPr txBox="1"/>
          <p:nvPr>
            <p:custDataLst>
              <p:tags r:id="rId7"/>
            </p:custDataLst>
          </p:nvPr>
        </p:nvSpPr>
        <p:spPr>
          <a:xfrm>
            <a:off x="993140" y="4577116"/>
            <a:ext cx="10495280" cy="718915"/>
          </a:xfrm>
          <a:prstGeom prst="rect">
            <a:avLst/>
          </a:prstGeom>
          <a:noFill/>
        </p:spPr>
        <p:txBody>
          <a:bodyPr wrap="square" rtlCol="0" anchor="t">
            <a:spAutoFit/>
          </a:bodyPr>
          <a:lstStyle/>
          <a:p>
            <a:pPr>
              <a:lnSpc>
                <a:spcPct val="200000"/>
              </a:lnSpc>
            </a:pPr>
            <a:r>
              <a:rPr lang="zh-CN" altLang="en-US" sz="2400">
                <a:latin typeface="微软雅黑" panose="020B0503020204020204" pitchFamily="34" charset="-122"/>
                <a:ea typeface="微软雅黑" panose="020B0503020204020204" pitchFamily="34" charset="-122"/>
                <a:cs typeface="楷体" panose="02010609060101010101" pitchFamily="49" charset="-122"/>
                <a:sym typeface="+mn-ea"/>
              </a:rPr>
              <a:t>做好生态恢复、赔偿损失等</a:t>
            </a:r>
            <a:r>
              <a:rPr lang="zh-CN" altLang="en-US" sz="2400">
                <a:solidFill>
                  <a:srgbClr val="C00000"/>
                </a:solidFill>
                <a:latin typeface="微软雅黑" panose="020B0503020204020204" pitchFamily="34" charset="-122"/>
                <a:ea typeface="微软雅黑" panose="020B0503020204020204" pitchFamily="34" charset="-122"/>
                <a:cs typeface="楷体" panose="02010609060101010101" pitchFamily="49" charset="-122"/>
                <a:sym typeface="+mn-ea"/>
              </a:rPr>
              <a:t>善后处理</a:t>
            </a:r>
            <a:r>
              <a:rPr lang="zh-CN" altLang="en-US" sz="2400">
                <a:latin typeface="微软雅黑" panose="020B0503020204020204" pitchFamily="34" charset="-122"/>
                <a:ea typeface="微软雅黑" panose="020B0503020204020204" pitchFamily="34" charset="-122"/>
                <a:cs typeface="楷体" panose="02010609060101010101" pitchFamily="49" charset="-122"/>
                <a:sym typeface="+mn-ea"/>
              </a:rPr>
              <a:t>工作。</a:t>
            </a:r>
            <a:endParaRPr lang="zh-CN" altLang="en-US" sz="24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1">
            <a:extLst>
              <a:ext uri="{FF2B5EF4-FFF2-40B4-BE49-F238E27FC236}">
                <a16:creationId xmlns:a16="http://schemas.microsoft.com/office/drawing/2014/main" id="{78441021-A6A3-4DF5-8998-A91E2AF3BF28}"/>
              </a:ext>
            </a:extLst>
          </p:cNvPr>
          <p:cNvSpPr/>
          <p:nvPr>
            <p:custDataLst>
              <p:tags r:id="rId1"/>
            </p:custDataLst>
          </p:nvPr>
        </p:nvSpPr>
        <p:spPr>
          <a:xfrm>
            <a:off x="174497" y="1892275"/>
            <a:ext cx="5760218" cy="4305650"/>
          </a:xfrm>
          <a:prstGeom prst="roundRect">
            <a:avLst>
              <a:gd name="adj" fmla="val 3597"/>
            </a:avLst>
          </a:prstGeom>
          <a:solidFill>
            <a:schemeClr val="bg1"/>
          </a:solidFill>
          <a:ln>
            <a:noFill/>
          </a:ln>
          <a:effectLst>
            <a:outerShdw blurRad="190500" sx="102000" sy="102000" algn="ctr" rotWithShape="0">
              <a:schemeClr val="tx1">
                <a:lumMod val="85000"/>
                <a:lumOff val="1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endParaRPr>
          </a:p>
        </p:txBody>
      </p:sp>
      <p:sp>
        <p:nvSpPr>
          <p:cNvPr id="12" name="矩形: 圆角 1">
            <a:extLst>
              <a:ext uri="{FF2B5EF4-FFF2-40B4-BE49-F238E27FC236}">
                <a16:creationId xmlns:a16="http://schemas.microsoft.com/office/drawing/2014/main" id="{F91DE87A-8A0C-4296-A3A7-A32E98BE71D2}"/>
              </a:ext>
            </a:extLst>
          </p:cNvPr>
          <p:cNvSpPr/>
          <p:nvPr>
            <p:custDataLst>
              <p:tags r:id="rId2"/>
            </p:custDataLst>
          </p:nvPr>
        </p:nvSpPr>
        <p:spPr>
          <a:xfrm>
            <a:off x="6226097" y="1890959"/>
            <a:ext cx="5760218" cy="4305650"/>
          </a:xfrm>
          <a:prstGeom prst="roundRect">
            <a:avLst>
              <a:gd name="adj" fmla="val 3597"/>
            </a:avLst>
          </a:prstGeom>
          <a:solidFill>
            <a:schemeClr val="bg1"/>
          </a:solidFill>
          <a:ln>
            <a:noFill/>
          </a:ln>
          <a:effectLst>
            <a:outerShdw blurRad="190500" sx="102000" sy="102000" algn="ctr" rotWithShape="0">
              <a:schemeClr val="tx1">
                <a:lumMod val="85000"/>
                <a:lumOff val="1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endParaRPr>
          </a:p>
        </p:txBody>
      </p:sp>
      <p:sp>
        <p:nvSpPr>
          <p:cNvPr id="10" name="文本框 9"/>
          <p:cNvSpPr txBox="1"/>
          <p:nvPr>
            <p:custDataLst>
              <p:tags r:id="rId3"/>
            </p:custDataLst>
          </p:nvPr>
        </p:nvSpPr>
        <p:spPr>
          <a:xfrm>
            <a:off x="1520880" y="-8244"/>
            <a:ext cx="10465435" cy="559769"/>
          </a:xfrm>
          <a:prstGeom prst="rect">
            <a:avLst/>
          </a:prstGeom>
          <a:noFill/>
        </p:spPr>
        <p:txBody>
          <a:bodyPr wrap="square" rtlCol="0">
            <a:spAutoFit/>
          </a:bodyPr>
          <a:lstStyle>
            <a:defPPr>
              <a:defRPr lang="zh-CN"/>
            </a:defPPr>
            <a:lvl1pPr marR="0" lvl="0" algn="just" fontAlgn="base">
              <a:lnSpc>
                <a:spcPct val="150000"/>
              </a:lnSpc>
              <a:buClrTx/>
              <a:buSzTx/>
              <a:buFont typeface="Wingdings" panose="05000000000000000000" charset="0"/>
              <a:buNone/>
              <a:tabLst>
                <a:tab pos="2700655" algn="l"/>
              </a:tabLst>
              <a:defRPr kumimoji="1" sz="3200">
                <a:solidFill>
                  <a:schemeClr val="bg1"/>
                </a:solidFill>
                <a:latin typeface="黑体" panose="02010609060101010101" pitchFamily="49" charset="-122"/>
                <a:ea typeface="黑体" panose="02010609060101010101" pitchFamily="49" charset="-122"/>
              </a:defRPr>
            </a:lvl1pPr>
          </a:lstStyle>
          <a:p>
            <a:pPr fontAlgn="auto"/>
            <a:r>
              <a:rPr lang="en-US" altLang="zh-CN" sz="2400">
                <a:sym typeface="+mn-ea"/>
              </a:rPr>
              <a:t>(</a:t>
            </a:r>
            <a:r>
              <a:rPr lang="zh-CN" altLang="en-US" sz="2400">
                <a:sym typeface="+mn-ea"/>
              </a:rPr>
              <a:t>二</a:t>
            </a:r>
            <a:r>
              <a:rPr lang="en-US" altLang="zh-CN" sz="2400">
                <a:sym typeface="+mn-ea"/>
              </a:rPr>
              <a:t>)</a:t>
            </a:r>
            <a:r>
              <a:rPr lang="zh-CN" altLang="en-US" sz="2400">
                <a:sym typeface="+mn-ea"/>
              </a:rPr>
              <a:t> 对废弃物跨国转移、含有毒有害物质的产品贸易类型的跨国污染问题</a:t>
            </a:r>
            <a:endParaRPr lang="zh-CN" altLang="en-US" sz="2400"/>
          </a:p>
        </p:txBody>
      </p:sp>
      <p:sp>
        <p:nvSpPr>
          <p:cNvPr id="5" name="文本框 4"/>
          <p:cNvSpPr txBox="1"/>
          <p:nvPr>
            <p:custDataLst>
              <p:tags r:id="rId4"/>
            </p:custDataLst>
          </p:nvPr>
        </p:nvSpPr>
        <p:spPr>
          <a:xfrm>
            <a:off x="174496" y="1892275"/>
            <a:ext cx="5662867" cy="4308359"/>
          </a:xfrm>
          <a:prstGeom prst="rect">
            <a:avLst/>
          </a:prstGeom>
          <a:noFill/>
        </p:spPr>
        <p:txBody>
          <a:bodyPr wrap="square" anchor="t">
            <a:spAutoFit/>
          </a:bodyPr>
          <a:lstStyle/>
          <a:p>
            <a:pPr marL="71755" marR="0" lvl="0" algn="just" defTabSz="914400" rtl="0" eaLnBrk="1" fontAlgn="auto" latinLnBrk="0" hangingPunct="1">
              <a:lnSpc>
                <a:spcPct val="200000"/>
              </a:lnSpc>
              <a:spcBef>
                <a:spcPct val="0"/>
              </a:spcBef>
              <a:spcAft>
                <a:spcPct val="0"/>
              </a:spcAft>
              <a:buClrTx/>
              <a:buSzTx/>
              <a:defRPr/>
            </a:pPr>
            <a:r>
              <a:rPr kumimoji="0" lang="zh-CN" altLang="en-US" sz="2000" b="0" i="0" u="none" strike="noStrike" kern="100" cap="none" spc="0" normalizeH="0" baseline="0" noProof="0">
                <a:ln>
                  <a:noFill/>
                </a:ln>
                <a:solidFill>
                  <a:prstClr val="black"/>
                </a:solidFill>
                <a:effectLst/>
                <a:uLnTx/>
                <a:uFillTx/>
                <a:latin typeface="+mn-ea"/>
                <a:cs typeface="Times New Roman" panose="02020603050405020304" pitchFamily="18" charset="0"/>
                <a:sym typeface="+mn-ea"/>
              </a:rPr>
              <a:t>（</a:t>
            </a:r>
            <a:r>
              <a:rPr kumimoji="0" lang="en-US" altLang="zh-CN" sz="2000" b="0" i="0" u="none" strike="noStrike" kern="100" cap="none" spc="0" normalizeH="0" baseline="0" noProof="0">
                <a:ln>
                  <a:noFill/>
                </a:ln>
                <a:solidFill>
                  <a:prstClr val="black"/>
                </a:solidFill>
                <a:effectLst/>
                <a:uLnTx/>
                <a:uFillTx/>
                <a:latin typeface="+mn-ea"/>
                <a:cs typeface="Times New Roman" panose="02020603050405020304" pitchFamily="18" charset="0"/>
                <a:sym typeface="+mn-ea"/>
              </a:rPr>
              <a:t>1</a:t>
            </a:r>
            <a:r>
              <a:rPr kumimoji="0" lang="zh-CN" altLang="en-US" sz="2000" b="0" i="0" u="none" strike="noStrike" kern="100" cap="none" spc="0" normalizeH="0" baseline="0" noProof="0">
                <a:ln>
                  <a:noFill/>
                </a:ln>
                <a:solidFill>
                  <a:prstClr val="black"/>
                </a:solidFill>
                <a:effectLst/>
                <a:uLnTx/>
                <a:uFillTx/>
                <a:latin typeface="+mn-ea"/>
                <a:cs typeface="Times New Roman" panose="02020603050405020304" pitchFamily="18" charset="0"/>
                <a:sym typeface="+mn-ea"/>
              </a:rPr>
              <a:t>）</a:t>
            </a:r>
            <a:r>
              <a:rPr kumimoji="0" lang="zh-CN" altLang="en-US" sz="2000" b="0" i="0" u="none" strike="noStrike" kern="100" cap="none" spc="0" normalizeH="0" baseline="0" noProof="0">
                <a:ln>
                  <a:noFill/>
                </a:ln>
                <a:solidFill>
                  <a:srgbClr val="C00000"/>
                </a:solidFill>
                <a:effectLst/>
                <a:uLnTx/>
                <a:uFillTx/>
                <a:latin typeface="+mn-ea"/>
                <a:cs typeface="Times New Roman" panose="02020603050405020304" pitchFamily="18" charset="0"/>
                <a:sym typeface="+mn-ea"/>
              </a:rPr>
              <a:t>加强监测预警</a:t>
            </a:r>
            <a:r>
              <a:rPr kumimoji="0" lang="zh-CN" altLang="en-US" sz="2000" b="0" i="0" u="none" strike="noStrike" kern="100" cap="none" spc="0" normalizeH="0" baseline="0" noProof="0">
                <a:ln>
                  <a:noFill/>
                </a:ln>
                <a:solidFill>
                  <a:prstClr val="black"/>
                </a:solidFill>
                <a:effectLst/>
                <a:uLnTx/>
                <a:uFillTx/>
                <a:latin typeface="+mn-ea"/>
                <a:cs typeface="Times New Roman" panose="02020603050405020304" pitchFamily="18" charset="0"/>
                <a:sym typeface="+mn-ea"/>
              </a:rPr>
              <a:t>，通过国际合作机制促进污染物来源国的污染治理；</a:t>
            </a:r>
            <a:endParaRPr kumimoji="0" lang="zh-CN" altLang="en-US" sz="2000" b="0" i="0" u="none" strike="noStrike" kern="1200" cap="none" spc="0" normalizeH="0" baseline="0" noProof="0">
              <a:ln>
                <a:noFill/>
              </a:ln>
              <a:solidFill>
                <a:prstClr val="black">
                  <a:lumMod val="75000"/>
                  <a:lumOff val="25000"/>
                </a:prstClr>
              </a:solidFill>
              <a:effectLst/>
              <a:uLnTx/>
              <a:uFillTx/>
              <a:latin typeface="+mn-ea"/>
            </a:endParaRPr>
          </a:p>
          <a:p>
            <a:pPr marL="71755" lvl="0" algn="just">
              <a:lnSpc>
                <a:spcPct val="200000"/>
              </a:lnSpc>
              <a:spcBef>
                <a:spcPct val="0"/>
              </a:spcBef>
              <a:spcAft>
                <a:spcPct val="0"/>
              </a:spcAft>
              <a:defRPr/>
            </a:pPr>
            <a:r>
              <a:rPr lang="zh-CN" altLang="en-US" sz="2000" kern="100">
                <a:solidFill>
                  <a:prstClr val="black"/>
                </a:solidFill>
                <a:latin typeface="+mn-ea"/>
                <a:cs typeface="Times New Roman" panose="02020603050405020304" pitchFamily="18" charset="0"/>
                <a:sym typeface="+mn-ea"/>
              </a:rPr>
              <a:t>（</a:t>
            </a:r>
            <a:r>
              <a:rPr lang="en-US" altLang="zh-CN" sz="2000" kern="100">
                <a:solidFill>
                  <a:prstClr val="black"/>
                </a:solidFill>
                <a:latin typeface="+mn-ea"/>
                <a:cs typeface="Times New Roman" panose="02020603050405020304" pitchFamily="18" charset="0"/>
                <a:sym typeface="+mn-ea"/>
              </a:rPr>
              <a:t>2</a:t>
            </a:r>
            <a:r>
              <a:rPr lang="zh-CN" altLang="en-US" sz="2000" kern="100">
                <a:solidFill>
                  <a:prstClr val="black"/>
                </a:solidFill>
                <a:latin typeface="+mn-ea"/>
                <a:cs typeface="Times New Roman" panose="02020603050405020304" pitchFamily="18" charset="0"/>
                <a:sym typeface="+mn-ea"/>
              </a:rPr>
              <a:t>）</a:t>
            </a:r>
            <a:r>
              <a:rPr lang="zh-CN" altLang="en-US" sz="2000" kern="100">
                <a:solidFill>
                  <a:srgbClr val="C00000"/>
                </a:solidFill>
                <a:latin typeface="+mn-ea"/>
                <a:cs typeface="Times New Roman" panose="02020603050405020304" pitchFamily="18" charset="0"/>
                <a:sym typeface="+mn-ea"/>
              </a:rPr>
              <a:t>严格</a:t>
            </a:r>
            <a:r>
              <a:rPr kumimoji="0" lang="zh-CN" altLang="en-US" sz="2000" b="0" i="0" u="none" strike="noStrike" kern="100" cap="none" spc="0" normalizeH="0" baseline="0" noProof="0">
                <a:ln>
                  <a:noFill/>
                </a:ln>
                <a:solidFill>
                  <a:srgbClr val="C00000"/>
                </a:solidFill>
                <a:effectLst/>
                <a:uLnTx/>
                <a:uFillTx/>
                <a:latin typeface="+mn-ea"/>
                <a:cs typeface="Times New Roman" panose="02020603050405020304" pitchFamily="18" charset="0"/>
                <a:sym typeface="+mn-ea"/>
              </a:rPr>
              <a:t>环境准入</a:t>
            </a:r>
            <a:r>
              <a:rPr kumimoji="0" lang="zh-CN" altLang="en-US" sz="2000" b="0" i="0" u="none" strike="noStrike" kern="100" cap="none" spc="0" normalizeH="0" baseline="0" noProof="0">
                <a:ln>
                  <a:noFill/>
                </a:ln>
                <a:solidFill>
                  <a:prstClr val="black"/>
                </a:solidFill>
                <a:effectLst/>
                <a:uLnTx/>
                <a:uFillTx/>
                <a:latin typeface="+mn-ea"/>
                <a:cs typeface="Times New Roman" panose="02020603050405020304" pitchFamily="18" charset="0"/>
                <a:sym typeface="+mn-ea"/>
              </a:rPr>
              <a:t>，从源头上控制境外污染物的输入；</a:t>
            </a:r>
          </a:p>
          <a:p>
            <a:pPr marL="71755" lvl="0" algn="just">
              <a:lnSpc>
                <a:spcPct val="200000"/>
              </a:lnSpc>
              <a:spcBef>
                <a:spcPct val="0"/>
              </a:spcBef>
              <a:spcAft>
                <a:spcPct val="0"/>
              </a:spcAft>
              <a:defRPr/>
            </a:pPr>
            <a:r>
              <a:rPr lang="zh-CN" altLang="en-US" sz="2000" kern="100">
                <a:solidFill>
                  <a:prstClr val="black"/>
                </a:solidFill>
                <a:latin typeface="+mn-ea"/>
                <a:cs typeface="Times New Roman" panose="02020603050405020304" pitchFamily="18" charset="0"/>
                <a:sym typeface="+mn-ea"/>
              </a:rPr>
              <a:t>（</a:t>
            </a:r>
            <a:r>
              <a:rPr lang="en-US" altLang="zh-CN" sz="2000" kern="100">
                <a:solidFill>
                  <a:prstClr val="black"/>
                </a:solidFill>
                <a:latin typeface="+mn-ea"/>
                <a:cs typeface="Times New Roman" panose="02020603050405020304" pitchFamily="18" charset="0"/>
                <a:sym typeface="+mn-ea"/>
              </a:rPr>
              <a:t>3</a:t>
            </a:r>
            <a:r>
              <a:rPr lang="zh-CN" altLang="en-US" sz="2000" kern="100">
                <a:solidFill>
                  <a:prstClr val="black"/>
                </a:solidFill>
                <a:latin typeface="+mn-ea"/>
                <a:cs typeface="Times New Roman" panose="02020603050405020304" pitchFamily="18" charset="0"/>
                <a:sym typeface="+mn-ea"/>
              </a:rPr>
              <a:t>）</a:t>
            </a:r>
            <a:r>
              <a:rPr lang="zh-CN" altLang="en-US" sz="2000" kern="100">
                <a:solidFill>
                  <a:srgbClr val="C00000"/>
                </a:solidFill>
                <a:latin typeface="+mn-ea"/>
                <a:cs typeface="Times New Roman" panose="02020603050405020304" pitchFamily="18" charset="0"/>
                <a:sym typeface="+mn-ea"/>
              </a:rPr>
              <a:t>严格</a:t>
            </a:r>
            <a:r>
              <a:rPr kumimoji="0" lang="zh-CN" altLang="en-US" sz="2000" b="0" i="0" u="none" strike="noStrike" kern="100" cap="none" spc="0" normalizeH="0" baseline="0" noProof="0">
                <a:ln>
                  <a:noFill/>
                </a:ln>
                <a:solidFill>
                  <a:srgbClr val="C00000"/>
                </a:solidFill>
                <a:effectLst/>
                <a:uLnTx/>
                <a:uFillTx/>
                <a:latin typeface="+mn-ea"/>
                <a:cs typeface="Times New Roman" panose="02020603050405020304" pitchFamily="18" charset="0"/>
                <a:sym typeface="+mn-ea"/>
              </a:rPr>
              <a:t>禁止有毒有害物质严重超标的产品和高污染固体废弃物入境</a:t>
            </a:r>
            <a:r>
              <a:rPr kumimoji="0" lang="zh-CN" altLang="en-US" sz="2000" b="0" i="0" u="none" strike="noStrike" kern="100" cap="none" spc="0" normalizeH="0" baseline="0" noProof="0">
                <a:ln>
                  <a:noFill/>
                </a:ln>
                <a:solidFill>
                  <a:prstClr val="black"/>
                </a:solidFill>
                <a:effectLst/>
                <a:uLnTx/>
                <a:uFillTx/>
                <a:latin typeface="+mn-ea"/>
                <a:cs typeface="Times New Roman" panose="02020603050405020304" pitchFamily="18" charset="0"/>
                <a:sym typeface="+mn-ea"/>
              </a:rPr>
              <a:t>，严格打击走私和私自夹带高污染固体废弃物等行为。</a:t>
            </a:r>
            <a:endParaRPr kumimoji="0" lang="zh-CN" altLang="en-US" sz="2000" b="0" i="0" u="none" strike="noStrike" kern="1200" cap="none" spc="0" normalizeH="0" baseline="0" noProof="0">
              <a:ln>
                <a:noFill/>
              </a:ln>
              <a:solidFill>
                <a:prstClr val="black">
                  <a:lumMod val="75000"/>
                  <a:lumOff val="25000"/>
                </a:prstClr>
              </a:solidFill>
              <a:effectLst/>
              <a:uLnTx/>
              <a:uFillTx/>
              <a:latin typeface="+mn-ea"/>
            </a:endParaRPr>
          </a:p>
        </p:txBody>
      </p:sp>
      <p:pic>
        <p:nvPicPr>
          <p:cNvPr id="6" name="图片 5"/>
          <p:cNvPicPr>
            <a:picLocks noChangeAspect="1"/>
          </p:cNvPicPr>
          <p:nvPr>
            <p:custDataLst>
              <p:tags r:id="rId5"/>
            </p:custDataLst>
          </p:nvPr>
        </p:nvPicPr>
        <p:blipFill>
          <a:blip r:embed="rId11">
            <a:extLst>
              <a:ext uri="{28A0092B-C50C-407E-A947-70E740481C1C}">
                <a14:useLocalDpi xmlns:a14="http://schemas.microsoft.com/office/drawing/2010/main" val="0"/>
              </a:ext>
            </a:extLst>
          </a:blip>
          <a:stretch>
            <a:fillRect/>
          </a:stretch>
        </p:blipFill>
        <p:spPr>
          <a:xfrm>
            <a:off x="6356194" y="2997636"/>
            <a:ext cx="5500024" cy="2968267"/>
          </a:xfrm>
          <a:prstGeom prst="rect">
            <a:avLst/>
          </a:prstGeom>
        </p:spPr>
      </p:pic>
      <p:grpSp>
        <p:nvGrpSpPr>
          <p:cNvPr id="7" name="组合 6">
            <a:extLst>
              <a:ext uri="{FF2B5EF4-FFF2-40B4-BE49-F238E27FC236}">
                <a16:creationId xmlns:a16="http://schemas.microsoft.com/office/drawing/2014/main" id="{C265BE6E-26F7-4178-AD11-24BD7247BE96}"/>
              </a:ext>
            </a:extLst>
          </p:cNvPr>
          <p:cNvGrpSpPr/>
          <p:nvPr>
            <p:custDataLst>
              <p:tags r:id="rId6"/>
            </p:custDataLst>
          </p:nvPr>
        </p:nvGrpSpPr>
        <p:grpSpPr>
          <a:xfrm>
            <a:off x="306199" y="939325"/>
            <a:ext cx="2506661" cy="539750"/>
            <a:chOff x="505" y="1469"/>
            <a:chExt cx="3096" cy="850"/>
          </a:xfrm>
        </p:grpSpPr>
        <p:sp>
          <p:nvSpPr>
            <p:cNvPr id="8" name="八边形 7">
              <a:extLst>
                <a:ext uri="{FF2B5EF4-FFF2-40B4-BE49-F238E27FC236}">
                  <a16:creationId xmlns:a16="http://schemas.microsoft.com/office/drawing/2014/main" id="{BAB8647E-5CD7-446C-91E0-636FBA5030D7}"/>
                </a:ext>
              </a:extLst>
            </p:cNvPr>
            <p:cNvSpPr/>
            <p:nvPr>
              <p:custDataLst>
                <p:tags r:id="rId8"/>
              </p:custDataLst>
            </p:nvPr>
          </p:nvSpPr>
          <p:spPr>
            <a:xfrm>
              <a:off x="505" y="1469"/>
              <a:ext cx="665" cy="850"/>
            </a:xfrm>
            <a:prstGeom prst="octagon">
              <a:avLst/>
            </a:prstGeom>
            <a:solidFill>
              <a:srgbClr val="09ABAD"/>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ym typeface="+mn-ea"/>
                </a:rPr>
                <a:t>1</a:t>
              </a:r>
            </a:p>
          </p:txBody>
        </p:sp>
        <p:sp>
          <p:nvSpPr>
            <p:cNvPr id="11" name="剪去对角的矩形 16">
              <a:extLst>
                <a:ext uri="{FF2B5EF4-FFF2-40B4-BE49-F238E27FC236}">
                  <a16:creationId xmlns:a16="http://schemas.microsoft.com/office/drawing/2014/main" id="{EB93A5CF-64D2-479D-9A45-F75CD97B9FE0}"/>
                </a:ext>
              </a:extLst>
            </p:cNvPr>
            <p:cNvSpPr/>
            <p:nvPr>
              <p:custDataLst>
                <p:tags r:id="rId9"/>
              </p:custDataLst>
            </p:nvPr>
          </p:nvSpPr>
          <p:spPr>
            <a:xfrm>
              <a:off x="1317" y="1524"/>
              <a:ext cx="2284" cy="780"/>
            </a:xfrm>
            <a:prstGeom prst="snip2DiagRect">
              <a:avLst/>
            </a:prstGeom>
            <a:solidFill>
              <a:srgbClr val="09ABAD"/>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2800" b="1">
                  <a:sym typeface="+mn-ea"/>
                </a:rPr>
                <a:t>源头防范</a:t>
              </a:r>
            </a:p>
          </p:txBody>
        </p:sp>
      </p:grpSp>
      <p:sp>
        <p:nvSpPr>
          <p:cNvPr id="2" name="矩形: 圆角 1">
            <a:extLst>
              <a:ext uri="{FF2B5EF4-FFF2-40B4-BE49-F238E27FC236}">
                <a16:creationId xmlns:a16="http://schemas.microsoft.com/office/drawing/2014/main" id="{463C0961-49BA-465C-A84A-BB44F3AE4119}"/>
              </a:ext>
            </a:extLst>
          </p:cNvPr>
          <p:cNvSpPr/>
          <p:nvPr>
            <p:custDataLst>
              <p:tags r:id="rId7"/>
            </p:custDataLst>
          </p:nvPr>
        </p:nvSpPr>
        <p:spPr>
          <a:xfrm>
            <a:off x="6323449" y="2007220"/>
            <a:ext cx="5563751" cy="735980"/>
          </a:xfrm>
          <a:prstGeom prst="roundRect">
            <a:avLst/>
          </a:prstGeom>
          <a:solidFill>
            <a:srgbClr val="09A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t>污染物跨国转移</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5"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9"/>
          <a:srcRect l="5536" t="17054" r="1266" b="12586"/>
          <a:stretch>
            <a:fillRect/>
          </a:stretch>
        </p:blipFill>
        <p:spPr>
          <a:xfrm>
            <a:off x="-2473" y="1890975"/>
            <a:ext cx="12194297" cy="4967025"/>
          </a:xfrm>
          <a:prstGeom prst="rect">
            <a:avLst/>
          </a:prstGeom>
          <a:ln>
            <a:noFill/>
          </a:ln>
          <a:effectLst>
            <a:outerShdw blurRad="292100" dist="139700" dir="2700000" algn="tl" rotWithShape="0">
              <a:srgbClr val="333333">
                <a:alpha val="65000"/>
              </a:srgbClr>
            </a:outerShdw>
          </a:effectLst>
        </p:spPr>
      </p:pic>
      <p:sp>
        <p:nvSpPr>
          <p:cNvPr id="7" name="矩形 6"/>
          <p:cNvSpPr/>
          <p:nvPr>
            <p:custDataLst>
              <p:tags r:id="rId2"/>
            </p:custDataLst>
          </p:nvPr>
        </p:nvSpPr>
        <p:spPr>
          <a:xfrm>
            <a:off x="-9525" y="1212850"/>
            <a:ext cx="12236110" cy="3723640"/>
          </a:xfrm>
          <a:prstGeom prst="rect">
            <a:avLst/>
          </a:prstGeom>
          <a:gradFill>
            <a:gsLst>
              <a:gs pos="47000">
                <a:srgbClr val="FFFFFF"/>
              </a:gs>
              <a:gs pos="97000">
                <a:srgbClr val="FAFAFB">
                  <a:lumMod val="19000"/>
                  <a:lumOff val="81000"/>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custDataLst>
              <p:tags r:id="rId3"/>
            </p:custDataLst>
          </p:nvPr>
        </p:nvSpPr>
        <p:spPr>
          <a:xfrm>
            <a:off x="844613" y="1479075"/>
            <a:ext cx="11381972" cy="2196883"/>
          </a:xfrm>
          <a:prstGeom prst="rect">
            <a:avLst/>
          </a:prstGeom>
          <a:noFill/>
        </p:spPr>
        <p:txBody>
          <a:bodyPr wrap="square" anchor="t">
            <a:spAutoFit/>
          </a:bodyPr>
          <a:lstStyle>
            <a:defPPr>
              <a:defRPr lang="zh-CN"/>
            </a:defPPr>
            <a:lvl1pPr marL="71755" lvl="0" algn="just">
              <a:lnSpc>
                <a:spcPct val="200000"/>
              </a:lnSpc>
              <a:spcBef>
                <a:spcPct val="0"/>
              </a:spcBef>
              <a:spcAft>
                <a:spcPct val="0"/>
              </a:spcAft>
              <a:defRPr sz="2400" kern="100">
                <a:solidFill>
                  <a:prstClr val="black"/>
                </a:solidFill>
                <a:latin typeface="+mj-ea"/>
                <a:ea typeface="+mj-ea"/>
                <a:cs typeface="Times New Roman" panose="02020603050405020304" pitchFamily="18" charset="0"/>
              </a:defRPr>
            </a:lvl1pPr>
          </a:lstStyle>
          <a:p>
            <a:r>
              <a:rPr lang="en-US" altLang="zh-CN">
                <a:sym typeface="+mn-ea"/>
              </a:rPr>
              <a:t>(1)</a:t>
            </a:r>
            <a:r>
              <a:rPr lang="zh-CN" altLang="en-US">
                <a:sym typeface="+mn-ea"/>
              </a:rPr>
              <a:t>及时采取应急响应，控制影响范围，消除危害；</a:t>
            </a:r>
          </a:p>
          <a:p>
            <a:r>
              <a:rPr lang="en-US" altLang="zh-CN">
                <a:sym typeface="+mn-ea"/>
              </a:rPr>
              <a:t>(2)</a:t>
            </a:r>
            <a:r>
              <a:rPr lang="zh-CN" altLang="en-US">
                <a:sym typeface="+mn-ea"/>
              </a:rPr>
              <a:t>一些必须进口的有污染的废弃物和产品，应加强无害化处理，积极发展国内替代以逐步减少进口。</a:t>
            </a:r>
          </a:p>
        </p:txBody>
      </p:sp>
      <p:grpSp>
        <p:nvGrpSpPr>
          <p:cNvPr id="6" name="组合 5">
            <a:extLst>
              <a:ext uri="{FF2B5EF4-FFF2-40B4-BE49-F238E27FC236}">
                <a16:creationId xmlns:a16="http://schemas.microsoft.com/office/drawing/2014/main" id="{121D1429-9037-4F7F-81AB-E1281132459A}"/>
              </a:ext>
            </a:extLst>
          </p:cNvPr>
          <p:cNvGrpSpPr/>
          <p:nvPr>
            <p:custDataLst>
              <p:tags r:id="rId4"/>
            </p:custDataLst>
          </p:nvPr>
        </p:nvGrpSpPr>
        <p:grpSpPr>
          <a:xfrm>
            <a:off x="306199" y="939325"/>
            <a:ext cx="3329260" cy="539750"/>
            <a:chOff x="505" y="1469"/>
            <a:chExt cx="4112" cy="850"/>
          </a:xfrm>
        </p:grpSpPr>
        <p:sp>
          <p:nvSpPr>
            <p:cNvPr id="9" name="八边形 8">
              <a:extLst>
                <a:ext uri="{FF2B5EF4-FFF2-40B4-BE49-F238E27FC236}">
                  <a16:creationId xmlns:a16="http://schemas.microsoft.com/office/drawing/2014/main" id="{631A2CF1-4715-419B-A81F-DBD64183EF4D}"/>
                </a:ext>
              </a:extLst>
            </p:cNvPr>
            <p:cNvSpPr/>
            <p:nvPr>
              <p:custDataLst>
                <p:tags r:id="rId6"/>
              </p:custDataLst>
            </p:nvPr>
          </p:nvSpPr>
          <p:spPr>
            <a:xfrm>
              <a:off x="505" y="1469"/>
              <a:ext cx="665" cy="850"/>
            </a:xfrm>
            <a:prstGeom prst="octagon">
              <a:avLst/>
            </a:prstGeom>
            <a:solidFill>
              <a:srgbClr val="09ABAD"/>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ym typeface="+mn-ea"/>
                </a:rPr>
                <a:t>2</a:t>
              </a:r>
            </a:p>
          </p:txBody>
        </p:sp>
        <p:sp>
          <p:nvSpPr>
            <p:cNvPr id="11" name="剪去对角的矩形 16">
              <a:extLst>
                <a:ext uri="{FF2B5EF4-FFF2-40B4-BE49-F238E27FC236}">
                  <a16:creationId xmlns:a16="http://schemas.microsoft.com/office/drawing/2014/main" id="{BB7A1F31-63ED-4E29-94F3-C84F021FBB2F}"/>
                </a:ext>
              </a:extLst>
            </p:cNvPr>
            <p:cNvSpPr/>
            <p:nvPr>
              <p:custDataLst>
                <p:tags r:id="rId7"/>
              </p:custDataLst>
            </p:nvPr>
          </p:nvSpPr>
          <p:spPr>
            <a:xfrm>
              <a:off x="1317" y="1524"/>
              <a:ext cx="3300" cy="780"/>
            </a:xfrm>
            <a:prstGeom prst="snip2DiagRect">
              <a:avLst/>
            </a:prstGeom>
            <a:solidFill>
              <a:srgbClr val="09ABAD"/>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2800" b="1">
                  <a:sym typeface="+mn-ea"/>
                </a:rPr>
                <a:t>事中风险控制</a:t>
              </a:r>
            </a:p>
          </p:txBody>
        </p:sp>
      </p:grpSp>
      <p:sp>
        <p:nvSpPr>
          <p:cNvPr id="12" name="文本框 11">
            <a:extLst>
              <a:ext uri="{FF2B5EF4-FFF2-40B4-BE49-F238E27FC236}">
                <a16:creationId xmlns:a16="http://schemas.microsoft.com/office/drawing/2014/main" id="{DDDFA6B9-9010-4317-A168-C3790172F995}"/>
              </a:ext>
            </a:extLst>
          </p:cNvPr>
          <p:cNvSpPr txBox="1"/>
          <p:nvPr>
            <p:custDataLst>
              <p:tags r:id="rId5"/>
            </p:custDataLst>
          </p:nvPr>
        </p:nvSpPr>
        <p:spPr>
          <a:xfrm>
            <a:off x="1520880" y="-8244"/>
            <a:ext cx="10465435" cy="559769"/>
          </a:xfrm>
          <a:prstGeom prst="rect">
            <a:avLst/>
          </a:prstGeom>
          <a:noFill/>
        </p:spPr>
        <p:txBody>
          <a:bodyPr wrap="square" rtlCol="0">
            <a:spAutoFit/>
          </a:bodyPr>
          <a:lstStyle>
            <a:defPPr>
              <a:defRPr lang="zh-CN"/>
            </a:defPPr>
            <a:lvl1pPr marR="0" lvl="0" algn="just" fontAlgn="base">
              <a:lnSpc>
                <a:spcPct val="150000"/>
              </a:lnSpc>
              <a:buClrTx/>
              <a:buSzTx/>
              <a:buFont typeface="Wingdings" panose="05000000000000000000" charset="0"/>
              <a:buNone/>
              <a:tabLst>
                <a:tab pos="2700655" algn="l"/>
              </a:tabLst>
              <a:defRPr kumimoji="1" sz="3200">
                <a:solidFill>
                  <a:schemeClr val="bg1"/>
                </a:solidFill>
                <a:latin typeface="黑体" panose="02010609060101010101" pitchFamily="49" charset="-122"/>
                <a:ea typeface="黑体" panose="02010609060101010101" pitchFamily="49" charset="-122"/>
              </a:defRPr>
            </a:lvl1pPr>
          </a:lstStyle>
          <a:p>
            <a:pPr fontAlgn="auto"/>
            <a:r>
              <a:rPr lang="en-US" altLang="zh-CN" sz="2400">
                <a:sym typeface="+mn-ea"/>
              </a:rPr>
              <a:t>(</a:t>
            </a:r>
            <a:r>
              <a:rPr lang="zh-CN" altLang="en-US" sz="2400">
                <a:sym typeface="+mn-ea"/>
              </a:rPr>
              <a:t>二</a:t>
            </a:r>
            <a:r>
              <a:rPr lang="en-US" altLang="zh-CN" sz="2400">
                <a:sym typeface="+mn-ea"/>
              </a:rPr>
              <a:t>)</a:t>
            </a:r>
            <a:r>
              <a:rPr lang="zh-CN" altLang="en-US" sz="2400">
                <a:sym typeface="+mn-ea"/>
              </a:rPr>
              <a:t> 对废弃物跨国转移、含有毒有害物质的产品贸易类型的跨国污染问题</a:t>
            </a:r>
            <a:endParaRPr lang="zh-CN" altLang="en-US" sz="24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9">
            <a:extLst>
              <a:ext uri="{28A0092B-C50C-407E-A947-70E740481C1C}">
                <a14:useLocalDpi xmlns:a14="http://schemas.microsoft.com/office/drawing/2010/main" val="0"/>
              </a:ext>
            </a:extLst>
          </a:blip>
          <a:srcRect t="20081" b="29470"/>
          <a:stretch>
            <a:fillRect/>
          </a:stretch>
        </p:blipFill>
        <p:spPr>
          <a:xfrm>
            <a:off x="0" y="1973546"/>
            <a:ext cx="12192000" cy="4884454"/>
          </a:xfrm>
          <a:prstGeom prst="rect">
            <a:avLst/>
          </a:prstGeom>
        </p:spPr>
      </p:pic>
      <p:sp>
        <p:nvSpPr>
          <p:cNvPr id="7" name="矩形 6"/>
          <p:cNvSpPr/>
          <p:nvPr>
            <p:custDataLst>
              <p:tags r:id="rId2"/>
            </p:custDataLst>
          </p:nvPr>
        </p:nvSpPr>
        <p:spPr>
          <a:xfrm>
            <a:off x="-9525" y="1212850"/>
            <a:ext cx="12221210" cy="3723640"/>
          </a:xfrm>
          <a:prstGeom prst="rect">
            <a:avLst/>
          </a:prstGeom>
          <a:gradFill>
            <a:gsLst>
              <a:gs pos="47000">
                <a:srgbClr val="FFFFFF"/>
              </a:gs>
              <a:gs pos="97000">
                <a:srgbClr val="FAFAFB">
                  <a:lumMod val="19000"/>
                  <a:lumOff val="81000"/>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custDataLst>
              <p:tags r:id="rId3"/>
            </p:custDataLst>
          </p:nvPr>
        </p:nvSpPr>
        <p:spPr>
          <a:xfrm>
            <a:off x="405014" y="1752600"/>
            <a:ext cx="11381972" cy="1458220"/>
          </a:xfrm>
          <a:prstGeom prst="rect">
            <a:avLst/>
          </a:prstGeom>
          <a:noFill/>
        </p:spPr>
        <p:txBody>
          <a:bodyPr wrap="square" anchor="t">
            <a:spAutoFit/>
          </a:bodyPr>
          <a:lstStyle/>
          <a:p>
            <a:pPr marL="71755" lvl="0" algn="just">
              <a:lnSpc>
                <a:spcPct val="200000"/>
              </a:lnSpc>
              <a:spcBef>
                <a:spcPct val="0"/>
              </a:spcBef>
              <a:spcAft>
                <a:spcPct val="0"/>
              </a:spcAft>
              <a:defRPr/>
            </a:pPr>
            <a:r>
              <a:rPr lang="zh-CN" altLang="en-US" sz="2400" kern="100">
                <a:solidFill>
                  <a:prstClr val="black"/>
                </a:solidFill>
                <a:latin typeface="+mj-ea"/>
                <a:ea typeface="+mj-ea"/>
                <a:cs typeface="Times New Roman" panose="02020603050405020304" pitchFamily="18" charset="0"/>
                <a:sym typeface="+mn-ea"/>
              </a:rPr>
              <a:t>（</a:t>
            </a:r>
            <a:r>
              <a:rPr lang="en-US" altLang="zh-CN" sz="2400" kern="100">
                <a:solidFill>
                  <a:prstClr val="black"/>
                </a:solidFill>
                <a:latin typeface="+mj-ea"/>
                <a:ea typeface="+mj-ea"/>
                <a:cs typeface="Times New Roman" panose="02020603050405020304" pitchFamily="18" charset="0"/>
                <a:sym typeface="+mn-ea"/>
              </a:rPr>
              <a:t>1</a:t>
            </a:r>
            <a:r>
              <a:rPr lang="zh-CN" altLang="en-US" sz="2400" kern="100">
                <a:solidFill>
                  <a:prstClr val="black"/>
                </a:solidFill>
                <a:latin typeface="+mj-ea"/>
                <a:ea typeface="+mj-ea"/>
                <a:cs typeface="Times New Roman" panose="02020603050405020304" pitchFamily="18" charset="0"/>
                <a:sym typeface="+mn-ea"/>
              </a:rPr>
              <a:t>）做好生态恢复、赔偿损失等善后处理工作；</a:t>
            </a:r>
          </a:p>
          <a:p>
            <a:pPr marL="71755" lvl="0" algn="just">
              <a:lnSpc>
                <a:spcPct val="200000"/>
              </a:lnSpc>
              <a:spcBef>
                <a:spcPct val="0"/>
              </a:spcBef>
              <a:spcAft>
                <a:spcPct val="0"/>
              </a:spcAft>
              <a:defRPr/>
            </a:pPr>
            <a:r>
              <a:rPr lang="zh-CN" altLang="en-US" sz="2400" kern="100">
                <a:solidFill>
                  <a:prstClr val="black"/>
                </a:solidFill>
                <a:latin typeface="+mj-ea"/>
                <a:ea typeface="+mj-ea"/>
                <a:cs typeface="Times New Roman" panose="02020603050405020304" pitchFamily="18" charset="0"/>
                <a:sym typeface="+mn-ea"/>
              </a:rPr>
              <a:t>（</a:t>
            </a:r>
            <a:r>
              <a:rPr lang="en-US" altLang="zh-CN" sz="2400" kern="100">
                <a:solidFill>
                  <a:prstClr val="black"/>
                </a:solidFill>
                <a:latin typeface="+mj-ea"/>
                <a:ea typeface="+mj-ea"/>
                <a:cs typeface="Times New Roman" panose="02020603050405020304" pitchFamily="18" charset="0"/>
                <a:sym typeface="+mn-ea"/>
              </a:rPr>
              <a:t>3</a:t>
            </a:r>
            <a:r>
              <a:rPr lang="zh-CN" altLang="en-US" sz="2400" kern="100">
                <a:solidFill>
                  <a:prstClr val="black"/>
                </a:solidFill>
                <a:latin typeface="+mj-ea"/>
                <a:ea typeface="+mj-ea"/>
                <a:cs typeface="Times New Roman" panose="02020603050405020304" pitchFamily="18" charset="0"/>
                <a:sym typeface="+mn-ea"/>
              </a:rPr>
              <a:t>）对已经产生的跨国污染，要强化污染治理，及早消除污染危害。</a:t>
            </a:r>
          </a:p>
        </p:txBody>
      </p:sp>
      <p:grpSp>
        <p:nvGrpSpPr>
          <p:cNvPr id="6" name="组合 5">
            <a:extLst>
              <a:ext uri="{FF2B5EF4-FFF2-40B4-BE49-F238E27FC236}">
                <a16:creationId xmlns:a16="http://schemas.microsoft.com/office/drawing/2014/main" id="{C9F0C3CB-5A09-4543-84AD-4D026A847FBD}"/>
              </a:ext>
            </a:extLst>
          </p:cNvPr>
          <p:cNvGrpSpPr/>
          <p:nvPr>
            <p:custDataLst>
              <p:tags r:id="rId4"/>
            </p:custDataLst>
          </p:nvPr>
        </p:nvGrpSpPr>
        <p:grpSpPr>
          <a:xfrm>
            <a:off x="306199" y="939325"/>
            <a:ext cx="2649158" cy="539750"/>
            <a:chOff x="505" y="1469"/>
            <a:chExt cx="3272" cy="850"/>
          </a:xfrm>
        </p:grpSpPr>
        <p:sp>
          <p:nvSpPr>
            <p:cNvPr id="8" name="八边形 7">
              <a:extLst>
                <a:ext uri="{FF2B5EF4-FFF2-40B4-BE49-F238E27FC236}">
                  <a16:creationId xmlns:a16="http://schemas.microsoft.com/office/drawing/2014/main" id="{4C03AE52-A357-453F-A527-7602BE708729}"/>
                </a:ext>
              </a:extLst>
            </p:cNvPr>
            <p:cNvSpPr/>
            <p:nvPr>
              <p:custDataLst>
                <p:tags r:id="rId6"/>
              </p:custDataLst>
            </p:nvPr>
          </p:nvSpPr>
          <p:spPr>
            <a:xfrm>
              <a:off x="505" y="1469"/>
              <a:ext cx="665" cy="850"/>
            </a:xfrm>
            <a:prstGeom prst="octagon">
              <a:avLst/>
            </a:prstGeom>
            <a:solidFill>
              <a:srgbClr val="09ABAD"/>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ym typeface="+mn-ea"/>
                </a:rPr>
                <a:t>3</a:t>
              </a:r>
            </a:p>
          </p:txBody>
        </p:sp>
        <p:sp>
          <p:nvSpPr>
            <p:cNvPr id="9" name="剪去对角的矩形 16">
              <a:extLst>
                <a:ext uri="{FF2B5EF4-FFF2-40B4-BE49-F238E27FC236}">
                  <a16:creationId xmlns:a16="http://schemas.microsoft.com/office/drawing/2014/main" id="{53A09419-3F6B-4848-AF37-1B237068AFB0}"/>
                </a:ext>
              </a:extLst>
            </p:cNvPr>
            <p:cNvSpPr/>
            <p:nvPr>
              <p:custDataLst>
                <p:tags r:id="rId7"/>
              </p:custDataLst>
            </p:nvPr>
          </p:nvSpPr>
          <p:spPr>
            <a:xfrm>
              <a:off x="1317" y="1524"/>
              <a:ext cx="2460" cy="780"/>
            </a:xfrm>
            <a:prstGeom prst="snip2DiagRect">
              <a:avLst/>
            </a:prstGeom>
            <a:solidFill>
              <a:srgbClr val="09ABAD"/>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2800" b="1">
                  <a:sym typeface="+mn-ea"/>
                </a:rPr>
                <a:t>事后治理</a:t>
              </a:r>
            </a:p>
          </p:txBody>
        </p:sp>
      </p:grpSp>
      <p:sp>
        <p:nvSpPr>
          <p:cNvPr id="11" name="文本框 10">
            <a:extLst>
              <a:ext uri="{FF2B5EF4-FFF2-40B4-BE49-F238E27FC236}">
                <a16:creationId xmlns:a16="http://schemas.microsoft.com/office/drawing/2014/main" id="{C60356E8-5E9B-4AFC-B0DA-1A43D3CC3B9D}"/>
              </a:ext>
            </a:extLst>
          </p:cNvPr>
          <p:cNvSpPr txBox="1"/>
          <p:nvPr>
            <p:custDataLst>
              <p:tags r:id="rId5"/>
            </p:custDataLst>
          </p:nvPr>
        </p:nvSpPr>
        <p:spPr>
          <a:xfrm>
            <a:off x="1520880" y="-8244"/>
            <a:ext cx="10465435" cy="559769"/>
          </a:xfrm>
          <a:prstGeom prst="rect">
            <a:avLst/>
          </a:prstGeom>
          <a:noFill/>
        </p:spPr>
        <p:txBody>
          <a:bodyPr wrap="square" rtlCol="0">
            <a:spAutoFit/>
          </a:bodyPr>
          <a:lstStyle>
            <a:defPPr>
              <a:defRPr lang="zh-CN"/>
            </a:defPPr>
            <a:lvl1pPr marR="0" lvl="0" algn="just" fontAlgn="base">
              <a:lnSpc>
                <a:spcPct val="150000"/>
              </a:lnSpc>
              <a:buClrTx/>
              <a:buSzTx/>
              <a:buFont typeface="Wingdings" panose="05000000000000000000" charset="0"/>
              <a:buNone/>
              <a:tabLst>
                <a:tab pos="2700655" algn="l"/>
              </a:tabLst>
              <a:defRPr kumimoji="1" sz="3200">
                <a:solidFill>
                  <a:schemeClr val="bg1"/>
                </a:solidFill>
                <a:latin typeface="黑体" panose="02010609060101010101" pitchFamily="49" charset="-122"/>
                <a:ea typeface="黑体" panose="02010609060101010101" pitchFamily="49" charset="-122"/>
              </a:defRPr>
            </a:lvl1pPr>
          </a:lstStyle>
          <a:p>
            <a:pPr fontAlgn="auto"/>
            <a:r>
              <a:rPr lang="en-US" altLang="zh-CN" sz="2400">
                <a:sym typeface="+mn-ea"/>
              </a:rPr>
              <a:t>(</a:t>
            </a:r>
            <a:r>
              <a:rPr lang="zh-CN" altLang="en-US" sz="2400">
                <a:sym typeface="+mn-ea"/>
              </a:rPr>
              <a:t>二</a:t>
            </a:r>
            <a:r>
              <a:rPr lang="en-US" altLang="zh-CN" sz="2400">
                <a:sym typeface="+mn-ea"/>
              </a:rPr>
              <a:t>)</a:t>
            </a:r>
            <a:r>
              <a:rPr lang="zh-CN" altLang="en-US" sz="2400">
                <a:sym typeface="+mn-ea"/>
              </a:rPr>
              <a:t> 对废弃物跨国转移、含有毒有害物质的产品贸易类型的跨国污染问题</a:t>
            </a:r>
            <a:endParaRPr lang="zh-CN" altLang="en-US" sz="24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custDataLst>
              <p:tags r:id="rId1"/>
            </p:custDataLst>
          </p:nvPr>
        </p:nvSpPr>
        <p:spPr>
          <a:xfrm>
            <a:off x="1458936" y="-38733"/>
            <a:ext cx="11381972" cy="656846"/>
          </a:xfrm>
          <a:prstGeom prst="rect">
            <a:avLst/>
          </a:prstGeom>
          <a:noFill/>
        </p:spPr>
        <p:txBody>
          <a:bodyPr wrap="square" rtlCol="0">
            <a:spAutoFit/>
          </a:bodyPr>
          <a:lstStyle>
            <a:defPPr>
              <a:defRPr lang="zh-CN"/>
            </a:defPPr>
            <a:lvl1pPr marR="0" lvl="0" algn="just" fontAlgn="base">
              <a:lnSpc>
                <a:spcPct val="150000"/>
              </a:lnSpc>
              <a:buClrTx/>
              <a:buSzTx/>
              <a:buFont typeface="Wingdings" panose="05000000000000000000" charset="0"/>
              <a:buNone/>
              <a:tabLst>
                <a:tab pos="2700655" algn="l"/>
              </a:tabLst>
              <a:defRPr kumimoji="1" sz="3200">
                <a:solidFill>
                  <a:schemeClr val="bg1"/>
                </a:solidFill>
                <a:latin typeface="黑体" panose="02010609060101010101" pitchFamily="49" charset="-122"/>
                <a:ea typeface="黑体" panose="02010609060101010101" pitchFamily="49" charset="-122"/>
              </a:defRPr>
            </a:lvl1pPr>
          </a:lstStyle>
          <a:p>
            <a:pPr algn="l" fontAlgn="auto">
              <a:spcBef>
                <a:spcPct val="0"/>
              </a:spcBef>
              <a:spcAft>
                <a:spcPct val="0"/>
              </a:spcAft>
              <a:defRPr/>
            </a:pPr>
            <a:r>
              <a:rPr lang="en-US" altLang="zh-CN" sz="2800">
                <a:sym typeface="+mn-ea"/>
              </a:rPr>
              <a:t>(</a:t>
            </a:r>
            <a:r>
              <a:rPr lang="zh-CN" altLang="en-US" sz="2800">
                <a:sym typeface="+mn-ea"/>
              </a:rPr>
              <a:t>三</a:t>
            </a:r>
            <a:r>
              <a:rPr lang="en-US" altLang="zh-CN" sz="2800">
                <a:sym typeface="+mn-ea"/>
              </a:rPr>
              <a:t>)</a:t>
            </a:r>
            <a:r>
              <a:rPr kumimoji="0" lang="en-US" altLang="zh-CN" sz="2800" b="1" i="0" u="none" strike="noStrike" kern="1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zh-CN" altLang="en-US" sz="2800"/>
              <a:t>国家间应对跨国环境安全问题有冲突与合作两种方式</a:t>
            </a:r>
          </a:p>
        </p:txBody>
      </p:sp>
      <p:pic>
        <p:nvPicPr>
          <p:cNvPr id="6" name="图片 5"/>
          <p:cNvPicPr>
            <a:picLocks noChangeAspect="1"/>
          </p:cNvPicPr>
          <p:nvPr>
            <p:custDataLst>
              <p:tags r:id="rId2"/>
            </p:custDataLst>
          </p:nvPr>
        </p:nvPicPr>
        <p:blipFill>
          <a:blip r:embed="rId12"/>
          <a:stretch>
            <a:fillRect/>
          </a:stretch>
        </p:blipFill>
        <p:spPr>
          <a:xfrm>
            <a:off x="1888245" y="3819816"/>
            <a:ext cx="8083139" cy="2919262"/>
          </a:xfrm>
          <a:prstGeom prst="rect">
            <a:avLst/>
          </a:prstGeom>
        </p:spPr>
      </p:pic>
      <p:sp>
        <p:nvSpPr>
          <p:cNvPr id="9" name="文本框 8"/>
          <p:cNvSpPr txBox="1"/>
          <p:nvPr>
            <p:custDataLst>
              <p:tags r:id="rId3"/>
            </p:custDataLst>
          </p:nvPr>
        </p:nvSpPr>
        <p:spPr>
          <a:xfrm>
            <a:off x="408940" y="1524978"/>
            <a:ext cx="11374120" cy="1135054"/>
          </a:xfrm>
          <a:prstGeom prst="rect">
            <a:avLst/>
          </a:prstGeom>
          <a:noFill/>
        </p:spPr>
        <p:txBody>
          <a:bodyPr wrap="square" rtlCol="0" anchor="t">
            <a:spAutoFit/>
          </a:bodyPr>
          <a:lstStyle/>
          <a:p>
            <a:pPr lvl="1" indent="0">
              <a:lnSpc>
                <a:spcPct val="150000"/>
              </a:lnSpc>
              <a:buFont typeface="Wingdings" panose="05000000000000000000" charset="0"/>
              <a:buNone/>
            </a:pPr>
            <a:r>
              <a:rPr lang="zh-CN" altLang="en-US" sz="2400">
                <a:solidFill>
                  <a:srgbClr val="C00000"/>
                </a:solidFill>
                <a:latin typeface="微软雅黑" panose="020B0503020204020204" pitchFamily="34" charset="-122"/>
                <a:ea typeface="微软雅黑" panose="020B0503020204020204" pitchFamily="34" charset="-122"/>
                <a:cs typeface="楷体" panose="02010609060101010101" pitchFamily="49" charset="-122"/>
                <a:sym typeface="+mn-ea"/>
              </a:rPr>
              <a:t>环境安全冲突</a:t>
            </a:r>
            <a:r>
              <a:rPr lang="zh-CN" altLang="en-US" sz="2400">
                <a:solidFill>
                  <a:schemeClr val="tx1"/>
                </a:solidFill>
                <a:latin typeface="微软雅黑" panose="020B0503020204020204" pitchFamily="34" charset="-122"/>
                <a:ea typeface="微软雅黑" panose="020B0503020204020204" pitchFamily="34" charset="-122"/>
                <a:cs typeface="楷体" panose="02010609060101010101" pitchFamily="49" charset="-122"/>
                <a:sym typeface="+mn-ea"/>
              </a:rPr>
              <a:t>是指环境安全问题的</a:t>
            </a:r>
            <a:r>
              <a:rPr lang="zh-CN" altLang="en-US" sz="2400">
                <a:solidFill>
                  <a:srgbClr val="C00000"/>
                </a:solidFill>
                <a:latin typeface="微软雅黑" panose="020B0503020204020204" pitchFamily="34" charset="-122"/>
                <a:ea typeface="微软雅黑" panose="020B0503020204020204" pitchFamily="34" charset="-122"/>
                <a:cs typeface="楷体" panose="02010609060101010101" pitchFamily="49" charset="-122"/>
                <a:sym typeface="+mn-ea"/>
              </a:rPr>
              <a:t>责任国与受害国</a:t>
            </a:r>
            <a:r>
              <a:rPr lang="zh-CN" altLang="en-US" sz="2400">
                <a:solidFill>
                  <a:schemeClr val="tx1"/>
                </a:solidFill>
                <a:latin typeface="微软雅黑" panose="020B0503020204020204" pitchFamily="34" charset="-122"/>
                <a:ea typeface="微软雅黑" panose="020B0503020204020204" pitchFamily="34" charset="-122"/>
                <a:cs typeface="楷体" panose="02010609060101010101" pitchFamily="49" charset="-122"/>
                <a:sym typeface="+mn-ea"/>
              </a:rPr>
              <a:t>之间</a:t>
            </a:r>
            <a:r>
              <a:rPr lang="zh-CN" altLang="en-US" sz="2400">
                <a:solidFill>
                  <a:srgbClr val="C00000"/>
                </a:solidFill>
                <a:latin typeface="微软雅黑" panose="020B0503020204020204" pitchFamily="34" charset="-122"/>
                <a:ea typeface="微软雅黑" panose="020B0503020204020204" pitchFamily="34" charset="-122"/>
                <a:cs typeface="楷体" panose="02010609060101010101" pitchFamily="49" charset="-122"/>
                <a:sym typeface="+mn-ea"/>
              </a:rPr>
              <a:t>出现的紧张</a:t>
            </a:r>
            <a:r>
              <a:rPr lang="zh-CN" altLang="en-US" sz="2400">
                <a:solidFill>
                  <a:schemeClr val="tx1"/>
                </a:solidFill>
                <a:latin typeface="微软雅黑" panose="020B0503020204020204" pitchFamily="34" charset="-122"/>
                <a:ea typeface="微软雅黑" panose="020B0503020204020204" pitchFamily="34" charset="-122"/>
                <a:cs typeface="楷体" panose="02010609060101010101" pitchFamily="49" charset="-122"/>
                <a:sym typeface="+mn-ea"/>
              </a:rPr>
              <a:t>关系，或政治、经济、外交等</a:t>
            </a:r>
            <a:r>
              <a:rPr lang="zh-CN" altLang="en-US" sz="2400">
                <a:solidFill>
                  <a:srgbClr val="C00000"/>
                </a:solidFill>
                <a:latin typeface="微软雅黑" panose="020B0503020204020204" pitchFamily="34" charset="-122"/>
                <a:ea typeface="微软雅黑" panose="020B0503020204020204" pitchFamily="34" charset="-122"/>
                <a:cs typeface="楷体" panose="02010609060101010101" pitchFamily="49" charset="-122"/>
                <a:sym typeface="+mn-ea"/>
              </a:rPr>
              <a:t>敌对行为</a:t>
            </a:r>
            <a:r>
              <a:rPr lang="zh-CN" altLang="en-US" sz="2400">
                <a:solidFill>
                  <a:schemeClr val="tx1"/>
                </a:solidFill>
                <a:latin typeface="微软雅黑" panose="020B0503020204020204" pitchFamily="34" charset="-122"/>
                <a:ea typeface="微软雅黑" panose="020B0503020204020204" pitchFamily="34" charset="-122"/>
                <a:cs typeface="楷体" panose="02010609060101010101" pitchFamily="49" charset="-122"/>
                <a:sym typeface="+mn-ea"/>
              </a:rPr>
              <a:t>，甚至</a:t>
            </a:r>
            <a:r>
              <a:rPr lang="zh-CN" altLang="en-US" sz="2400">
                <a:solidFill>
                  <a:srgbClr val="C00000"/>
                </a:solidFill>
                <a:latin typeface="微软雅黑" panose="020B0503020204020204" pitchFamily="34" charset="-122"/>
                <a:ea typeface="微软雅黑" panose="020B0503020204020204" pitchFamily="34" charset="-122"/>
                <a:cs typeface="楷体" panose="02010609060101010101" pitchFamily="49" charset="-122"/>
                <a:sym typeface="+mn-ea"/>
              </a:rPr>
              <a:t>军事冲突</a:t>
            </a:r>
            <a:r>
              <a:rPr lang="zh-CN" altLang="en-US" sz="2400">
                <a:solidFill>
                  <a:schemeClr val="tx1"/>
                </a:solidFill>
                <a:latin typeface="微软雅黑" panose="020B0503020204020204" pitchFamily="34" charset="-122"/>
                <a:ea typeface="微软雅黑" panose="020B0503020204020204" pitchFamily="34" charset="-122"/>
                <a:cs typeface="楷体" panose="02010609060101010101" pitchFamily="49" charset="-122"/>
                <a:sym typeface="+mn-ea"/>
              </a:rPr>
              <a:t>，使相关国家的</a:t>
            </a:r>
            <a:r>
              <a:rPr lang="zh-CN" altLang="en-US" sz="2400">
                <a:solidFill>
                  <a:srgbClr val="C00000"/>
                </a:solidFill>
                <a:latin typeface="微软雅黑" panose="020B0503020204020204" pitchFamily="34" charset="-122"/>
                <a:ea typeface="微软雅黑" panose="020B0503020204020204" pitchFamily="34" charset="-122"/>
                <a:cs typeface="楷体" panose="02010609060101010101" pitchFamily="49" charset="-122"/>
                <a:sym typeface="+mn-ea"/>
              </a:rPr>
              <a:t>国家安全</a:t>
            </a:r>
            <a:r>
              <a:rPr lang="zh-CN" altLang="en-US" sz="2400">
                <a:solidFill>
                  <a:schemeClr val="tx1"/>
                </a:solidFill>
                <a:latin typeface="微软雅黑" panose="020B0503020204020204" pitchFamily="34" charset="-122"/>
                <a:ea typeface="微软雅黑" panose="020B0503020204020204" pitchFamily="34" charset="-122"/>
                <a:cs typeface="楷体" panose="02010609060101010101" pitchFamily="49" charset="-122"/>
                <a:sym typeface="+mn-ea"/>
              </a:rPr>
              <a:t>受到影响。</a:t>
            </a:r>
          </a:p>
        </p:txBody>
      </p:sp>
      <p:sp>
        <p:nvSpPr>
          <p:cNvPr id="11" name="文本框 10"/>
          <p:cNvSpPr txBox="1"/>
          <p:nvPr>
            <p:custDataLst>
              <p:tags r:id="rId4"/>
            </p:custDataLst>
          </p:nvPr>
        </p:nvSpPr>
        <p:spPr>
          <a:xfrm>
            <a:off x="963631" y="3358151"/>
            <a:ext cx="10308312" cy="461665"/>
          </a:xfrm>
          <a:prstGeom prst="rect">
            <a:avLst/>
          </a:prstGeom>
          <a:noFill/>
        </p:spPr>
        <p:txBody>
          <a:bodyPr wrap="square" rtlCol="0">
            <a:spAutoFit/>
          </a:bodyPr>
          <a:lstStyle/>
          <a:p>
            <a:r>
              <a:rPr lang="zh-CN" altLang="en-US" sz="2400">
                <a:solidFill>
                  <a:srgbClr val="C00000"/>
                </a:solidFill>
                <a:latin typeface="微软雅黑" panose="020B0503020204020204" pitchFamily="34" charset="-122"/>
                <a:ea typeface="微软雅黑" panose="020B0503020204020204" pitchFamily="34" charset="-122"/>
                <a:cs typeface="楷体" panose="02010609060101010101" pitchFamily="49" charset="-122"/>
                <a:sym typeface="+mn-ea"/>
              </a:rPr>
              <a:t>环境安全合作</a:t>
            </a:r>
            <a:r>
              <a:rPr lang="zh-CN" altLang="en-US" sz="2400">
                <a:solidFill>
                  <a:schemeClr val="tx1"/>
                </a:solidFill>
                <a:latin typeface="微软雅黑" panose="020B0503020204020204" pitchFamily="34" charset="-122"/>
                <a:ea typeface="微软雅黑" panose="020B0503020204020204" pitchFamily="34" charset="-122"/>
                <a:cs typeface="楷体" panose="02010609060101010101" pitchFamily="49" charset="-122"/>
                <a:sym typeface="+mn-ea"/>
              </a:rPr>
              <a:t>是指各国均遵守相关</a:t>
            </a:r>
            <a:r>
              <a:rPr lang="zh-CN" altLang="en-US" sz="2400">
                <a:solidFill>
                  <a:srgbClr val="C00000"/>
                </a:solidFill>
                <a:latin typeface="微软雅黑" panose="020B0503020204020204" pitchFamily="34" charset="-122"/>
                <a:ea typeface="微软雅黑" panose="020B0503020204020204" pitchFamily="34" charset="-122"/>
                <a:cs typeface="楷体" panose="02010609060101010101" pitchFamily="49" charset="-122"/>
                <a:sym typeface="+mn-ea"/>
              </a:rPr>
              <a:t>国际环境公约和双边协定。</a:t>
            </a:r>
          </a:p>
        </p:txBody>
      </p:sp>
      <p:grpSp>
        <p:nvGrpSpPr>
          <p:cNvPr id="12" name="组合 11"/>
          <p:cNvGrpSpPr/>
          <p:nvPr>
            <p:custDataLst>
              <p:tags r:id="rId5"/>
            </p:custDataLst>
          </p:nvPr>
        </p:nvGrpSpPr>
        <p:grpSpPr>
          <a:xfrm>
            <a:off x="306199" y="939325"/>
            <a:ext cx="2506661" cy="539750"/>
            <a:chOff x="505" y="1469"/>
            <a:chExt cx="3096" cy="850"/>
          </a:xfrm>
        </p:grpSpPr>
        <p:sp>
          <p:nvSpPr>
            <p:cNvPr id="13" name="八边形 12"/>
            <p:cNvSpPr/>
            <p:nvPr>
              <p:custDataLst>
                <p:tags r:id="rId9"/>
              </p:custDataLst>
            </p:nvPr>
          </p:nvSpPr>
          <p:spPr>
            <a:xfrm>
              <a:off x="505" y="1469"/>
              <a:ext cx="665" cy="850"/>
            </a:xfrm>
            <a:prstGeom prst="octagon">
              <a:avLst/>
            </a:prstGeom>
            <a:solidFill>
              <a:srgbClr val="09ABAD"/>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ym typeface="+mn-ea"/>
                </a:rPr>
                <a:t>1</a:t>
              </a:r>
            </a:p>
          </p:txBody>
        </p:sp>
        <p:sp>
          <p:nvSpPr>
            <p:cNvPr id="14" name="剪去对角的矩形 16"/>
            <p:cNvSpPr/>
            <p:nvPr>
              <p:custDataLst>
                <p:tags r:id="rId10"/>
              </p:custDataLst>
            </p:nvPr>
          </p:nvSpPr>
          <p:spPr>
            <a:xfrm>
              <a:off x="1317" y="1524"/>
              <a:ext cx="2284" cy="780"/>
            </a:xfrm>
            <a:prstGeom prst="snip2DiagRect">
              <a:avLst/>
            </a:prstGeom>
            <a:solidFill>
              <a:srgbClr val="09ABAD"/>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2800" b="1">
                  <a:sym typeface="+mn-ea"/>
                </a:rPr>
                <a:t>冲突</a:t>
              </a:r>
            </a:p>
          </p:txBody>
        </p:sp>
      </p:grpSp>
      <p:grpSp>
        <p:nvGrpSpPr>
          <p:cNvPr id="15" name="组合 14"/>
          <p:cNvGrpSpPr/>
          <p:nvPr>
            <p:custDataLst>
              <p:tags r:id="rId6"/>
            </p:custDataLst>
          </p:nvPr>
        </p:nvGrpSpPr>
        <p:grpSpPr>
          <a:xfrm>
            <a:off x="306199" y="2660032"/>
            <a:ext cx="2506661" cy="539750"/>
            <a:chOff x="505" y="1469"/>
            <a:chExt cx="3096" cy="850"/>
          </a:xfrm>
        </p:grpSpPr>
        <p:sp>
          <p:nvSpPr>
            <p:cNvPr id="16" name="八边形 15"/>
            <p:cNvSpPr/>
            <p:nvPr>
              <p:custDataLst>
                <p:tags r:id="rId7"/>
              </p:custDataLst>
            </p:nvPr>
          </p:nvSpPr>
          <p:spPr>
            <a:xfrm>
              <a:off x="505" y="1469"/>
              <a:ext cx="665" cy="850"/>
            </a:xfrm>
            <a:prstGeom prst="octagon">
              <a:avLst/>
            </a:prstGeom>
            <a:solidFill>
              <a:srgbClr val="09ABAD"/>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ym typeface="+mn-ea"/>
                </a:rPr>
                <a:t>2</a:t>
              </a:r>
            </a:p>
          </p:txBody>
        </p:sp>
        <p:sp>
          <p:nvSpPr>
            <p:cNvPr id="17" name="剪去对角的矩形 16"/>
            <p:cNvSpPr/>
            <p:nvPr>
              <p:custDataLst>
                <p:tags r:id="rId8"/>
              </p:custDataLst>
            </p:nvPr>
          </p:nvSpPr>
          <p:spPr>
            <a:xfrm>
              <a:off x="1317" y="1524"/>
              <a:ext cx="2284" cy="780"/>
            </a:xfrm>
            <a:prstGeom prst="snip2DiagRect">
              <a:avLst/>
            </a:prstGeom>
            <a:solidFill>
              <a:srgbClr val="09ABAD"/>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2800" b="1">
                  <a:sym typeface="+mn-ea"/>
                </a:rPr>
                <a:t>合作</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par>
                                <p:cTn id="26" presetID="4" presetClass="entr" presetSubtype="16"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ox(in)">
                                      <p:cBhvr>
                                        <p:cTn id="2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custDataLst>
              <p:tags r:id="rId1"/>
            </p:custDataLst>
          </p:nvPr>
        </p:nvSpPr>
        <p:spPr>
          <a:xfrm>
            <a:off x="4732020" y="0"/>
            <a:ext cx="2019935" cy="650875"/>
          </a:xfrm>
          <a:prstGeom prst="rect">
            <a:avLst/>
          </a:prstGeom>
          <a:noFill/>
        </p:spPr>
        <p:txBody>
          <a:bodyPr wrap="square" anchor="t">
            <a:spAutoFit/>
          </a:bodyPr>
          <a:lstStyle/>
          <a:p>
            <a:pPr marL="0" marR="0" lvl="0" indent="0" algn="just" defTabSz="914400" rtl="0" eaLnBrk="1" fontAlgn="auto" latinLnBrk="0" hangingPunct="1">
              <a:lnSpc>
                <a:spcPct val="130000"/>
              </a:lnSpc>
              <a:spcBef>
                <a:spcPct val="0"/>
              </a:spcBef>
              <a:spcAft>
                <a:spcPts val="1200"/>
              </a:spcAft>
              <a:buClrTx/>
              <a:buSzTx/>
              <a:buFontTx/>
              <a:buNone/>
              <a:defRPr/>
            </a:pPr>
            <a:r>
              <a:rPr kumimoji="0" lang="zh-CN" altLang="en-US" sz="2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课堂小结</a:t>
            </a:r>
          </a:p>
        </p:txBody>
      </p:sp>
      <p:pic>
        <p:nvPicPr>
          <p:cNvPr id="4" name="Picture 2"/>
          <p:cNvPicPr>
            <a:picLocks noChangeAspect="1" noChangeArrowheads="1"/>
          </p:cNvPicPr>
          <p:nvPr>
            <p:custDataLst>
              <p:tags r:id="rId2"/>
            </p:custDataLst>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800985" y="866775"/>
            <a:ext cx="5782945" cy="5037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custDataLst>
              <p:tags r:id="rId2"/>
            </p:custDataLst>
          </p:nvPr>
        </p:nvGrpSpPr>
        <p:grpSpPr>
          <a:xfrm>
            <a:off x="66040" y="1671320"/>
            <a:ext cx="3311525" cy="4873625"/>
            <a:chOff x="316992" y="906018"/>
            <a:chExt cx="1615440" cy="3919728"/>
          </a:xfrm>
        </p:grpSpPr>
        <p:grpSp>
          <p:nvGrpSpPr>
            <p:cNvPr id="45" name="圆角矩形 44"/>
            <p:cNvGrpSpPr/>
            <p:nvPr>
              <p:custDataLst>
                <p:tags r:id="rId41"/>
              </p:custDataLst>
            </p:nvPr>
          </p:nvGrpSpPr>
          <p:grpSpPr>
            <a:xfrm>
              <a:off x="316992" y="906018"/>
              <a:ext cx="1615440" cy="3919728"/>
              <a:chOff x="316992" y="810768"/>
              <a:chExt cx="1615440" cy="3919728"/>
            </a:xfrm>
          </p:grpSpPr>
          <p:pic>
            <p:nvPicPr>
              <p:cNvPr id="954411" name="圆角矩形 44"/>
              <p:cNvPicPr>
                <a:picLocks noChangeArrowheads="1"/>
              </p:cNvPicPr>
              <p:nvPr>
                <p:custDataLst>
                  <p:tags r:id="rId48"/>
                </p:custDataLst>
              </p:nvPr>
            </p:nvPicPr>
            <p:blipFill>
              <a:blip r:embed="rId52">
                <a:extLst>
                  <a:ext uri="{28A0092B-C50C-407E-A947-70E740481C1C}">
                    <a14:useLocalDpi xmlns:a14="http://schemas.microsoft.com/office/drawing/2010/main" val="0"/>
                  </a:ext>
                </a:extLst>
              </a:blip>
              <a:stretch>
                <a:fillRect/>
              </a:stretch>
            </p:blipFill>
            <p:spPr bwMode="auto">
              <a:xfrm>
                <a:off x="316992" y="810768"/>
                <a:ext cx="1615440" cy="3919728"/>
              </a:xfrm>
              <a:prstGeom prst="rect">
                <a:avLst/>
              </a:prstGeom>
              <a:noFill/>
              <a:extLst>
                <a:ext uri="{909E8E84-426E-40DD-AFC4-6F175D3DCCD1}">
                  <a14:hiddenFill xmlns:a14="http://schemas.microsoft.com/office/drawing/2010/main">
                    <a:solidFill>
                      <a:srgbClr val="FFFFFF"/>
                    </a:solidFill>
                  </a14:hiddenFill>
                </a:ext>
              </a:extLst>
            </p:spPr>
          </p:pic>
          <p:sp>
            <p:nvSpPr>
              <p:cNvPr id="954412" name="Text Box 44"/>
              <p:cNvSpPr txBox="1">
                <a:spLocks noChangeArrowheads="1"/>
              </p:cNvSpPr>
              <p:nvPr>
                <p:custDataLst>
                  <p:tags r:id="rId49"/>
                </p:custDataLst>
              </p:nvPr>
            </p:nvSpPr>
            <p:spPr bwMode="auto">
              <a:xfrm>
                <a:off x="527301" y="1024089"/>
                <a:ext cx="1104622" cy="3408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7" tIns="46058" rIns="92117" bIns="46058" anchor="ctr"/>
              <a:lstStyle>
                <a:lvl1pPr defTabSz="1228725" eaLnBrk="0" hangingPunct="0">
                  <a:defRPr>
                    <a:solidFill>
                      <a:schemeClr val="tx1"/>
                    </a:solidFill>
                    <a:latin typeface="Arial" panose="020B0604020202020204" pitchFamily="34" charset="0"/>
                    <a:ea typeface="宋体" panose="02010600030101010101" pitchFamily="2" charset="-122"/>
                  </a:defRPr>
                </a:lvl1pPr>
                <a:lvl2pPr marL="998855" indent="-384175" defTabSz="1228725" eaLnBrk="0" hangingPunct="0">
                  <a:defRPr>
                    <a:solidFill>
                      <a:schemeClr val="tx1"/>
                    </a:solidFill>
                    <a:latin typeface="Arial" panose="020B0604020202020204" pitchFamily="34" charset="0"/>
                    <a:ea typeface="宋体" panose="02010600030101010101" pitchFamily="2" charset="-122"/>
                  </a:defRPr>
                </a:lvl2pPr>
                <a:lvl3pPr marL="1535430" indent="-306705" defTabSz="1228725" eaLnBrk="0" hangingPunct="0">
                  <a:defRPr>
                    <a:solidFill>
                      <a:schemeClr val="tx1"/>
                    </a:solidFill>
                    <a:latin typeface="Arial" panose="020B0604020202020204" pitchFamily="34" charset="0"/>
                    <a:ea typeface="宋体" panose="02010600030101010101" pitchFamily="2" charset="-122"/>
                  </a:defRPr>
                </a:lvl3pPr>
                <a:lvl4pPr marL="2149475" indent="-306705" defTabSz="1228725" eaLnBrk="0" hangingPunct="0">
                  <a:defRPr>
                    <a:solidFill>
                      <a:schemeClr val="tx1"/>
                    </a:solidFill>
                    <a:latin typeface="Arial" panose="020B0604020202020204" pitchFamily="34" charset="0"/>
                    <a:ea typeface="宋体" panose="02010600030101010101" pitchFamily="2" charset="-122"/>
                  </a:defRPr>
                </a:lvl4pPr>
                <a:lvl5pPr marL="2764155" indent="-307975" defTabSz="1228725" eaLnBrk="0" hangingPunct="0">
                  <a:defRPr>
                    <a:solidFill>
                      <a:schemeClr val="tx1"/>
                    </a:solidFill>
                    <a:latin typeface="Arial" panose="020B0604020202020204" pitchFamily="34" charset="0"/>
                    <a:ea typeface="宋体" panose="02010600030101010101" pitchFamily="2" charset="-122"/>
                  </a:defRPr>
                </a:lvl5pPr>
                <a:lvl6pPr marL="32213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微软雅黑" panose="020B0503020204020204" pitchFamily="34" charset="-122"/>
                  <a:ea typeface="微软雅黑" panose="020B0503020204020204" pitchFamily="34" charset="-122"/>
                </a:endParaRPr>
              </a:p>
            </p:txBody>
          </p:sp>
        </p:grpSp>
        <p:grpSp>
          <p:nvGrpSpPr>
            <p:cNvPr id="55" name="圆角矩形 54"/>
            <p:cNvGrpSpPr/>
            <p:nvPr>
              <p:custDataLst>
                <p:tags r:id="rId42"/>
              </p:custDataLst>
            </p:nvPr>
          </p:nvGrpSpPr>
          <p:grpSpPr>
            <a:xfrm>
              <a:off x="603504" y="1620098"/>
              <a:ext cx="950988" cy="2716486"/>
              <a:chOff x="603504" y="1524849"/>
              <a:chExt cx="950988" cy="2716486"/>
            </a:xfrm>
          </p:grpSpPr>
          <p:pic>
            <p:nvPicPr>
              <p:cNvPr id="954414" name="圆角矩形 54"/>
              <p:cNvPicPr>
                <a:picLocks noChangeArrowheads="1"/>
              </p:cNvPicPr>
              <p:nvPr>
                <p:custDataLst>
                  <p:tags r:id="rId46"/>
                </p:custDataLst>
              </p:nvPr>
            </p:nvPicPr>
            <p:blipFill>
              <a:blip r:embed="rId53">
                <a:extLst>
                  <a:ext uri="{28A0092B-C50C-407E-A947-70E740481C1C}">
                    <a14:useLocalDpi xmlns:a14="http://schemas.microsoft.com/office/drawing/2010/main" val="0"/>
                  </a:ext>
                </a:extLst>
              </a:blip>
              <a:stretch>
                <a:fillRect/>
              </a:stretch>
            </p:blipFill>
            <p:spPr bwMode="auto">
              <a:xfrm>
                <a:off x="603504" y="1524849"/>
                <a:ext cx="950988" cy="2716486"/>
              </a:xfrm>
              <a:prstGeom prst="rect">
                <a:avLst/>
              </a:prstGeom>
              <a:noFill/>
              <a:extLst>
                <a:ext uri="{909E8E84-426E-40DD-AFC4-6F175D3DCCD1}">
                  <a14:hiddenFill xmlns:a14="http://schemas.microsoft.com/office/drawing/2010/main">
                    <a:solidFill>
                      <a:srgbClr val="FFFFFF"/>
                    </a:solidFill>
                  </a14:hiddenFill>
                </a:ext>
              </a:extLst>
            </p:spPr>
          </p:pic>
          <p:sp>
            <p:nvSpPr>
              <p:cNvPr id="954415" name="Text Box 47"/>
              <p:cNvSpPr txBox="1">
                <a:spLocks noChangeArrowheads="1"/>
              </p:cNvSpPr>
              <p:nvPr>
                <p:custDataLst>
                  <p:tags r:id="rId47"/>
                </p:custDataLst>
              </p:nvPr>
            </p:nvSpPr>
            <p:spPr bwMode="auto">
              <a:xfrm>
                <a:off x="657257" y="1736426"/>
                <a:ext cx="844710" cy="2068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822" tIns="61411" rIns="122822" bIns="61411" anchor="ctr"/>
              <a:lstStyle>
                <a:lvl1pPr defTabSz="1228725" eaLnBrk="0" hangingPunct="0">
                  <a:defRPr>
                    <a:solidFill>
                      <a:schemeClr val="tx1"/>
                    </a:solidFill>
                    <a:latin typeface="Arial" panose="020B0604020202020204" pitchFamily="34" charset="0"/>
                    <a:ea typeface="宋体" panose="02010600030101010101" pitchFamily="2" charset="-122"/>
                  </a:defRPr>
                </a:lvl1pPr>
                <a:lvl2pPr marL="998855" indent="-384175" defTabSz="1228725" eaLnBrk="0" hangingPunct="0">
                  <a:defRPr>
                    <a:solidFill>
                      <a:schemeClr val="tx1"/>
                    </a:solidFill>
                    <a:latin typeface="Arial" panose="020B0604020202020204" pitchFamily="34" charset="0"/>
                    <a:ea typeface="宋体" panose="02010600030101010101" pitchFamily="2" charset="-122"/>
                  </a:defRPr>
                </a:lvl2pPr>
                <a:lvl3pPr marL="1535430" indent="-306705" defTabSz="1228725" eaLnBrk="0" hangingPunct="0">
                  <a:defRPr>
                    <a:solidFill>
                      <a:schemeClr val="tx1"/>
                    </a:solidFill>
                    <a:latin typeface="Arial" panose="020B0604020202020204" pitchFamily="34" charset="0"/>
                    <a:ea typeface="宋体" panose="02010600030101010101" pitchFamily="2" charset="-122"/>
                  </a:defRPr>
                </a:lvl3pPr>
                <a:lvl4pPr marL="2149475" indent="-306705" defTabSz="1228725" eaLnBrk="0" hangingPunct="0">
                  <a:defRPr>
                    <a:solidFill>
                      <a:schemeClr val="tx1"/>
                    </a:solidFill>
                    <a:latin typeface="Arial" panose="020B0604020202020204" pitchFamily="34" charset="0"/>
                    <a:ea typeface="宋体" panose="02010600030101010101" pitchFamily="2" charset="-122"/>
                  </a:defRPr>
                </a:lvl4pPr>
                <a:lvl5pPr marL="2764155" indent="-307975" defTabSz="1228725" eaLnBrk="0" hangingPunct="0">
                  <a:defRPr>
                    <a:solidFill>
                      <a:schemeClr val="tx1"/>
                    </a:solidFill>
                    <a:latin typeface="Arial" panose="020B0604020202020204" pitchFamily="34" charset="0"/>
                    <a:ea typeface="宋体" panose="02010600030101010101" pitchFamily="2" charset="-122"/>
                  </a:defRPr>
                </a:lvl5pPr>
                <a:lvl6pPr marL="32213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charset="0"/>
                  <a:ea typeface="微软雅黑" panose="020B0503020204020204" pitchFamily="34" charset="-122"/>
                </a:endParaRPr>
              </a:p>
            </p:txBody>
          </p:sp>
        </p:grpSp>
        <p:sp>
          <p:nvSpPr>
            <p:cNvPr id="56" name="文本框 26"/>
            <p:cNvSpPr txBox="1"/>
            <p:nvPr>
              <p:custDataLst>
                <p:tags r:id="rId43"/>
              </p:custDataLst>
            </p:nvPr>
          </p:nvSpPr>
          <p:spPr>
            <a:xfrm>
              <a:off x="689616" y="1118965"/>
              <a:ext cx="779991" cy="500499"/>
            </a:xfrm>
            <a:prstGeom prst="rect">
              <a:avLst/>
            </a:prstGeom>
            <a:noFill/>
          </p:spPr>
          <p:txBody>
            <a:bodyPr wrap="square" lIns="68580" tIns="34290" rIns="68580" bIns="34290">
              <a:spAutoFit/>
            </a:bodyPr>
            <a:lstStyle/>
            <a:p>
              <a:pPr algn="ctr" fontAlgn="auto">
                <a:spcBef>
                  <a:spcPct val="0"/>
                </a:spcBef>
                <a:spcAft>
                  <a:spcPct val="0"/>
                </a:spcAft>
                <a:defRPr/>
              </a:pPr>
              <a:r>
                <a:rPr lang="en-US" altLang="zh-CN" sz="3600">
                  <a:solidFill>
                    <a:srgbClr val="03AEC0"/>
                  </a:solidFill>
                  <a:effectLst>
                    <a:innerShdw blurRad="63500" dist="50800" dir="13500000">
                      <a:prstClr val="black">
                        <a:alpha val="50000"/>
                      </a:prstClr>
                    </a:innerShdw>
                  </a:effectLst>
                  <a:latin typeface="Impact" panose="020B0806030902050204" pitchFamily="34" charset="0"/>
                  <a:ea typeface="微软雅黑" panose="020B0503020204020204" pitchFamily="34" charset="-122"/>
                </a:rPr>
                <a:t>01</a:t>
              </a:r>
              <a:endParaRPr lang="zh-CN" altLang="en-US" sz="3600">
                <a:solidFill>
                  <a:srgbClr val="03AEC0"/>
                </a:solidFill>
                <a:effectLst>
                  <a:innerShdw blurRad="63500" dist="50800" dir="13500000">
                    <a:prstClr val="black">
                      <a:alpha val="50000"/>
                    </a:prstClr>
                  </a:innerShdw>
                </a:effectLst>
                <a:latin typeface="Impact" panose="020B0806030902050204" pitchFamily="34" charset="0"/>
                <a:ea typeface="微软雅黑" panose="020B0503020204020204" pitchFamily="34" charset="-122"/>
              </a:endParaRPr>
            </a:p>
          </p:txBody>
        </p:sp>
        <p:sp>
          <p:nvSpPr>
            <p:cNvPr id="954418" name="文本框 46"/>
            <p:cNvSpPr txBox="1">
              <a:spLocks noChangeArrowheads="1"/>
            </p:cNvSpPr>
            <p:nvPr>
              <p:custDataLst>
                <p:tags r:id="rId44"/>
              </p:custDataLst>
            </p:nvPr>
          </p:nvSpPr>
          <p:spPr bwMode="auto">
            <a:xfrm>
              <a:off x="641613" y="1784602"/>
              <a:ext cx="917506" cy="419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7" tIns="46058" rIns="92117" bIns="46058">
              <a:spAutoFit/>
            </a:bodyPr>
            <a:lstStyle>
              <a:lvl1pPr defTabSz="1228725" eaLnBrk="0" hangingPunct="0">
                <a:defRPr>
                  <a:solidFill>
                    <a:schemeClr val="tx1"/>
                  </a:solidFill>
                  <a:latin typeface="Arial" panose="020B0604020202020204" pitchFamily="34" charset="0"/>
                  <a:ea typeface="宋体" panose="02010600030101010101" pitchFamily="2" charset="-122"/>
                </a:defRPr>
              </a:lvl1pPr>
              <a:lvl2pPr marL="998855" indent="-384175" defTabSz="1228725" eaLnBrk="0" hangingPunct="0">
                <a:defRPr>
                  <a:solidFill>
                    <a:schemeClr val="tx1"/>
                  </a:solidFill>
                  <a:latin typeface="Arial" panose="020B0604020202020204" pitchFamily="34" charset="0"/>
                  <a:ea typeface="宋体" panose="02010600030101010101" pitchFamily="2" charset="-122"/>
                </a:defRPr>
              </a:lvl2pPr>
              <a:lvl3pPr marL="1535430" indent="-306705" defTabSz="1228725" eaLnBrk="0" hangingPunct="0">
                <a:defRPr>
                  <a:solidFill>
                    <a:schemeClr val="tx1"/>
                  </a:solidFill>
                  <a:latin typeface="Arial" panose="020B0604020202020204" pitchFamily="34" charset="0"/>
                  <a:ea typeface="宋体" panose="02010600030101010101" pitchFamily="2" charset="-122"/>
                </a:defRPr>
              </a:lvl3pPr>
              <a:lvl4pPr marL="2149475" indent="-306705" defTabSz="1228725" eaLnBrk="0" hangingPunct="0">
                <a:defRPr>
                  <a:solidFill>
                    <a:schemeClr val="tx1"/>
                  </a:solidFill>
                  <a:latin typeface="Arial" panose="020B0604020202020204" pitchFamily="34" charset="0"/>
                  <a:ea typeface="宋体" panose="02010600030101010101" pitchFamily="2" charset="-122"/>
                </a:defRPr>
              </a:lvl4pPr>
              <a:lvl5pPr marL="2764155" indent="-307975" defTabSz="1228725" eaLnBrk="0" hangingPunct="0">
                <a:defRPr>
                  <a:solidFill>
                    <a:schemeClr val="tx1"/>
                  </a:solidFill>
                  <a:latin typeface="Arial" panose="020B0604020202020204" pitchFamily="34" charset="0"/>
                  <a:ea typeface="宋体" panose="02010600030101010101" pitchFamily="2" charset="-122"/>
                </a:defRPr>
              </a:lvl5pPr>
              <a:lvl6pPr marL="32213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a:solidFill>
                    <a:schemeClr val="bg1"/>
                  </a:solidFill>
                  <a:latin typeface="微软雅黑" panose="020B0503020204020204" pitchFamily="34" charset="-122"/>
                  <a:ea typeface="微软雅黑" panose="020B0503020204020204" pitchFamily="34" charset="-122"/>
                </a:rPr>
                <a:t>区域认知</a:t>
              </a:r>
            </a:p>
          </p:txBody>
        </p:sp>
        <p:sp>
          <p:nvSpPr>
            <p:cNvPr id="954419" name="文本框 47"/>
            <p:cNvSpPr txBox="1">
              <a:spLocks noChangeArrowheads="1"/>
            </p:cNvSpPr>
            <p:nvPr>
              <p:custDataLst>
                <p:tags r:id="rId45"/>
              </p:custDataLst>
            </p:nvPr>
          </p:nvSpPr>
          <p:spPr bwMode="auto">
            <a:xfrm>
              <a:off x="637359" y="2204176"/>
              <a:ext cx="885271" cy="2152658"/>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92117" tIns="46058" rIns="92117" bIns="46058">
              <a:spAutoFit/>
            </a:bodyPr>
            <a:lstStyle>
              <a:defPPr>
                <a:defRPr lang="zh-CN"/>
              </a:defPPr>
              <a:lvl1pPr lvl="0" algn="just" defTabSz="1228725">
                <a:lnSpc>
                  <a:spcPct val="120000"/>
                </a:lnSpc>
                <a:buClrTx/>
                <a:buSzTx/>
                <a:buFontTx/>
                <a:defRPr sz="2000">
                  <a:solidFill>
                    <a:schemeClr val="bg1"/>
                  </a:solidFill>
                  <a:latin typeface="微软雅黑" panose="020B0503020204020204" pitchFamily="34" charset="-122"/>
                  <a:ea typeface="微软雅黑" panose="020B0503020204020204" pitchFamily="34" charset="-122"/>
                </a:defRPr>
              </a:lvl1pPr>
              <a:lvl2pPr marL="998855" indent="-384175" defTabSz="1228725" eaLnBrk="0" hangingPunct="0">
                <a:defRPr>
                  <a:latin typeface="Arial" panose="020B0604020202020204" pitchFamily="34" charset="0"/>
                  <a:ea typeface="宋体" panose="02010600030101010101" pitchFamily="2" charset="-122"/>
                </a:defRPr>
              </a:lvl2pPr>
              <a:lvl3pPr marL="1535430" indent="-306705" defTabSz="1228725" eaLnBrk="0" hangingPunct="0">
                <a:defRPr>
                  <a:latin typeface="Arial" panose="020B0604020202020204" pitchFamily="34" charset="0"/>
                  <a:ea typeface="宋体" panose="02010600030101010101" pitchFamily="2" charset="-122"/>
                </a:defRPr>
              </a:lvl3pPr>
              <a:lvl4pPr marL="2149475" indent="-306705" defTabSz="1228725" eaLnBrk="0" hangingPunct="0">
                <a:defRPr>
                  <a:latin typeface="Arial" panose="020B0604020202020204" pitchFamily="34" charset="0"/>
                  <a:ea typeface="宋体" panose="02010600030101010101" pitchFamily="2" charset="-122"/>
                </a:defRPr>
              </a:lvl4pPr>
              <a:lvl5pPr marL="2764155" indent="-307975" defTabSz="1228725" eaLnBrk="0" hangingPunct="0">
                <a:defRPr>
                  <a:latin typeface="Arial" panose="020B0604020202020204" pitchFamily="34" charset="0"/>
                  <a:ea typeface="宋体" panose="02010600030101010101" pitchFamily="2" charset="-122"/>
                </a:defRPr>
              </a:lvl5pPr>
              <a:lvl6pPr marL="3221355" indent="-307975" defTabSz="1228725" eaLnBrk="0" fontAlgn="base" hangingPunct="0">
                <a:spcBef>
                  <a:spcPct val="0"/>
                </a:spcBef>
                <a:spcAft>
                  <a:spcPct val="0"/>
                </a:spcAft>
                <a:defRPr>
                  <a:latin typeface="Arial" panose="020B0604020202020204" pitchFamily="34" charset="0"/>
                  <a:ea typeface="宋体" panose="02010600030101010101" pitchFamily="2" charset="-122"/>
                </a:defRPr>
              </a:lvl6pPr>
              <a:lvl7pPr marL="3678555" indent="-307975" defTabSz="1228725" eaLnBrk="0" fontAlgn="base" hangingPunct="0">
                <a:spcBef>
                  <a:spcPct val="0"/>
                </a:spcBef>
                <a:spcAft>
                  <a:spcPct val="0"/>
                </a:spcAft>
                <a:defRPr>
                  <a:latin typeface="Arial" panose="020B0604020202020204" pitchFamily="34" charset="0"/>
                  <a:ea typeface="宋体" panose="02010600030101010101" pitchFamily="2" charset="-122"/>
                </a:defRPr>
              </a:lvl7pPr>
              <a:lvl8pPr marL="4135755" indent="-307975" defTabSz="1228725" eaLnBrk="0" fontAlgn="base" hangingPunct="0">
                <a:spcBef>
                  <a:spcPct val="0"/>
                </a:spcBef>
                <a:spcAft>
                  <a:spcPct val="0"/>
                </a:spcAft>
                <a:defRPr>
                  <a:latin typeface="Arial" panose="020B0604020202020204" pitchFamily="34" charset="0"/>
                  <a:ea typeface="宋体" panose="02010600030101010101" pitchFamily="2" charset="-122"/>
                </a:defRPr>
              </a:lvl8pPr>
              <a:lvl9pPr marL="4592955" indent="-307975" defTabSz="1228725" eaLnBrk="0" fontAlgn="base" hangingPunct="0">
                <a:spcBef>
                  <a:spcPct val="0"/>
                </a:spcBef>
                <a:spcAft>
                  <a:spcPct val="0"/>
                </a:spcAft>
                <a:defRPr>
                  <a:latin typeface="Arial" panose="020B0604020202020204" pitchFamily="34" charset="0"/>
                  <a:ea typeface="宋体" panose="02010600030101010101" pitchFamily="2" charset="-122"/>
                </a:defRPr>
              </a:lvl9pPr>
            </a:lstStyle>
            <a:p>
              <a:pPr lvl="0" algn="just">
                <a:lnSpc>
                  <a:spcPct val="140000"/>
                </a:lnSpc>
                <a:buFont typeface="+mj-lt"/>
                <a:defRPr/>
              </a:pPr>
              <a:r>
                <a:rPr lang="zh-CN" altLang="en-US" kern="100">
                  <a:solidFill>
                    <a:prstClr val="white"/>
                  </a:solidFill>
                  <a:cs typeface="Times New Roman" panose="02020603050405020304" pitchFamily="18" charset="0"/>
                  <a:sym typeface="+mn-ea"/>
                </a:rPr>
                <a:t>结合资料，说明突发环境事件的概念、类型、特点和对国家安全的影响。</a:t>
              </a:r>
            </a:p>
          </p:txBody>
        </p:sp>
      </p:grpSp>
      <p:grpSp>
        <p:nvGrpSpPr>
          <p:cNvPr id="954421" name="组合 60"/>
          <p:cNvGrpSpPr/>
          <p:nvPr>
            <p:custDataLst>
              <p:tags r:id="rId3"/>
            </p:custDataLst>
          </p:nvPr>
        </p:nvGrpSpPr>
        <p:grpSpPr>
          <a:xfrm>
            <a:off x="5875020" y="1671320"/>
            <a:ext cx="3308350" cy="4873625"/>
            <a:chOff x="316635" y="906018"/>
            <a:chExt cx="1615440" cy="3919728"/>
          </a:xfrm>
        </p:grpSpPr>
        <p:grpSp>
          <p:nvGrpSpPr>
            <p:cNvPr id="63" name="圆角矩形 62"/>
            <p:cNvGrpSpPr/>
            <p:nvPr>
              <p:custDataLst>
                <p:tags r:id="rId32"/>
              </p:custDataLst>
            </p:nvPr>
          </p:nvGrpSpPr>
          <p:grpSpPr>
            <a:xfrm>
              <a:off x="316635" y="906018"/>
              <a:ext cx="1615440" cy="3919728"/>
              <a:chOff x="2054352" y="810768"/>
              <a:chExt cx="1615440" cy="3919728"/>
            </a:xfrm>
          </p:grpSpPr>
          <p:pic>
            <p:nvPicPr>
              <p:cNvPr id="954423" name="圆角矩形 62"/>
              <p:cNvPicPr>
                <a:picLocks noChangeArrowheads="1"/>
              </p:cNvPicPr>
              <p:nvPr>
                <p:custDataLst>
                  <p:tags r:id="rId39"/>
                </p:custDataLst>
              </p:nvPr>
            </p:nvPicPr>
            <p:blipFill>
              <a:blip r:embed="rId52">
                <a:extLst>
                  <a:ext uri="{28A0092B-C50C-407E-A947-70E740481C1C}">
                    <a14:useLocalDpi xmlns:a14="http://schemas.microsoft.com/office/drawing/2010/main" val="0"/>
                  </a:ext>
                </a:extLst>
              </a:blip>
              <a:stretch>
                <a:fillRect/>
              </a:stretch>
            </p:blipFill>
            <p:spPr bwMode="auto">
              <a:xfrm>
                <a:off x="2054352" y="810768"/>
                <a:ext cx="1615440" cy="3919728"/>
              </a:xfrm>
              <a:prstGeom prst="rect">
                <a:avLst/>
              </a:prstGeom>
              <a:noFill/>
              <a:extLst>
                <a:ext uri="{909E8E84-426E-40DD-AFC4-6F175D3DCCD1}">
                  <a14:hiddenFill xmlns:a14="http://schemas.microsoft.com/office/drawing/2010/main">
                    <a:solidFill>
                      <a:srgbClr val="FFFFFF"/>
                    </a:solidFill>
                  </a14:hiddenFill>
                </a:ext>
              </a:extLst>
            </p:spPr>
          </p:pic>
          <p:sp>
            <p:nvSpPr>
              <p:cNvPr id="954424" name="Text Box 56"/>
              <p:cNvSpPr txBox="1">
                <a:spLocks noChangeArrowheads="1"/>
              </p:cNvSpPr>
              <p:nvPr>
                <p:custDataLst>
                  <p:tags r:id="rId40"/>
                </p:custDataLst>
              </p:nvPr>
            </p:nvSpPr>
            <p:spPr bwMode="auto">
              <a:xfrm>
                <a:off x="2265018" y="1024089"/>
                <a:ext cx="1104622" cy="3408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7" tIns="46058" rIns="92117" bIns="46058" anchor="ctr"/>
              <a:lstStyle>
                <a:lvl1pPr defTabSz="1228725" eaLnBrk="0" hangingPunct="0">
                  <a:defRPr>
                    <a:solidFill>
                      <a:schemeClr val="tx1"/>
                    </a:solidFill>
                    <a:latin typeface="Arial" panose="020B0604020202020204" pitchFamily="34" charset="0"/>
                    <a:ea typeface="宋体" panose="02010600030101010101" pitchFamily="2" charset="-122"/>
                  </a:defRPr>
                </a:lvl1pPr>
                <a:lvl2pPr marL="998855" indent="-384175" defTabSz="1228725" eaLnBrk="0" hangingPunct="0">
                  <a:defRPr>
                    <a:solidFill>
                      <a:schemeClr val="tx1"/>
                    </a:solidFill>
                    <a:latin typeface="Arial" panose="020B0604020202020204" pitchFamily="34" charset="0"/>
                    <a:ea typeface="宋体" panose="02010600030101010101" pitchFamily="2" charset="-122"/>
                  </a:defRPr>
                </a:lvl2pPr>
                <a:lvl3pPr marL="1535430" indent="-306705" defTabSz="1228725" eaLnBrk="0" hangingPunct="0">
                  <a:defRPr>
                    <a:solidFill>
                      <a:schemeClr val="tx1"/>
                    </a:solidFill>
                    <a:latin typeface="Arial" panose="020B0604020202020204" pitchFamily="34" charset="0"/>
                    <a:ea typeface="宋体" panose="02010600030101010101" pitchFamily="2" charset="-122"/>
                  </a:defRPr>
                </a:lvl3pPr>
                <a:lvl4pPr marL="2149475" indent="-306705" defTabSz="1228725" eaLnBrk="0" hangingPunct="0">
                  <a:defRPr>
                    <a:solidFill>
                      <a:schemeClr val="tx1"/>
                    </a:solidFill>
                    <a:latin typeface="Arial" panose="020B0604020202020204" pitchFamily="34" charset="0"/>
                    <a:ea typeface="宋体" panose="02010600030101010101" pitchFamily="2" charset="-122"/>
                  </a:defRPr>
                </a:lvl4pPr>
                <a:lvl5pPr marL="2764155" indent="-307975" defTabSz="1228725" eaLnBrk="0" hangingPunct="0">
                  <a:defRPr>
                    <a:solidFill>
                      <a:schemeClr val="tx1"/>
                    </a:solidFill>
                    <a:latin typeface="Arial" panose="020B0604020202020204" pitchFamily="34" charset="0"/>
                    <a:ea typeface="宋体" panose="02010600030101010101" pitchFamily="2" charset="-122"/>
                  </a:defRPr>
                </a:lvl5pPr>
                <a:lvl6pPr marL="32213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微软雅黑" panose="020B0503020204020204" pitchFamily="34" charset="-122"/>
                  <a:ea typeface="微软雅黑" panose="020B0503020204020204" pitchFamily="34" charset="-122"/>
                </a:endParaRPr>
              </a:p>
            </p:txBody>
          </p:sp>
        </p:grpSp>
        <p:grpSp>
          <p:nvGrpSpPr>
            <p:cNvPr id="64" name="圆角矩形 63"/>
            <p:cNvGrpSpPr/>
            <p:nvPr>
              <p:custDataLst>
                <p:tags r:id="rId33"/>
              </p:custDataLst>
            </p:nvPr>
          </p:nvGrpSpPr>
          <p:grpSpPr>
            <a:xfrm>
              <a:off x="603147" y="1619588"/>
              <a:ext cx="950970" cy="2716997"/>
              <a:chOff x="2340864" y="1524339"/>
              <a:chExt cx="950970" cy="2716997"/>
            </a:xfrm>
          </p:grpSpPr>
          <p:pic>
            <p:nvPicPr>
              <p:cNvPr id="954426" name="圆角矩形 63"/>
              <p:cNvPicPr>
                <a:picLocks noChangeArrowheads="1"/>
              </p:cNvPicPr>
              <p:nvPr>
                <p:custDataLst>
                  <p:tags r:id="rId37"/>
                </p:custDataLst>
              </p:nvPr>
            </p:nvPicPr>
            <p:blipFill>
              <a:blip r:embed="rId54">
                <a:extLst>
                  <a:ext uri="{28A0092B-C50C-407E-A947-70E740481C1C}">
                    <a14:useLocalDpi xmlns:a14="http://schemas.microsoft.com/office/drawing/2010/main" val="0"/>
                  </a:ext>
                </a:extLst>
              </a:blip>
              <a:stretch>
                <a:fillRect/>
              </a:stretch>
            </p:blipFill>
            <p:spPr bwMode="auto">
              <a:xfrm>
                <a:off x="2340864" y="1524339"/>
                <a:ext cx="950970" cy="2716997"/>
              </a:xfrm>
              <a:prstGeom prst="rect">
                <a:avLst/>
              </a:prstGeom>
              <a:noFill/>
              <a:extLst>
                <a:ext uri="{909E8E84-426E-40DD-AFC4-6F175D3DCCD1}">
                  <a14:hiddenFill xmlns:a14="http://schemas.microsoft.com/office/drawing/2010/main">
                    <a:solidFill>
                      <a:srgbClr val="FFFFFF"/>
                    </a:solidFill>
                  </a14:hiddenFill>
                </a:ext>
              </a:extLst>
            </p:spPr>
          </p:pic>
          <p:sp>
            <p:nvSpPr>
              <p:cNvPr id="954427" name="Text Box 59"/>
              <p:cNvSpPr txBox="1">
                <a:spLocks noChangeArrowheads="1"/>
              </p:cNvSpPr>
              <p:nvPr>
                <p:custDataLst>
                  <p:tags r:id="rId38"/>
                </p:custDataLst>
              </p:nvPr>
            </p:nvSpPr>
            <p:spPr bwMode="auto">
              <a:xfrm>
                <a:off x="2394974" y="1706805"/>
                <a:ext cx="844710" cy="2068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822" tIns="61411" rIns="122822" bIns="61411" anchor="ctr"/>
              <a:lstStyle>
                <a:lvl1pPr defTabSz="1228725" eaLnBrk="0" hangingPunct="0">
                  <a:defRPr>
                    <a:solidFill>
                      <a:schemeClr val="tx1"/>
                    </a:solidFill>
                    <a:latin typeface="Arial" panose="020B0604020202020204" pitchFamily="34" charset="0"/>
                    <a:ea typeface="宋体" panose="02010600030101010101" pitchFamily="2" charset="-122"/>
                  </a:defRPr>
                </a:lvl1pPr>
                <a:lvl2pPr marL="998855" indent="-384175" defTabSz="1228725" eaLnBrk="0" hangingPunct="0">
                  <a:defRPr>
                    <a:solidFill>
                      <a:schemeClr val="tx1"/>
                    </a:solidFill>
                    <a:latin typeface="Arial" panose="020B0604020202020204" pitchFamily="34" charset="0"/>
                    <a:ea typeface="宋体" panose="02010600030101010101" pitchFamily="2" charset="-122"/>
                  </a:defRPr>
                </a:lvl2pPr>
                <a:lvl3pPr marL="1535430" indent="-306705" defTabSz="1228725" eaLnBrk="0" hangingPunct="0">
                  <a:defRPr>
                    <a:solidFill>
                      <a:schemeClr val="tx1"/>
                    </a:solidFill>
                    <a:latin typeface="Arial" panose="020B0604020202020204" pitchFamily="34" charset="0"/>
                    <a:ea typeface="宋体" panose="02010600030101010101" pitchFamily="2" charset="-122"/>
                  </a:defRPr>
                </a:lvl3pPr>
                <a:lvl4pPr marL="2149475" indent="-306705" defTabSz="1228725" eaLnBrk="0" hangingPunct="0">
                  <a:defRPr>
                    <a:solidFill>
                      <a:schemeClr val="tx1"/>
                    </a:solidFill>
                    <a:latin typeface="Arial" panose="020B0604020202020204" pitchFamily="34" charset="0"/>
                    <a:ea typeface="宋体" panose="02010600030101010101" pitchFamily="2" charset="-122"/>
                  </a:defRPr>
                </a:lvl4pPr>
                <a:lvl5pPr marL="2764155" indent="-307975" defTabSz="1228725" eaLnBrk="0" hangingPunct="0">
                  <a:defRPr>
                    <a:solidFill>
                      <a:schemeClr val="tx1"/>
                    </a:solidFill>
                    <a:latin typeface="Arial" panose="020B0604020202020204" pitchFamily="34" charset="0"/>
                    <a:ea typeface="宋体" panose="02010600030101010101" pitchFamily="2" charset="-122"/>
                  </a:defRPr>
                </a:lvl5pPr>
                <a:lvl6pPr marL="32213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charset="0"/>
                  <a:ea typeface="微软雅黑" panose="020B0503020204020204" pitchFamily="34" charset="-122"/>
                </a:endParaRPr>
              </a:p>
            </p:txBody>
          </p:sp>
        </p:grpSp>
        <p:sp>
          <p:nvSpPr>
            <p:cNvPr id="65" name="文本框 26"/>
            <p:cNvSpPr txBox="1"/>
            <p:nvPr>
              <p:custDataLst>
                <p:tags r:id="rId34"/>
              </p:custDataLst>
            </p:nvPr>
          </p:nvSpPr>
          <p:spPr>
            <a:xfrm>
              <a:off x="689616" y="1118965"/>
              <a:ext cx="779991" cy="500499"/>
            </a:xfrm>
            <a:prstGeom prst="rect">
              <a:avLst/>
            </a:prstGeom>
            <a:noFill/>
          </p:spPr>
          <p:txBody>
            <a:bodyPr lIns="68580" tIns="34290" rIns="68580" bIns="34290">
              <a:spAutoFit/>
            </a:bodyPr>
            <a:lstStyle/>
            <a:p>
              <a:pPr algn="ctr" fontAlgn="auto">
                <a:spcBef>
                  <a:spcPct val="0"/>
                </a:spcBef>
                <a:spcAft>
                  <a:spcPct val="0"/>
                </a:spcAft>
                <a:defRPr/>
              </a:pPr>
              <a:r>
                <a:rPr lang="en-US" altLang="zh-CN" sz="3600">
                  <a:solidFill>
                    <a:srgbClr val="DB4141"/>
                  </a:solidFill>
                  <a:effectLst>
                    <a:innerShdw blurRad="63500" dist="50800" dir="13500000">
                      <a:prstClr val="black">
                        <a:alpha val="50000"/>
                      </a:prstClr>
                    </a:innerShdw>
                  </a:effectLst>
                  <a:latin typeface="Impact" panose="020B0806030902050204" pitchFamily="34" charset="0"/>
                  <a:ea typeface="微软雅黑" panose="020B0503020204020204" pitchFamily="34" charset="-122"/>
                </a:rPr>
                <a:t>04</a:t>
              </a:r>
              <a:endParaRPr lang="zh-CN" altLang="en-US" sz="3600">
                <a:solidFill>
                  <a:srgbClr val="DB4141"/>
                </a:solidFill>
                <a:effectLst>
                  <a:innerShdw blurRad="63500" dist="50800" dir="13500000">
                    <a:prstClr val="black">
                      <a:alpha val="50000"/>
                    </a:prstClr>
                  </a:innerShdw>
                </a:effectLst>
                <a:latin typeface="Impact" panose="020B0806030902050204" pitchFamily="34" charset="0"/>
                <a:ea typeface="微软雅黑" panose="020B0503020204020204" pitchFamily="34" charset="-122"/>
              </a:endParaRPr>
            </a:p>
          </p:txBody>
        </p:sp>
        <p:sp>
          <p:nvSpPr>
            <p:cNvPr id="954429" name="文本框 46"/>
            <p:cNvSpPr txBox="1">
              <a:spLocks noChangeArrowheads="1"/>
            </p:cNvSpPr>
            <p:nvPr>
              <p:custDataLst>
                <p:tags r:id="rId35"/>
              </p:custDataLst>
            </p:nvPr>
          </p:nvSpPr>
          <p:spPr bwMode="auto">
            <a:xfrm>
              <a:off x="516006" y="1769126"/>
              <a:ext cx="1131118" cy="419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117" tIns="46058" rIns="92117" bIns="46058">
              <a:spAutoFit/>
            </a:bodyPr>
            <a:lstStyle>
              <a:lvl1pPr defTabSz="1228725" eaLnBrk="0" hangingPunct="0">
                <a:defRPr>
                  <a:solidFill>
                    <a:schemeClr val="tx1"/>
                  </a:solidFill>
                  <a:latin typeface="Arial" panose="020B0604020202020204" pitchFamily="34" charset="0"/>
                  <a:ea typeface="宋体" panose="02010600030101010101" pitchFamily="2" charset="-122"/>
                </a:defRPr>
              </a:lvl1pPr>
              <a:lvl2pPr marL="998855" indent="-384175" defTabSz="1228725" eaLnBrk="0" hangingPunct="0">
                <a:defRPr>
                  <a:solidFill>
                    <a:schemeClr val="tx1"/>
                  </a:solidFill>
                  <a:latin typeface="Arial" panose="020B0604020202020204" pitchFamily="34" charset="0"/>
                  <a:ea typeface="宋体" panose="02010600030101010101" pitchFamily="2" charset="-122"/>
                </a:defRPr>
              </a:lvl2pPr>
              <a:lvl3pPr marL="1535430" indent="-306705" defTabSz="1228725" eaLnBrk="0" hangingPunct="0">
                <a:defRPr>
                  <a:solidFill>
                    <a:schemeClr val="tx1"/>
                  </a:solidFill>
                  <a:latin typeface="Arial" panose="020B0604020202020204" pitchFamily="34" charset="0"/>
                  <a:ea typeface="宋体" panose="02010600030101010101" pitchFamily="2" charset="-122"/>
                </a:defRPr>
              </a:lvl3pPr>
              <a:lvl4pPr marL="2149475" indent="-306705" defTabSz="1228725" eaLnBrk="0" hangingPunct="0">
                <a:defRPr>
                  <a:solidFill>
                    <a:schemeClr val="tx1"/>
                  </a:solidFill>
                  <a:latin typeface="Arial" panose="020B0604020202020204" pitchFamily="34" charset="0"/>
                  <a:ea typeface="宋体" panose="02010600030101010101" pitchFamily="2" charset="-122"/>
                </a:defRPr>
              </a:lvl4pPr>
              <a:lvl5pPr marL="2764155" indent="-307975" defTabSz="1228725" eaLnBrk="0" hangingPunct="0">
                <a:defRPr>
                  <a:solidFill>
                    <a:schemeClr val="tx1"/>
                  </a:solidFill>
                  <a:latin typeface="Arial" panose="020B0604020202020204" pitchFamily="34" charset="0"/>
                  <a:ea typeface="宋体" panose="02010600030101010101" pitchFamily="2" charset="-122"/>
                </a:defRPr>
              </a:lvl5pPr>
              <a:lvl6pPr marL="32213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ClrTx/>
                <a:buSzTx/>
                <a:buFontTx/>
              </a:pPr>
              <a:r>
                <a:rPr lang="zh-CN" altLang="en-US" sz="2800" b="1">
                  <a:solidFill>
                    <a:schemeClr val="bg1"/>
                  </a:solidFill>
                  <a:latin typeface="微软雅黑" panose="020B0503020204020204" pitchFamily="34" charset="-122"/>
                  <a:ea typeface="微软雅黑" panose="020B0503020204020204" pitchFamily="34" charset="-122"/>
                </a:rPr>
                <a:t>地理实</a:t>
              </a:r>
              <a:r>
                <a:rPr lang="zh-CN" altLang="en-US" sz="2800" b="1">
                  <a:solidFill>
                    <a:schemeClr val="bg1"/>
                  </a:solidFill>
                  <a:latin typeface="微软雅黑" panose="020B0503020204020204" pitchFamily="34" charset="-122"/>
                  <a:ea typeface="微软雅黑" panose="020B0503020204020204" pitchFamily="34" charset="-122"/>
                  <a:sym typeface="+mn-ea"/>
                </a:rPr>
                <a:t>践力</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954430" name="文本框 47"/>
            <p:cNvSpPr txBox="1">
              <a:spLocks noChangeArrowheads="1"/>
            </p:cNvSpPr>
            <p:nvPr>
              <p:custDataLst>
                <p:tags r:id="rId36"/>
              </p:custDataLst>
            </p:nvPr>
          </p:nvSpPr>
          <p:spPr bwMode="auto">
            <a:xfrm>
              <a:off x="636619" y="2213369"/>
              <a:ext cx="885925" cy="2152658"/>
            </a:xfrm>
            <a:prstGeom prst="rect">
              <a:avLst/>
            </a:prstGeom>
            <a:noFill/>
            <a:ln>
              <a:noFill/>
            </a:ln>
            <a:extLst>
              <a:ext uri="{909E8E84-426E-40DD-AFC4-6F175D3DCCD1}">
                <a14:hiddenFill xmlns:a14="http://schemas.microsoft.com/office/drawing/2010/main">
                  <a:solidFill>
                    <a:srgbClr val="FFFFFF"/>
                  </a:solidFill>
                </a14:hiddenFill>
              </a:ext>
            </a:extLst>
          </p:spPr>
          <p:txBody>
            <a:bodyPr lIns="92117" tIns="46058" rIns="92117" bIns="46058">
              <a:spAutoFit/>
            </a:bodyPr>
            <a:lstStyle>
              <a:defPPr>
                <a:defRPr lang="zh-CN"/>
              </a:defPPr>
              <a:lvl1pPr lvl="0" algn="just" defTabSz="1228725">
                <a:lnSpc>
                  <a:spcPct val="120000"/>
                </a:lnSpc>
                <a:buClrTx/>
                <a:buSzTx/>
                <a:buFontTx/>
                <a:defRPr sz="2000">
                  <a:solidFill>
                    <a:schemeClr val="bg1"/>
                  </a:solidFill>
                  <a:latin typeface="微软雅黑" panose="020B0503020204020204" pitchFamily="34" charset="-122"/>
                  <a:ea typeface="微软雅黑" panose="020B0503020204020204" pitchFamily="34" charset="-122"/>
                </a:defRPr>
              </a:lvl1pPr>
              <a:lvl2pPr marL="998855" indent="-384175" defTabSz="1228725" eaLnBrk="0" hangingPunct="0">
                <a:defRPr>
                  <a:latin typeface="Arial" panose="020B0604020202020204" pitchFamily="34" charset="0"/>
                  <a:ea typeface="宋体" panose="02010600030101010101" pitchFamily="2" charset="-122"/>
                </a:defRPr>
              </a:lvl2pPr>
              <a:lvl3pPr marL="1535430" indent="-306705" defTabSz="1228725" eaLnBrk="0" hangingPunct="0">
                <a:defRPr>
                  <a:latin typeface="Arial" panose="020B0604020202020204" pitchFamily="34" charset="0"/>
                  <a:ea typeface="宋体" panose="02010600030101010101" pitchFamily="2" charset="-122"/>
                </a:defRPr>
              </a:lvl3pPr>
              <a:lvl4pPr marL="2149475" indent="-306705" defTabSz="1228725" eaLnBrk="0" hangingPunct="0">
                <a:defRPr>
                  <a:latin typeface="Arial" panose="020B0604020202020204" pitchFamily="34" charset="0"/>
                  <a:ea typeface="宋体" panose="02010600030101010101" pitchFamily="2" charset="-122"/>
                </a:defRPr>
              </a:lvl4pPr>
              <a:lvl5pPr marL="2764155" indent="-307975" defTabSz="1228725" eaLnBrk="0" hangingPunct="0">
                <a:defRPr>
                  <a:latin typeface="Arial" panose="020B0604020202020204" pitchFamily="34" charset="0"/>
                  <a:ea typeface="宋体" panose="02010600030101010101" pitchFamily="2" charset="-122"/>
                </a:defRPr>
              </a:lvl5pPr>
              <a:lvl6pPr marL="3221355" indent="-307975" defTabSz="1228725" eaLnBrk="0" fontAlgn="base" hangingPunct="0">
                <a:spcBef>
                  <a:spcPct val="0"/>
                </a:spcBef>
                <a:spcAft>
                  <a:spcPct val="0"/>
                </a:spcAft>
                <a:defRPr>
                  <a:latin typeface="Arial" panose="020B0604020202020204" pitchFamily="34" charset="0"/>
                  <a:ea typeface="宋体" panose="02010600030101010101" pitchFamily="2" charset="-122"/>
                </a:defRPr>
              </a:lvl6pPr>
              <a:lvl7pPr marL="3678555" indent="-307975" defTabSz="1228725" eaLnBrk="0" fontAlgn="base" hangingPunct="0">
                <a:spcBef>
                  <a:spcPct val="0"/>
                </a:spcBef>
                <a:spcAft>
                  <a:spcPct val="0"/>
                </a:spcAft>
                <a:defRPr>
                  <a:latin typeface="Arial" panose="020B0604020202020204" pitchFamily="34" charset="0"/>
                  <a:ea typeface="宋体" panose="02010600030101010101" pitchFamily="2" charset="-122"/>
                </a:defRPr>
              </a:lvl7pPr>
              <a:lvl8pPr marL="4135755" indent="-307975" defTabSz="1228725" eaLnBrk="0" fontAlgn="base" hangingPunct="0">
                <a:spcBef>
                  <a:spcPct val="0"/>
                </a:spcBef>
                <a:spcAft>
                  <a:spcPct val="0"/>
                </a:spcAft>
                <a:defRPr>
                  <a:latin typeface="Arial" panose="020B0604020202020204" pitchFamily="34" charset="0"/>
                  <a:ea typeface="宋体" panose="02010600030101010101" pitchFamily="2" charset="-122"/>
                </a:defRPr>
              </a:lvl8pPr>
              <a:lvl9pPr marL="4592955" indent="-307975" defTabSz="1228725" eaLnBrk="0" fontAlgn="base" hangingPunct="0">
                <a:spcBef>
                  <a:spcPct val="0"/>
                </a:spcBef>
                <a:spcAft>
                  <a:spcPct val="0"/>
                </a:spcAft>
                <a:defRPr>
                  <a:latin typeface="Arial" panose="020B0604020202020204" pitchFamily="34" charset="0"/>
                  <a:ea typeface="宋体" panose="02010600030101010101" pitchFamily="2" charset="-122"/>
                </a:defRPr>
              </a:lvl9pPr>
            </a:lstStyle>
            <a:p>
              <a:pPr lvl="0" algn="just">
                <a:lnSpc>
                  <a:spcPct val="140000"/>
                </a:lnSpc>
                <a:buFont typeface="+mj-lt"/>
                <a:defRPr/>
              </a:pPr>
              <a:r>
                <a:rPr lang="zh-CN" altLang="en-US" kern="100">
                  <a:solidFill>
                    <a:prstClr val="white"/>
                  </a:solidFill>
                  <a:cs typeface="Times New Roman" panose="02020603050405020304" pitchFamily="18" charset="0"/>
                  <a:sym typeface="+mn-ea"/>
                </a:rPr>
                <a:t>通过查阅资料，了解学校所在区域存在的环境安全问题，以及对国家安全的影响。</a:t>
              </a:r>
            </a:p>
          </p:txBody>
        </p:sp>
      </p:grpSp>
      <p:grpSp>
        <p:nvGrpSpPr>
          <p:cNvPr id="954433" name="组合 68"/>
          <p:cNvGrpSpPr/>
          <p:nvPr>
            <p:custDataLst>
              <p:tags r:id="rId4"/>
            </p:custDataLst>
          </p:nvPr>
        </p:nvGrpSpPr>
        <p:grpSpPr>
          <a:xfrm>
            <a:off x="8778240" y="1671955"/>
            <a:ext cx="3311525" cy="4873625"/>
            <a:chOff x="316278" y="906529"/>
            <a:chExt cx="1615440" cy="3919728"/>
          </a:xfrm>
        </p:grpSpPr>
        <p:grpSp>
          <p:nvGrpSpPr>
            <p:cNvPr id="71" name="圆角矩形 70"/>
            <p:cNvGrpSpPr/>
            <p:nvPr>
              <p:custDataLst>
                <p:tags r:id="rId23"/>
              </p:custDataLst>
            </p:nvPr>
          </p:nvGrpSpPr>
          <p:grpSpPr>
            <a:xfrm>
              <a:off x="316278" y="906529"/>
              <a:ext cx="1615440" cy="3919728"/>
              <a:chOff x="3791712" y="811279"/>
              <a:chExt cx="1615440" cy="3919728"/>
            </a:xfrm>
          </p:grpSpPr>
          <p:pic>
            <p:nvPicPr>
              <p:cNvPr id="954435" name="圆角矩形 70"/>
              <p:cNvPicPr>
                <a:picLocks noChangeArrowheads="1"/>
              </p:cNvPicPr>
              <p:nvPr>
                <p:custDataLst>
                  <p:tags r:id="rId30"/>
                </p:custDataLst>
              </p:nvPr>
            </p:nvPicPr>
            <p:blipFill>
              <a:blip r:embed="rId55">
                <a:extLst>
                  <a:ext uri="{28A0092B-C50C-407E-A947-70E740481C1C}">
                    <a14:useLocalDpi xmlns:a14="http://schemas.microsoft.com/office/drawing/2010/main" val="0"/>
                  </a:ext>
                </a:extLst>
              </a:blip>
              <a:stretch>
                <a:fillRect/>
              </a:stretch>
            </p:blipFill>
            <p:spPr bwMode="auto">
              <a:xfrm>
                <a:off x="3791712" y="811279"/>
                <a:ext cx="1615440" cy="3919728"/>
              </a:xfrm>
              <a:prstGeom prst="rect">
                <a:avLst/>
              </a:prstGeom>
              <a:noFill/>
              <a:extLst>
                <a:ext uri="{909E8E84-426E-40DD-AFC4-6F175D3DCCD1}">
                  <a14:hiddenFill xmlns:a14="http://schemas.microsoft.com/office/drawing/2010/main">
                    <a:solidFill>
                      <a:srgbClr val="FFFFFF"/>
                    </a:solidFill>
                  </a14:hiddenFill>
                </a:ext>
              </a:extLst>
            </p:spPr>
          </p:pic>
          <p:sp>
            <p:nvSpPr>
              <p:cNvPr id="954436" name="Text Box 68"/>
              <p:cNvSpPr txBox="1">
                <a:spLocks noChangeArrowheads="1"/>
              </p:cNvSpPr>
              <p:nvPr>
                <p:custDataLst>
                  <p:tags r:id="rId31"/>
                </p:custDataLst>
              </p:nvPr>
            </p:nvSpPr>
            <p:spPr bwMode="auto">
              <a:xfrm>
                <a:off x="4002735" y="1024089"/>
                <a:ext cx="1104622" cy="3408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7" tIns="46058" rIns="92117" bIns="46058" anchor="ctr"/>
              <a:lstStyle>
                <a:lvl1pPr defTabSz="1228725" eaLnBrk="0" hangingPunct="0">
                  <a:defRPr>
                    <a:solidFill>
                      <a:schemeClr val="tx1"/>
                    </a:solidFill>
                    <a:latin typeface="Arial" panose="020B0604020202020204" pitchFamily="34" charset="0"/>
                    <a:ea typeface="宋体" panose="02010600030101010101" pitchFamily="2" charset="-122"/>
                  </a:defRPr>
                </a:lvl1pPr>
                <a:lvl2pPr marL="998855" indent="-384175" defTabSz="1228725" eaLnBrk="0" hangingPunct="0">
                  <a:defRPr>
                    <a:solidFill>
                      <a:schemeClr val="tx1"/>
                    </a:solidFill>
                    <a:latin typeface="Arial" panose="020B0604020202020204" pitchFamily="34" charset="0"/>
                    <a:ea typeface="宋体" panose="02010600030101010101" pitchFamily="2" charset="-122"/>
                  </a:defRPr>
                </a:lvl2pPr>
                <a:lvl3pPr marL="1535430" indent="-306705" defTabSz="1228725" eaLnBrk="0" hangingPunct="0">
                  <a:defRPr>
                    <a:solidFill>
                      <a:schemeClr val="tx1"/>
                    </a:solidFill>
                    <a:latin typeface="Arial" panose="020B0604020202020204" pitchFamily="34" charset="0"/>
                    <a:ea typeface="宋体" panose="02010600030101010101" pitchFamily="2" charset="-122"/>
                  </a:defRPr>
                </a:lvl3pPr>
                <a:lvl4pPr marL="2149475" indent="-306705" defTabSz="1228725" eaLnBrk="0" hangingPunct="0">
                  <a:defRPr>
                    <a:solidFill>
                      <a:schemeClr val="tx1"/>
                    </a:solidFill>
                    <a:latin typeface="Arial" panose="020B0604020202020204" pitchFamily="34" charset="0"/>
                    <a:ea typeface="宋体" panose="02010600030101010101" pitchFamily="2" charset="-122"/>
                  </a:defRPr>
                </a:lvl4pPr>
                <a:lvl5pPr marL="2764155" indent="-307975" defTabSz="1228725" eaLnBrk="0" hangingPunct="0">
                  <a:defRPr>
                    <a:solidFill>
                      <a:schemeClr val="tx1"/>
                    </a:solidFill>
                    <a:latin typeface="Arial" panose="020B0604020202020204" pitchFamily="34" charset="0"/>
                    <a:ea typeface="宋体" panose="02010600030101010101" pitchFamily="2" charset="-122"/>
                  </a:defRPr>
                </a:lvl5pPr>
                <a:lvl6pPr marL="32213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微软雅黑" panose="020B0503020204020204" pitchFamily="34" charset="-122"/>
                  <a:ea typeface="微软雅黑" panose="020B0503020204020204" pitchFamily="34" charset="-122"/>
                </a:endParaRPr>
              </a:p>
            </p:txBody>
          </p:sp>
        </p:grpSp>
        <p:grpSp>
          <p:nvGrpSpPr>
            <p:cNvPr id="72" name="圆角矩形 71"/>
            <p:cNvGrpSpPr/>
            <p:nvPr>
              <p:custDataLst>
                <p:tags r:id="rId24"/>
              </p:custDataLst>
            </p:nvPr>
          </p:nvGrpSpPr>
          <p:grpSpPr>
            <a:xfrm>
              <a:off x="602790" y="1620098"/>
              <a:ext cx="950988" cy="2716486"/>
              <a:chOff x="4078224" y="1524849"/>
              <a:chExt cx="950988" cy="2716486"/>
            </a:xfrm>
          </p:grpSpPr>
          <p:pic>
            <p:nvPicPr>
              <p:cNvPr id="954438" name="圆角矩形 71"/>
              <p:cNvPicPr>
                <a:picLocks noChangeArrowheads="1"/>
              </p:cNvPicPr>
              <p:nvPr>
                <p:custDataLst>
                  <p:tags r:id="rId28"/>
                </p:custDataLst>
              </p:nvPr>
            </p:nvPicPr>
            <p:blipFill>
              <a:blip r:embed="rId56">
                <a:extLst>
                  <a:ext uri="{28A0092B-C50C-407E-A947-70E740481C1C}">
                    <a14:useLocalDpi xmlns:a14="http://schemas.microsoft.com/office/drawing/2010/main" val="0"/>
                  </a:ext>
                </a:extLst>
              </a:blip>
              <a:stretch>
                <a:fillRect/>
              </a:stretch>
            </p:blipFill>
            <p:spPr bwMode="auto">
              <a:xfrm>
                <a:off x="4078224" y="1524849"/>
                <a:ext cx="950988" cy="2716486"/>
              </a:xfrm>
              <a:prstGeom prst="rect">
                <a:avLst/>
              </a:prstGeom>
              <a:noFill/>
              <a:extLst>
                <a:ext uri="{909E8E84-426E-40DD-AFC4-6F175D3DCCD1}">
                  <a14:hiddenFill xmlns:a14="http://schemas.microsoft.com/office/drawing/2010/main">
                    <a:solidFill>
                      <a:srgbClr val="FFFFFF"/>
                    </a:solidFill>
                  </a14:hiddenFill>
                </a:ext>
              </a:extLst>
            </p:spPr>
          </p:pic>
          <p:sp>
            <p:nvSpPr>
              <p:cNvPr id="954439" name="Text Box 71"/>
              <p:cNvSpPr txBox="1">
                <a:spLocks noChangeArrowheads="1"/>
              </p:cNvSpPr>
              <p:nvPr>
                <p:custDataLst>
                  <p:tags r:id="rId29"/>
                </p:custDataLst>
              </p:nvPr>
            </p:nvSpPr>
            <p:spPr bwMode="auto">
              <a:xfrm>
                <a:off x="4132691" y="1706805"/>
                <a:ext cx="844710" cy="2068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822" tIns="61411" rIns="122822" bIns="61411" anchor="ctr"/>
              <a:lstStyle>
                <a:lvl1pPr defTabSz="1228725" eaLnBrk="0" hangingPunct="0">
                  <a:defRPr>
                    <a:solidFill>
                      <a:schemeClr val="tx1"/>
                    </a:solidFill>
                    <a:latin typeface="Arial" panose="020B0604020202020204" pitchFamily="34" charset="0"/>
                    <a:ea typeface="宋体" panose="02010600030101010101" pitchFamily="2" charset="-122"/>
                  </a:defRPr>
                </a:lvl1pPr>
                <a:lvl2pPr marL="998855" indent="-384175" defTabSz="1228725" eaLnBrk="0" hangingPunct="0">
                  <a:defRPr>
                    <a:solidFill>
                      <a:schemeClr val="tx1"/>
                    </a:solidFill>
                    <a:latin typeface="Arial" panose="020B0604020202020204" pitchFamily="34" charset="0"/>
                    <a:ea typeface="宋体" panose="02010600030101010101" pitchFamily="2" charset="-122"/>
                  </a:defRPr>
                </a:lvl2pPr>
                <a:lvl3pPr marL="1535430" indent="-306705" defTabSz="1228725" eaLnBrk="0" hangingPunct="0">
                  <a:defRPr>
                    <a:solidFill>
                      <a:schemeClr val="tx1"/>
                    </a:solidFill>
                    <a:latin typeface="Arial" panose="020B0604020202020204" pitchFamily="34" charset="0"/>
                    <a:ea typeface="宋体" panose="02010600030101010101" pitchFamily="2" charset="-122"/>
                  </a:defRPr>
                </a:lvl3pPr>
                <a:lvl4pPr marL="2149475" indent="-306705" defTabSz="1228725" eaLnBrk="0" hangingPunct="0">
                  <a:defRPr>
                    <a:solidFill>
                      <a:schemeClr val="tx1"/>
                    </a:solidFill>
                    <a:latin typeface="Arial" panose="020B0604020202020204" pitchFamily="34" charset="0"/>
                    <a:ea typeface="宋体" panose="02010600030101010101" pitchFamily="2" charset="-122"/>
                  </a:defRPr>
                </a:lvl4pPr>
                <a:lvl5pPr marL="2764155" indent="-307975" defTabSz="1228725" eaLnBrk="0" hangingPunct="0">
                  <a:defRPr>
                    <a:solidFill>
                      <a:schemeClr val="tx1"/>
                    </a:solidFill>
                    <a:latin typeface="Arial" panose="020B0604020202020204" pitchFamily="34" charset="0"/>
                    <a:ea typeface="宋体" panose="02010600030101010101" pitchFamily="2" charset="-122"/>
                  </a:defRPr>
                </a:lvl5pPr>
                <a:lvl6pPr marL="32213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charset="0"/>
                  <a:ea typeface="微软雅黑" panose="020B0503020204020204" pitchFamily="34" charset="-122"/>
                </a:endParaRPr>
              </a:p>
            </p:txBody>
          </p:sp>
        </p:grpSp>
        <p:sp>
          <p:nvSpPr>
            <p:cNvPr id="73" name="文本框 26"/>
            <p:cNvSpPr txBox="1"/>
            <p:nvPr>
              <p:custDataLst>
                <p:tags r:id="rId25"/>
              </p:custDataLst>
            </p:nvPr>
          </p:nvSpPr>
          <p:spPr>
            <a:xfrm>
              <a:off x="689616" y="1118965"/>
              <a:ext cx="779991" cy="500499"/>
            </a:xfrm>
            <a:prstGeom prst="rect">
              <a:avLst/>
            </a:prstGeom>
            <a:noFill/>
          </p:spPr>
          <p:txBody>
            <a:bodyPr lIns="68580" tIns="34290" rIns="68580" bIns="34290">
              <a:spAutoFit/>
            </a:bodyPr>
            <a:lstStyle/>
            <a:p>
              <a:pPr algn="ctr" fontAlgn="auto">
                <a:spcBef>
                  <a:spcPct val="0"/>
                </a:spcBef>
                <a:spcAft>
                  <a:spcPct val="0"/>
                </a:spcAft>
                <a:defRPr/>
              </a:pPr>
              <a:r>
                <a:rPr lang="en-US" altLang="zh-CN" sz="3600">
                  <a:solidFill>
                    <a:srgbClr val="FEB54F"/>
                  </a:solidFill>
                  <a:effectLst>
                    <a:innerShdw blurRad="63500" dist="50800" dir="13500000">
                      <a:prstClr val="black">
                        <a:alpha val="50000"/>
                      </a:prstClr>
                    </a:innerShdw>
                  </a:effectLst>
                  <a:latin typeface="Impact" panose="020B0806030902050204" pitchFamily="34" charset="0"/>
                  <a:ea typeface="微软雅黑" panose="020B0503020204020204" pitchFamily="34" charset="-122"/>
                </a:rPr>
                <a:t>03</a:t>
              </a:r>
              <a:endParaRPr lang="zh-CN" altLang="en-US" sz="3600">
                <a:solidFill>
                  <a:srgbClr val="FEB54F"/>
                </a:solidFill>
                <a:effectLst>
                  <a:innerShdw blurRad="63500" dist="50800" dir="13500000">
                    <a:prstClr val="black">
                      <a:alpha val="50000"/>
                    </a:prstClr>
                  </a:innerShdw>
                </a:effectLst>
                <a:latin typeface="Impact" panose="020B0806030902050204" pitchFamily="34" charset="0"/>
                <a:ea typeface="微软雅黑" panose="020B0503020204020204" pitchFamily="34" charset="-122"/>
              </a:endParaRPr>
            </a:p>
          </p:txBody>
        </p:sp>
        <p:sp>
          <p:nvSpPr>
            <p:cNvPr id="954441" name="文本框 46"/>
            <p:cNvSpPr txBox="1">
              <a:spLocks noChangeArrowheads="1"/>
            </p:cNvSpPr>
            <p:nvPr>
              <p:custDataLst>
                <p:tags r:id="rId26"/>
              </p:custDataLst>
            </p:nvPr>
          </p:nvSpPr>
          <p:spPr bwMode="auto">
            <a:xfrm>
              <a:off x="543958" y="1784449"/>
              <a:ext cx="1057238" cy="419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117" tIns="46058" rIns="92117" bIns="46058">
              <a:spAutoFit/>
            </a:bodyPr>
            <a:lstStyle>
              <a:lvl1pPr defTabSz="1228725" eaLnBrk="0" hangingPunct="0">
                <a:defRPr>
                  <a:solidFill>
                    <a:schemeClr val="tx1"/>
                  </a:solidFill>
                  <a:latin typeface="Arial" panose="020B0604020202020204" pitchFamily="34" charset="0"/>
                  <a:ea typeface="宋体" panose="02010600030101010101" pitchFamily="2" charset="-122"/>
                </a:defRPr>
              </a:lvl1pPr>
              <a:lvl2pPr marL="998855" indent="-384175" defTabSz="1228725" eaLnBrk="0" hangingPunct="0">
                <a:defRPr>
                  <a:solidFill>
                    <a:schemeClr val="tx1"/>
                  </a:solidFill>
                  <a:latin typeface="Arial" panose="020B0604020202020204" pitchFamily="34" charset="0"/>
                  <a:ea typeface="宋体" panose="02010600030101010101" pitchFamily="2" charset="-122"/>
                </a:defRPr>
              </a:lvl2pPr>
              <a:lvl3pPr marL="1535430" indent="-306705" defTabSz="1228725" eaLnBrk="0" hangingPunct="0">
                <a:defRPr>
                  <a:solidFill>
                    <a:schemeClr val="tx1"/>
                  </a:solidFill>
                  <a:latin typeface="Arial" panose="020B0604020202020204" pitchFamily="34" charset="0"/>
                  <a:ea typeface="宋体" panose="02010600030101010101" pitchFamily="2" charset="-122"/>
                </a:defRPr>
              </a:lvl3pPr>
              <a:lvl4pPr marL="2149475" indent="-306705" defTabSz="1228725" eaLnBrk="0" hangingPunct="0">
                <a:defRPr>
                  <a:solidFill>
                    <a:schemeClr val="tx1"/>
                  </a:solidFill>
                  <a:latin typeface="Arial" panose="020B0604020202020204" pitchFamily="34" charset="0"/>
                  <a:ea typeface="宋体" panose="02010600030101010101" pitchFamily="2" charset="-122"/>
                </a:defRPr>
              </a:lvl4pPr>
              <a:lvl5pPr marL="2764155" indent="-307975" defTabSz="1228725" eaLnBrk="0" hangingPunct="0">
                <a:defRPr>
                  <a:solidFill>
                    <a:schemeClr val="tx1"/>
                  </a:solidFill>
                  <a:latin typeface="Arial" panose="020B0604020202020204" pitchFamily="34" charset="0"/>
                  <a:ea typeface="宋体" panose="02010600030101010101" pitchFamily="2" charset="-122"/>
                </a:defRPr>
              </a:lvl5pPr>
              <a:lvl6pPr marL="32213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ClrTx/>
                <a:buSzTx/>
                <a:buFontTx/>
              </a:pPr>
              <a:r>
                <a:rPr lang="zh-CN" altLang="en-US" sz="2800" b="1">
                  <a:solidFill>
                    <a:schemeClr val="bg1"/>
                  </a:solidFill>
                  <a:latin typeface="微软雅黑" panose="020B0503020204020204" pitchFamily="34" charset="-122"/>
                  <a:ea typeface="微软雅黑" panose="020B0503020204020204" pitchFamily="34" charset="-122"/>
                  <a:sym typeface="+mn-ea"/>
                </a:rPr>
                <a:t>人地协调观</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954442" name="文本框 47"/>
            <p:cNvSpPr txBox="1">
              <a:spLocks noChangeArrowheads="1"/>
            </p:cNvSpPr>
            <p:nvPr>
              <p:custDataLst>
                <p:tags r:id="rId27"/>
              </p:custDataLst>
            </p:nvPr>
          </p:nvSpPr>
          <p:spPr bwMode="auto">
            <a:xfrm>
              <a:off x="637218" y="2213369"/>
              <a:ext cx="885271" cy="2152658"/>
            </a:xfrm>
            <a:prstGeom prst="rect">
              <a:avLst/>
            </a:prstGeom>
            <a:noFill/>
            <a:ln>
              <a:noFill/>
            </a:ln>
            <a:extLst>
              <a:ext uri="{909E8E84-426E-40DD-AFC4-6F175D3DCCD1}">
                <a14:hiddenFill xmlns:a14="http://schemas.microsoft.com/office/drawing/2010/main">
                  <a:solidFill>
                    <a:srgbClr val="FFFFFF"/>
                  </a:solidFill>
                </a14:hiddenFill>
              </a:ext>
            </a:extLst>
          </p:spPr>
          <p:txBody>
            <a:bodyPr lIns="92117" tIns="46058" rIns="92117" bIns="46058">
              <a:spAutoFit/>
            </a:bodyPr>
            <a:lstStyle>
              <a:defPPr>
                <a:defRPr lang="zh-CN"/>
              </a:defPPr>
              <a:lvl1pPr lvl="0" algn="just" defTabSz="1228725">
                <a:lnSpc>
                  <a:spcPct val="120000"/>
                </a:lnSpc>
                <a:buClrTx/>
                <a:buSzTx/>
                <a:buFontTx/>
                <a:defRPr sz="2000">
                  <a:solidFill>
                    <a:schemeClr val="bg1"/>
                  </a:solidFill>
                  <a:latin typeface="微软雅黑" panose="020B0503020204020204" pitchFamily="34" charset="-122"/>
                  <a:ea typeface="微软雅黑" panose="020B0503020204020204" pitchFamily="34" charset="-122"/>
                </a:defRPr>
              </a:lvl1pPr>
              <a:lvl2pPr marL="998855" indent="-384175" defTabSz="1228725" eaLnBrk="0" hangingPunct="0">
                <a:defRPr>
                  <a:latin typeface="Arial" panose="020B0604020202020204" pitchFamily="34" charset="0"/>
                  <a:ea typeface="宋体" panose="02010600030101010101" pitchFamily="2" charset="-122"/>
                </a:defRPr>
              </a:lvl2pPr>
              <a:lvl3pPr marL="1535430" indent="-306705" defTabSz="1228725" eaLnBrk="0" hangingPunct="0">
                <a:defRPr>
                  <a:latin typeface="Arial" panose="020B0604020202020204" pitchFamily="34" charset="0"/>
                  <a:ea typeface="宋体" panose="02010600030101010101" pitchFamily="2" charset="-122"/>
                </a:defRPr>
              </a:lvl3pPr>
              <a:lvl4pPr marL="2149475" indent="-306705" defTabSz="1228725" eaLnBrk="0" hangingPunct="0">
                <a:defRPr>
                  <a:latin typeface="Arial" panose="020B0604020202020204" pitchFamily="34" charset="0"/>
                  <a:ea typeface="宋体" panose="02010600030101010101" pitchFamily="2" charset="-122"/>
                </a:defRPr>
              </a:lvl4pPr>
              <a:lvl5pPr marL="2764155" indent="-307975" defTabSz="1228725" eaLnBrk="0" hangingPunct="0">
                <a:defRPr>
                  <a:latin typeface="Arial" panose="020B0604020202020204" pitchFamily="34" charset="0"/>
                  <a:ea typeface="宋体" panose="02010600030101010101" pitchFamily="2" charset="-122"/>
                </a:defRPr>
              </a:lvl5pPr>
              <a:lvl6pPr marL="3221355" indent="-307975" defTabSz="1228725" eaLnBrk="0" fontAlgn="base" hangingPunct="0">
                <a:spcBef>
                  <a:spcPct val="0"/>
                </a:spcBef>
                <a:spcAft>
                  <a:spcPct val="0"/>
                </a:spcAft>
                <a:defRPr>
                  <a:latin typeface="Arial" panose="020B0604020202020204" pitchFamily="34" charset="0"/>
                  <a:ea typeface="宋体" panose="02010600030101010101" pitchFamily="2" charset="-122"/>
                </a:defRPr>
              </a:lvl6pPr>
              <a:lvl7pPr marL="3678555" indent="-307975" defTabSz="1228725" eaLnBrk="0" fontAlgn="base" hangingPunct="0">
                <a:spcBef>
                  <a:spcPct val="0"/>
                </a:spcBef>
                <a:spcAft>
                  <a:spcPct val="0"/>
                </a:spcAft>
                <a:defRPr>
                  <a:latin typeface="Arial" panose="020B0604020202020204" pitchFamily="34" charset="0"/>
                  <a:ea typeface="宋体" panose="02010600030101010101" pitchFamily="2" charset="-122"/>
                </a:defRPr>
              </a:lvl7pPr>
              <a:lvl8pPr marL="4135755" indent="-307975" defTabSz="1228725" eaLnBrk="0" fontAlgn="base" hangingPunct="0">
                <a:spcBef>
                  <a:spcPct val="0"/>
                </a:spcBef>
                <a:spcAft>
                  <a:spcPct val="0"/>
                </a:spcAft>
                <a:defRPr>
                  <a:latin typeface="Arial" panose="020B0604020202020204" pitchFamily="34" charset="0"/>
                  <a:ea typeface="宋体" panose="02010600030101010101" pitchFamily="2" charset="-122"/>
                </a:defRPr>
              </a:lvl8pPr>
              <a:lvl9pPr marL="4592955" indent="-307975" defTabSz="1228725" eaLnBrk="0" fontAlgn="base" hangingPunct="0">
                <a:spcBef>
                  <a:spcPct val="0"/>
                </a:spcBef>
                <a:spcAft>
                  <a:spcPct val="0"/>
                </a:spcAft>
                <a:defRPr>
                  <a:latin typeface="Arial" panose="020B0604020202020204" pitchFamily="34" charset="0"/>
                  <a:ea typeface="宋体" panose="02010600030101010101" pitchFamily="2" charset="-122"/>
                </a:defRPr>
              </a:lvl9pPr>
            </a:lstStyle>
            <a:p>
              <a:pPr lvl="0" algn="just">
                <a:lnSpc>
                  <a:spcPct val="140000"/>
                </a:lnSpc>
                <a:buFont typeface="+mj-lt"/>
                <a:defRPr/>
              </a:pPr>
              <a:r>
                <a:rPr lang="zh-CN" altLang="en-US" kern="100">
                  <a:solidFill>
                    <a:prstClr val="white"/>
                  </a:solidFill>
                  <a:cs typeface="Times New Roman" panose="02020603050405020304" pitchFamily="18" charset="0"/>
                  <a:sym typeface="+mn-ea"/>
                </a:rPr>
                <a:t>通过新闻媒体和资料，逐渐形成关注国家和世界地理问题的家国情怀与世界眼光。</a:t>
              </a:r>
            </a:p>
          </p:txBody>
        </p:sp>
      </p:grpSp>
      <p:grpSp>
        <p:nvGrpSpPr>
          <p:cNvPr id="954445" name="组合 76"/>
          <p:cNvGrpSpPr/>
          <p:nvPr>
            <p:custDataLst>
              <p:tags r:id="rId5"/>
            </p:custDataLst>
          </p:nvPr>
        </p:nvGrpSpPr>
        <p:grpSpPr>
          <a:xfrm>
            <a:off x="2968625" y="1671955"/>
            <a:ext cx="3311525" cy="4873625"/>
            <a:chOff x="315921" y="906018"/>
            <a:chExt cx="1615440" cy="3919728"/>
          </a:xfrm>
        </p:grpSpPr>
        <p:grpSp>
          <p:nvGrpSpPr>
            <p:cNvPr id="79" name="圆角矩形 78"/>
            <p:cNvGrpSpPr/>
            <p:nvPr>
              <p:custDataLst>
                <p:tags r:id="rId14"/>
              </p:custDataLst>
            </p:nvPr>
          </p:nvGrpSpPr>
          <p:grpSpPr>
            <a:xfrm>
              <a:off x="315921" y="906018"/>
              <a:ext cx="1615440" cy="3919728"/>
              <a:chOff x="5529072" y="810768"/>
              <a:chExt cx="1615440" cy="3919728"/>
            </a:xfrm>
          </p:grpSpPr>
          <p:pic>
            <p:nvPicPr>
              <p:cNvPr id="954447" name="圆角矩形 78"/>
              <p:cNvPicPr>
                <a:picLocks noChangeArrowheads="1"/>
              </p:cNvPicPr>
              <p:nvPr>
                <p:custDataLst>
                  <p:tags r:id="rId21"/>
                </p:custDataLst>
              </p:nvPr>
            </p:nvPicPr>
            <p:blipFill>
              <a:blip r:embed="rId55">
                <a:extLst>
                  <a:ext uri="{28A0092B-C50C-407E-A947-70E740481C1C}">
                    <a14:useLocalDpi xmlns:a14="http://schemas.microsoft.com/office/drawing/2010/main" val="0"/>
                  </a:ext>
                </a:extLst>
              </a:blip>
              <a:stretch>
                <a:fillRect/>
              </a:stretch>
            </p:blipFill>
            <p:spPr bwMode="auto">
              <a:xfrm>
                <a:off x="5529072" y="810768"/>
                <a:ext cx="1615440" cy="3919728"/>
              </a:xfrm>
              <a:prstGeom prst="rect">
                <a:avLst/>
              </a:prstGeom>
              <a:noFill/>
              <a:extLst>
                <a:ext uri="{909E8E84-426E-40DD-AFC4-6F175D3DCCD1}">
                  <a14:hiddenFill xmlns:a14="http://schemas.microsoft.com/office/drawing/2010/main">
                    <a:solidFill>
                      <a:srgbClr val="FFFFFF"/>
                    </a:solidFill>
                  </a14:hiddenFill>
                </a:ext>
              </a:extLst>
            </p:spPr>
          </p:pic>
          <p:sp>
            <p:nvSpPr>
              <p:cNvPr id="954448" name="Text Box 80"/>
              <p:cNvSpPr txBox="1">
                <a:spLocks noChangeArrowheads="1"/>
              </p:cNvSpPr>
              <p:nvPr>
                <p:custDataLst>
                  <p:tags r:id="rId22"/>
                </p:custDataLst>
              </p:nvPr>
            </p:nvSpPr>
            <p:spPr bwMode="auto">
              <a:xfrm>
                <a:off x="5740452" y="1024089"/>
                <a:ext cx="1104622" cy="3408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7" tIns="46058" rIns="92117" bIns="46058" anchor="ctr"/>
              <a:lstStyle>
                <a:lvl1pPr defTabSz="1228725" eaLnBrk="0" hangingPunct="0">
                  <a:defRPr>
                    <a:solidFill>
                      <a:schemeClr val="tx1"/>
                    </a:solidFill>
                    <a:latin typeface="Arial" panose="020B0604020202020204" pitchFamily="34" charset="0"/>
                    <a:ea typeface="宋体" panose="02010600030101010101" pitchFamily="2" charset="-122"/>
                  </a:defRPr>
                </a:lvl1pPr>
                <a:lvl2pPr marL="998855" indent="-384175" defTabSz="1228725" eaLnBrk="0" hangingPunct="0">
                  <a:defRPr>
                    <a:solidFill>
                      <a:schemeClr val="tx1"/>
                    </a:solidFill>
                    <a:latin typeface="Arial" panose="020B0604020202020204" pitchFamily="34" charset="0"/>
                    <a:ea typeface="宋体" panose="02010600030101010101" pitchFamily="2" charset="-122"/>
                  </a:defRPr>
                </a:lvl2pPr>
                <a:lvl3pPr marL="1535430" indent="-306705" defTabSz="1228725" eaLnBrk="0" hangingPunct="0">
                  <a:defRPr>
                    <a:solidFill>
                      <a:schemeClr val="tx1"/>
                    </a:solidFill>
                    <a:latin typeface="Arial" panose="020B0604020202020204" pitchFamily="34" charset="0"/>
                    <a:ea typeface="宋体" panose="02010600030101010101" pitchFamily="2" charset="-122"/>
                  </a:defRPr>
                </a:lvl3pPr>
                <a:lvl4pPr marL="2149475" indent="-306705" defTabSz="1228725" eaLnBrk="0" hangingPunct="0">
                  <a:defRPr>
                    <a:solidFill>
                      <a:schemeClr val="tx1"/>
                    </a:solidFill>
                    <a:latin typeface="Arial" panose="020B0604020202020204" pitchFamily="34" charset="0"/>
                    <a:ea typeface="宋体" panose="02010600030101010101" pitchFamily="2" charset="-122"/>
                  </a:defRPr>
                </a:lvl4pPr>
                <a:lvl5pPr marL="2764155" indent="-307975" defTabSz="1228725" eaLnBrk="0" hangingPunct="0">
                  <a:defRPr>
                    <a:solidFill>
                      <a:schemeClr val="tx1"/>
                    </a:solidFill>
                    <a:latin typeface="Arial" panose="020B0604020202020204" pitchFamily="34" charset="0"/>
                    <a:ea typeface="宋体" panose="02010600030101010101" pitchFamily="2" charset="-122"/>
                  </a:defRPr>
                </a:lvl5pPr>
                <a:lvl6pPr marL="32213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微软雅黑" panose="020B0503020204020204" pitchFamily="34" charset="-122"/>
                  <a:ea typeface="微软雅黑" panose="020B0503020204020204" pitchFamily="34" charset="-122"/>
                </a:endParaRPr>
              </a:p>
            </p:txBody>
          </p:sp>
        </p:grpSp>
        <p:grpSp>
          <p:nvGrpSpPr>
            <p:cNvPr id="80" name="圆角矩形 79"/>
            <p:cNvGrpSpPr/>
            <p:nvPr>
              <p:custDataLst>
                <p:tags r:id="rId15"/>
              </p:custDataLst>
            </p:nvPr>
          </p:nvGrpSpPr>
          <p:grpSpPr>
            <a:xfrm>
              <a:off x="602433" y="1619077"/>
              <a:ext cx="950988" cy="2717508"/>
              <a:chOff x="5815584" y="1523828"/>
              <a:chExt cx="950988" cy="2717508"/>
            </a:xfrm>
          </p:grpSpPr>
          <p:pic>
            <p:nvPicPr>
              <p:cNvPr id="954450" name="圆角矩形 79"/>
              <p:cNvPicPr>
                <a:picLocks noChangeArrowheads="1"/>
              </p:cNvPicPr>
              <p:nvPr>
                <p:custDataLst>
                  <p:tags r:id="rId19"/>
                </p:custDataLst>
              </p:nvPr>
            </p:nvPicPr>
            <p:blipFill>
              <a:blip r:embed="rId57">
                <a:extLst>
                  <a:ext uri="{28A0092B-C50C-407E-A947-70E740481C1C}">
                    <a14:useLocalDpi xmlns:a14="http://schemas.microsoft.com/office/drawing/2010/main" val="0"/>
                  </a:ext>
                </a:extLst>
              </a:blip>
              <a:stretch>
                <a:fillRect/>
              </a:stretch>
            </p:blipFill>
            <p:spPr bwMode="auto">
              <a:xfrm>
                <a:off x="5815584" y="1523828"/>
                <a:ext cx="950988" cy="2717508"/>
              </a:xfrm>
              <a:prstGeom prst="rect">
                <a:avLst/>
              </a:prstGeom>
              <a:noFill/>
              <a:extLst>
                <a:ext uri="{909E8E84-426E-40DD-AFC4-6F175D3DCCD1}">
                  <a14:hiddenFill xmlns:a14="http://schemas.microsoft.com/office/drawing/2010/main">
                    <a:solidFill>
                      <a:srgbClr val="FFFFFF"/>
                    </a:solidFill>
                  </a14:hiddenFill>
                </a:ext>
              </a:extLst>
            </p:spPr>
          </p:pic>
          <p:sp>
            <p:nvSpPr>
              <p:cNvPr id="954451" name="Text Box 83"/>
              <p:cNvSpPr txBox="1">
                <a:spLocks noChangeArrowheads="1"/>
              </p:cNvSpPr>
              <p:nvPr>
                <p:custDataLst>
                  <p:tags r:id="rId20"/>
                </p:custDataLst>
              </p:nvPr>
            </p:nvSpPr>
            <p:spPr bwMode="auto">
              <a:xfrm>
                <a:off x="5870098" y="1706294"/>
                <a:ext cx="844710" cy="2068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822" tIns="61411" rIns="122822" bIns="61411" anchor="ctr"/>
              <a:lstStyle>
                <a:lvl1pPr defTabSz="1228725" eaLnBrk="0" hangingPunct="0">
                  <a:defRPr>
                    <a:solidFill>
                      <a:schemeClr val="tx1"/>
                    </a:solidFill>
                    <a:latin typeface="Arial" panose="020B0604020202020204" pitchFamily="34" charset="0"/>
                    <a:ea typeface="宋体" panose="02010600030101010101" pitchFamily="2" charset="-122"/>
                  </a:defRPr>
                </a:lvl1pPr>
                <a:lvl2pPr marL="998855" indent="-384175" defTabSz="1228725" eaLnBrk="0" hangingPunct="0">
                  <a:defRPr>
                    <a:solidFill>
                      <a:schemeClr val="tx1"/>
                    </a:solidFill>
                    <a:latin typeface="Arial" panose="020B0604020202020204" pitchFamily="34" charset="0"/>
                    <a:ea typeface="宋体" panose="02010600030101010101" pitchFamily="2" charset="-122"/>
                  </a:defRPr>
                </a:lvl2pPr>
                <a:lvl3pPr marL="1535430" indent="-306705" defTabSz="1228725" eaLnBrk="0" hangingPunct="0">
                  <a:defRPr>
                    <a:solidFill>
                      <a:schemeClr val="tx1"/>
                    </a:solidFill>
                    <a:latin typeface="Arial" panose="020B0604020202020204" pitchFamily="34" charset="0"/>
                    <a:ea typeface="宋体" panose="02010600030101010101" pitchFamily="2" charset="-122"/>
                  </a:defRPr>
                </a:lvl3pPr>
                <a:lvl4pPr marL="2149475" indent="-306705" defTabSz="1228725" eaLnBrk="0" hangingPunct="0">
                  <a:defRPr>
                    <a:solidFill>
                      <a:schemeClr val="tx1"/>
                    </a:solidFill>
                    <a:latin typeface="Arial" panose="020B0604020202020204" pitchFamily="34" charset="0"/>
                    <a:ea typeface="宋体" panose="02010600030101010101" pitchFamily="2" charset="-122"/>
                  </a:defRPr>
                </a:lvl4pPr>
                <a:lvl5pPr marL="2764155" indent="-307975" defTabSz="1228725" eaLnBrk="0" hangingPunct="0">
                  <a:defRPr>
                    <a:solidFill>
                      <a:schemeClr val="tx1"/>
                    </a:solidFill>
                    <a:latin typeface="Arial" panose="020B0604020202020204" pitchFamily="34" charset="0"/>
                    <a:ea typeface="宋体" panose="02010600030101010101" pitchFamily="2" charset="-122"/>
                  </a:defRPr>
                </a:lvl5pPr>
                <a:lvl6pPr marL="32213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charset="0"/>
                  <a:ea typeface="微软雅黑" panose="020B0503020204020204" pitchFamily="34" charset="-122"/>
                </a:endParaRPr>
              </a:p>
            </p:txBody>
          </p:sp>
        </p:grpSp>
        <p:sp>
          <p:nvSpPr>
            <p:cNvPr id="81" name="文本框 26"/>
            <p:cNvSpPr txBox="1"/>
            <p:nvPr>
              <p:custDataLst>
                <p:tags r:id="rId16"/>
              </p:custDataLst>
            </p:nvPr>
          </p:nvSpPr>
          <p:spPr>
            <a:xfrm>
              <a:off x="689616" y="1118965"/>
              <a:ext cx="779991" cy="500499"/>
            </a:xfrm>
            <a:prstGeom prst="rect">
              <a:avLst/>
            </a:prstGeom>
            <a:noFill/>
          </p:spPr>
          <p:txBody>
            <a:bodyPr lIns="68580" tIns="34290" rIns="68580" bIns="34290">
              <a:spAutoFit/>
            </a:bodyPr>
            <a:lstStyle/>
            <a:p>
              <a:pPr algn="ctr" fontAlgn="auto">
                <a:spcBef>
                  <a:spcPct val="0"/>
                </a:spcBef>
                <a:spcAft>
                  <a:spcPct val="0"/>
                </a:spcAft>
                <a:defRPr/>
              </a:pPr>
              <a:r>
                <a:rPr lang="en-US" altLang="zh-CN" sz="3600">
                  <a:solidFill>
                    <a:srgbClr val="623770"/>
                  </a:solidFill>
                  <a:effectLst>
                    <a:innerShdw blurRad="63500" dist="50800" dir="13500000">
                      <a:prstClr val="black">
                        <a:alpha val="50000"/>
                      </a:prstClr>
                    </a:innerShdw>
                  </a:effectLst>
                  <a:latin typeface="Impact" panose="020B0806030902050204" pitchFamily="34" charset="0"/>
                  <a:ea typeface="微软雅黑" panose="020B0503020204020204" pitchFamily="34" charset="-122"/>
                </a:rPr>
                <a:t>02</a:t>
              </a:r>
              <a:endParaRPr lang="zh-CN" altLang="en-US" sz="3600">
                <a:solidFill>
                  <a:srgbClr val="623770"/>
                </a:solidFill>
                <a:effectLst>
                  <a:innerShdw blurRad="63500" dist="50800" dir="13500000">
                    <a:prstClr val="black">
                      <a:alpha val="50000"/>
                    </a:prstClr>
                  </a:innerShdw>
                </a:effectLst>
                <a:latin typeface="Impact" panose="020B0806030902050204" pitchFamily="34" charset="0"/>
                <a:ea typeface="微软雅黑" panose="020B0503020204020204" pitchFamily="34" charset="-122"/>
              </a:endParaRPr>
            </a:p>
          </p:txBody>
        </p:sp>
        <p:sp>
          <p:nvSpPr>
            <p:cNvPr id="954453" name="文本框 46"/>
            <p:cNvSpPr txBox="1">
              <a:spLocks noChangeArrowheads="1"/>
            </p:cNvSpPr>
            <p:nvPr>
              <p:custDataLst>
                <p:tags r:id="rId17"/>
              </p:custDataLst>
            </p:nvPr>
          </p:nvSpPr>
          <p:spPr bwMode="auto">
            <a:xfrm>
              <a:off x="636966" y="1769281"/>
              <a:ext cx="917506" cy="419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7" tIns="46058" rIns="92117" bIns="46058">
              <a:spAutoFit/>
            </a:bodyPr>
            <a:lstStyle>
              <a:lvl1pPr defTabSz="1228725" eaLnBrk="0" hangingPunct="0">
                <a:defRPr>
                  <a:solidFill>
                    <a:schemeClr val="tx1"/>
                  </a:solidFill>
                  <a:latin typeface="Arial" panose="020B0604020202020204" pitchFamily="34" charset="0"/>
                  <a:ea typeface="宋体" panose="02010600030101010101" pitchFamily="2" charset="-122"/>
                </a:defRPr>
              </a:lvl1pPr>
              <a:lvl2pPr marL="998855" indent="-384175" defTabSz="1228725" eaLnBrk="0" hangingPunct="0">
                <a:defRPr>
                  <a:solidFill>
                    <a:schemeClr val="tx1"/>
                  </a:solidFill>
                  <a:latin typeface="Arial" panose="020B0604020202020204" pitchFamily="34" charset="0"/>
                  <a:ea typeface="宋体" panose="02010600030101010101" pitchFamily="2" charset="-122"/>
                </a:defRPr>
              </a:lvl2pPr>
              <a:lvl3pPr marL="1535430" indent="-306705" defTabSz="1228725" eaLnBrk="0" hangingPunct="0">
                <a:defRPr>
                  <a:solidFill>
                    <a:schemeClr val="tx1"/>
                  </a:solidFill>
                  <a:latin typeface="Arial" panose="020B0604020202020204" pitchFamily="34" charset="0"/>
                  <a:ea typeface="宋体" panose="02010600030101010101" pitchFamily="2" charset="-122"/>
                </a:defRPr>
              </a:lvl3pPr>
              <a:lvl4pPr marL="2149475" indent="-306705" defTabSz="1228725" eaLnBrk="0" hangingPunct="0">
                <a:defRPr>
                  <a:solidFill>
                    <a:schemeClr val="tx1"/>
                  </a:solidFill>
                  <a:latin typeface="Arial" panose="020B0604020202020204" pitchFamily="34" charset="0"/>
                  <a:ea typeface="宋体" panose="02010600030101010101" pitchFamily="2" charset="-122"/>
                </a:defRPr>
              </a:lvl4pPr>
              <a:lvl5pPr marL="2764155" indent="-307975" defTabSz="1228725" eaLnBrk="0" hangingPunct="0">
                <a:defRPr>
                  <a:solidFill>
                    <a:schemeClr val="tx1"/>
                  </a:solidFill>
                  <a:latin typeface="Arial" panose="020B0604020202020204" pitchFamily="34" charset="0"/>
                  <a:ea typeface="宋体" panose="02010600030101010101" pitchFamily="2" charset="-122"/>
                </a:defRPr>
              </a:lvl5pPr>
              <a:lvl6pPr marL="32213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ClrTx/>
                <a:buSzTx/>
                <a:buFontTx/>
              </a:pPr>
              <a:r>
                <a:rPr lang="zh-CN" altLang="en-US" sz="2800" b="1">
                  <a:solidFill>
                    <a:schemeClr val="bg1"/>
                  </a:solidFill>
                  <a:latin typeface="微软雅黑" panose="020B0503020204020204" pitchFamily="34" charset="-122"/>
                  <a:ea typeface="微软雅黑" panose="020B0503020204020204" pitchFamily="34" charset="-122"/>
                </a:rPr>
                <a:t>综合思维</a:t>
              </a:r>
            </a:p>
          </p:txBody>
        </p:sp>
        <p:sp>
          <p:nvSpPr>
            <p:cNvPr id="954454" name="文本框 47"/>
            <p:cNvSpPr txBox="1">
              <a:spLocks noChangeArrowheads="1"/>
            </p:cNvSpPr>
            <p:nvPr>
              <p:custDataLst>
                <p:tags r:id="rId18"/>
              </p:custDataLst>
            </p:nvPr>
          </p:nvSpPr>
          <p:spPr bwMode="auto">
            <a:xfrm>
              <a:off x="636841" y="2213445"/>
              <a:ext cx="916294" cy="1805884"/>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92117" tIns="46058" rIns="92117" bIns="46058">
              <a:spAutoFit/>
            </a:bodyPr>
            <a:lstStyle>
              <a:defPPr>
                <a:defRPr lang="zh-CN"/>
              </a:defPPr>
              <a:lvl1pPr lvl="0" algn="just" defTabSz="1228725">
                <a:lnSpc>
                  <a:spcPct val="120000"/>
                </a:lnSpc>
                <a:buClrTx/>
                <a:buSzTx/>
                <a:buFontTx/>
                <a:defRPr sz="2000">
                  <a:solidFill>
                    <a:schemeClr val="bg1"/>
                  </a:solidFill>
                  <a:latin typeface="微软雅黑" panose="020B0503020204020204" pitchFamily="34" charset="-122"/>
                  <a:ea typeface="微软雅黑" panose="020B0503020204020204" pitchFamily="34" charset="-122"/>
                </a:defRPr>
              </a:lvl1pPr>
              <a:lvl2pPr marL="998855" indent="-384175" defTabSz="1228725" eaLnBrk="0" hangingPunct="0">
                <a:defRPr>
                  <a:latin typeface="Arial" panose="020B0604020202020204" pitchFamily="34" charset="0"/>
                  <a:ea typeface="宋体" panose="02010600030101010101" pitchFamily="2" charset="-122"/>
                </a:defRPr>
              </a:lvl2pPr>
              <a:lvl3pPr marL="1535430" indent="-306705" defTabSz="1228725" eaLnBrk="0" hangingPunct="0">
                <a:defRPr>
                  <a:latin typeface="Arial" panose="020B0604020202020204" pitchFamily="34" charset="0"/>
                  <a:ea typeface="宋体" panose="02010600030101010101" pitchFamily="2" charset="-122"/>
                </a:defRPr>
              </a:lvl3pPr>
              <a:lvl4pPr marL="2149475" indent="-306705" defTabSz="1228725" eaLnBrk="0" hangingPunct="0">
                <a:defRPr>
                  <a:latin typeface="Arial" panose="020B0604020202020204" pitchFamily="34" charset="0"/>
                  <a:ea typeface="宋体" panose="02010600030101010101" pitchFamily="2" charset="-122"/>
                </a:defRPr>
              </a:lvl4pPr>
              <a:lvl5pPr marL="2764155" indent="-307975" defTabSz="1228725" eaLnBrk="0" hangingPunct="0">
                <a:defRPr>
                  <a:latin typeface="Arial" panose="020B0604020202020204" pitchFamily="34" charset="0"/>
                  <a:ea typeface="宋体" panose="02010600030101010101" pitchFamily="2" charset="-122"/>
                </a:defRPr>
              </a:lvl5pPr>
              <a:lvl6pPr marL="3221355" indent="-307975" defTabSz="1228725" eaLnBrk="0" fontAlgn="base" hangingPunct="0">
                <a:spcBef>
                  <a:spcPct val="0"/>
                </a:spcBef>
                <a:spcAft>
                  <a:spcPct val="0"/>
                </a:spcAft>
                <a:defRPr>
                  <a:latin typeface="Arial" panose="020B0604020202020204" pitchFamily="34" charset="0"/>
                  <a:ea typeface="宋体" panose="02010600030101010101" pitchFamily="2" charset="-122"/>
                </a:defRPr>
              </a:lvl6pPr>
              <a:lvl7pPr marL="3678555" indent="-307975" defTabSz="1228725" eaLnBrk="0" fontAlgn="base" hangingPunct="0">
                <a:spcBef>
                  <a:spcPct val="0"/>
                </a:spcBef>
                <a:spcAft>
                  <a:spcPct val="0"/>
                </a:spcAft>
                <a:defRPr>
                  <a:latin typeface="Arial" panose="020B0604020202020204" pitchFamily="34" charset="0"/>
                  <a:ea typeface="宋体" panose="02010600030101010101" pitchFamily="2" charset="-122"/>
                </a:defRPr>
              </a:lvl7pPr>
              <a:lvl8pPr marL="4135755" indent="-307975" defTabSz="1228725" eaLnBrk="0" fontAlgn="base" hangingPunct="0">
                <a:spcBef>
                  <a:spcPct val="0"/>
                </a:spcBef>
                <a:spcAft>
                  <a:spcPct val="0"/>
                </a:spcAft>
                <a:defRPr>
                  <a:latin typeface="Arial" panose="020B0604020202020204" pitchFamily="34" charset="0"/>
                  <a:ea typeface="宋体" panose="02010600030101010101" pitchFamily="2" charset="-122"/>
                </a:defRPr>
              </a:lvl8pPr>
              <a:lvl9pPr marL="4592955" indent="-307975" defTabSz="1228725" eaLnBrk="0" fontAlgn="base" hangingPunct="0">
                <a:spcBef>
                  <a:spcPct val="0"/>
                </a:spcBef>
                <a:spcAft>
                  <a:spcPct val="0"/>
                </a:spcAft>
                <a:defRPr>
                  <a:latin typeface="Arial" panose="020B0604020202020204" pitchFamily="34" charset="0"/>
                  <a:ea typeface="宋体" panose="02010600030101010101" pitchFamily="2" charset="-122"/>
                </a:defRPr>
              </a:lvl9pPr>
            </a:lstStyle>
            <a:p>
              <a:pPr lvl="0" algn="just">
                <a:lnSpc>
                  <a:spcPct val="140000"/>
                </a:lnSpc>
                <a:buFont typeface="+mj-lt"/>
                <a:defRPr/>
              </a:pPr>
              <a:r>
                <a:rPr lang="zh-CN" altLang="en-US" kern="100">
                  <a:solidFill>
                    <a:prstClr val="white"/>
                  </a:solidFill>
                  <a:cs typeface="Times New Roman" panose="02020603050405020304" pitchFamily="18" charset="0"/>
                  <a:sym typeface="+mn-ea"/>
                </a:rPr>
                <a:t>结合实例，说明污染物跨国转移对国家安全的影响及其应对措施。</a:t>
              </a:r>
            </a:p>
          </p:txBody>
        </p:sp>
      </p:grpSp>
      <p:grpSp>
        <p:nvGrpSpPr>
          <p:cNvPr id="981050" name="组合 3"/>
          <p:cNvGrpSpPr/>
          <p:nvPr>
            <p:custDataLst>
              <p:tags r:id="rId6"/>
            </p:custDataLst>
          </p:nvPr>
        </p:nvGrpSpPr>
        <p:grpSpPr>
          <a:xfrm>
            <a:off x="198755" y="332740"/>
            <a:ext cx="5756275" cy="778510"/>
            <a:chOff x="4572000" y="3114235"/>
            <a:chExt cx="5070764" cy="668056"/>
          </a:xfrm>
        </p:grpSpPr>
        <p:sp>
          <p:nvSpPr>
            <p:cNvPr id="5" name="圆角矩形 4"/>
            <p:cNvSpPr>
              <a:spLocks noChangeArrowheads="1"/>
            </p:cNvSpPr>
            <p:nvPr>
              <p:custDataLst>
                <p:tags r:id="rId7"/>
              </p:custDataLst>
            </p:nvPr>
          </p:nvSpPr>
          <p:spPr bwMode="auto">
            <a:xfrm>
              <a:off x="4572000" y="3131127"/>
              <a:ext cx="5070764" cy="651164"/>
            </a:xfrm>
            <a:prstGeom prst="roundRect">
              <a:avLst>
                <a:gd name="adj" fmla="val 50000"/>
              </a:avLst>
            </a:prstGeom>
            <a:solidFill>
              <a:srgbClr val="09ABAD"/>
            </a:solidFill>
            <a:ln>
              <a:noFill/>
            </a:ln>
            <a:extLst>
              <a:ext uri="{91240B29-F687-4F45-9708-019B960494DF}">
                <a14:hiddenLine xmlns:a14="http://schemas.microsoft.com/office/drawing/2010/main" w="25400">
                  <a:solidFill>
                    <a:srgbClr val="000000"/>
                  </a:solidFill>
                  <a:round/>
                </a14:hiddenLine>
              </a:ext>
            </a:extLst>
          </p:spPr>
          <p:txBody>
            <a:bodyPr lIns="122822" tIns="61411" rIns="122822" bIns="61411" anchor="ctr"/>
            <a:lstStyle/>
            <a:p>
              <a:pPr algn="ctr" defTabSz="1228725"/>
              <a:endParaRPr lang="zh-CN" altLang="en-US">
                <a:solidFill>
                  <a:srgbClr val="FFFFFF"/>
                </a:solidFill>
                <a:latin typeface="微软雅黑" panose="020B0503020204020204" pitchFamily="34" charset="-122"/>
                <a:ea typeface="微软雅黑" panose="020B0503020204020204" pitchFamily="34" charset="-122"/>
              </a:endParaRPr>
            </a:p>
          </p:txBody>
        </p:sp>
        <p:grpSp>
          <p:nvGrpSpPr>
            <p:cNvPr id="981052" name="组合 5"/>
            <p:cNvGrpSpPr/>
            <p:nvPr>
              <p:custDataLst>
                <p:tags r:id="rId8"/>
              </p:custDataLst>
            </p:nvPr>
          </p:nvGrpSpPr>
          <p:grpSpPr>
            <a:xfrm>
              <a:off x="4690722" y="3196193"/>
              <a:ext cx="521032" cy="521032"/>
              <a:chOff x="2433710" y="2124221"/>
              <a:chExt cx="1603718" cy="1603718"/>
            </a:xfrm>
          </p:grpSpPr>
          <p:sp>
            <p:nvSpPr>
              <p:cNvPr id="11" name="椭圆 10"/>
              <p:cNvSpPr>
                <a:spLocks noChangeArrowheads="1"/>
              </p:cNvSpPr>
              <p:nvPr>
                <p:custDataLst>
                  <p:tags r:id="rId10"/>
                </p:custDataLst>
              </p:nvPr>
            </p:nvSpPr>
            <p:spPr bwMode="auto">
              <a:xfrm>
                <a:off x="2433710" y="2124221"/>
                <a:ext cx="1603718" cy="1603718"/>
              </a:xfrm>
              <a:prstGeom prst="ellipse">
                <a:avLst/>
              </a:prstGeom>
              <a:gradFill rotWithShape="0">
                <a:gsLst>
                  <a:gs pos="0">
                    <a:srgbClr val="BFBFBF"/>
                  </a:gs>
                  <a:gs pos="45000">
                    <a:srgbClr val="D9D9D9"/>
                  </a:gs>
                  <a:gs pos="100000">
                    <a:srgbClr val="FFFFFF"/>
                  </a:gs>
                </a:gsLst>
                <a:lin ang="13500000"/>
              </a:gradFill>
              <a:ln>
                <a:noFill/>
              </a:ln>
              <a:effectLst>
                <a:outerShdw dist="38100" dir="2700000" sx="100999" sy="100999" algn="tl" rotWithShape="0">
                  <a:srgbClr val="000000">
                    <a:alpha val="39999"/>
                  </a:srgbClr>
                </a:outerShdw>
              </a:effectLst>
              <a:extLst>
                <a:ext uri="{91240B29-F687-4F45-9708-019B960494DF}">
                  <a14:hiddenLine xmlns:a14="http://schemas.microsoft.com/office/drawing/2010/main" w="25400">
                    <a:solidFill>
                      <a:srgbClr val="000000"/>
                    </a:solidFill>
                    <a:round/>
                  </a14:hiddenLine>
                </a:ext>
              </a:extLst>
            </p:spPr>
            <p:txBody>
              <a:bodyPr lIns="122822" tIns="61411" rIns="122822" bIns="61411" anchor="ctr"/>
              <a:lstStyle/>
              <a:p>
                <a:pPr algn="ctr" defTabSz="1228725"/>
                <a:endParaRPr lang="zh-CN" altLang="en-US">
                  <a:solidFill>
                    <a:srgbClr val="FFFFFF"/>
                  </a:solidFill>
                  <a:latin typeface="微软雅黑" panose="020B0503020204020204" pitchFamily="34" charset="-122"/>
                  <a:ea typeface="微软雅黑" panose="020B0503020204020204" pitchFamily="34" charset="-122"/>
                </a:endParaRPr>
              </a:p>
            </p:txBody>
          </p:sp>
          <p:grpSp>
            <p:nvGrpSpPr>
              <p:cNvPr id="12" name="椭圆 11"/>
              <p:cNvGrpSpPr/>
              <p:nvPr>
                <p:custDataLst>
                  <p:tags r:id="rId11"/>
                </p:custDataLst>
              </p:nvPr>
            </p:nvGrpSpPr>
            <p:grpSpPr>
              <a:xfrm>
                <a:off x="2408126" y="2100423"/>
                <a:ext cx="1650029" cy="1650029"/>
                <a:chOff x="2145792" y="944880"/>
                <a:chExt cx="457200" cy="457200"/>
              </a:xfrm>
            </p:grpSpPr>
            <p:pic>
              <p:nvPicPr>
                <p:cNvPr id="981055" name="椭圆 11"/>
                <p:cNvPicPr>
                  <a:picLocks noChangeArrowheads="1"/>
                </p:cNvPicPr>
                <p:nvPr>
                  <p:custDataLst>
                    <p:tags r:id="rId12"/>
                  </p:custDataLst>
                </p:nvPr>
              </p:nvPicPr>
              <p:blipFill>
                <a:blip r:embed="rId58">
                  <a:extLst>
                    <a:ext uri="{28A0092B-C50C-407E-A947-70E740481C1C}">
                      <a14:useLocalDpi xmlns:a14="http://schemas.microsoft.com/office/drawing/2010/main" val="0"/>
                    </a:ext>
                  </a:extLst>
                </a:blip>
                <a:stretch>
                  <a:fillRect/>
                </a:stretch>
              </p:blipFill>
              <p:spPr bwMode="auto">
                <a:xfrm>
                  <a:off x="2145792" y="944880"/>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981056" name="Text Box 64"/>
                <p:cNvSpPr txBox="1">
                  <a:spLocks noChangeArrowheads="1"/>
                </p:cNvSpPr>
                <p:nvPr>
                  <p:custDataLst>
                    <p:tags r:id="rId13"/>
                  </p:custDataLst>
                </p:nvPr>
              </p:nvSpPr>
              <p:spPr bwMode="auto">
                <a:xfrm>
                  <a:off x="2217957" y="1016550"/>
                  <a:ext cx="314216" cy="31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822" tIns="61411" rIns="122822" bIns="61411" anchor="ctr"/>
                <a:lstStyle>
                  <a:lvl1pPr defTabSz="1228725" eaLnBrk="0" hangingPunct="0">
                    <a:defRPr>
                      <a:solidFill>
                        <a:schemeClr val="tx1"/>
                      </a:solidFill>
                      <a:latin typeface="Arial" panose="020B0604020202020204" pitchFamily="34" charset="0"/>
                      <a:ea typeface="宋体" panose="02010600030101010101" pitchFamily="2" charset="-122"/>
                    </a:defRPr>
                  </a:lvl1pPr>
                  <a:lvl2pPr marL="998855" indent="-384175" defTabSz="1228725" eaLnBrk="0" hangingPunct="0">
                    <a:defRPr>
                      <a:solidFill>
                        <a:schemeClr val="tx1"/>
                      </a:solidFill>
                      <a:latin typeface="Arial" panose="020B0604020202020204" pitchFamily="34" charset="0"/>
                      <a:ea typeface="宋体" panose="02010600030101010101" pitchFamily="2" charset="-122"/>
                    </a:defRPr>
                  </a:lvl2pPr>
                  <a:lvl3pPr marL="1535430" indent="-306705" defTabSz="1228725" eaLnBrk="0" hangingPunct="0">
                    <a:defRPr>
                      <a:solidFill>
                        <a:schemeClr val="tx1"/>
                      </a:solidFill>
                      <a:latin typeface="Arial" panose="020B0604020202020204" pitchFamily="34" charset="0"/>
                      <a:ea typeface="宋体" panose="02010600030101010101" pitchFamily="2" charset="-122"/>
                    </a:defRPr>
                  </a:lvl3pPr>
                  <a:lvl4pPr marL="2149475" indent="-306705" defTabSz="1228725" eaLnBrk="0" hangingPunct="0">
                    <a:defRPr>
                      <a:solidFill>
                        <a:schemeClr val="tx1"/>
                      </a:solidFill>
                      <a:latin typeface="Arial" panose="020B0604020202020204" pitchFamily="34" charset="0"/>
                      <a:ea typeface="宋体" panose="02010600030101010101" pitchFamily="2" charset="-122"/>
                    </a:defRPr>
                  </a:lvl4pPr>
                  <a:lvl5pPr marL="2764155" indent="-307975" defTabSz="1228725" eaLnBrk="0" hangingPunct="0">
                    <a:defRPr>
                      <a:solidFill>
                        <a:schemeClr val="tx1"/>
                      </a:solidFill>
                      <a:latin typeface="Arial" panose="020B0604020202020204" pitchFamily="34" charset="0"/>
                      <a:ea typeface="宋体" panose="02010600030101010101" pitchFamily="2" charset="-122"/>
                    </a:defRPr>
                  </a:lvl5pPr>
                  <a:lvl6pPr marL="32213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微软雅黑" panose="020B0503020204020204" pitchFamily="34" charset="-122"/>
                    <a:ea typeface="微软雅黑" panose="020B0503020204020204" pitchFamily="34" charset="-122"/>
                  </a:endParaRPr>
                </a:p>
              </p:txBody>
            </p:sp>
          </p:grpSp>
        </p:grpSp>
        <p:sp>
          <p:nvSpPr>
            <p:cNvPr id="981063" name="文本框 8"/>
            <p:cNvSpPr txBox="1">
              <a:spLocks noChangeArrowheads="1"/>
            </p:cNvSpPr>
            <p:nvPr>
              <p:custDataLst>
                <p:tags r:id="rId9"/>
              </p:custDataLst>
            </p:nvPr>
          </p:nvSpPr>
          <p:spPr bwMode="auto">
            <a:xfrm>
              <a:off x="5274027" y="3114235"/>
              <a:ext cx="4298263" cy="63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2822" tIns="61411" rIns="122822" bIns="61411">
              <a:spAutoFit/>
            </a:bodyPr>
            <a:lstStyle>
              <a:lvl1pPr defTabSz="1228725" eaLnBrk="0" hangingPunct="0">
                <a:defRPr>
                  <a:solidFill>
                    <a:schemeClr val="tx1"/>
                  </a:solidFill>
                  <a:latin typeface="Arial" panose="020B0604020202020204" pitchFamily="34" charset="0"/>
                  <a:ea typeface="宋体" panose="02010600030101010101" pitchFamily="2" charset="-122"/>
                </a:defRPr>
              </a:lvl1pPr>
              <a:lvl2pPr marL="998855" indent="-384175" defTabSz="1228725" eaLnBrk="0" hangingPunct="0">
                <a:defRPr>
                  <a:solidFill>
                    <a:schemeClr val="tx1"/>
                  </a:solidFill>
                  <a:latin typeface="Arial" panose="020B0604020202020204" pitchFamily="34" charset="0"/>
                  <a:ea typeface="宋体" panose="02010600030101010101" pitchFamily="2" charset="-122"/>
                </a:defRPr>
              </a:lvl2pPr>
              <a:lvl3pPr marL="1535430" indent="-306705" defTabSz="1228725" eaLnBrk="0" hangingPunct="0">
                <a:defRPr>
                  <a:solidFill>
                    <a:schemeClr val="tx1"/>
                  </a:solidFill>
                  <a:latin typeface="Arial" panose="020B0604020202020204" pitchFamily="34" charset="0"/>
                  <a:ea typeface="宋体" panose="02010600030101010101" pitchFamily="2" charset="-122"/>
                </a:defRPr>
              </a:lvl3pPr>
              <a:lvl4pPr marL="2149475" indent="-306705" defTabSz="1228725" eaLnBrk="0" hangingPunct="0">
                <a:defRPr>
                  <a:solidFill>
                    <a:schemeClr val="tx1"/>
                  </a:solidFill>
                  <a:latin typeface="Arial" panose="020B0604020202020204" pitchFamily="34" charset="0"/>
                  <a:ea typeface="宋体" panose="02010600030101010101" pitchFamily="2" charset="-122"/>
                </a:defRPr>
              </a:lvl4pPr>
              <a:lvl5pPr marL="2764155" indent="-307975" defTabSz="1228725" eaLnBrk="0" hangingPunct="0">
                <a:defRPr>
                  <a:solidFill>
                    <a:schemeClr val="tx1"/>
                  </a:solidFill>
                  <a:latin typeface="Arial" panose="020B0604020202020204" pitchFamily="34" charset="0"/>
                  <a:ea typeface="宋体" panose="02010600030101010101" pitchFamily="2" charset="-122"/>
                </a:defRPr>
              </a:lvl5pPr>
              <a:lvl6pPr marL="32213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1228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dist" eaLnBrk="1" hangingPunct="1"/>
              <a:r>
                <a:rPr lang="zh-CN" altLang="en-US" sz="4000" b="1">
                  <a:solidFill>
                    <a:schemeClr val="bg1"/>
                  </a:solidFill>
                  <a:latin typeface="微软雅黑" panose="020B0503020204020204" pitchFamily="34" charset="-122"/>
                  <a:ea typeface="微软雅黑" panose="020B0503020204020204" pitchFamily="34" charset="-122"/>
                </a:rPr>
                <a:t>核心素养</a:t>
              </a:r>
            </a:p>
          </p:txBody>
        </p:sp>
      </p:grpSp>
    </p:spTree>
    <p:custDataLst>
      <p:tags r:id="rId1"/>
    </p:custData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custDataLst>
              <p:tags r:id="rId1"/>
            </p:custDataLst>
          </p:nvPr>
        </p:nvPicPr>
        <p:blipFill>
          <a:blip r:embed="rId23">
            <a:extLst>
              <a:ext uri="{28A0092B-C50C-407E-A947-70E740481C1C}">
                <a14:useLocalDpi xmlns:a14="http://schemas.microsoft.com/office/drawing/2010/main" val="0"/>
              </a:ext>
            </a:extLst>
          </a:blip>
          <a:stretch>
            <a:fillRect/>
          </a:stretch>
        </p:blipFill>
        <p:spPr>
          <a:xfrm>
            <a:off x="0" y="-25400"/>
            <a:ext cx="12214400" cy="6883400"/>
          </a:xfrm>
          <a:prstGeom prst="rect">
            <a:avLst/>
          </a:prstGeom>
        </p:spPr>
      </p:pic>
      <p:pic>
        <p:nvPicPr>
          <p:cNvPr id="71" name="图片 70"/>
          <p:cNvPicPr>
            <a:picLocks noChangeAspect="1"/>
          </p:cNvPicPr>
          <p:nvPr>
            <p:custDataLst>
              <p:tags r:id="rId2"/>
            </p:custDataLst>
          </p:nvPr>
        </p:nvPicPr>
        <p:blipFill>
          <a:blip r:embed="rId24"/>
          <a:stretch>
            <a:fillRect/>
          </a:stretch>
        </p:blipFill>
        <p:spPr>
          <a:xfrm>
            <a:off x="0" y="0"/>
            <a:ext cx="1542415" cy="920750"/>
          </a:xfrm>
          <a:prstGeom prst="rect">
            <a:avLst/>
          </a:prstGeom>
        </p:spPr>
      </p:pic>
      <p:sp>
        <p:nvSpPr>
          <p:cNvPr id="69" name="矩形 68"/>
          <p:cNvSpPr/>
          <p:nvPr>
            <p:custDataLst>
              <p:tags r:id="rId3"/>
            </p:custDataLst>
          </p:nvPr>
        </p:nvSpPr>
        <p:spPr>
          <a:xfrm>
            <a:off x="0" y="2272665"/>
            <a:ext cx="12193905" cy="2828925"/>
          </a:xfrm>
          <a:prstGeom prst="rect">
            <a:avLst/>
          </a:prstGeom>
          <a:solidFill>
            <a:schemeClr val="bg1">
              <a:alpha val="71000"/>
            </a:schemeClr>
          </a:solidFill>
          <a:ln w="3492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custDataLst>
              <p:tags r:id="rId4"/>
            </p:custDataLst>
          </p:nvPr>
        </p:nvSpPr>
        <p:spPr>
          <a:xfrm>
            <a:off x="-15875" y="2429510"/>
            <a:ext cx="12193905" cy="2540000"/>
          </a:xfrm>
          <a:prstGeom prst="rect">
            <a:avLst/>
          </a:prstGeom>
          <a:solidFill>
            <a:srgbClr val="09ABAD">
              <a:alpha val="71000"/>
            </a:srgbClr>
          </a:solidFill>
          <a:ln w="3492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custDataLst>
              <p:tags r:id="rId5"/>
            </p:custDataLst>
          </p:nvPr>
        </p:nvGrpSpPr>
        <p:grpSpPr>
          <a:xfrm>
            <a:off x="3731895" y="3234690"/>
            <a:ext cx="1057910" cy="930275"/>
            <a:chOff x="7159" y="2575"/>
            <a:chExt cx="1666" cy="1465"/>
          </a:xfrm>
        </p:grpSpPr>
        <p:grpSp>
          <p:nvGrpSpPr>
            <p:cNvPr id="18" name="组合 17"/>
            <p:cNvGrpSpPr/>
            <p:nvPr>
              <p:custDataLst>
                <p:tags r:id="rId18"/>
              </p:custDataLst>
            </p:nvPr>
          </p:nvGrpSpPr>
          <p:grpSpPr>
            <a:xfrm>
              <a:off x="7159" y="2575"/>
              <a:ext cx="1465" cy="1465"/>
              <a:chOff x="304800" y="673100"/>
              <a:chExt cx="4000500" cy="4000500"/>
            </a:xfrm>
            <a:effectLst>
              <a:outerShdw blurRad="317500" dist="190500" dir="8100000" algn="tr" rotWithShape="0">
                <a:prstClr val="black">
                  <a:alpha val="50000"/>
                </a:prstClr>
              </a:outerShdw>
            </a:effectLst>
          </p:grpSpPr>
          <p:sp>
            <p:nvSpPr>
              <p:cNvPr id="19" name="同心圆 18"/>
              <p:cNvSpPr/>
              <p:nvPr>
                <p:custDataLst>
                  <p:tags r:id="rId20"/>
                </p:custDataLst>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anchor="ctr"/>
              <a:lstStyle/>
              <a:p>
                <a:pPr algn="ctr" fontAlgn="auto">
                  <a:spcBef>
                    <a:spcPct val="0"/>
                  </a:spcBef>
                  <a:spcAft>
                    <a:spcPct val="0"/>
                  </a:spcAft>
                  <a:defRPr/>
                </a:pPr>
                <a:endParaRPr lang="zh-CN" altLang="en-US" kern="0">
                  <a:solidFill>
                    <a:prstClr val="black"/>
                  </a:solidFill>
                  <a:latin typeface="Calibri" panose="020F0502020204030204" charset="0"/>
                  <a:ea typeface="宋体" panose="02010600030101010101" pitchFamily="2" charset="-122"/>
                </a:endParaRPr>
              </a:p>
            </p:txBody>
          </p:sp>
          <p:sp>
            <p:nvSpPr>
              <p:cNvPr id="20" name="椭圆 19"/>
              <p:cNvSpPr/>
              <p:nvPr>
                <p:custDataLst>
                  <p:tags r:id="rId21"/>
                </p:custDataLst>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anchor="ctr"/>
              <a:lstStyle/>
              <a:p>
                <a:pPr algn="ctr" fontAlgn="auto">
                  <a:spcBef>
                    <a:spcPct val="0"/>
                  </a:spcBef>
                  <a:spcAft>
                    <a:spcPct val="0"/>
                  </a:spcAft>
                  <a:defRPr/>
                </a:pPr>
                <a:endParaRPr lang="zh-CN" altLang="en-US" kern="0">
                  <a:solidFill>
                    <a:prstClr val="white"/>
                  </a:solidFill>
                  <a:latin typeface="Calibri" panose="020F0502020204030204" charset="0"/>
                  <a:ea typeface="宋体" panose="02010600030101010101" pitchFamily="2" charset="-122"/>
                </a:endParaRPr>
              </a:p>
            </p:txBody>
          </p:sp>
        </p:grpSp>
        <p:sp>
          <p:nvSpPr>
            <p:cNvPr id="21" name="TextBox 22"/>
            <p:cNvSpPr txBox="1">
              <a:spLocks noChangeArrowheads="1"/>
            </p:cNvSpPr>
            <p:nvPr>
              <p:custDataLst>
                <p:tags r:id="rId19"/>
              </p:custDataLst>
            </p:nvPr>
          </p:nvSpPr>
          <p:spPr bwMode="auto">
            <a:xfrm>
              <a:off x="7228" y="2661"/>
              <a:ext cx="1597" cy="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2758" tIns="61379" rIns="122758" bIns="61379">
              <a:spAutoFit/>
            </a:bodyP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4400" b="1">
                  <a:latin typeface="微软雅黑" panose="020B0503020204020204" pitchFamily="34" charset="-122"/>
                  <a:ea typeface="微软雅黑" panose="020B0503020204020204" pitchFamily="34" charset="-122"/>
                </a:rPr>
                <a:t>谢</a:t>
              </a:r>
            </a:p>
          </p:txBody>
        </p:sp>
      </p:grpSp>
      <p:grpSp>
        <p:nvGrpSpPr>
          <p:cNvPr id="23" name="组合 22"/>
          <p:cNvGrpSpPr/>
          <p:nvPr>
            <p:custDataLst>
              <p:tags r:id="rId6"/>
            </p:custDataLst>
          </p:nvPr>
        </p:nvGrpSpPr>
        <p:grpSpPr>
          <a:xfrm>
            <a:off x="8058150" y="3234690"/>
            <a:ext cx="1014095" cy="930275"/>
            <a:chOff x="8898" y="2575"/>
            <a:chExt cx="1597" cy="1465"/>
          </a:xfrm>
        </p:grpSpPr>
        <p:grpSp>
          <p:nvGrpSpPr>
            <p:cNvPr id="24" name="组合 23"/>
            <p:cNvGrpSpPr/>
            <p:nvPr>
              <p:custDataLst>
                <p:tags r:id="rId14"/>
              </p:custDataLst>
            </p:nvPr>
          </p:nvGrpSpPr>
          <p:grpSpPr>
            <a:xfrm>
              <a:off x="8898" y="2575"/>
              <a:ext cx="1465" cy="1465"/>
              <a:chOff x="304800" y="673100"/>
              <a:chExt cx="4000500" cy="4000500"/>
            </a:xfrm>
            <a:effectLst>
              <a:outerShdw blurRad="317500" dist="190500" dir="8100000" algn="tr" rotWithShape="0">
                <a:prstClr val="black">
                  <a:alpha val="50000"/>
                </a:prstClr>
              </a:outerShdw>
            </a:effectLst>
          </p:grpSpPr>
          <p:sp>
            <p:nvSpPr>
              <p:cNvPr id="25" name="同心圆 24"/>
              <p:cNvSpPr/>
              <p:nvPr>
                <p:custDataLst>
                  <p:tags r:id="rId16"/>
                </p:custDataLst>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anchor="ctr"/>
              <a:lstStyle/>
              <a:p>
                <a:pPr algn="ctr" fontAlgn="auto">
                  <a:spcBef>
                    <a:spcPct val="0"/>
                  </a:spcBef>
                  <a:spcAft>
                    <a:spcPct val="0"/>
                  </a:spcAft>
                  <a:defRPr/>
                </a:pPr>
                <a:endParaRPr lang="zh-CN" altLang="en-US" kern="0">
                  <a:solidFill>
                    <a:prstClr val="black"/>
                  </a:solidFill>
                  <a:latin typeface="Calibri" panose="020F0502020204030204" charset="0"/>
                  <a:ea typeface="宋体" panose="02010600030101010101" pitchFamily="2" charset="-122"/>
                </a:endParaRPr>
              </a:p>
            </p:txBody>
          </p:sp>
          <p:sp>
            <p:nvSpPr>
              <p:cNvPr id="26" name="椭圆 25"/>
              <p:cNvSpPr/>
              <p:nvPr>
                <p:custDataLst>
                  <p:tags r:id="rId17"/>
                </p:custDataLst>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anchor="ctr"/>
              <a:lstStyle/>
              <a:p>
                <a:pPr algn="ctr" fontAlgn="auto">
                  <a:spcBef>
                    <a:spcPct val="0"/>
                  </a:spcBef>
                  <a:spcAft>
                    <a:spcPct val="0"/>
                  </a:spcAft>
                  <a:defRPr/>
                </a:pPr>
                <a:endParaRPr lang="zh-CN" altLang="en-US" kern="0">
                  <a:solidFill>
                    <a:prstClr val="white"/>
                  </a:solidFill>
                  <a:latin typeface="Calibri" panose="020F0502020204030204" charset="0"/>
                  <a:ea typeface="宋体" panose="02010600030101010101" pitchFamily="2" charset="-122"/>
                </a:endParaRPr>
              </a:p>
            </p:txBody>
          </p:sp>
        </p:grpSp>
        <p:sp>
          <p:nvSpPr>
            <p:cNvPr id="27" name="TextBox 22"/>
            <p:cNvSpPr txBox="1">
              <a:spLocks noChangeArrowheads="1"/>
            </p:cNvSpPr>
            <p:nvPr>
              <p:custDataLst>
                <p:tags r:id="rId15"/>
              </p:custDataLst>
            </p:nvPr>
          </p:nvSpPr>
          <p:spPr bwMode="auto">
            <a:xfrm>
              <a:off x="8967" y="2661"/>
              <a:ext cx="1528" cy="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2758" tIns="61379" rIns="122758" bIns="61379">
              <a:spAutoFit/>
            </a:bodyP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400" b="1">
                  <a:latin typeface="微软雅黑" panose="020B0503020204020204" pitchFamily="34" charset="-122"/>
                  <a:ea typeface="微软雅黑" panose="020B0503020204020204" pitchFamily="34" charset="-122"/>
                </a:rPr>
                <a:t> </a:t>
              </a:r>
              <a:r>
                <a:rPr lang="zh-CN" altLang="en-US" sz="4400" b="1">
                  <a:latin typeface="微软雅黑" panose="020B0503020204020204" pitchFamily="34" charset="-122"/>
                  <a:ea typeface="微软雅黑" panose="020B0503020204020204" pitchFamily="34" charset="-122"/>
                </a:rPr>
                <a:t>！</a:t>
              </a:r>
            </a:p>
          </p:txBody>
        </p:sp>
      </p:grpSp>
      <p:grpSp>
        <p:nvGrpSpPr>
          <p:cNvPr id="34" name="组合 33"/>
          <p:cNvGrpSpPr/>
          <p:nvPr>
            <p:custDataLst>
              <p:tags r:id="rId7"/>
            </p:custDataLst>
          </p:nvPr>
        </p:nvGrpSpPr>
        <p:grpSpPr>
          <a:xfrm>
            <a:off x="5958840" y="3234690"/>
            <a:ext cx="930275" cy="930275"/>
            <a:chOff x="7159" y="2575"/>
            <a:chExt cx="1465" cy="1465"/>
          </a:xfrm>
        </p:grpSpPr>
        <p:grpSp>
          <p:nvGrpSpPr>
            <p:cNvPr id="35" name="组合 34"/>
            <p:cNvGrpSpPr/>
            <p:nvPr>
              <p:custDataLst>
                <p:tags r:id="rId10"/>
              </p:custDataLst>
            </p:nvPr>
          </p:nvGrpSpPr>
          <p:grpSpPr>
            <a:xfrm>
              <a:off x="7159" y="2575"/>
              <a:ext cx="1465" cy="1465"/>
              <a:chOff x="304800" y="673100"/>
              <a:chExt cx="4000500" cy="4000500"/>
            </a:xfrm>
            <a:effectLst>
              <a:outerShdw blurRad="317500" dist="190500" dir="8100000" algn="tr" rotWithShape="0">
                <a:prstClr val="black">
                  <a:alpha val="50000"/>
                </a:prstClr>
              </a:outerShdw>
            </a:effectLst>
          </p:grpSpPr>
          <p:sp>
            <p:nvSpPr>
              <p:cNvPr id="36" name="同心圆 35"/>
              <p:cNvSpPr/>
              <p:nvPr>
                <p:custDataLst>
                  <p:tags r:id="rId12"/>
                </p:custDataLst>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anchor="ctr"/>
              <a:lstStyle/>
              <a:p>
                <a:pPr algn="ctr" fontAlgn="auto">
                  <a:spcBef>
                    <a:spcPct val="0"/>
                  </a:spcBef>
                  <a:spcAft>
                    <a:spcPct val="0"/>
                  </a:spcAft>
                  <a:defRPr/>
                </a:pPr>
                <a:endParaRPr lang="zh-CN" altLang="en-US" kern="0">
                  <a:solidFill>
                    <a:prstClr val="black"/>
                  </a:solidFill>
                  <a:latin typeface="Calibri" panose="020F0502020204030204" charset="0"/>
                  <a:ea typeface="宋体" panose="02010600030101010101" pitchFamily="2" charset="-122"/>
                </a:endParaRPr>
              </a:p>
            </p:txBody>
          </p:sp>
          <p:sp>
            <p:nvSpPr>
              <p:cNvPr id="38" name="椭圆 37"/>
              <p:cNvSpPr/>
              <p:nvPr>
                <p:custDataLst>
                  <p:tags r:id="rId13"/>
                </p:custDataLst>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anchor="ctr"/>
              <a:lstStyle/>
              <a:p>
                <a:pPr algn="ctr" fontAlgn="auto">
                  <a:spcBef>
                    <a:spcPct val="0"/>
                  </a:spcBef>
                  <a:spcAft>
                    <a:spcPct val="0"/>
                  </a:spcAft>
                  <a:defRPr/>
                </a:pPr>
                <a:endParaRPr lang="zh-CN" altLang="en-US" kern="0">
                  <a:solidFill>
                    <a:prstClr val="white"/>
                  </a:solidFill>
                  <a:latin typeface="Calibri" panose="020F0502020204030204" charset="0"/>
                  <a:ea typeface="宋体" panose="02010600030101010101" pitchFamily="2" charset="-122"/>
                </a:endParaRPr>
              </a:p>
            </p:txBody>
          </p:sp>
        </p:grpSp>
        <p:sp>
          <p:nvSpPr>
            <p:cNvPr id="39" name="TextBox 22"/>
            <p:cNvSpPr txBox="1">
              <a:spLocks noChangeArrowheads="1"/>
            </p:cNvSpPr>
            <p:nvPr>
              <p:custDataLst>
                <p:tags r:id="rId11"/>
              </p:custDataLst>
            </p:nvPr>
          </p:nvSpPr>
          <p:spPr bwMode="auto">
            <a:xfrm>
              <a:off x="7228" y="2661"/>
              <a:ext cx="1266" cy="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2758" tIns="61379" rIns="122758" bIns="61379">
              <a:spAutoFit/>
            </a:bodyP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1" hangingPunct="1"/>
              <a:r>
                <a:rPr lang="zh-CN" altLang="en-US" sz="4400" b="1">
                  <a:latin typeface="微软雅黑" panose="020B0503020204020204" pitchFamily="34" charset="-122"/>
                  <a:ea typeface="微软雅黑" panose="020B0503020204020204" pitchFamily="34" charset="-122"/>
                  <a:sym typeface="+mn-ea"/>
                </a:rPr>
                <a:t>谢</a:t>
              </a:r>
              <a:endParaRPr lang="zh-CN" altLang="en-US" sz="4400" b="1">
                <a:latin typeface="微软雅黑" panose="020B0503020204020204" pitchFamily="34" charset="-122"/>
                <a:ea typeface="微软雅黑" panose="020B0503020204020204" pitchFamily="34" charset="-122"/>
              </a:endParaRPr>
            </a:p>
          </p:txBody>
        </p:sp>
      </p:grpSp>
      <p:sp>
        <p:nvSpPr>
          <p:cNvPr id="91" name="矩形 90"/>
          <p:cNvSpPr/>
          <p:nvPr>
            <p:custDataLst>
              <p:tags r:id="rId8"/>
            </p:custDataLst>
          </p:nvPr>
        </p:nvSpPr>
        <p:spPr>
          <a:xfrm>
            <a:off x="0" y="2530475"/>
            <a:ext cx="12178665" cy="2366645"/>
          </a:xfrm>
          <a:prstGeom prst="rect">
            <a:avLst/>
          </a:prstGeom>
          <a:noFill/>
          <a:ln w="19050" cmpd="sng">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PA-图片 6"/>
          <p:cNvPicPr>
            <a:picLocks noChangeAspect="1" noChangeArrowheads="1"/>
          </p:cNvPicPr>
          <p:nvPr>
            <p:custDataLst>
              <p:tags r:id="rId9"/>
            </p:custDataLst>
          </p:nvPr>
        </p:nvPicPr>
        <p:blipFill>
          <a:blip r:embed="rId25">
            <a:clrChange>
              <a:clrFrom>
                <a:srgbClr val="FFFFFF"/>
              </a:clrFrom>
              <a:clrTo>
                <a:srgbClr val="FFFFFF">
                  <a:alpha val="0"/>
                </a:srgbClr>
              </a:clrTo>
            </a:clrChange>
          </a:blip>
          <a:stretch>
            <a:fillRect/>
          </a:stretch>
        </p:blipFill>
        <p:spPr bwMode="auto">
          <a:xfrm>
            <a:off x="4672942" y="6857803"/>
            <a:ext cx="3429000" cy="4597400"/>
          </a:xfrm>
          <a:prstGeom prst="rect">
            <a:avLst/>
          </a:prstGeom>
          <a:noFill/>
          <a:ln w="9525">
            <a:noFill/>
            <a:miter lim="800000"/>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8" presetClass="path" presetSubtype="0" fill="hold" nodeType="withEffect">
                                  <p:stCondLst>
                                    <p:cond delay="0"/>
                                  </p:stCondLst>
                                  <p:childTnLst>
                                    <p:animMotion origin="layout" path="M 0 -0.632593 L 0.0125521 -0.595926 L 0.0376563 -0.522593 L 0.0627604 -0.595926 L 0.0878646 -0.595926 L 0.112969 -0.522593 L 0.138073 -0.595926 L 0.163177 -0.595926 L 0.188281 -0.522593 L 0.213385 -0.595926 L 0.23849 -0.595926 L 0.263594 -0.522593 L 0.288698 -0.595926" pathEditMode="relative" rAng="0" ptsTypes="AAAAAAAAAAAAA">
                                      <p:cBhvr>
                                        <p:cTn id="6" dur="1000" fill="hold"/>
                                        <p:tgtEl>
                                          <p:spTgt spid="12"/>
                                        </p:tgtEl>
                                        <p:attrNameLst>
                                          <p:attrName>ppt_x</p:attrName>
                                          <p:attrName>ppt_y</p:attrName>
                                        </p:attrNameLst>
                                      </p:cBhvr>
                                      <p:rCtr x="47900" y="4600"/>
                                    </p:animMotion>
                                  </p:childTnLst>
                                </p:cTn>
                              </p:par>
                            </p:childTnLst>
                          </p:cTn>
                        </p:par>
                        <p:par>
                          <p:cTn id="7" fill="hold" nodeType="afterGroup">
                            <p:stCondLst>
                              <p:cond delay="1000"/>
                            </p:stCondLst>
                            <p:childTnLst>
                              <p:par>
                                <p:cTn id="8" presetID="1" presetClass="exit" presetSubtype="0" fill="hold" nodeType="afterEffect">
                                  <p:stCondLst>
                                    <p:cond delay="1500"/>
                                  </p:stCondLst>
                                  <p:childTnLst>
                                    <p:set>
                                      <p:cBhvr>
                                        <p:cTn id="9"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59"/>
          <p:cNvSpPr txBox="1">
            <a:spLocks noChangeArrowheads="1"/>
          </p:cNvSpPr>
          <p:nvPr>
            <p:custDataLst>
              <p:tags r:id="rId1"/>
            </p:custDataLst>
          </p:nvPr>
        </p:nvSpPr>
        <p:spPr bwMode="auto">
          <a:xfrm flipH="1">
            <a:off x="241538" y="2952081"/>
            <a:ext cx="2390927" cy="1082675"/>
          </a:xfrm>
          <a:prstGeom prst="rect">
            <a:avLst/>
          </a:prstGeom>
          <a:noFill/>
          <a:ln>
            <a:noFill/>
          </a:ln>
        </p:spPr>
        <p:txBody>
          <a:bodyPr wrap="square" lIns="68549" tIns="34274" rIns="68549" bIns="34274">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defTabSz="513715">
              <a:defRPr/>
            </a:pPr>
            <a:r>
              <a:rPr lang="zh-CN" altLang="en-US" sz="4500" b="1" ker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目录</a:t>
            </a:r>
            <a:endParaRPr lang="en-US" altLang="zh-CN" sz="4500" b="1" ker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r" defTabSz="513715">
              <a:defRPr/>
            </a:pPr>
            <a:r>
              <a:rPr lang="en-US" altLang="ko-KR" sz="2100" b="1" ker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CONTENTS</a:t>
            </a:r>
            <a:endParaRPr lang="en-US" altLang="ko-KR" sz="1500" ker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任意多边形 26"/>
          <p:cNvSpPr/>
          <p:nvPr>
            <p:custDataLst>
              <p:tags r:id="rId2"/>
            </p:custDataLst>
          </p:nvPr>
        </p:nvSpPr>
        <p:spPr>
          <a:xfrm>
            <a:off x="1316585" y="2923294"/>
            <a:ext cx="1383839" cy="400532"/>
          </a:xfrm>
          <a:custGeom>
            <a:avLst/>
            <a:gdLst>
              <a:gd name="connsiteX0" fmla="*/ 0 w 1682088"/>
              <a:gd name="connsiteY0" fmla="*/ 0 h 519125"/>
              <a:gd name="connsiteX1" fmla="*/ 1682088 w 1682088"/>
              <a:gd name="connsiteY1" fmla="*/ 0 h 519125"/>
              <a:gd name="connsiteX2" fmla="*/ 1682088 w 1682088"/>
              <a:gd name="connsiteY2" fmla="*/ 519125 h 519125"/>
              <a:gd name="connsiteX3" fmla="*/ 0 w 1682088"/>
              <a:gd name="connsiteY3" fmla="*/ 519125 h 519125"/>
              <a:gd name="connsiteX4" fmla="*/ 0 w 1682088"/>
              <a:gd name="connsiteY4" fmla="*/ 0 h 519125"/>
              <a:gd name="connsiteX0-1" fmla="*/ 0 w 1682088"/>
              <a:gd name="connsiteY0-2" fmla="*/ 519125 h 610565"/>
              <a:gd name="connsiteX1-3" fmla="*/ 0 w 1682088"/>
              <a:gd name="connsiteY1-4" fmla="*/ 0 h 610565"/>
              <a:gd name="connsiteX2-5" fmla="*/ 1682088 w 1682088"/>
              <a:gd name="connsiteY2-6" fmla="*/ 0 h 610565"/>
              <a:gd name="connsiteX3-7" fmla="*/ 1682088 w 1682088"/>
              <a:gd name="connsiteY3-8" fmla="*/ 519125 h 610565"/>
              <a:gd name="connsiteX4-9" fmla="*/ 91440 w 1682088"/>
              <a:gd name="connsiteY4-10" fmla="*/ 610565 h 610565"/>
              <a:gd name="connsiteX0-11" fmla="*/ 0 w 1682088"/>
              <a:gd name="connsiteY0-12" fmla="*/ 519125 h 519125"/>
              <a:gd name="connsiteX1-13" fmla="*/ 0 w 1682088"/>
              <a:gd name="connsiteY1-14" fmla="*/ 0 h 519125"/>
              <a:gd name="connsiteX2-15" fmla="*/ 1682088 w 1682088"/>
              <a:gd name="connsiteY2-16" fmla="*/ 0 h 519125"/>
              <a:gd name="connsiteX3-17" fmla="*/ 1682088 w 1682088"/>
              <a:gd name="connsiteY3-18" fmla="*/ 519125 h 519125"/>
            </a:gdLst>
            <a:ahLst/>
            <a:cxnLst>
              <a:cxn ang="0">
                <a:pos x="connsiteX0-1" y="connsiteY0-2"/>
              </a:cxn>
              <a:cxn ang="0">
                <a:pos x="connsiteX1-3" y="connsiteY1-4"/>
              </a:cxn>
              <a:cxn ang="0">
                <a:pos x="connsiteX2-5" y="connsiteY2-6"/>
              </a:cxn>
              <a:cxn ang="0">
                <a:pos x="connsiteX3-7" y="connsiteY3-8"/>
              </a:cxn>
            </a:cxnLst>
            <a:rect l="l" t="t" r="r" b="b"/>
            <a:pathLst>
              <a:path w="1682088" h="519125">
                <a:moveTo>
                  <a:pt x="0" y="519125"/>
                </a:moveTo>
                <a:lnTo>
                  <a:pt x="0" y="0"/>
                </a:lnTo>
                <a:lnTo>
                  <a:pt x="1682088" y="0"/>
                </a:lnTo>
                <a:lnTo>
                  <a:pt x="1682088" y="519125"/>
                </a:lnTo>
              </a:path>
            </a:pathLst>
          </a:custGeom>
          <a:noFill/>
          <a:ln w="31750">
            <a:solidFill>
              <a:srgbClr val="09ABAD"/>
            </a:solidFill>
          </a:ln>
        </p:spPr>
        <p:style>
          <a:lnRef idx="2">
            <a:schemeClr val="accent1">
              <a:shade val="50000"/>
            </a:schemeClr>
          </a:lnRef>
          <a:fillRef idx="1">
            <a:schemeClr val="accent1"/>
          </a:fillRef>
          <a:effectRef idx="0">
            <a:schemeClr val="accent1"/>
          </a:effectRef>
          <a:fontRef idx="minor">
            <a:schemeClr val="lt1"/>
          </a:fontRef>
        </p:style>
        <p:txBody>
          <a:bodyPr wrap="square" lIns="68549" tIns="34274" rIns="68549" bIns="34274" rtlCol="0" anchor="ctr">
            <a:noAutofit/>
          </a:bodyPr>
          <a:lstStyle/>
          <a:p>
            <a:pPr algn="ctr"/>
            <a:endParaRPr lang="zh-CN" altLang="en-US">
              <a:solidFill>
                <a:schemeClr val="tx1">
                  <a:lumMod val="75000"/>
                  <a:lumOff val="25000"/>
                </a:schemeClr>
              </a:solidFill>
              <a:latin typeface="思源黑体 CN Normal" panose="020B0400000000000000" pitchFamily="34" charset="-122"/>
            </a:endParaRPr>
          </a:p>
        </p:txBody>
      </p:sp>
      <p:sp>
        <p:nvSpPr>
          <p:cNvPr id="9" name="任意多边形 34"/>
          <p:cNvSpPr/>
          <p:nvPr>
            <p:custDataLst>
              <p:tags r:id="rId3"/>
            </p:custDataLst>
          </p:nvPr>
        </p:nvSpPr>
        <p:spPr>
          <a:xfrm>
            <a:off x="798938" y="3171099"/>
            <a:ext cx="1726362" cy="1108984"/>
          </a:xfrm>
          <a:custGeom>
            <a:avLst/>
            <a:gdLst>
              <a:gd name="connsiteX0" fmla="*/ 0 w 2463662"/>
              <a:gd name="connsiteY0" fmla="*/ 0 h 1478645"/>
              <a:gd name="connsiteX1" fmla="*/ 877819 w 2463662"/>
              <a:gd name="connsiteY1" fmla="*/ 0 h 1478645"/>
              <a:gd name="connsiteX2" fmla="*/ 877819 w 2463662"/>
              <a:gd name="connsiteY2" fmla="*/ 1105159 h 1478645"/>
              <a:gd name="connsiteX3" fmla="*/ 2463662 w 2463662"/>
              <a:gd name="connsiteY3" fmla="*/ 1105159 h 1478645"/>
              <a:gd name="connsiteX4" fmla="*/ 2463662 w 2463662"/>
              <a:gd name="connsiteY4" fmla="*/ 1478645 h 1478645"/>
              <a:gd name="connsiteX5" fmla="*/ 0 w 2463662"/>
              <a:gd name="connsiteY5" fmla="*/ 1478645 h 1478645"/>
              <a:gd name="connsiteX6" fmla="*/ 0 w 2463662"/>
              <a:gd name="connsiteY6" fmla="*/ 0 h 1478645"/>
              <a:gd name="connsiteX0-1" fmla="*/ 877819 w 2463662"/>
              <a:gd name="connsiteY0-2" fmla="*/ 1105159 h 1478645"/>
              <a:gd name="connsiteX1-3" fmla="*/ 2463662 w 2463662"/>
              <a:gd name="connsiteY1-4" fmla="*/ 1105159 h 1478645"/>
              <a:gd name="connsiteX2-5" fmla="*/ 2463662 w 2463662"/>
              <a:gd name="connsiteY2-6" fmla="*/ 1478645 h 1478645"/>
              <a:gd name="connsiteX3-7" fmla="*/ 0 w 2463662"/>
              <a:gd name="connsiteY3-8" fmla="*/ 1478645 h 1478645"/>
              <a:gd name="connsiteX4-9" fmla="*/ 0 w 2463662"/>
              <a:gd name="connsiteY4-10" fmla="*/ 0 h 1478645"/>
              <a:gd name="connsiteX5-11" fmla="*/ 877819 w 2463662"/>
              <a:gd name="connsiteY5-12" fmla="*/ 0 h 1478645"/>
              <a:gd name="connsiteX6-13" fmla="*/ 969259 w 2463662"/>
              <a:gd name="connsiteY6-14" fmla="*/ 1196599 h 1478645"/>
              <a:gd name="connsiteX0-15" fmla="*/ 877819 w 2463662"/>
              <a:gd name="connsiteY0-16" fmla="*/ 1105159 h 1478645"/>
              <a:gd name="connsiteX1-17" fmla="*/ 2463662 w 2463662"/>
              <a:gd name="connsiteY1-18" fmla="*/ 1105159 h 1478645"/>
              <a:gd name="connsiteX2-19" fmla="*/ 2463662 w 2463662"/>
              <a:gd name="connsiteY2-20" fmla="*/ 1478645 h 1478645"/>
              <a:gd name="connsiteX3-21" fmla="*/ 0 w 2463662"/>
              <a:gd name="connsiteY3-22" fmla="*/ 1478645 h 1478645"/>
              <a:gd name="connsiteX4-23" fmla="*/ 0 w 2463662"/>
              <a:gd name="connsiteY4-24" fmla="*/ 0 h 1478645"/>
              <a:gd name="connsiteX5-25" fmla="*/ 877819 w 2463662"/>
              <a:gd name="connsiteY5-26" fmla="*/ 0 h 1478645"/>
              <a:gd name="connsiteX0-27" fmla="*/ 2463662 w 2463662"/>
              <a:gd name="connsiteY0-28" fmla="*/ 1105159 h 1478645"/>
              <a:gd name="connsiteX1-29" fmla="*/ 2463662 w 2463662"/>
              <a:gd name="connsiteY1-30" fmla="*/ 1478645 h 1478645"/>
              <a:gd name="connsiteX2-31" fmla="*/ 0 w 2463662"/>
              <a:gd name="connsiteY2-32" fmla="*/ 1478645 h 1478645"/>
              <a:gd name="connsiteX3-33" fmla="*/ 0 w 2463662"/>
              <a:gd name="connsiteY3-34" fmla="*/ 0 h 1478645"/>
              <a:gd name="connsiteX4-35" fmla="*/ 877819 w 2463662"/>
              <a:gd name="connsiteY4-36" fmla="*/ 0 h 147864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63662" h="1478645">
                <a:moveTo>
                  <a:pt x="2463662" y="1105159"/>
                </a:moveTo>
                <a:lnTo>
                  <a:pt x="2463662" y="1478645"/>
                </a:lnTo>
                <a:lnTo>
                  <a:pt x="0" y="1478645"/>
                </a:lnTo>
                <a:lnTo>
                  <a:pt x="0" y="0"/>
                </a:lnTo>
                <a:lnTo>
                  <a:pt x="877819" y="0"/>
                </a:lnTo>
              </a:path>
            </a:pathLst>
          </a:custGeom>
          <a:noFill/>
          <a:ln w="31750">
            <a:solidFill>
              <a:srgbClr val="09ABAD"/>
            </a:solidFill>
          </a:ln>
        </p:spPr>
        <p:style>
          <a:lnRef idx="2">
            <a:schemeClr val="accent1">
              <a:shade val="50000"/>
            </a:schemeClr>
          </a:lnRef>
          <a:fillRef idx="1">
            <a:schemeClr val="accent1"/>
          </a:fillRef>
          <a:effectRef idx="0">
            <a:schemeClr val="accent1"/>
          </a:effectRef>
          <a:fontRef idx="minor">
            <a:schemeClr val="lt1"/>
          </a:fontRef>
        </p:style>
        <p:txBody>
          <a:bodyPr wrap="square" lIns="68549" tIns="34274" rIns="68549" bIns="34274" rtlCol="0" anchor="ctr">
            <a:noAutofit/>
          </a:bodyPr>
          <a:lstStyle/>
          <a:p>
            <a:pPr algn="ctr"/>
            <a:endParaRPr lang="zh-CN" altLang="en-US">
              <a:solidFill>
                <a:schemeClr val="tx1">
                  <a:lumMod val="75000"/>
                  <a:lumOff val="25000"/>
                </a:schemeClr>
              </a:solidFill>
              <a:latin typeface="思源黑体 CN Normal" panose="020B0400000000000000" pitchFamily="34" charset="-122"/>
            </a:endParaRPr>
          </a:p>
        </p:txBody>
      </p:sp>
      <p:sp>
        <p:nvSpPr>
          <p:cNvPr id="21" name="文本框 20"/>
          <p:cNvSpPr txBox="1"/>
          <p:nvPr>
            <p:custDataLst>
              <p:tags r:id="rId4"/>
            </p:custDataLst>
          </p:nvPr>
        </p:nvSpPr>
        <p:spPr>
          <a:xfrm>
            <a:off x="1542415" y="-125730"/>
            <a:ext cx="2545715" cy="829945"/>
          </a:xfrm>
          <a:prstGeom prst="rect">
            <a:avLst/>
          </a:prstGeom>
          <a:noFill/>
        </p:spPr>
        <p:txBody>
          <a:bodyPr wrap="square" rtlCol="0">
            <a:spAutoFit/>
          </a:bodyPr>
          <a:lstStyle/>
          <a:p>
            <a:pPr>
              <a:lnSpc>
                <a:spcPct val="150000"/>
              </a:lnSpc>
              <a:buClrTx/>
              <a:buSzTx/>
              <a:buFontTx/>
            </a:pPr>
            <a:r>
              <a:rPr kumimoji="1" lang="zh-CN" altLang="en-US" sz="3200">
                <a:solidFill>
                  <a:schemeClr val="bg1"/>
                </a:solidFill>
                <a:latin typeface="黑体" panose="02010609060101010101" pitchFamily="49" charset="-122"/>
                <a:ea typeface="黑体" panose="02010609060101010101" pitchFamily="49" charset="-122"/>
              </a:rPr>
              <a:t>学习目录</a:t>
            </a:r>
          </a:p>
        </p:txBody>
      </p:sp>
      <p:sp>
        <p:nvSpPr>
          <p:cNvPr id="2" name="ïṧlïḋé"/>
          <p:cNvSpPr/>
          <p:nvPr>
            <p:custDataLst>
              <p:tags r:id="rId5"/>
            </p:custDataLst>
          </p:nvPr>
        </p:nvSpPr>
        <p:spPr bwMode="auto">
          <a:xfrm rot="16200000">
            <a:off x="1436916" y="3294336"/>
            <a:ext cx="3318147" cy="649059"/>
          </a:xfrm>
          <a:prstGeom prst="trapezoid">
            <a:avLst>
              <a:gd name="adj" fmla="val 101311"/>
            </a:avLst>
          </a:prstGeom>
          <a:gradFill>
            <a:gsLst>
              <a:gs pos="0">
                <a:srgbClr val="09ABAD"/>
              </a:gs>
              <a:gs pos="100000">
                <a:srgbClr val="768394">
                  <a:alpha val="0"/>
                  <a:lumMod val="19000"/>
                  <a:lumOff val="81000"/>
                </a:srgbClr>
              </a:gs>
            </a:gsLst>
            <a:lin ang="5400000" scaled="1"/>
          </a:gradFill>
          <a:ln w="19050">
            <a:noFill/>
            <a:round/>
          </a:ln>
        </p:spPr>
        <p:txBody>
          <a:bodyPr wrap="square" lIns="91440" tIns="45720" rIns="91440" bIns="45720" anchor="ctr">
            <a:norm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grpSp>
        <p:nvGrpSpPr>
          <p:cNvPr id="34" name="组合 33"/>
          <p:cNvGrpSpPr/>
          <p:nvPr>
            <p:custDataLst>
              <p:tags r:id="rId6"/>
            </p:custDataLst>
          </p:nvPr>
        </p:nvGrpSpPr>
        <p:grpSpPr>
          <a:xfrm>
            <a:off x="3368675" y="1743710"/>
            <a:ext cx="5370195" cy="720090"/>
            <a:chOff x="5715000" y="1357974"/>
            <a:chExt cx="5791200" cy="720000"/>
          </a:xfrm>
        </p:grpSpPr>
        <p:sp>
          <p:nvSpPr>
            <p:cNvPr id="11" name="ïṧ1ïḋê"/>
            <p:cNvSpPr/>
            <p:nvPr>
              <p:custDataLst>
                <p:tags r:id="rId17"/>
              </p:custDataLst>
            </p:nvPr>
          </p:nvSpPr>
          <p:spPr>
            <a:xfrm>
              <a:off x="5715000" y="1357974"/>
              <a:ext cx="5791200" cy="720000"/>
            </a:xfrm>
            <a:prstGeom prst="roundRect">
              <a:avLst>
                <a:gd name="adj" fmla="val 12000"/>
              </a:avLst>
            </a:prstGeom>
            <a:solidFill>
              <a:srgbClr val="09A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3" name="îśḷíḓe"/>
            <p:cNvSpPr txBox="1"/>
            <p:nvPr>
              <p:custDataLst>
                <p:tags r:id="rId18"/>
              </p:custDataLst>
            </p:nvPr>
          </p:nvSpPr>
          <p:spPr>
            <a:xfrm>
              <a:off x="6052155" y="1487142"/>
              <a:ext cx="639155" cy="460317"/>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0</a:t>
              </a:r>
              <a:r>
                <a:rPr kumimoji="0" lang="en-US" altLang="zh-CN" sz="2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 </a:t>
              </a:r>
              <a:r>
                <a:rPr kumimoji="0" lang="en-US" altLang="zh-CN" sz="24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1</a:t>
              </a:r>
            </a:p>
          </p:txBody>
        </p:sp>
        <p:cxnSp>
          <p:nvCxnSpPr>
            <p:cNvPr id="18" name="直接连接符 17"/>
            <p:cNvCxnSpPr/>
            <p:nvPr>
              <p:custDataLst>
                <p:tags r:id="rId19"/>
              </p:custDataLst>
            </p:nvPr>
          </p:nvCxnSpPr>
          <p:spPr>
            <a:xfrm flipH="1">
              <a:off x="6592057" y="1489833"/>
              <a:ext cx="0" cy="456283"/>
            </a:xfrm>
            <a:prstGeom prst="line">
              <a:avLst/>
            </a:prstGeom>
            <a:noFill/>
            <a:ln w="3175"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19" name="文本框 18"/>
            <p:cNvSpPr txBox="1"/>
            <p:nvPr>
              <p:custDataLst>
                <p:tags r:id="rId20"/>
              </p:custDataLst>
            </p:nvPr>
          </p:nvSpPr>
          <p:spPr>
            <a:xfrm>
              <a:off x="6591726" y="1484451"/>
              <a:ext cx="4533461" cy="460317"/>
            </a:xfrm>
            <a:prstGeom prst="rect">
              <a:avLst/>
            </a:prstGeom>
            <a:noFill/>
          </p:spPr>
          <p:txBody>
            <a:bodyPr wrap="square">
              <a:spAutoFit/>
            </a:bodyPr>
            <a:lstStyle/>
            <a:p>
              <a:pPr marL="342900" lvl="0" indent="-342900" algn="l">
                <a:buClrTx/>
                <a:buSzTx/>
                <a:buFont typeface="Arial" panose="020B0604020202020204" pitchFamily="34" charset="0"/>
                <a:buChar char="•"/>
                <a:defRPr/>
              </a:pPr>
              <a:r>
                <a:rPr lang="zh-CN" altLang="en-US" sz="2400" b="1" kern="100" noProof="0">
                  <a:ln>
                    <a:noFill/>
                  </a:ln>
                  <a:solidFill>
                    <a:schemeClr val="bg1"/>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突发环境事件影响国家安全</a:t>
              </a:r>
            </a:p>
          </p:txBody>
        </p:sp>
      </p:grpSp>
      <p:grpSp>
        <p:nvGrpSpPr>
          <p:cNvPr id="35" name="组合 34"/>
          <p:cNvGrpSpPr/>
          <p:nvPr>
            <p:custDataLst>
              <p:tags r:id="rId7"/>
            </p:custDataLst>
          </p:nvPr>
        </p:nvGrpSpPr>
        <p:grpSpPr>
          <a:xfrm>
            <a:off x="3368675" y="3201670"/>
            <a:ext cx="5370195" cy="694690"/>
            <a:chOff x="5715000" y="2566733"/>
            <a:chExt cx="5791200" cy="694690"/>
          </a:xfrm>
        </p:grpSpPr>
        <p:sp>
          <p:nvSpPr>
            <p:cNvPr id="20" name="iŝ1ïḓé"/>
            <p:cNvSpPr/>
            <p:nvPr>
              <p:custDataLst>
                <p:tags r:id="rId13"/>
              </p:custDataLst>
            </p:nvPr>
          </p:nvSpPr>
          <p:spPr>
            <a:xfrm>
              <a:off x="5715000" y="2566733"/>
              <a:ext cx="5791200" cy="694690"/>
            </a:xfrm>
            <a:prstGeom prst="roundRect">
              <a:avLst>
                <a:gd name="adj" fmla="val 12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22" name="íṩľiḓê"/>
            <p:cNvSpPr txBox="1"/>
            <p:nvPr>
              <p:custDataLst>
                <p:tags r:id="rId14"/>
              </p:custDataLst>
            </p:nvPr>
          </p:nvSpPr>
          <p:spPr>
            <a:xfrm>
              <a:off x="6052155" y="2695901"/>
              <a:ext cx="639155" cy="460375"/>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rPr>
                <a:t>0</a:t>
              </a:r>
              <a:r>
                <a:rPr kumimoji="0" lang="en-US" altLang="zh-CN" sz="2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rPr>
                <a:t> </a:t>
              </a:r>
              <a:r>
                <a:rPr kumimoji="0" lang="en-US" altLang="zh-CN" sz="24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rPr>
                <a:t>2</a:t>
              </a:r>
            </a:p>
          </p:txBody>
        </p:sp>
        <p:cxnSp>
          <p:nvCxnSpPr>
            <p:cNvPr id="23" name="直接连接符 22"/>
            <p:cNvCxnSpPr/>
            <p:nvPr>
              <p:custDataLst>
                <p:tags r:id="rId15"/>
              </p:custDataLst>
            </p:nvPr>
          </p:nvCxnSpPr>
          <p:spPr>
            <a:xfrm flipH="1">
              <a:off x="6591726" y="2698592"/>
              <a:ext cx="0" cy="456283"/>
            </a:xfrm>
            <a:prstGeom prst="line">
              <a:avLst/>
            </a:prstGeom>
            <a:ln w="3175"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sp>
          <p:nvSpPr>
            <p:cNvPr id="24" name="文本框 23"/>
            <p:cNvSpPr txBox="1"/>
            <p:nvPr>
              <p:custDataLst>
                <p:tags r:id="rId16"/>
              </p:custDataLst>
            </p:nvPr>
          </p:nvSpPr>
          <p:spPr>
            <a:xfrm>
              <a:off x="6591624" y="2689923"/>
              <a:ext cx="4533335" cy="465455"/>
            </a:xfrm>
            <a:prstGeom prst="rect">
              <a:avLst/>
            </a:prstGeom>
            <a:noFill/>
          </p:spPr>
          <p:txBody>
            <a:bodyPr wrap="square">
              <a:noAutofit/>
            </a:bodyPr>
            <a:lstStyle/>
            <a:p>
              <a:pPr marL="342900" lvl="0" indent="-342900" algn="l">
                <a:buClrTx/>
                <a:buSzTx/>
                <a:buFont typeface="Arial" panose="020B0604020202020204" pitchFamily="34" charset="0"/>
                <a:buChar char="•"/>
                <a:defRPr/>
              </a:pPr>
              <a:r>
                <a:rPr lang="zh-CN" altLang="en-US" sz="2400" b="1">
                  <a:solidFill>
                    <a:srgbClr val="FFFFFF"/>
                  </a:solidFill>
                  <a:latin typeface="微软雅黑" panose="020B0503020204020204" pitchFamily="34" charset="-122"/>
                  <a:sym typeface="+mn-ea"/>
                </a:rPr>
                <a:t>污染物跨国转移影响国家安全</a:t>
              </a:r>
              <a:endParaRPr lang="zh-CN" altLang="en-US" sz="2400" b="1">
                <a:solidFill>
                  <a:srgbClr val="FFFFFF"/>
                </a:solidFill>
                <a:latin typeface="微软雅黑" panose="020B0503020204020204" pitchFamily="34" charset="-122"/>
              </a:endParaRPr>
            </a:p>
            <a:p>
              <a:pPr marL="342900" lvl="0" indent="-342900" algn="l">
                <a:buClrTx/>
                <a:buSzTx/>
                <a:buFont typeface="Arial" panose="020B0604020202020204" pitchFamily="34" charset="0"/>
                <a:buChar char="•"/>
                <a:defRPr/>
              </a:pPr>
              <a:endParaRPr lang="zh-CN" altLang="en-US" sz="2400" b="1" kern="100" noProof="0">
                <a:ln>
                  <a:noFill/>
                </a:ln>
                <a:solidFill>
                  <a:schemeClr val="bg1"/>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grpSp>
      <p:grpSp>
        <p:nvGrpSpPr>
          <p:cNvPr id="3" name="组合 2"/>
          <p:cNvGrpSpPr/>
          <p:nvPr>
            <p:custDataLst>
              <p:tags r:id="rId8"/>
            </p:custDataLst>
          </p:nvPr>
        </p:nvGrpSpPr>
        <p:grpSpPr>
          <a:xfrm>
            <a:off x="3368675" y="4634230"/>
            <a:ext cx="5370195" cy="720090"/>
            <a:chOff x="5715000" y="1357974"/>
            <a:chExt cx="5791200" cy="720000"/>
          </a:xfrm>
        </p:grpSpPr>
        <p:sp>
          <p:nvSpPr>
            <p:cNvPr id="4" name="ïṧ1ïḋê"/>
            <p:cNvSpPr/>
            <p:nvPr>
              <p:custDataLst>
                <p:tags r:id="rId9"/>
              </p:custDataLst>
            </p:nvPr>
          </p:nvSpPr>
          <p:spPr>
            <a:xfrm>
              <a:off x="5715000" y="1357974"/>
              <a:ext cx="5791200" cy="720000"/>
            </a:xfrm>
            <a:prstGeom prst="roundRect">
              <a:avLst>
                <a:gd name="adj" fmla="val 12000"/>
              </a:avLst>
            </a:prstGeom>
            <a:solidFill>
              <a:srgbClr val="09A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 name="îśḷíḓe"/>
            <p:cNvSpPr txBox="1"/>
            <p:nvPr>
              <p:custDataLst>
                <p:tags r:id="rId10"/>
              </p:custDataLst>
            </p:nvPr>
          </p:nvSpPr>
          <p:spPr>
            <a:xfrm>
              <a:off x="6052155" y="1487142"/>
              <a:ext cx="639155" cy="460317"/>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0</a:t>
              </a:r>
              <a:r>
                <a:rPr kumimoji="0" lang="en-US" altLang="zh-CN" sz="2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 </a:t>
              </a:r>
              <a:r>
                <a:rPr kumimoji="0" lang="en-US" altLang="zh-CN" sz="24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1</a:t>
              </a:r>
            </a:p>
          </p:txBody>
        </p:sp>
        <p:cxnSp>
          <p:nvCxnSpPr>
            <p:cNvPr id="6" name="直接连接符 5"/>
            <p:cNvCxnSpPr/>
            <p:nvPr>
              <p:custDataLst>
                <p:tags r:id="rId11"/>
              </p:custDataLst>
            </p:nvPr>
          </p:nvCxnSpPr>
          <p:spPr>
            <a:xfrm flipH="1">
              <a:off x="6592057" y="1489833"/>
              <a:ext cx="0" cy="456283"/>
            </a:xfrm>
            <a:prstGeom prst="line">
              <a:avLst/>
            </a:prstGeom>
            <a:noFill/>
            <a:ln w="3175"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10" name="文本框 9"/>
            <p:cNvSpPr txBox="1"/>
            <p:nvPr>
              <p:custDataLst>
                <p:tags r:id="rId12"/>
              </p:custDataLst>
            </p:nvPr>
          </p:nvSpPr>
          <p:spPr>
            <a:xfrm>
              <a:off x="6591726" y="1484451"/>
              <a:ext cx="4533461" cy="460317"/>
            </a:xfrm>
            <a:prstGeom prst="rect">
              <a:avLst/>
            </a:prstGeom>
            <a:noFill/>
          </p:spPr>
          <p:txBody>
            <a:bodyPr wrap="square">
              <a:spAutoFit/>
            </a:bodyPr>
            <a:lstStyle/>
            <a:p>
              <a:pPr marL="342900" lvl="0" indent="-342900" algn="l">
                <a:buClrTx/>
                <a:buSzTx/>
                <a:buFont typeface="Arial" panose="020B0604020202020204" pitchFamily="34" charset="0"/>
                <a:buChar char="•"/>
                <a:defRPr/>
              </a:pPr>
              <a:r>
                <a:rPr lang="zh-CN" altLang="en-US" sz="2400" b="1">
                  <a:solidFill>
                    <a:srgbClr val="FFFFFF"/>
                  </a:solidFill>
                  <a:latin typeface="微软雅黑" panose="020B0503020204020204" pitchFamily="34" charset="-122"/>
                  <a:sym typeface="+mn-ea"/>
                </a:rPr>
                <a:t>跨国污染问题的应对</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350" fill="hold"/>
                                        <p:tgtEl>
                                          <p:spTgt spid="8"/>
                                        </p:tgtEl>
                                        <p:attrNameLst>
                                          <p:attrName>ppt_w</p:attrName>
                                        </p:attrNameLst>
                                      </p:cBhvr>
                                      <p:tavLst>
                                        <p:tav tm="0">
                                          <p:val>
                                            <p:fltVal val="0"/>
                                          </p:val>
                                        </p:tav>
                                        <p:tav tm="100000">
                                          <p:val>
                                            <p:strVal val="#ppt_w"/>
                                          </p:val>
                                        </p:tav>
                                      </p:tavLst>
                                    </p:anim>
                                    <p:anim calcmode="lin" valueType="num">
                                      <p:cBhvr>
                                        <p:cTn id="8" dur="350" fill="hold"/>
                                        <p:tgtEl>
                                          <p:spTgt spid="8"/>
                                        </p:tgtEl>
                                        <p:attrNameLst>
                                          <p:attrName>ppt_h</p:attrName>
                                        </p:attrNameLst>
                                      </p:cBhvr>
                                      <p:tavLst>
                                        <p:tav tm="0">
                                          <p:val>
                                            <p:fltVal val="0"/>
                                          </p:val>
                                        </p:tav>
                                        <p:tav tm="100000">
                                          <p:val>
                                            <p:strVal val="#ppt_h"/>
                                          </p:val>
                                        </p:tav>
                                      </p:tavLst>
                                    </p:anim>
                                    <p:anim calcmode="lin" valueType="num">
                                      <p:cBhvr>
                                        <p:cTn id="9" dur="350" fill="hold"/>
                                        <p:tgtEl>
                                          <p:spTgt spid="8"/>
                                        </p:tgtEl>
                                        <p:attrNameLst>
                                          <p:attrName>style.rotation</p:attrName>
                                        </p:attrNameLst>
                                      </p:cBhvr>
                                      <p:tavLst>
                                        <p:tav tm="0">
                                          <p:val>
                                            <p:fltVal val="360"/>
                                          </p:val>
                                        </p:tav>
                                        <p:tav tm="100000">
                                          <p:val>
                                            <p:fltVal val="0"/>
                                          </p:val>
                                        </p:tav>
                                      </p:tavLst>
                                    </p:anim>
                                    <p:animEffect transition="in" filter="fade">
                                      <p:cBhvr>
                                        <p:cTn id="10" dur="350"/>
                                        <p:tgtEl>
                                          <p:spTgt spid="8"/>
                                        </p:tgtEl>
                                      </p:cBhvr>
                                    </p:animEffect>
                                  </p:childTnLst>
                                </p:cTn>
                              </p:par>
                              <p:par>
                                <p:cTn id="11" presetID="23" presetClass="entr" presetSubtype="32" fill="hold" grpId="0" nodeType="withEffect">
                                  <p:stCondLst>
                                    <p:cond delay="350"/>
                                  </p:stCondLst>
                                  <p:childTnLst>
                                    <p:set>
                                      <p:cBhvr>
                                        <p:cTn id="12" dur="1" fill="hold">
                                          <p:stCondLst>
                                            <p:cond delay="0"/>
                                          </p:stCondLst>
                                        </p:cTn>
                                        <p:tgtEl>
                                          <p:spTgt spid="9"/>
                                        </p:tgtEl>
                                        <p:attrNameLst>
                                          <p:attrName>style.visibility</p:attrName>
                                        </p:attrNameLst>
                                      </p:cBhvr>
                                      <p:to>
                                        <p:strVal val="visible"/>
                                      </p:to>
                                    </p:set>
                                    <p:anim calcmode="lin" valueType="num">
                                      <p:cBhvr>
                                        <p:cTn id="13" dur="350" fill="hold"/>
                                        <p:tgtEl>
                                          <p:spTgt spid="9"/>
                                        </p:tgtEl>
                                        <p:attrNameLst>
                                          <p:attrName>ppt_w</p:attrName>
                                        </p:attrNameLst>
                                      </p:cBhvr>
                                      <p:tavLst>
                                        <p:tav tm="0">
                                          <p:val>
                                            <p:strVal val="4*#ppt_w"/>
                                          </p:val>
                                        </p:tav>
                                        <p:tav tm="100000">
                                          <p:val>
                                            <p:strVal val="#ppt_w"/>
                                          </p:val>
                                        </p:tav>
                                      </p:tavLst>
                                    </p:anim>
                                    <p:anim calcmode="lin" valueType="num">
                                      <p:cBhvr>
                                        <p:cTn id="14" dur="350" fill="hold"/>
                                        <p:tgtEl>
                                          <p:spTgt spid="9"/>
                                        </p:tgtEl>
                                        <p:attrNameLst>
                                          <p:attrName>ppt_h</p:attrName>
                                        </p:attrNameLst>
                                      </p:cBhvr>
                                      <p:tavLst>
                                        <p:tav tm="0">
                                          <p:val>
                                            <p:strVal val="4*#ppt_h"/>
                                          </p:val>
                                        </p:tav>
                                        <p:tav tm="100000">
                                          <p:val>
                                            <p:strVal val="#ppt_h"/>
                                          </p:val>
                                        </p:tav>
                                      </p:tavLst>
                                    </p:anim>
                                  </p:childTnLst>
                                </p:cTn>
                              </p:par>
                            </p:childTnLst>
                          </p:cTn>
                        </p:par>
                        <p:par>
                          <p:cTn id="15" fill="hold" nodeType="afterGroup">
                            <p:stCondLst>
                              <p:cond delay="700"/>
                            </p:stCondLst>
                            <p:childTnLst>
                              <p:par>
                                <p:cTn id="16" presetID="9"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custDataLst>
              <p:tags r:id="rId1"/>
            </p:custDataLst>
          </p:nvPr>
        </p:nvPicPr>
        <p:blipFill>
          <a:blip r:embed="rId14"/>
          <a:srcRect b="22963"/>
          <a:stretch>
            <a:fillRect/>
          </a:stretch>
        </p:blipFill>
        <p:spPr>
          <a:xfrm>
            <a:off x="0" y="1613535"/>
            <a:ext cx="12192000" cy="5283200"/>
          </a:xfrm>
          <a:prstGeom prst="rect">
            <a:avLst/>
          </a:prstGeom>
          <a:ln>
            <a:solidFill>
              <a:sysClr val="window" lastClr="FFFFFF">
                <a:lumMod val="65000"/>
              </a:sysClr>
            </a:solidFill>
          </a:ln>
          <a:effectLst>
            <a:outerShdw blurRad="50800" dist="38100" dir="2700000" algn="tl" rotWithShape="0">
              <a:prstClr val="black">
                <a:alpha val="40000"/>
              </a:prstClr>
            </a:outerShdw>
          </a:effectLst>
        </p:spPr>
      </p:pic>
      <p:sp>
        <p:nvSpPr>
          <p:cNvPr id="18" name="矩形 17"/>
          <p:cNvSpPr/>
          <p:nvPr>
            <p:custDataLst>
              <p:tags r:id="rId2"/>
            </p:custDataLst>
          </p:nvPr>
        </p:nvSpPr>
        <p:spPr>
          <a:xfrm>
            <a:off x="0" y="1144270"/>
            <a:ext cx="12192000" cy="6199959"/>
          </a:xfrm>
          <a:prstGeom prst="rect">
            <a:avLst/>
          </a:prstGeom>
          <a:gradFill>
            <a:gsLst>
              <a:gs pos="47000">
                <a:srgbClr val="FFFFFF"/>
              </a:gs>
              <a:gs pos="97000">
                <a:srgbClr val="FAFAFB">
                  <a:lumMod val="19000"/>
                  <a:lumOff val="81000"/>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custDataLst>
              <p:tags r:id="rId3"/>
            </p:custDataLst>
          </p:nvPr>
        </p:nvSpPr>
        <p:spPr>
          <a:xfrm>
            <a:off x="1332865" y="-153670"/>
            <a:ext cx="9685655" cy="1568450"/>
          </a:xfrm>
          <a:prstGeom prst="rect">
            <a:avLst/>
          </a:prstGeom>
          <a:noFill/>
        </p:spPr>
        <p:txBody>
          <a:bodyPr wrap="square" rtlCol="0">
            <a:spAutoFit/>
          </a:bodyPr>
          <a:lstStyle/>
          <a:p>
            <a:pPr algn="l">
              <a:lnSpc>
                <a:spcPct val="150000"/>
              </a:lnSpc>
              <a:buClrTx/>
              <a:buSzTx/>
              <a:buFontTx/>
            </a:pPr>
            <a:r>
              <a:rPr kumimoji="1" lang="en-US" altLang="zh-CN" sz="3200">
                <a:solidFill>
                  <a:schemeClr val="bg1"/>
                </a:solidFill>
                <a:latin typeface="黑体" panose="02010609060101010101" pitchFamily="49" charset="-122"/>
                <a:ea typeface="黑体" panose="02010609060101010101" pitchFamily="49" charset="-122"/>
                <a:sym typeface="+mn-ea"/>
              </a:rPr>
              <a:t> (一)</a:t>
            </a:r>
            <a:r>
              <a:rPr lang="zh-CN" altLang="en-US" sz="3200" noProof="0">
                <a:ln>
                  <a:noFill/>
                </a:ln>
                <a:solidFill>
                  <a:prstClr val="white"/>
                </a:solidFill>
                <a:effectLst/>
                <a:uLnTx/>
                <a:uFillTx/>
                <a:latin typeface="思源黑体 CN Normal" panose="020B0400000000000000" pitchFamily="34" charset="-122"/>
                <a:ea typeface="思源黑体 CN Normal" panose="020B0400000000000000" pitchFamily="34" charset="-122"/>
                <a:sym typeface="+mn-ea"/>
              </a:rPr>
              <a:t> 突发环境事件</a:t>
            </a:r>
            <a:endParaRPr kumimoji="0" lang="zh-CN" altLang="en-US" sz="3200" i="0" u="none" strike="noStrike" cap="none" spc="0" normalizeH="0" baseline="0" noProof="0">
              <a:ln>
                <a:noFill/>
              </a:ln>
              <a:solidFill>
                <a:prstClr val="white"/>
              </a:solidFill>
              <a:effectLst/>
              <a:uLnTx/>
              <a:uFillTx/>
              <a:latin typeface="思源黑体 CN Normal" panose="020B0400000000000000" pitchFamily="34" charset="-122"/>
              <a:ea typeface="思源黑体 CN Normal" panose="020B0400000000000000" pitchFamily="34" charset="-122"/>
              <a:sym typeface="+mn-ea"/>
            </a:endParaRPr>
          </a:p>
          <a:p>
            <a:pPr algn="l">
              <a:lnSpc>
                <a:spcPct val="150000"/>
              </a:lnSpc>
              <a:buClrTx/>
              <a:buSzTx/>
              <a:buFontTx/>
            </a:pPr>
            <a:endParaRPr lang="zh-CN" altLang="en-US" sz="3200" noProof="0">
              <a:ln>
                <a:noFill/>
              </a:ln>
              <a:solidFill>
                <a:prstClr val="white"/>
              </a:solidFill>
              <a:effectLst/>
              <a:uLnTx/>
              <a:uFillTx/>
              <a:latin typeface="思源黑体 CN Normal" panose="020B0400000000000000" pitchFamily="34" charset="-122"/>
              <a:ea typeface="思源黑体 CN Normal" panose="020B0400000000000000" pitchFamily="34" charset="-122"/>
              <a:sym typeface="+mn-ea"/>
            </a:endParaRPr>
          </a:p>
        </p:txBody>
      </p:sp>
      <p:grpSp>
        <p:nvGrpSpPr>
          <p:cNvPr id="15" name="组合 14"/>
          <p:cNvGrpSpPr/>
          <p:nvPr>
            <p:custDataLst>
              <p:tags r:id="rId4"/>
            </p:custDataLst>
          </p:nvPr>
        </p:nvGrpSpPr>
        <p:grpSpPr>
          <a:xfrm>
            <a:off x="306199" y="939325"/>
            <a:ext cx="1780409" cy="539750"/>
            <a:chOff x="505" y="1469"/>
            <a:chExt cx="2199" cy="850"/>
          </a:xfrm>
        </p:grpSpPr>
        <p:sp>
          <p:nvSpPr>
            <p:cNvPr id="16" name="八边形 15"/>
            <p:cNvSpPr/>
            <p:nvPr>
              <p:custDataLst>
                <p:tags r:id="rId10"/>
              </p:custDataLst>
            </p:nvPr>
          </p:nvSpPr>
          <p:spPr>
            <a:xfrm>
              <a:off x="505" y="1469"/>
              <a:ext cx="665" cy="850"/>
            </a:xfrm>
            <a:prstGeom prst="octagon">
              <a:avLst/>
            </a:prstGeom>
            <a:solidFill>
              <a:srgbClr val="09ABAD"/>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ym typeface="+mn-ea"/>
                </a:rPr>
                <a:t>1</a:t>
              </a:r>
            </a:p>
          </p:txBody>
        </p:sp>
        <p:sp>
          <p:nvSpPr>
            <p:cNvPr id="17" name="剪去对角的矩形 16"/>
            <p:cNvSpPr/>
            <p:nvPr>
              <p:custDataLst>
                <p:tags r:id="rId11"/>
              </p:custDataLst>
            </p:nvPr>
          </p:nvSpPr>
          <p:spPr>
            <a:xfrm>
              <a:off x="1317" y="1524"/>
              <a:ext cx="1387" cy="780"/>
            </a:xfrm>
            <a:prstGeom prst="snip2DiagRect">
              <a:avLst/>
            </a:prstGeom>
            <a:solidFill>
              <a:srgbClr val="09ABAD"/>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b="1">
                  <a:sym typeface="+mn-ea"/>
                </a:rPr>
                <a:t>概念</a:t>
              </a:r>
            </a:p>
          </p:txBody>
        </p:sp>
      </p:grpSp>
      <p:sp>
        <p:nvSpPr>
          <p:cNvPr id="2" name="文本框 1"/>
          <p:cNvSpPr txBox="1"/>
          <p:nvPr>
            <p:custDataLst>
              <p:tags r:id="rId5"/>
            </p:custDataLst>
          </p:nvPr>
        </p:nvSpPr>
        <p:spPr>
          <a:xfrm>
            <a:off x="963930" y="1616075"/>
            <a:ext cx="10495280" cy="645160"/>
          </a:xfrm>
          <a:prstGeom prst="rect">
            <a:avLst/>
          </a:prstGeom>
          <a:noFill/>
        </p:spPr>
        <p:txBody>
          <a:bodyPr wrap="square" rtlCol="0" anchor="t">
            <a:spAutoFit/>
          </a:bodyPr>
          <a:lstStyle/>
          <a:p>
            <a:pPr algn="l">
              <a:lnSpc>
                <a:spcPct val="150000"/>
              </a:lnSpc>
              <a:buClrTx/>
              <a:buSzTx/>
              <a:buFontTx/>
            </a:pPr>
            <a:r>
              <a:rPr lang="zh-CN" altLang="zh-CN" sz="2400" kern="10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指由自然或人为因素导致的、</a:t>
            </a:r>
            <a:r>
              <a:rPr lang="zh-CN" altLang="zh-CN" sz="2400" kern="100" noProof="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突然爆发并造成严重影响的重大环境污染事件</a:t>
            </a:r>
            <a:r>
              <a:rPr lang="zh-CN" altLang="zh-CN" sz="2400" kern="10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a:t>
            </a:r>
            <a:endParaRPr sz="240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5" name="组合 4"/>
          <p:cNvGrpSpPr/>
          <p:nvPr>
            <p:custDataLst>
              <p:tags r:id="rId6"/>
            </p:custDataLst>
          </p:nvPr>
        </p:nvGrpSpPr>
        <p:grpSpPr>
          <a:xfrm>
            <a:off x="306834" y="2209959"/>
            <a:ext cx="1780409" cy="539750"/>
            <a:chOff x="505" y="1469"/>
            <a:chExt cx="2199" cy="850"/>
          </a:xfrm>
        </p:grpSpPr>
        <p:sp>
          <p:nvSpPr>
            <p:cNvPr id="6" name="八边形 5"/>
            <p:cNvSpPr/>
            <p:nvPr>
              <p:custDataLst>
                <p:tags r:id="rId8"/>
              </p:custDataLst>
            </p:nvPr>
          </p:nvSpPr>
          <p:spPr>
            <a:xfrm>
              <a:off x="505" y="1469"/>
              <a:ext cx="665" cy="850"/>
            </a:xfrm>
            <a:prstGeom prst="octagon">
              <a:avLst/>
            </a:prstGeom>
            <a:solidFill>
              <a:srgbClr val="09ABAD"/>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ym typeface="+mn-ea"/>
                </a:rPr>
                <a:t>2</a:t>
              </a:r>
            </a:p>
          </p:txBody>
        </p:sp>
        <p:sp>
          <p:nvSpPr>
            <p:cNvPr id="7" name="剪去对角的矩形 6"/>
            <p:cNvSpPr/>
            <p:nvPr>
              <p:custDataLst>
                <p:tags r:id="rId9"/>
              </p:custDataLst>
            </p:nvPr>
          </p:nvSpPr>
          <p:spPr>
            <a:xfrm>
              <a:off x="1317" y="1524"/>
              <a:ext cx="1387" cy="780"/>
            </a:xfrm>
            <a:prstGeom prst="snip2DiagRect">
              <a:avLst/>
            </a:prstGeom>
            <a:solidFill>
              <a:srgbClr val="09ABAD"/>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b="1">
                  <a:sym typeface="+mn-ea"/>
                </a:rPr>
                <a:t>特点</a:t>
              </a:r>
            </a:p>
          </p:txBody>
        </p:sp>
      </p:grpSp>
      <p:sp>
        <p:nvSpPr>
          <p:cNvPr id="9" name="文本框 8"/>
          <p:cNvSpPr txBox="1"/>
          <p:nvPr>
            <p:custDataLst>
              <p:tags r:id="rId7"/>
            </p:custDataLst>
          </p:nvPr>
        </p:nvSpPr>
        <p:spPr>
          <a:xfrm>
            <a:off x="844613" y="2792335"/>
            <a:ext cx="6096000" cy="1753235"/>
          </a:xfrm>
          <a:prstGeom prst="rect">
            <a:avLst/>
          </a:prstGeom>
          <a:noFill/>
        </p:spPr>
        <p:txBody>
          <a:bodyPr wrap="square" rtlCol="0" anchor="t">
            <a:spAutoFit/>
          </a:bodyPr>
          <a:lstStyle/>
          <a:p>
            <a:pPr marR="0" lvl="0" algn="l" defTabSz="914400" rtl="0" eaLnBrk="1" fontAlgn="auto" latinLnBrk="0" hangingPunct="1">
              <a:lnSpc>
                <a:spcPct val="150000"/>
              </a:lnSpc>
              <a:buClrTx/>
              <a:buSzTx/>
              <a:buFontTx/>
            </a:pPr>
            <a:r>
              <a:rPr lang="zh-CN" altLang="zh-CN" sz="2400" kern="100" noProof="0" dirty="0">
                <a:ln>
                  <a:noFill/>
                </a:ln>
                <a:solidFill>
                  <a:prstClr val="black"/>
                </a:solidFill>
                <a:effectLst/>
                <a:highlight>
                  <a:srgbClr val="00FF00"/>
                </a:highlight>
                <a:uLnTx/>
                <a:uFillTx/>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400" kern="100" noProof="0" dirty="0">
                <a:ln>
                  <a:noFill/>
                </a:ln>
                <a:solidFill>
                  <a:prstClr val="black"/>
                </a:solidFill>
                <a:effectLst/>
                <a:highlight>
                  <a:srgbClr val="00FF00"/>
                </a:highlight>
                <a:uLnTx/>
                <a:uFillTx/>
                <a:latin typeface="Times New Roman" panose="02020603050405020304" pitchFamily="18" charset="0"/>
                <a:ea typeface="微软雅黑" panose="020B0503020204020204" pitchFamily="34" charset="-122"/>
                <a:cs typeface="Times New Roman" panose="02020603050405020304" pitchFamily="18" charset="0"/>
                <a:sym typeface="+mn-ea"/>
              </a:rPr>
              <a:t>1</a:t>
            </a:r>
            <a:r>
              <a:rPr lang="zh-CN" altLang="zh-CN" sz="2400" kern="100" noProof="0" dirty="0">
                <a:ln>
                  <a:noFill/>
                </a:ln>
                <a:solidFill>
                  <a:prstClr val="black"/>
                </a:solidFill>
                <a:effectLst/>
                <a:highlight>
                  <a:srgbClr val="00FF00"/>
                </a:highlight>
                <a:uLnTx/>
                <a:uFillTx/>
                <a:latin typeface="Times New Roman" panose="02020603050405020304" pitchFamily="18" charset="0"/>
                <a:ea typeface="微软雅黑" panose="020B0503020204020204" pitchFamily="34" charset="-122"/>
                <a:cs typeface="Times New Roman" panose="02020603050405020304" pitchFamily="18" charset="0"/>
                <a:sym typeface="+mn-ea"/>
              </a:rPr>
              <a:t>）发生的随机性和瞬时性</a:t>
            </a:r>
            <a:endParaRPr kumimoji="0" lang="zh-CN" altLang="zh-CN" sz="2400" b="0" i="0" u="none" strike="noStrike" kern="100" cap="none" spc="0" normalizeH="0" baseline="0" noProof="0" dirty="0">
              <a:ln>
                <a:noFill/>
              </a:ln>
              <a:solidFill>
                <a:prstClr val="black"/>
              </a:solidFill>
              <a:effectLst/>
              <a:highlight>
                <a:srgbClr val="00FF00"/>
              </a:highlight>
              <a:uLnTx/>
              <a:uFillTx/>
              <a:latin typeface="Times New Roman" panose="02020603050405020304" pitchFamily="18" charset="0"/>
              <a:ea typeface="微软雅黑" panose="020B0503020204020204" pitchFamily="34" charset="-122"/>
              <a:cs typeface="Times New Roman" panose="02020603050405020304" pitchFamily="18" charset="0"/>
              <a:sym typeface="+mn-ea"/>
            </a:endParaRPr>
          </a:p>
          <a:p>
            <a:pPr marR="0" lvl="0" algn="l" defTabSz="914400" rtl="0" eaLnBrk="1" fontAlgn="auto" latinLnBrk="0" hangingPunct="1">
              <a:lnSpc>
                <a:spcPct val="150000"/>
              </a:lnSpc>
              <a:buClrTx/>
              <a:buSzTx/>
              <a:buFontTx/>
            </a:pPr>
            <a:r>
              <a:rPr lang="zh-CN" altLang="zh-CN" sz="2400" kern="100" noProof="0" dirty="0">
                <a:ln>
                  <a:noFill/>
                </a:ln>
                <a:solidFill>
                  <a:prstClr val="black"/>
                </a:solidFill>
                <a:effectLst/>
                <a:highlight>
                  <a:srgbClr val="00FF00"/>
                </a:highlight>
                <a:uLnTx/>
                <a:uFillTx/>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400" kern="100" noProof="0" dirty="0">
                <a:ln>
                  <a:noFill/>
                </a:ln>
                <a:solidFill>
                  <a:prstClr val="black"/>
                </a:solidFill>
                <a:effectLst/>
                <a:highlight>
                  <a:srgbClr val="00FF00"/>
                </a:highlight>
                <a:uLnTx/>
                <a:uFillTx/>
                <a:latin typeface="Times New Roman" panose="02020603050405020304" pitchFamily="18" charset="0"/>
                <a:ea typeface="微软雅黑" panose="020B0503020204020204" pitchFamily="34" charset="-122"/>
                <a:cs typeface="Times New Roman" panose="02020603050405020304" pitchFamily="18" charset="0"/>
                <a:sym typeface="+mn-ea"/>
              </a:rPr>
              <a:t>2</a:t>
            </a:r>
            <a:r>
              <a:rPr lang="zh-CN" altLang="zh-CN" sz="2400" kern="100" noProof="0" dirty="0">
                <a:ln>
                  <a:noFill/>
                </a:ln>
                <a:solidFill>
                  <a:prstClr val="black"/>
                </a:solidFill>
                <a:effectLst/>
                <a:highlight>
                  <a:srgbClr val="00FF00"/>
                </a:highlight>
                <a:uLnTx/>
                <a:uFillTx/>
                <a:latin typeface="Times New Roman" panose="02020603050405020304" pitchFamily="18" charset="0"/>
                <a:ea typeface="微软雅黑" panose="020B0503020204020204" pitchFamily="34" charset="-122"/>
                <a:cs typeface="Times New Roman" panose="02020603050405020304" pitchFamily="18" charset="0"/>
                <a:sym typeface="+mn-ea"/>
              </a:rPr>
              <a:t>）成因与形式的多样性</a:t>
            </a:r>
            <a:endParaRPr kumimoji="0" lang="zh-CN" altLang="zh-CN" sz="2400" b="0" i="0" u="none" strike="noStrike" kern="100" cap="none" spc="0" normalizeH="0" baseline="0" noProof="0" dirty="0">
              <a:ln>
                <a:noFill/>
              </a:ln>
              <a:solidFill>
                <a:prstClr val="black"/>
              </a:solidFill>
              <a:effectLst/>
              <a:highlight>
                <a:srgbClr val="00FF00"/>
              </a:highlight>
              <a:uLnTx/>
              <a:uFillTx/>
              <a:latin typeface="Times New Roman" panose="02020603050405020304" pitchFamily="18" charset="0"/>
              <a:ea typeface="微软雅黑" panose="020B0503020204020204" pitchFamily="34" charset="-122"/>
              <a:cs typeface="Times New Roman" panose="02020603050405020304" pitchFamily="18" charset="0"/>
              <a:sym typeface="+mn-ea"/>
            </a:endParaRPr>
          </a:p>
          <a:p>
            <a:pPr marR="0" lvl="0" algn="l" defTabSz="914400" rtl="0" eaLnBrk="1" fontAlgn="auto" latinLnBrk="0" hangingPunct="1">
              <a:lnSpc>
                <a:spcPct val="150000"/>
              </a:lnSpc>
              <a:buClrTx/>
              <a:buSzTx/>
              <a:buFontTx/>
            </a:pPr>
            <a:r>
              <a:rPr lang="zh-CN" altLang="zh-CN" sz="2400" kern="100" noProof="0" dirty="0">
                <a:ln>
                  <a:noFill/>
                </a:ln>
                <a:solidFill>
                  <a:prstClr val="black"/>
                </a:solidFill>
                <a:effectLst/>
                <a:highlight>
                  <a:srgbClr val="00FF00"/>
                </a:highlight>
                <a:uLnTx/>
                <a:uFillTx/>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400" kern="100" noProof="0" dirty="0">
                <a:ln>
                  <a:noFill/>
                </a:ln>
                <a:solidFill>
                  <a:prstClr val="black"/>
                </a:solidFill>
                <a:effectLst/>
                <a:highlight>
                  <a:srgbClr val="00FF00"/>
                </a:highlight>
                <a:uLnTx/>
                <a:uFillTx/>
                <a:latin typeface="Times New Roman" panose="02020603050405020304" pitchFamily="18" charset="0"/>
                <a:ea typeface="微软雅黑" panose="020B0503020204020204" pitchFamily="34" charset="-122"/>
                <a:cs typeface="Times New Roman" panose="02020603050405020304" pitchFamily="18" charset="0"/>
                <a:sym typeface="+mn-ea"/>
              </a:rPr>
              <a:t>3</a:t>
            </a:r>
            <a:r>
              <a:rPr lang="zh-CN" altLang="zh-CN" sz="2400" kern="100" noProof="0" dirty="0">
                <a:ln>
                  <a:noFill/>
                </a:ln>
                <a:solidFill>
                  <a:prstClr val="black"/>
                </a:solidFill>
                <a:effectLst/>
                <a:highlight>
                  <a:srgbClr val="00FF00"/>
                </a:highlight>
                <a:uLnTx/>
                <a:uFillTx/>
                <a:latin typeface="Times New Roman" panose="02020603050405020304" pitchFamily="18" charset="0"/>
                <a:ea typeface="微软雅黑" panose="020B0503020204020204" pitchFamily="34" charset="-122"/>
                <a:cs typeface="Times New Roman" panose="02020603050405020304" pitchFamily="18" charset="0"/>
                <a:sym typeface="+mn-ea"/>
              </a:rPr>
              <a:t>）危害的广泛性和严重性等</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9="http://schemas.microsoft.com/office/powerpoint/2015/09/main">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
          <p:cNvSpPr/>
          <p:nvPr>
            <p:custDataLst>
              <p:tags r:id="rId1"/>
            </p:custDataLst>
          </p:nvPr>
        </p:nvSpPr>
        <p:spPr>
          <a:xfrm>
            <a:off x="6079490" y="2497455"/>
            <a:ext cx="5768340" cy="3729355"/>
          </a:xfrm>
          <a:prstGeom prst="roundRect">
            <a:avLst>
              <a:gd name="adj" fmla="val 3597"/>
            </a:avLst>
          </a:prstGeom>
          <a:solidFill>
            <a:schemeClr val="bg1"/>
          </a:solidFill>
          <a:ln>
            <a:noFill/>
          </a:ln>
          <a:effectLst>
            <a:outerShdw blurRad="190500" sx="102000" sy="102000" algn="ctr" rotWithShape="0">
              <a:schemeClr val="tx1">
                <a:lumMod val="85000"/>
                <a:lumOff val="1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endParaRPr>
          </a:p>
        </p:txBody>
      </p:sp>
      <p:pic>
        <p:nvPicPr>
          <p:cNvPr id="14" name="图片 13"/>
          <p:cNvPicPr>
            <a:picLocks noChangeAspect="1"/>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6297295" y="2637155"/>
            <a:ext cx="5391150" cy="3589655"/>
          </a:xfrm>
          <a:prstGeom prst="rect">
            <a:avLst/>
          </a:prstGeom>
          <a:ln>
            <a:solidFill>
              <a:schemeClr val="bg1">
                <a:lumMod val="50000"/>
              </a:schemeClr>
            </a:solidFill>
          </a:ln>
          <a:effectLst>
            <a:outerShdw blurRad="63500" sx="102000" sy="102000" algn="ctr" rotWithShape="0">
              <a:prstClr val="black">
                <a:alpha val="40000"/>
              </a:prstClr>
            </a:outerShdw>
          </a:effectLst>
        </p:spPr>
      </p:pic>
      <p:sp>
        <p:nvSpPr>
          <p:cNvPr id="13" name="文本框 12"/>
          <p:cNvSpPr txBox="1"/>
          <p:nvPr>
            <p:custDataLst>
              <p:tags r:id="rId3"/>
            </p:custDataLst>
          </p:nvPr>
        </p:nvSpPr>
        <p:spPr>
          <a:xfrm>
            <a:off x="848360" y="2880360"/>
            <a:ext cx="4596130" cy="2306955"/>
          </a:xfrm>
          <a:prstGeom prst="rect">
            <a:avLst/>
          </a:prstGeom>
          <a:noFill/>
        </p:spPr>
        <p:txBody>
          <a:bodyPr wrap="square">
            <a:spAutoFit/>
          </a:bodyPr>
          <a:lstStyle/>
          <a:p>
            <a:pPr lvl="0" algn="l">
              <a:lnSpc>
                <a:spcPct val="160000"/>
              </a:lnSpc>
              <a:buClrTx/>
              <a:buSzTx/>
              <a:buFontTx/>
              <a:defRPr/>
            </a:pPr>
            <a:r>
              <a:rPr lang="en-US" altLang="zh-CN" sz="240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切尔诺贝利核电站事故发生后，方圆30千米地区的11.5万多民众被迫疏散。如今核心区仍然是荒无人烟的地带。</a:t>
            </a:r>
          </a:p>
        </p:txBody>
      </p:sp>
      <p:sp>
        <p:nvSpPr>
          <p:cNvPr id="21" name="文本框 20"/>
          <p:cNvSpPr txBox="1"/>
          <p:nvPr>
            <p:custDataLst>
              <p:tags r:id="rId4"/>
            </p:custDataLst>
          </p:nvPr>
        </p:nvSpPr>
        <p:spPr>
          <a:xfrm>
            <a:off x="1332865" y="-153670"/>
            <a:ext cx="9685655" cy="829945"/>
          </a:xfrm>
          <a:prstGeom prst="rect">
            <a:avLst/>
          </a:prstGeom>
          <a:noFill/>
        </p:spPr>
        <p:txBody>
          <a:bodyPr wrap="square" rtlCol="0">
            <a:spAutoFit/>
          </a:bodyPr>
          <a:lstStyle/>
          <a:p>
            <a:pPr algn="l">
              <a:lnSpc>
                <a:spcPct val="150000"/>
              </a:lnSpc>
              <a:buClrTx/>
              <a:buSzTx/>
              <a:buFontTx/>
            </a:pPr>
            <a:r>
              <a:rPr kumimoji="1" lang="en-US" altLang="zh-CN" sz="3200">
                <a:solidFill>
                  <a:schemeClr val="bg1"/>
                </a:solidFill>
                <a:latin typeface="黑体" panose="02010609060101010101" pitchFamily="49" charset="-122"/>
                <a:ea typeface="黑体" panose="02010609060101010101" pitchFamily="49" charset="-122"/>
                <a:sym typeface="+mn-ea"/>
              </a:rPr>
              <a:t> (</a:t>
            </a:r>
            <a:r>
              <a:rPr kumimoji="1" lang="zh-CN" altLang="en-US" sz="3200">
                <a:solidFill>
                  <a:schemeClr val="bg1"/>
                </a:solidFill>
                <a:latin typeface="黑体" panose="02010609060101010101" pitchFamily="49" charset="-122"/>
                <a:ea typeface="黑体" panose="02010609060101010101" pitchFamily="49" charset="-122"/>
                <a:sym typeface="+mn-ea"/>
              </a:rPr>
              <a:t>二</a:t>
            </a:r>
            <a:r>
              <a:rPr kumimoji="1" lang="en-US" altLang="zh-CN" sz="3200">
                <a:solidFill>
                  <a:schemeClr val="bg1"/>
                </a:solidFill>
                <a:latin typeface="黑体" panose="02010609060101010101" pitchFamily="49" charset="-122"/>
                <a:ea typeface="黑体" panose="02010609060101010101" pitchFamily="49" charset="-122"/>
                <a:sym typeface="+mn-ea"/>
              </a:rPr>
              <a:t>)</a:t>
            </a:r>
            <a:r>
              <a:rPr lang="zh-CN" altLang="en-US" sz="3200" noProof="0">
                <a:ln>
                  <a:noFill/>
                </a:ln>
                <a:solidFill>
                  <a:prstClr val="white"/>
                </a:solidFill>
                <a:effectLst/>
                <a:uLnTx/>
                <a:uFillTx/>
                <a:latin typeface="思源黑体 CN Normal" panose="020B0400000000000000" pitchFamily="34" charset="-122"/>
                <a:ea typeface="思源黑体 CN Normal" panose="020B0400000000000000" pitchFamily="34" charset="-122"/>
                <a:sym typeface="+mn-ea"/>
              </a:rPr>
              <a:t>对国家安全的影响</a:t>
            </a:r>
          </a:p>
        </p:txBody>
      </p:sp>
      <p:sp>
        <p:nvSpPr>
          <p:cNvPr id="2" name="文本框 1"/>
          <p:cNvSpPr txBox="1"/>
          <p:nvPr>
            <p:custDataLst>
              <p:tags r:id="rId5"/>
            </p:custDataLst>
          </p:nvPr>
        </p:nvSpPr>
        <p:spPr>
          <a:xfrm>
            <a:off x="624205" y="987425"/>
            <a:ext cx="10816590" cy="1134413"/>
          </a:xfrm>
          <a:prstGeom prst="rect">
            <a:avLst/>
          </a:prstGeom>
          <a:noFill/>
        </p:spPr>
        <p:txBody>
          <a:bodyPr wrap="square" rtlCol="0" anchor="t">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lang="en-US" sz="2400" noProof="0">
                <a:ln>
                  <a:noFill/>
                </a:ln>
                <a:solidFill>
                  <a:srgbClr val="C00000"/>
                </a:solidFill>
                <a:effectLst/>
                <a:uLnTx/>
                <a:uFillTx/>
                <a:latin typeface="Arial"/>
                <a:ea typeface="微软雅黑" panose="020B0503020204020204" pitchFamily="34" charset="-122"/>
                <a:sym typeface="+mn-ea"/>
              </a:rPr>
              <a:t>1</a:t>
            </a:r>
            <a:r>
              <a:rPr lang="zh-CN" altLang="en-US" sz="2400" noProof="0">
                <a:ln>
                  <a:noFill/>
                </a:ln>
                <a:solidFill>
                  <a:srgbClr val="C00000"/>
                </a:solidFill>
                <a:effectLst/>
                <a:uLnTx/>
                <a:uFillTx/>
                <a:latin typeface="Arial"/>
                <a:ea typeface="微软雅黑" panose="020B0503020204020204" pitchFamily="34" charset="-122"/>
                <a:sym typeface="+mn-ea"/>
              </a:rPr>
              <a:t>、在短期内严重威胁生命财产安全和基础设施安全，导致重大健康损害及人员伤亡，造成严重经济损失</a:t>
            </a:r>
            <a:endParaRPr lang="zh-CN" altLang="en-US" sz="2400" noProof="0">
              <a:ln>
                <a:noFill/>
              </a:ln>
              <a:solidFill>
                <a:srgbClr val="C00000"/>
              </a:solidFill>
              <a:effectLst/>
              <a:uLnTx/>
              <a:uFillTx/>
              <a:latin typeface="Arial"/>
              <a:ea typeface="微软雅黑" panose="020B0503020204020204" pitchFamily="34" charset="-122"/>
              <a:cs typeface="微软雅黑" panose="020B0503020204020204" pitchFamily="34" charset="-122"/>
              <a:sym typeface="+mn-ea"/>
            </a:endParaRPr>
          </a:p>
        </p:txBody>
      </p:sp>
      <p:sp>
        <p:nvSpPr>
          <p:cNvPr id="22" name="矩形 21"/>
          <p:cNvSpPr/>
          <p:nvPr>
            <p:custDataLst>
              <p:tags r:id="rId6"/>
            </p:custDataLst>
          </p:nvPr>
        </p:nvSpPr>
        <p:spPr>
          <a:xfrm>
            <a:off x="6297295" y="5668010"/>
            <a:ext cx="5400675" cy="502920"/>
          </a:xfrm>
          <a:prstGeom prst="rect">
            <a:avLst/>
          </a:prstGeom>
          <a:gradFill>
            <a:gsLst>
              <a:gs pos="0">
                <a:srgbClr val="09ABAD"/>
              </a:gs>
              <a:gs pos="100000">
                <a:srgbClr val="09ABAD"/>
              </a:gs>
            </a:gsLst>
            <a:lin ang="5400000" scaled="0"/>
          </a:gradFill>
        </p:spPr>
        <p:txBody>
          <a:bodyPr wrap="square">
            <a:noAutofit/>
          </a:bodyPr>
          <a:lstStyle/>
          <a:p>
            <a:pPr marL="285750" indent="-285750" algn="ctr">
              <a:buFont typeface="Wingdings" panose="05000000000000000000" pitchFamily="2" charset="2"/>
              <a:buChar char="n"/>
            </a:pPr>
            <a:r>
              <a:rPr lang="zh-CN" altLang="en-US" sz="2400" b="1">
                <a:solidFill>
                  <a:schemeClr val="bg1"/>
                </a:solidFill>
                <a:latin typeface="微软雅黑" panose="020B0503020204020204" pitchFamily="34" charset="-122"/>
                <a:ea typeface="微软雅黑" panose="020B0503020204020204" pitchFamily="34" charset="-122"/>
                <a:sym typeface="+mn-ea"/>
              </a:rPr>
              <a:t>1986年切尔诺贝利核泄漏</a:t>
            </a:r>
            <a:endParaRPr lang="zh-CN" altLang="en-US" sz="2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24" name="直接连接符 23"/>
          <p:cNvCxnSpPr/>
          <p:nvPr>
            <p:custDataLst>
              <p:tags r:id="rId7"/>
            </p:custDataLst>
          </p:nvPr>
        </p:nvCxnSpPr>
        <p:spPr>
          <a:xfrm flipH="1">
            <a:off x="5761990" y="2880360"/>
            <a:ext cx="0" cy="2884170"/>
          </a:xfrm>
          <a:prstGeom prst="line">
            <a:avLst/>
          </a:prstGeom>
          <a:ln w="101600">
            <a:gradFill>
              <a:gsLst>
                <a:gs pos="0">
                  <a:schemeClr val="accent1">
                    <a:lumMod val="5000"/>
                    <a:lumOff val="95000"/>
                  </a:schemeClr>
                </a:gs>
                <a:gs pos="98000">
                  <a:schemeClr val="bg1"/>
                </a:gs>
                <a:gs pos="59000">
                  <a:srgbClr val="09ABAD"/>
                </a:gs>
              </a:gsLst>
              <a:lin ang="5400000" scaled="1"/>
            </a:gradFill>
          </a:ln>
        </p:spPr>
        <p:style>
          <a:lnRef idx="1">
            <a:schemeClr val="accent1"/>
          </a:lnRef>
          <a:fillRef idx="0">
            <a:schemeClr val="accent1"/>
          </a:fillRef>
          <a:effectRef idx="0">
            <a:schemeClr val="accent1"/>
          </a:effectRef>
          <a:fontRef idx="minor">
            <a:schemeClr val="tx1"/>
          </a:fontRef>
        </p:style>
      </p:cxnSp>
      <p:sp>
        <p:nvSpPr>
          <p:cNvPr id="23" name="圆角矩形 22"/>
          <p:cNvSpPr/>
          <p:nvPr>
            <p:custDataLst>
              <p:tags r:id="rId8"/>
            </p:custDataLst>
          </p:nvPr>
        </p:nvSpPr>
        <p:spPr>
          <a:xfrm>
            <a:off x="617855" y="2477770"/>
            <a:ext cx="4911090" cy="3749040"/>
          </a:xfrm>
          <a:prstGeom prst="roundRect">
            <a:avLst>
              <a:gd name="adj" fmla="val 4477"/>
            </a:avLst>
          </a:prstGeom>
          <a:noFill/>
          <a:ln w="19050">
            <a:solidFill>
              <a:srgbClr val="09ABAD"/>
            </a:solidFill>
          </a:ln>
          <a:extLst>
            <a:ext uri="{909E8E84-426E-40DD-AFC4-6F175D3DCCD1}">
              <a14:hiddenFill xmlns:a14="http://schemas.microsoft.com/office/drawing/2010/main">
                <a:solidFill>
                  <a:srgbClr val="09ABA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40000"/>
              </a:lnSpc>
              <a:spcBef>
                <a:spcPct val="0"/>
              </a:spcBef>
              <a:spcAft>
                <a:spcPct val="0"/>
              </a:spcAft>
              <a:buClrTx/>
              <a:buSzTx/>
              <a:buFontTx/>
              <a:buNone/>
              <a:defRPr/>
            </a:pPr>
            <a:endParaRPr kumimoji="0" lang="zh-CN" altLang="en-US" sz="2400" b="0" i="0" u="none" strike="noStrike" kern="1200" cap="none" spc="0" normalizeH="0" baseline="0" noProof="0">
              <a:ln>
                <a:noFill/>
              </a:ln>
              <a:solidFill>
                <a:schemeClr val="bg1"/>
              </a:solidFill>
              <a:effectLst/>
              <a:uLnTx/>
              <a:uFillTx/>
              <a:latin typeface="Arial"/>
              <a:ea typeface="微软雅黑" panose="020B0503020204020204" pitchFamily="34" charset="-122"/>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9="http://schemas.microsoft.com/office/powerpoint/2015/09/main">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P spid="2" grpId="0"/>
      <p:bldP spid="22"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
          <p:cNvSpPr/>
          <p:nvPr>
            <p:custDataLst>
              <p:tags r:id="rId1"/>
            </p:custDataLst>
          </p:nvPr>
        </p:nvSpPr>
        <p:spPr>
          <a:xfrm>
            <a:off x="6079490" y="2497455"/>
            <a:ext cx="5768340" cy="3729355"/>
          </a:xfrm>
          <a:prstGeom prst="roundRect">
            <a:avLst>
              <a:gd name="adj" fmla="val 3597"/>
            </a:avLst>
          </a:prstGeom>
          <a:solidFill>
            <a:schemeClr val="bg1"/>
          </a:solidFill>
          <a:ln>
            <a:noFill/>
          </a:ln>
          <a:effectLst>
            <a:outerShdw blurRad="190500" sx="102000" sy="102000" algn="ctr" rotWithShape="0">
              <a:schemeClr val="tx1">
                <a:lumMod val="85000"/>
                <a:lumOff val="1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endParaRPr>
          </a:p>
        </p:txBody>
      </p:sp>
      <p:pic>
        <p:nvPicPr>
          <p:cNvPr id="12" name="图片 11"/>
          <p:cNvPicPr>
            <a:picLocks noChangeAspect="1"/>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6297548" y="2636912"/>
            <a:ext cx="5400600" cy="3456384"/>
          </a:xfrm>
          <a:prstGeom prst="rect">
            <a:avLst/>
          </a:prstGeom>
          <a:ln>
            <a:solidFill>
              <a:schemeClr val="bg1">
                <a:lumMod val="50000"/>
              </a:schemeClr>
            </a:solidFill>
          </a:ln>
          <a:effectLst>
            <a:outerShdw blurRad="63500" sx="102000" sy="102000" algn="ctr" rotWithShape="0">
              <a:prstClr val="black">
                <a:alpha val="40000"/>
              </a:prstClr>
            </a:outerShdw>
          </a:effectLst>
        </p:spPr>
      </p:pic>
      <p:sp>
        <p:nvSpPr>
          <p:cNvPr id="13" name="文本框 12"/>
          <p:cNvSpPr txBox="1"/>
          <p:nvPr>
            <p:custDataLst>
              <p:tags r:id="rId3"/>
            </p:custDataLst>
          </p:nvPr>
        </p:nvSpPr>
        <p:spPr>
          <a:xfrm>
            <a:off x="848360" y="2880360"/>
            <a:ext cx="4596130" cy="2453640"/>
          </a:xfrm>
          <a:prstGeom prst="rect">
            <a:avLst/>
          </a:prstGeom>
          <a:noFill/>
        </p:spPr>
        <p:txBody>
          <a:bodyPr wrap="square">
            <a:spAutoFit/>
          </a:bodyPr>
          <a:lstStyle/>
          <a:p>
            <a:pPr marR="0" lvl="0" indent="0" algn="l" defTabSz="914400" rtl="0" eaLnBrk="1" fontAlgn="auto" latinLnBrk="0" hangingPunct="1">
              <a:lnSpc>
                <a:spcPct val="160000"/>
              </a:lnSpc>
              <a:spcBef>
                <a:spcPct val="0"/>
              </a:spcBef>
              <a:spcAft>
                <a:spcPct val="0"/>
              </a:spcAft>
              <a:buClrTx/>
              <a:buSzTx/>
              <a:buNone/>
              <a:defRPr/>
            </a:pPr>
            <a:r>
              <a:rPr lang="en-US" altLang="zh-CN" sz="240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1986</a:t>
            </a:r>
            <a:r>
              <a:rPr lang="zh-CN" altLang="en-US" sz="240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年</a:t>
            </a:r>
            <a:r>
              <a:rPr lang="en-US" altLang="zh-CN" sz="240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240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月</a:t>
            </a:r>
            <a:r>
              <a:rPr lang="en-US" altLang="zh-CN" sz="240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26</a:t>
            </a:r>
            <a:r>
              <a:rPr lang="zh-CN" altLang="en-US" sz="240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日发生的切尔诺贝利核电站事故，辐射危害严重，导致事故后前</a:t>
            </a:r>
            <a:r>
              <a:rPr lang="en-US" altLang="zh-CN" sz="240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40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个月内有</a:t>
            </a:r>
            <a:r>
              <a:rPr lang="en-US" altLang="zh-CN" sz="240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31</a:t>
            </a:r>
            <a:r>
              <a:rPr lang="zh-CN" altLang="en-US" sz="240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人死亡，之后</a:t>
            </a:r>
            <a:r>
              <a:rPr lang="en-US" altLang="zh-CN" sz="240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15</a:t>
            </a:r>
            <a:r>
              <a:rPr lang="zh-CN" altLang="en-US" sz="240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年内有</a:t>
            </a:r>
            <a:r>
              <a:rPr lang="en-US" altLang="zh-CN" sz="240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6</a:t>
            </a:r>
            <a:r>
              <a:rPr lang="zh-CN" altLang="en-US" sz="240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8</a:t>
            </a:r>
            <a:r>
              <a:rPr lang="zh-CN" altLang="en-US" sz="240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万人死亡</a:t>
            </a:r>
            <a:endParaRPr kumimoji="0" lang="zh-CN" altLang="en-US" sz="2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1" name="文本框 20"/>
          <p:cNvSpPr txBox="1"/>
          <p:nvPr>
            <p:custDataLst>
              <p:tags r:id="rId4"/>
            </p:custDataLst>
          </p:nvPr>
        </p:nvSpPr>
        <p:spPr>
          <a:xfrm>
            <a:off x="1332865" y="-153670"/>
            <a:ext cx="9685655" cy="829945"/>
          </a:xfrm>
          <a:prstGeom prst="rect">
            <a:avLst/>
          </a:prstGeom>
          <a:noFill/>
        </p:spPr>
        <p:txBody>
          <a:bodyPr wrap="square" rtlCol="0">
            <a:spAutoFit/>
          </a:bodyPr>
          <a:lstStyle/>
          <a:p>
            <a:pPr algn="l">
              <a:lnSpc>
                <a:spcPct val="150000"/>
              </a:lnSpc>
              <a:buClrTx/>
              <a:buSzTx/>
              <a:buFontTx/>
            </a:pPr>
            <a:r>
              <a:rPr kumimoji="1" lang="en-US" altLang="zh-CN" sz="3200">
                <a:solidFill>
                  <a:schemeClr val="bg1"/>
                </a:solidFill>
                <a:latin typeface="黑体" panose="02010609060101010101" pitchFamily="49" charset="-122"/>
                <a:ea typeface="黑体" panose="02010609060101010101" pitchFamily="49" charset="-122"/>
                <a:sym typeface="+mn-ea"/>
              </a:rPr>
              <a:t> (</a:t>
            </a:r>
            <a:r>
              <a:rPr kumimoji="1" lang="zh-CN" altLang="en-US" sz="3200">
                <a:solidFill>
                  <a:schemeClr val="bg1"/>
                </a:solidFill>
                <a:latin typeface="黑体" panose="02010609060101010101" pitchFamily="49" charset="-122"/>
                <a:ea typeface="黑体" panose="02010609060101010101" pitchFamily="49" charset="-122"/>
                <a:sym typeface="+mn-ea"/>
              </a:rPr>
              <a:t>二</a:t>
            </a:r>
            <a:r>
              <a:rPr kumimoji="1" lang="en-US" altLang="zh-CN" sz="3200">
                <a:solidFill>
                  <a:schemeClr val="bg1"/>
                </a:solidFill>
                <a:latin typeface="黑体" panose="02010609060101010101" pitchFamily="49" charset="-122"/>
                <a:ea typeface="黑体" panose="02010609060101010101" pitchFamily="49" charset="-122"/>
                <a:sym typeface="+mn-ea"/>
              </a:rPr>
              <a:t>)</a:t>
            </a:r>
            <a:r>
              <a:rPr lang="zh-CN" altLang="en-US" sz="3200" noProof="0">
                <a:ln>
                  <a:noFill/>
                </a:ln>
                <a:solidFill>
                  <a:prstClr val="white"/>
                </a:solidFill>
                <a:effectLst/>
                <a:uLnTx/>
                <a:uFillTx/>
                <a:latin typeface="思源黑体 CN Normal" panose="020B0400000000000000" pitchFamily="34" charset="-122"/>
                <a:ea typeface="思源黑体 CN Normal" panose="020B0400000000000000" pitchFamily="34" charset="-122"/>
                <a:sym typeface="+mn-ea"/>
              </a:rPr>
              <a:t>对国家安全的影响</a:t>
            </a:r>
          </a:p>
        </p:txBody>
      </p:sp>
      <p:sp>
        <p:nvSpPr>
          <p:cNvPr id="2" name="文本框 1"/>
          <p:cNvSpPr txBox="1"/>
          <p:nvPr>
            <p:custDataLst>
              <p:tags r:id="rId5"/>
            </p:custDataLst>
          </p:nvPr>
        </p:nvSpPr>
        <p:spPr>
          <a:xfrm>
            <a:off x="624205" y="987425"/>
            <a:ext cx="10816590" cy="1685846"/>
          </a:xfrm>
          <a:prstGeom prst="rect">
            <a:avLst/>
          </a:prstGeom>
          <a:noFill/>
        </p:spPr>
        <p:txBody>
          <a:bodyPr wrap="square" rtlCol="0" anchor="t">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lang="en-US" sz="2400" noProof="0">
                <a:ln>
                  <a:noFill/>
                </a:ln>
                <a:solidFill>
                  <a:srgbClr val="C00000"/>
                </a:solidFill>
                <a:effectLst/>
                <a:uLnTx/>
                <a:uFillTx/>
                <a:latin typeface="Arial"/>
                <a:ea typeface="微软雅黑" panose="020B0503020204020204" pitchFamily="34" charset="-122"/>
                <a:sym typeface="+mn-ea"/>
              </a:rPr>
              <a:t>2</a:t>
            </a:r>
            <a:r>
              <a:rPr lang="zh-CN" altLang="en-US" sz="2400" noProof="0">
                <a:ln>
                  <a:noFill/>
                </a:ln>
                <a:solidFill>
                  <a:srgbClr val="C00000"/>
                </a:solidFill>
                <a:effectLst/>
                <a:uLnTx/>
                <a:uFillTx/>
                <a:latin typeface="Arial"/>
                <a:ea typeface="微软雅黑" panose="020B0503020204020204" pitchFamily="34" charset="-122"/>
                <a:sym typeface="+mn-ea"/>
              </a:rPr>
              <a:t>、使区域自然环境的各种服务功能在短期内受到严重损害，甚至导致一定时期内区域环境质量或宜居性恶化，经济发展衰退乃至难以为继。</a:t>
            </a:r>
            <a:endParaRPr kumimoji="0" lang="zh-CN" altLang="en-US" sz="2400" b="0" i="0" u="none" strike="noStrike" kern="1200" cap="none" spc="0" normalizeH="0" baseline="0" noProof="0">
              <a:ln>
                <a:noFill/>
              </a:ln>
              <a:solidFill>
                <a:srgbClr val="C00000"/>
              </a:solidFill>
              <a:effectLst/>
              <a:uLnTx/>
              <a:uFillTx/>
              <a:latin typeface="Arial"/>
              <a:ea typeface="微软雅黑" panose="020B0503020204020204" pitchFamily="34" charset="-122"/>
              <a:cs typeface="+mn-cs"/>
            </a:endParaRPr>
          </a:p>
          <a:p>
            <a:pPr marL="0" marR="0" lvl="0" indent="0" algn="l" defTabSz="914400" rtl="0" eaLnBrk="1" fontAlgn="auto" latinLnBrk="0" hangingPunct="1">
              <a:lnSpc>
                <a:spcPct val="150000"/>
              </a:lnSpc>
              <a:spcBef>
                <a:spcPct val="0"/>
              </a:spcBef>
              <a:spcAft>
                <a:spcPct val="0"/>
              </a:spcAft>
              <a:buClrTx/>
              <a:buSzTx/>
              <a:buFontTx/>
              <a:buNone/>
              <a:defRPr/>
            </a:pPr>
            <a:endParaRPr kumimoji="0" lang="zh-CN" altLang="en-US" sz="2400" b="0" i="0" u="none" strike="noStrike" kern="1200" cap="none" spc="0" normalizeH="0" baseline="0" noProof="0">
              <a:ln>
                <a:noFill/>
              </a:ln>
              <a:solidFill>
                <a:srgbClr val="C00000"/>
              </a:solidFill>
              <a:effectLst/>
              <a:uLnTx/>
              <a:uFillTx/>
              <a:latin typeface="Arial"/>
              <a:ea typeface="微软雅黑" panose="020B0503020204020204" pitchFamily="34" charset="-122"/>
              <a:cs typeface="+mn-cs"/>
              <a:sym typeface="+mn-ea"/>
            </a:endParaRPr>
          </a:p>
        </p:txBody>
      </p:sp>
      <p:sp>
        <p:nvSpPr>
          <p:cNvPr id="22" name="矩形 21"/>
          <p:cNvSpPr/>
          <p:nvPr>
            <p:custDataLst>
              <p:tags r:id="rId6"/>
            </p:custDataLst>
          </p:nvPr>
        </p:nvSpPr>
        <p:spPr>
          <a:xfrm>
            <a:off x="6297295" y="5668010"/>
            <a:ext cx="5400675" cy="502920"/>
          </a:xfrm>
          <a:prstGeom prst="rect">
            <a:avLst/>
          </a:prstGeom>
          <a:gradFill>
            <a:gsLst>
              <a:gs pos="0">
                <a:srgbClr val="09ABAD"/>
              </a:gs>
              <a:gs pos="100000">
                <a:srgbClr val="09ABAD"/>
              </a:gs>
            </a:gsLst>
            <a:lin ang="5400000" scaled="0"/>
          </a:gradFill>
        </p:spPr>
        <p:txBody>
          <a:bodyPr wrap="square">
            <a:noAutofit/>
          </a:bodyPr>
          <a:lstStyle/>
          <a:p>
            <a:pPr marL="285750" indent="-285750" algn="ctr">
              <a:buFont typeface="Wingdings" panose="05000000000000000000" pitchFamily="2" charset="2"/>
              <a:buChar char="n"/>
            </a:pPr>
            <a:r>
              <a:rPr lang="zh-CN" altLang="en-US" sz="2400" b="1">
                <a:solidFill>
                  <a:schemeClr val="bg1"/>
                </a:solidFill>
                <a:latin typeface="微软雅黑" panose="020B0503020204020204" pitchFamily="34" charset="-122"/>
                <a:ea typeface="微软雅黑" panose="020B0503020204020204" pitchFamily="34" charset="-122"/>
                <a:sym typeface="+mn-ea"/>
              </a:rPr>
              <a:t>1986年切尔诺贝利核泄漏</a:t>
            </a:r>
            <a:endParaRPr lang="zh-CN" altLang="en-US" sz="2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24" name="直接连接符 23"/>
          <p:cNvCxnSpPr/>
          <p:nvPr>
            <p:custDataLst>
              <p:tags r:id="rId7"/>
            </p:custDataLst>
          </p:nvPr>
        </p:nvCxnSpPr>
        <p:spPr>
          <a:xfrm flipH="1">
            <a:off x="5761990" y="2880360"/>
            <a:ext cx="0" cy="2884170"/>
          </a:xfrm>
          <a:prstGeom prst="line">
            <a:avLst/>
          </a:prstGeom>
          <a:ln w="101600">
            <a:gradFill>
              <a:gsLst>
                <a:gs pos="0">
                  <a:schemeClr val="accent1">
                    <a:lumMod val="5000"/>
                    <a:lumOff val="95000"/>
                  </a:schemeClr>
                </a:gs>
                <a:gs pos="98000">
                  <a:schemeClr val="bg1"/>
                </a:gs>
                <a:gs pos="59000">
                  <a:srgbClr val="09ABAD"/>
                </a:gs>
              </a:gsLst>
              <a:lin ang="5400000" scaled="1"/>
            </a:gradFill>
          </a:ln>
        </p:spPr>
        <p:style>
          <a:lnRef idx="1">
            <a:schemeClr val="accent1"/>
          </a:lnRef>
          <a:fillRef idx="0">
            <a:schemeClr val="accent1"/>
          </a:fillRef>
          <a:effectRef idx="0">
            <a:schemeClr val="accent1"/>
          </a:effectRef>
          <a:fontRef idx="minor">
            <a:schemeClr val="tx1"/>
          </a:fontRef>
        </p:style>
      </p:cxnSp>
      <p:sp>
        <p:nvSpPr>
          <p:cNvPr id="23" name="圆角矩形 22"/>
          <p:cNvSpPr/>
          <p:nvPr>
            <p:custDataLst>
              <p:tags r:id="rId8"/>
            </p:custDataLst>
          </p:nvPr>
        </p:nvSpPr>
        <p:spPr>
          <a:xfrm>
            <a:off x="617855" y="2477770"/>
            <a:ext cx="4911090" cy="3749040"/>
          </a:xfrm>
          <a:prstGeom prst="roundRect">
            <a:avLst>
              <a:gd name="adj" fmla="val 4477"/>
            </a:avLst>
          </a:prstGeom>
          <a:noFill/>
          <a:ln w="19050">
            <a:solidFill>
              <a:srgbClr val="09ABAD"/>
            </a:solidFill>
          </a:ln>
          <a:extLst>
            <a:ext uri="{909E8E84-426E-40DD-AFC4-6F175D3DCCD1}">
              <a14:hiddenFill xmlns:a14="http://schemas.microsoft.com/office/drawing/2010/main">
                <a:solidFill>
                  <a:srgbClr val="09ABA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40000"/>
              </a:lnSpc>
              <a:spcBef>
                <a:spcPct val="0"/>
              </a:spcBef>
              <a:spcAft>
                <a:spcPct val="0"/>
              </a:spcAft>
              <a:buClrTx/>
              <a:buSzTx/>
              <a:buFontTx/>
              <a:buNone/>
              <a:defRPr/>
            </a:pPr>
            <a:endParaRPr kumimoji="0" lang="zh-CN" altLang="en-US" sz="2400" b="0" i="0" u="none" strike="noStrike" kern="1200" cap="none" spc="0" normalizeH="0" baseline="0" noProof="0">
              <a:ln>
                <a:noFill/>
              </a:ln>
              <a:solidFill>
                <a:schemeClr val="bg1"/>
              </a:solidFill>
              <a:effectLst/>
              <a:uLnTx/>
              <a:uFillTx/>
              <a:latin typeface="Arial"/>
              <a:ea typeface="微软雅黑" panose="020B0503020204020204" pitchFamily="34" charset="-122"/>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9="http://schemas.microsoft.com/office/powerpoint/2015/09/main">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P spid="2" grpId="0"/>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
          <p:cNvSpPr/>
          <p:nvPr>
            <p:custDataLst>
              <p:tags r:id="rId1"/>
            </p:custDataLst>
          </p:nvPr>
        </p:nvSpPr>
        <p:spPr>
          <a:xfrm>
            <a:off x="6079490" y="2497455"/>
            <a:ext cx="5768340" cy="3729355"/>
          </a:xfrm>
          <a:prstGeom prst="roundRect">
            <a:avLst>
              <a:gd name="adj" fmla="val 3597"/>
            </a:avLst>
          </a:prstGeom>
          <a:solidFill>
            <a:schemeClr val="bg1"/>
          </a:solidFill>
          <a:ln>
            <a:noFill/>
          </a:ln>
          <a:effectLst>
            <a:outerShdw blurRad="190500" sx="102000" sy="102000" algn="ctr" rotWithShape="0">
              <a:schemeClr val="tx1">
                <a:lumMod val="85000"/>
                <a:lumOff val="1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endParaRPr>
          </a:p>
        </p:txBody>
      </p:sp>
      <p:pic>
        <p:nvPicPr>
          <p:cNvPr id="5" name="图片 4"/>
          <p:cNvPicPr>
            <a:picLocks noChangeAspect="1"/>
          </p:cNvPicPr>
          <p:nvPr>
            <p:custDataLst>
              <p:tags r:id="rId2"/>
            </p:custDataLst>
          </p:nvPr>
        </p:nvPicPr>
        <p:blipFill>
          <a:blip r:embed="rId11">
            <a:extLst>
              <a:ext uri="{28A0092B-C50C-407E-A947-70E740481C1C}">
                <a14:useLocalDpi xmlns:a14="http://schemas.microsoft.com/office/drawing/2010/main" val="0"/>
              </a:ext>
            </a:extLst>
          </a:blip>
          <a:srcRect r="10211" b="10095"/>
          <a:stretch>
            <a:fillRect/>
          </a:stretch>
        </p:blipFill>
        <p:spPr>
          <a:xfrm>
            <a:off x="6297295" y="2637155"/>
            <a:ext cx="5377815" cy="3589655"/>
          </a:xfrm>
          <a:prstGeom prst="rect">
            <a:avLst/>
          </a:prstGeom>
          <a:ln>
            <a:solidFill>
              <a:schemeClr val="bg1">
                <a:lumMod val="50000"/>
              </a:schemeClr>
            </a:solidFill>
          </a:ln>
          <a:effectLst>
            <a:outerShdw blurRad="63500" sx="102000" sy="102000" algn="ctr" rotWithShape="0">
              <a:prstClr val="black">
                <a:alpha val="40000"/>
              </a:prstClr>
            </a:outerShdw>
          </a:effectLst>
        </p:spPr>
      </p:pic>
      <p:sp>
        <p:nvSpPr>
          <p:cNvPr id="13" name="文本框 12"/>
          <p:cNvSpPr txBox="1"/>
          <p:nvPr>
            <p:custDataLst>
              <p:tags r:id="rId3"/>
            </p:custDataLst>
          </p:nvPr>
        </p:nvSpPr>
        <p:spPr>
          <a:xfrm>
            <a:off x="848360" y="2880360"/>
            <a:ext cx="4596130" cy="2306955"/>
          </a:xfrm>
          <a:prstGeom prst="rect">
            <a:avLst/>
          </a:prstGeom>
          <a:noFill/>
        </p:spPr>
        <p:txBody>
          <a:bodyPr wrap="square">
            <a:spAutoFit/>
          </a:bodyPr>
          <a:lstStyle/>
          <a:p>
            <a:pPr lvl="0" algn="l">
              <a:lnSpc>
                <a:spcPct val="160000"/>
              </a:lnSpc>
              <a:buClrTx/>
              <a:buSzTx/>
              <a:buFontTx/>
              <a:defRPr/>
            </a:pPr>
            <a:r>
              <a:rPr lang="en-US" altLang="zh-CN" sz="240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切尔诺贝利核电站事故发生后，方圆30千米地区的11.5万多民众被迫疏散。如今核心区仍然是荒无人烟的地带。</a:t>
            </a:r>
          </a:p>
        </p:txBody>
      </p:sp>
      <p:sp>
        <p:nvSpPr>
          <p:cNvPr id="21" name="文本框 20"/>
          <p:cNvSpPr txBox="1"/>
          <p:nvPr>
            <p:custDataLst>
              <p:tags r:id="rId4"/>
            </p:custDataLst>
          </p:nvPr>
        </p:nvSpPr>
        <p:spPr>
          <a:xfrm>
            <a:off x="1332865" y="-153670"/>
            <a:ext cx="9685655" cy="829945"/>
          </a:xfrm>
          <a:prstGeom prst="rect">
            <a:avLst/>
          </a:prstGeom>
          <a:noFill/>
        </p:spPr>
        <p:txBody>
          <a:bodyPr wrap="square" rtlCol="0">
            <a:spAutoFit/>
          </a:bodyPr>
          <a:lstStyle/>
          <a:p>
            <a:pPr algn="l">
              <a:lnSpc>
                <a:spcPct val="150000"/>
              </a:lnSpc>
              <a:buClrTx/>
              <a:buSzTx/>
              <a:buFontTx/>
            </a:pPr>
            <a:r>
              <a:rPr kumimoji="1" lang="en-US" altLang="zh-CN" sz="3200">
                <a:solidFill>
                  <a:schemeClr val="bg1"/>
                </a:solidFill>
                <a:latin typeface="黑体" panose="02010609060101010101" pitchFamily="49" charset="-122"/>
                <a:ea typeface="黑体" panose="02010609060101010101" pitchFamily="49" charset="-122"/>
                <a:sym typeface="+mn-ea"/>
              </a:rPr>
              <a:t> (</a:t>
            </a:r>
            <a:r>
              <a:rPr kumimoji="1" lang="zh-CN" altLang="en-US" sz="3200">
                <a:solidFill>
                  <a:schemeClr val="bg1"/>
                </a:solidFill>
                <a:latin typeface="黑体" panose="02010609060101010101" pitchFamily="49" charset="-122"/>
                <a:ea typeface="黑体" panose="02010609060101010101" pitchFamily="49" charset="-122"/>
                <a:sym typeface="+mn-ea"/>
              </a:rPr>
              <a:t>二</a:t>
            </a:r>
            <a:r>
              <a:rPr kumimoji="1" lang="en-US" altLang="zh-CN" sz="3200">
                <a:solidFill>
                  <a:schemeClr val="bg1"/>
                </a:solidFill>
                <a:latin typeface="黑体" panose="02010609060101010101" pitchFamily="49" charset="-122"/>
                <a:ea typeface="黑体" panose="02010609060101010101" pitchFamily="49" charset="-122"/>
                <a:sym typeface="+mn-ea"/>
              </a:rPr>
              <a:t>)</a:t>
            </a:r>
            <a:r>
              <a:rPr lang="zh-CN" altLang="en-US" sz="3200" noProof="0">
                <a:ln>
                  <a:noFill/>
                </a:ln>
                <a:solidFill>
                  <a:prstClr val="white"/>
                </a:solidFill>
                <a:effectLst/>
                <a:uLnTx/>
                <a:uFillTx/>
                <a:latin typeface="思源黑体 CN Normal" panose="020B0400000000000000" pitchFamily="34" charset="-122"/>
                <a:ea typeface="思源黑体 CN Normal" panose="020B0400000000000000" pitchFamily="34" charset="-122"/>
                <a:sym typeface="+mn-ea"/>
              </a:rPr>
              <a:t>对国家安全的影响</a:t>
            </a:r>
          </a:p>
        </p:txBody>
      </p:sp>
      <p:sp>
        <p:nvSpPr>
          <p:cNvPr id="2" name="文本框 1"/>
          <p:cNvSpPr txBox="1"/>
          <p:nvPr>
            <p:custDataLst>
              <p:tags r:id="rId5"/>
            </p:custDataLst>
          </p:nvPr>
        </p:nvSpPr>
        <p:spPr>
          <a:xfrm>
            <a:off x="624205" y="987425"/>
            <a:ext cx="10816590" cy="1198880"/>
          </a:xfrm>
          <a:prstGeom prst="rect">
            <a:avLst/>
          </a:prstGeom>
          <a:noFill/>
        </p:spPr>
        <p:txBody>
          <a:bodyPr wrap="square" rtlCol="0" anchor="t">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lang="en-US" sz="2400" noProof="0">
                <a:ln>
                  <a:noFill/>
                </a:ln>
                <a:solidFill>
                  <a:srgbClr val="C00000"/>
                </a:solidFill>
                <a:effectLst/>
                <a:uLnTx/>
                <a:uFillTx/>
                <a:latin typeface="Arial"/>
                <a:ea typeface="微软雅黑" panose="020B0503020204020204" pitchFamily="34" charset="-122"/>
                <a:sym typeface="+mn-ea"/>
              </a:rPr>
              <a:t>3</a:t>
            </a:r>
            <a:r>
              <a:rPr lang="zh-CN" altLang="en-US" sz="2400" noProof="0">
                <a:ln>
                  <a:noFill/>
                </a:ln>
                <a:solidFill>
                  <a:srgbClr val="C00000"/>
                </a:solidFill>
                <a:effectLst/>
                <a:uLnTx/>
                <a:uFillTx/>
                <a:latin typeface="Arial"/>
                <a:ea typeface="微软雅黑" panose="020B0503020204020204" pitchFamily="34" charset="-122"/>
                <a:sym typeface="+mn-ea"/>
              </a:rPr>
              <a:t>、导致公众对环境恶化的担忧和不满情绪，诱发环境群体性事件，使环境安全问题转化为公共安全问题，从而威胁正常经济秩序和社会稳定。</a:t>
            </a:r>
            <a:endParaRPr lang="zh-CN" altLang="en-US" sz="2400" noProof="0">
              <a:ln>
                <a:noFill/>
              </a:ln>
              <a:solidFill>
                <a:srgbClr val="C00000"/>
              </a:solidFill>
              <a:effectLst/>
              <a:uLnTx/>
              <a:uFillTx/>
              <a:latin typeface="Arial"/>
              <a:ea typeface="微软雅黑" panose="020B0503020204020204" pitchFamily="34" charset="-122"/>
              <a:cs typeface="微软雅黑" panose="020B0503020204020204" pitchFamily="34" charset="-122"/>
              <a:sym typeface="+mn-ea"/>
            </a:endParaRPr>
          </a:p>
        </p:txBody>
      </p:sp>
      <p:sp>
        <p:nvSpPr>
          <p:cNvPr id="22" name="矩形 21"/>
          <p:cNvSpPr/>
          <p:nvPr>
            <p:custDataLst>
              <p:tags r:id="rId6"/>
            </p:custDataLst>
          </p:nvPr>
        </p:nvSpPr>
        <p:spPr>
          <a:xfrm>
            <a:off x="6297295" y="5725160"/>
            <a:ext cx="5400675" cy="502920"/>
          </a:xfrm>
          <a:prstGeom prst="rect">
            <a:avLst/>
          </a:prstGeom>
          <a:gradFill>
            <a:gsLst>
              <a:gs pos="0">
                <a:srgbClr val="09ABAD"/>
              </a:gs>
              <a:gs pos="100000">
                <a:srgbClr val="09ABAD"/>
              </a:gs>
            </a:gsLst>
            <a:lin ang="5400000" scaled="0"/>
          </a:gradFill>
        </p:spPr>
        <p:txBody>
          <a:bodyPr wrap="square">
            <a:noAutofit/>
          </a:bodyPr>
          <a:lstStyle/>
          <a:p>
            <a:pPr marL="285750" indent="-285750" algn="ctr">
              <a:buFont typeface="Wingdings" panose="05000000000000000000" pitchFamily="2" charset="2"/>
              <a:buChar char="n"/>
            </a:pPr>
            <a:r>
              <a:rPr lang="zh-CN" altLang="en-US" sz="2400" b="1">
                <a:solidFill>
                  <a:schemeClr val="bg1"/>
                </a:solidFill>
                <a:latin typeface="微软雅黑" panose="020B0503020204020204" pitchFamily="34" charset="-122"/>
                <a:ea typeface="微软雅黑" panose="020B0503020204020204" pitchFamily="34" charset="-122"/>
                <a:sym typeface="+mn-ea"/>
              </a:rPr>
              <a:t>反对日本核废料排放入海</a:t>
            </a:r>
          </a:p>
        </p:txBody>
      </p:sp>
      <p:cxnSp>
        <p:nvCxnSpPr>
          <p:cNvPr id="24" name="直接连接符 23"/>
          <p:cNvCxnSpPr/>
          <p:nvPr>
            <p:custDataLst>
              <p:tags r:id="rId7"/>
            </p:custDataLst>
          </p:nvPr>
        </p:nvCxnSpPr>
        <p:spPr>
          <a:xfrm flipH="1">
            <a:off x="5761990" y="2880360"/>
            <a:ext cx="0" cy="2884170"/>
          </a:xfrm>
          <a:prstGeom prst="line">
            <a:avLst/>
          </a:prstGeom>
          <a:ln w="101600">
            <a:gradFill>
              <a:gsLst>
                <a:gs pos="0">
                  <a:schemeClr val="accent1">
                    <a:lumMod val="5000"/>
                    <a:lumOff val="95000"/>
                  </a:schemeClr>
                </a:gs>
                <a:gs pos="98000">
                  <a:schemeClr val="bg1"/>
                </a:gs>
                <a:gs pos="59000">
                  <a:srgbClr val="09ABAD"/>
                </a:gs>
              </a:gsLst>
              <a:lin ang="5400000" scaled="1"/>
            </a:gradFill>
          </a:ln>
        </p:spPr>
        <p:style>
          <a:lnRef idx="1">
            <a:schemeClr val="accent1"/>
          </a:lnRef>
          <a:fillRef idx="0">
            <a:schemeClr val="accent1"/>
          </a:fillRef>
          <a:effectRef idx="0">
            <a:schemeClr val="accent1"/>
          </a:effectRef>
          <a:fontRef idx="minor">
            <a:schemeClr val="tx1"/>
          </a:fontRef>
        </p:style>
      </p:cxnSp>
      <p:sp>
        <p:nvSpPr>
          <p:cNvPr id="23" name="圆角矩形 22"/>
          <p:cNvSpPr/>
          <p:nvPr>
            <p:custDataLst>
              <p:tags r:id="rId8"/>
            </p:custDataLst>
          </p:nvPr>
        </p:nvSpPr>
        <p:spPr>
          <a:xfrm>
            <a:off x="617855" y="2477770"/>
            <a:ext cx="4911090" cy="3749040"/>
          </a:xfrm>
          <a:prstGeom prst="roundRect">
            <a:avLst>
              <a:gd name="adj" fmla="val 4477"/>
            </a:avLst>
          </a:prstGeom>
          <a:noFill/>
          <a:ln w="19050">
            <a:solidFill>
              <a:srgbClr val="09ABAD"/>
            </a:solidFill>
          </a:ln>
          <a:extLst>
            <a:ext uri="{909E8E84-426E-40DD-AFC4-6F175D3DCCD1}">
              <a14:hiddenFill xmlns:a14="http://schemas.microsoft.com/office/drawing/2010/main">
                <a:solidFill>
                  <a:srgbClr val="09ABA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40000"/>
              </a:lnSpc>
              <a:spcBef>
                <a:spcPct val="0"/>
              </a:spcBef>
              <a:spcAft>
                <a:spcPct val="0"/>
              </a:spcAft>
              <a:buClrTx/>
              <a:buSzTx/>
              <a:buFontTx/>
              <a:buNone/>
              <a:defRPr/>
            </a:pPr>
            <a:endParaRPr kumimoji="0" lang="zh-CN" altLang="en-US" sz="2400" b="0" i="0" u="none" strike="noStrike" kern="1200" cap="none" spc="0" normalizeH="0" baseline="0" noProof="0">
              <a:ln>
                <a:noFill/>
              </a:ln>
              <a:solidFill>
                <a:schemeClr val="bg1"/>
              </a:solidFill>
              <a:effectLst/>
              <a:uLnTx/>
              <a:uFillTx/>
              <a:latin typeface="Arial"/>
              <a:ea typeface="微软雅黑" panose="020B0503020204020204" pitchFamily="34" charset="-122"/>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9="http://schemas.microsoft.com/office/powerpoint/2015/09/main">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P spid="2" grpId="0"/>
      <p:bldP spid="22"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custDataLst>
              <p:tags r:id="rId1"/>
            </p:custDataLst>
          </p:nvPr>
        </p:nvSpPr>
        <p:spPr>
          <a:xfrm>
            <a:off x="1332865" y="-153670"/>
            <a:ext cx="9685655" cy="829945"/>
          </a:xfrm>
          <a:prstGeom prst="rect">
            <a:avLst/>
          </a:prstGeom>
          <a:noFill/>
        </p:spPr>
        <p:txBody>
          <a:bodyPr wrap="square" rtlCol="0">
            <a:spAutoFit/>
          </a:bodyPr>
          <a:lstStyle/>
          <a:p>
            <a:pPr algn="l">
              <a:lnSpc>
                <a:spcPct val="150000"/>
              </a:lnSpc>
              <a:buClrTx/>
              <a:buSzTx/>
              <a:buFontTx/>
            </a:pPr>
            <a:r>
              <a:rPr kumimoji="1" lang="en-US" altLang="zh-CN" sz="3200">
                <a:solidFill>
                  <a:schemeClr val="bg1"/>
                </a:solidFill>
                <a:latin typeface="黑体" panose="02010609060101010101" pitchFamily="49" charset="-122"/>
                <a:ea typeface="黑体" panose="02010609060101010101" pitchFamily="49" charset="-122"/>
                <a:sym typeface="+mn-ea"/>
              </a:rPr>
              <a:t> (</a:t>
            </a:r>
            <a:r>
              <a:rPr kumimoji="1" lang="zh-CN" altLang="en-US" sz="3200">
                <a:solidFill>
                  <a:schemeClr val="bg1"/>
                </a:solidFill>
                <a:latin typeface="黑体" panose="02010609060101010101" pitchFamily="49" charset="-122"/>
                <a:ea typeface="黑体" panose="02010609060101010101" pitchFamily="49" charset="-122"/>
                <a:sym typeface="+mn-ea"/>
              </a:rPr>
              <a:t>三</a:t>
            </a:r>
            <a:r>
              <a:rPr kumimoji="1" lang="en-US" altLang="zh-CN" sz="3200">
                <a:solidFill>
                  <a:schemeClr val="bg1"/>
                </a:solidFill>
                <a:latin typeface="黑体" panose="02010609060101010101" pitchFamily="49" charset="-122"/>
                <a:ea typeface="黑体" panose="02010609060101010101" pitchFamily="49" charset="-122"/>
                <a:sym typeface="+mn-ea"/>
              </a:rPr>
              <a:t>)</a:t>
            </a:r>
            <a:r>
              <a:rPr lang="zh-CN" altLang="en-US" sz="3200" noProof="0">
                <a:ln>
                  <a:noFill/>
                </a:ln>
                <a:solidFill>
                  <a:prstClr val="white"/>
                </a:solidFill>
                <a:effectLst/>
                <a:uLnTx/>
                <a:uFillTx/>
                <a:latin typeface="思源黑体 CN Normal" panose="020B0400000000000000" pitchFamily="34" charset="-122"/>
                <a:ea typeface="思源黑体 CN Normal" panose="020B0400000000000000" pitchFamily="34" charset="-122"/>
                <a:sym typeface="+mn-ea"/>
              </a:rPr>
              <a:t>突发环境事件的应急响应措施</a:t>
            </a:r>
            <a:endParaRPr lang="zh-CN" altLang="en-US" sz="3200" noProof="0">
              <a:ln>
                <a:noFill/>
              </a:ln>
              <a:solidFill>
                <a:prstClr val="white"/>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 name="任意多边形: 形状 10">
            <a:extLst>
              <a:ext uri="{FF2B5EF4-FFF2-40B4-BE49-F238E27FC236}">
                <a16:creationId xmlns:a16="http://schemas.microsoft.com/office/drawing/2014/main" id="{650B91E3-BD56-4E0D-93EB-639C39DEA1E5}"/>
              </a:ext>
            </a:extLst>
          </p:cNvPr>
          <p:cNvSpPr/>
          <p:nvPr>
            <p:custDataLst>
              <p:tags r:id="rId2"/>
            </p:custDataLst>
          </p:nvPr>
        </p:nvSpPr>
        <p:spPr>
          <a:xfrm>
            <a:off x="2280285" y="1237615"/>
            <a:ext cx="9753600" cy="1163955"/>
          </a:xfrm>
          <a:prstGeom prst="rect">
            <a:avLst/>
          </a:prstGeom>
          <a:solidFill>
            <a:srgbClr val="09ABAD"/>
          </a:solidFill>
          <a:ln>
            <a:noFill/>
          </a:ln>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p>
            <a:pPr lvl="0" algn="l" fontAlgn="base">
              <a:buClrTx/>
              <a:buSzTx/>
              <a:buFontTx/>
            </a:pPr>
            <a:r>
              <a:rPr lang="zh-CN" altLang="en-US" sz="2400">
                <a:latin typeface="微软雅黑" panose="020B0503020204020204" pitchFamily="34" charset="-122"/>
                <a:ea typeface="微软雅黑" panose="020B0503020204020204" pitchFamily="34" charset="-122"/>
                <a:sym typeface="+mn-ea"/>
              </a:rPr>
              <a:t>实施紧急疏散和救援行动。</a:t>
            </a:r>
          </a:p>
        </p:txBody>
      </p:sp>
      <p:sp>
        <p:nvSpPr>
          <p:cNvPr id="5" name="任意多边形: 形状 11">
            <a:extLst>
              <a:ext uri="{FF2B5EF4-FFF2-40B4-BE49-F238E27FC236}">
                <a16:creationId xmlns:a16="http://schemas.microsoft.com/office/drawing/2014/main" id="{15619BE1-4DA6-4242-8BF6-A2105C08EFE6}"/>
              </a:ext>
            </a:extLst>
          </p:cNvPr>
          <p:cNvSpPr/>
          <p:nvPr>
            <p:custDataLst>
              <p:tags r:id="rId3"/>
            </p:custDataLst>
          </p:nvPr>
        </p:nvSpPr>
        <p:spPr>
          <a:xfrm>
            <a:off x="2280285" y="2459990"/>
            <a:ext cx="9753600" cy="1163955"/>
          </a:xfrm>
          <a:prstGeom prst="rect">
            <a:avLst/>
          </a:prstGeom>
          <a:solidFill>
            <a:srgbClr val="204969"/>
          </a:solidFill>
          <a:ln>
            <a:noFill/>
          </a:ln>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p>
            <a:pPr lvl="0" algn="l" fontAlgn="base">
              <a:buClrTx/>
              <a:buSzTx/>
              <a:buFontTx/>
            </a:pPr>
            <a:r>
              <a:rPr lang="zh-CN" altLang="en-US" sz="2400">
                <a:latin typeface="微软雅黑" panose="020B0503020204020204" pitchFamily="34" charset="-122"/>
                <a:ea typeface="微软雅黑" panose="020B0503020204020204" pitchFamily="34" charset="-122"/>
                <a:sym typeface="+mn-ea"/>
              </a:rPr>
              <a:t>紧急调配应急处置资源用于应急处置。</a:t>
            </a:r>
          </a:p>
        </p:txBody>
      </p:sp>
      <p:sp>
        <p:nvSpPr>
          <p:cNvPr id="6" name="任意多边形: 形状 12">
            <a:extLst>
              <a:ext uri="{FF2B5EF4-FFF2-40B4-BE49-F238E27FC236}">
                <a16:creationId xmlns:a16="http://schemas.microsoft.com/office/drawing/2014/main" id="{5BD0734D-A6F2-4185-9E83-5766F3B817DC}"/>
              </a:ext>
            </a:extLst>
          </p:cNvPr>
          <p:cNvSpPr/>
          <p:nvPr>
            <p:custDataLst>
              <p:tags r:id="rId4"/>
            </p:custDataLst>
          </p:nvPr>
        </p:nvSpPr>
        <p:spPr>
          <a:xfrm>
            <a:off x="2280285" y="3682365"/>
            <a:ext cx="9753600" cy="1163955"/>
          </a:xfrm>
          <a:prstGeom prst="rect">
            <a:avLst/>
          </a:prstGeom>
          <a:solidFill>
            <a:srgbClr val="09ABAD"/>
          </a:solidFill>
          <a:ln>
            <a:noFill/>
          </a:ln>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p>
            <a:pPr lvl="0" algn="l" fontAlgn="base">
              <a:buClrTx/>
              <a:buSzTx/>
              <a:buFontTx/>
            </a:pPr>
            <a:r>
              <a:rPr lang="zh-CN" altLang="en-US" sz="2400">
                <a:latin typeface="微软雅黑" panose="020B0503020204020204" pitchFamily="34" charset="-122"/>
                <a:ea typeface="微软雅黑" panose="020B0503020204020204" pitchFamily="34" charset="-122"/>
                <a:sym typeface="+mn-ea"/>
              </a:rPr>
              <a:t>划定警戒区域。</a:t>
            </a:r>
          </a:p>
        </p:txBody>
      </p:sp>
      <p:sp>
        <p:nvSpPr>
          <p:cNvPr id="7" name="任意多边形: 形状 13">
            <a:extLst>
              <a:ext uri="{FF2B5EF4-FFF2-40B4-BE49-F238E27FC236}">
                <a16:creationId xmlns:a16="http://schemas.microsoft.com/office/drawing/2014/main" id="{6E2915CF-D375-4FCF-AC55-FA89ED569E59}"/>
              </a:ext>
            </a:extLst>
          </p:cNvPr>
          <p:cNvSpPr/>
          <p:nvPr>
            <p:custDataLst>
              <p:tags r:id="rId5"/>
            </p:custDataLst>
          </p:nvPr>
        </p:nvSpPr>
        <p:spPr>
          <a:xfrm>
            <a:off x="2280285" y="4905375"/>
            <a:ext cx="9753600" cy="1163955"/>
          </a:xfrm>
          <a:prstGeom prst="rect">
            <a:avLst/>
          </a:prstGeom>
          <a:solidFill>
            <a:srgbClr val="204969"/>
          </a:solidFill>
          <a:ln>
            <a:noFill/>
          </a:ln>
        </p:spPr>
        <p:style>
          <a:lnRef idx="2">
            <a:schemeClr val="accent1">
              <a:shade val="50000"/>
            </a:schemeClr>
          </a:lnRef>
          <a:fillRef idx="1">
            <a:schemeClr val="accent1"/>
          </a:fillRef>
          <a:effectRef idx="0">
            <a:schemeClr val="accent1"/>
          </a:effectRef>
          <a:fontRef idx="minor">
            <a:schemeClr val="lt1"/>
          </a:fontRef>
        </p:style>
        <p:txBody>
          <a:bodyPr spcFirstLastPara="0" vertOverflow="overflow" horzOverflow="overflow" vert="horz" wrap="square" lIns="91440" tIns="45720" rIns="91440" bIns="45720" numCol="1" spcCol="0" rtlCol="0" fromWordArt="0" anchor="ctr" anchorCtr="0" forceAA="0" compatLnSpc="1">
            <a:noAutofit/>
          </a:bodyPr>
          <a:lstStyle/>
          <a:p>
            <a:pPr lvl="0" algn="l" fontAlgn="base">
              <a:buClrTx/>
              <a:buSzTx/>
              <a:buFontTx/>
            </a:pPr>
            <a:r>
              <a:rPr lang="zh-CN" altLang="en-US" sz="2400">
                <a:latin typeface="微软雅黑" panose="020B0503020204020204" pitchFamily="34" charset="-122"/>
                <a:ea typeface="微软雅黑" panose="020B0503020204020204" pitchFamily="34" charset="-122"/>
                <a:sym typeface="+mn-ea"/>
              </a:rPr>
              <a:t>实施动态监测，进一步调查核实。</a:t>
            </a:r>
          </a:p>
        </p:txBody>
      </p:sp>
      <p:sp>
        <p:nvSpPr>
          <p:cNvPr id="8" name="矩形 7">
            <a:extLst>
              <a:ext uri="{FF2B5EF4-FFF2-40B4-BE49-F238E27FC236}">
                <a16:creationId xmlns:a16="http://schemas.microsoft.com/office/drawing/2014/main" id="{46A41ADD-70DF-497B-80BD-7986FA7CB410}"/>
              </a:ext>
            </a:extLst>
          </p:cNvPr>
          <p:cNvSpPr/>
          <p:nvPr>
            <p:custDataLst>
              <p:tags r:id="rId6"/>
            </p:custDataLst>
          </p:nvPr>
        </p:nvSpPr>
        <p:spPr>
          <a:xfrm>
            <a:off x="86995" y="1237615"/>
            <a:ext cx="2049145" cy="1163955"/>
          </a:xfrm>
          <a:prstGeom prst="rect">
            <a:avLst/>
          </a:prstGeom>
          <a:solidFill>
            <a:srgbClr val="F6E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z="40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1</a:t>
            </a:r>
            <a:endParaRPr lang="en-US" altLang="zh-CN" sz="4000" noProof="1">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9" name="矩形 8">
            <a:extLst>
              <a:ext uri="{FF2B5EF4-FFF2-40B4-BE49-F238E27FC236}">
                <a16:creationId xmlns:a16="http://schemas.microsoft.com/office/drawing/2014/main" id="{B076ECFE-DD89-43D0-B51B-4BEFDB3AA196}"/>
              </a:ext>
            </a:extLst>
          </p:cNvPr>
          <p:cNvSpPr/>
          <p:nvPr>
            <p:custDataLst>
              <p:tags r:id="rId7"/>
            </p:custDataLst>
          </p:nvPr>
        </p:nvSpPr>
        <p:spPr>
          <a:xfrm>
            <a:off x="86995" y="2463165"/>
            <a:ext cx="2049145" cy="1163955"/>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fontAlgn="base">
              <a:buClrTx/>
              <a:buSzTx/>
              <a:buFontTx/>
            </a:pPr>
            <a:r>
              <a:rPr lang="en-US" altLang="zh-CN" sz="40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2</a:t>
            </a:r>
          </a:p>
        </p:txBody>
      </p:sp>
      <p:sp>
        <p:nvSpPr>
          <p:cNvPr id="10" name="矩形 9">
            <a:extLst>
              <a:ext uri="{FF2B5EF4-FFF2-40B4-BE49-F238E27FC236}">
                <a16:creationId xmlns:a16="http://schemas.microsoft.com/office/drawing/2014/main" id="{D750D252-BBA1-4EC2-8428-FD56E5B3F0C8}"/>
              </a:ext>
            </a:extLst>
          </p:cNvPr>
          <p:cNvSpPr/>
          <p:nvPr>
            <p:custDataLst>
              <p:tags r:id="rId8"/>
            </p:custDataLst>
          </p:nvPr>
        </p:nvSpPr>
        <p:spPr>
          <a:xfrm>
            <a:off x="86995" y="3688715"/>
            <a:ext cx="2049145" cy="1163955"/>
          </a:xfrm>
          <a:prstGeom prst="rect">
            <a:avLst/>
          </a:prstGeom>
          <a:solidFill>
            <a:srgbClr val="F6E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z="40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3</a:t>
            </a:r>
            <a:endParaRPr lang="en-US" altLang="zh-CN" sz="4000" noProof="1">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1" name="矩形 10">
            <a:extLst>
              <a:ext uri="{FF2B5EF4-FFF2-40B4-BE49-F238E27FC236}">
                <a16:creationId xmlns:a16="http://schemas.microsoft.com/office/drawing/2014/main" id="{B607BC87-63C6-425C-8D7A-E1B331582038}"/>
              </a:ext>
            </a:extLst>
          </p:cNvPr>
          <p:cNvSpPr/>
          <p:nvPr>
            <p:custDataLst>
              <p:tags r:id="rId9"/>
            </p:custDataLst>
          </p:nvPr>
        </p:nvSpPr>
        <p:spPr>
          <a:xfrm>
            <a:off x="86995" y="4914265"/>
            <a:ext cx="2049145" cy="1163955"/>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fontAlgn="base">
              <a:buClrTx/>
              <a:buSzTx/>
              <a:buFontTx/>
            </a:pPr>
            <a:r>
              <a:rPr lang="en-US" altLang="zh-CN" sz="40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4</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9="http://schemas.microsoft.com/office/powerpoint/2015/09/main">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9666" name="Picture 2"/>
          <p:cNvPicPr>
            <a:picLocks noChangeAspect="1" noChangeArrowheads="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bwMode="auto">
          <a:xfrm>
            <a:off x="0" y="-24236"/>
            <a:ext cx="12184067" cy="6881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9667" name="Picture 3"/>
          <p:cNvPicPr>
            <a:picLocks noChangeAspect="1" noChangeArrowheads="1"/>
          </p:cNvPicPr>
          <p:nvPr>
            <p:custDataLst>
              <p:tags r:id="rId2"/>
            </p:custDataLst>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82349" y="5803616"/>
            <a:ext cx="11565264" cy="1532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9668" name="Picture 4"/>
          <p:cNvPicPr>
            <a:picLocks noChangeAspect="1" noChangeArrowheads="1"/>
          </p:cNvPicPr>
          <p:nvPr>
            <p:custDataLst>
              <p:tags r:id="rId3"/>
            </p:custDataLst>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345499" y="262952"/>
            <a:ext cx="9786603" cy="4677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9669" name="Picture 5"/>
          <p:cNvPicPr>
            <a:picLocks noChangeAspect="1" noChangeArrowheads="1"/>
          </p:cNvPicPr>
          <p:nvPr>
            <p:custDataLst>
              <p:tags r:id="rId4"/>
            </p:custDataLst>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9694576" y="4293103"/>
            <a:ext cx="1635861" cy="1543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9670" name="Picture 6"/>
          <p:cNvPicPr>
            <a:picLocks noChangeAspect="1" noChangeArrowheads="1"/>
          </p:cNvPicPr>
          <p:nvPr>
            <p:custDataLst>
              <p:tags r:id="rId5"/>
            </p:custDataLst>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872675" y="5392667"/>
            <a:ext cx="2591038" cy="48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9671" name="Picture 7"/>
          <p:cNvPicPr>
            <a:picLocks noChangeAspect="1" noChangeArrowheads="1"/>
          </p:cNvPicPr>
          <p:nvPr>
            <p:custDataLst>
              <p:tags r:id="rId6"/>
            </p:custDataLst>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769537" y="4364503"/>
            <a:ext cx="1163031" cy="1437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4" name="组合 73"/>
          <p:cNvGrpSpPr/>
          <p:nvPr>
            <p:custDataLst>
              <p:tags r:id="rId7"/>
            </p:custDataLst>
          </p:nvPr>
        </p:nvGrpSpPr>
        <p:grpSpPr>
          <a:xfrm>
            <a:off x="5237500" y="1145175"/>
            <a:ext cx="1589375" cy="1589375"/>
            <a:chOff x="304800" y="673100"/>
            <a:chExt cx="4000500" cy="4000500"/>
          </a:xfrm>
          <a:effectLst>
            <a:outerShdw blurRad="317500" dist="190500" dir="8100000" algn="tr" rotWithShape="0">
              <a:prstClr val="black">
                <a:alpha val="50000"/>
              </a:prstClr>
            </a:outerShdw>
          </a:effectLst>
        </p:grpSpPr>
        <p:sp>
          <p:nvSpPr>
            <p:cNvPr id="75" name="同心圆 74"/>
            <p:cNvSpPr/>
            <p:nvPr>
              <p:custDataLst>
                <p:tags r:id="rId10"/>
              </p:custDataLst>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anchor="ctr"/>
            <a:lstStyle/>
            <a:p>
              <a:pPr algn="ctr" fontAlgn="auto">
                <a:spcBef>
                  <a:spcPct val="0"/>
                </a:spcBef>
                <a:spcAft>
                  <a:spcPct val="0"/>
                </a:spcAft>
                <a:defRPr/>
              </a:pPr>
              <a:endParaRPr lang="zh-CN" altLang="en-US" kern="0">
                <a:solidFill>
                  <a:prstClr val="black"/>
                </a:solidFill>
                <a:latin typeface="Calibri" panose="020F0502020204030204" charset="0"/>
                <a:ea typeface="宋体" panose="02010600030101010101" pitchFamily="2" charset="-122"/>
              </a:endParaRPr>
            </a:p>
          </p:txBody>
        </p:sp>
        <p:sp>
          <p:nvSpPr>
            <p:cNvPr id="76" name="椭圆 75"/>
            <p:cNvSpPr/>
            <p:nvPr>
              <p:custDataLst>
                <p:tags r:id="rId11"/>
              </p:custDataLst>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anchor="ctr"/>
            <a:lstStyle/>
            <a:p>
              <a:pPr algn="ctr" fontAlgn="auto">
                <a:spcBef>
                  <a:spcPct val="0"/>
                </a:spcBef>
                <a:spcAft>
                  <a:spcPct val="0"/>
                </a:spcAft>
                <a:defRPr/>
              </a:pPr>
              <a:endParaRPr lang="zh-CN" altLang="en-US" kern="0">
                <a:solidFill>
                  <a:prstClr val="white"/>
                </a:solidFill>
                <a:latin typeface="Calibri" panose="020F0502020204030204" charset="0"/>
                <a:ea typeface="宋体" panose="02010600030101010101" pitchFamily="2" charset="-122"/>
              </a:endParaRPr>
            </a:p>
          </p:txBody>
        </p:sp>
      </p:grpSp>
      <p:sp>
        <p:nvSpPr>
          <p:cNvPr id="1009673" name="TextBox 22"/>
          <p:cNvSpPr txBox="1">
            <a:spLocks noChangeArrowheads="1"/>
          </p:cNvSpPr>
          <p:nvPr>
            <p:custDataLst>
              <p:tags r:id="rId8"/>
            </p:custDataLst>
          </p:nvPr>
        </p:nvSpPr>
        <p:spPr bwMode="auto">
          <a:xfrm>
            <a:off x="5490210" y="1116965"/>
            <a:ext cx="1553210" cy="1598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2758" tIns="61379" rIns="122758" bIns="61379">
            <a:spAutoFit/>
          </a:bodyPr>
          <a:lstStyle>
            <a:lvl1pPr defTabSz="920750" eaLnBrk="0" hangingPunct="0">
              <a:defRPr>
                <a:solidFill>
                  <a:schemeClr val="tx1"/>
                </a:solidFill>
                <a:latin typeface="Arial" panose="020B0604020202020204" pitchFamily="34" charset="0"/>
                <a:ea typeface="宋体" panose="02010600030101010101" pitchFamily="2" charset="-122"/>
              </a:defRPr>
            </a:lvl1pPr>
            <a:lvl2pPr marL="998855" indent="-384175" defTabSz="920750" eaLnBrk="0" hangingPunct="0">
              <a:defRPr>
                <a:solidFill>
                  <a:schemeClr val="tx1"/>
                </a:solidFill>
                <a:latin typeface="Arial" panose="020B0604020202020204" pitchFamily="34" charset="0"/>
                <a:ea typeface="宋体" panose="02010600030101010101" pitchFamily="2" charset="-122"/>
              </a:defRPr>
            </a:lvl2pPr>
            <a:lvl3pPr marL="1535430" indent="-306705" defTabSz="920750" eaLnBrk="0" hangingPunct="0">
              <a:defRPr>
                <a:solidFill>
                  <a:schemeClr val="tx1"/>
                </a:solidFill>
                <a:latin typeface="Arial" panose="020B0604020202020204" pitchFamily="34" charset="0"/>
                <a:ea typeface="宋体" panose="02010600030101010101" pitchFamily="2" charset="-122"/>
              </a:defRPr>
            </a:lvl3pPr>
            <a:lvl4pPr marL="2149475" indent="-306705" defTabSz="920750" eaLnBrk="0" hangingPunct="0">
              <a:defRPr>
                <a:solidFill>
                  <a:schemeClr val="tx1"/>
                </a:solidFill>
                <a:latin typeface="Arial" panose="020B0604020202020204" pitchFamily="34" charset="0"/>
                <a:ea typeface="宋体" panose="02010600030101010101" pitchFamily="2" charset="-122"/>
              </a:defRPr>
            </a:lvl4pPr>
            <a:lvl5pPr marL="2764155" indent="-307975" defTabSz="920750" eaLnBrk="0" hangingPunct="0">
              <a:defRPr>
                <a:solidFill>
                  <a:schemeClr val="tx1"/>
                </a:solidFill>
                <a:latin typeface="Arial" panose="020B0604020202020204" pitchFamily="34" charset="0"/>
                <a:ea typeface="宋体" panose="02010600030101010101" pitchFamily="2" charset="-122"/>
              </a:defRPr>
            </a:lvl5pPr>
            <a:lvl6pPr marL="32213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6785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41357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4592955" indent="-307975" defTabSz="9207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9600" b="1">
                <a:latin typeface="微软雅黑" panose="020B0503020204020204" pitchFamily="34" charset="-122"/>
                <a:ea typeface="微软雅黑" panose="020B0503020204020204" pitchFamily="34" charset="-122"/>
              </a:rPr>
              <a:t>2</a:t>
            </a:r>
          </a:p>
        </p:txBody>
      </p:sp>
      <p:sp>
        <p:nvSpPr>
          <p:cNvPr id="1009674" name="文本框 33"/>
          <p:cNvSpPr txBox="1">
            <a:spLocks noChangeArrowheads="1"/>
          </p:cNvSpPr>
          <p:nvPr>
            <p:custDataLst>
              <p:tags r:id="rId9"/>
            </p:custDataLst>
          </p:nvPr>
        </p:nvSpPr>
        <p:spPr bwMode="auto">
          <a:xfrm>
            <a:off x="3119120" y="2785797"/>
            <a:ext cx="6295390" cy="719350"/>
          </a:xfrm>
          <a:prstGeom prst="roundRect">
            <a:avLst/>
          </a:prstGeom>
          <a:solidFill>
            <a:srgbClr val="09ABAD"/>
          </a:solidFill>
          <a:ln w="9525">
            <a:solidFill>
              <a:srgbClr val="09ABAD"/>
            </a:solidFill>
            <a:miter lim="800000"/>
          </a:ln>
        </p:spPr>
        <p:txBody>
          <a:bodyPr wrap="square" lIns="91383" tIns="45691" rIns="91383" bIns="45691"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598930" indent="-227330" eaLnBrk="0" hangingPunct="0">
              <a:defRPr>
                <a:solidFill>
                  <a:schemeClr val="tx1"/>
                </a:solidFill>
                <a:latin typeface="Arial" panose="020B0604020202020204" pitchFamily="34" charset="0"/>
                <a:ea typeface="宋体" panose="02010600030101010101" pitchFamily="2" charset="-122"/>
              </a:defRPr>
            </a:lvl4pPr>
            <a:lvl5pPr marL="2057400" indent="-230505" eaLnBrk="0" hangingPunct="0">
              <a:defRPr>
                <a:solidFill>
                  <a:schemeClr val="tx1"/>
                </a:solidFill>
                <a:latin typeface="Arial" panose="020B0604020202020204" pitchFamily="34" charset="0"/>
                <a:ea typeface="宋体" panose="02010600030101010101" pitchFamily="2" charset="-122"/>
              </a:defRPr>
            </a:lvl5pPr>
            <a:lvl6pPr marL="2514600" indent="-23050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3050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3050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3050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l">
              <a:buClrTx/>
              <a:buSzTx/>
              <a:buFont typeface="Arial" panose="020B0604020202020204" pitchFamily="34" charset="0"/>
              <a:buNone/>
              <a:defRPr/>
            </a:pPr>
            <a:r>
              <a:rPr lang="zh-CN" altLang="en-US" sz="3600" b="1" kern="100" noProof="0">
                <a:ln>
                  <a:noFill/>
                </a:ln>
                <a:solidFill>
                  <a:schemeClr val="bg1"/>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污染物跨国转移影响国家安全</a:t>
            </a:r>
          </a:p>
        </p:txBody>
      </p:sp>
    </p:spTree>
  </p:cSld>
  <p:clrMapOvr>
    <a:masterClrMapping/>
  </p:clrMapOvr>
  <p:transition spd="med" advClick="0" advTm="0">
    <p:pull/>
  </p:transition>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23.03.31"/>
  <p:tag name="AS_TITLE" val="Aspose.Slides for Java"/>
  <p:tag name="AS_VERSION" val="23.3"/>
  <p:tag name="COMMONDATA" val="eyJoZGlkIjoiZTdmYmRiZjlhZjMyMDc4ZDBlY2RlYWQ1MmExYjUwYTMifQ=="/>
  <p:tag name="KSO_WPP_MARK_KEY" val="7cb5698c-9695-4fee-b0dc-a5c45d736069"/>
</p:tagLst>
</file>

<file path=ppt/tags/tag10.xml><?xml version="1.0" encoding="utf-8"?>
<p:tagLst xmlns:a="http://schemas.openxmlformats.org/drawingml/2006/main" xmlns:r="http://schemas.openxmlformats.org/officeDocument/2006/relationships" xmlns:p="http://schemas.openxmlformats.org/presentationml/2006/main">
  <p:tag name="AS_UNIQUEID" val="3451"/>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0.xml><?xml version="1.0" encoding="utf-8"?>
<p:tagLst xmlns:a="http://schemas.openxmlformats.org/drawingml/2006/main" xmlns:r="http://schemas.openxmlformats.org/officeDocument/2006/relationships" xmlns:p="http://schemas.openxmlformats.org/presentationml/2006/main">
  <p:tag name="AS_UNIQUEID" val="3598"/>
</p:tagLst>
</file>

<file path=ppt/tags/tag101.xml><?xml version="1.0" encoding="utf-8"?>
<p:tagLst xmlns:a="http://schemas.openxmlformats.org/drawingml/2006/main" xmlns:r="http://schemas.openxmlformats.org/officeDocument/2006/relationships" xmlns:p="http://schemas.openxmlformats.org/presentationml/2006/main">
  <p:tag name="AS_UNIQUEID" val="3599"/>
</p:tagLst>
</file>

<file path=ppt/tags/tag102.xml><?xml version="1.0" encoding="utf-8"?>
<p:tagLst xmlns:a="http://schemas.openxmlformats.org/drawingml/2006/main" xmlns:r="http://schemas.openxmlformats.org/officeDocument/2006/relationships" xmlns:p="http://schemas.openxmlformats.org/presentationml/2006/main">
  <p:tag name="AS_UNIQUEID" val="3595"/>
</p:tagLst>
</file>

<file path=ppt/tags/tag103.xml><?xml version="1.0" encoding="utf-8"?>
<p:tagLst xmlns:a="http://schemas.openxmlformats.org/drawingml/2006/main" xmlns:r="http://schemas.openxmlformats.org/officeDocument/2006/relationships" xmlns:p="http://schemas.openxmlformats.org/presentationml/2006/main">
  <p:tag name="AS_UNIQUEID" val="3596"/>
</p:tagLst>
</file>

<file path=ppt/tags/tag104.xml><?xml version="1.0" encoding="utf-8"?>
<p:tagLst xmlns:a="http://schemas.openxmlformats.org/drawingml/2006/main" xmlns:r="http://schemas.openxmlformats.org/officeDocument/2006/relationships" xmlns:p="http://schemas.openxmlformats.org/presentationml/2006/main">
  <p:tag name="AS_UNIQUEID" val="3587"/>
</p:tagLst>
</file>

<file path=ppt/tags/tag105.xml><?xml version="1.0" encoding="utf-8"?>
<p:tagLst xmlns:a="http://schemas.openxmlformats.org/drawingml/2006/main" xmlns:r="http://schemas.openxmlformats.org/officeDocument/2006/relationships" xmlns:p="http://schemas.openxmlformats.org/presentationml/2006/main">
  <p:tag name="AS_UNIQUEID" val="3590"/>
</p:tagLst>
</file>

<file path=ppt/tags/tag106.xml><?xml version="1.0" encoding="utf-8"?>
<p:tagLst xmlns:a="http://schemas.openxmlformats.org/drawingml/2006/main" xmlns:r="http://schemas.openxmlformats.org/officeDocument/2006/relationships" xmlns:p="http://schemas.openxmlformats.org/presentationml/2006/main">
  <p:tag name="AS_UNIQUEID" val="3591"/>
</p:tagLst>
</file>

<file path=ppt/tags/tag107.xml><?xml version="1.0" encoding="utf-8"?>
<p:tagLst xmlns:a="http://schemas.openxmlformats.org/drawingml/2006/main" xmlns:r="http://schemas.openxmlformats.org/officeDocument/2006/relationships" xmlns:p="http://schemas.openxmlformats.org/presentationml/2006/main">
  <p:tag name="AS_UNIQUEID" val="3592"/>
</p:tagLst>
</file>

<file path=ppt/tags/tag108.xml><?xml version="1.0" encoding="utf-8"?>
<p:tagLst xmlns:a="http://schemas.openxmlformats.org/drawingml/2006/main" xmlns:r="http://schemas.openxmlformats.org/officeDocument/2006/relationships" xmlns:p="http://schemas.openxmlformats.org/presentationml/2006/main">
  <p:tag name="AS_UNIQUEID" val="3588"/>
</p:tagLst>
</file>

<file path=ppt/tags/tag109.xml><?xml version="1.0" encoding="utf-8"?>
<p:tagLst xmlns:a="http://schemas.openxmlformats.org/drawingml/2006/main" xmlns:r="http://schemas.openxmlformats.org/officeDocument/2006/relationships" xmlns:p="http://schemas.openxmlformats.org/presentationml/2006/main">
  <p:tag name="AS_UNIQUEID" val="3589"/>
</p:tagLst>
</file>

<file path=ppt/tags/tag11.xml><?xml version="1.0" encoding="utf-8"?>
<p:tagLst xmlns:a="http://schemas.openxmlformats.org/drawingml/2006/main" xmlns:r="http://schemas.openxmlformats.org/officeDocument/2006/relationships" xmlns:p="http://schemas.openxmlformats.org/presentationml/2006/main">
  <p:tag name="AS_UNIQUEID" val="3452"/>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10.xml><?xml version="1.0" encoding="utf-8"?>
<p:tagLst xmlns:a="http://schemas.openxmlformats.org/drawingml/2006/main" xmlns:r="http://schemas.openxmlformats.org/officeDocument/2006/relationships" xmlns:p="http://schemas.openxmlformats.org/presentationml/2006/main">
  <p:tag name="AS_UNIQUEID" val="3580"/>
</p:tagLst>
</file>

<file path=ppt/tags/tag111.xml><?xml version="1.0" encoding="utf-8"?>
<p:tagLst xmlns:a="http://schemas.openxmlformats.org/drawingml/2006/main" xmlns:r="http://schemas.openxmlformats.org/officeDocument/2006/relationships" xmlns:p="http://schemas.openxmlformats.org/presentationml/2006/main">
  <p:tag name="AS_UNIQUEID" val="3583"/>
</p:tagLst>
</file>

<file path=ppt/tags/tag112.xml><?xml version="1.0" encoding="utf-8"?>
<p:tagLst xmlns:a="http://schemas.openxmlformats.org/drawingml/2006/main" xmlns:r="http://schemas.openxmlformats.org/officeDocument/2006/relationships" xmlns:p="http://schemas.openxmlformats.org/presentationml/2006/main">
  <p:tag name="AS_UNIQUEID" val="3584"/>
</p:tagLst>
</file>

<file path=ppt/tags/tag113.xml><?xml version="1.0" encoding="utf-8"?>
<p:tagLst xmlns:a="http://schemas.openxmlformats.org/drawingml/2006/main" xmlns:r="http://schemas.openxmlformats.org/officeDocument/2006/relationships" xmlns:p="http://schemas.openxmlformats.org/presentationml/2006/main">
  <p:tag name="AS_UNIQUEID" val="3585"/>
</p:tagLst>
</file>

<file path=ppt/tags/tag114.xml><?xml version="1.0" encoding="utf-8"?>
<p:tagLst xmlns:a="http://schemas.openxmlformats.org/drawingml/2006/main" xmlns:r="http://schemas.openxmlformats.org/officeDocument/2006/relationships" xmlns:p="http://schemas.openxmlformats.org/presentationml/2006/main">
  <p:tag name="AS_UNIQUEID" val="3581"/>
</p:tagLst>
</file>

<file path=ppt/tags/tag115.xml><?xml version="1.0" encoding="utf-8"?>
<p:tagLst xmlns:a="http://schemas.openxmlformats.org/drawingml/2006/main" xmlns:r="http://schemas.openxmlformats.org/officeDocument/2006/relationships" xmlns:p="http://schemas.openxmlformats.org/presentationml/2006/main">
  <p:tag name="AS_UNIQUEID" val="3582"/>
</p:tagLst>
</file>

<file path=ppt/tags/tag116.xml><?xml version="1.0" encoding="utf-8"?>
<p:tagLst xmlns:a="http://schemas.openxmlformats.org/drawingml/2006/main" xmlns:r="http://schemas.openxmlformats.org/officeDocument/2006/relationships" xmlns:p="http://schemas.openxmlformats.org/presentationml/2006/main">
  <p:tag name="AS_UNIQUEID" val="3573"/>
</p:tagLst>
</file>

<file path=ppt/tags/tag117.xml><?xml version="1.0" encoding="utf-8"?>
<p:tagLst xmlns:a="http://schemas.openxmlformats.org/drawingml/2006/main" xmlns:r="http://schemas.openxmlformats.org/officeDocument/2006/relationships" xmlns:p="http://schemas.openxmlformats.org/presentationml/2006/main">
  <p:tag name="AS_UNIQUEID" val="3576"/>
</p:tagLst>
</file>

<file path=ppt/tags/tag118.xml><?xml version="1.0" encoding="utf-8"?>
<p:tagLst xmlns:a="http://schemas.openxmlformats.org/drawingml/2006/main" xmlns:r="http://schemas.openxmlformats.org/officeDocument/2006/relationships" xmlns:p="http://schemas.openxmlformats.org/presentationml/2006/main">
  <p:tag name="AS_UNIQUEID" val="3577"/>
</p:tagLst>
</file>

<file path=ppt/tags/tag119.xml><?xml version="1.0" encoding="utf-8"?>
<p:tagLst xmlns:a="http://schemas.openxmlformats.org/drawingml/2006/main" xmlns:r="http://schemas.openxmlformats.org/officeDocument/2006/relationships" xmlns:p="http://schemas.openxmlformats.org/presentationml/2006/main">
  <p:tag name="AS_UNIQUEID" val="3578"/>
</p:tagLst>
</file>

<file path=ppt/tags/tag12.xml><?xml version="1.0" encoding="utf-8"?>
<p:tagLst xmlns:a="http://schemas.openxmlformats.org/drawingml/2006/main" xmlns:r="http://schemas.openxmlformats.org/officeDocument/2006/relationships" xmlns:p="http://schemas.openxmlformats.org/presentationml/2006/main">
  <p:tag name="AS_UNIQUEID" val="3453"/>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20.xml><?xml version="1.0" encoding="utf-8"?>
<p:tagLst xmlns:a="http://schemas.openxmlformats.org/drawingml/2006/main" xmlns:r="http://schemas.openxmlformats.org/officeDocument/2006/relationships" xmlns:p="http://schemas.openxmlformats.org/presentationml/2006/main">
  <p:tag name="AS_UNIQUEID" val="3574"/>
</p:tagLst>
</file>

<file path=ppt/tags/tag121.xml><?xml version="1.0" encoding="utf-8"?>
<p:tagLst xmlns:a="http://schemas.openxmlformats.org/drawingml/2006/main" xmlns:r="http://schemas.openxmlformats.org/officeDocument/2006/relationships" xmlns:p="http://schemas.openxmlformats.org/presentationml/2006/main">
  <p:tag name="AS_UNIQUEID" val="3575"/>
</p:tagLst>
</file>

<file path=ppt/tags/tag122.xml><?xml version="1.0" encoding="utf-8"?>
<p:tagLst xmlns:a="http://schemas.openxmlformats.org/drawingml/2006/main" xmlns:r="http://schemas.openxmlformats.org/officeDocument/2006/relationships" xmlns:p="http://schemas.openxmlformats.org/presentationml/2006/main">
  <p:tag name="AS_UNIQUEID" val="3566"/>
</p:tagLst>
</file>

<file path=ppt/tags/tag123.xml><?xml version="1.0" encoding="utf-8"?>
<p:tagLst xmlns:a="http://schemas.openxmlformats.org/drawingml/2006/main" xmlns:r="http://schemas.openxmlformats.org/officeDocument/2006/relationships" xmlns:p="http://schemas.openxmlformats.org/presentationml/2006/main">
  <p:tag name="AS_UNIQUEID" val="3569"/>
</p:tagLst>
</file>

<file path=ppt/tags/tag124.xml><?xml version="1.0" encoding="utf-8"?>
<p:tagLst xmlns:a="http://schemas.openxmlformats.org/drawingml/2006/main" xmlns:r="http://schemas.openxmlformats.org/officeDocument/2006/relationships" xmlns:p="http://schemas.openxmlformats.org/presentationml/2006/main">
  <p:tag name="AS_UNIQUEID" val="3570"/>
</p:tagLst>
</file>

<file path=ppt/tags/tag125.xml><?xml version="1.0" encoding="utf-8"?>
<p:tagLst xmlns:a="http://schemas.openxmlformats.org/drawingml/2006/main" xmlns:r="http://schemas.openxmlformats.org/officeDocument/2006/relationships" xmlns:p="http://schemas.openxmlformats.org/presentationml/2006/main">
  <p:tag name="AS_UNIQUEID" val="3571"/>
</p:tagLst>
</file>

<file path=ppt/tags/tag126.xml><?xml version="1.0" encoding="utf-8"?>
<p:tagLst xmlns:a="http://schemas.openxmlformats.org/drawingml/2006/main" xmlns:r="http://schemas.openxmlformats.org/officeDocument/2006/relationships" xmlns:p="http://schemas.openxmlformats.org/presentationml/2006/main">
  <p:tag name="AS_UNIQUEID" val="3567"/>
</p:tagLst>
</file>

<file path=ppt/tags/tag127.xml><?xml version="1.0" encoding="utf-8"?>
<p:tagLst xmlns:a="http://schemas.openxmlformats.org/drawingml/2006/main" xmlns:r="http://schemas.openxmlformats.org/officeDocument/2006/relationships" xmlns:p="http://schemas.openxmlformats.org/presentationml/2006/main">
  <p:tag name="AS_UNIQUEID" val="3568"/>
</p:tagLst>
</file>

<file path=ppt/tags/tag128.xml><?xml version="1.0" encoding="utf-8"?>
<p:tagLst xmlns:a="http://schemas.openxmlformats.org/drawingml/2006/main" xmlns:r="http://schemas.openxmlformats.org/officeDocument/2006/relationships" xmlns:p="http://schemas.openxmlformats.org/presentationml/2006/main">
  <p:tag name="AS_UNIQUEID" val="3559"/>
</p:tagLst>
</file>

<file path=ppt/tags/tag129.xml><?xml version="1.0" encoding="utf-8"?>
<p:tagLst xmlns:a="http://schemas.openxmlformats.org/drawingml/2006/main" xmlns:r="http://schemas.openxmlformats.org/officeDocument/2006/relationships" xmlns:p="http://schemas.openxmlformats.org/presentationml/2006/main">
  <p:tag name="AS_UNIQUEID" val="3562"/>
</p:tagLst>
</file>

<file path=ppt/tags/tag13.xml><?xml version="1.0" encoding="utf-8"?>
<p:tagLst xmlns:a="http://schemas.openxmlformats.org/drawingml/2006/main" xmlns:r="http://schemas.openxmlformats.org/officeDocument/2006/relationships" xmlns:p="http://schemas.openxmlformats.org/presentationml/2006/main">
  <p:tag name="AS_UNIQUEID" val="3454"/>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30.xml><?xml version="1.0" encoding="utf-8"?>
<p:tagLst xmlns:a="http://schemas.openxmlformats.org/drawingml/2006/main" xmlns:r="http://schemas.openxmlformats.org/officeDocument/2006/relationships" xmlns:p="http://schemas.openxmlformats.org/presentationml/2006/main">
  <p:tag name="AS_UNIQUEID" val="3563"/>
</p:tagLst>
</file>

<file path=ppt/tags/tag131.xml><?xml version="1.0" encoding="utf-8"?>
<p:tagLst xmlns:a="http://schemas.openxmlformats.org/drawingml/2006/main" xmlns:r="http://schemas.openxmlformats.org/officeDocument/2006/relationships" xmlns:p="http://schemas.openxmlformats.org/presentationml/2006/main">
  <p:tag name="AS_UNIQUEID" val="3564"/>
</p:tagLst>
</file>

<file path=ppt/tags/tag132.xml><?xml version="1.0" encoding="utf-8"?>
<p:tagLst xmlns:a="http://schemas.openxmlformats.org/drawingml/2006/main" xmlns:r="http://schemas.openxmlformats.org/officeDocument/2006/relationships" xmlns:p="http://schemas.openxmlformats.org/presentationml/2006/main">
  <p:tag name="AS_UNIQUEID" val="3560"/>
</p:tagLst>
</file>

<file path=ppt/tags/tag133.xml><?xml version="1.0" encoding="utf-8"?>
<p:tagLst xmlns:a="http://schemas.openxmlformats.org/drawingml/2006/main" xmlns:r="http://schemas.openxmlformats.org/officeDocument/2006/relationships" xmlns:p="http://schemas.openxmlformats.org/presentationml/2006/main">
  <p:tag name="AS_UNIQUEID" val="3561"/>
</p:tagLst>
</file>

<file path=ppt/tags/tag134.xml><?xml version="1.0" encoding="utf-8"?>
<p:tagLst xmlns:a="http://schemas.openxmlformats.org/drawingml/2006/main" xmlns:r="http://schemas.openxmlformats.org/officeDocument/2006/relationships" xmlns:p="http://schemas.openxmlformats.org/presentationml/2006/main">
  <p:tag name="AS_UNIQUEID" val="3508"/>
</p:tagLst>
</file>

<file path=ppt/tags/tag135.xml><?xml version="1.0" encoding="utf-8"?>
<p:tagLst xmlns:a="http://schemas.openxmlformats.org/drawingml/2006/main" xmlns:r="http://schemas.openxmlformats.org/officeDocument/2006/relationships" xmlns:p="http://schemas.openxmlformats.org/presentationml/2006/main">
  <p:tag name="AS_UNIQUEID" val="3513"/>
</p:tagLst>
</file>

<file path=ppt/tags/tag136.xml><?xml version="1.0" encoding="utf-8"?>
<p:tagLst xmlns:a="http://schemas.openxmlformats.org/drawingml/2006/main" xmlns:r="http://schemas.openxmlformats.org/officeDocument/2006/relationships" xmlns:p="http://schemas.openxmlformats.org/presentationml/2006/main">
  <p:tag name="AS_UNIQUEID" val="3518"/>
</p:tagLst>
</file>

<file path=ppt/tags/tag137.xml><?xml version="1.0" encoding="utf-8"?>
<p:tagLst xmlns:a="http://schemas.openxmlformats.org/drawingml/2006/main" xmlns:r="http://schemas.openxmlformats.org/officeDocument/2006/relationships" xmlns:p="http://schemas.openxmlformats.org/presentationml/2006/main">
  <p:tag name="AS_UNIQUEID" val="3523"/>
</p:tagLst>
</file>

<file path=ppt/tags/tag138.xml><?xml version="1.0" encoding="utf-8"?>
<p:tagLst xmlns:a="http://schemas.openxmlformats.org/drawingml/2006/main" xmlns:r="http://schemas.openxmlformats.org/officeDocument/2006/relationships" xmlns:p="http://schemas.openxmlformats.org/presentationml/2006/main">
  <p:tag name="AS_UNIQUEID" val="3528"/>
</p:tagLst>
</file>

<file path=ppt/tags/tag139.xml><?xml version="1.0" encoding="utf-8"?>
<p:tagLst xmlns:a="http://schemas.openxmlformats.org/drawingml/2006/main" xmlns:r="http://schemas.openxmlformats.org/officeDocument/2006/relationships" xmlns:p="http://schemas.openxmlformats.org/presentationml/2006/main">
  <p:tag name="AS_UNIQUEID" val="3533"/>
</p:tagLst>
</file>

<file path=ppt/tags/tag14.xml><?xml version="1.0" encoding="utf-8"?>
<p:tagLst xmlns:a="http://schemas.openxmlformats.org/drawingml/2006/main" xmlns:r="http://schemas.openxmlformats.org/officeDocument/2006/relationships" xmlns:p="http://schemas.openxmlformats.org/presentationml/2006/main">
  <p:tag name="AS_UNIQUEID" val="3455"/>
</p:tagLst>
</file>

<file path=ppt/tags/tag140.xml><?xml version="1.0" encoding="utf-8"?>
<p:tagLst xmlns:a="http://schemas.openxmlformats.org/drawingml/2006/main" xmlns:r="http://schemas.openxmlformats.org/officeDocument/2006/relationships" xmlns:p="http://schemas.openxmlformats.org/presentationml/2006/main">
  <p:tag name="AS_UNIQUEID" val="3538"/>
</p:tagLst>
</file>

<file path=ppt/tags/tag141.xml><?xml version="1.0" encoding="utf-8"?>
<p:tagLst xmlns:a="http://schemas.openxmlformats.org/drawingml/2006/main" xmlns:r="http://schemas.openxmlformats.org/officeDocument/2006/relationships" xmlns:p="http://schemas.openxmlformats.org/presentationml/2006/main">
  <p:tag name="AS_UNIQUEID" val="3543"/>
</p:tagLst>
</file>

<file path=ppt/tags/tag142.xml><?xml version="1.0" encoding="utf-8"?>
<p:tagLst xmlns:a="http://schemas.openxmlformats.org/drawingml/2006/main" xmlns:r="http://schemas.openxmlformats.org/officeDocument/2006/relationships" xmlns:p="http://schemas.openxmlformats.org/presentationml/2006/main">
  <p:tag name="AS_UNIQUEID" val="3548"/>
</p:tagLst>
</file>

<file path=ppt/tags/tag143.xml><?xml version="1.0" encoding="utf-8"?>
<p:tagLst xmlns:a="http://schemas.openxmlformats.org/drawingml/2006/main" xmlns:r="http://schemas.openxmlformats.org/officeDocument/2006/relationships" xmlns:p="http://schemas.openxmlformats.org/presentationml/2006/main">
  <p:tag name="AS_UNIQUEID" val="3553"/>
</p:tagLst>
</file>

<file path=ppt/tags/tag144.xml><?xml version="1.0" encoding="utf-8"?>
<p:tagLst xmlns:a="http://schemas.openxmlformats.org/drawingml/2006/main" xmlns:r="http://schemas.openxmlformats.org/officeDocument/2006/relationships" xmlns:p="http://schemas.openxmlformats.org/presentationml/2006/main">
  <p:tag name="AS_UNIQUEID" val="3554"/>
</p:tagLst>
</file>

<file path=ppt/tags/tag145.xml><?xml version="1.0" encoding="utf-8"?>
<p:tagLst xmlns:a="http://schemas.openxmlformats.org/drawingml/2006/main" xmlns:r="http://schemas.openxmlformats.org/officeDocument/2006/relationships" xmlns:p="http://schemas.openxmlformats.org/presentationml/2006/main">
  <p:tag name="AS_UNIQUEID" val="3555"/>
</p:tagLst>
</file>

<file path=ppt/tags/tag146.xml><?xml version="1.0" encoding="utf-8"?>
<p:tagLst xmlns:a="http://schemas.openxmlformats.org/drawingml/2006/main" xmlns:r="http://schemas.openxmlformats.org/officeDocument/2006/relationships" xmlns:p="http://schemas.openxmlformats.org/presentationml/2006/main">
  <p:tag name="AS_UNIQUEID" val="3556"/>
</p:tagLst>
</file>

<file path=ppt/tags/tag147.xml><?xml version="1.0" encoding="utf-8"?>
<p:tagLst xmlns:a="http://schemas.openxmlformats.org/drawingml/2006/main" xmlns:r="http://schemas.openxmlformats.org/officeDocument/2006/relationships" xmlns:p="http://schemas.openxmlformats.org/presentationml/2006/main">
  <p:tag name="AS_UNIQUEID" val="3557"/>
</p:tagLst>
</file>

<file path=ppt/tags/tag148.xml><?xml version="1.0" encoding="utf-8"?>
<p:tagLst xmlns:a="http://schemas.openxmlformats.org/drawingml/2006/main" xmlns:r="http://schemas.openxmlformats.org/officeDocument/2006/relationships" xmlns:p="http://schemas.openxmlformats.org/presentationml/2006/main">
  <p:tag name="AS_UNIQUEID" val="3549"/>
</p:tagLst>
</file>

<file path=ppt/tags/tag149.xml><?xml version="1.0" encoding="utf-8"?>
<p:tagLst xmlns:a="http://schemas.openxmlformats.org/drawingml/2006/main" xmlns:r="http://schemas.openxmlformats.org/officeDocument/2006/relationships" xmlns:p="http://schemas.openxmlformats.org/presentationml/2006/main">
  <p:tag name="AS_UNIQUEID" val="3550"/>
</p:tagLst>
</file>

<file path=ppt/tags/tag15.xml><?xml version="1.0" encoding="utf-8"?>
<p:tagLst xmlns:a="http://schemas.openxmlformats.org/drawingml/2006/main" xmlns:r="http://schemas.openxmlformats.org/officeDocument/2006/relationships" xmlns:p="http://schemas.openxmlformats.org/presentationml/2006/main">
  <p:tag name="AS_UNIQUEID" val="3456"/>
</p:tagLst>
</file>

<file path=ppt/tags/tag150.xml><?xml version="1.0" encoding="utf-8"?>
<p:tagLst xmlns:a="http://schemas.openxmlformats.org/drawingml/2006/main" xmlns:r="http://schemas.openxmlformats.org/officeDocument/2006/relationships" xmlns:p="http://schemas.openxmlformats.org/presentationml/2006/main">
  <p:tag name="AS_UNIQUEID" val="3551"/>
</p:tagLst>
</file>

<file path=ppt/tags/tag151.xml><?xml version="1.0" encoding="utf-8"?>
<p:tagLst xmlns:a="http://schemas.openxmlformats.org/drawingml/2006/main" xmlns:r="http://schemas.openxmlformats.org/officeDocument/2006/relationships" xmlns:p="http://schemas.openxmlformats.org/presentationml/2006/main">
  <p:tag name="AS_UNIQUEID" val="3552"/>
</p:tagLst>
</file>

<file path=ppt/tags/tag152.xml><?xml version="1.0" encoding="utf-8"?>
<p:tagLst xmlns:a="http://schemas.openxmlformats.org/drawingml/2006/main" xmlns:r="http://schemas.openxmlformats.org/officeDocument/2006/relationships" xmlns:p="http://schemas.openxmlformats.org/presentationml/2006/main">
  <p:tag name="AS_UNIQUEID" val="3544"/>
</p:tagLst>
</file>

<file path=ppt/tags/tag153.xml><?xml version="1.0" encoding="utf-8"?>
<p:tagLst xmlns:a="http://schemas.openxmlformats.org/drawingml/2006/main" xmlns:r="http://schemas.openxmlformats.org/officeDocument/2006/relationships" xmlns:p="http://schemas.openxmlformats.org/presentationml/2006/main">
  <p:tag name="AS_UNIQUEID" val="3545"/>
</p:tagLst>
</file>

<file path=ppt/tags/tag154.xml><?xml version="1.0" encoding="utf-8"?>
<p:tagLst xmlns:a="http://schemas.openxmlformats.org/drawingml/2006/main" xmlns:r="http://schemas.openxmlformats.org/officeDocument/2006/relationships" xmlns:p="http://schemas.openxmlformats.org/presentationml/2006/main">
  <p:tag name="AS_UNIQUEID" val="3546"/>
</p:tagLst>
</file>

<file path=ppt/tags/tag155.xml><?xml version="1.0" encoding="utf-8"?>
<p:tagLst xmlns:a="http://schemas.openxmlformats.org/drawingml/2006/main" xmlns:r="http://schemas.openxmlformats.org/officeDocument/2006/relationships" xmlns:p="http://schemas.openxmlformats.org/presentationml/2006/main">
  <p:tag name="AS_UNIQUEID" val="3547"/>
</p:tagLst>
</file>

<file path=ppt/tags/tag156.xml><?xml version="1.0" encoding="utf-8"?>
<p:tagLst xmlns:a="http://schemas.openxmlformats.org/drawingml/2006/main" xmlns:r="http://schemas.openxmlformats.org/officeDocument/2006/relationships" xmlns:p="http://schemas.openxmlformats.org/presentationml/2006/main">
  <p:tag name="AS_UNIQUEID" val="3539"/>
</p:tagLst>
</file>

<file path=ppt/tags/tag157.xml><?xml version="1.0" encoding="utf-8"?>
<p:tagLst xmlns:a="http://schemas.openxmlformats.org/drawingml/2006/main" xmlns:r="http://schemas.openxmlformats.org/officeDocument/2006/relationships" xmlns:p="http://schemas.openxmlformats.org/presentationml/2006/main">
  <p:tag name="AS_UNIQUEID" val="3540"/>
</p:tagLst>
</file>

<file path=ppt/tags/tag158.xml><?xml version="1.0" encoding="utf-8"?>
<p:tagLst xmlns:a="http://schemas.openxmlformats.org/drawingml/2006/main" xmlns:r="http://schemas.openxmlformats.org/officeDocument/2006/relationships" xmlns:p="http://schemas.openxmlformats.org/presentationml/2006/main">
  <p:tag name="AS_UNIQUEID" val="3541"/>
</p:tagLst>
</file>

<file path=ppt/tags/tag159.xml><?xml version="1.0" encoding="utf-8"?>
<p:tagLst xmlns:a="http://schemas.openxmlformats.org/drawingml/2006/main" xmlns:r="http://schemas.openxmlformats.org/officeDocument/2006/relationships" xmlns:p="http://schemas.openxmlformats.org/presentationml/2006/main">
  <p:tag name="AS_UNIQUEID" val="3542"/>
</p:tagLst>
</file>

<file path=ppt/tags/tag16.xml><?xml version="1.0" encoding="utf-8"?>
<p:tagLst xmlns:a="http://schemas.openxmlformats.org/drawingml/2006/main" xmlns:r="http://schemas.openxmlformats.org/officeDocument/2006/relationships" xmlns:p="http://schemas.openxmlformats.org/presentationml/2006/main">
  <p:tag name="AS_UNIQUEID" val="3457"/>
</p:tagLst>
</file>

<file path=ppt/tags/tag160.xml><?xml version="1.0" encoding="utf-8"?>
<p:tagLst xmlns:a="http://schemas.openxmlformats.org/drawingml/2006/main" xmlns:r="http://schemas.openxmlformats.org/officeDocument/2006/relationships" xmlns:p="http://schemas.openxmlformats.org/presentationml/2006/main">
  <p:tag name="AS_UNIQUEID" val="3534"/>
</p:tagLst>
</file>

<file path=ppt/tags/tag161.xml><?xml version="1.0" encoding="utf-8"?>
<p:tagLst xmlns:a="http://schemas.openxmlformats.org/drawingml/2006/main" xmlns:r="http://schemas.openxmlformats.org/officeDocument/2006/relationships" xmlns:p="http://schemas.openxmlformats.org/presentationml/2006/main">
  <p:tag name="AS_UNIQUEID" val="3535"/>
</p:tagLst>
</file>

<file path=ppt/tags/tag162.xml><?xml version="1.0" encoding="utf-8"?>
<p:tagLst xmlns:a="http://schemas.openxmlformats.org/drawingml/2006/main" xmlns:r="http://schemas.openxmlformats.org/officeDocument/2006/relationships" xmlns:p="http://schemas.openxmlformats.org/presentationml/2006/main">
  <p:tag name="AS_UNIQUEID" val="3536"/>
</p:tagLst>
</file>

<file path=ppt/tags/tag163.xml><?xml version="1.0" encoding="utf-8"?>
<p:tagLst xmlns:a="http://schemas.openxmlformats.org/drawingml/2006/main" xmlns:r="http://schemas.openxmlformats.org/officeDocument/2006/relationships" xmlns:p="http://schemas.openxmlformats.org/presentationml/2006/main">
  <p:tag name="AS_UNIQUEID" val="3537"/>
</p:tagLst>
</file>

<file path=ppt/tags/tag164.xml><?xml version="1.0" encoding="utf-8"?>
<p:tagLst xmlns:a="http://schemas.openxmlformats.org/drawingml/2006/main" xmlns:r="http://schemas.openxmlformats.org/officeDocument/2006/relationships" xmlns:p="http://schemas.openxmlformats.org/presentationml/2006/main">
  <p:tag name="AS_UNIQUEID" val="3529"/>
</p:tagLst>
</file>

<file path=ppt/tags/tag165.xml><?xml version="1.0" encoding="utf-8"?>
<p:tagLst xmlns:a="http://schemas.openxmlformats.org/drawingml/2006/main" xmlns:r="http://schemas.openxmlformats.org/officeDocument/2006/relationships" xmlns:p="http://schemas.openxmlformats.org/presentationml/2006/main">
  <p:tag name="AS_UNIQUEID" val="3530"/>
</p:tagLst>
</file>

<file path=ppt/tags/tag166.xml><?xml version="1.0" encoding="utf-8"?>
<p:tagLst xmlns:a="http://schemas.openxmlformats.org/drawingml/2006/main" xmlns:r="http://schemas.openxmlformats.org/officeDocument/2006/relationships" xmlns:p="http://schemas.openxmlformats.org/presentationml/2006/main">
  <p:tag name="AS_UNIQUEID" val="3531"/>
</p:tagLst>
</file>

<file path=ppt/tags/tag167.xml><?xml version="1.0" encoding="utf-8"?>
<p:tagLst xmlns:a="http://schemas.openxmlformats.org/drawingml/2006/main" xmlns:r="http://schemas.openxmlformats.org/officeDocument/2006/relationships" xmlns:p="http://schemas.openxmlformats.org/presentationml/2006/main">
  <p:tag name="AS_UNIQUEID" val="3532"/>
</p:tagLst>
</file>

<file path=ppt/tags/tag168.xml><?xml version="1.0" encoding="utf-8"?>
<p:tagLst xmlns:a="http://schemas.openxmlformats.org/drawingml/2006/main" xmlns:r="http://schemas.openxmlformats.org/officeDocument/2006/relationships" xmlns:p="http://schemas.openxmlformats.org/presentationml/2006/main">
  <p:tag name="AS_UNIQUEID" val="3524"/>
</p:tagLst>
</file>

<file path=ppt/tags/tag169.xml><?xml version="1.0" encoding="utf-8"?>
<p:tagLst xmlns:a="http://schemas.openxmlformats.org/drawingml/2006/main" xmlns:r="http://schemas.openxmlformats.org/officeDocument/2006/relationships" xmlns:p="http://schemas.openxmlformats.org/presentationml/2006/main">
  <p:tag name="AS_UNIQUEID" val="3525"/>
</p:tagLst>
</file>

<file path=ppt/tags/tag17.xml><?xml version="1.0" encoding="utf-8"?>
<p:tagLst xmlns:a="http://schemas.openxmlformats.org/drawingml/2006/main" xmlns:r="http://schemas.openxmlformats.org/officeDocument/2006/relationships" xmlns:p="http://schemas.openxmlformats.org/presentationml/2006/main">
  <p:tag name="AS_UNIQUEID" val="3459"/>
</p:tagLst>
</file>

<file path=ppt/tags/tag170.xml><?xml version="1.0" encoding="utf-8"?>
<p:tagLst xmlns:a="http://schemas.openxmlformats.org/drawingml/2006/main" xmlns:r="http://schemas.openxmlformats.org/officeDocument/2006/relationships" xmlns:p="http://schemas.openxmlformats.org/presentationml/2006/main">
  <p:tag name="AS_UNIQUEID" val="3526"/>
</p:tagLst>
</file>

<file path=ppt/tags/tag171.xml><?xml version="1.0" encoding="utf-8"?>
<p:tagLst xmlns:a="http://schemas.openxmlformats.org/drawingml/2006/main" xmlns:r="http://schemas.openxmlformats.org/officeDocument/2006/relationships" xmlns:p="http://schemas.openxmlformats.org/presentationml/2006/main">
  <p:tag name="AS_UNIQUEID" val="3527"/>
</p:tagLst>
</file>

<file path=ppt/tags/tag172.xml><?xml version="1.0" encoding="utf-8"?>
<p:tagLst xmlns:a="http://schemas.openxmlformats.org/drawingml/2006/main" xmlns:r="http://schemas.openxmlformats.org/officeDocument/2006/relationships" xmlns:p="http://schemas.openxmlformats.org/presentationml/2006/main">
  <p:tag name="AS_UNIQUEID" val="3519"/>
</p:tagLst>
</file>

<file path=ppt/tags/tag173.xml><?xml version="1.0" encoding="utf-8"?>
<p:tagLst xmlns:a="http://schemas.openxmlformats.org/drawingml/2006/main" xmlns:r="http://schemas.openxmlformats.org/officeDocument/2006/relationships" xmlns:p="http://schemas.openxmlformats.org/presentationml/2006/main">
  <p:tag name="AS_UNIQUEID" val="3520"/>
</p:tagLst>
</file>

<file path=ppt/tags/tag174.xml><?xml version="1.0" encoding="utf-8"?>
<p:tagLst xmlns:a="http://schemas.openxmlformats.org/drawingml/2006/main" xmlns:r="http://schemas.openxmlformats.org/officeDocument/2006/relationships" xmlns:p="http://schemas.openxmlformats.org/presentationml/2006/main">
  <p:tag name="AS_UNIQUEID" val="3521"/>
</p:tagLst>
</file>

<file path=ppt/tags/tag175.xml><?xml version="1.0" encoding="utf-8"?>
<p:tagLst xmlns:a="http://schemas.openxmlformats.org/drawingml/2006/main" xmlns:r="http://schemas.openxmlformats.org/officeDocument/2006/relationships" xmlns:p="http://schemas.openxmlformats.org/presentationml/2006/main">
  <p:tag name="AS_UNIQUEID" val="3522"/>
</p:tagLst>
</file>

<file path=ppt/tags/tag176.xml><?xml version="1.0" encoding="utf-8"?>
<p:tagLst xmlns:a="http://schemas.openxmlformats.org/drawingml/2006/main" xmlns:r="http://schemas.openxmlformats.org/officeDocument/2006/relationships" xmlns:p="http://schemas.openxmlformats.org/presentationml/2006/main">
  <p:tag name="AS_UNIQUEID" val="3514"/>
</p:tagLst>
</file>

<file path=ppt/tags/tag177.xml><?xml version="1.0" encoding="utf-8"?>
<p:tagLst xmlns:a="http://schemas.openxmlformats.org/drawingml/2006/main" xmlns:r="http://schemas.openxmlformats.org/officeDocument/2006/relationships" xmlns:p="http://schemas.openxmlformats.org/presentationml/2006/main">
  <p:tag name="AS_UNIQUEID" val="3515"/>
</p:tagLst>
</file>

<file path=ppt/tags/tag178.xml><?xml version="1.0" encoding="utf-8"?>
<p:tagLst xmlns:a="http://schemas.openxmlformats.org/drawingml/2006/main" xmlns:r="http://schemas.openxmlformats.org/officeDocument/2006/relationships" xmlns:p="http://schemas.openxmlformats.org/presentationml/2006/main">
  <p:tag name="AS_UNIQUEID" val="3516"/>
</p:tagLst>
</file>

<file path=ppt/tags/tag179.xml><?xml version="1.0" encoding="utf-8"?>
<p:tagLst xmlns:a="http://schemas.openxmlformats.org/drawingml/2006/main" xmlns:r="http://schemas.openxmlformats.org/officeDocument/2006/relationships" xmlns:p="http://schemas.openxmlformats.org/presentationml/2006/main">
  <p:tag name="AS_UNIQUEID" val="3517"/>
</p:tagLst>
</file>

<file path=ppt/tags/tag18.xml><?xml version="1.0" encoding="utf-8"?>
<p:tagLst xmlns:a="http://schemas.openxmlformats.org/drawingml/2006/main" xmlns:r="http://schemas.openxmlformats.org/officeDocument/2006/relationships" xmlns:p="http://schemas.openxmlformats.org/presentationml/2006/main">
  <p:tag name="AS_UNIQUEID" val="3460"/>
</p:tagLst>
</file>

<file path=ppt/tags/tag180.xml><?xml version="1.0" encoding="utf-8"?>
<p:tagLst xmlns:a="http://schemas.openxmlformats.org/drawingml/2006/main" xmlns:r="http://schemas.openxmlformats.org/officeDocument/2006/relationships" xmlns:p="http://schemas.openxmlformats.org/presentationml/2006/main">
  <p:tag name="AS_UNIQUEID" val="3509"/>
</p:tagLst>
</file>

<file path=ppt/tags/tag181.xml><?xml version="1.0" encoding="utf-8"?>
<p:tagLst xmlns:a="http://schemas.openxmlformats.org/drawingml/2006/main" xmlns:r="http://schemas.openxmlformats.org/officeDocument/2006/relationships" xmlns:p="http://schemas.openxmlformats.org/presentationml/2006/main">
  <p:tag name="AS_UNIQUEID" val="3510"/>
</p:tagLst>
</file>

<file path=ppt/tags/tag182.xml><?xml version="1.0" encoding="utf-8"?>
<p:tagLst xmlns:a="http://schemas.openxmlformats.org/drawingml/2006/main" xmlns:r="http://schemas.openxmlformats.org/officeDocument/2006/relationships" xmlns:p="http://schemas.openxmlformats.org/presentationml/2006/main">
  <p:tag name="AS_UNIQUEID" val="3511"/>
</p:tagLst>
</file>

<file path=ppt/tags/tag183.xml><?xml version="1.0" encoding="utf-8"?>
<p:tagLst xmlns:a="http://schemas.openxmlformats.org/drawingml/2006/main" xmlns:r="http://schemas.openxmlformats.org/officeDocument/2006/relationships" xmlns:p="http://schemas.openxmlformats.org/presentationml/2006/main">
  <p:tag name="AS_UNIQUEID" val="3512"/>
</p:tagLst>
</file>

<file path=ppt/tags/tag184.xml><?xml version="1.0" encoding="utf-8"?>
<p:tagLst xmlns:a="http://schemas.openxmlformats.org/drawingml/2006/main" xmlns:r="http://schemas.openxmlformats.org/officeDocument/2006/relationships" xmlns:p="http://schemas.openxmlformats.org/presentationml/2006/main">
  <p:tag name="AS_UNIQUEID" val="3503"/>
</p:tagLst>
</file>

<file path=ppt/tags/tag185.xml><?xml version="1.0" encoding="utf-8"?>
<p:tagLst xmlns:a="http://schemas.openxmlformats.org/drawingml/2006/main" xmlns:r="http://schemas.openxmlformats.org/officeDocument/2006/relationships" xmlns:p="http://schemas.openxmlformats.org/presentationml/2006/main">
  <p:tag name="AS_UNIQUEID" val="3504"/>
</p:tagLst>
</file>

<file path=ppt/tags/tag186.xml><?xml version="1.0" encoding="utf-8"?>
<p:tagLst xmlns:a="http://schemas.openxmlformats.org/drawingml/2006/main" xmlns:r="http://schemas.openxmlformats.org/officeDocument/2006/relationships" xmlns:p="http://schemas.openxmlformats.org/presentationml/2006/main">
  <p:tag name="AS_UNIQUEID" val="3634"/>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87.xml><?xml version="1.0" encoding="utf-8"?>
<p:tagLst xmlns:a="http://schemas.openxmlformats.org/drawingml/2006/main" xmlns:r="http://schemas.openxmlformats.org/officeDocument/2006/relationships" xmlns:p="http://schemas.openxmlformats.org/presentationml/2006/main">
  <p:tag name="AS_UNIQUEID" val="3635"/>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88.xml><?xml version="1.0" encoding="utf-8"?>
<p:tagLst xmlns:a="http://schemas.openxmlformats.org/drawingml/2006/main" xmlns:r="http://schemas.openxmlformats.org/officeDocument/2006/relationships" xmlns:p="http://schemas.openxmlformats.org/presentationml/2006/main">
  <p:tag name="AS_UNIQUEID" val="3636"/>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89.xml><?xml version="1.0" encoding="utf-8"?>
<p:tagLst xmlns:a="http://schemas.openxmlformats.org/drawingml/2006/main" xmlns:r="http://schemas.openxmlformats.org/officeDocument/2006/relationships" xmlns:p="http://schemas.openxmlformats.org/presentationml/2006/main">
  <p:tag name="AS_UNIQUEID" val="3637"/>
</p:tagLst>
</file>

<file path=ppt/tags/tag19.xml><?xml version="1.0" encoding="utf-8"?>
<p:tagLst xmlns:a="http://schemas.openxmlformats.org/drawingml/2006/main" xmlns:r="http://schemas.openxmlformats.org/officeDocument/2006/relationships" xmlns:p="http://schemas.openxmlformats.org/presentationml/2006/main">
  <p:tag name="AS_UNIQUEID" val="3461"/>
</p:tagLst>
</file>

<file path=ppt/tags/tag190.xml><?xml version="1.0" encoding="utf-8"?>
<p:tagLst xmlns:a="http://schemas.openxmlformats.org/drawingml/2006/main" xmlns:r="http://schemas.openxmlformats.org/officeDocument/2006/relationships" xmlns:p="http://schemas.openxmlformats.org/presentationml/2006/main">
  <p:tag name="AS_UNIQUEID" val="3764"/>
</p:tagLst>
</file>

<file path=ppt/tags/tag191.xml><?xml version="1.0" encoding="utf-8"?>
<p:tagLst xmlns:a="http://schemas.openxmlformats.org/drawingml/2006/main" xmlns:r="http://schemas.openxmlformats.org/officeDocument/2006/relationships" xmlns:p="http://schemas.openxmlformats.org/presentationml/2006/main">
  <p:tag name="AS_UNIQUEID" val="3765"/>
</p:tagLst>
</file>

<file path=ppt/tags/tag192.xml><?xml version="1.0" encoding="utf-8"?>
<p:tagLst xmlns:a="http://schemas.openxmlformats.org/drawingml/2006/main" xmlns:r="http://schemas.openxmlformats.org/officeDocument/2006/relationships" xmlns:p="http://schemas.openxmlformats.org/presentationml/2006/main">
  <p:tag name="AS_UNIQUEID" val="3766"/>
</p:tagLst>
</file>

<file path=ppt/tags/tag193.xml><?xml version="1.0" encoding="utf-8"?>
<p:tagLst xmlns:a="http://schemas.openxmlformats.org/drawingml/2006/main" xmlns:r="http://schemas.openxmlformats.org/officeDocument/2006/relationships" xmlns:p="http://schemas.openxmlformats.org/presentationml/2006/main">
  <p:tag name="AS_UNIQUEID" val="3767"/>
</p:tagLst>
</file>

<file path=ppt/tags/tag194.xml><?xml version="1.0" encoding="utf-8"?>
<p:tagLst xmlns:a="http://schemas.openxmlformats.org/drawingml/2006/main" xmlns:r="http://schemas.openxmlformats.org/officeDocument/2006/relationships" xmlns:p="http://schemas.openxmlformats.org/presentationml/2006/main">
  <p:tag name="AS_UNIQUEID" val="3768"/>
</p:tagLst>
</file>

<file path=ppt/tags/tag195.xml><?xml version="1.0" encoding="utf-8"?>
<p:tagLst xmlns:a="http://schemas.openxmlformats.org/drawingml/2006/main" xmlns:r="http://schemas.openxmlformats.org/officeDocument/2006/relationships" xmlns:p="http://schemas.openxmlformats.org/presentationml/2006/main">
  <p:tag name="AS_UNIQUEID" val="3638"/>
</p:tagLst>
</file>

<file path=ppt/tags/tag196.xml><?xml version="1.0" encoding="utf-8"?>
<p:tagLst xmlns:a="http://schemas.openxmlformats.org/drawingml/2006/main" xmlns:r="http://schemas.openxmlformats.org/officeDocument/2006/relationships" xmlns:p="http://schemas.openxmlformats.org/presentationml/2006/main">
  <p:tag name="AS_UNIQUEID" val="3641"/>
</p:tagLst>
</file>

<file path=ppt/tags/tag197.xml><?xml version="1.0" encoding="utf-8"?>
<p:tagLst xmlns:a="http://schemas.openxmlformats.org/drawingml/2006/main" xmlns:r="http://schemas.openxmlformats.org/officeDocument/2006/relationships" xmlns:p="http://schemas.openxmlformats.org/presentationml/2006/main">
  <p:tag name="AS_UNIQUEID" val="3642"/>
</p:tagLst>
</file>

<file path=ppt/tags/tag198.xml><?xml version="1.0" encoding="utf-8"?>
<p:tagLst xmlns:a="http://schemas.openxmlformats.org/drawingml/2006/main" xmlns:r="http://schemas.openxmlformats.org/officeDocument/2006/relationships" xmlns:p="http://schemas.openxmlformats.org/presentationml/2006/main">
  <p:tag name="AS_UNIQUEID" val="3643"/>
</p:tagLst>
</file>

<file path=ppt/tags/tag199.xml><?xml version="1.0" encoding="utf-8"?>
<p:tagLst xmlns:a="http://schemas.openxmlformats.org/drawingml/2006/main" xmlns:r="http://schemas.openxmlformats.org/officeDocument/2006/relationships" xmlns:p="http://schemas.openxmlformats.org/presentationml/2006/main">
  <p:tag name="AS_UNIQUEID" val="3694"/>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AS_UNIQUEID" val="3462"/>
</p:tagLst>
</file>

<file path=ppt/tags/tag200.xml><?xml version="1.0" encoding="utf-8"?>
<p:tagLst xmlns:a="http://schemas.openxmlformats.org/drawingml/2006/main" xmlns:r="http://schemas.openxmlformats.org/officeDocument/2006/relationships" xmlns:p="http://schemas.openxmlformats.org/presentationml/2006/main">
  <p:tag name="AS_UNIQUEID" val="3701"/>
</p:tagLst>
</file>

<file path=ppt/tags/tag201.xml><?xml version="1.0" encoding="utf-8"?>
<p:tagLst xmlns:a="http://schemas.openxmlformats.org/drawingml/2006/main" xmlns:r="http://schemas.openxmlformats.org/officeDocument/2006/relationships" xmlns:p="http://schemas.openxmlformats.org/presentationml/2006/main">
  <p:tag name="AS_UNIQUEID" val="3708"/>
</p:tagLst>
</file>

<file path=ppt/tags/tag202.xml><?xml version="1.0" encoding="utf-8"?>
<p:tagLst xmlns:a="http://schemas.openxmlformats.org/drawingml/2006/main" xmlns:r="http://schemas.openxmlformats.org/officeDocument/2006/relationships" xmlns:p="http://schemas.openxmlformats.org/presentationml/2006/main">
  <p:tag name="AS_UNIQUEID" val="3715"/>
</p:tagLst>
</file>

<file path=ppt/tags/tag203.xml><?xml version="1.0" encoding="utf-8"?>
<p:tagLst xmlns:a="http://schemas.openxmlformats.org/drawingml/2006/main" xmlns:r="http://schemas.openxmlformats.org/officeDocument/2006/relationships" xmlns:p="http://schemas.openxmlformats.org/presentationml/2006/main">
  <p:tag name="AS_UNIQUEID" val="3722"/>
</p:tagLst>
</file>

<file path=ppt/tags/tag204.xml><?xml version="1.0" encoding="utf-8"?>
<p:tagLst xmlns:a="http://schemas.openxmlformats.org/drawingml/2006/main" xmlns:r="http://schemas.openxmlformats.org/officeDocument/2006/relationships" xmlns:p="http://schemas.openxmlformats.org/presentationml/2006/main">
  <p:tag name="AS_UNIQUEID" val="3729"/>
</p:tagLst>
</file>

<file path=ppt/tags/tag205.xml><?xml version="1.0" encoding="utf-8"?>
<p:tagLst xmlns:a="http://schemas.openxmlformats.org/drawingml/2006/main" xmlns:r="http://schemas.openxmlformats.org/officeDocument/2006/relationships" xmlns:p="http://schemas.openxmlformats.org/presentationml/2006/main">
  <p:tag name="AS_UNIQUEID" val="3736"/>
</p:tagLst>
</file>

<file path=ppt/tags/tag206.xml><?xml version="1.0" encoding="utf-8"?>
<p:tagLst xmlns:a="http://schemas.openxmlformats.org/drawingml/2006/main" xmlns:r="http://schemas.openxmlformats.org/officeDocument/2006/relationships" xmlns:p="http://schemas.openxmlformats.org/presentationml/2006/main">
  <p:tag name="AS_UNIQUEID" val="3743"/>
</p:tagLst>
</file>

<file path=ppt/tags/tag207.xml><?xml version="1.0" encoding="utf-8"?>
<p:tagLst xmlns:a="http://schemas.openxmlformats.org/drawingml/2006/main" xmlns:r="http://schemas.openxmlformats.org/officeDocument/2006/relationships" xmlns:p="http://schemas.openxmlformats.org/presentationml/2006/main">
  <p:tag name="AS_UNIQUEID" val="3750"/>
</p:tagLst>
</file>

<file path=ppt/tags/tag208.xml><?xml version="1.0" encoding="utf-8"?>
<p:tagLst xmlns:a="http://schemas.openxmlformats.org/drawingml/2006/main" xmlns:r="http://schemas.openxmlformats.org/officeDocument/2006/relationships" xmlns:p="http://schemas.openxmlformats.org/presentationml/2006/main">
  <p:tag name="AS_UNIQUEID" val="3757"/>
</p:tagLst>
</file>

<file path=ppt/tags/tag209.xml><?xml version="1.0" encoding="utf-8"?>
<p:tagLst xmlns:a="http://schemas.openxmlformats.org/drawingml/2006/main" xmlns:r="http://schemas.openxmlformats.org/officeDocument/2006/relationships" xmlns:p="http://schemas.openxmlformats.org/presentationml/2006/main">
  <p:tag name="AS_UNIQUEID" val="3758"/>
</p:tagLst>
</file>

<file path=ppt/tags/tag21.xml><?xml version="1.0" encoding="utf-8"?>
<p:tagLst xmlns:a="http://schemas.openxmlformats.org/drawingml/2006/main" xmlns:r="http://schemas.openxmlformats.org/officeDocument/2006/relationships" xmlns:p="http://schemas.openxmlformats.org/presentationml/2006/main">
  <p:tag name="AS_UNIQUEID" val="3463"/>
</p:tagLst>
</file>

<file path=ppt/tags/tag210.xml><?xml version="1.0" encoding="utf-8"?>
<p:tagLst xmlns:a="http://schemas.openxmlformats.org/drawingml/2006/main" xmlns:r="http://schemas.openxmlformats.org/officeDocument/2006/relationships" xmlns:p="http://schemas.openxmlformats.org/presentationml/2006/main">
  <p:tag name="AS_UNIQUEID" val="3761"/>
</p:tagLst>
</file>

<file path=ppt/tags/tag211.xml><?xml version="1.0" encoding="utf-8"?>
<p:tagLst xmlns:a="http://schemas.openxmlformats.org/drawingml/2006/main" xmlns:r="http://schemas.openxmlformats.org/officeDocument/2006/relationships" xmlns:p="http://schemas.openxmlformats.org/presentationml/2006/main">
  <p:tag name="AS_UNIQUEID" val="3762"/>
</p:tagLst>
</file>

<file path=ppt/tags/tag212.xml><?xml version="1.0" encoding="utf-8"?>
<p:tagLst xmlns:a="http://schemas.openxmlformats.org/drawingml/2006/main" xmlns:r="http://schemas.openxmlformats.org/officeDocument/2006/relationships" xmlns:p="http://schemas.openxmlformats.org/presentationml/2006/main">
  <p:tag name="AS_UNIQUEID" val="3763"/>
</p:tagLst>
</file>

<file path=ppt/tags/tag213.xml><?xml version="1.0" encoding="utf-8"?>
<p:tagLst xmlns:a="http://schemas.openxmlformats.org/drawingml/2006/main" xmlns:r="http://schemas.openxmlformats.org/officeDocument/2006/relationships" xmlns:p="http://schemas.openxmlformats.org/presentationml/2006/main">
  <p:tag name="AS_UNIQUEID" val="3759"/>
</p:tagLst>
</file>

<file path=ppt/tags/tag214.xml><?xml version="1.0" encoding="utf-8"?>
<p:tagLst xmlns:a="http://schemas.openxmlformats.org/drawingml/2006/main" xmlns:r="http://schemas.openxmlformats.org/officeDocument/2006/relationships" xmlns:p="http://schemas.openxmlformats.org/presentationml/2006/main">
  <p:tag name="AS_UNIQUEID" val="3760"/>
</p:tagLst>
</file>

<file path=ppt/tags/tag215.xml><?xml version="1.0" encoding="utf-8"?>
<p:tagLst xmlns:a="http://schemas.openxmlformats.org/drawingml/2006/main" xmlns:r="http://schemas.openxmlformats.org/officeDocument/2006/relationships" xmlns:p="http://schemas.openxmlformats.org/presentationml/2006/main">
  <p:tag name="AS_UNIQUEID" val="3751"/>
</p:tagLst>
</file>

<file path=ppt/tags/tag216.xml><?xml version="1.0" encoding="utf-8"?>
<p:tagLst xmlns:a="http://schemas.openxmlformats.org/drawingml/2006/main" xmlns:r="http://schemas.openxmlformats.org/officeDocument/2006/relationships" xmlns:p="http://schemas.openxmlformats.org/presentationml/2006/main">
  <p:tag name="AS_UNIQUEID" val="3754"/>
</p:tagLst>
</file>

<file path=ppt/tags/tag217.xml><?xml version="1.0" encoding="utf-8"?>
<p:tagLst xmlns:a="http://schemas.openxmlformats.org/drawingml/2006/main" xmlns:r="http://schemas.openxmlformats.org/officeDocument/2006/relationships" xmlns:p="http://schemas.openxmlformats.org/presentationml/2006/main">
  <p:tag name="AS_UNIQUEID" val="3755"/>
</p:tagLst>
</file>

<file path=ppt/tags/tag218.xml><?xml version="1.0" encoding="utf-8"?>
<p:tagLst xmlns:a="http://schemas.openxmlformats.org/drawingml/2006/main" xmlns:r="http://schemas.openxmlformats.org/officeDocument/2006/relationships" xmlns:p="http://schemas.openxmlformats.org/presentationml/2006/main">
  <p:tag name="AS_UNIQUEID" val="3756"/>
</p:tagLst>
</file>

<file path=ppt/tags/tag219.xml><?xml version="1.0" encoding="utf-8"?>
<p:tagLst xmlns:a="http://schemas.openxmlformats.org/drawingml/2006/main" xmlns:r="http://schemas.openxmlformats.org/officeDocument/2006/relationships" xmlns:p="http://schemas.openxmlformats.org/presentationml/2006/main">
  <p:tag name="AS_UNIQUEID" val="3752"/>
</p:tagLst>
</file>

<file path=ppt/tags/tag22.xml><?xml version="1.0" encoding="utf-8"?>
<p:tagLst xmlns:a="http://schemas.openxmlformats.org/drawingml/2006/main" xmlns:r="http://schemas.openxmlformats.org/officeDocument/2006/relationships" xmlns:p="http://schemas.openxmlformats.org/presentationml/2006/main">
  <p:tag name="AS_UNIQUEID" val="3464"/>
</p:tagLst>
</file>

<file path=ppt/tags/tag220.xml><?xml version="1.0" encoding="utf-8"?>
<p:tagLst xmlns:a="http://schemas.openxmlformats.org/drawingml/2006/main" xmlns:r="http://schemas.openxmlformats.org/officeDocument/2006/relationships" xmlns:p="http://schemas.openxmlformats.org/presentationml/2006/main">
  <p:tag name="AS_UNIQUEID" val="3753"/>
</p:tagLst>
</file>

<file path=ppt/tags/tag221.xml><?xml version="1.0" encoding="utf-8"?>
<p:tagLst xmlns:a="http://schemas.openxmlformats.org/drawingml/2006/main" xmlns:r="http://schemas.openxmlformats.org/officeDocument/2006/relationships" xmlns:p="http://schemas.openxmlformats.org/presentationml/2006/main">
  <p:tag name="AS_UNIQUEID" val="3744"/>
</p:tagLst>
</file>

<file path=ppt/tags/tag222.xml><?xml version="1.0" encoding="utf-8"?>
<p:tagLst xmlns:a="http://schemas.openxmlformats.org/drawingml/2006/main" xmlns:r="http://schemas.openxmlformats.org/officeDocument/2006/relationships" xmlns:p="http://schemas.openxmlformats.org/presentationml/2006/main">
  <p:tag name="AS_UNIQUEID" val="3747"/>
</p:tagLst>
</file>

<file path=ppt/tags/tag223.xml><?xml version="1.0" encoding="utf-8"?>
<p:tagLst xmlns:a="http://schemas.openxmlformats.org/drawingml/2006/main" xmlns:r="http://schemas.openxmlformats.org/officeDocument/2006/relationships" xmlns:p="http://schemas.openxmlformats.org/presentationml/2006/main">
  <p:tag name="AS_UNIQUEID" val="3748"/>
</p:tagLst>
</file>

<file path=ppt/tags/tag224.xml><?xml version="1.0" encoding="utf-8"?>
<p:tagLst xmlns:a="http://schemas.openxmlformats.org/drawingml/2006/main" xmlns:r="http://schemas.openxmlformats.org/officeDocument/2006/relationships" xmlns:p="http://schemas.openxmlformats.org/presentationml/2006/main">
  <p:tag name="AS_UNIQUEID" val="3749"/>
</p:tagLst>
</file>

<file path=ppt/tags/tag225.xml><?xml version="1.0" encoding="utf-8"?>
<p:tagLst xmlns:a="http://schemas.openxmlformats.org/drawingml/2006/main" xmlns:r="http://schemas.openxmlformats.org/officeDocument/2006/relationships" xmlns:p="http://schemas.openxmlformats.org/presentationml/2006/main">
  <p:tag name="AS_UNIQUEID" val="3745"/>
</p:tagLst>
</file>

<file path=ppt/tags/tag226.xml><?xml version="1.0" encoding="utf-8"?>
<p:tagLst xmlns:a="http://schemas.openxmlformats.org/drawingml/2006/main" xmlns:r="http://schemas.openxmlformats.org/officeDocument/2006/relationships" xmlns:p="http://schemas.openxmlformats.org/presentationml/2006/main">
  <p:tag name="AS_UNIQUEID" val="3746"/>
</p:tagLst>
</file>

<file path=ppt/tags/tag227.xml><?xml version="1.0" encoding="utf-8"?>
<p:tagLst xmlns:a="http://schemas.openxmlformats.org/drawingml/2006/main" xmlns:r="http://schemas.openxmlformats.org/officeDocument/2006/relationships" xmlns:p="http://schemas.openxmlformats.org/presentationml/2006/main">
  <p:tag name="AS_UNIQUEID" val="3737"/>
</p:tagLst>
</file>

<file path=ppt/tags/tag228.xml><?xml version="1.0" encoding="utf-8"?>
<p:tagLst xmlns:a="http://schemas.openxmlformats.org/drawingml/2006/main" xmlns:r="http://schemas.openxmlformats.org/officeDocument/2006/relationships" xmlns:p="http://schemas.openxmlformats.org/presentationml/2006/main">
  <p:tag name="AS_UNIQUEID" val="3740"/>
</p:tagLst>
</file>

<file path=ppt/tags/tag229.xml><?xml version="1.0" encoding="utf-8"?>
<p:tagLst xmlns:a="http://schemas.openxmlformats.org/drawingml/2006/main" xmlns:r="http://schemas.openxmlformats.org/officeDocument/2006/relationships" xmlns:p="http://schemas.openxmlformats.org/presentationml/2006/main">
  <p:tag name="AS_UNIQUEID" val="3741"/>
</p:tagLst>
</file>

<file path=ppt/tags/tag23.xml><?xml version="1.0" encoding="utf-8"?>
<p:tagLst xmlns:a="http://schemas.openxmlformats.org/drawingml/2006/main" xmlns:r="http://schemas.openxmlformats.org/officeDocument/2006/relationships" xmlns:p="http://schemas.openxmlformats.org/presentationml/2006/main">
  <p:tag name="AS_UNIQUEID" val="3465"/>
</p:tagLst>
</file>

<file path=ppt/tags/tag230.xml><?xml version="1.0" encoding="utf-8"?>
<p:tagLst xmlns:a="http://schemas.openxmlformats.org/drawingml/2006/main" xmlns:r="http://schemas.openxmlformats.org/officeDocument/2006/relationships" xmlns:p="http://schemas.openxmlformats.org/presentationml/2006/main">
  <p:tag name="AS_UNIQUEID" val="3742"/>
</p:tagLst>
</file>

<file path=ppt/tags/tag231.xml><?xml version="1.0" encoding="utf-8"?>
<p:tagLst xmlns:a="http://schemas.openxmlformats.org/drawingml/2006/main" xmlns:r="http://schemas.openxmlformats.org/officeDocument/2006/relationships" xmlns:p="http://schemas.openxmlformats.org/presentationml/2006/main">
  <p:tag name="AS_UNIQUEID" val="3738"/>
</p:tagLst>
</file>

<file path=ppt/tags/tag232.xml><?xml version="1.0" encoding="utf-8"?>
<p:tagLst xmlns:a="http://schemas.openxmlformats.org/drawingml/2006/main" xmlns:r="http://schemas.openxmlformats.org/officeDocument/2006/relationships" xmlns:p="http://schemas.openxmlformats.org/presentationml/2006/main">
  <p:tag name="AS_UNIQUEID" val="3739"/>
</p:tagLst>
</file>

<file path=ppt/tags/tag233.xml><?xml version="1.0" encoding="utf-8"?>
<p:tagLst xmlns:a="http://schemas.openxmlformats.org/drawingml/2006/main" xmlns:r="http://schemas.openxmlformats.org/officeDocument/2006/relationships" xmlns:p="http://schemas.openxmlformats.org/presentationml/2006/main">
  <p:tag name="AS_UNIQUEID" val="3730"/>
</p:tagLst>
</file>

<file path=ppt/tags/tag234.xml><?xml version="1.0" encoding="utf-8"?>
<p:tagLst xmlns:a="http://schemas.openxmlformats.org/drawingml/2006/main" xmlns:r="http://schemas.openxmlformats.org/officeDocument/2006/relationships" xmlns:p="http://schemas.openxmlformats.org/presentationml/2006/main">
  <p:tag name="AS_UNIQUEID" val="3733"/>
</p:tagLst>
</file>

<file path=ppt/tags/tag235.xml><?xml version="1.0" encoding="utf-8"?>
<p:tagLst xmlns:a="http://schemas.openxmlformats.org/drawingml/2006/main" xmlns:r="http://schemas.openxmlformats.org/officeDocument/2006/relationships" xmlns:p="http://schemas.openxmlformats.org/presentationml/2006/main">
  <p:tag name="AS_UNIQUEID" val="3734"/>
</p:tagLst>
</file>

<file path=ppt/tags/tag236.xml><?xml version="1.0" encoding="utf-8"?>
<p:tagLst xmlns:a="http://schemas.openxmlformats.org/drawingml/2006/main" xmlns:r="http://schemas.openxmlformats.org/officeDocument/2006/relationships" xmlns:p="http://schemas.openxmlformats.org/presentationml/2006/main">
  <p:tag name="AS_UNIQUEID" val="3735"/>
</p:tagLst>
</file>

<file path=ppt/tags/tag237.xml><?xml version="1.0" encoding="utf-8"?>
<p:tagLst xmlns:a="http://schemas.openxmlformats.org/drawingml/2006/main" xmlns:r="http://schemas.openxmlformats.org/officeDocument/2006/relationships" xmlns:p="http://schemas.openxmlformats.org/presentationml/2006/main">
  <p:tag name="AS_UNIQUEID" val="3731"/>
</p:tagLst>
</file>

<file path=ppt/tags/tag238.xml><?xml version="1.0" encoding="utf-8"?>
<p:tagLst xmlns:a="http://schemas.openxmlformats.org/drawingml/2006/main" xmlns:r="http://schemas.openxmlformats.org/officeDocument/2006/relationships" xmlns:p="http://schemas.openxmlformats.org/presentationml/2006/main">
  <p:tag name="AS_UNIQUEID" val="3732"/>
</p:tagLst>
</file>

<file path=ppt/tags/tag239.xml><?xml version="1.0" encoding="utf-8"?>
<p:tagLst xmlns:a="http://schemas.openxmlformats.org/drawingml/2006/main" xmlns:r="http://schemas.openxmlformats.org/officeDocument/2006/relationships" xmlns:p="http://schemas.openxmlformats.org/presentationml/2006/main">
  <p:tag name="AS_UNIQUEID" val="3723"/>
</p:tagLst>
</file>

<file path=ppt/tags/tag24.xml><?xml version="1.0" encoding="utf-8"?>
<p:tagLst xmlns:a="http://schemas.openxmlformats.org/drawingml/2006/main" xmlns:r="http://schemas.openxmlformats.org/officeDocument/2006/relationships" xmlns:p="http://schemas.openxmlformats.org/presentationml/2006/main">
  <p:tag name="AS_UNIQUEID" val="3467"/>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40.xml><?xml version="1.0" encoding="utf-8"?>
<p:tagLst xmlns:a="http://schemas.openxmlformats.org/drawingml/2006/main" xmlns:r="http://schemas.openxmlformats.org/officeDocument/2006/relationships" xmlns:p="http://schemas.openxmlformats.org/presentationml/2006/main">
  <p:tag name="AS_UNIQUEID" val="3726"/>
</p:tagLst>
</file>

<file path=ppt/tags/tag241.xml><?xml version="1.0" encoding="utf-8"?>
<p:tagLst xmlns:a="http://schemas.openxmlformats.org/drawingml/2006/main" xmlns:r="http://schemas.openxmlformats.org/officeDocument/2006/relationships" xmlns:p="http://schemas.openxmlformats.org/presentationml/2006/main">
  <p:tag name="AS_UNIQUEID" val="3727"/>
</p:tagLst>
</file>

<file path=ppt/tags/tag242.xml><?xml version="1.0" encoding="utf-8"?>
<p:tagLst xmlns:a="http://schemas.openxmlformats.org/drawingml/2006/main" xmlns:r="http://schemas.openxmlformats.org/officeDocument/2006/relationships" xmlns:p="http://schemas.openxmlformats.org/presentationml/2006/main">
  <p:tag name="AS_UNIQUEID" val="3728"/>
</p:tagLst>
</file>

<file path=ppt/tags/tag243.xml><?xml version="1.0" encoding="utf-8"?>
<p:tagLst xmlns:a="http://schemas.openxmlformats.org/drawingml/2006/main" xmlns:r="http://schemas.openxmlformats.org/officeDocument/2006/relationships" xmlns:p="http://schemas.openxmlformats.org/presentationml/2006/main">
  <p:tag name="AS_UNIQUEID" val="3724"/>
</p:tagLst>
</file>

<file path=ppt/tags/tag244.xml><?xml version="1.0" encoding="utf-8"?>
<p:tagLst xmlns:a="http://schemas.openxmlformats.org/drawingml/2006/main" xmlns:r="http://schemas.openxmlformats.org/officeDocument/2006/relationships" xmlns:p="http://schemas.openxmlformats.org/presentationml/2006/main">
  <p:tag name="AS_UNIQUEID" val="3725"/>
</p:tagLst>
</file>

<file path=ppt/tags/tag245.xml><?xml version="1.0" encoding="utf-8"?>
<p:tagLst xmlns:a="http://schemas.openxmlformats.org/drawingml/2006/main" xmlns:r="http://schemas.openxmlformats.org/officeDocument/2006/relationships" xmlns:p="http://schemas.openxmlformats.org/presentationml/2006/main">
  <p:tag name="AS_UNIQUEID" val="3716"/>
</p:tagLst>
</file>

<file path=ppt/tags/tag246.xml><?xml version="1.0" encoding="utf-8"?>
<p:tagLst xmlns:a="http://schemas.openxmlformats.org/drawingml/2006/main" xmlns:r="http://schemas.openxmlformats.org/officeDocument/2006/relationships" xmlns:p="http://schemas.openxmlformats.org/presentationml/2006/main">
  <p:tag name="AS_UNIQUEID" val="3719"/>
</p:tagLst>
</file>

<file path=ppt/tags/tag247.xml><?xml version="1.0" encoding="utf-8"?>
<p:tagLst xmlns:a="http://schemas.openxmlformats.org/drawingml/2006/main" xmlns:r="http://schemas.openxmlformats.org/officeDocument/2006/relationships" xmlns:p="http://schemas.openxmlformats.org/presentationml/2006/main">
  <p:tag name="AS_UNIQUEID" val="3720"/>
</p:tagLst>
</file>

<file path=ppt/tags/tag248.xml><?xml version="1.0" encoding="utf-8"?>
<p:tagLst xmlns:a="http://schemas.openxmlformats.org/drawingml/2006/main" xmlns:r="http://schemas.openxmlformats.org/officeDocument/2006/relationships" xmlns:p="http://schemas.openxmlformats.org/presentationml/2006/main">
  <p:tag name="AS_UNIQUEID" val="3721"/>
</p:tagLst>
</file>

<file path=ppt/tags/tag249.xml><?xml version="1.0" encoding="utf-8"?>
<p:tagLst xmlns:a="http://schemas.openxmlformats.org/drawingml/2006/main" xmlns:r="http://schemas.openxmlformats.org/officeDocument/2006/relationships" xmlns:p="http://schemas.openxmlformats.org/presentationml/2006/main">
  <p:tag name="AS_UNIQUEID" val="3717"/>
</p:tagLst>
</file>

<file path=ppt/tags/tag25.xml><?xml version="1.0" encoding="utf-8"?>
<p:tagLst xmlns:a="http://schemas.openxmlformats.org/drawingml/2006/main" xmlns:r="http://schemas.openxmlformats.org/officeDocument/2006/relationships" xmlns:p="http://schemas.openxmlformats.org/presentationml/2006/main">
  <p:tag name="AS_UNIQUEID" val="3468"/>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50.xml><?xml version="1.0" encoding="utf-8"?>
<p:tagLst xmlns:a="http://schemas.openxmlformats.org/drawingml/2006/main" xmlns:r="http://schemas.openxmlformats.org/officeDocument/2006/relationships" xmlns:p="http://schemas.openxmlformats.org/presentationml/2006/main">
  <p:tag name="AS_UNIQUEID" val="3718"/>
</p:tagLst>
</file>

<file path=ppt/tags/tag251.xml><?xml version="1.0" encoding="utf-8"?>
<p:tagLst xmlns:a="http://schemas.openxmlformats.org/drawingml/2006/main" xmlns:r="http://schemas.openxmlformats.org/officeDocument/2006/relationships" xmlns:p="http://schemas.openxmlformats.org/presentationml/2006/main">
  <p:tag name="AS_UNIQUEID" val="3709"/>
</p:tagLst>
</file>

<file path=ppt/tags/tag252.xml><?xml version="1.0" encoding="utf-8"?>
<p:tagLst xmlns:a="http://schemas.openxmlformats.org/drawingml/2006/main" xmlns:r="http://schemas.openxmlformats.org/officeDocument/2006/relationships" xmlns:p="http://schemas.openxmlformats.org/presentationml/2006/main">
  <p:tag name="AS_UNIQUEID" val="3712"/>
</p:tagLst>
</file>

<file path=ppt/tags/tag253.xml><?xml version="1.0" encoding="utf-8"?>
<p:tagLst xmlns:a="http://schemas.openxmlformats.org/drawingml/2006/main" xmlns:r="http://schemas.openxmlformats.org/officeDocument/2006/relationships" xmlns:p="http://schemas.openxmlformats.org/presentationml/2006/main">
  <p:tag name="AS_UNIQUEID" val="3713"/>
</p:tagLst>
</file>

<file path=ppt/tags/tag254.xml><?xml version="1.0" encoding="utf-8"?>
<p:tagLst xmlns:a="http://schemas.openxmlformats.org/drawingml/2006/main" xmlns:r="http://schemas.openxmlformats.org/officeDocument/2006/relationships" xmlns:p="http://schemas.openxmlformats.org/presentationml/2006/main">
  <p:tag name="AS_UNIQUEID" val="3714"/>
</p:tagLst>
</file>

<file path=ppt/tags/tag255.xml><?xml version="1.0" encoding="utf-8"?>
<p:tagLst xmlns:a="http://schemas.openxmlformats.org/drawingml/2006/main" xmlns:r="http://schemas.openxmlformats.org/officeDocument/2006/relationships" xmlns:p="http://schemas.openxmlformats.org/presentationml/2006/main">
  <p:tag name="AS_UNIQUEID" val="3710"/>
</p:tagLst>
</file>

<file path=ppt/tags/tag256.xml><?xml version="1.0" encoding="utf-8"?>
<p:tagLst xmlns:a="http://schemas.openxmlformats.org/drawingml/2006/main" xmlns:r="http://schemas.openxmlformats.org/officeDocument/2006/relationships" xmlns:p="http://schemas.openxmlformats.org/presentationml/2006/main">
  <p:tag name="AS_UNIQUEID" val="3711"/>
</p:tagLst>
</file>

<file path=ppt/tags/tag257.xml><?xml version="1.0" encoding="utf-8"?>
<p:tagLst xmlns:a="http://schemas.openxmlformats.org/drawingml/2006/main" xmlns:r="http://schemas.openxmlformats.org/officeDocument/2006/relationships" xmlns:p="http://schemas.openxmlformats.org/presentationml/2006/main">
  <p:tag name="AS_UNIQUEID" val="3702"/>
</p:tagLst>
</file>

<file path=ppt/tags/tag258.xml><?xml version="1.0" encoding="utf-8"?>
<p:tagLst xmlns:a="http://schemas.openxmlformats.org/drawingml/2006/main" xmlns:r="http://schemas.openxmlformats.org/officeDocument/2006/relationships" xmlns:p="http://schemas.openxmlformats.org/presentationml/2006/main">
  <p:tag name="AS_UNIQUEID" val="3705"/>
</p:tagLst>
</file>

<file path=ppt/tags/tag259.xml><?xml version="1.0" encoding="utf-8"?>
<p:tagLst xmlns:a="http://schemas.openxmlformats.org/drawingml/2006/main" xmlns:r="http://schemas.openxmlformats.org/officeDocument/2006/relationships" xmlns:p="http://schemas.openxmlformats.org/presentationml/2006/main">
  <p:tag name="AS_UNIQUEID" val="3706"/>
</p:tagLst>
</file>

<file path=ppt/tags/tag26.xml><?xml version="1.0" encoding="utf-8"?>
<p:tagLst xmlns:a="http://schemas.openxmlformats.org/drawingml/2006/main" xmlns:r="http://schemas.openxmlformats.org/officeDocument/2006/relationships" xmlns:p="http://schemas.openxmlformats.org/presentationml/2006/main">
  <p:tag name="AS_UNIQUEID" val="3469"/>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60.xml><?xml version="1.0" encoding="utf-8"?>
<p:tagLst xmlns:a="http://schemas.openxmlformats.org/drawingml/2006/main" xmlns:r="http://schemas.openxmlformats.org/officeDocument/2006/relationships" xmlns:p="http://schemas.openxmlformats.org/presentationml/2006/main">
  <p:tag name="AS_UNIQUEID" val="3707"/>
</p:tagLst>
</file>

<file path=ppt/tags/tag261.xml><?xml version="1.0" encoding="utf-8"?>
<p:tagLst xmlns:a="http://schemas.openxmlformats.org/drawingml/2006/main" xmlns:r="http://schemas.openxmlformats.org/officeDocument/2006/relationships" xmlns:p="http://schemas.openxmlformats.org/presentationml/2006/main">
  <p:tag name="AS_UNIQUEID" val="3703"/>
</p:tagLst>
</file>

<file path=ppt/tags/tag262.xml><?xml version="1.0" encoding="utf-8"?>
<p:tagLst xmlns:a="http://schemas.openxmlformats.org/drawingml/2006/main" xmlns:r="http://schemas.openxmlformats.org/officeDocument/2006/relationships" xmlns:p="http://schemas.openxmlformats.org/presentationml/2006/main">
  <p:tag name="AS_UNIQUEID" val="3704"/>
</p:tagLst>
</file>

<file path=ppt/tags/tag263.xml><?xml version="1.0" encoding="utf-8"?>
<p:tagLst xmlns:a="http://schemas.openxmlformats.org/drawingml/2006/main" xmlns:r="http://schemas.openxmlformats.org/officeDocument/2006/relationships" xmlns:p="http://schemas.openxmlformats.org/presentationml/2006/main">
  <p:tag name="AS_UNIQUEID" val="3695"/>
</p:tagLst>
</file>

<file path=ppt/tags/tag264.xml><?xml version="1.0" encoding="utf-8"?>
<p:tagLst xmlns:a="http://schemas.openxmlformats.org/drawingml/2006/main" xmlns:r="http://schemas.openxmlformats.org/officeDocument/2006/relationships" xmlns:p="http://schemas.openxmlformats.org/presentationml/2006/main">
  <p:tag name="AS_UNIQUEID" val="3698"/>
</p:tagLst>
</file>

<file path=ppt/tags/tag265.xml><?xml version="1.0" encoding="utf-8"?>
<p:tagLst xmlns:a="http://schemas.openxmlformats.org/drawingml/2006/main" xmlns:r="http://schemas.openxmlformats.org/officeDocument/2006/relationships" xmlns:p="http://schemas.openxmlformats.org/presentationml/2006/main">
  <p:tag name="AS_UNIQUEID" val="3699"/>
</p:tagLst>
</file>

<file path=ppt/tags/tag266.xml><?xml version="1.0" encoding="utf-8"?>
<p:tagLst xmlns:a="http://schemas.openxmlformats.org/drawingml/2006/main" xmlns:r="http://schemas.openxmlformats.org/officeDocument/2006/relationships" xmlns:p="http://schemas.openxmlformats.org/presentationml/2006/main">
  <p:tag name="AS_UNIQUEID" val="3700"/>
</p:tagLst>
</file>

<file path=ppt/tags/tag267.xml><?xml version="1.0" encoding="utf-8"?>
<p:tagLst xmlns:a="http://schemas.openxmlformats.org/drawingml/2006/main" xmlns:r="http://schemas.openxmlformats.org/officeDocument/2006/relationships" xmlns:p="http://schemas.openxmlformats.org/presentationml/2006/main">
  <p:tag name="AS_UNIQUEID" val="3696"/>
</p:tagLst>
</file>

<file path=ppt/tags/tag268.xml><?xml version="1.0" encoding="utf-8"?>
<p:tagLst xmlns:a="http://schemas.openxmlformats.org/drawingml/2006/main" xmlns:r="http://schemas.openxmlformats.org/officeDocument/2006/relationships" xmlns:p="http://schemas.openxmlformats.org/presentationml/2006/main">
  <p:tag name="AS_UNIQUEID" val="3697"/>
</p:tagLst>
</file>

<file path=ppt/tags/tag269.xml><?xml version="1.0" encoding="utf-8"?>
<p:tagLst xmlns:a="http://schemas.openxmlformats.org/drawingml/2006/main" xmlns:r="http://schemas.openxmlformats.org/officeDocument/2006/relationships" xmlns:p="http://schemas.openxmlformats.org/presentationml/2006/main">
  <p:tag name="AS_UNIQUEID" val="3644"/>
</p:tagLst>
</file>

<file path=ppt/tags/tag27.xml><?xml version="1.0" encoding="utf-8"?>
<p:tagLst xmlns:a="http://schemas.openxmlformats.org/drawingml/2006/main" xmlns:r="http://schemas.openxmlformats.org/officeDocument/2006/relationships" xmlns:p="http://schemas.openxmlformats.org/presentationml/2006/main">
  <p:tag name="AS_UNIQUEID" val="3470"/>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70.xml><?xml version="1.0" encoding="utf-8"?>
<p:tagLst xmlns:a="http://schemas.openxmlformats.org/drawingml/2006/main" xmlns:r="http://schemas.openxmlformats.org/officeDocument/2006/relationships" xmlns:p="http://schemas.openxmlformats.org/presentationml/2006/main">
  <p:tag name="AS_UNIQUEID" val="3649"/>
</p:tagLst>
</file>

<file path=ppt/tags/tag271.xml><?xml version="1.0" encoding="utf-8"?>
<p:tagLst xmlns:a="http://schemas.openxmlformats.org/drawingml/2006/main" xmlns:r="http://schemas.openxmlformats.org/officeDocument/2006/relationships" xmlns:p="http://schemas.openxmlformats.org/presentationml/2006/main">
  <p:tag name="AS_UNIQUEID" val="3654"/>
</p:tagLst>
</file>

<file path=ppt/tags/tag272.xml><?xml version="1.0" encoding="utf-8"?>
<p:tagLst xmlns:a="http://schemas.openxmlformats.org/drawingml/2006/main" xmlns:r="http://schemas.openxmlformats.org/officeDocument/2006/relationships" xmlns:p="http://schemas.openxmlformats.org/presentationml/2006/main">
  <p:tag name="AS_UNIQUEID" val="3659"/>
</p:tagLst>
</file>

<file path=ppt/tags/tag273.xml><?xml version="1.0" encoding="utf-8"?>
<p:tagLst xmlns:a="http://schemas.openxmlformats.org/drawingml/2006/main" xmlns:r="http://schemas.openxmlformats.org/officeDocument/2006/relationships" xmlns:p="http://schemas.openxmlformats.org/presentationml/2006/main">
  <p:tag name="AS_UNIQUEID" val="3664"/>
</p:tagLst>
</file>

<file path=ppt/tags/tag274.xml><?xml version="1.0" encoding="utf-8"?>
<p:tagLst xmlns:a="http://schemas.openxmlformats.org/drawingml/2006/main" xmlns:r="http://schemas.openxmlformats.org/officeDocument/2006/relationships" xmlns:p="http://schemas.openxmlformats.org/presentationml/2006/main">
  <p:tag name="AS_UNIQUEID" val="3669"/>
</p:tagLst>
</file>

<file path=ppt/tags/tag275.xml><?xml version="1.0" encoding="utf-8"?>
<p:tagLst xmlns:a="http://schemas.openxmlformats.org/drawingml/2006/main" xmlns:r="http://schemas.openxmlformats.org/officeDocument/2006/relationships" xmlns:p="http://schemas.openxmlformats.org/presentationml/2006/main">
  <p:tag name="AS_UNIQUEID" val="3674"/>
</p:tagLst>
</file>

<file path=ppt/tags/tag276.xml><?xml version="1.0" encoding="utf-8"?>
<p:tagLst xmlns:a="http://schemas.openxmlformats.org/drawingml/2006/main" xmlns:r="http://schemas.openxmlformats.org/officeDocument/2006/relationships" xmlns:p="http://schemas.openxmlformats.org/presentationml/2006/main">
  <p:tag name="AS_UNIQUEID" val="3679"/>
</p:tagLst>
</file>

<file path=ppt/tags/tag277.xml><?xml version="1.0" encoding="utf-8"?>
<p:tagLst xmlns:a="http://schemas.openxmlformats.org/drawingml/2006/main" xmlns:r="http://schemas.openxmlformats.org/officeDocument/2006/relationships" xmlns:p="http://schemas.openxmlformats.org/presentationml/2006/main">
  <p:tag name="AS_UNIQUEID" val="3684"/>
</p:tagLst>
</file>

<file path=ppt/tags/tag278.xml><?xml version="1.0" encoding="utf-8"?>
<p:tagLst xmlns:a="http://schemas.openxmlformats.org/drawingml/2006/main" xmlns:r="http://schemas.openxmlformats.org/officeDocument/2006/relationships" xmlns:p="http://schemas.openxmlformats.org/presentationml/2006/main">
  <p:tag name="AS_UNIQUEID" val="3689"/>
</p:tagLst>
</file>

<file path=ppt/tags/tag279.xml><?xml version="1.0" encoding="utf-8"?>
<p:tagLst xmlns:a="http://schemas.openxmlformats.org/drawingml/2006/main" xmlns:r="http://schemas.openxmlformats.org/officeDocument/2006/relationships" xmlns:p="http://schemas.openxmlformats.org/presentationml/2006/main">
  <p:tag name="AS_UNIQUEID" val="3690"/>
</p:tagLst>
</file>

<file path=ppt/tags/tag28.xml><?xml version="1.0" encoding="utf-8"?>
<p:tagLst xmlns:a="http://schemas.openxmlformats.org/drawingml/2006/main" xmlns:r="http://schemas.openxmlformats.org/officeDocument/2006/relationships" xmlns:p="http://schemas.openxmlformats.org/presentationml/2006/main">
  <p:tag name="AS_UNIQUEID" val="3471"/>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80.xml><?xml version="1.0" encoding="utf-8"?>
<p:tagLst xmlns:a="http://schemas.openxmlformats.org/drawingml/2006/main" xmlns:r="http://schemas.openxmlformats.org/officeDocument/2006/relationships" xmlns:p="http://schemas.openxmlformats.org/presentationml/2006/main">
  <p:tag name="AS_UNIQUEID" val="3691"/>
</p:tagLst>
</file>

<file path=ppt/tags/tag281.xml><?xml version="1.0" encoding="utf-8"?>
<p:tagLst xmlns:a="http://schemas.openxmlformats.org/drawingml/2006/main" xmlns:r="http://schemas.openxmlformats.org/officeDocument/2006/relationships" xmlns:p="http://schemas.openxmlformats.org/presentationml/2006/main">
  <p:tag name="AS_UNIQUEID" val="3692"/>
</p:tagLst>
</file>

<file path=ppt/tags/tag282.xml><?xml version="1.0" encoding="utf-8"?>
<p:tagLst xmlns:a="http://schemas.openxmlformats.org/drawingml/2006/main" xmlns:r="http://schemas.openxmlformats.org/officeDocument/2006/relationships" xmlns:p="http://schemas.openxmlformats.org/presentationml/2006/main">
  <p:tag name="AS_UNIQUEID" val="3693"/>
</p:tagLst>
</file>

<file path=ppt/tags/tag283.xml><?xml version="1.0" encoding="utf-8"?>
<p:tagLst xmlns:a="http://schemas.openxmlformats.org/drawingml/2006/main" xmlns:r="http://schemas.openxmlformats.org/officeDocument/2006/relationships" xmlns:p="http://schemas.openxmlformats.org/presentationml/2006/main">
  <p:tag name="AS_UNIQUEID" val="3685"/>
</p:tagLst>
</file>

<file path=ppt/tags/tag284.xml><?xml version="1.0" encoding="utf-8"?>
<p:tagLst xmlns:a="http://schemas.openxmlformats.org/drawingml/2006/main" xmlns:r="http://schemas.openxmlformats.org/officeDocument/2006/relationships" xmlns:p="http://schemas.openxmlformats.org/presentationml/2006/main">
  <p:tag name="AS_UNIQUEID" val="3686"/>
</p:tagLst>
</file>

<file path=ppt/tags/tag285.xml><?xml version="1.0" encoding="utf-8"?>
<p:tagLst xmlns:a="http://schemas.openxmlformats.org/drawingml/2006/main" xmlns:r="http://schemas.openxmlformats.org/officeDocument/2006/relationships" xmlns:p="http://schemas.openxmlformats.org/presentationml/2006/main">
  <p:tag name="AS_UNIQUEID" val="3687"/>
</p:tagLst>
</file>

<file path=ppt/tags/tag286.xml><?xml version="1.0" encoding="utf-8"?>
<p:tagLst xmlns:a="http://schemas.openxmlformats.org/drawingml/2006/main" xmlns:r="http://schemas.openxmlformats.org/officeDocument/2006/relationships" xmlns:p="http://schemas.openxmlformats.org/presentationml/2006/main">
  <p:tag name="AS_UNIQUEID" val="3688"/>
</p:tagLst>
</file>

<file path=ppt/tags/tag287.xml><?xml version="1.0" encoding="utf-8"?>
<p:tagLst xmlns:a="http://schemas.openxmlformats.org/drawingml/2006/main" xmlns:r="http://schemas.openxmlformats.org/officeDocument/2006/relationships" xmlns:p="http://schemas.openxmlformats.org/presentationml/2006/main">
  <p:tag name="AS_UNIQUEID" val="3680"/>
</p:tagLst>
</file>

<file path=ppt/tags/tag288.xml><?xml version="1.0" encoding="utf-8"?>
<p:tagLst xmlns:a="http://schemas.openxmlformats.org/drawingml/2006/main" xmlns:r="http://schemas.openxmlformats.org/officeDocument/2006/relationships" xmlns:p="http://schemas.openxmlformats.org/presentationml/2006/main">
  <p:tag name="AS_UNIQUEID" val="3681"/>
</p:tagLst>
</file>

<file path=ppt/tags/tag289.xml><?xml version="1.0" encoding="utf-8"?>
<p:tagLst xmlns:a="http://schemas.openxmlformats.org/drawingml/2006/main" xmlns:r="http://schemas.openxmlformats.org/officeDocument/2006/relationships" xmlns:p="http://schemas.openxmlformats.org/presentationml/2006/main">
  <p:tag name="AS_UNIQUEID" val="3682"/>
</p:tagLst>
</file>

<file path=ppt/tags/tag29.xml><?xml version="1.0" encoding="utf-8"?>
<p:tagLst xmlns:a="http://schemas.openxmlformats.org/drawingml/2006/main" xmlns:r="http://schemas.openxmlformats.org/officeDocument/2006/relationships" xmlns:p="http://schemas.openxmlformats.org/presentationml/2006/main">
  <p:tag name="AS_UNIQUEID" val="3473"/>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90.xml><?xml version="1.0" encoding="utf-8"?>
<p:tagLst xmlns:a="http://schemas.openxmlformats.org/drawingml/2006/main" xmlns:r="http://schemas.openxmlformats.org/officeDocument/2006/relationships" xmlns:p="http://schemas.openxmlformats.org/presentationml/2006/main">
  <p:tag name="AS_UNIQUEID" val="3683"/>
</p:tagLst>
</file>

<file path=ppt/tags/tag291.xml><?xml version="1.0" encoding="utf-8"?>
<p:tagLst xmlns:a="http://schemas.openxmlformats.org/drawingml/2006/main" xmlns:r="http://schemas.openxmlformats.org/officeDocument/2006/relationships" xmlns:p="http://schemas.openxmlformats.org/presentationml/2006/main">
  <p:tag name="AS_UNIQUEID" val="3675"/>
</p:tagLst>
</file>

<file path=ppt/tags/tag292.xml><?xml version="1.0" encoding="utf-8"?>
<p:tagLst xmlns:a="http://schemas.openxmlformats.org/drawingml/2006/main" xmlns:r="http://schemas.openxmlformats.org/officeDocument/2006/relationships" xmlns:p="http://schemas.openxmlformats.org/presentationml/2006/main">
  <p:tag name="AS_UNIQUEID" val="3676"/>
</p:tagLst>
</file>

<file path=ppt/tags/tag293.xml><?xml version="1.0" encoding="utf-8"?>
<p:tagLst xmlns:a="http://schemas.openxmlformats.org/drawingml/2006/main" xmlns:r="http://schemas.openxmlformats.org/officeDocument/2006/relationships" xmlns:p="http://schemas.openxmlformats.org/presentationml/2006/main">
  <p:tag name="AS_UNIQUEID" val="3677"/>
</p:tagLst>
</file>

<file path=ppt/tags/tag294.xml><?xml version="1.0" encoding="utf-8"?>
<p:tagLst xmlns:a="http://schemas.openxmlformats.org/drawingml/2006/main" xmlns:r="http://schemas.openxmlformats.org/officeDocument/2006/relationships" xmlns:p="http://schemas.openxmlformats.org/presentationml/2006/main">
  <p:tag name="AS_UNIQUEID" val="3678"/>
</p:tagLst>
</file>

<file path=ppt/tags/tag295.xml><?xml version="1.0" encoding="utf-8"?>
<p:tagLst xmlns:a="http://schemas.openxmlformats.org/drawingml/2006/main" xmlns:r="http://schemas.openxmlformats.org/officeDocument/2006/relationships" xmlns:p="http://schemas.openxmlformats.org/presentationml/2006/main">
  <p:tag name="AS_UNIQUEID" val="3670"/>
</p:tagLst>
</file>

<file path=ppt/tags/tag296.xml><?xml version="1.0" encoding="utf-8"?>
<p:tagLst xmlns:a="http://schemas.openxmlformats.org/drawingml/2006/main" xmlns:r="http://schemas.openxmlformats.org/officeDocument/2006/relationships" xmlns:p="http://schemas.openxmlformats.org/presentationml/2006/main">
  <p:tag name="AS_UNIQUEID" val="3671"/>
</p:tagLst>
</file>

<file path=ppt/tags/tag297.xml><?xml version="1.0" encoding="utf-8"?>
<p:tagLst xmlns:a="http://schemas.openxmlformats.org/drawingml/2006/main" xmlns:r="http://schemas.openxmlformats.org/officeDocument/2006/relationships" xmlns:p="http://schemas.openxmlformats.org/presentationml/2006/main">
  <p:tag name="AS_UNIQUEID" val="3672"/>
</p:tagLst>
</file>

<file path=ppt/tags/tag298.xml><?xml version="1.0" encoding="utf-8"?>
<p:tagLst xmlns:a="http://schemas.openxmlformats.org/drawingml/2006/main" xmlns:r="http://schemas.openxmlformats.org/officeDocument/2006/relationships" xmlns:p="http://schemas.openxmlformats.org/presentationml/2006/main">
  <p:tag name="AS_UNIQUEID" val="3673"/>
</p:tagLst>
</file>

<file path=ppt/tags/tag299.xml><?xml version="1.0" encoding="utf-8"?>
<p:tagLst xmlns:a="http://schemas.openxmlformats.org/drawingml/2006/main" xmlns:r="http://schemas.openxmlformats.org/officeDocument/2006/relationships" xmlns:p="http://schemas.openxmlformats.org/presentationml/2006/main">
  <p:tag name="AS_UNIQUEID" val="3665"/>
</p:tagLst>
</file>

<file path=ppt/tags/tag3.xml><?xml version="1.0" encoding="utf-8"?>
<p:tagLst xmlns:a="http://schemas.openxmlformats.org/drawingml/2006/main" xmlns:r="http://schemas.openxmlformats.org/officeDocument/2006/relationships" xmlns:p="http://schemas.openxmlformats.org/presentationml/2006/main">
  <p:tag name="AS_UNIQUEID" val="3850"/>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_0**"/>
  <p:tag name="KSO_WM_UNIT_LAYERLEVEL" val="1"/>
</p:tagLst>
</file>

<file path=ppt/tags/tag30.xml><?xml version="1.0" encoding="utf-8"?>
<p:tagLst xmlns:a="http://schemas.openxmlformats.org/drawingml/2006/main" xmlns:r="http://schemas.openxmlformats.org/officeDocument/2006/relationships" xmlns:p="http://schemas.openxmlformats.org/presentationml/2006/main">
  <p:tag name="AS_UNIQUEID" val="3474"/>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300.xml><?xml version="1.0" encoding="utf-8"?>
<p:tagLst xmlns:a="http://schemas.openxmlformats.org/drawingml/2006/main" xmlns:r="http://schemas.openxmlformats.org/officeDocument/2006/relationships" xmlns:p="http://schemas.openxmlformats.org/presentationml/2006/main">
  <p:tag name="AS_UNIQUEID" val="3666"/>
</p:tagLst>
</file>

<file path=ppt/tags/tag301.xml><?xml version="1.0" encoding="utf-8"?>
<p:tagLst xmlns:a="http://schemas.openxmlformats.org/drawingml/2006/main" xmlns:r="http://schemas.openxmlformats.org/officeDocument/2006/relationships" xmlns:p="http://schemas.openxmlformats.org/presentationml/2006/main">
  <p:tag name="AS_UNIQUEID" val="3667"/>
</p:tagLst>
</file>

<file path=ppt/tags/tag302.xml><?xml version="1.0" encoding="utf-8"?>
<p:tagLst xmlns:a="http://schemas.openxmlformats.org/drawingml/2006/main" xmlns:r="http://schemas.openxmlformats.org/officeDocument/2006/relationships" xmlns:p="http://schemas.openxmlformats.org/presentationml/2006/main">
  <p:tag name="AS_UNIQUEID" val="3668"/>
</p:tagLst>
</file>

<file path=ppt/tags/tag303.xml><?xml version="1.0" encoding="utf-8"?>
<p:tagLst xmlns:a="http://schemas.openxmlformats.org/drawingml/2006/main" xmlns:r="http://schemas.openxmlformats.org/officeDocument/2006/relationships" xmlns:p="http://schemas.openxmlformats.org/presentationml/2006/main">
  <p:tag name="AS_UNIQUEID" val="3660"/>
</p:tagLst>
</file>

<file path=ppt/tags/tag304.xml><?xml version="1.0" encoding="utf-8"?>
<p:tagLst xmlns:a="http://schemas.openxmlformats.org/drawingml/2006/main" xmlns:r="http://schemas.openxmlformats.org/officeDocument/2006/relationships" xmlns:p="http://schemas.openxmlformats.org/presentationml/2006/main">
  <p:tag name="AS_UNIQUEID" val="3661"/>
</p:tagLst>
</file>

<file path=ppt/tags/tag305.xml><?xml version="1.0" encoding="utf-8"?>
<p:tagLst xmlns:a="http://schemas.openxmlformats.org/drawingml/2006/main" xmlns:r="http://schemas.openxmlformats.org/officeDocument/2006/relationships" xmlns:p="http://schemas.openxmlformats.org/presentationml/2006/main">
  <p:tag name="AS_UNIQUEID" val="3662"/>
</p:tagLst>
</file>

<file path=ppt/tags/tag306.xml><?xml version="1.0" encoding="utf-8"?>
<p:tagLst xmlns:a="http://schemas.openxmlformats.org/drawingml/2006/main" xmlns:r="http://schemas.openxmlformats.org/officeDocument/2006/relationships" xmlns:p="http://schemas.openxmlformats.org/presentationml/2006/main">
  <p:tag name="AS_UNIQUEID" val="3663"/>
</p:tagLst>
</file>

<file path=ppt/tags/tag307.xml><?xml version="1.0" encoding="utf-8"?>
<p:tagLst xmlns:a="http://schemas.openxmlformats.org/drawingml/2006/main" xmlns:r="http://schemas.openxmlformats.org/officeDocument/2006/relationships" xmlns:p="http://schemas.openxmlformats.org/presentationml/2006/main">
  <p:tag name="AS_UNIQUEID" val="3655"/>
</p:tagLst>
</file>

<file path=ppt/tags/tag308.xml><?xml version="1.0" encoding="utf-8"?>
<p:tagLst xmlns:a="http://schemas.openxmlformats.org/drawingml/2006/main" xmlns:r="http://schemas.openxmlformats.org/officeDocument/2006/relationships" xmlns:p="http://schemas.openxmlformats.org/presentationml/2006/main">
  <p:tag name="AS_UNIQUEID" val="3656"/>
</p:tagLst>
</file>

<file path=ppt/tags/tag309.xml><?xml version="1.0" encoding="utf-8"?>
<p:tagLst xmlns:a="http://schemas.openxmlformats.org/drawingml/2006/main" xmlns:r="http://schemas.openxmlformats.org/officeDocument/2006/relationships" xmlns:p="http://schemas.openxmlformats.org/presentationml/2006/main">
  <p:tag name="AS_UNIQUEID" val="3657"/>
</p:tagLst>
</file>

<file path=ppt/tags/tag31.xml><?xml version="1.0" encoding="utf-8"?>
<p:tagLst xmlns:a="http://schemas.openxmlformats.org/drawingml/2006/main" xmlns:r="http://schemas.openxmlformats.org/officeDocument/2006/relationships" xmlns:p="http://schemas.openxmlformats.org/presentationml/2006/main">
  <p:tag name="AS_UNIQUEID" val="3475"/>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310.xml><?xml version="1.0" encoding="utf-8"?>
<p:tagLst xmlns:a="http://schemas.openxmlformats.org/drawingml/2006/main" xmlns:r="http://schemas.openxmlformats.org/officeDocument/2006/relationships" xmlns:p="http://schemas.openxmlformats.org/presentationml/2006/main">
  <p:tag name="AS_UNIQUEID" val="3658"/>
</p:tagLst>
</file>

<file path=ppt/tags/tag311.xml><?xml version="1.0" encoding="utf-8"?>
<p:tagLst xmlns:a="http://schemas.openxmlformats.org/drawingml/2006/main" xmlns:r="http://schemas.openxmlformats.org/officeDocument/2006/relationships" xmlns:p="http://schemas.openxmlformats.org/presentationml/2006/main">
  <p:tag name="AS_UNIQUEID" val="3650"/>
</p:tagLst>
</file>

<file path=ppt/tags/tag312.xml><?xml version="1.0" encoding="utf-8"?>
<p:tagLst xmlns:a="http://schemas.openxmlformats.org/drawingml/2006/main" xmlns:r="http://schemas.openxmlformats.org/officeDocument/2006/relationships" xmlns:p="http://schemas.openxmlformats.org/presentationml/2006/main">
  <p:tag name="AS_UNIQUEID" val="3651"/>
</p:tagLst>
</file>

<file path=ppt/tags/tag313.xml><?xml version="1.0" encoding="utf-8"?>
<p:tagLst xmlns:a="http://schemas.openxmlformats.org/drawingml/2006/main" xmlns:r="http://schemas.openxmlformats.org/officeDocument/2006/relationships" xmlns:p="http://schemas.openxmlformats.org/presentationml/2006/main">
  <p:tag name="AS_UNIQUEID" val="3652"/>
</p:tagLst>
</file>

<file path=ppt/tags/tag314.xml><?xml version="1.0" encoding="utf-8"?>
<p:tagLst xmlns:a="http://schemas.openxmlformats.org/drawingml/2006/main" xmlns:r="http://schemas.openxmlformats.org/officeDocument/2006/relationships" xmlns:p="http://schemas.openxmlformats.org/presentationml/2006/main">
  <p:tag name="AS_UNIQUEID" val="3653"/>
</p:tagLst>
</file>

<file path=ppt/tags/tag315.xml><?xml version="1.0" encoding="utf-8"?>
<p:tagLst xmlns:a="http://schemas.openxmlformats.org/drawingml/2006/main" xmlns:r="http://schemas.openxmlformats.org/officeDocument/2006/relationships" xmlns:p="http://schemas.openxmlformats.org/presentationml/2006/main">
  <p:tag name="AS_UNIQUEID" val="3645"/>
</p:tagLst>
</file>

<file path=ppt/tags/tag316.xml><?xml version="1.0" encoding="utf-8"?>
<p:tagLst xmlns:a="http://schemas.openxmlformats.org/drawingml/2006/main" xmlns:r="http://schemas.openxmlformats.org/officeDocument/2006/relationships" xmlns:p="http://schemas.openxmlformats.org/presentationml/2006/main">
  <p:tag name="AS_UNIQUEID" val="3646"/>
</p:tagLst>
</file>

<file path=ppt/tags/tag317.xml><?xml version="1.0" encoding="utf-8"?>
<p:tagLst xmlns:a="http://schemas.openxmlformats.org/drawingml/2006/main" xmlns:r="http://schemas.openxmlformats.org/officeDocument/2006/relationships" xmlns:p="http://schemas.openxmlformats.org/presentationml/2006/main">
  <p:tag name="AS_UNIQUEID" val="3647"/>
</p:tagLst>
</file>

<file path=ppt/tags/tag318.xml><?xml version="1.0" encoding="utf-8"?>
<p:tagLst xmlns:a="http://schemas.openxmlformats.org/drawingml/2006/main" xmlns:r="http://schemas.openxmlformats.org/officeDocument/2006/relationships" xmlns:p="http://schemas.openxmlformats.org/presentationml/2006/main">
  <p:tag name="AS_UNIQUEID" val="3648"/>
</p:tagLst>
</file>

<file path=ppt/tags/tag319.xml><?xml version="1.0" encoding="utf-8"?>
<p:tagLst xmlns:a="http://schemas.openxmlformats.org/drawingml/2006/main" xmlns:r="http://schemas.openxmlformats.org/officeDocument/2006/relationships" xmlns:p="http://schemas.openxmlformats.org/presentationml/2006/main">
  <p:tag name="AS_UNIQUEID" val="3639"/>
</p:tagLst>
</file>

<file path=ppt/tags/tag32.xml><?xml version="1.0" encoding="utf-8"?>
<p:tagLst xmlns:a="http://schemas.openxmlformats.org/drawingml/2006/main" xmlns:r="http://schemas.openxmlformats.org/officeDocument/2006/relationships" xmlns:p="http://schemas.openxmlformats.org/presentationml/2006/main">
  <p:tag name="AS_UNIQUEID" val="3476"/>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320.xml><?xml version="1.0" encoding="utf-8"?>
<p:tagLst xmlns:a="http://schemas.openxmlformats.org/drawingml/2006/main" xmlns:r="http://schemas.openxmlformats.org/officeDocument/2006/relationships" xmlns:p="http://schemas.openxmlformats.org/presentationml/2006/main">
  <p:tag name="AS_UNIQUEID" val="3640"/>
</p:tagLst>
</file>

<file path=ppt/tags/tag321.xml><?xml version="1.0" encoding="utf-8"?>
<p:tagLst xmlns:a="http://schemas.openxmlformats.org/drawingml/2006/main" xmlns:r="http://schemas.openxmlformats.org/officeDocument/2006/relationships" xmlns:p="http://schemas.openxmlformats.org/presentationml/2006/main">
  <p:tag name="AS_UNIQUEID" val="3770"/>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22.xml><?xml version="1.0" encoding="utf-8"?>
<p:tagLst xmlns:a="http://schemas.openxmlformats.org/drawingml/2006/main" xmlns:r="http://schemas.openxmlformats.org/officeDocument/2006/relationships" xmlns:p="http://schemas.openxmlformats.org/presentationml/2006/main">
  <p:tag name="AS_UNIQUEID" val="3771"/>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23.xml><?xml version="1.0" encoding="utf-8"?>
<p:tagLst xmlns:a="http://schemas.openxmlformats.org/drawingml/2006/main" xmlns:r="http://schemas.openxmlformats.org/officeDocument/2006/relationships" xmlns:p="http://schemas.openxmlformats.org/presentationml/2006/main">
  <p:tag name="AS_UNIQUEID" val="3772"/>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24.xml><?xml version="1.0" encoding="utf-8"?>
<p:tagLst xmlns:a="http://schemas.openxmlformats.org/drawingml/2006/main" xmlns:r="http://schemas.openxmlformats.org/officeDocument/2006/relationships" xmlns:p="http://schemas.openxmlformats.org/presentationml/2006/main">
  <p:tag name="AS_UNIQUEID" val="3773"/>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25.xml><?xml version="1.0" encoding="utf-8"?>
<p:tagLst xmlns:a="http://schemas.openxmlformats.org/drawingml/2006/main" xmlns:r="http://schemas.openxmlformats.org/officeDocument/2006/relationships" xmlns:p="http://schemas.openxmlformats.org/presentationml/2006/main">
  <p:tag name="AS_UNIQUEID" val="3774"/>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26.xml><?xml version="1.0" encoding="utf-8"?>
<p:tagLst xmlns:a="http://schemas.openxmlformats.org/drawingml/2006/main" xmlns:r="http://schemas.openxmlformats.org/officeDocument/2006/relationships" xmlns:p="http://schemas.openxmlformats.org/presentationml/2006/main">
  <p:tag name="AS_UNIQUEID" val="3775"/>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27.xml><?xml version="1.0" encoding="utf-8"?>
<p:tagLst xmlns:a="http://schemas.openxmlformats.org/drawingml/2006/main" xmlns:r="http://schemas.openxmlformats.org/officeDocument/2006/relationships" xmlns:p="http://schemas.openxmlformats.org/presentationml/2006/main">
  <p:tag name="AS_UNIQUEID" val="3777"/>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328.xml><?xml version="1.0" encoding="utf-8"?>
<p:tagLst xmlns:a="http://schemas.openxmlformats.org/drawingml/2006/main" xmlns:r="http://schemas.openxmlformats.org/officeDocument/2006/relationships" xmlns:p="http://schemas.openxmlformats.org/presentationml/2006/main">
  <p:tag name="AS_UNIQUEID" val="3778"/>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329.xml><?xml version="1.0" encoding="utf-8"?>
<p:tagLst xmlns:a="http://schemas.openxmlformats.org/drawingml/2006/main" xmlns:r="http://schemas.openxmlformats.org/officeDocument/2006/relationships" xmlns:p="http://schemas.openxmlformats.org/presentationml/2006/main">
  <p:tag name="AS_UNIQUEID" val="3779"/>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33.xml><?xml version="1.0" encoding="utf-8"?>
<p:tagLst xmlns:a="http://schemas.openxmlformats.org/drawingml/2006/main" xmlns:r="http://schemas.openxmlformats.org/officeDocument/2006/relationships" xmlns:p="http://schemas.openxmlformats.org/presentationml/2006/main">
  <p:tag name="AS_UNIQUEID" val="3477"/>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330.xml><?xml version="1.0" encoding="utf-8"?>
<p:tagLst xmlns:a="http://schemas.openxmlformats.org/drawingml/2006/main" xmlns:r="http://schemas.openxmlformats.org/officeDocument/2006/relationships" xmlns:p="http://schemas.openxmlformats.org/presentationml/2006/main">
  <p:tag name="AS_UNIQUEID" val="3780"/>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331.xml><?xml version="1.0" encoding="utf-8"?>
<p:tagLst xmlns:a="http://schemas.openxmlformats.org/drawingml/2006/main" xmlns:r="http://schemas.openxmlformats.org/officeDocument/2006/relationships" xmlns:p="http://schemas.openxmlformats.org/presentationml/2006/main">
  <p:tag name="AS_UNIQUEID" val="3781"/>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332.xml><?xml version="1.0" encoding="utf-8"?>
<p:tagLst xmlns:a="http://schemas.openxmlformats.org/drawingml/2006/main" xmlns:r="http://schemas.openxmlformats.org/officeDocument/2006/relationships" xmlns:p="http://schemas.openxmlformats.org/presentationml/2006/main">
  <p:tag name="AS_UNIQUEID" val="3783"/>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333.xml><?xml version="1.0" encoding="utf-8"?>
<p:tagLst xmlns:a="http://schemas.openxmlformats.org/drawingml/2006/main" xmlns:r="http://schemas.openxmlformats.org/officeDocument/2006/relationships" xmlns:p="http://schemas.openxmlformats.org/presentationml/2006/main">
  <p:tag name="AS_UNIQUEID" val="3784"/>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334.xml><?xml version="1.0" encoding="utf-8"?>
<p:tagLst xmlns:a="http://schemas.openxmlformats.org/drawingml/2006/main" xmlns:r="http://schemas.openxmlformats.org/officeDocument/2006/relationships" xmlns:p="http://schemas.openxmlformats.org/presentationml/2006/main">
  <p:tag name="AS_UNIQUEID" val="3785"/>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335.xml><?xml version="1.0" encoding="utf-8"?>
<p:tagLst xmlns:a="http://schemas.openxmlformats.org/drawingml/2006/main" xmlns:r="http://schemas.openxmlformats.org/officeDocument/2006/relationships" xmlns:p="http://schemas.openxmlformats.org/presentationml/2006/main">
  <p:tag name="AS_UNIQUEID" val="3786"/>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336.xml><?xml version="1.0" encoding="utf-8"?>
<p:tagLst xmlns:a="http://schemas.openxmlformats.org/drawingml/2006/main" xmlns:r="http://schemas.openxmlformats.org/officeDocument/2006/relationships" xmlns:p="http://schemas.openxmlformats.org/presentationml/2006/main">
  <p:tag name="AS_UNIQUEID" val="3788"/>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337.xml><?xml version="1.0" encoding="utf-8"?>
<p:tagLst xmlns:a="http://schemas.openxmlformats.org/drawingml/2006/main" xmlns:r="http://schemas.openxmlformats.org/officeDocument/2006/relationships" xmlns:p="http://schemas.openxmlformats.org/presentationml/2006/main">
  <p:tag name="AS_UNIQUEID" val="3789"/>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338.xml><?xml version="1.0" encoding="utf-8"?>
<p:tagLst xmlns:a="http://schemas.openxmlformats.org/drawingml/2006/main" xmlns:r="http://schemas.openxmlformats.org/officeDocument/2006/relationships" xmlns:p="http://schemas.openxmlformats.org/presentationml/2006/main">
  <p:tag name="AS_UNIQUEID" val="3790"/>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339.xml><?xml version="1.0" encoding="utf-8"?>
<p:tagLst xmlns:a="http://schemas.openxmlformats.org/drawingml/2006/main" xmlns:r="http://schemas.openxmlformats.org/officeDocument/2006/relationships" xmlns:p="http://schemas.openxmlformats.org/presentationml/2006/main">
  <p:tag name="AS_UNIQUEID" val="3791"/>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34.xml><?xml version="1.0" encoding="utf-8"?>
<p:tagLst xmlns:a="http://schemas.openxmlformats.org/drawingml/2006/main" xmlns:r="http://schemas.openxmlformats.org/officeDocument/2006/relationships" xmlns:p="http://schemas.openxmlformats.org/presentationml/2006/main">
  <p:tag name="AS_UNIQUEID" val="3478"/>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340.xml><?xml version="1.0" encoding="utf-8"?>
<p:tagLst xmlns:a="http://schemas.openxmlformats.org/drawingml/2006/main" xmlns:r="http://schemas.openxmlformats.org/officeDocument/2006/relationships" xmlns:p="http://schemas.openxmlformats.org/presentationml/2006/main">
  <p:tag name="AS_UNIQUEID" val="3792"/>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341.xml><?xml version="1.0" encoding="utf-8"?>
<p:tagLst xmlns:a="http://schemas.openxmlformats.org/drawingml/2006/main" xmlns:r="http://schemas.openxmlformats.org/officeDocument/2006/relationships" xmlns:p="http://schemas.openxmlformats.org/presentationml/2006/main">
  <p:tag name="AS_UNIQUEID" val="3794"/>
</p:tagLst>
</file>

<file path=ppt/tags/tag342.xml><?xml version="1.0" encoding="utf-8"?>
<p:tagLst xmlns:a="http://schemas.openxmlformats.org/drawingml/2006/main" xmlns:r="http://schemas.openxmlformats.org/officeDocument/2006/relationships" xmlns:p="http://schemas.openxmlformats.org/presentationml/2006/main">
  <p:tag name="AS_UNIQUEID" val="3795"/>
</p:tagLst>
</file>

<file path=ppt/tags/tag343.xml><?xml version="1.0" encoding="utf-8"?>
<p:tagLst xmlns:a="http://schemas.openxmlformats.org/drawingml/2006/main" xmlns:r="http://schemas.openxmlformats.org/officeDocument/2006/relationships" xmlns:p="http://schemas.openxmlformats.org/presentationml/2006/main">
  <p:tag name="AS_UNIQUEID" val="3796"/>
</p:tagLst>
</file>

<file path=ppt/tags/tag344.xml><?xml version="1.0" encoding="utf-8"?>
<p:tagLst xmlns:a="http://schemas.openxmlformats.org/drawingml/2006/main" xmlns:r="http://schemas.openxmlformats.org/officeDocument/2006/relationships" xmlns:p="http://schemas.openxmlformats.org/presentationml/2006/main">
  <p:tag name="AS_UNIQUEID" val="242"/>
</p:tagLst>
</file>

<file path=ppt/tags/tag345.xml><?xml version="1.0" encoding="utf-8"?>
<p:tagLst xmlns:a="http://schemas.openxmlformats.org/drawingml/2006/main" xmlns:r="http://schemas.openxmlformats.org/officeDocument/2006/relationships" xmlns:p="http://schemas.openxmlformats.org/presentationml/2006/main">
  <p:tag name="AS_UNIQUEID" val="3798"/>
</p:tagLst>
</file>

<file path=ppt/tags/tag346.xml><?xml version="1.0" encoding="utf-8"?>
<p:tagLst xmlns:a="http://schemas.openxmlformats.org/drawingml/2006/main" xmlns:r="http://schemas.openxmlformats.org/officeDocument/2006/relationships" xmlns:p="http://schemas.openxmlformats.org/presentationml/2006/main">
  <p:tag name="AS_UNIQUEID" val="3799"/>
</p:tagLst>
</file>

<file path=ppt/tags/tag347.xml><?xml version="1.0" encoding="utf-8"?>
<p:tagLst xmlns:a="http://schemas.openxmlformats.org/drawingml/2006/main" xmlns:r="http://schemas.openxmlformats.org/officeDocument/2006/relationships" xmlns:p="http://schemas.openxmlformats.org/presentationml/2006/main">
  <p:tag name="AS_UNIQUEID" val="3800"/>
</p:tagLst>
</file>

<file path=ppt/tags/tag348.xml><?xml version="1.0" encoding="utf-8"?>
<p:tagLst xmlns:a="http://schemas.openxmlformats.org/drawingml/2006/main" xmlns:r="http://schemas.openxmlformats.org/officeDocument/2006/relationships" xmlns:p="http://schemas.openxmlformats.org/presentationml/2006/main">
  <p:tag name="AS_UNIQUEID" val="242"/>
</p:tagLst>
</file>

<file path=ppt/tags/tag349.xml><?xml version="1.0" encoding="utf-8"?>
<p:tagLst xmlns:a="http://schemas.openxmlformats.org/drawingml/2006/main" xmlns:r="http://schemas.openxmlformats.org/officeDocument/2006/relationships" xmlns:p="http://schemas.openxmlformats.org/presentationml/2006/main">
  <p:tag name="AS_UNIQUEID" val="3802"/>
</p:tagLst>
</file>

<file path=ppt/tags/tag35.xml><?xml version="1.0" encoding="utf-8"?>
<p:tagLst xmlns:a="http://schemas.openxmlformats.org/drawingml/2006/main" xmlns:r="http://schemas.openxmlformats.org/officeDocument/2006/relationships" xmlns:p="http://schemas.openxmlformats.org/presentationml/2006/main">
  <p:tag name="AS_UNIQUEID" val="3480"/>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50.xml><?xml version="1.0" encoding="utf-8"?>
<p:tagLst xmlns:a="http://schemas.openxmlformats.org/drawingml/2006/main" xmlns:r="http://schemas.openxmlformats.org/officeDocument/2006/relationships" xmlns:p="http://schemas.openxmlformats.org/presentationml/2006/main">
  <p:tag name="AS_UNIQUEID" val="3803"/>
</p:tagLst>
</file>

<file path=ppt/tags/tag351.xml><?xml version="1.0" encoding="utf-8"?>
<p:tagLst xmlns:a="http://schemas.openxmlformats.org/drawingml/2006/main" xmlns:r="http://schemas.openxmlformats.org/officeDocument/2006/relationships" xmlns:p="http://schemas.openxmlformats.org/presentationml/2006/main">
  <p:tag name="AS_UNIQUEID" val="3804"/>
</p:tagLst>
</file>

<file path=ppt/tags/tag352.xml><?xml version="1.0" encoding="utf-8"?>
<p:tagLst xmlns:a="http://schemas.openxmlformats.org/drawingml/2006/main" xmlns:r="http://schemas.openxmlformats.org/officeDocument/2006/relationships" xmlns:p="http://schemas.openxmlformats.org/presentationml/2006/main">
  <p:tag name="AS_UNIQUEID" val="3805"/>
</p:tagLst>
</file>

<file path=ppt/tags/tag353.xml><?xml version="1.0" encoding="utf-8"?>
<p:tagLst xmlns:a="http://schemas.openxmlformats.org/drawingml/2006/main" xmlns:r="http://schemas.openxmlformats.org/officeDocument/2006/relationships" xmlns:p="http://schemas.openxmlformats.org/presentationml/2006/main">
  <p:tag name="AS_UNIQUEID" val="3806"/>
</p:tagLst>
</file>

<file path=ppt/tags/tag354.xml><?xml version="1.0" encoding="utf-8"?>
<p:tagLst xmlns:a="http://schemas.openxmlformats.org/drawingml/2006/main" xmlns:r="http://schemas.openxmlformats.org/officeDocument/2006/relationships" xmlns:p="http://schemas.openxmlformats.org/presentationml/2006/main">
  <p:tag name="AS_UNIQUEID" val="3807"/>
</p:tagLst>
</file>

<file path=ppt/tags/tag355.xml><?xml version="1.0" encoding="utf-8"?>
<p:tagLst xmlns:a="http://schemas.openxmlformats.org/drawingml/2006/main" xmlns:r="http://schemas.openxmlformats.org/officeDocument/2006/relationships" xmlns:p="http://schemas.openxmlformats.org/presentationml/2006/main">
  <p:tag name="AS_UNIQUEID" val="3809"/>
</p:tagLst>
</file>

<file path=ppt/tags/tag356.xml><?xml version="1.0" encoding="utf-8"?>
<p:tagLst xmlns:a="http://schemas.openxmlformats.org/drawingml/2006/main" xmlns:r="http://schemas.openxmlformats.org/officeDocument/2006/relationships" xmlns:p="http://schemas.openxmlformats.org/presentationml/2006/main">
  <p:tag name="AS_UNIQUEID" val="3810"/>
</p:tagLst>
</file>

<file path=ppt/tags/tag357.xml><?xml version="1.0" encoding="utf-8"?>
<p:tagLst xmlns:a="http://schemas.openxmlformats.org/drawingml/2006/main" xmlns:r="http://schemas.openxmlformats.org/officeDocument/2006/relationships" xmlns:p="http://schemas.openxmlformats.org/presentationml/2006/main">
  <p:tag name="AS_UNIQUEID" val="3811"/>
</p:tagLst>
</file>

<file path=ppt/tags/tag358.xml><?xml version="1.0" encoding="utf-8"?>
<p:tagLst xmlns:a="http://schemas.openxmlformats.org/drawingml/2006/main" xmlns:r="http://schemas.openxmlformats.org/officeDocument/2006/relationships" xmlns:p="http://schemas.openxmlformats.org/presentationml/2006/main">
  <p:tag name="AS_UNIQUEID" val="3812"/>
</p:tagLst>
</file>

<file path=ppt/tags/tag359.xml><?xml version="1.0" encoding="utf-8"?>
<p:tagLst xmlns:a="http://schemas.openxmlformats.org/drawingml/2006/main" xmlns:r="http://schemas.openxmlformats.org/officeDocument/2006/relationships" xmlns:p="http://schemas.openxmlformats.org/presentationml/2006/main">
  <p:tag name="AS_UNIQUEID" val="3813"/>
</p:tagLst>
</file>

<file path=ppt/tags/tag36.xml><?xml version="1.0" encoding="utf-8"?>
<p:tagLst xmlns:a="http://schemas.openxmlformats.org/drawingml/2006/main" xmlns:r="http://schemas.openxmlformats.org/officeDocument/2006/relationships" xmlns:p="http://schemas.openxmlformats.org/presentationml/2006/main">
  <p:tag name="AS_UNIQUEID" val="3481"/>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60.xml><?xml version="1.0" encoding="utf-8"?>
<p:tagLst xmlns:a="http://schemas.openxmlformats.org/drawingml/2006/main" xmlns:r="http://schemas.openxmlformats.org/officeDocument/2006/relationships" xmlns:p="http://schemas.openxmlformats.org/presentationml/2006/main">
  <p:tag name="AS_UNIQUEID" val="3814"/>
</p:tagLst>
</file>

<file path=ppt/tags/tag361.xml><?xml version="1.0" encoding="utf-8"?>
<p:tagLst xmlns:a="http://schemas.openxmlformats.org/drawingml/2006/main" xmlns:r="http://schemas.openxmlformats.org/officeDocument/2006/relationships" xmlns:p="http://schemas.openxmlformats.org/presentationml/2006/main">
  <p:tag name="AS_UNIQUEID" val="3816"/>
</p:tagLst>
</file>

<file path=ppt/tags/tag362.xml><?xml version="1.0" encoding="utf-8"?>
<p:tagLst xmlns:a="http://schemas.openxmlformats.org/drawingml/2006/main" xmlns:r="http://schemas.openxmlformats.org/officeDocument/2006/relationships" xmlns:p="http://schemas.openxmlformats.org/presentationml/2006/main">
  <p:tag name="AS_UNIQUEID" val="3817"/>
</p:tagLst>
</file>

<file path=ppt/tags/tag363.xml><?xml version="1.0" encoding="utf-8"?>
<p:tagLst xmlns:a="http://schemas.openxmlformats.org/drawingml/2006/main" xmlns:r="http://schemas.openxmlformats.org/officeDocument/2006/relationships" xmlns:p="http://schemas.openxmlformats.org/presentationml/2006/main">
  <p:tag name="AS_UNIQUEID" val="3818"/>
</p:tagLst>
</file>

<file path=ppt/tags/tag364.xml><?xml version="1.0" encoding="utf-8"?>
<p:tagLst xmlns:a="http://schemas.openxmlformats.org/drawingml/2006/main" xmlns:r="http://schemas.openxmlformats.org/officeDocument/2006/relationships" xmlns:p="http://schemas.openxmlformats.org/presentationml/2006/main">
  <p:tag name="AS_UNIQUEID" val="3819"/>
</p:tagLst>
</file>

<file path=ppt/tags/tag365.xml><?xml version="1.0" encoding="utf-8"?>
<p:tagLst xmlns:a="http://schemas.openxmlformats.org/drawingml/2006/main" xmlns:r="http://schemas.openxmlformats.org/officeDocument/2006/relationships" xmlns:p="http://schemas.openxmlformats.org/presentationml/2006/main">
  <p:tag name="AS_UNIQUEID" val="3820"/>
</p:tagLst>
</file>

<file path=ppt/tags/tag366.xml><?xml version="1.0" encoding="utf-8"?>
<p:tagLst xmlns:a="http://schemas.openxmlformats.org/drawingml/2006/main" xmlns:r="http://schemas.openxmlformats.org/officeDocument/2006/relationships" xmlns:p="http://schemas.openxmlformats.org/presentationml/2006/main">
  <p:tag name="AS_UNIQUEID" val="3821"/>
</p:tagLst>
</file>

<file path=ppt/tags/tag367.xml><?xml version="1.0" encoding="utf-8"?>
<p:tagLst xmlns:a="http://schemas.openxmlformats.org/drawingml/2006/main" xmlns:r="http://schemas.openxmlformats.org/officeDocument/2006/relationships" xmlns:p="http://schemas.openxmlformats.org/presentationml/2006/main">
  <p:tag name="AS_UNIQUEID" val="3822"/>
</p:tagLst>
</file>

<file path=ppt/tags/tag368.xml><?xml version="1.0" encoding="utf-8"?>
<p:tagLst xmlns:a="http://schemas.openxmlformats.org/drawingml/2006/main" xmlns:r="http://schemas.openxmlformats.org/officeDocument/2006/relationships" xmlns:p="http://schemas.openxmlformats.org/presentationml/2006/main">
  <p:tag name="AS_UNIQUEID" val="3823"/>
</p:tagLst>
</file>

<file path=ppt/tags/tag369.xml><?xml version="1.0" encoding="utf-8"?>
<p:tagLst xmlns:a="http://schemas.openxmlformats.org/drawingml/2006/main" xmlns:r="http://schemas.openxmlformats.org/officeDocument/2006/relationships" xmlns:p="http://schemas.openxmlformats.org/presentationml/2006/main">
  <p:tag name="AS_UNIQUEID" val="3824"/>
</p:tagLst>
</file>

<file path=ppt/tags/tag37.xml><?xml version="1.0" encoding="utf-8"?>
<p:tagLst xmlns:a="http://schemas.openxmlformats.org/drawingml/2006/main" xmlns:r="http://schemas.openxmlformats.org/officeDocument/2006/relationships" xmlns:p="http://schemas.openxmlformats.org/presentationml/2006/main">
  <p:tag name="AS_UNIQUEID" val="348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70.xml><?xml version="1.0" encoding="utf-8"?>
<p:tagLst xmlns:a="http://schemas.openxmlformats.org/drawingml/2006/main" xmlns:r="http://schemas.openxmlformats.org/officeDocument/2006/relationships" xmlns:p="http://schemas.openxmlformats.org/presentationml/2006/main">
  <p:tag name="AS_UNIQUEID" val="3826"/>
</p:tagLst>
</file>

<file path=ppt/tags/tag371.xml><?xml version="1.0" encoding="utf-8"?>
<p:tagLst xmlns:a="http://schemas.openxmlformats.org/drawingml/2006/main" xmlns:r="http://schemas.openxmlformats.org/officeDocument/2006/relationships" xmlns:p="http://schemas.openxmlformats.org/presentationml/2006/main">
  <p:tag name="AS_UNIQUEID" val="3827"/>
</p:tagLst>
</file>

<file path=ppt/tags/tag372.xml><?xml version="1.0" encoding="utf-8"?>
<p:tagLst xmlns:a="http://schemas.openxmlformats.org/drawingml/2006/main" xmlns:r="http://schemas.openxmlformats.org/officeDocument/2006/relationships" xmlns:p="http://schemas.openxmlformats.org/presentationml/2006/main">
  <p:tag name="AS_UNIQUEID" val="3828"/>
</p:tagLst>
</file>

<file path=ppt/tags/tag373.xml><?xml version="1.0" encoding="utf-8"?>
<p:tagLst xmlns:a="http://schemas.openxmlformats.org/drawingml/2006/main" xmlns:r="http://schemas.openxmlformats.org/officeDocument/2006/relationships" xmlns:p="http://schemas.openxmlformats.org/presentationml/2006/main">
  <p:tag name="AS_UNIQUEID" val="3829"/>
</p:tagLst>
</file>

<file path=ppt/tags/tag374.xml><?xml version="1.0" encoding="utf-8"?>
<p:tagLst xmlns:a="http://schemas.openxmlformats.org/drawingml/2006/main" xmlns:r="http://schemas.openxmlformats.org/officeDocument/2006/relationships" xmlns:p="http://schemas.openxmlformats.org/presentationml/2006/main">
  <p:tag name="AS_UNIQUEID" val="3830"/>
</p:tagLst>
</file>

<file path=ppt/tags/tag375.xml><?xml version="1.0" encoding="utf-8"?>
<p:tagLst xmlns:a="http://schemas.openxmlformats.org/drawingml/2006/main" xmlns:r="http://schemas.openxmlformats.org/officeDocument/2006/relationships" xmlns:p="http://schemas.openxmlformats.org/presentationml/2006/main">
  <p:tag name="AS_UNIQUEID" val="3831"/>
</p:tagLst>
</file>

<file path=ppt/tags/tag376.xml><?xml version="1.0" encoding="utf-8"?>
<p:tagLst xmlns:a="http://schemas.openxmlformats.org/drawingml/2006/main" xmlns:r="http://schemas.openxmlformats.org/officeDocument/2006/relationships" xmlns:p="http://schemas.openxmlformats.org/presentationml/2006/main">
  <p:tag name="AS_UNIQUEID" val="3832"/>
</p:tagLst>
</file>

<file path=ppt/tags/tag377.xml><?xml version="1.0" encoding="utf-8"?>
<p:tagLst xmlns:a="http://schemas.openxmlformats.org/drawingml/2006/main" xmlns:r="http://schemas.openxmlformats.org/officeDocument/2006/relationships" xmlns:p="http://schemas.openxmlformats.org/presentationml/2006/main">
  <p:tag name="AS_UNIQUEID" val="3833"/>
</p:tagLst>
</file>

<file path=ppt/tags/tag378.xml><?xml version="1.0" encoding="utf-8"?>
<p:tagLst xmlns:a="http://schemas.openxmlformats.org/drawingml/2006/main" xmlns:r="http://schemas.openxmlformats.org/officeDocument/2006/relationships" xmlns:p="http://schemas.openxmlformats.org/presentationml/2006/main">
  <p:tag name="AS_UNIQUEID" val="3834"/>
</p:tagLst>
</file>

<file path=ppt/tags/tag379.xml><?xml version="1.0" encoding="utf-8"?>
<p:tagLst xmlns:a="http://schemas.openxmlformats.org/drawingml/2006/main" xmlns:r="http://schemas.openxmlformats.org/officeDocument/2006/relationships" xmlns:p="http://schemas.openxmlformats.org/presentationml/2006/main">
  <p:tag name="AS_UNIQUEID" val="3836"/>
</p:tagLst>
</file>

<file path=ppt/tags/tag38.xml><?xml version="1.0" encoding="utf-8"?>
<p:tagLst xmlns:a="http://schemas.openxmlformats.org/drawingml/2006/main" xmlns:r="http://schemas.openxmlformats.org/officeDocument/2006/relationships" xmlns:p="http://schemas.openxmlformats.org/presentationml/2006/main">
  <p:tag name="AS_UNIQUEID" val="348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80.xml><?xml version="1.0" encoding="utf-8"?>
<p:tagLst xmlns:a="http://schemas.openxmlformats.org/drawingml/2006/main" xmlns:r="http://schemas.openxmlformats.org/officeDocument/2006/relationships" xmlns:p="http://schemas.openxmlformats.org/presentationml/2006/main">
  <p:tag name="AS_UNIQUEID" val="3837"/>
</p:tagLst>
</file>

<file path=ppt/tags/tag381.xml><?xml version="1.0" encoding="utf-8"?>
<p:tagLst xmlns:a="http://schemas.openxmlformats.org/drawingml/2006/main" xmlns:r="http://schemas.openxmlformats.org/officeDocument/2006/relationships" xmlns:p="http://schemas.openxmlformats.org/presentationml/2006/main">
  <p:tag name="AS_UNIQUEID" val="3838"/>
</p:tagLst>
</file>

<file path=ppt/tags/tag382.xml><?xml version="1.0" encoding="utf-8"?>
<p:tagLst xmlns:a="http://schemas.openxmlformats.org/drawingml/2006/main" xmlns:r="http://schemas.openxmlformats.org/officeDocument/2006/relationships" xmlns:p="http://schemas.openxmlformats.org/presentationml/2006/main">
  <p:tag name="AS_UNIQUEID" val="1433"/>
</p:tagLst>
</file>

<file path=ppt/tags/tag383.xml><?xml version="1.0" encoding="utf-8"?>
<p:tagLst xmlns:a="http://schemas.openxmlformats.org/drawingml/2006/main" xmlns:r="http://schemas.openxmlformats.org/officeDocument/2006/relationships" xmlns:p="http://schemas.openxmlformats.org/presentationml/2006/main">
  <p:tag name="AS_UNIQUEID" val="3843"/>
</p:tagLst>
</file>

<file path=ppt/tags/tag384.xml><?xml version="1.0" encoding="utf-8"?>
<p:tagLst xmlns:a="http://schemas.openxmlformats.org/drawingml/2006/main" xmlns:r="http://schemas.openxmlformats.org/officeDocument/2006/relationships" xmlns:p="http://schemas.openxmlformats.org/presentationml/2006/main">
  <p:tag name="AS_UNIQUEID" val="3844"/>
</p:tagLst>
</file>

<file path=ppt/tags/tag385.xml><?xml version="1.0" encoding="utf-8"?>
<p:tagLst xmlns:a="http://schemas.openxmlformats.org/drawingml/2006/main" xmlns:r="http://schemas.openxmlformats.org/officeDocument/2006/relationships" xmlns:p="http://schemas.openxmlformats.org/presentationml/2006/main">
  <p:tag name="AS_UNIQUEID" val="3845"/>
</p:tagLst>
</file>

<file path=ppt/tags/tag386.xml><?xml version="1.0" encoding="utf-8"?>
<p:tagLst xmlns:a="http://schemas.openxmlformats.org/drawingml/2006/main" xmlns:r="http://schemas.openxmlformats.org/officeDocument/2006/relationships" xmlns:p="http://schemas.openxmlformats.org/presentationml/2006/main">
  <p:tag name="AS_UNIQUEID" val="1849"/>
  <p:tag name="KSO_WM_BEAUTIFY_FLAG" val=""/>
  <p:tag name="KSO_WM_UNIT_PLACING_PICTURE_USER_VIEWPORT" val="{&quot;height&quot;:7905,&quot;width&quot;:10781.8}"/>
</p:tagLst>
</file>

<file path=ppt/tags/tag387.xml><?xml version="1.0" encoding="utf-8"?>
<p:tagLst xmlns:a="http://schemas.openxmlformats.org/drawingml/2006/main" xmlns:r="http://schemas.openxmlformats.org/officeDocument/2006/relationships" xmlns:p="http://schemas.openxmlformats.org/presentationml/2006/main">
  <p:tag name="AS_UNIQUEID" val="1370"/>
</p:tagLst>
</file>

<file path=ppt/tags/tag388.xml><?xml version="1.0" encoding="utf-8"?>
<p:tagLst xmlns:a="http://schemas.openxmlformats.org/drawingml/2006/main" xmlns:r="http://schemas.openxmlformats.org/officeDocument/2006/relationships" xmlns:p="http://schemas.openxmlformats.org/presentationml/2006/main">
  <p:tag name="AS_UNIQUEID" val="1371"/>
</p:tagLst>
</file>

<file path=ppt/tags/tag389.xml><?xml version="1.0" encoding="utf-8"?>
<p:tagLst xmlns:a="http://schemas.openxmlformats.org/drawingml/2006/main" xmlns:r="http://schemas.openxmlformats.org/officeDocument/2006/relationships" xmlns:p="http://schemas.openxmlformats.org/presentationml/2006/main">
  <p:tag name="AS_UNIQUEID" val="1372"/>
</p:tagLst>
</file>

<file path=ppt/tags/tag39.xml><?xml version="1.0" encoding="utf-8"?>
<p:tagLst xmlns:a="http://schemas.openxmlformats.org/drawingml/2006/main" xmlns:r="http://schemas.openxmlformats.org/officeDocument/2006/relationships" xmlns:p="http://schemas.openxmlformats.org/presentationml/2006/main">
  <p:tag name="AS_UNIQUEID" val="348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90.xml><?xml version="1.0" encoding="utf-8"?>
<p:tagLst xmlns:a="http://schemas.openxmlformats.org/drawingml/2006/main" xmlns:r="http://schemas.openxmlformats.org/officeDocument/2006/relationships" xmlns:p="http://schemas.openxmlformats.org/presentationml/2006/main">
  <p:tag name="AS_UNIQUEID" val="1373"/>
</p:tagLst>
</file>

<file path=ppt/tags/tag391.xml><?xml version="1.0" encoding="utf-8"?>
<p:tagLst xmlns:a="http://schemas.openxmlformats.org/drawingml/2006/main" xmlns:r="http://schemas.openxmlformats.org/officeDocument/2006/relationships" xmlns:p="http://schemas.openxmlformats.org/presentationml/2006/main">
  <p:tag name="AS_UNIQUEID" val="3857"/>
</p:tagLst>
</file>

<file path=ppt/tags/tag392.xml><?xml version="1.0" encoding="utf-8"?>
<p:tagLst xmlns:a="http://schemas.openxmlformats.org/drawingml/2006/main" xmlns:r="http://schemas.openxmlformats.org/officeDocument/2006/relationships" xmlns:p="http://schemas.openxmlformats.org/presentationml/2006/main">
  <p:tag name="AS_UNIQUEID" val="3858"/>
</p:tagLst>
</file>

<file path=ppt/tags/tag393.xml><?xml version="1.0" encoding="utf-8"?>
<p:tagLst xmlns:a="http://schemas.openxmlformats.org/drawingml/2006/main" xmlns:r="http://schemas.openxmlformats.org/officeDocument/2006/relationships" xmlns:p="http://schemas.openxmlformats.org/presentationml/2006/main">
  <p:tag name="AS_UNIQUEID" val="3859"/>
</p:tagLst>
</file>

<file path=ppt/tags/tag394.xml><?xml version="1.0" encoding="utf-8"?>
<p:tagLst xmlns:a="http://schemas.openxmlformats.org/drawingml/2006/main" xmlns:r="http://schemas.openxmlformats.org/officeDocument/2006/relationships" xmlns:p="http://schemas.openxmlformats.org/presentationml/2006/main">
  <p:tag name="AS_UNIQUEID" val="3860"/>
</p:tagLst>
</file>

<file path=ppt/tags/tag395.xml><?xml version="1.0" encoding="utf-8"?>
<p:tagLst xmlns:a="http://schemas.openxmlformats.org/drawingml/2006/main" xmlns:r="http://schemas.openxmlformats.org/officeDocument/2006/relationships" xmlns:p="http://schemas.openxmlformats.org/presentationml/2006/main">
  <p:tag name="AS_UNIQUEID" val="3861"/>
</p:tagLst>
</file>

<file path=ppt/tags/tag396.xml><?xml version="1.0" encoding="utf-8"?>
<p:tagLst xmlns:a="http://schemas.openxmlformats.org/drawingml/2006/main" xmlns:r="http://schemas.openxmlformats.org/officeDocument/2006/relationships" xmlns:p="http://schemas.openxmlformats.org/presentationml/2006/main">
  <p:tag name="AS_UNIQUEID" val="3862"/>
</p:tagLst>
</file>

<file path=ppt/tags/tag397.xml><?xml version="1.0" encoding="utf-8"?>
<p:tagLst xmlns:a="http://schemas.openxmlformats.org/drawingml/2006/main" xmlns:r="http://schemas.openxmlformats.org/officeDocument/2006/relationships" xmlns:p="http://schemas.openxmlformats.org/presentationml/2006/main">
  <p:tag name="AS_UNIQUEID" val="3873"/>
</p:tagLst>
</file>

<file path=ppt/tags/tag398.xml><?xml version="1.0" encoding="utf-8"?>
<p:tagLst xmlns:a="http://schemas.openxmlformats.org/drawingml/2006/main" xmlns:r="http://schemas.openxmlformats.org/officeDocument/2006/relationships" xmlns:p="http://schemas.openxmlformats.org/presentationml/2006/main">
  <p:tag name="AS_UNIQUEID" val="3874"/>
</p:tagLst>
</file>

<file path=ppt/tags/tag399.xml><?xml version="1.0" encoding="utf-8"?>
<p:tagLst xmlns:a="http://schemas.openxmlformats.org/drawingml/2006/main" xmlns:r="http://schemas.openxmlformats.org/officeDocument/2006/relationships" xmlns:p="http://schemas.openxmlformats.org/presentationml/2006/main">
  <p:tag name="AS_UNIQUEID" val="3875"/>
</p:tagLst>
</file>

<file path=ppt/tags/tag4.xml><?xml version="1.0" encoding="utf-8"?>
<p:tagLst xmlns:a="http://schemas.openxmlformats.org/drawingml/2006/main" xmlns:r="http://schemas.openxmlformats.org/officeDocument/2006/relationships" xmlns:p="http://schemas.openxmlformats.org/presentationml/2006/main">
  <p:tag name="AS_UNIQUEID" val="3851"/>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_0**"/>
  <p:tag name="KSO_WM_UNIT_LAYERLEVEL" val="1"/>
</p:tagLst>
</file>

<file path=ppt/tags/tag40.xml><?xml version="1.0" encoding="utf-8"?>
<p:tagLst xmlns:a="http://schemas.openxmlformats.org/drawingml/2006/main" xmlns:r="http://schemas.openxmlformats.org/officeDocument/2006/relationships" xmlns:p="http://schemas.openxmlformats.org/presentationml/2006/main">
  <p:tag name="AS_UNIQUEID" val="3485"/>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400.xml><?xml version="1.0" encoding="utf-8"?>
<p:tagLst xmlns:a="http://schemas.openxmlformats.org/drawingml/2006/main" xmlns:r="http://schemas.openxmlformats.org/officeDocument/2006/relationships" xmlns:p="http://schemas.openxmlformats.org/presentationml/2006/main">
  <p:tag name="AS_UNIQUEID" val="3878"/>
  <p:tag name="KSO_WM_UNIT_PLACING_PICTURE_USER_VIEWPORT" val="{&quot;height&quot;:749,&quot;width&quot;:4202}"/>
</p:tagLst>
</file>

<file path=ppt/tags/tag401.xml><?xml version="1.0" encoding="utf-8"?>
<p:tagLst xmlns:a="http://schemas.openxmlformats.org/drawingml/2006/main" xmlns:r="http://schemas.openxmlformats.org/officeDocument/2006/relationships" xmlns:p="http://schemas.openxmlformats.org/presentationml/2006/main">
  <p:tag name="AS_UNIQUEID" val="3879"/>
</p:tagLst>
</file>

<file path=ppt/tags/tag402.xml><?xml version="1.0" encoding="utf-8"?>
<p:tagLst xmlns:a="http://schemas.openxmlformats.org/drawingml/2006/main" xmlns:r="http://schemas.openxmlformats.org/officeDocument/2006/relationships" xmlns:p="http://schemas.openxmlformats.org/presentationml/2006/main">
  <p:tag name="AS_UNIQUEID" val="3882"/>
</p:tagLst>
</file>

<file path=ppt/tags/tag403.xml><?xml version="1.0" encoding="utf-8"?>
<p:tagLst xmlns:a="http://schemas.openxmlformats.org/drawingml/2006/main" xmlns:r="http://schemas.openxmlformats.org/officeDocument/2006/relationships" xmlns:p="http://schemas.openxmlformats.org/presentationml/2006/main">
  <p:tag name="AS_UNIQUEID" val="3885"/>
</p:tagLst>
</file>

<file path=ppt/tags/tag404.xml><?xml version="1.0" encoding="utf-8"?>
<p:tagLst xmlns:a="http://schemas.openxmlformats.org/drawingml/2006/main" xmlns:r="http://schemas.openxmlformats.org/officeDocument/2006/relationships" xmlns:p="http://schemas.openxmlformats.org/presentationml/2006/main">
  <p:tag name="AS_UNIQUEID" val="3886"/>
</p:tagLst>
</file>

<file path=ppt/tags/tag405.xml><?xml version="1.0" encoding="utf-8"?>
<p:tagLst xmlns:a="http://schemas.openxmlformats.org/drawingml/2006/main" xmlns:r="http://schemas.openxmlformats.org/officeDocument/2006/relationships" xmlns:p="http://schemas.openxmlformats.org/presentationml/2006/main">
  <p:tag name="AS_UNIQUEID" val="3891"/>
</p:tagLst>
</file>

<file path=ppt/tags/tag406.xml><?xml version="1.0" encoding="utf-8"?>
<p:tagLst xmlns:a="http://schemas.openxmlformats.org/drawingml/2006/main" xmlns:r="http://schemas.openxmlformats.org/officeDocument/2006/relationships" xmlns:p="http://schemas.openxmlformats.org/presentationml/2006/main">
  <p:tag name="AS_UNIQUEID" val="3896"/>
</p:tagLst>
</file>

<file path=ppt/tags/tag407.xml><?xml version="1.0" encoding="utf-8"?>
<p:tagLst xmlns:a="http://schemas.openxmlformats.org/drawingml/2006/main" xmlns:r="http://schemas.openxmlformats.org/officeDocument/2006/relationships" xmlns:p="http://schemas.openxmlformats.org/presentationml/2006/main">
  <p:tag name="AS_UNIQUEID" val="3901"/>
</p:tagLst>
</file>

<file path=ppt/tags/tag408.xml><?xml version="1.0" encoding="utf-8"?>
<p:tagLst xmlns:a="http://schemas.openxmlformats.org/drawingml/2006/main" xmlns:r="http://schemas.openxmlformats.org/officeDocument/2006/relationships" xmlns:p="http://schemas.openxmlformats.org/presentationml/2006/main">
  <p:tag name="AS_UNIQUEID" val="3906"/>
</p:tagLst>
</file>

<file path=ppt/tags/tag409.xml><?xml version="1.0" encoding="utf-8"?>
<p:tagLst xmlns:a="http://schemas.openxmlformats.org/drawingml/2006/main" xmlns:r="http://schemas.openxmlformats.org/officeDocument/2006/relationships" xmlns:p="http://schemas.openxmlformats.org/presentationml/2006/main">
  <p:tag name="AS_UNIQUEID" val="3911"/>
</p:tagLst>
</file>

<file path=ppt/tags/tag41.xml><?xml version="1.0" encoding="utf-8"?>
<p:tagLst xmlns:a="http://schemas.openxmlformats.org/drawingml/2006/main" xmlns:r="http://schemas.openxmlformats.org/officeDocument/2006/relationships" xmlns:p="http://schemas.openxmlformats.org/presentationml/2006/main">
  <p:tag name="AS_UNIQUEID" val="3486"/>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410.xml><?xml version="1.0" encoding="utf-8"?>
<p:tagLst xmlns:a="http://schemas.openxmlformats.org/drawingml/2006/main" xmlns:r="http://schemas.openxmlformats.org/officeDocument/2006/relationships" xmlns:p="http://schemas.openxmlformats.org/presentationml/2006/main">
  <p:tag name="AS_UNIQUEID" val="3916"/>
</p:tagLst>
</file>

<file path=ppt/tags/tag411.xml><?xml version="1.0" encoding="utf-8"?>
<p:tagLst xmlns:a="http://schemas.openxmlformats.org/drawingml/2006/main" xmlns:r="http://schemas.openxmlformats.org/officeDocument/2006/relationships" xmlns:p="http://schemas.openxmlformats.org/presentationml/2006/main">
  <p:tag name="AS_UNIQUEID" val="3921"/>
</p:tagLst>
</file>

<file path=ppt/tags/tag412.xml><?xml version="1.0" encoding="utf-8"?>
<p:tagLst xmlns:a="http://schemas.openxmlformats.org/drawingml/2006/main" xmlns:r="http://schemas.openxmlformats.org/officeDocument/2006/relationships" xmlns:p="http://schemas.openxmlformats.org/presentationml/2006/main">
  <p:tag name="AS_UNIQUEID" val="3926"/>
</p:tagLst>
</file>

<file path=ppt/tags/tag413.xml><?xml version="1.0" encoding="utf-8"?>
<p:tagLst xmlns:a="http://schemas.openxmlformats.org/drawingml/2006/main" xmlns:r="http://schemas.openxmlformats.org/officeDocument/2006/relationships" xmlns:p="http://schemas.openxmlformats.org/presentationml/2006/main">
  <p:tag name="AS_UNIQUEID" val="3927"/>
</p:tagLst>
</file>

<file path=ppt/tags/tag414.xml><?xml version="1.0" encoding="utf-8"?>
<p:tagLst xmlns:a="http://schemas.openxmlformats.org/drawingml/2006/main" xmlns:r="http://schemas.openxmlformats.org/officeDocument/2006/relationships" xmlns:p="http://schemas.openxmlformats.org/presentationml/2006/main">
  <p:tag name="AS_UNIQUEID" val="3930"/>
  <p:tag name="KSO_WM_BEAUTIFY_FLAG" val=""/>
</p:tagLst>
</file>

<file path=ppt/tags/tag415.xml><?xml version="1.0" encoding="utf-8"?>
<p:tagLst xmlns:a="http://schemas.openxmlformats.org/drawingml/2006/main" xmlns:r="http://schemas.openxmlformats.org/officeDocument/2006/relationships" xmlns:p="http://schemas.openxmlformats.org/presentationml/2006/main">
  <p:tag name="AS_UNIQUEID" val="3928"/>
  <p:tag name="KSO_WM_BEAUTIFY_FLAG" val=""/>
</p:tagLst>
</file>

<file path=ppt/tags/tag416.xml><?xml version="1.0" encoding="utf-8"?>
<p:tagLst xmlns:a="http://schemas.openxmlformats.org/drawingml/2006/main" xmlns:r="http://schemas.openxmlformats.org/officeDocument/2006/relationships" xmlns:p="http://schemas.openxmlformats.org/presentationml/2006/main">
  <p:tag name="AS_UNIQUEID" val="3929"/>
  <p:tag name="KSO_WM_BEAUTIFY_FLAG" val=""/>
</p:tagLst>
</file>

<file path=ppt/tags/tag417.xml><?xml version="1.0" encoding="utf-8"?>
<p:tagLst xmlns:a="http://schemas.openxmlformats.org/drawingml/2006/main" xmlns:r="http://schemas.openxmlformats.org/officeDocument/2006/relationships" xmlns:p="http://schemas.openxmlformats.org/presentationml/2006/main">
  <p:tag name="AS_UNIQUEID" val="3922"/>
</p:tagLst>
</file>

<file path=ppt/tags/tag418.xml><?xml version="1.0" encoding="utf-8"?>
<p:tagLst xmlns:a="http://schemas.openxmlformats.org/drawingml/2006/main" xmlns:r="http://schemas.openxmlformats.org/officeDocument/2006/relationships" xmlns:p="http://schemas.openxmlformats.org/presentationml/2006/main">
  <p:tag name="AS_UNIQUEID" val="3925"/>
  <p:tag name="KSO_WM_BEAUTIFY_FLAG" val=""/>
</p:tagLst>
</file>

<file path=ppt/tags/tag419.xml><?xml version="1.0" encoding="utf-8"?>
<p:tagLst xmlns:a="http://schemas.openxmlformats.org/drawingml/2006/main" xmlns:r="http://schemas.openxmlformats.org/officeDocument/2006/relationships" xmlns:p="http://schemas.openxmlformats.org/presentationml/2006/main">
  <p:tag name="AS_UNIQUEID" val="3923"/>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AS_UNIQUEID" val="3487"/>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420.xml><?xml version="1.0" encoding="utf-8"?>
<p:tagLst xmlns:a="http://schemas.openxmlformats.org/drawingml/2006/main" xmlns:r="http://schemas.openxmlformats.org/officeDocument/2006/relationships" xmlns:p="http://schemas.openxmlformats.org/presentationml/2006/main">
  <p:tag name="AS_UNIQUEID" val="3924"/>
  <p:tag name="KSO_WM_BEAUTIFY_FLAG" val=""/>
</p:tagLst>
</file>

<file path=ppt/tags/tag421.xml><?xml version="1.0" encoding="utf-8"?>
<p:tagLst xmlns:a="http://schemas.openxmlformats.org/drawingml/2006/main" xmlns:r="http://schemas.openxmlformats.org/officeDocument/2006/relationships" xmlns:p="http://schemas.openxmlformats.org/presentationml/2006/main">
  <p:tag name="AS_UNIQUEID" val="3917"/>
</p:tagLst>
</file>

<file path=ppt/tags/tag422.xml><?xml version="1.0" encoding="utf-8"?>
<p:tagLst xmlns:a="http://schemas.openxmlformats.org/drawingml/2006/main" xmlns:r="http://schemas.openxmlformats.org/officeDocument/2006/relationships" xmlns:p="http://schemas.openxmlformats.org/presentationml/2006/main">
  <p:tag name="AS_UNIQUEID" val="3920"/>
  <p:tag name="KSO_WM_BEAUTIFY_FLAG" val=""/>
</p:tagLst>
</file>

<file path=ppt/tags/tag423.xml><?xml version="1.0" encoding="utf-8"?>
<p:tagLst xmlns:a="http://schemas.openxmlformats.org/drawingml/2006/main" xmlns:r="http://schemas.openxmlformats.org/officeDocument/2006/relationships" xmlns:p="http://schemas.openxmlformats.org/presentationml/2006/main">
  <p:tag name="AS_UNIQUEID" val="3918"/>
  <p:tag name="KSO_WM_BEAUTIFY_FLAG" val=""/>
</p:tagLst>
</file>

<file path=ppt/tags/tag424.xml><?xml version="1.0" encoding="utf-8"?>
<p:tagLst xmlns:a="http://schemas.openxmlformats.org/drawingml/2006/main" xmlns:r="http://schemas.openxmlformats.org/officeDocument/2006/relationships" xmlns:p="http://schemas.openxmlformats.org/presentationml/2006/main">
  <p:tag name="AS_UNIQUEID" val="3919"/>
  <p:tag name="KSO_WM_BEAUTIFY_FLAG" val=""/>
</p:tagLst>
</file>

<file path=ppt/tags/tag425.xml><?xml version="1.0" encoding="utf-8"?>
<p:tagLst xmlns:a="http://schemas.openxmlformats.org/drawingml/2006/main" xmlns:r="http://schemas.openxmlformats.org/officeDocument/2006/relationships" xmlns:p="http://schemas.openxmlformats.org/presentationml/2006/main">
  <p:tag name="AS_UNIQUEID" val="3912"/>
</p:tagLst>
</file>

<file path=ppt/tags/tag426.xml><?xml version="1.0" encoding="utf-8"?>
<p:tagLst xmlns:a="http://schemas.openxmlformats.org/drawingml/2006/main" xmlns:r="http://schemas.openxmlformats.org/officeDocument/2006/relationships" xmlns:p="http://schemas.openxmlformats.org/presentationml/2006/main">
  <p:tag name="AS_UNIQUEID" val="3915"/>
</p:tagLst>
</file>

<file path=ppt/tags/tag427.xml><?xml version="1.0" encoding="utf-8"?>
<p:tagLst xmlns:a="http://schemas.openxmlformats.org/drawingml/2006/main" xmlns:r="http://schemas.openxmlformats.org/officeDocument/2006/relationships" xmlns:p="http://schemas.openxmlformats.org/presentationml/2006/main">
  <p:tag name="AS_UNIQUEID" val="3913"/>
</p:tagLst>
</file>

<file path=ppt/tags/tag428.xml><?xml version="1.0" encoding="utf-8"?>
<p:tagLst xmlns:a="http://schemas.openxmlformats.org/drawingml/2006/main" xmlns:r="http://schemas.openxmlformats.org/officeDocument/2006/relationships" xmlns:p="http://schemas.openxmlformats.org/presentationml/2006/main">
  <p:tag name="AS_UNIQUEID" val="3914"/>
</p:tagLst>
</file>

<file path=ppt/tags/tag429.xml><?xml version="1.0" encoding="utf-8"?>
<p:tagLst xmlns:a="http://schemas.openxmlformats.org/drawingml/2006/main" xmlns:r="http://schemas.openxmlformats.org/officeDocument/2006/relationships" xmlns:p="http://schemas.openxmlformats.org/presentationml/2006/main">
  <p:tag name="AS_UNIQUEID" val="3907"/>
</p:tagLst>
</file>

<file path=ppt/tags/tag43.xml><?xml version="1.0" encoding="utf-8"?>
<p:tagLst xmlns:a="http://schemas.openxmlformats.org/drawingml/2006/main" xmlns:r="http://schemas.openxmlformats.org/officeDocument/2006/relationships" xmlns:p="http://schemas.openxmlformats.org/presentationml/2006/main">
  <p:tag name="AS_UNIQUEID" val="3489"/>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30.xml><?xml version="1.0" encoding="utf-8"?>
<p:tagLst xmlns:a="http://schemas.openxmlformats.org/drawingml/2006/main" xmlns:r="http://schemas.openxmlformats.org/officeDocument/2006/relationships" xmlns:p="http://schemas.openxmlformats.org/presentationml/2006/main">
  <p:tag name="AS_UNIQUEID" val="3910"/>
</p:tagLst>
</file>

<file path=ppt/tags/tag431.xml><?xml version="1.0" encoding="utf-8"?>
<p:tagLst xmlns:a="http://schemas.openxmlformats.org/drawingml/2006/main" xmlns:r="http://schemas.openxmlformats.org/officeDocument/2006/relationships" xmlns:p="http://schemas.openxmlformats.org/presentationml/2006/main">
  <p:tag name="AS_UNIQUEID" val="3908"/>
</p:tagLst>
</file>

<file path=ppt/tags/tag432.xml><?xml version="1.0" encoding="utf-8"?>
<p:tagLst xmlns:a="http://schemas.openxmlformats.org/drawingml/2006/main" xmlns:r="http://schemas.openxmlformats.org/officeDocument/2006/relationships" xmlns:p="http://schemas.openxmlformats.org/presentationml/2006/main">
  <p:tag name="AS_UNIQUEID" val="3909"/>
</p:tagLst>
</file>

<file path=ppt/tags/tag433.xml><?xml version="1.0" encoding="utf-8"?>
<p:tagLst xmlns:a="http://schemas.openxmlformats.org/drawingml/2006/main" xmlns:r="http://schemas.openxmlformats.org/officeDocument/2006/relationships" xmlns:p="http://schemas.openxmlformats.org/presentationml/2006/main">
  <p:tag name="AS_UNIQUEID" val="3902"/>
</p:tagLst>
</file>

<file path=ppt/tags/tag434.xml><?xml version="1.0" encoding="utf-8"?>
<p:tagLst xmlns:a="http://schemas.openxmlformats.org/drawingml/2006/main" xmlns:r="http://schemas.openxmlformats.org/officeDocument/2006/relationships" xmlns:p="http://schemas.openxmlformats.org/presentationml/2006/main">
  <p:tag name="AS_UNIQUEID" val="3905"/>
</p:tagLst>
</file>

<file path=ppt/tags/tag435.xml><?xml version="1.0" encoding="utf-8"?>
<p:tagLst xmlns:a="http://schemas.openxmlformats.org/drawingml/2006/main" xmlns:r="http://schemas.openxmlformats.org/officeDocument/2006/relationships" xmlns:p="http://schemas.openxmlformats.org/presentationml/2006/main">
  <p:tag name="AS_UNIQUEID" val="3903"/>
</p:tagLst>
</file>

<file path=ppt/tags/tag436.xml><?xml version="1.0" encoding="utf-8"?>
<p:tagLst xmlns:a="http://schemas.openxmlformats.org/drawingml/2006/main" xmlns:r="http://schemas.openxmlformats.org/officeDocument/2006/relationships" xmlns:p="http://schemas.openxmlformats.org/presentationml/2006/main">
  <p:tag name="AS_UNIQUEID" val="3904"/>
</p:tagLst>
</file>

<file path=ppt/tags/tag437.xml><?xml version="1.0" encoding="utf-8"?>
<p:tagLst xmlns:a="http://schemas.openxmlformats.org/drawingml/2006/main" xmlns:r="http://schemas.openxmlformats.org/officeDocument/2006/relationships" xmlns:p="http://schemas.openxmlformats.org/presentationml/2006/main">
  <p:tag name="AS_UNIQUEID" val="3897"/>
</p:tagLst>
</file>

<file path=ppt/tags/tag438.xml><?xml version="1.0" encoding="utf-8"?>
<p:tagLst xmlns:a="http://schemas.openxmlformats.org/drawingml/2006/main" xmlns:r="http://schemas.openxmlformats.org/officeDocument/2006/relationships" xmlns:p="http://schemas.openxmlformats.org/presentationml/2006/main">
  <p:tag name="AS_UNIQUEID" val="3900"/>
</p:tagLst>
</file>

<file path=ppt/tags/tag439.xml><?xml version="1.0" encoding="utf-8"?>
<p:tagLst xmlns:a="http://schemas.openxmlformats.org/drawingml/2006/main" xmlns:r="http://schemas.openxmlformats.org/officeDocument/2006/relationships" xmlns:p="http://schemas.openxmlformats.org/presentationml/2006/main">
  <p:tag name="AS_UNIQUEID" val="3898"/>
</p:tagLst>
</file>

<file path=ppt/tags/tag44.xml><?xml version="1.0" encoding="utf-8"?>
<p:tagLst xmlns:a="http://schemas.openxmlformats.org/drawingml/2006/main" xmlns:r="http://schemas.openxmlformats.org/officeDocument/2006/relationships" xmlns:p="http://schemas.openxmlformats.org/presentationml/2006/main">
  <p:tag name="AS_UNIQUEID" val="3490"/>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40.xml><?xml version="1.0" encoding="utf-8"?>
<p:tagLst xmlns:a="http://schemas.openxmlformats.org/drawingml/2006/main" xmlns:r="http://schemas.openxmlformats.org/officeDocument/2006/relationships" xmlns:p="http://schemas.openxmlformats.org/presentationml/2006/main">
  <p:tag name="AS_UNIQUEID" val="3899"/>
</p:tagLst>
</file>

<file path=ppt/tags/tag441.xml><?xml version="1.0" encoding="utf-8"?>
<p:tagLst xmlns:a="http://schemas.openxmlformats.org/drawingml/2006/main" xmlns:r="http://schemas.openxmlformats.org/officeDocument/2006/relationships" xmlns:p="http://schemas.openxmlformats.org/presentationml/2006/main">
  <p:tag name="AS_UNIQUEID" val="3892"/>
</p:tagLst>
</file>

<file path=ppt/tags/tag442.xml><?xml version="1.0" encoding="utf-8"?>
<p:tagLst xmlns:a="http://schemas.openxmlformats.org/drawingml/2006/main" xmlns:r="http://schemas.openxmlformats.org/officeDocument/2006/relationships" xmlns:p="http://schemas.openxmlformats.org/presentationml/2006/main">
  <p:tag name="AS_UNIQUEID" val="3895"/>
</p:tagLst>
</file>

<file path=ppt/tags/tag443.xml><?xml version="1.0" encoding="utf-8"?>
<p:tagLst xmlns:a="http://schemas.openxmlformats.org/drawingml/2006/main" xmlns:r="http://schemas.openxmlformats.org/officeDocument/2006/relationships" xmlns:p="http://schemas.openxmlformats.org/presentationml/2006/main">
  <p:tag name="AS_UNIQUEID" val="3893"/>
</p:tagLst>
</file>

<file path=ppt/tags/tag444.xml><?xml version="1.0" encoding="utf-8"?>
<p:tagLst xmlns:a="http://schemas.openxmlformats.org/drawingml/2006/main" xmlns:r="http://schemas.openxmlformats.org/officeDocument/2006/relationships" xmlns:p="http://schemas.openxmlformats.org/presentationml/2006/main">
  <p:tag name="AS_UNIQUEID" val="3894"/>
</p:tagLst>
</file>

<file path=ppt/tags/tag445.xml><?xml version="1.0" encoding="utf-8"?>
<p:tagLst xmlns:a="http://schemas.openxmlformats.org/drawingml/2006/main" xmlns:r="http://schemas.openxmlformats.org/officeDocument/2006/relationships" xmlns:p="http://schemas.openxmlformats.org/presentationml/2006/main">
  <p:tag name="AS_UNIQUEID" val="3887"/>
</p:tagLst>
</file>

<file path=ppt/tags/tag446.xml><?xml version="1.0" encoding="utf-8"?>
<p:tagLst xmlns:a="http://schemas.openxmlformats.org/drawingml/2006/main" xmlns:r="http://schemas.openxmlformats.org/officeDocument/2006/relationships" xmlns:p="http://schemas.openxmlformats.org/presentationml/2006/main">
  <p:tag name="AS_UNIQUEID" val="3890"/>
</p:tagLst>
</file>

<file path=ppt/tags/tag447.xml><?xml version="1.0" encoding="utf-8"?>
<p:tagLst xmlns:a="http://schemas.openxmlformats.org/drawingml/2006/main" xmlns:r="http://schemas.openxmlformats.org/officeDocument/2006/relationships" xmlns:p="http://schemas.openxmlformats.org/presentationml/2006/main">
  <p:tag name="AS_UNIQUEID" val="3888"/>
</p:tagLst>
</file>

<file path=ppt/tags/tag448.xml><?xml version="1.0" encoding="utf-8"?>
<p:tagLst xmlns:a="http://schemas.openxmlformats.org/drawingml/2006/main" xmlns:r="http://schemas.openxmlformats.org/officeDocument/2006/relationships" xmlns:p="http://schemas.openxmlformats.org/presentationml/2006/main">
  <p:tag name="AS_UNIQUEID" val="3889"/>
</p:tagLst>
</file>

<file path=ppt/tags/tag449.xml><?xml version="1.0" encoding="utf-8"?>
<p:tagLst xmlns:a="http://schemas.openxmlformats.org/drawingml/2006/main" xmlns:r="http://schemas.openxmlformats.org/officeDocument/2006/relationships" xmlns:p="http://schemas.openxmlformats.org/presentationml/2006/main">
  <p:tag name="AS_UNIQUEID" val="3883"/>
</p:tagLst>
</file>

<file path=ppt/tags/tag45.xml><?xml version="1.0" encoding="utf-8"?>
<p:tagLst xmlns:a="http://schemas.openxmlformats.org/drawingml/2006/main" xmlns:r="http://schemas.openxmlformats.org/officeDocument/2006/relationships" xmlns:p="http://schemas.openxmlformats.org/presentationml/2006/main">
  <p:tag name="AS_UNIQUEID" val="3491"/>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50.xml><?xml version="1.0" encoding="utf-8"?>
<p:tagLst xmlns:a="http://schemas.openxmlformats.org/drawingml/2006/main" xmlns:r="http://schemas.openxmlformats.org/officeDocument/2006/relationships" xmlns:p="http://schemas.openxmlformats.org/presentationml/2006/main">
  <p:tag name="AS_UNIQUEID" val="3884"/>
</p:tagLst>
</file>

<file path=ppt/tags/tag451.xml><?xml version="1.0" encoding="utf-8"?>
<p:tagLst xmlns:a="http://schemas.openxmlformats.org/drawingml/2006/main" xmlns:r="http://schemas.openxmlformats.org/officeDocument/2006/relationships" xmlns:p="http://schemas.openxmlformats.org/presentationml/2006/main">
  <p:tag name="AS_UNIQUEID" val="3880"/>
</p:tagLst>
</file>

<file path=ppt/tags/tag452.xml><?xml version="1.0" encoding="utf-8"?>
<p:tagLst xmlns:a="http://schemas.openxmlformats.org/drawingml/2006/main" xmlns:r="http://schemas.openxmlformats.org/officeDocument/2006/relationships" xmlns:p="http://schemas.openxmlformats.org/presentationml/2006/main">
  <p:tag name="AS_UNIQUEID" val="3881"/>
</p:tagLst>
</file>

<file path=ppt/tags/tag453.xml><?xml version="1.0" encoding="utf-8"?>
<p:tagLst xmlns:a="http://schemas.openxmlformats.org/drawingml/2006/main" xmlns:r="http://schemas.openxmlformats.org/officeDocument/2006/relationships" xmlns:p="http://schemas.openxmlformats.org/presentationml/2006/main">
  <p:tag name="AS_UNIQUEID" val="3876"/>
</p:tagLst>
</file>

<file path=ppt/tags/tag454.xml><?xml version="1.0" encoding="utf-8"?>
<p:tagLst xmlns:a="http://schemas.openxmlformats.org/drawingml/2006/main" xmlns:r="http://schemas.openxmlformats.org/officeDocument/2006/relationships" xmlns:p="http://schemas.openxmlformats.org/presentationml/2006/main">
  <p:tag name="AS_UNIQUEID" val="3877"/>
</p:tagLst>
</file>

<file path=ppt/tags/tag455.xml><?xml version="1.0" encoding="utf-8"?>
<p:tagLst xmlns:a="http://schemas.openxmlformats.org/drawingml/2006/main" xmlns:r="http://schemas.openxmlformats.org/officeDocument/2006/relationships" xmlns:p="http://schemas.openxmlformats.org/presentationml/2006/main">
  <p:tag name="AS_UNIQUEID" val="3870"/>
</p:tagLst>
</file>

<file path=ppt/tags/tag456.xml><?xml version="1.0" encoding="utf-8"?>
<p:tagLst xmlns:a="http://schemas.openxmlformats.org/drawingml/2006/main" xmlns:r="http://schemas.openxmlformats.org/officeDocument/2006/relationships" xmlns:p="http://schemas.openxmlformats.org/presentationml/2006/main">
  <p:tag name="AS_UNIQUEID" val="3871"/>
</p:tagLst>
</file>

<file path=ppt/tags/tag457.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58.xml><?xml version="1.0" encoding="utf-8"?>
<p:tagLst xmlns:a="http://schemas.openxmlformats.org/drawingml/2006/main" xmlns:r="http://schemas.openxmlformats.org/officeDocument/2006/relationships" xmlns:p="http://schemas.openxmlformats.org/presentationml/2006/main">
  <p:tag name="AS_UNIQUEID" val="3935"/>
  <p:tag name="KSO_WM_DIAGRAM_VIRTUALLY_FRAME" val="{&quot;height&quot;:949.4925279636751,&quot;left&quot;:5.2,&quot;top&quot;:131.59999999999997,&quot;width&quot;:946.75}"/>
</p:tagLst>
</file>

<file path=ppt/tags/tag459.xml><?xml version="1.0" encoding="utf-8"?>
<p:tagLst xmlns:a="http://schemas.openxmlformats.org/drawingml/2006/main" xmlns:r="http://schemas.openxmlformats.org/officeDocument/2006/relationships" xmlns:p="http://schemas.openxmlformats.org/presentationml/2006/main">
  <p:tag name="AS_UNIQUEID" val="3945"/>
  <p:tag name="KSO_WM_DIAGRAM_VIRTUALLY_FRAME" val="{&quot;height&quot;:949.4925279636751,&quot;left&quot;:5.2,&quot;top&quot;:131.59999999999997,&quot;width&quot;:946.75}"/>
</p:tagLst>
</file>

<file path=ppt/tags/tag46.xml><?xml version="1.0" encoding="utf-8"?>
<p:tagLst xmlns:a="http://schemas.openxmlformats.org/drawingml/2006/main" xmlns:r="http://schemas.openxmlformats.org/officeDocument/2006/relationships" xmlns:p="http://schemas.openxmlformats.org/presentationml/2006/main">
  <p:tag name="AS_UNIQUEID" val="3492"/>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60.xml><?xml version="1.0" encoding="utf-8"?>
<p:tagLst xmlns:a="http://schemas.openxmlformats.org/drawingml/2006/main" xmlns:r="http://schemas.openxmlformats.org/officeDocument/2006/relationships" xmlns:p="http://schemas.openxmlformats.org/presentationml/2006/main">
  <p:tag name="AS_UNIQUEID" val="3955"/>
  <p:tag name="KSO_WM_DIAGRAM_VIRTUALLY_FRAME" val="{&quot;height&quot;:949.4925279636751,&quot;left&quot;:5.2,&quot;top&quot;:131.59999999999997,&quot;width&quot;:946.75}"/>
</p:tagLst>
</file>

<file path=ppt/tags/tag461.xml><?xml version="1.0" encoding="utf-8"?>
<p:tagLst xmlns:a="http://schemas.openxmlformats.org/drawingml/2006/main" xmlns:r="http://schemas.openxmlformats.org/officeDocument/2006/relationships" xmlns:p="http://schemas.openxmlformats.org/presentationml/2006/main">
  <p:tag name="AS_UNIQUEID" val="3965"/>
  <p:tag name="KSO_WM_DIAGRAM_VIRTUALLY_FRAME" val="{&quot;height&quot;:949.4925279636751,&quot;left&quot;:5.2,&quot;top&quot;:131.59999999999997,&quot;width&quot;:946.75}"/>
</p:tagLst>
</file>

<file path=ppt/tags/tag462.xml><?xml version="1.0" encoding="utf-8"?>
<p:tagLst xmlns:a="http://schemas.openxmlformats.org/drawingml/2006/main" xmlns:r="http://schemas.openxmlformats.org/officeDocument/2006/relationships" xmlns:p="http://schemas.openxmlformats.org/presentationml/2006/main">
  <p:tag name="AS_UNIQUEID" val="3975"/>
</p:tagLst>
</file>

<file path=ppt/tags/tag463.xml><?xml version="1.0" encoding="utf-8"?>
<p:tagLst xmlns:a="http://schemas.openxmlformats.org/drawingml/2006/main" xmlns:r="http://schemas.openxmlformats.org/officeDocument/2006/relationships" xmlns:p="http://schemas.openxmlformats.org/presentationml/2006/main">
  <p:tag name="AS_UNIQUEID" val="3976"/>
</p:tagLst>
</file>

<file path=ppt/tags/tag464.xml><?xml version="1.0" encoding="utf-8"?>
<p:tagLst xmlns:a="http://schemas.openxmlformats.org/drawingml/2006/main" xmlns:r="http://schemas.openxmlformats.org/officeDocument/2006/relationships" xmlns:p="http://schemas.openxmlformats.org/presentationml/2006/main">
  <p:tag name="AS_UNIQUEID" val="3977"/>
</p:tagLst>
</file>

<file path=ppt/tags/tag465.xml><?xml version="1.0" encoding="utf-8"?>
<p:tagLst xmlns:a="http://schemas.openxmlformats.org/drawingml/2006/main" xmlns:r="http://schemas.openxmlformats.org/officeDocument/2006/relationships" xmlns:p="http://schemas.openxmlformats.org/presentationml/2006/main">
  <p:tag name="AS_UNIQUEID" val="3982"/>
</p:tagLst>
</file>

<file path=ppt/tags/tag466.xml><?xml version="1.0" encoding="utf-8"?>
<p:tagLst xmlns:a="http://schemas.openxmlformats.org/drawingml/2006/main" xmlns:r="http://schemas.openxmlformats.org/officeDocument/2006/relationships" xmlns:p="http://schemas.openxmlformats.org/presentationml/2006/main">
  <p:tag name="AS_UNIQUEID" val="3978"/>
</p:tagLst>
</file>

<file path=ppt/tags/tag467.xml><?xml version="1.0" encoding="utf-8"?>
<p:tagLst xmlns:a="http://schemas.openxmlformats.org/drawingml/2006/main" xmlns:r="http://schemas.openxmlformats.org/officeDocument/2006/relationships" xmlns:p="http://schemas.openxmlformats.org/presentationml/2006/main">
  <p:tag name="AS_UNIQUEID" val="3979"/>
</p:tagLst>
</file>

<file path=ppt/tags/tag468.xml><?xml version="1.0" encoding="utf-8"?>
<p:tagLst xmlns:a="http://schemas.openxmlformats.org/drawingml/2006/main" xmlns:r="http://schemas.openxmlformats.org/officeDocument/2006/relationships" xmlns:p="http://schemas.openxmlformats.org/presentationml/2006/main">
  <p:tag name="AS_UNIQUEID" val="3980"/>
</p:tagLst>
</file>

<file path=ppt/tags/tag469.xml><?xml version="1.0" encoding="utf-8"?>
<p:tagLst xmlns:a="http://schemas.openxmlformats.org/drawingml/2006/main" xmlns:r="http://schemas.openxmlformats.org/officeDocument/2006/relationships" xmlns:p="http://schemas.openxmlformats.org/presentationml/2006/main">
  <p:tag name="AS_UNIQUEID" val="3981"/>
</p:tagLst>
</file>

<file path=ppt/tags/tag47.xml><?xml version="1.0" encoding="utf-8"?>
<p:tagLst xmlns:a="http://schemas.openxmlformats.org/drawingml/2006/main" xmlns:r="http://schemas.openxmlformats.org/officeDocument/2006/relationships" xmlns:p="http://schemas.openxmlformats.org/presentationml/2006/main">
  <p:tag name="AS_UNIQUEID" val="3493"/>
</p:tagLst>
</file>

<file path=ppt/tags/tag470.xml><?xml version="1.0" encoding="utf-8"?>
<p:tagLst xmlns:a="http://schemas.openxmlformats.org/drawingml/2006/main" xmlns:r="http://schemas.openxmlformats.org/officeDocument/2006/relationships" xmlns:p="http://schemas.openxmlformats.org/presentationml/2006/main">
  <p:tag name="AS_UNIQUEID" val="3966"/>
</p:tagLst>
</file>

<file path=ppt/tags/tag471.xml><?xml version="1.0" encoding="utf-8"?>
<p:tagLst xmlns:a="http://schemas.openxmlformats.org/drawingml/2006/main" xmlns:r="http://schemas.openxmlformats.org/officeDocument/2006/relationships" xmlns:p="http://schemas.openxmlformats.org/presentationml/2006/main">
  <p:tag name="AS_UNIQUEID" val="3969"/>
</p:tagLst>
</file>

<file path=ppt/tags/tag472.xml><?xml version="1.0" encoding="utf-8"?>
<p:tagLst xmlns:a="http://schemas.openxmlformats.org/drawingml/2006/main" xmlns:r="http://schemas.openxmlformats.org/officeDocument/2006/relationships" xmlns:p="http://schemas.openxmlformats.org/presentationml/2006/main">
  <p:tag name="AS_UNIQUEID" val="3972"/>
  <p:tag name="KSO_WM_DIAGRAM_VIRTUALLY_FRAME" val="{&quot;height&quot;:949.4925279636751,&quot;left&quot;:5.2,&quot;top&quot;:131.59999999999997,&quot;width&quot;:946.75}"/>
</p:tagLst>
</file>

<file path=ppt/tags/tag473.xml><?xml version="1.0" encoding="utf-8"?>
<p:tagLst xmlns:a="http://schemas.openxmlformats.org/drawingml/2006/main" xmlns:r="http://schemas.openxmlformats.org/officeDocument/2006/relationships" xmlns:p="http://schemas.openxmlformats.org/presentationml/2006/main">
  <p:tag name="AS_UNIQUEID" val="3973"/>
  <p:tag name="KSO_WM_DIAGRAM_VIRTUALLY_FRAME" val="{&quot;height&quot;:949.4925279636751,&quot;left&quot;:5.2,&quot;top&quot;:131.59999999999997,&quot;width&quot;:946.75}"/>
</p:tagLst>
</file>

<file path=ppt/tags/tag474.xml><?xml version="1.0" encoding="utf-8"?>
<p:tagLst xmlns:a="http://schemas.openxmlformats.org/drawingml/2006/main" xmlns:r="http://schemas.openxmlformats.org/officeDocument/2006/relationships" xmlns:p="http://schemas.openxmlformats.org/presentationml/2006/main">
  <p:tag name="AS_UNIQUEID" val="3974"/>
  <p:tag name="KSO_WM_DIAGRAM_VIRTUALLY_FRAME" val="{&quot;height&quot;:949.4925279636751,&quot;left&quot;:5.2,&quot;top&quot;:131.59999999999997,&quot;width&quot;:946.75}"/>
</p:tagLst>
</file>

<file path=ppt/tags/tag475.xml><?xml version="1.0" encoding="utf-8"?>
<p:tagLst xmlns:a="http://schemas.openxmlformats.org/drawingml/2006/main" xmlns:r="http://schemas.openxmlformats.org/officeDocument/2006/relationships" xmlns:p="http://schemas.openxmlformats.org/presentationml/2006/main">
  <p:tag name="AS_UNIQUEID" val="3970"/>
  <p:tag name="KSO_WM_DIAGRAM_VIRTUALLY_FRAME" val="{&quot;height&quot;:949.4925279636751,&quot;left&quot;:5.2,&quot;top&quot;:131.59999999999997,&quot;width&quot;:946.75}"/>
</p:tagLst>
</file>

<file path=ppt/tags/tag476.xml><?xml version="1.0" encoding="utf-8"?>
<p:tagLst xmlns:a="http://schemas.openxmlformats.org/drawingml/2006/main" xmlns:r="http://schemas.openxmlformats.org/officeDocument/2006/relationships" xmlns:p="http://schemas.openxmlformats.org/presentationml/2006/main">
  <p:tag name="AS_UNIQUEID" val="3971"/>
</p:tagLst>
</file>

<file path=ppt/tags/tag477.xml><?xml version="1.0" encoding="utf-8"?>
<p:tagLst xmlns:a="http://schemas.openxmlformats.org/drawingml/2006/main" xmlns:r="http://schemas.openxmlformats.org/officeDocument/2006/relationships" xmlns:p="http://schemas.openxmlformats.org/presentationml/2006/main">
  <p:tag name="AS_UNIQUEID" val="3967"/>
  <p:tag name="KSO_WM_DIAGRAM_VIRTUALLY_FRAME" val="{&quot;height&quot;:949.4925279636751,&quot;left&quot;:5.2,&quot;top&quot;:131.59999999999997,&quot;width&quot;:946.75}"/>
</p:tagLst>
</file>

<file path=ppt/tags/tag478.xml><?xml version="1.0" encoding="utf-8"?>
<p:tagLst xmlns:a="http://schemas.openxmlformats.org/drawingml/2006/main" xmlns:r="http://schemas.openxmlformats.org/officeDocument/2006/relationships" xmlns:p="http://schemas.openxmlformats.org/presentationml/2006/main">
  <p:tag name="AS_UNIQUEID" val="3968"/>
</p:tagLst>
</file>

<file path=ppt/tags/tag479.xml><?xml version="1.0" encoding="utf-8"?>
<p:tagLst xmlns:a="http://schemas.openxmlformats.org/drawingml/2006/main" xmlns:r="http://schemas.openxmlformats.org/officeDocument/2006/relationships" xmlns:p="http://schemas.openxmlformats.org/presentationml/2006/main">
  <p:tag name="AS_UNIQUEID" val="3956"/>
</p:tagLst>
</file>

<file path=ppt/tags/tag48.xml><?xml version="1.0" encoding="utf-8"?>
<p:tagLst xmlns:a="http://schemas.openxmlformats.org/drawingml/2006/main" xmlns:r="http://schemas.openxmlformats.org/officeDocument/2006/relationships" xmlns:p="http://schemas.openxmlformats.org/presentationml/2006/main">
  <p:tag name="AS_UNIQUEID" val="3494"/>
</p:tagLst>
</file>

<file path=ppt/tags/tag480.xml><?xml version="1.0" encoding="utf-8"?>
<p:tagLst xmlns:a="http://schemas.openxmlformats.org/drawingml/2006/main" xmlns:r="http://schemas.openxmlformats.org/officeDocument/2006/relationships" xmlns:p="http://schemas.openxmlformats.org/presentationml/2006/main">
  <p:tag name="AS_UNIQUEID" val="3959"/>
</p:tagLst>
</file>

<file path=ppt/tags/tag481.xml><?xml version="1.0" encoding="utf-8"?>
<p:tagLst xmlns:a="http://schemas.openxmlformats.org/drawingml/2006/main" xmlns:r="http://schemas.openxmlformats.org/officeDocument/2006/relationships" xmlns:p="http://schemas.openxmlformats.org/presentationml/2006/main">
  <p:tag name="AS_UNIQUEID" val="3962"/>
  <p:tag name="KSO_WM_DIAGRAM_VIRTUALLY_FRAME" val="{&quot;height&quot;:949.4925279636751,&quot;left&quot;:5.2,&quot;top&quot;:131.59999999999997,&quot;width&quot;:946.75}"/>
</p:tagLst>
</file>

<file path=ppt/tags/tag482.xml><?xml version="1.0" encoding="utf-8"?>
<p:tagLst xmlns:a="http://schemas.openxmlformats.org/drawingml/2006/main" xmlns:r="http://schemas.openxmlformats.org/officeDocument/2006/relationships" xmlns:p="http://schemas.openxmlformats.org/presentationml/2006/main">
  <p:tag name="AS_UNIQUEID" val="3963"/>
  <p:tag name="KSO_WM_DIAGRAM_VIRTUALLY_FRAME" val="{&quot;height&quot;:949.4925279636751,&quot;left&quot;:5.2,&quot;top&quot;:131.59999999999997,&quot;width&quot;:946.75}"/>
</p:tagLst>
</file>

<file path=ppt/tags/tag483.xml><?xml version="1.0" encoding="utf-8"?>
<p:tagLst xmlns:a="http://schemas.openxmlformats.org/drawingml/2006/main" xmlns:r="http://schemas.openxmlformats.org/officeDocument/2006/relationships" xmlns:p="http://schemas.openxmlformats.org/presentationml/2006/main">
  <p:tag name="AS_UNIQUEID" val="3964"/>
  <p:tag name="KSO_WM_DIAGRAM_VIRTUALLY_FRAME" val="{&quot;height&quot;:949.4925279636751,&quot;left&quot;:5.2,&quot;top&quot;:131.59999999999997,&quot;width&quot;:946.75}"/>
</p:tagLst>
</file>

<file path=ppt/tags/tag484.xml><?xml version="1.0" encoding="utf-8"?>
<p:tagLst xmlns:a="http://schemas.openxmlformats.org/drawingml/2006/main" xmlns:r="http://schemas.openxmlformats.org/officeDocument/2006/relationships" xmlns:p="http://schemas.openxmlformats.org/presentationml/2006/main">
  <p:tag name="AS_UNIQUEID" val="3960"/>
  <p:tag name="KSO_WM_DIAGRAM_VIRTUALLY_FRAME" val="{&quot;height&quot;:949.4925279636751,&quot;left&quot;:5.2,&quot;top&quot;:131.59999999999997,&quot;width&quot;:946.75}"/>
</p:tagLst>
</file>

<file path=ppt/tags/tag485.xml><?xml version="1.0" encoding="utf-8"?>
<p:tagLst xmlns:a="http://schemas.openxmlformats.org/drawingml/2006/main" xmlns:r="http://schemas.openxmlformats.org/officeDocument/2006/relationships" xmlns:p="http://schemas.openxmlformats.org/presentationml/2006/main">
  <p:tag name="AS_UNIQUEID" val="3961"/>
</p:tagLst>
</file>

<file path=ppt/tags/tag486.xml><?xml version="1.0" encoding="utf-8"?>
<p:tagLst xmlns:a="http://schemas.openxmlformats.org/drawingml/2006/main" xmlns:r="http://schemas.openxmlformats.org/officeDocument/2006/relationships" xmlns:p="http://schemas.openxmlformats.org/presentationml/2006/main">
  <p:tag name="AS_UNIQUEID" val="3957"/>
  <p:tag name="KSO_WM_DIAGRAM_VIRTUALLY_FRAME" val="{&quot;height&quot;:949.4925279636751,&quot;left&quot;:5.2,&quot;top&quot;:131.59999999999997,&quot;width&quot;:946.75}"/>
</p:tagLst>
</file>

<file path=ppt/tags/tag487.xml><?xml version="1.0" encoding="utf-8"?>
<p:tagLst xmlns:a="http://schemas.openxmlformats.org/drawingml/2006/main" xmlns:r="http://schemas.openxmlformats.org/officeDocument/2006/relationships" xmlns:p="http://schemas.openxmlformats.org/presentationml/2006/main">
  <p:tag name="AS_UNIQUEID" val="3958"/>
</p:tagLst>
</file>

<file path=ppt/tags/tag488.xml><?xml version="1.0" encoding="utf-8"?>
<p:tagLst xmlns:a="http://schemas.openxmlformats.org/drawingml/2006/main" xmlns:r="http://schemas.openxmlformats.org/officeDocument/2006/relationships" xmlns:p="http://schemas.openxmlformats.org/presentationml/2006/main">
  <p:tag name="AS_UNIQUEID" val="3946"/>
</p:tagLst>
</file>

<file path=ppt/tags/tag489.xml><?xml version="1.0" encoding="utf-8"?>
<p:tagLst xmlns:a="http://schemas.openxmlformats.org/drawingml/2006/main" xmlns:r="http://schemas.openxmlformats.org/officeDocument/2006/relationships" xmlns:p="http://schemas.openxmlformats.org/presentationml/2006/main">
  <p:tag name="AS_UNIQUEID" val="3949"/>
</p:tagLst>
</file>

<file path=ppt/tags/tag49.xml><?xml version="1.0" encoding="utf-8"?>
<p:tagLst xmlns:a="http://schemas.openxmlformats.org/drawingml/2006/main" xmlns:r="http://schemas.openxmlformats.org/officeDocument/2006/relationships" xmlns:p="http://schemas.openxmlformats.org/presentationml/2006/main">
  <p:tag name="AS_UNIQUEID" val="3495"/>
</p:tagLst>
</file>

<file path=ppt/tags/tag490.xml><?xml version="1.0" encoding="utf-8"?>
<p:tagLst xmlns:a="http://schemas.openxmlformats.org/drawingml/2006/main" xmlns:r="http://schemas.openxmlformats.org/officeDocument/2006/relationships" xmlns:p="http://schemas.openxmlformats.org/presentationml/2006/main">
  <p:tag name="AS_UNIQUEID" val="3952"/>
  <p:tag name="KSO_WM_DIAGRAM_VIRTUALLY_FRAME" val="{&quot;height&quot;:949.4925279636751,&quot;left&quot;:5.2,&quot;top&quot;:131.59999999999997,&quot;width&quot;:946.75}"/>
</p:tagLst>
</file>

<file path=ppt/tags/tag491.xml><?xml version="1.0" encoding="utf-8"?>
<p:tagLst xmlns:a="http://schemas.openxmlformats.org/drawingml/2006/main" xmlns:r="http://schemas.openxmlformats.org/officeDocument/2006/relationships" xmlns:p="http://schemas.openxmlformats.org/presentationml/2006/main">
  <p:tag name="AS_UNIQUEID" val="3953"/>
  <p:tag name="KSO_WM_DIAGRAM_VIRTUALLY_FRAME" val="{&quot;height&quot;:949.4925279636751,&quot;left&quot;:5.2,&quot;top&quot;:131.59999999999997,&quot;width&quot;:946.75}"/>
</p:tagLst>
</file>

<file path=ppt/tags/tag492.xml><?xml version="1.0" encoding="utf-8"?>
<p:tagLst xmlns:a="http://schemas.openxmlformats.org/drawingml/2006/main" xmlns:r="http://schemas.openxmlformats.org/officeDocument/2006/relationships" xmlns:p="http://schemas.openxmlformats.org/presentationml/2006/main">
  <p:tag name="AS_UNIQUEID" val="3954"/>
  <p:tag name="KSO_WM_DIAGRAM_VIRTUALLY_FRAME" val="{&quot;height&quot;:949.4925279636751,&quot;left&quot;:5.2,&quot;top&quot;:131.59999999999997,&quot;width&quot;:946.75}"/>
</p:tagLst>
</file>

<file path=ppt/tags/tag493.xml><?xml version="1.0" encoding="utf-8"?>
<p:tagLst xmlns:a="http://schemas.openxmlformats.org/drawingml/2006/main" xmlns:r="http://schemas.openxmlformats.org/officeDocument/2006/relationships" xmlns:p="http://schemas.openxmlformats.org/presentationml/2006/main">
  <p:tag name="AS_UNIQUEID" val="3950"/>
  <p:tag name="KSO_WM_DIAGRAM_VIRTUALLY_FRAME" val="{&quot;height&quot;:949.4925279636751,&quot;left&quot;:5.2,&quot;top&quot;:131.59999999999997,&quot;width&quot;:946.75}"/>
</p:tagLst>
</file>

<file path=ppt/tags/tag494.xml><?xml version="1.0" encoding="utf-8"?>
<p:tagLst xmlns:a="http://schemas.openxmlformats.org/drawingml/2006/main" xmlns:r="http://schemas.openxmlformats.org/officeDocument/2006/relationships" xmlns:p="http://schemas.openxmlformats.org/presentationml/2006/main">
  <p:tag name="AS_UNIQUEID" val="3951"/>
</p:tagLst>
</file>

<file path=ppt/tags/tag495.xml><?xml version="1.0" encoding="utf-8"?>
<p:tagLst xmlns:a="http://schemas.openxmlformats.org/drawingml/2006/main" xmlns:r="http://schemas.openxmlformats.org/officeDocument/2006/relationships" xmlns:p="http://schemas.openxmlformats.org/presentationml/2006/main">
  <p:tag name="AS_UNIQUEID" val="3947"/>
  <p:tag name="KSO_WM_DIAGRAM_VIRTUALLY_FRAME" val="{&quot;height&quot;:949.4925279636751,&quot;left&quot;:5.2,&quot;top&quot;:131.59999999999997,&quot;width&quot;:946.75}"/>
</p:tagLst>
</file>

<file path=ppt/tags/tag496.xml><?xml version="1.0" encoding="utf-8"?>
<p:tagLst xmlns:a="http://schemas.openxmlformats.org/drawingml/2006/main" xmlns:r="http://schemas.openxmlformats.org/officeDocument/2006/relationships" xmlns:p="http://schemas.openxmlformats.org/presentationml/2006/main">
  <p:tag name="AS_UNIQUEID" val="3948"/>
</p:tagLst>
</file>

<file path=ppt/tags/tag497.xml><?xml version="1.0" encoding="utf-8"?>
<p:tagLst xmlns:a="http://schemas.openxmlformats.org/drawingml/2006/main" xmlns:r="http://schemas.openxmlformats.org/officeDocument/2006/relationships" xmlns:p="http://schemas.openxmlformats.org/presentationml/2006/main">
  <p:tag name="AS_UNIQUEID" val="3936"/>
</p:tagLst>
</file>

<file path=ppt/tags/tag498.xml><?xml version="1.0" encoding="utf-8"?>
<p:tagLst xmlns:a="http://schemas.openxmlformats.org/drawingml/2006/main" xmlns:r="http://schemas.openxmlformats.org/officeDocument/2006/relationships" xmlns:p="http://schemas.openxmlformats.org/presentationml/2006/main">
  <p:tag name="AS_UNIQUEID" val="3939"/>
</p:tagLst>
</file>

<file path=ppt/tags/tag499.xml><?xml version="1.0" encoding="utf-8"?>
<p:tagLst xmlns:a="http://schemas.openxmlformats.org/drawingml/2006/main" xmlns:r="http://schemas.openxmlformats.org/officeDocument/2006/relationships" xmlns:p="http://schemas.openxmlformats.org/presentationml/2006/main">
  <p:tag name="AS_UNIQUEID" val="3942"/>
  <p:tag name="KSO_WM_DIAGRAM_VIRTUALLY_FRAME" val="{&quot;height&quot;:949.4925279636751,&quot;left&quot;:5.2,&quot;top&quot;:131.59999999999997,&quot;width&quot;:946.75}"/>
</p:tagLst>
</file>

<file path=ppt/tags/tag5.xml><?xml version="1.0" encoding="utf-8"?>
<p:tagLst xmlns:a="http://schemas.openxmlformats.org/drawingml/2006/main" xmlns:r="http://schemas.openxmlformats.org/officeDocument/2006/relationships" xmlns:p="http://schemas.openxmlformats.org/presentationml/2006/main">
  <p:tag name="AS_UNIQUEID" val="3852"/>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0.xml><?xml version="1.0" encoding="utf-8"?>
<p:tagLst xmlns:a="http://schemas.openxmlformats.org/drawingml/2006/main" xmlns:r="http://schemas.openxmlformats.org/officeDocument/2006/relationships" xmlns:p="http://schemas.openxmlformats.org/presentationml/2006/main">
  <p:tag name="AS_UNIQUEID" val="3496"/>
</p:tagLst>
</file>

<file path=ppt/tags/tag500.xml><?xml version="1.0" encoding="utf-8"?>
<p:tagLst xmlns:a="http://schemas.openxmlformats.org/drawingml/2006/main" xmlns:r="http://schemas.openxmlformats.org/officeDocument/2006/relationships" xmlns:p="http://schemas.openxmlformats.org/presentationml/2006/main">
  <p:tag name="AS_UNIQUEID" val="3943"/>
  <p:tag name="KSO_WM_DIAGRAM_VIRTUALLY_FRAME" val="{&quot;height&quot;:949.4925279636751,&quot;left&quot;:5.2,&quot;top&quot;:131.59999999999997,&quot;width&quot;:946.75}"/>
</p:tagLst>
</file>

<file path=ppt/tags/tag501.xml><?xml version="1.0" encoding="utf-8"?>
<p:tagLst xmlns:a="http://schemas.openxmlformats.org/drawingml/2006/main" xmlns:r="http://schemas.openxmlformats.org/officeDocument/2006/relationships" xmlns:p="http://schemas.openxmlformats.org/presentationml/2006/main">
  <p:tag name="AS_UNIQUEID" val="3944"/>
  <p:tag name="KSO_WM_DIAGRAM_VIRTUALLY_FRAME" val="{&quot;height&quot;:949.4925279636751,&quot;left&quot;:5.2,&quot;top&quot;:131.59999999999997,&quot;width&quot;:946.75}"/>
</p:tagLst>
</file>

<file path=ppt/tags/tag502.xml><?xml version="1.0" encoding="utf-8"?>
<p:tagLst xmlns:a="http://schemas.openxmlformats.org/drawingml/2006/main" xmlns:r="http://schemas.openxmlformats.org/officeDocument/2006/relationships" xmlns:p="http://schemas.openxmlformats.org/presentationml/2006/main">
  <p:tag name="AS_UNIQUEID" val="3940"/>
  <p:tag name="KSO_WM_DIAGRAM_VIRTUALLY_FRAME" val="{&quot;height&quot;:949.4925279636751,&quot;left&quot;:5.2,&quot;top&quot;:131.59999999999997,&quot;width&quot;:946.75}"/>
</p:tagLst>
</file>

<file path=ppt/tags/tag503.xml><?xml version="1.0" encoding="utf-8"?>
<p:tagLst xmlns:a="http://schemas.openxmlformats.org/drawingml/2006/main" xmlns:r="http://schemas.openxmlformats.org/officeDocument/2006/relationships" xmlns:p="http://schemas.openxmlformats.org/presentationml/2006/main">
  <p:tag name="AS_UNIQUEID" val="3941"/>
</p:tagLst>
</file>

<file path=ppt/tags/tag504.xml><?xml version="1.0" encoding="utf-8"?>
<p:tagLst xmlns:a="http://schemas.openxmlformats.org/drawingml/2006/main" xmlns:r="http://schemas.openxmlformats.org/officeDocument/2006/relationships" xmlns:p="http://schemas.openxmlformats.org/presentationml/2006/main">
  <p:tag name="AS_UNIQUEID" val="3937"/>
  <p:tag name="KSO_WM_DIAGRAM_VIRTUALLY_FRAME" val="{&quot;height&quot;:949.4925279636751,&quot;left&quot;:5.2,&quot;top&quot;:131.59999999999997,&quot;width&quot;:946.75}"/>
</p:tagLst>
</file>

<file path=ppt/tags/tag505.xml><?xml version="1.0" encoding="utf-8"?>
<p:tagLst xmlns:a="http://schemas.openxmlformats.org/drawingml/2006/main" xmlns:r="http://schemas.openxmlformats.org/officeDocument/2006/relationships" xmlns:p="http://schemas.openxmlformats.org/presentationml/2006/main">
  <p:tag name="AS_UNIQUEID" val="3938"/>
</p:tagLst>
</file>

<file path=ppt/tags/tag506.xml><?xml version="1.0" encoding="utf-8"?>
<p:tagLst xmlns:a="http://schemas.openxmlformats.org/drawingml/2006/main" xmlns:r="http://schemas.openxmlformats.org/officeDocument/2006/relationships" xmlns:p="http://schemas.openxmlformats.org/presentationml/2006/main">
  <p:tag name="AS_UNIQUEID" val="3932"/>
</p:tagLst>
</file>

<file path=ppt/tags/tag507.xml><?xml version="1.0" encoding="utf-8"?>
<p:tagLst xmlns:a="http://schemas.openxmlformats.org/drawingml/2006/main" xmlns:r="http://schemas.openxmlformats.org/officeDocument/2006/relationships" xmlns:p="http://schemas.openxmlformats.org/presentationml/2006/main">
  <p:tag name="AS_UNIQUEID" val="3933"/>
</p:tagLst>
</file>

<file path=ppt/tags/tag508.xml><?xml version="1.0" encoding="utf-8"?>
<p:tagLst xmlns:a="http://schemas.openxmlformats.org/drawingml/2006/main" xmlns:r="http://schemas.openxmlformats.org/officeDocument/2006/relationships" xmlns:p="http://schemas.openxmlformats.org/presentationml/2006/main">
  <p:tag name="AS_UNIQUEID" val="3984"/>
  <p:tag name="KSO_WM_BEAUTIFY_FLAG" val=""/>
</p:tagLst>
</file>

<file path=ppt/tags/tag509.xml><?xml version="1.0" encoding="utf-8"?>
<p:tagLst xmlns:a="http://schemas.openxmlformats.org/drawingml/2006/main" xmlns:r="http://schemas.openxmlformats.org/officeDocument/2006/relationships" xmlns:p="http://schemas.openxmlformats.org/presentationml/2006/main">
  <p:tag name="AS_UNIQUEID" val="3985"/>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AS_UNIQUEID" val="3498"/>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510.xml><?xml version="1.0" encoding="utf-8"?>
<p:tagLst xmlns:a="http://schemas.openxmlformats.org/drawingml/2006/main" xmlns:r="http://schemas.openxmlformats.org/officeDocument/2006/relationships" xmlns:p="http://schemas.openxmlformats.org/presentationml/2006/main">
  <p:tag name="AS_UNIQUEID" val="3986"/>
  <p:tag name="KSO_WM_BEAUTIFY_FLAG" val=""/>
</p:tagLst>
</file>

<file path=ppt/tags/tag511.xml><?xml version="1.0" encoding="utf-8"?>
<p:tagLst xmlns:a="http://schemas.openxmlformats.org/drawingml/2006/main" xmlns:r="http://schemas.openxmlformats.org/officeDocument/2006/relationships" xmlns:p="http://schemas.openxmlformats.org/presentationml/2006/main">
  <p:tag name="AS_UNIQUEID" val="77"/>
  <p:tag name="KSO_WM_BEAUTIFY_FLAG" val=""/>
</p:tagLst>
</file>

<file path=ppt/tags/tag512.xml><?xml version="1.0" encoding="utf-8"?>
<p:tagLst xmlns:a="http://schemas.openxmlformats.org/drawingml/2006/main" xmlns:r="http://schemas.openxmlformats.org/officeDocument/2006/relationships" xmlns:p="http://schemas.openxmlformats.org/presentationml/2006/main">
  <p:tag name="AS_UNIQUEID" val="430"/>
  <p:tag name="KSO_WM_BEAUTIFY_FLAG" val=""/>
</p:tagLst>
</file>

<file path=ppt/tags/tag513.xml><?xml version="1.0" encoding="utf-8"?>
<p:tagLst xmlns:a="http://schemas.openxmlformats.org/drawingml/2006/main" xmlns:r="http://schemas.openxmlformats.org/officeDocument/2006/relationships" xmlns:p="http://schemas.openxmlformats.org/presentationml/2006/main">
  <p:tag name="AS_UNIQUEID" val="433"/>
  <p:tag name="KSO_WM_DIAGRAM_VIRTUALLY_FRAME" val="{&quot;height&quot;:391.1100587500001,&quot;left&quot;:265.25,&quot;top&quot;:137.3,&quot;width&quot;:634.2}"/>
</p:tagLst>
</file>

<file path=ppt/tags/tag514.xml><?xml version="1.0" encoding="utf-8"?>
<p:tagLst xmlns:a="http://schemas.openxmlformats.org/drawingml/2006/main" xmlns:r="http://schemas.openxmlformats.org/officeDocument/2006/relationships" xmlns:p="http://schemas.openxmlformats.org/presentationml/2006/main">
  <p:tag name="AS_UNIQUEID" val="438"/>
  <p:tag name="KSO_WM_DIAGRAM_VIRTUALLY_FRAME" val="{&quot;height&quot;:391.1100587500001,&quot;left&quot;:265.25,&quot;top&quot;:137.3,&quot;width&quot;:634.2}"/>
</p:tagLst>
</file>

<file path=ppt/tags/tag515.xml><?xml version="1.0" encoding="utf-8"?>
<p:tagLst xmlns:a="http://schemas.openxmlformats.org/drawingml/2006/main" xmlns:r="http://schemas.openxmlformats.org/officeDocument/2006/relationships" xmlns:p="http://schemas.openxmlformats.org/presentationml/2006/main">
  <p:tag name="AS_UNIQUEID" val="433"/>
  <p:tag name="KSO_WM_DIAGRAM_VIRTUALLY_FRAME" val="{&quot;height&quot;:391.1100587500001,&quot;left&quot;:265.25,&quot;top&quot;:137.3,&quot;width&quot;:634.2}"/>
</p:tagLst>
</file>

<file path=ppt/tags/tag516.xml><?xml version="1.0" encoding="utf-8"?>
<p:tagLst xmlns:a="http://schemas.openxmlformats.org/drawingml/2006/main" xmlns:r="http://schemas.openxmlformats.org/officeDocument/2006/relationships" xmlns:p="http://schemas.openxmlformats.org/presentationml/2006/main">
  <p:tag name="AS_UNIQUEID" val="434"/>
  <p:tag name="KSO_WM_BEAUTIFY_FLAG" val=""/>
  <p:tag name="KSO_WM_DIAGRAM_VIRTUALLY_FRAME" val="{&quot;height&quot;:391.1100587500001,&quot;left&quot;:265.25,&quot;top&quot;:137.3,&quot;width&quot;:634.2}"/>
</p:tagLst>
</file>

<file path=ppt/tags/tag517.xml><?xml version="1.0" encoding="utf-8"?>
<p:tagLst xmlns:a="http://schemas.openxmlformats.org/drawingml/2006/main" xmlns:r="http://schemas.openxmlformats.org/officeDocument/2006/relationships" xmlns:p="http://schemas.openxmlformats.org/presentationml/2006/main">
  <p:tag name="AS_UNIQUEID" val="435"/>
  <p:tag name="KSO_WM_BEAUTIFY_FLAG" val=""/>
  <p:tag name="KSO_WM_DIAGRAM_VIRTUALLY_FRAME" val="{&quot;height&quot;:391.1100587500001,&quot;left&quot;:265.25,&quot;top&quot;:137.3,&quot;width&quot;:634.2}"/>
</p:tagLst>
</file>

<file path=ppt/tags/tag518.xml><?xml version="1.0" encoding="utf-8"?>
<p:tagLst xmlns:a="http://schemas.openxmlformats.org/drawingml/2006/main" xmlns:r="http://schemas.openxmlformats.org/officeDocument/2006/relationships" xmlns:p="http://schemas.openxmlformats.org/presentationml/2006/main">
  <p:tag name="AS_UNIQUEID" val="436"/>
  <p:tag name="KSO_WM_BEAUTIFY_FLAG" val=""/>
  <p:tag name="KSO_WM_DIAGRAM_VIRTUALLY_FRAME" val="{&quot;height&quot;:391.1100587500001,&quot;left&quot;:265.25,&quot;top&quot;:137.3,&quot;width&quot;:634.2}"/>
</p:tagLst>
</file>

<file path=ppt/tags/tag519.xml><?xml version="1.0" encoding="utf-8"?>
<p:tagLst xmlns:a="http://schemas.openxmlformats.org/drawingml/2006/main" xmlns:r="http://schemas.openxmlformats.org/officeDocument/2006/relationships" xmlns:p="http://schemas.openxmlformats.org/presentationml/2006/main">
  <p:tag name="AS_UNIQUEID" val="437"/>
  <p:tag name="KSO_WM_BEAUTIFY_FLAG" val=""/>
  <p:tag name="KSO_WM_DIAGRAM_VIRTUALLY_FRAME" val="{&quot;height&quot;:391.1100587500001,&quot;left&quot;:265.25,&quot;top&quot;:137.3,&quot;width&quot;:634.2}"/>
</p:tagLst>
</file>

<file path=ppt/tags/tag52.xml><?xml version="1.0" encoding="utf-8"?>
<p:tagLst xmlns:a="http://schemas.openxmlformats.org/drawingml/2006/main" xmlns:r="http://schemas.openxmlformats.org/officeDocument/2006/relationships" xmlns:p="http://schemas.openxmlformats.org/presentationml/2006/main">
  <p:tag name="AS_UNIQUEID" val="3499"/>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520.xml><?xml version="1.0" encoding="utf-8"?>
<p:tagLst xmlns:a="http://schemas.openxmlformats.org/drawingml/2006/main" xmlns:r="http://schemas.openxmlformats.org/officeDocument/2006/relationships" xmlns:p="http://schemas.openxmlformats.org/presentationml/2006/main">
  <p:tag name="AS_UNIQUEID" val="439"/>
  <p:tag name="KSO_WM_BEAUTIFY_FLAG" val=""/>
  <p:tag name="KSO_WM_DIAGRAM_VIRTUALLY_FRAME" val="{&quot;height&quot;:391.1100587500001,&quot;left&quot;:265.25,&quot;top&quot;:137.3,&quot;width&quot;:634.2}"/>
</p:tagLst>
</file>

<file path=ppt/tags/tag521.xml><?xml version="1.0" encoding="utf-8"?>
<p:tagLst xmlns:a="http://schemas.openxmlformats.org/drawingml/2006/main" xmlns:r="http://schemas.openxmlformats.org/officeDocument/2006/relationships" xmlns:p="http://schemas.openxmlformats.org/presentationml/2006/main">
  <p:tag name="AS_UNIQUEID" val="440"/>
  <p:tag name="KSO_WM_BEAUTIFY_FLAG" val=""/>
  <p:tag name="KSO_WM_DIAGRAM_VIRTUALLY_FRAME" val="{&quot;height&quot;:391.1100587500001,&quot;left&quot;:265.25,&quot;top&quot;:137.3,&quot;width&quot;:634.2}"/>
</p:tagLst>
</file>

<file path=ppt/tags/tag522.xml><?xml version="1.0" encoding="utf-8"?>
<p:tagLst xmlns:a="http://schemas.openxmlformats.org/drawingml/2006/main" xmlns:r="http://schemas.openxmlformats.org/officeDocument/2006/relationships" xmlns:p="http://schemas.openxmlformats.org/presentationml/2006/main">
  <p:tag name="AS_UNIQUEID" val="441"/>
  <p:tag name="KSO_WM_BEAUTIFY_FLAG" val=""/>
  <p:tag name="KSO_WM_DIAGRAM_VIRTUALLY_FRAME" val="{&quot;height&quot;:391.1100587500001,&quot;left&quot;:265.25,&quot;top&quot;:137.3,&quot;width&quot;:634.2}"/>
</p:tagLst>
</file>

<file path=ppt/tags/tag523.xml><?xml version="1.0" encoding="utf-8"?>
<p:tagLst xmlns:a="http://schemas.openxmlformats.org/drawingml/2006/main" xmlns:r="http://schemas.openxmlformats.org/officeDocument/2006/relationships" xmlns:p="http://schemas.openxmlformats.org/presentationml/2006/main">
  <p:tag name="AS_UNIQUEID" val="442"/>
  <p:tag name="KSO_WM_BEAUTIFY_FLAG" val=""/>
  <p:tag name="KSO_WM_DIAGRAM_VIRTUALLY_FRAME" val="{&quot;height&quot;:391.1100587500001,&quot;left&quot;:265.25,&quot;top&quot;:137.3,&quot;width&quot;:634.2}"/>
</p:tagLst>
</file>

<file path=ppt/tags/tag524.xml><?xml version="1.0" encoding="utf-8"?>
<p:tagLst xmlns:a="http://schemas.openxmlformats.org/drawingml/2006/main" xmlns:r="http://schemas.openxmlformats.org/officeDocument/2006/relationships" xmlns:p="http://schemas.openxmlformats.org/presentationml/2006/main">
  <p:tag name="AS_UNIQUEID" val="434"/>
  <p:tag name="KSO_WM_BEAUTIFY_FLAG" val=""/>
  <p:tag name="KSO_WM_DIAGRAM_VIRTUALLY_FRAME" val="{&quot;height&quot;:391.1100587500001,&quot;left&quot;:265.25,&quot;top&quot;:137.3,&quot;width&quot;:634.2}"/>
</p:tagLst>
</file>

<file path=ppt/tags/tag525.xml><?xml version="1.0" encoding="utf-8"?>
<p:tagLst xmlns:a="http://schemas.openxmlformats.org/drawingml/2006/main" xmlns:r="http://schemas.openxmlformats.org/officeDocument/2006/relationships" xmlns:p="http://schemas.openxmlformats.org/presentationml/2006/main">
  <p:tag name="AS_UNIQUEID" val="435"/>
  <p:tag name="KSO_WM_BEAUTIFY_FLAG" val=""/>
  <p:tag name="KSO_WM_DIAGRAM_VIRTUALLY_FRAME" val="{&quot;height&quot;:391.1100587500001,&quot;left&quot;:265.25,&quot;top&quot;:137.3,&quot;width&quot;:634.2}"/>
</p:tagLst>
</file>

<file path=ppt/tags/tag526.xml><?xml version="1.0" encoding="utf-8"?>
<p:tagLst xmlns:a="http://schemas.openxmlformats.org/drawingml/2006/main" xmlns:r="http://schemas.openxmlformats.org/officeDocument/2006/relationships" xmlns:p="http://schemas.openxmlformats.org/presentationml/2006/main">
  <p:tag name="AS_UNIQUEID" val="436"/>
  <p:tag name="KSO_WM_BEAUTIFY_FLAG" val=""/>
  <p:tag name="KSO_WM_DIAGRAM_VIRTUALLY_FRAME" val="{&quot;height&quot;:391.1100587500001,&quot;left&quot;:265.25,&quot;top&quot;:137.3,&quot;width&quot;:634.2}"/>
</p:tagLst>
</file>

<file path=ppt/tags/tag527.xml><?xml version="1.0" encoding="utf-8"?>
<p:tagLst xmlns:a="http://schemas.openxmlformats.org/drawingml/2006/main" xmlns:r="http://schemas.openxmlformats.org/officeDocument/2006/relationships" xmlns:p="http://schemas.openxmlformats.org/presentationml/2006/main">
  <p:tag name="AS_UNIQUEID" val="437"/>
  <p:tag name="KSO_WM_BEAUTIFY_FLAG" val=""/>
  <p:tag name="KSO_WM_DIAGRAM_VIRTUALLY_FRAME" val="{&quot;height&quot;:391.1100587500001,&quot;left&quot;:265.25,&quot;top&quot;:137.3,&quot;width&quot;:634.2}"/>
</p:tagLst>
</file>

<file path=ppt/tags/tag528.xml><?xml version="1.0" encoding="utf-8"?>
<p:tagLst xmlns:a="http://schemas.openxmlformats.org/drawingml/2006/main" xmlns:r="http://schemas.openxmlformats.org/officeDocument/2006/relationships" xmlns:p="http://schemas.openxmlformats.org/presentationml/2006/main">
  <p:tag name="AS_UNIQUEID" val="2006"/>
</p:tagLst>
</file>

<file path=ppt/tags/tag529.xml><?xml version="1.0" encoding="utf-8"?>
<p:tagLst xmlns:a="http://schemas.openxmlformats.org/drawingml/2006/main" xmlns:r="http://schemas.openxmlformats.org/officeDocument/2006/relationships" xmlns:p="http://schemas.openxmlformats.org/presentationml/2006/main">
  <p:tag name="AS_UNIQUEID" val="4008"/>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AS_UNIQUEID" val="3500"/>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530.xml><?xml version="1.0" encoding="utf-8"?>
<p:tagLst xmlns:a="http://schemas.openxmlformats.org/drawingml/2006/main" xmlns:r="http://schemas.openxmlformats.org/officeDocument/2006/relationships" xmlns:p="http://schemas.openxmlformats.org/presentationml/2006/main">
  <p:tag name="AS_UNIQUEID" val="77"/>
  <p:tag name="KSO_WM_BEAUTIFY_FLAG" val=""/>
</p:tagLst>
</file>

<file path=ppt/tags/tag531.xml><?xml version="1.0" encoding="utf-8"?>
<p:tagLst xmlns:a="http://schemas.openxmlformats.org/drawingml/2006/main" xmlns:r="http://schemas.openxmlformats.org/officeDocument/2006/relationships" xmlns:p="http://schemas.openxmlformats.org/presentationml/2006/main">
  <p:tag name="AS_UNIQUEID" val="4009"/>
</p:tagLst>
</file>

<file path=ppt/tags/tag532.xml><?xml version="1.0" encoding="utf-8"?>
<p:tagLst xmlns:a="http://schemas.openxmlformats.org/drawingml/2006/main" xmlns:r="http://schemas.openxmlformats.org/officeDocument/2006/relationships" xmlns:p="http://schemas.openxmlformats.org/presentationml/2006/main">
  <p:tag name="AS_UNIQUEID" val="4011"/>
</p:tagLst>
</file>

<file path=ppt/tags/tag533.xml><?xml version="1.0" encoding="utf-8"?>
<p:tagLst xmlns:a="http://schemas.openxmlformats.org/drawingml/2006/main" xmlns:r="http://schemas.openxmlformats.org/officeDocument/2006/relationships" xmlns:p="http://schemas.openxmlformats.org/presentationml/2006/main">
  <p:tag name="AS_UNIQUEID" val="4012"/>
</p:tagLst>
</file>

<file path=ppt/tags/tag534.xml><?xml version="1.0" encoding="utf-8"?>
<p:tagLst xmlns:a="http://schemas.openxmlformats.org/drawingml/2006/main" xmlns:r="http://schemas.openxmlformats.org/officeDocument/2006/relationships" xmlns:p="http://schemas.openxmlformats.org/presentationml/2006/main">
  <p:tag name="AS_UNIQUEID" val="4014"/>
</p:tagLst>
</file>

<file path=ppt/tags/tag535.xml><?xml version="1.0" encoding="utf-8"?>
<p:tagLst xmlns:a="http://schemas.openxmlformats.org/drawingml/2006/main" xmlns:r="http://schemas.openxmlformats.org/officeDocument/2006/relationships" xmlns:p="http://schemas.openxmlformats.org/presentationml/2006/main">
  <p:tag name="AS_UNIQUEID" val="1276"/>
  <p:tag name="KSO_WM_BEAUTIFY_FLAG" val=""/>
</p:tagLst>
</file>

<file path=ppt/tags/tag536.xml><?xml version="1.0" encoding="utf-8"?>
<p:tagLst xmlns:a="http://schemas.openxmlformats.org/drawingml/2006/main" xmlns:r="http://schemas.openxmlformats.org/officeDocument/2006/relationships" xmlns:p="http://schemas.openxmlformats.org/presentationml/2006/main">
  <p:tag name="AS_UNIQUEID" val="4013"/>
  <p:tag name="KSO_WM_BEAUTIFY_FLAG" val=""/>
</p:tagLst>
</file>

<file path=ppt/tags/tag537.xml><?xml version="1.0" encoding="utf-8"?>
<p:tagLst xmlns:a="http://schemas.openxmlformats.org/drawingml/2006/main" xmlns:r="http://schemas.openxmlformats.org/officeDocument/2006/relationships" xmlns:p="http://schemas.openxmlformats.org/presentationml/2006/main">
  <p:tag name="AS_UNIQUEID" val="1276"/>
  <p:tag name="KSO_WM_BEAUTIFY_FLAG" val=""/>
</p:tagLst>
</file>

<file path=ppt/tags/tag538.xml><?xml version="1.0" encoding="utf-8"?>
<p:tagLst xmlns:a="http://schemas.openxmlformats.org/drawingml/2006/main" xmlns:r="http://schemas.openxmlformats.org/officeDocument/2006/relationships" xmlns:p="http://schemas.openxmlformats.org/presentationml/2006/main">
  <p:tag name="AS_UNIQUEID" val="4010"/>
  <p:tag name="KSO_WM_BEAUTIFY_FLAG" val=""/>
</p:tagLst>
</file>

<file path=ppt/tags/tag539.xml><?xml version="1.0" encoding="utf-8"?>
<p:tagLst xmlns:a="http://schemas.openxmlformats.org/drawingml/2006/main" xmlns:r="http://schemas.openxmlformats.org/officeDocument/2006/relationships" xmlns:p="http://schemas.openxmlformats.org/presentationml/2006/main">
  <p:tag name="AS_UNIQUEID" val="4004"/>
</p:tagLst>
</file>

<file path=ppt/tags/tag54.xml><?xml version="1.0" encoding="utf-8"?>
<p:tagLst xmlns:a="http://schemas.openxmlformats.org/drawingml/2006/main" xmlns:r="http://schemas.openxmlformats.org/officeDocument/2006/relationships" xmlns:p="http://schemas.openxmlformats.org/presentationml/2006/main">
  <p:tag name="AS_UNIQUEID" val="3501"/>
</p:tagLst>
</file>

<file path=ppt/tags/tag540.xml><?xml version="1.0" encoding="utf-8"?>
<p:tagLst xmlns:a="http://schemas.openxmlformats.org/drawingml/2006/main" xmlns:r="http://schemas.openxmlformats.org/officeDocument/2006/relationships" xmlns:p="http://schemas.openxmlformats.org/presentationml/2006/main">
  <p:tag name="AS_UNIQUEID" val="4005"/>
</p:tagLst>
</file>

<file path=ppt/tags/tag541.xml><?xml version="1.0" encoding="utf-8"?>
<p:tagLst xmlns:a="http://schemas.openxmlformats.org/drawingml/2006/main" xmlns:r="http://schemas.openxmlformats.org/officeDocument/2006/relationships" xmlns:p="http://schemas.openxmlformats.org/presentationml/2006/main">
  <p:tag name="AS_UNIQUEID" val="4006"/>
</p:tagLst>
</file>

<file path=ppt/tags/tag542.xml><?xml version="1.0" encoding="utf-8"?>
<p:tagLst xmlns:a="http://schemas.openxmlformats.org/drawingml/2006/main" xmlns:r="http://schemas.openxmlformats.org/officeDocument/2006/relationships" xmlns:p="http://schemas.openxmlformats.org/presentationml/2006/main">
  <p:tag name="AS_UNIQUEID" val="963"/>
</p:tagLst>
</file>

<file path=ppt/tags/tag543.xml><?xml version="1.0" encoding="utf-8"?>
<p:tagLst xmlns:a="http://schemas.openxmlformats.org/drawingml/2006/main" xmlns:r="http://schemas.openxmlformats.org/officeDocument/2006/relationships" xmlns:p="http://schemas.openxmlformats.org/presentationml/2006/main">
  <p:tag name="AS_UNIQUEID" val="2029"/>
</p:tagLst>
</file>

<file path=ppt/tags/tag544.xml><?xml version="1.0" encoding="utf-8"?>
<p:tagLst xmlns:a="http://schemas.openxmlformats.org/drawingml/2006/main" xmlns:r="http://schemas.openxmlformats.org/officeDocument/2006/relationships" xmlns:p="http://schemas.openxmlformats.org/presentationml/2006/main">
  <p:tag name="AS_UNIQUEID" val="2022"/>
</p:tagLst>
</file>

<file path=ppt/tags/tag545.xml><?xml version="1.0" encoding="utf-8"?>
<p:tagLst xmlns:a="http://schemas.openxmlformats.org/drawingml/2006/main" xmlns:r="http://schemas.openxmlformats.org/officeDocument/2006/relationships" xmlns:p="http://schemas.openxmlformats.org/presentationml/2006/main">
  <p:tag name="AS_UNIQUEID" val="77"/>
  <p:tag name="KSO_WM_BEAUTIFY_FLAG" val=""/>
</p:tagLst>
</file>

<file path=ppt/tags/tag546.xml><?xml version="1.0" encoding="utf-8"?>
<p:tagLst xmlns:a="http://schemas.openxmlformats.org/drawingml/2006/main" xmlns:r="http://schemas.openxmlformats.org/officeDocument/2006/relationships" xmlns:p="http://schemas.openxmlformats.org/presentationml/2006/main">
  <p:tag name="AS_UNIQUEID" val="4020"/>
</p:tagLst>
</file>

<file path=ppt/tags/tag547.xml><?xml version="1.0" encoding="utf-8"?>
<p:tagLst xmlns:a="http://schemas.openxmlformats.org/drawingml/2006/main" xmlns:r="http://schemas.openxmlformats.org/officeDocument/2006/relationships" xmlns:p="http://schemas.openxmlformats.org/presentationml/2006/main">
  <p:tag name="AS_UNIQUEID" val="3448"/>
</p:tagLst>
</file>

<file path=ppt/tags/tag548.xml><?xml version="1.0" encoding="utf-8"?>
<p:tagLst xmlns:a="http://schemas.openxmlformats.org/drawingml/2006/main" xmlns:r="http://schemas.openxmlformats.org/officeDocument/2006/relationships" xmlns:p="http://schemas.openxmlformats.org/presentationml/2006/main">
  <p:tag name="AS_UNIQUEID" val="4021"/>
</p:tagLst>
</file>

<file path=ppt/tags/tag549.xml><?xml version="1.0" encoding="utf-8"?>
<p:tagLst xmlns:a="http://schemas.openxmlformats.org/drawingml/2006/main" xmlns:r="http://schemas.openxmlformats.org/officeDocument/2006/relationships" xmlns:p="http://schemas.openxmlformats.org/presentationml/2006/main">
  <p:tag name="AS_UNIQUEID" val="938"/>
</p:tagLst>
</file>

<file path=ppt/tags/tag55.xml><?xml version="1.0" encoding="utf-8"?>
<p:tagLst xmlns:a="http://schemas.openxmlformats.org/drawingml/2006/main" xmlns:r="http://schemas.openxmlformats.org/officeDocument/2006/relationships" xmlns:p="http://schemas.openxmlformats.org/presentationml/2006/main">
  <p:tag name="AS_UNIQUEID" val="3628"/>
</p:tagLst>
</file>

<file path=ppt/tags/tag550.xml><?xml version="1.0" encoding="utf-8"?>
<p:tagLst xmlns:a="http://schemas.openxmlformats.org/drawingml/2006/main" xmlns:r="http://schemas.openxmlformats.org/officeDocument/2006/relationships" xmlns:p="http://schemas.openxmlformats.org/presentationml/2006/main">
  <p:tag name="AS_UNIQUEID" val="4016"/>
</p:tagLst>
</file>

<file path=ppt/tags/tag551.xml><?xml version="1.0" encoding="utf-8"?>
<p:tagLst xmlns:a="http://schemas.openxmlformats.org/drawingml/2006/main" xmlns:r="http://schemas.openxmlformats.org/officeDocument/2006/relationships" xmlns:p="http://schemas.openxmlformats.org/presentationml/2006/main">
  <p:tag name="AS_UNIQUEID" val="4017"/>
</p:tagLst>
</file>

<file path=ppt/tags/tag552.xml><?xml version="1.0" encoding="utf-8"?>
<p:tagLst xmlns:a="http://schemas.openxmlformats.org/drawingml/2006/main" xmlns:r="http://schemas.openxmlformats.org/officeDocument/2006/relationships" xmlns:p="http://schemas.openxmlformats.org/presentationml/2006/main">
  <p:tag name="AS_UNIQUEID" val="4018"/>
</p:tagLst>
</file>

<file path=ppt/tags/tag553.xml><?xml version="1.0" encoding="utf-8"?>
<p:tagLst xmlns:a="http://schemas.openxmlformats.org/drawingml/2006/main" xmlns:r="http://schemas.openxmlformats.org/officeDocument/2006/relationships" xmlns:p="http://schemas.openxmlformats.org/presentationml/2006/main">
  <p:tag name="AS_UNIQUEID" val="963"/>
</p:tagLst>
</file>

<file path=ppt/tags/tag554.xml><?xml version="1.0" encoding="utf-8"?>
<p:tagLst xmlns:a="http://schemas.openxmlformats.org/drawingml/2006/main" xmlns:r="http://schemas.openxmlformats.org/officeDocument/2006/relationships" xmlns:p="http://schemas.openxmlformats.org/presentationml/2006/main">
  <p:tag name="AS_UNIQUEID" val="2020"/>
</p:tagLst>
</file>

<file path=ppt/tags/tag555.xml><?xml version="1.0" encoding="utf-8"?>
<p:tagLst xmlns:a="http://schemas.openxmlformats.org/drawingml/2006/main" xmlns:r="http://schemas.openxmlformats.org/officeDocument/2006/relationships" xmlns:p="http://schemas.openxmlformats.org/presentationml/2006/main">
  <p:tag name="AS_UNIQUEID" val="2022"/>
</p:tagLst>
</file>

<file path=ppt/tags/tag556.xml><?xml version="1.0" encoding="utf-8"?>
<p:tagLst xmlns:a="http://schemas.openxmlformats.org/drawingml/2006/main" xmlns:r="http://schemas.openxmlformats.org/officeDocument/2006/relationships" xmlns:p="http://schemas.openxmlformats.org/presentationml/2006/main">
  <p:tag name="AS_UNIQUEID" val="77"/>
  <p:tag name="KSO_WM_BEAUTIFY_FLAG" val=""/>
</p:tagLst>
</file>

<file path=ppt/tags/tag557.xml><?xml version="1.0" encoding="utf-8"?>
<p:tagLst xmlns:a="http://schemas.openxmlformats.org/drawingml/2006/main" xmlns:r="http://schemas.openxmlformats.org/officeDocument/2006/relationships" xmlns:p="http://schemas.openxmlformats.org/presentationml/2006/main">
  <p:tag name="AS_UNIQUEID" val="4027"/>
</p:tagLst>
</file>

<file path=ppt/tags/tag558.xml><?xml version="1.0" encoding="utf-8"?>
<p:tagLst xmlns:a="http://schemas.openxmlformats.org/drawingml/2006/main" xmlns:r="http://schemas.openxmlformats.org/officeDocument/2006/relationships" xmlns:p="http://schemas.openxmlformats.org/presentationml/2006/main">
  <p:tag name="AS_UNIQUEID" val="3448"/>
</p:tagLst>
</file>

<file path=ppt/tags/tag559.xml><?xml version="1.0" encoding="utf-8"?>
<p:tagLst xmlns:a="http://schemas.openxmlformats.org/drawingml/2006/main" xmlns:r="http://schemas.openxmlformats.org/officeDocument/2006/relationships" xmlns:p="http://schemas.openxmlformats.org/presentationml/2006/main">
  <p:tag name="AS_UNIQUEID" val="4028"/>
</p:tagLst>
</file>

<file path=ppt/tags/tag56.xml><?xml version="1.0" encoding="utf-8"?>
<p:tagLst xmlns:a="http://schemas.openxmlformats.org/drawingml/2006/main" xmlns:r="http://schemas.openxmlformats.org/officeDocument/2006/relationships" xmlns:p="http://schemas.openxmlformats.org/presentationml/2006/main">
  <p:tag name="AS_UNIQUEID" val="3629"/>
</p:tagLst>
</file>

<file path=ppt/tags/tag560.xml><?xml version="1.0" encoding="utf-8"?>
<p:tagLst xmlns:a="http://schemas.openxmlformats.org/drawingml/2006/main" xmlns:r="http://schemas.openxmlformats.org/officeDocument/2006/relationships" xmlns:p="http://schemas.openxmlformats.org/presentationml/2006/main">
  <p:tag name="AS_UNIQUEID" val="938"/>
</p:tagLst>
</file>

<file path=ppt/tags/tag561.xml><?xml version="1.0" encoding="utf-8"?>
<p:tagLst xmlns:a="http://schemas.openxmlformats.org/drawingml/2006/main" xmlns:r="http://schemas.openxmlformats.org/officeDocument/2006/relationships" xmlns:p="http://schemas.openxmlformats.org/presentationml/2006/main">
  <p:tag name="AS_UNIQUEID" val="4023"/>
</p:tagLst>
</file>

<file path=ppt/tags/tag562.xml><?xml version="1.0" encoding="utf-8"?>
<p:tagLst xmlns:a="http://schemas.openxmlformats.org/drawingml/2006/main" xmlns:r="http://schemas.openxmlformats.org/officeDocument/2006/relationships" xmlns:p="http://schemas.openxmlformats.org/presentationml/2006/main">
  <p:tag name="AS_UNIQUEID" val="4024"/>
</p:tagLst>
</file>

<file path=ppt/tags/tag563.xml><?xml version="1.0" encoding="utf-8"?>
<p:tagLst xmlns:a="http://schemas.openxmlformats.org/drawingml/2006/main" xmlns:r="http://schemas.openxmlformats.org/officeDocument/2006/relationships" xmlns:p="http://schemas.openxmlformats.org/presentationml/2006/main">
  <p:tag name="AS_UNIQUEID" val="4025"/>
</p:tagLst>
</file>

<file path=ppt/tags/tag564.xml><?xml version="1.0" encoding="utf-8"?>
<p:tagLst xmlns:a="http://schemas.openxmlformats.org/drawingml/2006/main" xmlns:r="http://schemas.openxmlformats.org/officeDocument/2006/relationships" xmlns:p="http://schemas.openxmlformats.org/presentationml/2006/main">
  <p:tag name="AS_UNIQUEID" val="963"/>
</p:tagLst>
</file>

<file path=ppt/tags/tag565.xml><?xml version="1.0" encoding="utf-8"?>
<p:tagLst xmlns:a="http://schemas.openxmlformats.org/drawingml/2006/main" xmlns:r="http://schemas.openxmlformats.org/officeDocument/2006/relationships" xmlns:p="http://schemas.openxmlformats.org/presentationml/2006/main">
  <p:tag name="AS_UNIQUEID" val="2037"/>
</p:tagLst>
</file>

<file path=ppt/tags/tag566.xml><?xml version="1.0" encoding="utf-8"?>
<p:tagLst xmlns:a="http://schemas.openxmlformats.org/drawingml/2006/main" xmlns:r="http://schemas.openxmlformats.org/officeDocument/2006/relationships" xmlns:p="http://schemas.openxmlformats.org/presentationml/2006/main">
  <p:tag name="AS_UNIQUEID" val="2022"/>
</p:tagLst>
</file>

<file path=ppt/tags/tag567.xml><?xml version="1.0" encoding="utf-8"?>
<p:tagLst xmlns:a="http://schemas.openxmlformats.org/drawingml/2006/main" xmlns:r="http://schemas.openxmlformats.org/officeDocument/2006/relationships" xmlns:p="http://schemas.openxmlformats.org/presentationml/2006/main">
  <p:tag name="AS_UNIQUEID" val="77"/>
  <p:tag name="KSO_WM_BEAUTIFY_FLAG" val=""/>
</p:tagLst>
</file>

<file path=ppt/tags/tag568.xml><?xml version="1.0" encoding="utf-8"?>
<p:tagLst xmlns:a="http://schemas.openxmlformats.org/drawingml/2006/main" xmlns:r="http://schemas.openxmlformats.org/officeDocument/2006/relationships" xmlns:p="http://schemas.openxmlformats.org/presentationml/2006/main">
  <p:tag name="AS_UNIQUEID" val="4034"/>
</p:tagLst>
</file>

<file path=ppt/tags/tag569.xml><?xml version="1.0" encoding="utf-8"?>
<p:tagLst xmlns:a="http://schemas.openxmlformats.org/drawingml/2006/main" xmlns:r="http://schemas.openxmlformats.org/officeDocument/2006/relationships" xmlns:p="http://schemas.openxmlformats.org/presentationml/2006/main">
  <p:tag name="AS_UNIQUEID" val="3448"/>
</p:tagLst>
</file>

<file path=ppt/tags/tag57.xml><?xml version="1.0" encoding="utf-8"?>
<p:tagLst xmlns:a="http://schemas.openxmlformats.org/drawingml/2006/main" xmlns:r="http://schemas.openxmlformats.org/officeDocument/2006/relationships" xmlns:p="http://schemas.openxmlformats.org/presentationml/2006/main">
  <p:tag name="AS_UNIQUEID" val="3632"/>
</p:tagLst>
</file>

<file path=ppt/tags/tag570.xml><?xml version="1.0" encoding="utf-8"?>
<p:tagLst xmlns:a="http://schemas.openxmlformats.org/drawingml/2006/main" xmlns:r="http://schemas.openxmlformats.org/officeDocument/2006/relationships" xmlns:p="http://schemas.openxmlformats.org/presentationml/2006/main">
  <p:tag name="AS_UNIQUEID" val="4035"/>
</p:tagLst>
</file>

<file path=ppt/tags/tag571.xml><?xml version="1.0" encoding="utf-8"?>
<p:tagLst xmlns:a="http://schemas.openxmlformats.org/drawingml/2006/main" xmlns:r="http://schemas.openxmlformats.org/officeDocument/2006/relationships" xmlns:p="http://schemas.openxmlformats.org/presentationml/2006/main">
  <p:tag name="AS_UNIQUEID" val="938"/>
</p:tagLst>
</file>

<file path=ppt/tags/tag572.xml><?xml version="1.0" encoding="utf-8"?>
<p:tagLst xmlns:a="http://schemas.openxmlformats.org/drawingml/2006/main" xmlns:r="http://schemas.openxmlformats.org/officeDocument/2006/relationships" xmlns:p="http://schemas.openxmlformats.org/presentationml/2006/main">
  <p:tag name="AS_UNIQUEID" val="4030"/>
</p:tagLst>
</file>

<file path=ppt/tags/tag573.xml><?xml version="1.0" encoding="utf-8"?>
<p:tagLst xmlns:a="http://schemas.openxmlformats.org/drawingml/2006/main" xmlns:r="http://schemas.openxmlformats.org/officeDocument/2006/relationships" xmlns:p="http://schemas.openxmlformats.org/presentationml/2006/main">
  <p:tag name="AS_UNIQUEID" val="4031"/>
</p:tagLst>
</file>

<file path=ppt/tags/tag574.xml><?xml version="1.0" encoding="utf-8"?>
<p:tagLst xmlns:a="http://schemas.openxmlformats.org/drawingml/2006/main" xmlns:r="http://schemas.openxmlformats.org/officeDocument/2006/relationships" xmlns:p="http://schemas.openxmlformats.org/presentationml/2006/main">
  <p:tag name="AS_UNIQUEID" val="4032"/>
</p:tagLst>
</file>

<file path=ppt/tags/tag575.xml><?xml version="1.0" encoding="utf-8"?>
<p:tagLst xmlns:a="http://schemas.openxmlformats.org/drawingml/2006/main" xmlns:r="http://schemas.openxmlformats.org/officeDocument/2006/relationships" xmlns:p="http://schemas.openxmlformats.org/presentationml/2006/main">
  <p:tag name="AS_UNIQUEID" val="77"/>
  <p:tag name="KSO_WM_BEAUTIFY_FLAG" val=""/>
</p:tagLst>
</file>

<file path=ppt/tags/tag576.xml><?xml version="1.0" encoding="utf-8"?>
<p:tagLst xmlns:a="http://schemas.openxmlformats.org/drawingml/2006/main" xmlns:r="http://schemas.openxmlformats.org/officeDocument/2006/relationships" xmlns:p="http://schemas.openxmlformats.org/presentationml/2006/main">
  <p:tag name="AS_UNIQUEID" val="975"/>
  <p:tag name="KSO_WM_BEAUTIFY_FLAG" val=""/>
</p:tagLst>
</file>

<file path=ppt/tags/tag577.xml><?xml version="1.0" encoding="utf-8"?>
<p:tagLst xmlns:a="http://schemas.openxmlformats.org/drawingml/2006/main" xmlns:r="http://schemas.openxmlformats.org/officeDocument/2006/relationships" xmlns:p="http://schemas.openxmlformats.org/presentationml/2006/main">
  <p:tag name="AS_UNIQUEID" val="976"/>
  <p:tag name="KSO_WM_BEAUTIFY_FLAG" val=""/>
</p:tagLst>
</file>

<file path=ppt/tags/tag578.xml><?xml version="1.0" encoding="utf-8"?>
<p:tagLst xmlns:a="http://schemas.openxmlformats.org/drawingml/2006/main" xmlns:r="http://schemas.openxmlformats.org/officeDocument/2006/relationships" xmlns:p="http://schemas.openxmlformats.org/presentationml/2006/main">
  <p:tag name="AS_UNIQUEID" val="977"/>
  <p:tag name="KSO_WM_BEAUTIFY_FLAG" val=""/>
</p:tagLst>
</file>

<file path=ppt/tags/tag579.xml><?xml version="1.0" encoding="utf-8"?>
<p:tagLst xmlns:a="http://schemas.openxmlformats.org/drawingml/2006/main" xmlns:r="http://schemas.openxmlformats.org/officeDocument/2006/relationships" xmlns:p="http://schemas.openxmlformats.org/presentationml/2006/main">
  <p:tag name="AS_UNIQUEID" val="978"/>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AS_UNIQUEID" val="3630"/>
</p:tagLst>
</file>

<file path=ppt/tags/tag580.xml><?xml version="1.0" encoding="utf-8"?>
<p:tagLst xmlns:a="http://schemas.openxmlformats.org/drawingml/2006/main" xmlns:r="http://schemas.openxmlformats.org/officeDocument/2006/relationships" xmlns:p="http://schemas.openxmlformats.org/presentationml/2006/main">
  <p:tag name="AS_UNIQUEID" val="1351"/>
  <p:tag name="KSO_WM_BEAUTIFY_FLAG" val=""/>
</p:tagLst>
</file>

<file path=ppt/tags/tag581.xml><?xml version="1.0" encoding="utf-8"?>
<p:tagLst xmlns:a="http://schemas.openxmlformats.org/drawingml/2006/main" xmlns:r="http://schemas.openxmlformats.org/officeDocument/2006/relationships" xmlns:p="http://schemas.openxmlformats.org/presentationml/2006/main">
  <p:tag name="AS_UNIQUEID" val="1351"/>
  <p:tag name="KSO_WM_BEAUTIFY_FLAG" val=""/>
</p:tagLst>
</file>

<file path=ppt/tags/tag582.xml><?xml version="1.0" encoding="utf-8"?>
<p:tagLst xmlns:a="http://schemas.openxmlformats.org/drawingml/2006/main" xmlns:r="http://schemas.openxmlformats.org/officeDocument/2006/relationships" xmlns:p="http://schemas.openxmlformats.org/presentationml/2006/main">
  <p:tag name="AS_UNIQUEID" val="1351"/>
  <p:tag name="KSO_WM_BEAUTIFY_FLAG" val=""/>
</p:tagLst>
</file>

<file path=ppt/tags/tag583.xml><?xml version="1.0" encoding="utf-8"?>
<p:tagLst xmlns:a="http://schemas.openxmlformats.org/drawingml/2006/main" xmlns:r="http://schemas.openxmlformats.org/officeDocument/2006/relationships" xmlns:p="http://schemas.openxmlformats.org/presentationml/2006/main">
  <p:tag name="AS_UNIQUEID" val="1351"/>
  <p:tag name="KSO_WM_BEAUTIFY_FLAG" val=""/>
</p:tagLst>
</file>

<file path=ppt/tags/tag584.xml><?xml version="1.0" encoding="utf-8"?>
<p:tagLst xmlns:a="http://schemas.openxmlformats.org/drawingml/2006/main" xmlns:r="http://schemas.openxmlformats.org/officeDocument/2006/relationships" xmlns:p="http://schemas.openxmlformats.org/presentationml/2006/main">
  <p:tag name="AS_UNIQUEID" val="4037"/>
</p:tagLst>
</file>

<file path=ppt/tags/tag585.xml><?xml version="1.0" encoding="utf-8"?>
<p:tagLst xmlns:a="http://schemas.openxmlformats.org/drawingml/2006/main" xmlns:r="http://schemas.openxmlformats.org/officeDocument/2006/relationships" xmlns:p="http://schemas.openxmlformats.org/presentationml/2006/main">
  <p:tag name="AS_UNIQUEID" val="4038"/>
</p:tagLst>
</file>

<file path=ppt/tags/tag586.xml><?xml version="1.0" encoding="utf-8"?>
<p:tagLst xmlns:a="http://schemas.openxmlformats.org/drawingml/2006/main" xmlns:r="http://schemas.openxmlformats.org/officeDocument/2006/relationships" xmlns:p="http://schemas.openxmlformats.org/presentationml/2006/main">
  <p:tag name="AS_UNIQUEID" val="4039"/>
</p:tagLst>
</file>

<file path=ppt/tags/tag587.xml><?xml version="1.0" encoding="utf-8"?>
<p:tagLst xmlns:a="http://schemas.openxmlformats.org/drawingml/2006/main" xmlns:r="http://schemas.openxmlformats.org/officeDocument/2006/relationships" xmlns:p="http://schemas.openxmlformats.org/presentationml/2006/main">
  <p:tag name="AS_UNIQUEID" val="4056"/>
</p:tagLst>
</file>

<file path=ppt/tags/tag588.xml><?xml version="1.0" encoding="utf-8"?>
<p:tagLst xmlns:a="http://schemas.openxmlformats.org/drawingml/2006/main" xmlns:r="http://schemas.openxmlformats.org/officeDocument/2006/relationships" xmlns:p="http://schemas.openxmlformats.org/presentationml/2006/main">
  <p:tag name="AS_UNIQUEID" val="4057"/>
</p:tagLst>
</file>

<file path=ppt/tags/tag589.xml><?xml version="1.0" encoding="utf-8"?>
<p:tagLst xmlns:a="http://schemas.openxmlformats.org/drawingml/2006/main" xmlns:r="http://schemas.openxmlformats.org/officeDocument/2006/relationships" xmlns:p="http://schemas.openxmlformats.org/presentationml/2006/main">
  <p:tag name="AS_UNIQUEID" val="4058"/>
</p:tagLst>
</file>

<file path=ppt/tags/tag59.xml><?xml version="1.0" encoding="utf-8"?>
<p:tagLst xmlns:a="http://schemas.openxmlformats.org/drawingml/2006/main" xmlns:r="http://schemas.openxmlformats.org/officeDocument/2006/relationships" xmlns:p="http://schemas.openxmlformats.org/presentationml/2006/main">
  <p:tag name="AS_UNIQUEID" val="3631"/>
</p:tagLst>
</file>

<file path=ppt/tags/tag590.xml><?xml version="1.0" encoding="utf-8"?>
<p:tagLst xmlns:a="http://schemas.openxmlformats.org/drawingml/2006/main" xmlns:r="http://schemas.openxmlformats.org/officeDocument/2006/relationships" xmlns:p="http://schemas.openxmlformats.org/presentationml/2006/main">
  <p:tag name="AS_UNIQUEID" val="4059"/>
</p:tagLst>
</file>

<file path=ppt/tags/tag591.xml><?xml version="1.0" encoding="utf-8"?>
<p:tagLst xmlns:a="http://schemas.openxmlformats.org/drawingml/2006/main" xmlns:r="http://schemas.openxmlformats.org/officeDocument/2006/relationships" xmlns:p="http://schemas.openxmlformats.org/presentationml/2006/main">
  <p:tag name="AS_UNIQUEID" val="4060"/>
</p:tagLst>
</file>

<file path=ppt/tags/tag592.xml><?xml version="1.0" encoding="utf-8"?>
<p:tagLst xmlns:a="http://schemas.openxmlformats.org/drawingml/2006/main" xmlns:r="http://schemas.openxmlformats.org/officeDocument/2006/relationships" xmlns:p="http://schemas.openxmlformats.org/presentationml/2006/main">
  <p:tag name="AS_UNIQUEID" val="4061"/>
</p:tagLst>
</file>

<file path=ppt/tags/tag593.xml><?xml version="1.0" encoding="utf-8"?>
<p:tagLst xmlns:a="http://schemas.openxmlformats.org/drawingml/2006/main" xmlns:r="http://schemas.openxmlformats.org/officeDocument/2006/relationships" xmlns:p="http://schemas.openxmlformats.org/presentationml/2006/main">
  <p:tag name="AS_UNIQUEID" val="4062"/>
</p:tagLst>
</file>

<file path=ppt/tags/tag594.xml><?xml version="1.0" encoding="utf-8"?>
<p:tagLst xmlns:a="http://schemas.openxmlformats.org/drawingml/2006/main" xmlns:r="http://schemas.openxmlformats.org/officeDocument/2006/relationships" xmlns:p="http://schemas.openxmlformats.org/presentationml/2006/main">
  <p:tag name="AS_UNIQUEID" val="4065"/>
</p:tagLst>
</file>

<file path=ppt/tags/tag595.xml><?xml version="1.0" encoding="utf-8"?>
<p:tagLst xmlns:a="http://schemas.openxmlformats.org/drawingml/2006/main" xmlns:r="http://schemas.openxmlformats.org/officeDocument/2006/relationships" xmlns:p="http://schemas.openxmlformats.org/presentationml/2006/main">
  <p:tag name="AS_UNIQUEID" val="4066"/>
</p:tagLst>
</file>

<file path=ppt/tags/tag596.xml><?xml version="1.0" encoding="utf-8"?>
<p:tagLst xmlns:a="http://schemas.openxmlformats.org/drawingml/2006/main" xmlns:r="http://schemas.openxmlformats.org/officeDocument/2006/relationships" xmlns:p="http://schemas.openxmlformats.org/presentationml/2006/main">
  <p:tag name="AS_UNIQUEID" val="4063"/>
</p:tagLst>
</file>

<file path=ppt/tags/tag597.xml><?xml version="1.0" encoding="utf-8"?>
<p:tagLst xmlns:a="http://schemas.openxmlformats.org/drawingml/2006/main" xmlns:r="http://schemas.openxmlformats.org/officeDocument/2006/relationships" xmlns:p="http://schemas.openxmlformats.org/presentationml/2006/main">
  <p:tag name="AS_UNIQUEID" val="4064"/>
</p:tagLst>
</file>

<file path=ppt/tags/tag598.xml><?xml version="1.0" encoding="utf-8"?>
<p:tagLst xmlns:a="http://schemas.openxmlformats.org/drawingml/2006/main" xmlns:r="http://schemas.openxmlformats.org/officeDocument/2006/relationships" xmlns:p="http://schemas.openxmlformats.org/presentationml/2006/main">
  <p:tag name="AS_UNIQUEID" val="4052"/>
</p:tagLst>
</file>

<file path=ppt/tags/tag599.xml><?xml version="1.0" encoding="utf-8"?>
<p:tagLst xmlns:a="http://schemas.openxmlformats.org/drawingml/2006/main" xmlns:r="http://schemas.openxmlformats.org/officeDocument/2006/relationships" xmlns:p="http://schemas.openxmlformats.org/presentationml/2006/main">
  <p:tag name="AS_UNIQUEID" val="4053"/>
</p:tagLst>
</file>

<file path=ppt/tags/tag6.xml><?xml version="1.0" encoding="utf-8"?>
<p:tagLst xmlns:a="http://schemas.openxmlformats.org/drawingml/2006/main" xmlns:r="http://schemas.openxmlformats.org/officeDocument/2006/relationships" xmlns:p="http://schemas.openxmlformats.org/presentationml/2006/main">
  <p:tag name="AS_UNIQUEID" val="3853"/>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0.xml><?xml version="1.0" encoding="utf-8"?>
<p:tagLst xmlns:a="http://schemas.openxmlformats.org/drawingml/2006/main" xmlns:r="http://schemas.openxmlformats.org/officeDocument/2006/relationships" xmlns:p="http://schemas.openxmlformats.org/presentationml/2006/main">
  <p:tag name="AS_UNIQUEID" val="3502"/>
</p:tagLst>
</file>

<file path=ppt/tags/tag600.xml><?xml version="1.0" encoding="utf-8"?>
<p:tagLst xmlns:a="http://schemas.openxmlformats.org/drawingml/2006/main" xmlns:r="http://schemas.openxmlformats.org/officeDocument/2006/relationships" xmlns:p="http://schemas.openxmlformats.org/presentationml/2006/main">
  <p:tag name="AS_UNIQUEID" val="4054"/>
</p:tagLst>
</file>

<file path=ppt/tags/tag601.xml><?xml version="1.0" encoding="utf-8"?>
<p:tagLst xmlns:a="http://schemas.openxmlformats.org/drawingml/2006/main" xmlns:r="http://schemas.openxmlformats.org/officeDocument/2006/relationships" xmlns:p="http://schemas.openxmlformats.org/presentationml/2006/main">
  <p:tag name="AS_UNIQUEID" val="2281"/>
</p:tagLst>
</file>

<file path=ppt/tags/tag602.xml><?xml version="1.0" encoding="utf-8"?>
<p:tagLst xmlns:a="http://schemas.openxmlformats.org/drawingml/2006/main" xmlns:r="http://schemas.openxmlformats.org/officeDocument/2006/relationships" xmlns:p="http://schemas.openxmlformats.org/presentationml/2006/main">
  <p:tag name="AS_UNIQUEID" val="4068"/>
  <p:tag name="KSO_WM_BEAUTIFY_FLAG" val=""/>
</p:tagLst>
</file>

<file path=ppt/tags/tag603.xml><?xml version="1.0" encoding="utf-8"?>
<p:tagLst xmlns:a="http://schemas.openxmlformats.org/drawingml/2006/main" xmlns:r="http://schemas.openxmlformats.org/officeDocument/2006/relationships" xmlns:p="http://schemas.openxmlformats.org/presentationml/2006/main">
  <p:tag name="AS_UNIQUEID" val="77"/>
  <p:tag name="KSO_WM_BEAUTIFY_FLAG" val=""/>
</p:tagLst>
</file>

<file path=ppt/tags/tag604.xml><?xml version="1.0" encoding="utf-8"?>
<p:tagLst xmlns:a="http://schemas.openxmlformats.org/drawingml/2006/main" xmlns:r="http://schemas.openxmlformats.org/officeDocument/2006/relationships" xmlns:p="http://schemas.openxmlformats.org/presentationml/2006/main">
  <p:tag name="AS_UNIQUEID" val="4069"/>
</p:tagLst>
</file>

<file path=ppt/tags/tag605.xml><?xml version="1.0" encoding="utf-8"?>
<p:tagLst xmlns:a="http://schemas.openxmlformats.org/drawingml/2006/main" xmlns:r="http://schemas.openxmlformats.org/officeDocument/2006/relationships" xmlns:p="http://schemas.openxmlformats.org/presentationml/2006/main">
  <p:tag name="AS_UNIQUEID" val="2163"/>
</p:tagLst>
</file>

<file path=ppt/tags/tag606.xml><?xml version="1.0" encoding="utf-8"?>
<p:tagLst xmlns:a="http://schemas.openxmlformats.org/drawingml/2006/main" xmlns:r="http://schemas.openxmlformats.org/officeDocument/2006/relationships" xmlns:p="http://schemas.openxmlformats.org/presentationml/2006/main">
  <p:tag name="AS_UNIQUEID" val="4070"/>
</p:tagLst>
</file>

<file path=ppt/tags/tag607.xml><?xml version="1.0" encoding="utf-8"?>
<p:tagLst xmlns:a="http://schemas.openxmlformats.org/drawingml/2006/main" xmlns:r="http://schemas.openxmlformats.org/officeDocument/2006/relationships" xmlns:p="http://schemas.openxmlformats.org/presentationml/2006/main">
  <p:tag name="AS_UNIQUEID" val="4072"/>
</p:tagLst>
</file>

<file path=ppt/tags/tag608.xml><?xml version="1.0" encoding="utf-8"?>
<p:tagLst xmlns:a="http://schemas.openxmlformats.org/drawingml/2006/main" xmlns:r="http://schemas.openxmlformats.org/officeDocument/2006/relationships" xmlns:p="http://schemas.openxmlformats.org/presentationml/2006/main">
  <p:tag name="AS_UNIQUEID" val="1276"/>
  <p:tag name="KSO_WM_BEAUTIFY_FLAG" val=""/>
</p:tagLst>
</file>

<file path=ppt/tags/tag609.xml><?xml version="1.0" encoding="utf-8"?>
<p:tagLst xmlns:a="http://schemas.openxmlformats.org/drawingml/2006/main" xmlns:r="http://schemas.openxmlformats.org/officeDocument/2006/relationships" xmlns:p="http://schemas.openxmlformats.org/presentationml/2006/main">
  <p:tag name="AS_UNIQUEID" val="4073"/>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AS_UNIQUEID" val="3505"/>
</p:tagLst>
</file>

<file path=ppt/tags/tag610.xml><?xml version="1.0" encoding="utf-8"?>
<p:tagLst xmlns:a="http://schemas.openxmlformats.org/drawingml/2006/main" xmlns:r="http://schemas.openxmlformats.org/officeDocument/2006/relationships" xmlns:p="http://schemas.openxmlformats.org/presentationml/2006/main">
  <p:tag name="AS_UNIQUEID" val="1276"/>
  <p:tag name="KSO_WM_BEAUTIFY_FLAG" val=""/>
</p:tagLst>
</file>

<file path=ppt/tags/tag611.xml><?xml version="1.0" encoding="utf-8"?>
<p:tagLst xmlns:a="http://schemas.openxmlformats.org/drawingml/2006/main" xmlns:r="http://schemas.openxmlformats.org/officeDocument/2006/relationships" xmlns:p="http://schemas.openxmlformats.org/presentationml/2006/main">
  <p:tag name="AS_UNIQUEID" val="4071"/>
  <p:tag name="KSO_WM_BEAUTIFY_FLAG" val=""/>
</p:tagLst>
</file>

<file path=ppt/tags/tag612.xml><?xml version="1.0" encoding="utf-8"?>
<p:tagLst xmlns:a="http://schemas.openxmlformats.org/drawingml/2006/main" xmlns:r="http://schemas.openxmlformats.org/officeDocument/2006/relationships" xmlns:p="http://schemas.openxmlformats.org/presentationml/2006/main">
  <p:tag name="AS_UNIQUEID" val="975"/>
  <p:tag name="KSO_WM_BEAUTIFY_FLAG" val=""/>
</p:tagLst>
</file>

<file path=ppt/tags/tag613.xml><?xml version="1.0" encoding="utf-8"?>
<p:tagLst xmlns:a="http://schemas.openxmlformats.org/drawingml/2006/main" xmlns:r="http://schemas.openxmlformats.org/officeDocument/2006/relationships" xmlns:p="http://schemas.openxmlformats.org/presentationml/2006/main">
  <p:tag name="AS_UNIQUEID" val="976"/>
  <p:tag name="KSO_WM_BEAUTIFY_FLAG" val=""/>
</p:tagLst>
</file>

<file path=ppt/tags/tag614.xml><?xml version="1.0" encoding="utf-8"?>
<p:tagLst xmlns:a="http://schemas.openxmlformats.org/drawingml/2006/main" xmlns:r="http://schemas.openxmlformats.org/officeDocument/2006/relationships" xmlns:p="http://schemas.openxmlformats.org/presentationml/2006/main">
  <p:tag name="AS_UNIQUEID" val="977"/>
  <p:tag name="KSO_WM_BEAUTIFY_FLAG" val=""/>
</p:tagLst>
</file>

<file path=ppt/tags/tag615.xml><?xml version="1.0" encoding="utf-8"?>
<p:tagLst xmlns:a="http://schemas.openxmlformats.org/drawingml/2006/main" xmlns:r="http://schemas.openxmlformats.org/officeDocument/2006/relationships" xmlns:p="http://schemas.openxmlformats.org/presentationml/2006/main">
  <p:tag name="AS_UNIQUEID" val="978"/>
  <p:tag name="KSO_WM_BEAUTIFY_FLAG" val=""/>
</p:tagLst>
</file>

<file path=ppt/tags/tag616.xml><?xml version="1.0" encoding="utf-8"?>
<p:tagLst xmlns:a="http://schemas.openxmlformats.org/drawingml/2006/main" xmlns:r="http://schemas.openxmlformats.org/officeDocument/2006/relationships" xmlns:p="http://schemas.openxmlformats.org/presentationml/2006/main">
  <p:tag name="AS_UNIQUEID" val="1351"/>
  <p:tag name="KSO_WM_BEAUTIFY_FLAG" val=""/>
</p:tagLst>
</file>

<file path=ppt/tags/tag617.xml><?xml version="1.0" encoding="utf-8"?>
<p:tagLst xmlns:a="http://schemas.openxmlformats.org/drawingml/2006/main" xmlns:r="http://schemas.openxmlformats.org/officeDocument/2006/relationships" xmlns:p="http://schemas.openxmlformats.org/presentationml/2006/main">
  <p:tag name="AS_UNIQUEID" val="1351"/>
  <p:tag name="KSO_WM_BEAUTIFY_FLAG" val=""/>
</p:tagLst>
</file>

<file path=ppt/tags/tag618.xml><?xml version="1.0" encoding="utf-8"?>
<p:tagLst xmlns:a="http://schemas.openxmlformats.org/drawingml/2006/main" xmlns:r="http://schemas.openxmlformats.org/officeDocument/2006/relationships" xmlns:p="http://schemas.openxmlformats.org/presentationml/2006/main">
  <p:tag name="AS_UNIQUEID" val="1351"/>
  <p:tag name="KSO_WM_BEAUTIFY_FLAG" val=""/>
</p:tagLst>
</file>

<file path=ppt/tags/tag619.xml><?xml version="1.0" encoding="utf-8"?>
<p:tagLst xmlns:a="http://schemas.openxmlformats.org/drawingml/2006/main" xmlns:r="http://schemas.openxmlformats.org/officeDocument/2006/relationships" xmlns:p="http://schemas.openxmlformats.org/presentationml/2006/main">
  <p:tag name="AS_UNIQUEID" val="1351"/>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AS_UNIQUEID" val="3506"/>
</p:tagLst>
</file>

<file path=ppt/tags/tag620.xml><?xml version="1.0" encoding="utf-8"?>
<p:tagLst xmlns:a="http://schemas.openxmlformats.org/drawingml/2006/main" xmlns:r="http://schemas.openxmlformats.org/officeDocument/2006/relationships" xmlns:p="http://schemas.openxmlformats.org/presentationml/2006/main">
  <p:tag name="AS_UNIQUEID" val="77"/>
  <p:tag name="KSO_WM_BEAUTIFY_FLAG" val=""/>
</p:tagLst>
</file>

<file path=ppt/tags/tag621.xml><?xml version="1.0" encoding="utf-8"?>
<p:tagLst xmlns:a="http://schemas.openxmlformats.org/drawingml/2006/main" xmlns:r="http://schemas.openxmlformats.org/officeDocument/2006/relationships" xmlns:p="http://schemas.openxmlformats.org/presentationml/2006/main">
  <p:tag name="AS_UNIQUEID" val="4092"/>
</p:tagLst>
</file>

<file path=ppt/tags/tag622.xml><?xml version="1.0" encoding="utf-8"?>
<p:tagLst xmlns:a="http://schemas.openxmlformats.org/drawingml/2006/main" xmlns:r="http://schemas.openxmlformats.org/officeDocument/2006/relationships" xmlns:p="http://schemas.openxmlformats.org/presentationml/2006/main">
  <p:tag name="AS_UNIQUEID" val="4093"/>
</p:tagLst>
</file>

<file path=ppt/tags/tag623.xml><?xml version="1.0" encoding="utf-8"?>
<p:tagLst xmlns:a="http://schemas.openxmlformats.org/drawingml/2006/main" xmlns:r="http://schemas.openxmlformats.org/officeDocument/2006/relationships" xmlns:p="http://schemas.openxmlformats.org/presentationml/2006/main">
  <p:tag name="AS_UNIQUEID" val="4094"/>
</p:tagLst>
</file>

<file path=ppt/tags/tag624.xml><?xml version="1.0" encoding="utf-8"?>
<p:tagLst xmlns:a="http://schemas.openxmlformats.org/drawingml/2006/main" xmlns:r="http://schemas.openxmlformats.org/officeDocument/2006/relationships" xmlns:p="http://schemas.openxmlformats.org/presentationml/2006/main">
  <p:tag name="AS_UNIQUEID" val="4095"/>
</p:tagLst>
</file>

<file path=ppt/tags/tag625.xml><?xml version="1.0" encoding="utf-8"?>
<p:tagLst xmlns:a="http://schemas.openxmlformats.org/drawingml/2006/main" xmlns:r="http://schemas.openxmlformats.org/officeDocument/2006/relationships" xmlns:p="http://schemas.openxmlformats.org/presentationml/2006/main">
  <p:tag name="AS_UNIQUEID" val="4096"/>
</p:tagLst>
</file>

<file path=ppt/tags/tag626.xml><?xml version="1.0" encoding="utf-8"?>
<p:tagLst xmlns:a="http://schemas.openxmlformats.org/drawingml/2006/main" xmlns:r="http://schemas.openxmlformats.org/officeDocument/2006/relationships" xmlns:p="http://schemas.openxmlformats.org/presentationml/2006/main">
  <p:tag name="AS_UNIQUEID" val="4097"/>
</p:tagLst>
</file>

<file path=ppt/tags/tag627.xml><?xml version="1.0" encoding="utf-8"?>
<p:tagLst xmlns:a="http://schemas.openxmlformats.org/drawingml/2006/main" xmlns:r="http://schemas.openxmlformats.org/officeDocument/2006/relationships" xmlns:p="http://schemas.openxmlformats.org/presentationml/2006/main">
  <p:tag name="AS_UNIQUEID" val="4098"/>
</p:tagLst>
</file>

<file path=ppt/tags/tag628.xml><?xml version="1.0" encoding="utf-8"?>
<p:tagLst xmlns:a="http://schemas.openxmlformats.org/drawingml/2006/main" xmlns:r="http://schemas.openxmlformats.org/officeDocument/2006/relationships" xmlns:p="http://schemas.openxmlformats.org/presentationml/2006/main">
  <p:tag name="AS_UNIQUEID" val="4101"/>
</p:tagLst>
</file>

<file path=ppt/tags/tag629.xml><?xml version="1.0" encoding="utf-8"?>
<p:tagLst xmlns:a="http://schemas.openxmlformats.org/drawingml/2006/main" xmlns:r="http://schemas.openxmlformats.org/officeDocument/2006/relationships" xmlns:p="http://schemas.openxmlformats.org/presentationml/2006/main">
  <p:tag name="AS_UNIQUEID" val="4102"/>
</p:tagLst>
</file>

<file path=ppt/tags/tag63.xml><?xml version="1.0" encoding="utf-8"?>
<p:tagLst xmlns:a="http://schemas.openxmlformats.org/drawingml/2006/main" xmlns:r="http://schemas.openxmlformats.org/officeDocument/2006/relationships" xmlns:p="http://schemas.openxmlformats.org/presentationml/2006/main">
  <p:tag name="AS_UNIQUEID" val="3507"/>
</p:tagLst>
</file>

<file path=ppt/tags/tag630.xml><?xml version="1.0" encoding="utf-8"?>
<p:tagLst xmlns:a="http://schemas.openxmlformats.org/drawingml/2006/main" xmlns:r="http://schemas.openxmlformats.org/officeDocument/2006/relationships" xmlns:p="http://schemas.openxmlformats.org/presentationml/2006/main">
  <p:tag name="AS_UNIQUEID" val="4099"/>
</p:tagLst>
</file>

<file path=ppt/tags/tag631.xml><?xml version="1.0" encoding="utf-8"?>
<p:tagLst xmlns:a="http://schemas.openxmlformats.org/drawingml/2006/main" xmlns:r="http://schemas.openxmlformats.org/officeDocument/2006/relationships" xmlns:p="http://schemas.openxmlformats.org/presentationml/2006/main">
  <p:tag name="AS_UNIQUEID" val="4100"/>
</p:tagLst>
</file>

<file path=ppt/tags/tag632.xml><?xml version="1.0" encoding="utf-8"?>
<p:tagLst xmlns:a="http://schemas.openxmlformats.org/drawingml/2006/main" xmlns:r="http://schemas.openxmlformats.org/officeDocument/2006/relationships" xmlns:p="http://schemas.openxmlformats.org/presentationml/2006/main">
  <p:tag name="AS_UNIQUEID" val="4088"/>
</p:tagLst>
</file>

<file path=ppt/tags/tag633.xml><?xml version="1.0" encoding="utf-8"?>
<p:tagLst xmlns:a="http://schemas.openxmlformats.org/drawingml/2006/main" xmlns:r="http://schemas.openxmlformats.org/officeDocument/2006/relationships" xmlns:p="http://schemas.openxmlformats.org/presentationml/2006/main">
  <p:tag name="AS_UNIQUEID" val="4089"/>
</p:tagLst>
</file>

<file path=ppt/tags/tag634.xml><?xml version="1.0" encoding="utf-8"?>
<p:tagLst xmlns:a="http://schemas.openxmlformats.org/drawingml/2006/main" xmlns:r="http://schemas.openxmlformats.org/officeDocument/2006/relationships" xmlns:p="http://schemas.openxmlformats.org/presentationml/2006/main">
  <p:tag name="AS_UNIQUEID" val="4090"/>
</p:tagLst>
</file>

<file path=ppt/tags/tag635.xml><?xml version="1.0" encoding="utf-8"?>
<p:tagLst xmlns:a="http://schemas.openxmlformats.org/drawingml/2006/main" xmlns:r="http://schemas.openxmlformats.org/officeDocument/2006/relationships" xmlns:p="http://schemas.openxmlformats.org/presentationml/2006/main">
  <p:tag name="AS_UNIQUEID" val="963"/>
</p:tagLst>
</file>

<file path=ppt/tags/tag636.xml><?xml version="1.0" encoding="utf-8"?>
<p:tagLst xmlns:a="http://schemas.openxmlformats.org/drawingml/2006/main" xmlns:r="http://schemas.openxmlformats.org/officeDocument/2006/relationships" xmlns:p="http://schemas.openxmlformats.org/presentationml/2006/main">
  <p:tag name="AS_UNIQUEID" val="963"/>
</p:tagLst>
</file>

<file path=ppt/tags/tag637.xml><?xml version="1.0" encoding="utf-8"?>
<p:tagLst xmlns:a="http://schemas.openxmlformats.org/drawingml/2006/main" xmlns:r="http://schemas.openxmlformats.org/officeDocument/2006/relationships" xmlns:p="http://schemas.openxmlformats.org/presentationml/2006/main">
  <p:tag name="AS_UNIQUEID" val="77"/>
  <p:tag name="KSO_WM_BEAUTIFY_FLAG" val=""/>
</p:tagLst>
</file>

<file path=ppt/tags/tag638.xml><?xml version="1.0" encoding="utf-8"?>
<p:tagLst xmlns:a="http://schemas.openxmlformats.org/drawingml/2006/main" xmlns:r="http://schemas.openxmlformats.org/officeDocument/2006/relationships" xmlns:p="http://schemas.openxmlformats.org/presentationml/2006/main">
  <p:tag name="AS_UNIQUEID" val="4107"/>
</p:tagLst>
</file>

<file path=ppt/tags/tag639.xml><?xml version="1.0" encoding="utf-8"?>
<p:tagLst xmlns:a="http://schemas.openxmlformats.org/drawingml/2006/main" xmlns:r="http://schemas.openxmlformats.org/officeDocument/2006/relationships" xmlns:p="http://schemas.openxmlformats.org/presentationml/2006/main">
  <p:tag name="AS_UNIQUEID" val="2418"/>
</p:tagLst>
</file>

<file path=ppt/tags/tag64.xml><?xml version="1.0" encoding="utf-8"?>
<p:tagLst xmlns:a="http://schemas.openxmlformats.org/drawingml/2006/main" xmlns:r="http://schemas.openxmlformats.org/officeDocument/2006/relationships" xmlns:p="http://schemas.openxmlformats.org/presentationml/2006/main">
  <p:tag name="AS_UNIQUEID" val="3558"/>
</p:tagLst>
</file>

<file path=ppt/tags/tag640.xml><?xml version="1.0" encoding="utf-8"?>
<p:tagLst xmlns:a="http://schemas.openxmlformats.org/drawingml/2006/main" xmlns:r="http://schemas.openxmlformats.org/officeDocument/2006/relationships" xmlns:p="http://schemas.openxmlformats.org/presentationml/2006/main">
  <p:tag name="AS_UNIQUEID" val="4108"/>
</p:tagLst>
</file>

<file path=ppt/tags/tag641.xml><?xml version="1.0" encoding="utf-8"?>
<p:tagLst xmlns:a="http://schemas.openxmlformats.org/drawingml/2006/main" xmlns:r="http://schemas.openxmlformats.org/officeDocument/2006/relationships" xmlns:p="http://schemas.openxmlformats.org/presentationml/2006/main">
  <p:tag name="AS_UNIQUEID" val="77"/>
  <p:tag name="KSO_WM_BEAUTIFY_FLAG" val=""/>
</p:tagLst>
</file>

<file path=ppt/tags/tag642.xml><?xml version="1.0" encoding="utf-8"?>
<p:tagLst xmlns:a="http://schemas.openxmlformats.org/drawingml/2006/main" xmlns:r="http://schemas.openxmlformats.org/officeDocument/2006/relationships" xmlns:p="http://schemas.openxmlformats.org/presentationml/2006/main">
  <p:tag name="AS_UNIQUEID" val="4110"/>
</p:tagLst>
</file>

<file path=ppt/tags/tag643.xml><?xml version="1.0" encoding="utf-8"?>
<p:tagLst xmlns:a="http://schemas.openxmlformats.org/drawingml/2006/main" xmlns:r="http://schemas.openxmlformats.org/officeDocument/2006/relationships" xmlns:p="http://schemas.openxmlformats.org/presentationml/2006/main">
  <p:tag name="AS_UNIQUEID" val="4112"/>
</p:tagLst>
</file>

<file path=ppt/tags/tag644.xml><?xml version="1.0" encoding="utf-8"?>
<p:tagLst xmlns:a="http://schemas.openxmlformats.org/drawingml/2006/main" xmlns:r="http://schemas.openxmlformats.org/officeDocument/2006/relationships" xmlns:p="http://schemas.openxmlformats.org/presentationml/2006/main">
  <p:tag name="AS_UNIQUEID" val="4113"/>
</p:tagLst>
</file>

<file path=ppt/tags/tag645.xml><?xml version="1.0" encoding="utf-8"?>
<p:tagLst xmlns:a="http://schemas.openxmlformats.org/drawingml/2006/main" xmlns:r="http://schemas.openxmlformats.org/officeDocument/2006/relationships" xmlns:p="http://schemas.openxmlformats.org/presentationml/2006/main">
  <p:tag name="AS_UNIQUEID" val="4115"/>
</p:tagLst>
</file>

<file path=ppt/tags/tag646.xml><?xml version="1.0" encoding="utf-8"?>
<p:tagLst xmlns:a="http://schemas.openxmlformats.org/drawingml/2006/main" xmlns:r="http://schemas.openxmlformats.org/officeDocument/2006/relationships" xmlns:p="http://schemas.openxmlformats.org/presentationml/2006/main">
  <p:tag name="AS_UNIQUEID" val="4117"/>
</p:tagLst>
</file>

<file path=ppt/tags/tag647.xml><?xml version="1.0" encoding="utf-8"?>
<p:tagLst xmlns:a="http://schemas.openxmlformats.org/drawingml/2006/main" xmlns:r="http://schemas.openxmlformats.org/officeDocument/2006/relationships" xmlns:p="http://schemas.openxmlformats.org/presentationml/2006/main">
  <p:tag name="AS_UNIQUEID" val="4118"/>
</p:tagLst>
</file>

<file path=ppt/tags/tag648.xml><?xml version="1.0" encoding="utf-8"?>
<p:tagLst xmlns:a="http://schemas.openxmlformats.org/drawingml/2006/main" xmlns:r="http://schemas.openxmlformats.org/officeDocument/2006/relationships" xmlns:p="http://schemas.openxmlformats.org/presentationml/2006/main">
  <p:tag name="AS_UNIQUEID" val="1276"/>
  <p:tag name="KSO_WM_BEAUTIFY_FLAG" val=""/>
</p:tagLst>
</file>

<file path=ppt/tags/tag649.xml><?xml version="1.0" encoding="utf-8"?>
<p:tagLst xmlns:a="http://schemas.openxmlformats.org/drawingml/2006/main" xmlns:r="http://schemas.openxmlformats.org/officeDocument/2006/relationships" xmlns:p="http://schemas.openxmlformats.org/presentationml/2006/main">
  <p:tag name="AS_UNIQUEID" val="4116"/>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AS_UNIQUEID" val="3565"/>
</p:tagLst>
</file>

<file path=ppt/tags/tag650.xml><?xml version="1.0" encoding="utf-8"?>
<p:tagLst xmlns:a="http://schemas.openxmlformats.org/drawingml/2006/main" xmlns:r="http://schemas.openxmlformats.org/officeDocument/2006/relationships" xmlns:p="http://schemas.openxmlformats.org/presentationml/2006/main">
  <p:tag name="AS_UNIQUEID" val="1276"/>
  <p:tag name="KSO_WM_BEAUTIFY_FLAG" val=""/>
</p:tagLst>
</file>

<file path=ppt/tags/tag651.xml><?xml version="1.0" encoding="utf-8"?>
<p:tagLst xmlns:a="http://schemas.openxmlformats.org/drawingml/2006/main" xmlns:r="http://schemas.openxmlformats.org/officeDocument/2006/relationships" xmlns:p="http://schemas.openxmlformats.org/presentationml/2006/main">
  <p:tag name="AS_UNIQUEID" val="4114"/>
  <p:tag name="KSO_WM_BEAUTIFY_FLAG" val=""/>
</p:tagLst>
</file>

<file path=ppt/tags/tag652.xml><?xml version="1.0" encoding="utf-8"?>
<p:tagLst xmlns:a="http://schemas.openxmlformats.org/drawingml/2006/main" xmlns:r="http://schemas.openxmlformats.org/officeDocument/2006/relationships" xmlns:p="http://schemas.openxmlformats.org/presentationml/2006/main">
  <p:tag name="AS_UNIQUEID" val="1276"/>
  <p:tag name="KSO_WM_BEAUTIFY_FLAG" val=""/>
</p:tagLst>
</file>

<file path=ppt/tags/tag653.xml><?xml version="1.0" encoding="utf-8"?>
<p:tagLst xmlns:a="http://schemas.openxmlformats.org/drawingml/2006/main" xmlns:r="http://schemas.openxmlformats.org/officeDocument/2006/relationships" xmlns:p="http://schemas.openxmlformats.org/presentationml/2006/main">
  <p:tag name="AS_UNIQUEID" val="4111"/>
  <p:tag name="KSO_WM_BEAUTIFY_FLAG" val=""/>
</p:tagLst>
</file>

<file path=ppt/tags/tag654.xml><?xml version="1.0" encoding="utf-8"?>
<p:tagLst xmlns:a="http://schemas.openxmlformats.org/drawingml/2006/main" xmlns:r="http://schemas.openxmlformats.org/officeDocument/2006/relationships" xmlns:p="http://schemas.openxmlformats.org/presentationml/2006/main">
  <p:tag name="AS_UNIQUEID" val="963"/>
</p:tagLst>
</file>

<file path=ppt/tags/tag655.xml><?xml version="1.0" encoding="utf-8"?>
<p:tagLst xmlns:a="http://schemas.openxmlformats.org/drawingml/2006/main" xmlns:r="http://schemas.openxmlformats.org/officeDocument/2006/relationships" xmlns:p="http://schemas.openxmlformats.org/presentationml/2006/main">
  <p:tag name="AS_UNIQUEID" val="963"/>
</p:tagLst>
</file>

<file path=ppt/tags/tag656.xml><?xml version="1.0" encoding="utf-8"?>
<p:tagLst xmlns:a="http://schemas.openxmlformats.org/drawingml/2006/main" xmlns:r="http://schemas.openxmlformats.org/officeDocument/2006/relationships" xmlns:p="http://schemas.openxmlformats.org/presentationml/2006/main">
  <p:tag name="AS_UNIQUEID" val="77"/>
  <p:tag name="KSO_WM_BEAUTIFY_FLAG" val=""/>
</p:tagLst>
</file>

<file path=ppt/tags/tag657.xml><?xml version="1.0" encoding="utf-8"?>
<p:tagLst xmlns:a="http://schemas.openxmlformats.org/drawingml/2006/main" xmlns:r="http://schemas.openxmlformats.org/officeDocument/2006/relationships" xmlns:p="http://schemas.openxmlformats.org/presentationml/2006/main">
  <p:tag name="AS_UNIQUEID" val="2333"/>
</p:tagLst>
</file>

<file path=ppt/tags/tag658.xml><?xml version="1.0" encoding="utf-8"?>
<p:tagLst xmlns:a="http://schemas.openxmlformats.org/drawingml/2006/main" xmlns:r="http://schemas.openxmlformats.org/officeDocument/2006/relationships" xmlns:p="http://schemas.openxmlformats.org/presentationml/2006/main">
  <p:tag name="AS_UNIQUEID" val="2336"/>
</p:tagLst>
</file>

<file path=ppt/tags/tag659.xml><?xml version="1.0" encoding="utf-8"?>
<p:tagLst xmlns:a="http://schemas.openxmlformats.org/drawingml/2006/main" xmlns:r="http://schemas.openxmlformats.org/officeDocument/2006/relationships" xmlns:p="http://schemas.openxmlformats.org/presentationml/2006/main">
  <p:tag name="AS_UNIQUEID" val="4120"/>
</p:tagLst>
</file>

<file path=ppt/tags/tag66.xml><?xml version="1.0" encoding="utf-8"?>
<p:tagLst xmlns:a="http://schemas.openxmlformats.org/drawingml/2006/main" xmlns:r="http://schemas.openxmlformats.org/officeDocument/2006/relationships" xmlns:p="http://schemas.openxmlformats.org/presentationml/2006/main">
  <p:tag name="AS_UNIQUEID" val="3572"/>
</p:tagLst>
</file>

<file path=ppt/tags/tag660.xml><?xml version="1.0" encoding="utf-8"?>
<p:tagLst xmlns:a="http://schemas.openxmlformats.org/drawingml/2006/main" xmlns:r="http://schemas.openxmlformats.org/officeDocument/2006/relationships" xmlns:p="http://schemas.openxmlformats.org/presentationml/2006/main">
  <p:tag name="AS_UNIQUEID" val="4122"/>
</p:tagLst>
</file>

<file path=ppt/tags/tag661.xml><?xml version="1.0" encoding="utf-8"?>
<p:tagLst xmlns:a="http://schemas.openxmlformats.org/drawingml/2006/main" xmlns:r="http://schemas.openxmlformats.org/officeDocument/2006/relationships" xmlns:p="http://schemas.openxmlformats.org/presentationml/2006/main">
  <p:tag name="AS_UNIQUEID" val="1276"/>
  <p:tag name="KSO_WM_BEAUTIFY_FLAG" val=""/>
</p:tagLst>
</file>

<file path=ppt/tags/tag662.xml><?xml version="1.0" encoding="utf-8"?>
<p:tagLst xmlns:a="http://schemas.openxmlformats.org/drawingml/2006/main" xmlns:r="http://schemas.openxmlformats.org/officeDocument/2006/relationships" xmlns:p="http://schemas.openxmlformats.org/presentationml/2006/main">
  <p:tag name="AS_UNIQUEID" val="4121"/>
  <p:tag name="KSO_WM_BEAUTIFY_FLAG" val=""/>
</p:tagLst>
</file>

<file path=ppt/tags/tag663.xml><?xml version="1.0" encoding="utf-8"?>
<p:tagLst xmlns:a="http://schemas.openxmlformats.org/drawingml/2006/main" xmlns:r="http://schemas.openxmlformats.org/officeDocument/2006/relationships" xmlns:p="http://schemas.openxmlformats.org/presentationml/2006/main">
  <p:tag name="AS_UNIQUEID" val="2411"/>
</p:tagLst>
</file>

<file path=ppt/tags/tag664.xml><?xml version="1.0" encoding="utf-8"?>
<p:tagLst xmlns:a="http://schemas.openxmlformats.org/drawingml/2006/main" xmlns:r="http://schemas.openxmlformats.org/officeDocument/2006/relationships" xmlns:p="http://schemas.openxmlformats.org/presentationml/2006/main">
  <p:tag name="AS_UNIQUEID" val="4124"/>
  <p:tag name="KSO_WM_BEAUTIFY_FLAG" val=""/>
</p:tagLst>
</file>

<file path=ppt/tags/tag665.xml><?xml version="1.0" encoding="utf-8"?>
<p:tagLst xmlns:a="http://schemas.openxmlformats.org/drawingml/2006/main" xmlns:r="http://schemas.openxmlformats.org/officeDocument/2006/relationships" xmlns:p="http://schemas.openxmlformats.org/presentationml/2006/main">
  <p:tag name="AS_UNIQUEID" val="2333"/>
</p:tagLst>
</file>

<file path=ppt/tags/tag666.xml><?xml version="1.0" encoding="utf-8"?>
<p:tagLst xmlns:a="http://schemas.openxmlformats.org/drawingml/2006/main" xmlns:r="http://schemas.openxmlformats.org/officeDocument/2006/relationships" xmlns:p="http://schemas.openxmlformats.org/presentationml/2006/main">
  <p:tag name="AS_UNIQUEID" val="4125"/>
</p:tagLst>
</file>

<file path=ppt/tags/tag667.xml><?xml version="1.0" encoding="utf-8"?>
<p:tagLst xmlns:a="http://schemas.openxmlformats.org/drawingml/2006/main" xmlns:r="http://schemas.openxmlformats.org/officeDocument/2006/relationships" xmlns:p="http://schemas.openxmlformats.org/presentationml/2006/main">
  <p:tag name="AS_UNIQUEID" val="77"/>
  <p:tag name="KSO_WM_BEAUTIFY_FLAG" val=""/>
</p:tagLst>
</file>

<file path=ppt/tags/tag668.xml><?xml version="1.0" encoding="utf-8"?>
<p:tagLst xmlns:a="http://schemas.openxmlformats.org/drawingml/2006/main" xmlns:r="http://schemas.openxmlformats.org/officeDocument/2006/relationships" xmlns:p="http://schemas.openxmlformats.org/presentationml/2006/main">
  <p:tag name="AS_UNIQUEID" val="1276"/>
  <p:tag name="KSO_WM_BEAUTIFY_FLAG" val=""/>
</p:tagLst>
</file>

<file path=ppt/tags/tag669.xml><?xml version="1.0" encoding="utf-8"?>
<p:tagLst xmlns:a="http://schemas.openxmlformats.org/drawingml/2006/main" xmlns:r="http://schemas.openxmlformats.org/officeDocument/2006/relationships" xmlns:p="http://schemas.openxmlformats.org/presentationml/2006/main">
  <p:tag name="AS_UNIQUEID" val="4126"/>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AS_UNIQUEID" val="3579"/>
</p:tagLst>
</file>

<file path=ppt/tags/tag670.xml><?xml version="1.0" encoding="utf-8"?>
<p:tagLst xmlns:a="http://schemas.openxmlformats.org/drawingml/2006/main" xmlns:r="http://schemas.openxmlformats.org/officeDocument/2006/relationships" xmlns:p="http://schemas.openxmlformats.org/presentationml/2006/main">
  <p:tag name="AS_UNIQUEID" val="2350"/>
</p:tagLst>
</file>

<file path=ppt/tags/tag671.xml><?xml version="1.0" encoding="utf-8"?>
<p:tagLst xmlns:a="http://schemas.openxmlformats.org/drawingml/2006/main" xmlns:r="http://schemas.openxmlformats.org/officeDocument/2006/relationships" xmlns:p="http://schemas.openxmlformats.org/presentationml/2006/main">
  <p:tag name="AS_UNIQUEID" val="4128"/>
  <p:tag name="KSO_WM_BEAUTIFY_FLAG" val=""/>
</p:tagLst>
</file>

<file path=ppt/tags/tag672.xml><?xml version="1.0" encoding="utf-8"?>
<p:tagLst xmlns:a="http://schemas.openxmlformats.org/drawingml/2006/main" xmlns:r="http://schemas.openxmlformats.org/officeDocument/2006/relationships" xmlns:p="http://schemas.openxmlformats.org/presentationml/2006/main">
  <p:tag name="AS_UNIQUEID" val="2333"/>
</p:tagLst>
</file>

<file path=ppt/tags/tag673.xml><?xml version="1.0" encoding="utf-8"?>
<p:tagLst xmlns:a="http://schemas.openxmlformats.org/drawingml/2006/main" xmlns:r="http://schemas.openxmlformats.org/officeDocument/2006/relationships" xmlns:p="http://schemas.openxmlformats.org/presentationml/2006/main">
  <p:tag name="AS_UNIQUEID" val="4129"/>
</p:tagLst>
</file>

<file path=ppt/tags/tag674.xml><?xml version="1.0" encoding="utf-8"?>
<p:tagLst xmlns:a="http://schemas.openxmlformats.org/drawingml/2006/main" xmlns:r="http://schemas.openxmlformats.org/officeDocument/2006/relationships" xmlns:p="http://schemas.openxmlformats.org/presentationml/2006/main">
  <p:tag name="AS_UNIQUEID" val="77"/>
  <p:tag name="KSO_WM_BEAUTIFY_FLAG" val=""/>
</p:tagLst>
</file>

<file path=ppt/tags/tag675.xml><?xml version="1.0" encoding="utf-8"?>
<p:tagLst xmlns:a="http://schemas.openxmlformats.org/drawingml/2006/main" xmlns:r="http://schemas.openxmlformats.org/officeDocument/2006/relationships" xmlns:p="http://schemas.openxmlformats.org/presentationml/2006/main">
  <p:tag name="AS_UNIQUEID" val="1276"/>
  <p:tag name="KSO_WM_BEAUTIFY_FLAG" val=""/>
</p:tagLst>
</file>

<file path=ppt/tags/tag676.xml><?xml version="1.0" encoding="utf-8"?>
<p:tagLst xmlns:a="http://schemas.openxmlformats.org/drawingml/2006/main" xmlns:r="http://schemas.openxmlformats.org/officeDocument/2006/relationships" xmlns:p="http://schemas.openxmlformats.org/presentationml/2006/main">
  <p:tag name="AS_UNIQUEID" val="4130"/>
  <p:tag name="KSO_WM_BEAUTIFY_FLAG" val=""/>
</p:tagLst>
</file>

<file path=ppt/tags/tag677.xml><?xml version="1.0" encoding="utf-8"?>
<p:tagLst xmlns:a="http://schemas.openxmlformats.org/drawingml/2006/main" xmlns:r="http://schemas.openxmlformats.org/officeDocument/2006/relationships" xmlns:p="http://schemas.openxmlformats.org/presentationml/2006/main">
  <p:tag name="AS_UNIQUEID" val="77"/>
  <p:tag name="KSO_WM_BEAUTIFY_FLAG" val=""/>
</p:tagLst>
</file>

<file path=ppt/tags/tag678.xml><?xml version="1.0" encoding="utf-8"?>
<p:tagLst xmlns:a="http://schemas.openxmlformats.org/drawingml/2006/main" xmlns:r="http://schemas.openxmlformats.org/officeDocument/2006/relationships" xmlns:p="http://schemas.openxmlformats.org/presentationml/2006/main">
  <p:tag name="AS_UNIQUEID" val="316"/>
</p:tagLst>
</file>

<file path=ppt/tags/tag679.xml><?xml version="1.0" encoding="utf-8"?>
<p:tagLst xmlns:a="http://schemas.openxmlformats.org/drawingml/2006/main" xmlns:r="http://schemas.openxmlformats.org/officeDocument/2006/relationships" xmlns:p="http://schemas.openxmlformats.org/presentationml/2006/main">
  <p:tag name="AS_UNIQUEID" val="2235"/>
</p:tagLst>
</file>

<file path=ppt/tags/tag68.xml><?xml version="1.0" encoding="utf-8"?>
<p:tagLst xmlns:a="http://schemas.openxmlformats.org/drawingml/2006/main" xmlns:r="http://schemas.openxmlformats.org/officeDocument/2006/relationships" xmlns:p="http://schemas.openxmlformats.org/presentationml/2006/main">
  <p:tag name="AS_UNIQUEID" val="3586"/>
</p:tagLst>
</file>

<file path=ppt/tags/tag680.xml><?xml version="1.0" encoding="utf-8"?>
<p:tagLst xmlns:a="http://schemas.openxmlformats.org/drawingml/2006/main" xmlns:r="http://schemas.openxmlformats.org/officeDocument/2006/relationships" xmlns:p="http://schemas.openxmlformats.org/presentationml/2006/main">
  <p:tag name="AS_UNIQUEID" val="2236"/>
</p:tagLst>
</file>

<file path=ppt/tags/tag681.xml><?xml version="1.0" encoding="utf-8"?>
<p:tagLst xmlns:a="http://schemas.openxmlformats.org/drawingml/2006/main" xmlns:r="http://schemas.openxmlformats.org/officeDocument/2006/relationships" xmlns:p="http://schemas.openxmlformats.org/presentationml/2006/main">
  <p:tag name="AS_UNIQUEID" val="4137"/>
</p:tagLst>
</file>

<file path=ppt/tags/tag682.xml><?xml version="1.0" encoding="utf-8"?>
<p:tagLst xmlns:a="http://schemas.openxmlformats.org/drawingml/2006/main" xmlns:r="http://schemas.openxmlformats.org/officeDocument/2006/relationships" xmlns:p="http://schemas.openxmlformats.org/presentationml/2006/main">
  <p:tag name="AS_UNIQUEID" val="4139"/>
</p:tagLst>
</file>

<file path=ppt/tags/tag683.xml><?xml version="1.0" encoding="utf-8"?>
<p:tagLst xmlns:a="http://schemas.openxmlformats.org/drawingml/2006/main" xmlns:r="http://schemas.openxmlformats.org/officeDocument/2006/relationships" xmlns:p="http://schemas.openxmlformats.org/presentationml/2006/main">
  <p:tag name="AS_UNIQUEID" val="1276"/>
  <p:tag name="KSO_WM_BEAUTIFY_FLAG" val=""/>
</p:tagLst>
</file>

<file path=ppt/tags/tag684.xml><?xml version="1.0" encoding="utf-8"?>
<p:tagLst xmlns:a="http://schemas.openxmlformats.org/drawingml/2006/main" xmlns:r="http://schemas.openxmlformats.org/officeDocument/2006/relationships" xmlns:p="http://schemas.openxmlformats.org/presentationml/2006/main">
  <p:tag name="AS_UNIQUEID" val="4140"/>
  <p:tag name="KSO_WM_BEAUTIFY_FLAG" val=""/>
</p:tagLst>
</file>

<file path=ppt/tags/tag685.xml><?xml version="1.0" encoding="utf-8"?>
<p:tagLst xmlns:a="http://schemas.openxmlformats.org/drawingml/2006/main" xmlns:r="http://schemas.openxmlformats.org/officeDocument/2006/relationships" xmlns:p="http://schemas.openxmlformats.org/presentationml/2006/main">
  <p:tag name="AS_UNIQUEID" val="1276"/>
  <p:tag name="KSO_WM_BEAUTIFY_FLAG" val=""/>
</p:tagLst>
</file>

<file path=ppt/tags/tag686.xml><?xml version="1.0" encoding="utf-8"?>
<p:tagLst xmlns:a="http://schemas.openxmlformats.org/drawingml/2006/main" xmlns:r="http://schemas.openxmlformats.org/officeDocument/2006/relationships" xmlns:p="http://schemas.openxmlformats.org/presentationml/2006/main">
  <p:tag name="AS_UNIQUEID" val="4138"/>
  <p:tag name="KSO_WM_BEAUTIFY_FLAG" val=""/>
</p:tagLst>
</file>

<file path=ppt/tags/tag687.xml><?xml version="1.0" encoding="utf-8"?>
<p:tagLst xmlns:a="http://schemas.openxmlformats.org/drawingml/2006/main" xmlns:r="http://schemas.openxmlformats.org/officeDocument/2006/relationships" xmlns:p="http://schemas.openxmlformats.org/presentationml/2006/main">
  <p:tag name="AS_UNIQUEID" val="4156"/>
</p:tagLst>
</file>

<file path=ppt/tags/tag688.xml><?xml version="1.0" encoding="utf-8"?>
<p:tagLst xmlns:a="http://schemas.openxmlformats.org/drawingml/2006/main" xmlns:r="http://schemas.openxmlformats.org/officeDocument/2006/relationships" xmlns:p="http://schemas.openxmlformats.org/presentationml/2006/main">
  <p:tag name="AS_UNIQUEID" val="2417"/>
</p:tagLst>
</file>

<file path=ppt/tags/tag689.xml><?xml version="1.0" encoding="utf-8"?>
<p:tagLst xmlns:a="http://schemas.openxmlformats.org/drawingml/2006/main" xmlns:r="http://schemas.openxmlformats.org/officeDocument/2006/relationships" xmlns:p="http://schemas.openxmlformats.org/presentationml/2006/main">
  <p:tag name="AS_UNIQUEID" val="4173"/>
</p:tagLst>
</file>

<file path=ppt/tags/tag69.xml><?xml version="1.0" encoding="utf-8"?>
<p:tagLst xmlns:a="http://schemas.openxmlformats.org/drawingml/2006/main" xmlns:r="http://schemas.openxmlformats.org/officeDocument/2006/relationships" xmlns:p="http://schemas.openxmlformats.org/presentationml/2006/main">
  <p:tag name="AS_UNIQUEID" val="3593"/>
</p:tagLst>
</file>

<file path=ppt/tags/tag690.xml><?xml version="1.0" encoding="utf-8"?>
<p:tagLst xmlns:a="http://schemas.openxmlformats.org/drawingml/2006/main" xmlns:r="http://schemas.openxmlformats.org/officeDocument/2006/relationships" xmlns:p="http://schemas.openxmlformats.org/presentationml/2006/main">
  <p:tag name="AS_UNIQUEID" val="4174"/>
</p:tagLst>
</file>

<file path=ppt/tags/tag691.xml><?xml version="1.0" encoding="utf-8"?>
<p:tagLst xmlns:a="http://schemas.openxmlformats.org/drawingml/2006/main" xmlns:r="http://schemas.openxmlformats.org/officeDocument/2006/relationships" xmlns:p="http://schemas.openxmlformats.org/presentationml/2006/main">
  <p:tag name="AS_UNIQUEID" val="4175"/>
</p:tagLst>
</file>

<file path=ppt/tags/tag692.xml><?xml version="1.0" encoding="utf-8"?>
<p:tagLst xmlns:a="http://schemas.openxmlformats.org/drawingml/2006/main" xmlns:r="http://schemas.openxmlformats.org/officeDocument/2006/relationships" xmlns:p="http://schemas.openxmlformats.org/presentationml/2006/main">
  <p:tag name="AS_UNIQUEID" val="4176"/>
</p:tagLst>
</file>

<file path=ppt/tags/tag693.xml><?xml version="1.0" encoding="utf-8"?>
<p:tagLst xmlns:a="http://schemas.openxmlformats.org/drawingml/2006/main" xmlns:r="http://schemas.openxmlformats.org/officeDocument/2006/relationships" xmlns:p="http://schemas.openxmlformats.org/presentationml/2006/main">
  <p:tag name="AS_UNIQUEID" val="4177"/>
</p:tagLst>
</file>

<file path=ppt/tags/tag694.xml><?xml version="1.0" encoding="utf-8"?>
<p:tagLst xmlns:a="http://schemas.openxmlformats.org/drawingml/2006/main" xmlns:r="http://schemas.openxmlformats.org/officeDocument/2006/relationships" xmlns:p="http://schemas.openxmlformats.org/presentationml/2006/main">
  <p:tag name="AS_UNIQUEID" val="4182"/>
</p:tagLst>
</file>

<file path=ppt/tags/tag695.xml><?xml version="1.0" encoding="utf-8"?>
<p:tagLst xmlns:a="http://schemas.openxmlformats.org/drawingml/2006/main" xmlns:r="http://schemas.openxmlformats.org/officeDocument/2006/relationships" xmlns:p="http://schemas.openxmlformats.org/presentationml/2006/main">
  <p:tag name="AS_UNIQUEID" val="4187"/>
</p:tagLst>
</file>

<file path=ppt/tags/tag696.xml><?xml version="1.0" encoding="utf-8"?>
<p:tagLst xmlns:a="http://schemas.openxmlformats.org/drawingml/2006/main" xmlns:r="http://schemas.openxmlformats.org/officeDocument/2006/relationships" xmlns:p="http://schemas.openxmlformats.org/presentationml/2006/main">
  <p:tag name="AS_UNIQUEID" val="4192"/>
</p:tagLst>
</file>

<file path=ppt/tags/tag697.xml><?xml version="1.0" encoding="utf-8"?>
<p:tagLst xmlns:a="http://schemas.openxmlformats.org/drawingml/2006/main" xmlns:r="http://schemas.openxmlformats.org/officeDocument/2006/relationships" xmlns:p="http://schemas.openxmlformats.org/presentationml/2006/main">
  <p:tag name="AS_UNIQUEID" val="4193"/>
  <p:tag name="KSO_WM_BEAUTIFY_FLAG" val="#wm#"/>
  <p:tag name="KSO_WM_DECORATE_TAGETSHAPES_IDS" val="3"/>
  <p:tag name="KSO_WM_TAG_VERSION" val="1.0"/>
  <p:tag name="KSO_WM_TEMPLATE_CATEGORY" val="mixed"/>
  <p:tag name="KSO_WM_TEMPLATE_INDEX" val="20201588"/>
  <p:tag name="KSO_WM_UNIT_COMPATIBLE" val="0"/>
  <p:tag name="KSO_WM_UNIT_DIAGRAM_ISNUMVISUAL" val="0"/>
  <p:tag name="KSO_WM_UNIT_DIAGRAM_ISREFERUNIT" val="0"/>
  <p:tag name="KSO_WM_UNIT_HIGHLIGHT" val="0"/>
  <p:tag name="KSO_WM_UNIT_ID" val="mixed20201588_1*h_i*1_1"/>
  <p:tag name="KSO_WM_UNIT_INDEX" val="1_1"/>
  <p:tag name="KSO_WM_UNIT_LAYERLEVEL" val="1_1"/>
  <p:tag name="KSO_WM_UNIT_SUBTYPE" val="f"/>
  <p:tag name="KSO_WM_UNIT_TYPE" val="h_i"/>
  <p:tag name="PA" val="v5.2.5"/>
</p:tagLst>
</file>

<file path=ppt/tags/tag698.xml><?xml version="1.0" encoding="utf-8"?>
<p:tagLst xmlns:a="http://schemas.openxmlformats.org/drawingml/2006/main" xmlns:r="http://schemas.openxmlformats.org/officeDocument/2006/relationships" xmlns:p="http://schemas.openxmlformats.org/presentationml/2006/main">
  <p:tag name="AS_UNIQUEID" val="4188"/>
</p:tagLst>
</file>

<file path=ppt/tags/tag699.xml><?xml version="1.0" encoding="utf-8"?>
<p:tagLst xmlns:a="http://schemas.openxmlformats.org/drawingml/2006/main" xmlns:r="http://schemas.openxmlformats.org/officeDocument/2006/relationships" xmlns:p="http://schemas.openxmlformats.org/presentationml/2006/main">
  <p:tag name="AS_UNIQUEID" val="4191"/>
</p:tagLst>
</file>

<file path=ppt/tags/tag7.xml><?xml version="1.0" encoding="utf-8"?>
<p:tagLst xmlns:a="http://schemas.openxmlformats.org/drawingml/2006/main" xmlns:r="http://schemas.openxmlformats.org/officeDocument/2006/relationships" xmlns:p="http://schemas.openxmlformats.org/presentationml/2006/main">
  <p:tag name="AS_UNIQUEID" val="3854"/>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0.xml><?xml version="1.0" encoding="utf-8"?>
<p:tagLst xmlns:a="http://schemas.openxmlformats.org/drawingml/2006/main" xmlns:r="http://schemas.openxmlformats.org/officeDocument/2006/relationships" xmlns:p="http://schemas.openxmlformats.org/presentationml/2006/main">
  <p:tag name="AS_UNIQUEID" val="3600"/>
</p:tagLst>
</file>

<file path=ppt/tags/tag700.xml><?xml version="1.0" encoding="utf-8"?>
<p:tagLst xmlns:a="http://schemas.openxmlformats.org/drawingml/2006/main" xmlns:r="http://schemas.openxmlformats.org/officeDocument/2006/relationships" xmlns:p="http://schemas.openxmlformats.org/presentationml/2006/main">
  <p:tag name="AS_UNIQUEID" val="4189"/>
</p:tagLst>
</file>

<file path=ppt/tags/tag701.xml><?xml version="1.0" encoding="utf-8"?>
<p:tagLst xmlns:a="http://schemas.openxmlformats.org/drawingml/2006/main" xmlns:r="http://schemas.openxmlformats.org/officeDocument/2006/relationships" xmlns:p="http://schemas.openxmlformats.org/presentationml/2006/main">
  <p:tag name="AS_UNIQUEID" val="4190"/>
</p:tagLst>
</file>

<file path=ppt/tags/tag702.xml><?xml version="1.0" encoding="utf-8"?>
<p:tagLst xmlns:a="http://schemas.openxmlformats.org/drawingml/2006/main" xmlns:r="http://schemas.openxmlformats.org/officeDocument/2006/relationships" xmlns:p="http://schemas.openxmlformats.org/presentationml/2006/main">
  <p:tag name="AS_UNIQUEID" val="4183"/>
</p:tagLst>
</file>

<file path=ppt/tags/tag703.xml><?xml version="1.0" encoding="utf-8"?>
<p:tagLst xmlns:a="http://schemas.openxmlformats.org/drawingml/2006/main" xmlns:r="http://schemas.openxmlformats.org/officeDocument/2006/relationships" xmlns:p="http://schemas.openxmlformats.org/presentationml/2006/main">
  <p:tag name="AS_UNIQUEID" val="4186"/>
</p:tagLst>
</file>

<file path=ppt/tags/tag704.xml><?xml version="1.0" encoding="utf-8"?>
<p:tagLst xmlns:a="http://schemas.openxmlformats.org/drawingml/2006/main" xmlns:r="http://schemas.openxmlformats.org/officeDocument/2006/relationships" xmlns:p="http://schemas.openxmlformats.org/presentationml/2006/main">
  <p:tag name="AS_UNIQUEID" val="4184"/>
</p:tagLst>
</file>

<file path=ppt/tags/tag705.xml><?xml version="1.0" encoding="utf-8"?>
<p:tagLst xmlns:a="http://schemas.openxmlformats.org/drawingml/2006/main" xmlns:r="http://schemas.openxmlformats.org/officeDocument/2006/relationships" xmlns:p="http://schemas.openxmlformats.org/presentationml/2006/main">
  <p:tag name="AS_UNIQUEID" val="4185"/>
</p:tagLst>
</file>

<file path=ppt/tags/tag706.xml><?xml version="1.0" encoding="utf-8"?>
<p:tagLst xmlns:a="http://schemas.openxmlformats.org/drawingml/2006/main" xmlns:r="http://schemas.openxmlformats.org/officeDocument/2006/relationships" xmlns:p="http://schemas.openxmlformats.org/presentationml/2006/main">
  <p:tag name="AS_UNIQUEID" val="4178"/>
</p:tagLst>
</file>

<file path=ppt/tags/tag707.xml><?xml version="1.0" encoding="utf-8"?>
<p:tagLst xmlns:a="http://schemas.openxmlformats.org/drawingml/2006/main" xmlns:r="http://schemas.openxmlformats.org/officeDocument/2006/relationships" xmlns:p="http://schemas.openxmlformats.org/presentationml/2006/main">
  <p:tag name="AS_UNIQUEID" val="4181"/>
</p:tagLst>
</file>

<file path=ppt/tags/tag708.xml><?xml version="1.0" encoding="utf-8"?>
<p:tagLst xmlns:a="http://schemas.openxmlformats.org/drawingml/2006/main" xmlns:r="http://schemas.openxmlformats.org/officeDocument/2006/relationships" xmlns:p="http://schemas.openxmlformats.org/presentationml/2006/main">
  <p:tag name="AS_UNIQUEID" val="4179"/>
</p:tagLst>
</file>

<file path=ppt/tags/tag709.xml><?xml version="1.0" encoding="utf-8"?>
<p:tagLst xmlns:a="http://schemas.openxmlformats.org/drawingml/2006/main" xmlns:r="http://schemas.openxmlformats.org/officeDocument/2006/relationships" xmlns:p="http://schemas.openxmlformats.org/presentationml/2006/main">
  <p:tag name="AS_UNIQUEID" val="4180"/>
</p:tagLst>
</file>

<file path=ppt/tags/tag71.xml><?xml version="1.0" encoding="utf-8"?>
<p:tagLst xmlns:a="http://schemas.openxmlformats.org/drawingml/2006/main" xmlns:r="http://schemas.openxmlformats.org/officeDocument/2006/relationships" xmlns:p="http://schemas.openxmlformats.org/presentationml/2006/main">
  <p:tag name="AS_UNIQUEID" val="3607"/>
</p:tagLst>
</file>

<file path=ppt/tags/tag72.xml><?xml version="1.0" encoding="utf-8"?>
<p:tagLst xmlns:a="http://schemas.openxmlformats.org/drawingml/2006/main" xmlns:r="http://schemas.openxmlformats.org/officeDocument/2006/relationships" xmlns:p="http://schemas.openxmlformats.org/presentationml/2006/main">
  <p:tag name="AS_UNIQUEID" val="3614"/>
</p:tagLst>
</file>

<file path=ppt/tags/tag73.xml><?xml version="1.0" encoding="utf-8"?>
<p:tagLst xmlns:a="http://schemas.openxmlformats.org/drawingml/2006/main" xmlns:r="http://schemas.openxmlformats.org/officeDocument/2006/relationships" xmlns:p="http://schemas.openxmlformats.org/presentationml/2006/main">
  <p:tag name="AS_UNIQUEID" val="3621"/>
</p:tagLst>
</file>

<file path=ppt/tags/tag74.xml><?xml version="1.0" encoding="utf-8"?>
<p:tagLst xmlns:a="http://schemas.openxmlformats.org/drawingml/2006/main" xmlns:r="http://schemas.openxmlformats.org/officeDocument/2006/relationships" xmlns:p="http://schemas.openxmlformats.org/presentationml/2006/main">
  <p:tag name="AS_UNIQUEID" val="3622"/>
</p:tagLst>
</file>

<file path=ppt/tags/tag75.xml><?xml version="1.0" encoding="utf-8"?>
<p:tagLst xmlns:a="http://schemas.openxmlformats.org/drawingml/2006/main" xmlns:r="http://schemas.openxmlformats.org/officeDocument/2006/relationships" xmlns:p="http://schemas.openxmlformats.org/presentationml/2006/main">
  <p:tag name="AS_UNIQUEID" val="3625"/>
</p:tagLst>
</file>

<file path=ppt/tags/tag76.xml><?xml version="1.0" encoding="utf-8"?>
<p:tagLst xmlns:a="http://schemas.openxmlformats.org/drawingml/2006/main" xmlns:r="http://schemas.openxmlformats.org/officeDocument/2006/relationships" xmlns:p="http://schemas.openxmlformats.org/presentationml/2006/main">
  <p:tag name="AS_UNIQUEID" val="3626"/>
</p:tagLst>
</file>

<file path=ppt/tags/tag77.xml><?xml version="1.0" encoding="utf-8"?>
<p:tagLst xmlns:a="http://schemas.openxmlformats.org/drawingml/2006/main" xmlns:r="http://schemas.openxmlformats.org/officeDocument/2006/relationships" xmlns:p="http://schemas.openxmlformats.org/presentationml/2006/main">
  <p:tag name="AS_UNIQUEID" val="3627"/>
</p:tagLst>
</file>

<file path=ppt/tags/tag78.xml><?xml version="1.0" encoding="utf-8"?>
<p:tagLst xmlns:a="http://schemas.openxmlformats.org/drawingml/2006/main" xmlns:r="http://schemas.openxmlformats.org/officeDocument/2006/relationships" xmlns:p="http://schemas.openxmlformats.org/presentationml/2006/main">
  <p:tag name="AS_UNIQUEID" val="3623"/>
</p:tagLst>
</file>

<file path=ppt/tags/tag79.xml><?xml version="1.0" encoding="utf-8"?>
<p:tagLst xmlns:a="http://schemas.openxmlformats.org/drawingml/2006/main" xmlns:r="http://schemas.openxmlformats.org/officeDocument/2006/relationships" xmlns:p="http://schemas.openxmlformats.org/presentationml/2006/main">
  <p:tag name="AS_UNIQUEID" val="3624"/>
</p:tagLst>
</file>

<file path=ppt/tags/tag8.xml><?xml version="1.0" encoding="utf-8"?>
<p:tagLst xmlns:a="http://schemas.openxmlformats.org/drawingml/2006/main" xmlns:r="http://schemas.openxmlformats.org/officeDocument/2006/relationships" xmlns:p="http://schemas.openxmlformats.org/presentationml/2006/main">
  <p:tag name="AS_UNIQUEID" val="3855"/>
</p:tagLst>
</file>

<file path=ppt/tags/tag80.xml><?xml version="1.0" encoding="utf-8"?>
<p:tagLst xmlns:a="http://schemas.openxmlformats.org/drawingml/2006/main" xmlns:r="http://schemas.openxmlformats.org/officeDocument/2006/relationships" xmlns:p="http://schemas.openxmlformats.org/presentationml/2006/main">
  <p:tag name="AS_UNIQUEID" val="3615"/>
</p:tagLst>
</file>

<file path=ppt/tags/tag81.xml><?xml version="1.0" encoding="utf-8"?>
<p:tagLst xmlns:a="http://schemas.openxmlformats.org/drawingml/2006/main" xmlns:r="http://schemas.openxmlformats.org/officeDocument/2006/relationships" xmlns:p="http://schemas.openxmlformats.org/presentationml/2006/main">
  <p:tag name="AS_UNIQUEID" val="3618"/>
</p:tagLst>
</file>

<file path=ppt/tags/tag82.xml><?xml version="1.0" encoding="utf-8"?>
<p:tagLst xmlns:a="http://schemas.openxmlformats.org/drawingml/2006/main" xmlns:r="http://schemas.openxmlformats.org/officeDocument/2006/relationships" xmlns:p="http://schemas.openxmlformats.org/presentationml/2006/main">
  <p:tag name="AS_UNIQUEID" val="3619"/>
</p:tagLst>
</file>

<file path=ppt/tags/tag83.xml><?xml version="1.0" encoding="utf-8"?>
<p:tagLst xmlns:a="http://schemas.openxmlformats.org/drawingml/2006/main" xmlns:r="http://schemas.openxmlformats.org/officeDocument/2006/relationships" xmlns:p="http://schemas.openxmlformats.org/presentationml/2006/main">
  <p:tag name="AS_UNIQUEID" val="3620"/>
</p:tagLst>
</file>

<file path=ppt/tags/tag84.xml><?xml version="1.0" encoding="utf-8"?>
<p:tagLst xmlns:a="http://schemas.openxmlformats.org/drawingml/2006/main" xmlns:r="http://schemas.openxmlformats.org/officeDocument/2006/relationships" xmlns:p="http://schemas.openxmlformats.org/presentationml/2006/main">
  <p:tag name="AS_UNIQUEID" val="3616"/>
</p:tagLst>
</file>

<file path=ppt/tags/tag85.xml><?xml version="1.0" encoding="utf-8"?>
<p:tagLst xmlns:a="http://schemas.openxmlformats.org/drawingml/2006/main" xmlns:r="http://schemas.openxmlformats.org/officeDocument/2006/relationships" xmlns:p="http://schemas.openxmlformats.org/presentationml/2006/main">
  <p:tag name="AS_UNIQUEID" val="3617"/>
</p:tagLst>
</file>

<file path=ppt/tags/tag86.xml><?xml version="1.0" encoding="utf-8"?>
<p:tagLst xmlns:a="http://schemas.openxmlformats.org/drawingml/2006/main" xmlns:r="http://schemas.openxmlformats.org/officeDocument/2006/relationships" xmlns:p="http://schemas.openxmlformats.org/presentationml/2006/main">
  <p:tag name="AS_UNIQUEID" val="3608"/>
</p:tagLst>
</file>

<file path=ppt/tags/tag87.xml><?xml version="1.0" encoding="utf-8"?>
<p:tagLst xmlns:a="http://schemas.openxmlformats.org/drawingml/2006/main" xmlns:r="http://schemas.openxmlformats.org/officeDocument/2006/relationships" xmlns:p="http://schemas.openxmlformats.org/presentationml/2006/main">
  <p:tag name="AS_UNIQUEID" val="3611"/>
</p:tagLst>
</file>

<file path=ppt/tags/tag88.xml><?xml version="1.0" encoding="utf-8"?>
<p:tagLst xmlns:a="http://schemas.openxmlformats.org/drawingml/2006/main" xmlns:r="http://schemas.openxmlformats.org/officeDocument/2006/relationships" xmlns:p="http://schemas.openxmlformats.org/presentationml/2006/main">
  <p:tag name="AS_UNIQUEID" val="3612"/>
</p:tagLst>
</file>

<file path=ppt/tags/tag89.xml><?xml version="1.0" encoding="utf-8"?>
<p:tagLst xmlns:a="http://schemas.openxmlformats.org/drawingml/2006/main" xmlns:r="http://schemas.openxmlformats.org/officeDocument/2006/relationships" xmlns:p="http://schemas.openxmlformats.org/presentationml/2006/main">
  <p:tag name="AS_UNIQUEID" val="3613"/>
</p:tagLst>
</file>

<file path=ppt/tags/tag9.xml><?xml version="1.0" encoding="utf-8"?>
<p:tagLst xmlns:a="http://schemas.openxmlformats.org/drawingml/2006/main" xmlns:r="http://schemas.openxmlformats.org/officeDocument/2006/relationships" xmlns:p="http://schemas.openxmlformats.org/presentationml/2006/main">
  <p:tag name="AS_UNIQUEID" val="3450"/>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90.xml><?xml version="1.0" encoding="utf-8"?>
<p:tagLst xmlns:a="http://schemas.openxmlformats.org/drawingml/2006/main" xmlns:r="http://schemas.openxmlformats.org/officeDocument/2006/relationships" xmlns:p="http://schemas.openxmlformats.org/presentationml/2006/main">
  <p:tag name="AS_UNIQUEID" val="3609"/>
</p:tagLst>
</file>

<file path=ppt/tags/tag91.xml><?xml version="1.0" encoding="utf-8"?>
<p:tagLst xmlns:a="http://schemas.openxmlformats.org/drawingml/2006/main" xmlns:r="http://schemas.openxmlformats.org/officeDocument/2006/relationships" xmlns:p="http://schemas.openxmlformats.org/presentationml/2006/main">
  <p:tag name="AS_UNIQUEID" val="3610"/>
</p:tagLst>
</file>

<file path=ppt/tags/tag92.xml><?xml version="1.0" encoding="utf-8"?>
<p:tagLst xmlns:a="http://schemas.openxmlformats.org/drawingml/2006/main" xmlns:r="http://schemas.openxmlformats.org/officeDocument/2006/relationships" xmlns:p="http://schemas.openxmlformats.org/presentationml/2006/main">
  <p:tag name="AS_UNIQUEID" val="3601"/>
</p:tagLst>
</file>

<file path=ppt/tags/tag93.xml><?xml version="1.0" encoding="utf-8"?>
<p:tagLst xmlns:a="http://schemas.openxmlformats.org/drawingml/2006/main" xmlns:r="http://schemas.openxmlformats.org/officeDocument/2006/relationships" xmlns:p="http://schemas.openxmlformats.org/presentationml/2006/main">
  <p:tag name="AS_UNIQUEID" val="3604"/>
</p:tagLst>
</file>

<file path=ppt/tags/tag94.xml><?xml version="1.0" encoding="utf-8"?>
<p:tagLst xmlns:a="http://schemas.openxmlformats.org/drawingml/2006/main" xmlns:r="http://schemas.openxmlformats.org/officeDocument/2006/relationships" xmlns:p="http://schemas.openxmlformats.org/presentationml/2006/main">
  <p:tag name="AS_UNIQUEID" val="3605"/>
</p:tagLst>
</file>

<file path=ppt/tags/tag95.xml><?xml version="1.0" encoding="utf-8"?>
<p:tagLst xmlns:a="http://schemas.openxmlformats.org/drawingml/2006/main" xmlns:r="http://schemas.openxmlformats.org/officeDocument/2006/relationships" xmlns:p="http://schemas.openxmlformats.org/presentationml/2006/main">
  <p:tag name="AS_UNIQUEID" val="3606"/>
</p:tagLst>
</file>

<file path=ppt/tags/tag96.xml><?xml version="1.0" encoding="utf-8"?>
<p:tagLst xmlns:a="http://schemas.openxmlformats.org/drawingml/2006/main" xmlns:r="http://schemas.openxmlformats.org/officeDocument/2006/relationships" xmlns:p="http://schemas.openxmlformats.org/presentationml/2006/main">
  <p:tag name="AS_UNIQUEID" val="3602"/>
</p:tagLst>
</file>

<file path=ppt/tags/tag97.xml><?xml version="1.0" encoding="utf-8"?>
<p:tagLst xmlns:a="http://schemas.openxmlformats.org/drawingml/2006/main" xmlns:r="http://schemas.openxmlformats.org/officeDocument/2006/relationships" xmlns:p="http://schemas.openxmlformats.org/presentationml/2006/main">
  <p:tag name="AS_UNIQUEID" val="3603"/>
</p:tagLst>
</file>

<file path=ppt/tags/tag98.xml><?xml version="1.0" encoding="utf-8"?>
<p:tagLst xmlns:a="http://schemas.openxmlformats.org/drawingml/2006/main" xmlns:r="http://schemas.openxmlformats.org/officeDocument/2006/relationships" xmlns:p="http://schemas.openxmlformats.org/presentationml/2006/main">
  <p:tag name="AS_UNIQUEID" val="3594"/>
</p:tagLst>
</file>

<file path=ppt/tags/tag99.xml><?xml version="1.0" encoding="utf-8"?>
<p:tagLst xmlns:a="http://schemas.openxmlformats.org/drawingml/2006/main" xmlns:r="http://schemas.openxmlformats.org/officeDocument/2006/relationships" xmlns:p="http://schemas.openxmlformats.org/presentationml/2006/main">
  <p:tag name="AS_UNIQUEID" val="3597"/>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9ABAD"/>
        </a:solidFill>
        <a:ln>
          <a:noFill/>
        </a:ln>
      </a:spPr>
      <a:bodyPr rtlCol="0" anchor="ctr"/>
      <a:lstStyle>
        <a:defPPr algn="ctr">
          <a:defRPr lang="zh-CN" altLang="en-US"/>
        </a:defPPr>
      </a:lstStyle>
      <a:style>
        <a:lnRef idx="2">
          <a:schemeClr val="accent1">
            <a:shade val="50000"/>
          </a:schemeClr>
        </a:lnRef>
        <a:fillRef idx="1">
          <a:schemeClr val="accent1"/>
        </a:fillRef>
        <a:effectRef idx="0">
          <a:schemeClr val="accent1"/>
        </a:effectRef>
        <a:fontRef idx="minor">
          <a:schemeClr val="lt1"/>
        </a:fontRef>
      </a:style>
    </a:spDef>
    <a:txDef>
      <a:spPr>
        <a:solidFill>
          <a:srgbClr val="09ABAD"/>
        </a:solidFill>
      </a:spPr>
      <a:bodyPr wrap="square" rtlCol="0">
        <a:spAutoFit/>
      </a:bodyPr>
      <a:lstStyle>
        <a:defPPr>
          <a:defRPr lang="zh-CN" altLang="en-US" sz="2400" b="1">
            <a:solidFill>
              <a:srgbClr val="FF0000"/>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charset="0"/>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TotalTime>
  <Words>1063</Words>
  <Application>Microsoft Office PowerPoint</Application>
  <PresentationFormat>宽屏</PresentationFormat>
  <Paragraphs>133</Paragraphs>
  <Slides>20</Slides>
  <Notes>9</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20</vt:i4>
      </vt:variant>
    </vt:vector>
  </HeadingPairs>
  <TitlesOfParts>
    <vt:vector size="33" baseType="lpstr">
      <vt:lpstr>等线</vt:lpstr>
      <vt:lpstr>方正粗黑宋简体</vt:lpstr>
      <vt:lpstr>黑体</vt:lpstr>
      <vt:lpstr>楷体</vt:lpstr>
      <vt:lpstr>思源黑体 CN Normal</vt:lpstr>
      <vt:lpstr>微软雅黑</vt:lpstr>
      <vt:lpstr>Arial</vt:lpstr>
      <vt:lpstr>Calibri</vt:lpstr>
      <vt:lpstr>Impact</vt:lpstr>
      <vt:lpstr>Times New Roman</vt:lpstr>
      <vt:lpstr>Verdana</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小 夜刀</cp:lastModifiedBy>
  <cp:revision>1519</cp:revision>
  <dcterms:created xsi:type="dcterms:W3CDTF">2019-06-19T02:08:00Z</dcterms:created>
  <dcterms:modified xsi:type="dcterms:W3CDTF">2025-03-18T11:09:40Z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E739CE3CA56544AEA7747156F8768A92_13</vt:lpwstr>
  </property>
  <property fmtid="{D5CDD505-2E9C-101B-9397-08002B2CF9AE}" pid="3" name="KSOProductBuildVer">
    <vt:lpwstr>2052-12.1.0.16412</vt:lpwstr>
  </property>
</Properties>
</file>