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  <p:sldMasterId id="2147483690" r:id="rId5"/>
    <p:sldMasterId id="2147483702" r:id="rId6"/>
  </p:sldMasterIdLst>
  <p:notesMasterIdLst>
    <p:notesMasterId r:id="rId14"/>
  </p:notesMasterIdLst>
  <p:sldIdLst>
    <p:sldId id="936" r:id="rId7"/>
    <p:sldId id="1082" r:id="rId8"/>
    <p:sldId id="1003" r:id="rId9"/>
    <p:sldId id="964" r:id="rId10"/>
    <p:sldId id="999" r:id="rId11"/>
    <p:sldId id="1000" r:id="rId12"/>
    <p:sldId id="1006" r:id="rId13"/>
    <p:sldId id="1008" r:id="rId15"/>
    <p:sldId id="1041" r:id="rId16"/>
    <p:sldId id="1062" r:id="rId17"/>
    <p:sldId id="1043" r:id="rId18"/>
    <p:sldId id="1072" r:id="rId19"/>
    <p:sldId id="1071" r:id="rId20"/>
    <p:sldId id="1046" r:id="rId21"/>
    <p:sldId id="1055" r:id="rId22"/>
    <p:sldId id="1056" r:id="rId23"/>
    <p:sldId id="1057" r:id="rId24"/>
    <p:sldId id="1059" r:id="rId25"/>
    <p:sldId id="1073" r:id="rId26"/>
    <p:sldId id="1080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2001" name="骆倩怡_Znauj26B" initials="authorId_382814100" lastIdx="0" clrIdx="0"/>
  <p:cmAuthor id="1" name="宗金东" initials="zjd" lastIdx="0" clrIdx="0"/>
  <p:cmAuthor id="2" name="作者" initials="A" lastIdx="0" clrIdx="1"/>
  <p:cmAuthor id="3" name="User" initials="U" lastIdx="0" clrIdx="2"/>
  <p:cmAuthor id="4" name="wei" initials="w" lastIdx="0" clrIdx="3"/>
  <p:cmAuthor id="5" name="YANGDAN" initials="Y" lastIdx="0" clrIdx="4"/>
  <p:cmAuthor id="6" name="user" initials="u" lastIdx="0" clrIdx="4"/>
  <p:cmAuthor id="7" name="liyan" initials="l" lastIdx="0" clrIdx="6"/>
  <p:cmAuthor id="8" name="1206988966@qq.com" initials="1" lastIdx="0" clrIdx="2"/>
  <p:cmAuthor id="9" name="姜伟光" initials="姜" lastIdx="0" clrIdx="0"/>
  <p:cmAuthor id="10" name="123" initials="1" lastIdx="0" clrIdx="9"/>
  <p:cmAuthor id="11" name="my" initials="m" lastIdx="0" clrIdx="10"/>
  <p:cmAuthor id="13" name="HP" initials="H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720" y="62"/>
      </p:cViewPr>
      <p:guideLst>
        <p:guide orient="horz" pos="22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5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13FD-B28A-425E-9014-5788C7BDA6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5CA8-CE5E-486F-9905-C8C1A7CF1F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image" Target="../media/image3.png"/><Relationship Id="rId6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-14513" y="2275546"/>
            <a:ext cx="3170522" cy="3043406"/>
          </a:xfrm>
          <a:custGeom>
            <a:avLst/>
            <a:gdLst>
              <a:gd name="connsiteX0" fmla="*/ 0 w 3170522"/>
              <a:gd name="connsiteY0" fmla="*/ 0 h 3043406"/>
              <a:gd name="connsiteX1" fmla="*/ 3170522 w 3170522"/>
              <a:gd name="connsiteY1" fmla="*/ 0 h 3043406"/>
              <a:gd name="connsiteX2" fmla="*/ 3170522 w 3170522"/>
              <a:gd name="connsiteY2" fmla="*/ 3043406 h 3043406"/>
              <a:gd name="connsiteX3" fmla="*/ 0 w 3170522"/>
              <a:gd name="connsiteY3" fmla="*/ 3043406 h 30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522" h="3043406">
                <a:moveTo>
                  <a:pt x="0" y="0"/>
                </a:moveTo>
                <a:lnTo>
                  <a:pt x="3170522" y="0"/>
                </a:lnTo>
                <a:lnTo>
                  <a:pt x="3170522" y="3043406"/>
                </a:lnTo>
                <a:lnTo>
                  <a:pt x="0" y="30434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9035055" y="2275546"/>
            <a:ext cx="3156946" cy="3043406"/>
          </a:xfrm>
          <a:custGeom>
            <a:avLst/>
            <a:gdLst>
              <a:gd name="connsiteX0" fmla="*/ 0 w 3156946"/>
              <a:gd name="connsiteY0" fmla="*/ 0 h 3043406"/>
              <a:gd name="connsiteX1" fmla="*/ 3156946 w 3156946"/>
              <a:gd name="connsiteY1" fmla="*/ 0 h 3043406"/>
              <a:gd name="connsiteX2" fmla="*/ 3156946 w 3156946"/>
              <a:gd name="connsiteY2" fmla="*/ 3043406 h 3043406"/>
              <a:gd name="connsiteX3" fmla="*/ 0 w 3156946"/>
              <a:gd name="connsiteY3" fmla="*/ 3043406 h 30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946" h="3043406">
                <a:moveTo>
                  <a:pt x="0" y="0"/>
                </a:moveTo>
                <a:lnTo>
                  <a:pt x="3156946" y="0"/>
                </a:lnTo>
                <a:lnTo>
                  <a:pt x="3156946" y="3043406"/>
                </a:lnTo>
                <a:lnTo>
                  <a:pt x="0" y="30434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1604501" y="2149441"/>
            <a:ext cx="2090277" cy="3499207"/>
          </a:xfrm>
          <a:custGeom>
            <a:avLst/>
            <a:gdLst>
              <a:gd name="connsiteX0" fmla="*/ 0 w 2090277"/>
              <a:gd name="connsiteY0" fmla="*/ 0 h 3499207"/>
              <a:gd name="connsiteX1" fmla="*/ 2090277 w 2090277"/>
              <a:gd name="connsiteY1" fmla="*/ 0 h 3499207"/>
              <a:gd name="connsiteX2" fmla="*/ 2090277 w 2090277"/>
              <a:gd name="connsiteY2" fmla="*/ 3499207 h 3499207"/>
              <a:gd name="connsiteX3" fmla="*/ 0 w 2090277"/>
              <a:gd name="connsiteY3" fmla="*/ 3499207 h 349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277" h="3499207">
                <a:moveTo>
                  <a:pt x="0" y="0"/>
                </a:moveTo>
                <a:lnTo>
                  <a:pt x="2090277" y="0"/>
                </a:lnTo>
                <a:lnTo>
                  <a:pt x="2090277" y="3499207"/>
                </a:lnTo>
                <a:lnTo>
                  <a:pt x="0" y="3499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1" y="1"/>
            <a:ext cx="12192000" cy="3789363"/>
          </a:xfrm>
          <a:custGeom>
            <a:avLst/>
            <a:gdLst>
              <a:gd name="connsiteX0" fmla="*/ 0 w 12192000"/>
              <a:gd name="connsiteY0" fmla="*/ 0 h 3789363"/>
              <a:gd name="connsiteX1" fmla="*/ 12192000 w 12192000"/>
              <a:gd name="connsiteY1" fmla="*/ 0 h 3789363"/>
              <a:gd name="connsiteX2" fmla="*/ 12192000 w 12192000"/>
              <a:gd name="connsiteY2" fmla="*/ 3789363 h 3789363"/>
              <a:gd name="connsiteX3" fmla="*/ 0 w 12192000"/>
              <a:gd name="connsiteY3" fmla="*/ 3789363 h 378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89363">
                <a:moveTo>
                  <a:pt x="0" y="0"/>
                </a:moveTo>
                <a:lnTo>
                  <a:pt x="12192000" y="0"/>
                </a:lnTo>
                <a:lnTo>
                  <a:pt x="12192000" y="3789363"/>
                </a:lnTo>
                <a:lnTo>
                  <a:pt x="0" y="37893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" y="1"/>
            <a:ext cx="2297527" cy="2662925"/>
          </a:xfrm>
          <a:custGeom>
            <a:avLst/>
            <a:gdLst>
              <a:gd name="connsiteX0" fmla="*/ 0 w 2297527"/>
              <a:gd name="connsiteY0" fmla="*/ 0 h 2662925"/>
              <a:gd name="connsiteX1" fmla="*/ 2297527 w 2297527"/>
              <a:gd name="connsiteY1" fmla="*/ 0 h 2662925"/>
              <a:gd name="connsiteX2" fmla="*/ 2297527 w 2297527"/>
              <a:gd name="connsiteY2" fmla="*/ 2662925 h 2662925"/>
              <a:gd name="connsiteX3" fmla="*/ 0 w 2297527"/>
              <a:gd name="connsiteY3" fmla="*/ 2662925 h 26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527" h="2662925">
                <a:moveTo>
                  <a:pt x="0" y="0"/>
                </a:moveTo>
                <a:lnTo>
                  <a:pt x="2297527" y="0"/>
                </a:lnTo>
                <a:lnTo>
                  <a:pt x="2297527" y="2662925"/>
                </a:lnTo>
                <a:lnTo>
                  <a:pt x="0" y="26629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2363461" y="1"/>
            <a:ext cx="2297527" cy="2662925"/>
          </a:xfrm>
          <a:custGeom>
            <a:avLst/>
            <a:gdLst>
              <a:gd name="connsiteX0" fmla="*/ 0 w 2297527"/>
              <a:gd name="connsiteY0" fmla="*/ 0 h 2662925"/>
              <a:gd name="connsiteX1" fmla="*/ 2297527 w 2297527"/>
              <a:gd name="connsiteY1" fmla="*/ 0 h 2662925"/>
              <a:gd name="connsiteX2" fmla="*/ 2297527 w 2297527"/>
              <a:gd name="connsiteY2" fmla="*/ 2662925 h 2662925"/>
              <a:gd name="connsiteX3" fmla="*/ 0 w 2297527"/>
              <a:gd name="connsiteY3" fmla="*/ 2662925 h 26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527" h="2662925">
                <a:moveTo>
                  <a:pt x="0" y="0"/>
                </a:moveTo>
                <a:lnTo>
                  <a:pt x="2297527" y="0"/>
                </a:lnTo>
                <a:lnTo>
                  <a:pt x="2297527" y="2662925"/>
                </a:lnTo>
                <a:lnTo>
                  <a:pt x="0" y="26629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2363461" y="2738258"/>
            <a:ext cx="2297527" cy="2626151"/>
          </a:xfrm>
          <a:custGeom>
            <a:avLst/>
            <a:gdLst>
              <a:gd name="connsiteX0" fmla="*/ 0 w 2297527"/>
              <a:gd name="connsiteY0" fmla="*/ 0 h 2626151"/>
              <a:gd name="connsiteX1" fmla="*/ 2297527 w 2297527"/>
              <a:gd name="connsiteY1" fmla="*/ 0 h 2626151"/>
              <a:gd name="connsiteX2" fmla="*/ 2297527 w 2297527"/>
              <a:gd name="connsiteY2" fmla="*/ 2626151 h 2626151"/>
              <a:gd name="connsiteX3" fmla="*/ 0 w 2297527"/>
              <a:gd name="connsiteY3" fmla="*/ 2626151 h 262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527" h="2626151">
                <a:moveTo>
                  <a:pt x="0" y="0"/>
                </a:moveTo>
                <a:lnTo>
                  <a:pt x="2297527" y="0"/>
                </a:lnTo>
                <a:lnTo>
                  <a:pt x="2297527" y="2626151"/>
                </a:lnTo>
                <a:lnTo>
                  <a:pt x="0" y="2626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1" y="4187155"/>
            <a:ext cx="2297527" cy="2662925"/>
          </a:xfrm>
          <a:custGeom>
            <a:avLst/>
            <a:gdLst>
              <a:gd name="connsiteX0" fmla="*/ 0 w 2297527"/>
              <a:gd name="connsiteY0" fmla="*/ 0 h 2662925"/>
              <a:gd name="connsiteX1" fmla="*/ 2297527 w 2297527"/>
              <a:gd name="connsiteY1" fmla="*/ 0 h 2662925"/>
              <a:gd name="connsiteX2" fmla="*/ 2297527 w 2297527"/>
              <a:gd name="connsiteY2" fmla="*/ 2662925 h 2662925"/>
              <a:gd name="connsiteX3" fmla="*/ 0 w 2297527"/>
              <a:gd name="connsiteY3" fmla="*/ 2662925 h 26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527" h="2662925">
                <a:moveTo>
                  <a:pt x="0" y="0"/>
                </a:moveTo>
                <a:lnTo>
                  <a:pt x="2297527" y="0"/>
                </a:lnTo>
                <a:lnTo>
                  <a:pt x="2297527" y="2662925"/>
                </a:lnTo>
                <a:lnTo>
                  <a:pt x="0" y="26629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7968600" y="2738257"/>
            <a:ext cx="4223401" cy="4111823"/>
          </a:xfrm>
          <a:custGeom>
            <a:avLst/>
            <a:gdLst>
              <a:gd name="connsiteX0" fmla="*/ 0 w 4223401"/>
              <a:gd name="connsiteY0" fmla="*/ 0 h 4111823"/>
              <a:gd name="connsiteX1" fmla="*/ 4223401 w 4223401"/>
              <a:gd name="connsiteY1" fmla="*/ 0 h 4111823"/>
              <a:gd name="connsiteX2" fmla="*/ 4223401 w 4223401"/>
              <a:gd name="connsiteY2" fmla="*/ 4111823 h 4111823"/>
              <a:gd name="connsiteX3" fmla="*/ 0 w 4223401"/>
              <a:gd name="connsiteY3" fmla="*/ 4111823 h 411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401" h="4111823">
                <a:moveTo>
                  <a:pt x="0" y="0"/>
                </a:moveTo>
                <a:lnTo>
                  <a:pt x="4223401" y="0"/>
                </a:lnTo>
                <a:lnTo>
                  <a:pt x="4223401" y="4111823"/>
                </a:lnTo>
                <a:lnTo>
                  <a:pt x="0" y="4111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242501" y="2529495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3920601" y="25294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598701" y="25294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9280151" y="25294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198502" y="2038047"/>
            <a:ext cx="4682069" cy="3502633"/>
          </a:xfrm>
          <a:custGeom>
            <a:avLst/>
            <a:gdLst>
              <a:gd name="connsiteX0" fmla="*/ 730692 w 4682069"/>
              <a:gd name="connsiteY0" fmla="*/ 2965176 h 3502633"/>
              <a:gd name="connsiteX1" fmla="*/ 4682069 w 4682069"/>
              <a:gd name="connsiteY1" fmla="*/ 2965176 h 3502633"/>
              <a:gd name="connsiteX2" fmla="*/ 4547705 w 4682069"/>
              <a:gd name="connsiteY2" fmla="*/ 3502633 h 3502633"/>
              <a:gd name="connsiteX3" fmla="*/ 596328 w 4682069"/>
              <a:gd name="connsiteY3" fmla="*/ 3502633 h 3502633"/>
              <a:gd name="connsiteX4" fmla="*/ 134364 w 4682069"/>
              <a:gd name="connsiteY4" fmla="*/ 2372141 h 3502633"/>
              <a:gd name="connsiteX5" fmla="*/ 4085741 w 4682069"/>
              <a:gd name="connsiteY5" fmla="*/ 2372141 h 3502633"/>
              <a:gd name="connsiteX6" fmla="*/ 3951377 w 4682069"/>
              <a:gd name="connsiteY6" fmla="*/ 2909598 h 3502633"/>
              <a:gd name="connsiteX7" fmla="*/ 0 w 4682069"/>
              <a:gd name="connsiteY7" fmla="*/ 2909598 h 3502633"/>
              <a:gd name="connsiteX8" fmla="*/ 730692 w 4682069"/>
              <a:gd name="connsiteY8" fmla="*/ 1779106 h 3502633"/>
              <a:gd name="connsiteX9" fmla="*/ 4682069 w 4682069"/>
              <a:gd name="connsiteY9" fmla="*/ 1779106 h 3502633"/>
              <a:gd name="connsiteX10" fmla="*/ 4547705 w 4682069"/>
              <a:gd name="connsiteY10" fmla="*/ 2316563 h 3502633"/>
              <a:gd name="connsiteX11" fmla="*/ 596328 w 4682069"/>
              <a:gd name="connsiteY11" fmla="*/ 2316563 h 3502633"/>
              <a:gd name="connsiteX12" fmla="*/ 134365 w 4682069"/>
              <a:gd name="connsiteY12" fmla="*/ 1186071 h 3502633"/>
              <a:gd name="connsiteX13" fmla="*/ 4085741 w 4682069"/>
              <a:gd name="connsiteY13" fmla="*/ 1186071 h 3502633"/>
              <a:gd name="connsiteX14" fmla="*/ 3951377 w 4682069"/>
              <a:gd name="connsiteY14" fmla="*/ 1723528 h 3502633"/>
              <a:gd name="connsiteX15" fmla="*/ 0 w 4682069"/>
              <a:gd name="connsiteY15" fmla="*/ 1723528 h 3502633"/>
              <a:gd name="connsiteX16" fmla="*/ 730692 w 4682069"/>
              <a:gd name="connsiteY16" fmla="*/ 593035 h 3502633"/>
              <a:gd name="connsiteX17" fmla="*/ 4682069 w 4682069"/>
              <a:gd name="connsiteY17" fmla="*/ 593035 h 3502633"/>
              <a:gd name="connsiteX18" fmla="*/ 4547705 w 4682069"/>
              <a:gd name="connsiteY18" fmla="*/ 1130492 h 3502633"/>
              <a:gd name="connsiteX19" fmla="*/ 596328 w 4682069"/>
              <a:gd name="connsiteY19" fmla="*/ 1130492 h 3502633"/>
              <a:gd name="connsiteX20" fmla="*/ 134365 w 4682069"/>
              <a:gd name="connsiteY20" fmla="*/ 0 h 3502633"/>
              <a:gd name="connsiteX21" fmla="*/ 4085741 w 4682069"/>
              <a:gd name="connsiteY21" fmla="*/ 0 h 3502633"/>
              <a:gd name="connsiteX22" fmla="*/ 3951377 w 4682069"/>
              <a:gd name="connsiteY22" fmla="*/ 537457 h 3502633"/>
              <a:gd name="connsiteX23" fmla="*/ 0 w 4682069"/>
              <a:gd name="connsiteY23" fmla="*/ 537457 h 35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82069" h="3502633">
                <a:moveTo>
                  <a:pt x="730692" y="2965176"/>
                </a:moveTo>
                <a:lnTo>
                  <a:pt x="4682069" y="2965176"/>
                </a:lnTo>
                <a:lnTo>
                  <a:pt x="4547705" y="3502633"/>
                </a:lnTo>
                <a:lnTo>
                  <a:pt x="596328" y="3502633"/>
                </a:lnTo>
                <a:close/>
                <a:moveTo>
                  <a:pt x="134364" y="2372141"/>
                </a:moveTo>
                <a:lnTo>
                  <a:pt x="4085741" y="2372141"/>
                </a:lnTo>
                <a:lnTo>
                  <a:pt x="3951377" y="2909598"/>
                </a:lnTo>
                <a:lnTo>
                  <a:pt x="0" y="2909598"/>
                </a:lnTo>
                <a:close/>
                <a:moveTo>
                  <a:pt x="730692" y="1779106"/>
                </a:moveTo>
                <a:lnTo>
                  <a:pt x="4682069" y="1779106"/>
                </a:lnTo>
                <a:lnTo>
                  <a:pt x="4547705" y="2316563"/>
                </a:lnTo>
                <a:lnTo>
                  <a:pt x="596328" y="2316563"/>
                </a:lnTo>
                <a:close/>
                <a:moveTo>
                  <a:pt x="134365" y="1186071"/>
                </a:moveTo>
                <a:lnTo>
                  <a:pt x="4085741" y="1186071"/>
                </a:lnTo>
                <a:lnTo>
                  <a:pt x="3951377" y="1723528"/>
                </a:lnTo>
                <a:lnTo>
                  <a:pt x="0" y="1723528"/>
                </a:lnTo>
                <a:close/>
                <a:moveTo>
                  <a:pt x="730692" y="593035"/>
                </a:moveTo>
                <a:lnTo>
                  <a:pt x="4682069" y="593035"/>
                </a:lnTo>
                <a:lnTo>
                  <a:pt x="4547705" y="1130492"/>
                </a:lnTo>
                <a:lnTo>
                  <a:pt x="596328" y="1130492"/>
                </a:lnTo>
                <a:close/>
                <a:moveTo>
                  <a:pt x="134365" y="0"/>
                </a:moveTo>
                <a:lnTo>
                  <a:pt x="4085741" y="0"/>
                </a:lnTo>
                <a:lnTo>
                  <a:pt x="3951377" y="537457"/>
                </a:lnTo>
                <a:lnTo>
                  <a:pt x="0" y="537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1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97BB-23F6-4433-8BFA-813D975204D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2192000" cy="1727200"/>
          </a:xfrm>
          <a:prstGeom prst="rect">
            <a:avLst/>
          </a:prstGeom>
          <a:solidFill>
            <a:srgbClr val="23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/>
          <p:cNvSpPr/>
          <p:nvPr userDrawn="1">
            <p:custDataLst>
              <p:tags r:id="rId3"/>
            </p:custDataLst>
          </p:nvPr>
        </p:nvSpPr>
        <p:spPr>
          <a:xfrm>
            <a:off x="1" y="1501423"/>
            <a:ext cx="12191999" cy="1500947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rgbClr val="23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16" name="圆角矩形 15"/>
          <p:cNvSpPr/>
          <p:nvPr userDrawn="1">
            <p:custDataLst>
              <p:tags r:id="rId4"/>
            </p:custDataLst>
          </p:nvPr>
        </p:nvSpPr>
        <p:spPr>
          <a:xfrm>
            <a:off x="406402" y="1016001"/>
            <a:ext cx="11379200" cy="558135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5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1" y="395250"/>
            <a:ext cx="10515600" cy="584858"/>
          </a:xfrm>
          <a:prstGeom prst="rect">
            <a:avLst/>
          </a:prstGeom>
          <a:ln w="3175"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4FF7D8-7350-4A65-B807-4A68D01D2D3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89D9E3-6BBE-4E72-A620-207FC36E47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5"/>
            </p:custDataLst>
          </p:nvPr>
        </p:nvCxnSpPr>
        <p:spPr>
          <a:xfrm>
            <a:off x="669923" y="1028700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3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416563" y="430213"/>
            <a:ext cx="10515600" cy="663467"/>
          </a:xfrm>
        </p:spPr>
        <p:txBody>
          <a:bodyPr>
            <a:normAutofit/>
          </a:bodyPr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orridge_99265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717366" y="450833"/>
            <a:ext cx="494749" cy="5778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18534" h="605645">
                <a:moveTo>
                  <a:pt x="472204" y="251206"/>
                </a:moveTo>
                <a:cubicBezTo>
                  <a:pt x="476934" y="249048"/>
                  <a:pt x="481643" y="248634"/>
                  <a:pt x="486006" y="251426"/>
                </a:cubicBezTo>
                <a:cubicBezTo>
                  <a:pt x="503581" y="262595"/>
                  <a:pt x="482442" y="295611"/>
                  <a:pt x="484408" y="306903"/>
                </a:cubicBezTo>
                <a:cubicBezTo>
                  <a:pt x="486252" y="318194"/>
                  <a:pt x="512431" y="310217"/>
                  <a:pt x="517961" y="332923"/>
                </a:cubicBezTo>
                <a:cubicBezTo>
                  <a:pt x="523615" y="355629"/>
                  <a:pt x="485760" y="358943"/>
                  <a:pt x="482442" y="366921"/>
                </a:cubicBezTo>
                <a:cubicBezTo>
                  <a:pt x="479246" y="374898"/>
                  <a:pt x="508621" y="389995"/>
                  <a:pt x="502967" y="400918"/>
                </a:cubicBezTo>
                <a:cubicBezTo>
                  <a:pt x="493872" y="418224"/>
                  <a:pt x="455034" y="415278"/>
                  <a:pt x="450978" y="421783"/>
                </a:cubicBezTo>
                <a:cubicBezTo>
                  <a:pt x="446799" y="428166"/>
                  <a:pt x="469905" y="458236"/>
                  <a:pt x="462900" y="472105"/>
                </a:cubicBezTo>
                <a:cubicBezTo>
                  <a:pt x="455894" y="485851"/>
                  <a:pt x="407592" y="479346"/>
                  <a:pt x="402430" y="488797"/>
                </a:cubicBezTo>
                <a:cubicBezTo>
                  <a:pt x="397391" y="498371"/>
                  <a:pt x="407223" y="514326"/>
                  <a:pt x="399357" y="528809"/>
                </a:cubicBezTo>
                <a:cubicBezTo>
                  <a:pt x="390508" y="545133"/>
                  <a:pt x="330407" y="528809"/>
                  <a:pt x="330407" y="528809"/>
                </a:cubicBezTo>
                <a:cubicBezTo>
                  <a:pt x="328932" y="528195"/>
                  <a:pt x="327703" y="527827"/>
                  <a:pt x="326474" y="527459"/>
                </a:cubicBezTo>
                <a:lnTo>
                  <a:pt x="289111" y="583058"/>
                </a:lnTo>
                <a:cubicBezTo>
                  <a:pt x="288373" y="584286"/>
                  <a:pt x="287021" y="584899"/>
                  <a:pt x="285669" y="584899"/>
                </a:cubicBezTo>
                <a:cubicBezTo>
                  <a:pt x="284932" y="584899"/>
                  <a:pt x="284072" y="584654"/>
                  <a:pt x="283457" y="584163"/>
                </a:cubicBezTo>
                <a:cubicBezTo>
                  <a:pt x="281491" y="582935"/>
                  <a:pt x="280999" y="580358"/>
                  <a:pt x="282351" y="578517"/>
                </a:cubicBezTo>
                <a:lnTo>
                  <a:pt x="321189" y="520708"/>
                </a:lnTo>
                <a:lnTo>
                  <a:pt x="336675" y="495548"/>
                </a:lnTo>
                <a:lnTo>
                  <a:pt x="366910" y="497266"/>
                </a:lnTo>
                <a:cubicBezTo>
                  <a:pt x="368508" y="497266"/>
                  <a:pt x="369860" y="496039"/>
                  <a:pt x="369860" y="494443"/>
                </a:cubicBezTo>
                <a:cubicBezTo>
                  <a:pt x="369983" y="492970"/>
                  <a:pt x="368754" y="491620"/>
                  <a:pt x="367156" y="491497"/>
                </a:cubicBezTo>
                <a:lnTo>
                  <a:pt x="340240" y="490025"/>
                </a:lnTo>
                <a:lnTo>
                  <a:pt x="380430" y="427061"/>
                </a:lnTo>
                <a:lnTo>
                  <a:pt x="410787" y="428779"/>
                </a:lnTo>
                <a:cubicBezTo>
                  <a:pt x="412385" y="428779"/>
                  <a:pt x="413737" y="427552"/>
                  <a:pt x="413860" y="426079"/>
                </a:cubicBezTo>
                <a:cubicBezTo>
                  <a:pt x="413860" y="424484"/>
                  <a:pt x="412631" y="423134"/>
                  <a:pt x="411156" y="423011"/>
                </a:cubicBezTo>
                <a:lnTo>
                  <a:pt x="383994" y="421538"/>
                </a:lnTo>
                <a:lnTo>
                  <a:pt x="419760" y="365448"/>
                </a:lnTo>
                <a:lnTo>
                  <a:pt x="450363" y="367166"/>
                </a:lnTo>
                <a:cubicBezTo>
                  <a:pt x="451961" y="367166"/>
                  <a:pt x="453313" y="366061"/>
                  <a:pt x="453436" y="364466"/>
                </a:cubicBezTo>
                <a:cubicBezTo>
                  <a:pt x="453436" y="362870"/>
                  <a:pt x="452330" y="361520"/>
                  <a:pt x="450732" y="361397"/>
                </a:cubicBezTo>
                <a:lnTo>
                  <a:pt x="423324" y="359925"/>
                </a:lnTo>
                <a:lnTo>
                  <a:pt x="460687" y="301502"/>
                </a:lnTo>
                <a:cubicBezTo>
                  <a:pt x="461916" y="299539"/>
                  <a:pt x="461302" y="297084"/>
                  <a:pt x="459458" y="295857"/>
                </a:cubicBezTo>
                <a:cubicBezTo>
                  <a:pt x="457492" y="294629"/>
                  <a:pt x="454911" y="295120"/>
                  <a:pt x="453805" y="297084"/>
                </a:cubicBezTo>
                <a:lnTo>
                  <a:pt x="430944" y="332800"/>
                </a:lnTo>
                <a:lnTo>
                  <a:pt x="419514" y="311321"/>
                </a:lnTo>
                <a:cubicBezTo>
                  <a:pt x="418776" y="309971"/>
                  <a:pt x="417056" y="309480"/>
                  <a:pt x="415581" y="310217"/>
                </a:cubicBezTo>
                <a:cubicBezTo>
                  <a:pt x="414229" y="310953"/>
                  <a:pt x="413737" y="312671"/>
                  <a:pt x="414475" y="314021"/>
                </a:cubicBezTo>
                <a:lnTo>
                  <a:pt x="427380" y="338323"/>
                </a:lnTo>
                <a:lnTo>
                  <a:pt x="395424" y="388399"/>
                </a:lnTo>
                <a:lnTo>
                  <a:pt x="383011" y="365202"/>
                </a:lnTo>
                <a:cubicBezTo>
                  <a:pt x="382273" y="363729"/>
                  <a:pt x="380430" y="363238"/>
                  <a:pt x="379078" y="363975"/>
                </a:cubicBezTo>
                <a:cubicBezTo>
                  <a:pt x="377726" y="364711"/>
                  <a:pt x="377111" y="366430"/>
                  <a:pt x="377849" y="367902"/>
                </a:cubicBezTo>
                <a:lnTo>
                  <a:pt x="391860" y="394045"/>
                </a:lnTo>
                <a:lnTo>
                  <a:pt x="350932" y="457868"/>
                </a:lnTo>
                <a:lnTo>
                  <a:pt x="337536" y="432707"/>
                </a:lnTo>
                <a:cubicBezTo>
                  <a:pt x="336798" y="431234"/>
                  <a:pt x="335078" y="430743"/>
                  <a:pt x="333603" y="431480"/>
                </a:cubicBezTo>
                <a:cubicBezTo>
                  <a:pt x="332251" y="432216"/>
                  <a:pt x="331759" y="433934"/>
                  <a:pt x="332496" y="435407"/>
                </a:cubicBezTo>
                <a:lnTo>
                  <a:pt x="346876" y="462409"/>
                </a:lnTo>
                <a:cubicBezTo>
                  <a:pt x="346999" y="462777"/>
                  <a:pt x="347368" y="462900"/>
                  <a:pt x="347614" y="463145"/>
                </a:cubicBezTo>
                <a:lnTo>
                  <a:pt x="312463" y="518131"/>
                </a:lnTo>
                <a:cubicBezTo>
                  <a:pt x="291323" y="489656"/>
                  <a:pt x="256172" y="448663"/>
                  <a:pt x="283703" y="433566"/>
                </a:cubicBezTo>
                <a:cubicBezTo>
                  <a:pt x="297468" y="426079"/>
                  <a:pt x="307915" y="436634"/>
                  <a:pt x="308899" y="423624"/>
                </a:cubicBezTo>
                <a:cubicBezTo>
                  <a:pt x="309882" y="410614"/>
                  <a:pt x="294396" y="378335"/>
                  <a:pt x="300049" y="363729"/>
                </a:cubicBezTo>
                <a:cubicBezTo>
                  <a:pt x="305703" y="349124"/>
                  <a:pt x="347368" y="367657"/>
                  <a:pt x="353882" y="359065"/>
                </a:cubicBezTo>
                <a:cubicBezTo>
                  <a:pt x="360273" y="350351"/>
                  <a:pt x="336798" y="310462"/>
                  <a:pt x="347860" y="297452"/>
                </a:cubicBezTo>
                <a:cubicBezTo>
                  <a:pt x="358921" y="284442"/>
                  <a:pt x="379447" y="310830"/>
                  <a:pt x="386944" y="304694"/>
                </a:cubicBezTo>
                <a:cubicBezTo>
                  <a:pt x="394564" y="298557"/>
                  <a:pt x="391000" y="260509"/>
                  <a:pt x="401324" y="256704"/>
                </a:cubicBezTo>
                <a:cubicBezTo>
                  <a:pt x="419022" y="250199"/>
                  <a:pt x="430084" y="275973"/>
                  <a:pt x="437827" y="278183"/>
                </a:cubicBezTo>
                <a:cubicBezTo>
                  <a:pt x="443634" y="279840"/>
                  <a:pt x="458014" y="257678"/>
                  <a:pt x="472204" y="251206"/>
                </a:cubicBezTo>
                <a:close/>
                <a:moveTo>
                  <a:pt x="101408" y="337"/>
                </a:moveTo>
                <a:cubicBezTo>
                  <a:pt x="130782" y="-4817"/>
                  <a:pt x="140491" y="50534"/>
                  <a:pt x="153518" y="60598"/>
                </a:cubicBezTo>
                <a:cubicBezTo>
                  <a:pt x="166546" y="70662"/>
                  <a:pt x="186333" y="36911"/>
                  <a:pt x="214354" y="55566"/>
                </a:cubicBezTo>
                <a:cubicBezTo>
                  <a:pt x="242375" y="74099"/>
                  <a:pt x="205505" y="114354"/>
                  <a:pt x="209807" y="125891"/>
                </a:cubicBezTo>
                <a:cubicBezTo>
                  <a:pt x="214108" y="137550"/>
                  <a:pt x="259827" y="124909"/>
                  <a:pt x="264375" y="141969"/>
                </a:cubicBezTo>
                <a:cubicBezTo>
                  <a:pt x="271626" y="169215"/>
                  <a:pt x="227750" y="203579"/>
                  <a:pt x="229717" y="214380"/>
                </a:cubicBezTo>
                <a:cubicBezTo>
                  <a:pt x="231683" y="225303"/>
                  <a:pt x="285268" y="234753"/>
                  <a:pt x="291290" y="256108"/>
                </a:cubicBezTo>
                <a:cubicBezTo>
                  <a:pt x="297312" y="277464"/>
                  <a:pt x="239794" y="317351"/>
                  <a:pt x="243604" y="332324"/>
                </a:cubicBezTo>
                <a:cubicBezTo>
                  <a:pt x="247414" y="347297"/>
                  <a:pt x="273346" y="354538"/>
                  <a:pt x="279123" y="377612"/>
                </a:cubicBezTo>
                <a:cubicBezTo>
                  <a:pt x="285636" y="403508"/>
                  <a:pt x="215337" y="493592"/>
                  <a:pt x="215337" y="493592"/>
                </a:cubicBezTo>
                <a:cubicBezTo>
                  <a:pt x="213617" y="495065"/>
                  <a:pt x="211650" y="496170"/>
                  <a:pt x="209315" y="496906"/>
                </a:cubicBezTo>
                <a:lnTo>
                  <a:pt x="227259" y="598772"/>
                </a:lnTo>
                <a:cubicBezTo>
                  <a:pt x="227873" y="601963"/>
                  <a:pt x="225661" y="605032"/>
                  <a:pt x="222465" y="605522"/>
                </a:cubicBezTo>
                <a:cubicBezTo>
                  <a:pt x="222220" y="605645"/>
                  <a:pt x="221851" y="605645"/>
                  <a:pt x="221482" y="605645"/>
                </a:cubicBezTo>
                <a:cubicBezTo>
                  <a:pt x="218656" y="605645"/>
                  <a:pt x="216198" y="603682"/>
                  <a:pt x="215706" y="600736"/>
                </a:cubicBezTo>
                <a:lnTo>
                  <a:pt x="193707" y="475919"/>
                </a:lnTo>
                <a:cubicBezTo>
                  <a:pt x="193584" y="475551"/>
                  <a:pt x="193584" y="475060"/>
                  <a:pt x="193584" y="474692"/>
                </a:cubicBezTo>
                <a:lnTo>
                  <a:pt x="180556" y="403140"/>
                </a:lnTo>
                <a:lnTo>
                  <a:pt x="214108" y="375648"/>
                </a:lnTo>
                <a:cubicBezTo>
                  <a:pt x="215952" y="374175"/>
                  <a:pt x="216198" y="371598"/>
                  <a:pt x="214723" y="369880"/>
                </a:cubicBezTo>
                <a:cubicBezTo>
                  <a:pt x="213248" y="368039"/>
                  <a:pt x="210667" y="367793"/>
                  <a:pt x="208946" y="369266"/>
                </a:cubicBezTo>
                <a:lnTo>
                  <a:pt x="178959" y="393812"/>
                </a:lnTo>
                <a:lnTo>
                  <a:pt x="160278" y="288387"/>
                </a:lnTo>
                <a:lnTo>
                  <a:pt x="194075" y="260650"/>
                </a:lnTo>
                <a:cubicBezTo>
                  <a:pt x="195796" y="259299"/>
                  <a:pt x="196042" y="256599"/>
                  <a:pt x="194567" y="254881"/>
                </a:cubicBezTo>
                <a:cubicBezTo>
                  <a:pt x="193215" y="253163"/>
                  <a:pt x="190511" y="252918"/>
                  <a:pt x="188791" y="254390"/>
                </a:cubicBezTo>
                <a:lnTo>
                  <a:pt x="158680" y="279059"/>
                </a:lnTo>
                <a:lnTo>
                  <a:pt x="142088" y="185047"/>
                </a:lnTo>
                <a:lnTo>
                  <a:pt x="176009" y="157187"/>
                </a:lnTo>
                <a:cubicBezTo>
                  <a:pt x="177853" y="155837"/>
                  <a:pt x="178098" y="153137"/>
                  <a:pt x="176624" y="151419"/>
                </a:cubicBezTo>
                <a:cubicBezTo>
                  <a:pt x="175149" y="149701"/>
                  <a:pt x="172568" y="149455"/>
                  <a:pt x="170847" y="150805"/>
                </a:cubicBezTo>
                <a:lnTo>
                  <a:pt x="140491" y="175719"/>
                </a:lnTo>
                <a:lnTo>
                  <a:pt x="123162" y="77903"/>
                </a:lnTo>
                <a:cubicBezTo>
                  <a:pt x="122670" y="74589"/>
                  <a:pt x="119598" y="72503"/>
                  <a:pt x="116402" y="73117"/>
                </a:cubicBezTo>
                <a:cubicBezTo>
                  <a:pt x="113207" y="73608"/>
                  <a:pt x="110995" y="76676"/>
                  <a:pt x="111609" y="79867"/>
                </a:cubicBezTo>
                <a:lnTo>
                  <a:pt x="122179" y="139759"/>
                </a:lnTo>
                <a:lnTo>
                  <a:pt x="89241" y="128100"/>
                </a:lnTo>
                <a:cubicBezTo>
                  <a:pt x="87152" y="127364"/>
                  <a:pt x="84694" y="128468"/>
                  <a:pt x="83956" y="130677"/>
                </a:cubicBezTo>
                <a:cubicBezTo>
                  <a:pt x="83219" y="132764"/>
                  <a:pt x="84325" y="135218"/>
                  <a:pt x="86537" y="135955"/>
                </a:cubicBezTo>
                <a:lnTo>
                  <a:pt x="123776" y="149087"/>
                </a:lnTo>
                <a:lnTo>
                  <a:pt x="138647" y="233035"/>
                </a:lnTo>
                <a:lnTo>
                  <a:pt x="102883" y="220393"/>
                </a:lnTo>
                <a:cubicBezTo>
                  <a:pt x="100794" y="219657"/>
                  <a:pt x="98336" y="220762"/>
                  <a:pt x="97598" y="222971"/>
                </a:cubicBezTo>
                <a:cubicBezTo>
                  <a:pt x="96861" y="225057"/>
                  <a:pt x="97967" y="227512"/>
                  <a:pt x="100179" y="228248"/>
                </a:cubicBezTo>
                <a:lnTo>
                  <a:pt x="140245" y="242363"/>
                </a:lnTo>
                <a:lnTo>
                  <a:pt x="159172" y="349506"/>
                </a:lnTo>
                <a:lnTo>
                  <a:pt x="120458" y="335883"/>
                </a:lnTo>
                <a:cubicBezTo>
                  <a:pt x="118246" y="335024"/>
                  <a:pt x="115911" y="336252"/>
                  <a:pt x="115173" y="338338"/>
                </a:cubicBezTo>
                <a:cubicBezTo>
                  <a:pt x="114436" y="340547"/>
                  <a:pt x="115542" y="342879"/>
                  <a:pt x="117631" y="343615"/>
                </a:cubicBezTo>
                <a:lnTo>
                  <a:pt x="159172" y="358220"/>
                </a:lnTo>
                <a:cubicBezTo>
                  <a:pt x="159663" y="358343"/>
                  <a:pt x="160155" y="358343"/>
                  <a:pt x="160646" y="358343"/>
                </a:cubicBezTo>
                <a:lnTo>
                  <a:pt x="185104" y="497029"/>
                </a:lnTo>
                <a:cubicBezTo>
                  <a:pt x="135083" y="487333"/>
                  <a:pt x="49913" y="431491"/>
                  <a:pt x="64415" y="389026"/>
                </a:cubicBezTo>
                <a:cubicBezTo>
                  <a:pt x="71666" y="367671"/>
                  <a:pt x="92928" y="368775"/>
                  <a:pt x="81253" y="353925"/>
                </a:cubicBezTo>
                <a:cubicBezTo>
                  <a:pt x="69700" y="339197"/>
                  <a:pt x="22014" y="320174"/>
                  <a:pt x="13780" y="299310"/>
                </a:cubicBezTo>
                <a:cubicBezTo>
                  <a:pt x="5669" y="278323"/>
                  <a:pt x="67733" y="257581"/>
                  <a:pt x="66136" y="242117"/>
                </a:cubicBezTo>
                <a:cubicBezTo>
                  <a:pt x="64538" y="226775"/>
                  <a:pt x="998" y="207384"/>
                  <a:pt x="15" y="182838"/>
                </a:cubicBezTo>
                <a:cubicBezTo>
                  <a:pt x="-968" y="158414"/>
                  <a:pt x="46349" y="166392"/>
                  <a:pt x="48315" y="152646"/>
                </a:cubicBezTo>
                <a:cubicBezTo>
                  <a:pt x="50404" y="138778"/>
                  <a:pt x="9724" y="102081"/>
                  <a:pt x="16976" y="87967"/>
                </a:cubicBezTo>
                <a:cubicBezTo>
                  <a:pt x="29266" y="64035"/>
                  <a:pt x="66136" y="80481"/>
                  <a:pt x="76459" y="75326"/>
                </a:cubicBezTo>
                <a:cubicBezTo>
                  <a:pt x="86783" y="70171"/>
                  <a:pt x="72035" y="5492"/>
                  <a:pt x="101408" y="3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101600" y="118534"/>
            <a:ext cx="11988800" cy="6620933"/>
          </a:xfrm>
          <a:prstGeom prst="roundRect">
            <a:avLst>
              <a:gd name="adj" fmla="val 1322"/>
            </a:avLst>
          </a:prstGeom>
          <a:solidFill>
            <a:schemeClr val="bg1"/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 userDrawn="1">
            <p:custDataLst>
              <p:tags r:id="rId3"/>
            </p:custDataLst>
          </p:nvPr>
        </p:nvGrpSpPr>
        <p:grpSpPr>
          <a:xfrm>
            <a:off x="526959" y="453984"/>
            <a:ext cx="2301327" cy="743020"/>
            <a:chOff x="526959" y="453984"/>
            <a:chExt cx="2301327" cy="74302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26959" y="453984"/>
              <a:ext cx="1420480" cy="7430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947439" y="482633"/>
              <a:ext cx="880847" cy="685723"/>
            </a:xfrm>
            <a:prstGeom prst="rect">
              <a:avLst/>
            </a:prstGeom>
          </p:spPr>
        </p:pic>
      </p:grpSp>
      <p:sp>
        <p:nvSpPr>
          <p:cNvPr id="10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073469" y="493760"/>
            <a:ext cx="5289459" cy="663467"/>
          </a:xfrm>
        </p:spPr>
        <p:txBody>
          <a:bodyPr>
            <a:normAutofit/>
          </a:bodyPr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2216016" y="2762251"/>
            <a:ext cx="2497409" cy="1638300"/>
          </a:xfrm>
          <a:custGeom>
            <a:avLst/>
            <a:gdLst>
              <a:gd name="connsiteX0" fmla="*/ 0 w 2497409"/>
              <a:gd name="connsiteY0" fmla="*/ 0 h 1638300"/>
              <a:gd name="connsiteX1" fmla="*/ 2497409 w 2497409"/>
              <a:gd name="connsiteY1" fmla="*/ 0 h 1638300"/>
              <a:gd name="connsiteX2" fmla="*/ 2497409 w 2497409"/>
              <a:gd name="connsiteY2" fmla="*/ 1638300 h 1638300"/>
              <a:gd name="connsiteX3" fmla="*/ 0 w 2497409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409" h="1638300">
                <a:moveTo>
                  <a:pt x="0" y="0"/>
                </a:moveTo>
                <a:lnTo>
                  <a:pt x="2497409" y="0"/>
                </a:lnTo>
                <a:lnTo>
                  <a:pt x="2497409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  <p:custDataLst>
              <p:tags r:id="rId3"/>
            </p:custDataLst>
          </p:nvPr>
        </p:nvSpPr>
        <p:spPr>
          <a:xfrm>
            <a:off x="4847297" y="2762251"/>
            <a:ext cx="2497409" cy="1638300"/>
          </a:xfrm>
          <a:custGeom>
            <a:avLst/>
            <a:gdLst>
              <a:gd name="connsiteX0" fmla="*/ 0 w 2497409"/>
              <a:gd name="connsiteY0" fmla="*/ 0 h 1638300"/>
              <a:gd name="connsiteX1" fmla="*/ 2497409 w 2497409"/>
              <a:gd name="connsiteY1" fmla="*/ 0 h 1638300"/>
              <a:gd name="connsiteX2" fmla="*/ 2497409 w 2497409"/>
              <a:gd name="connsiteY2" fmla="*/ 1638300 h 1638300"/>
              <a:gd name="connsiteX3" fmla="*/ 0 w 2497409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409" h="1638300">
                <a:moveTo>
                  <a:pt x="0" y="0"/>
                </a:moveTo>
                <a:lnTo>
                  <a:pt x="2497409" y="0"/>
                </a:lnTo>
                <a:lnTo>
                  <a:pt x="2497409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>
          <a:xfrm>
            <a:off x="7478578" y="2762251"/>
            <a:ext cx="2497409" cy="1638300"/>
          </a:xfrm>
          <a:custGeom>
            <a:avLst/>
            <a:gdLst>
              <a:gd name="connsiteX0" fmla="*/ 0 w 2497409"/>
              <a:gd name="connsiteY0" fmla="*/ 0 h 1638300"/>
              <a:gd name="connsiteX1" fmla="*/ 2497409 w 2497409"/>
              <a:gd name="connsiteY1" fmla="*/ 0 h 1638300"/>
              <a:gd name="connsiteX2" fmla="*/ 2497409 w 2497409"/>
              <a:gd name="connsiteY2" fmla="*/ 1638300 h 1638300"/>
              <a:gd name="connsiteX3" fmla="*/ 0 w 2497409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409" h="1638300">
                <a:moveTo>
                  <a:pt x="0" y="0"/>
                </a:moveTo>
                <a:lnTo>
                  <a:pt x="2497409" y="0"/>
                </a:lnTo>
                <a:lnTo>
                  <a:pt x="2497409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  <p:custDataLst>
              <p:tags r:id="rId5"/>
            </p:custDataLst>
          </p:nvPr>
        </p:nvSpPr>
        <p:spPr>
          <a:xfrm>
            <a:off x="1" y="1"/>
            <a:ext cx="12191999" cy="3562350"/>
          </a:xfrm>
          <a:custGeom>
            <a:avLst/>
            <a:gdLst>
              <a:gd name="connsiteX0" fmla="*/ 0 w 12191999"/>
              <a:gd name="connsiteY0" fmla="*/ 0 h 3562350"/>
              <a:gd name="connsiteX1" fmla="*/ 12191999 w 12191999"/>
              <a:gd name="connsiteY1" fmla="*/ 0 h 3562350"/>
              <a:gd name="connsiteX2" fmla="*/ 12191999 w 12191999"/>
              <a:gd name="connsiteY2" fmla="*/ 3562350 h 3562350"/>
              <a:gd name="connsiteX3" fmla="*/ 0 w 12191999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562350">
                <a:moveTo>
                  <a:pt x="0" y="0"/>
                </a:moveTo>
                <a:lnTo>
                  <a:pt x="12191999" y="0"/>
                </a:lnTo>
                <a:lnTo>
                  <a:pt x="12191999" y="3562350"/>
                </a:lnTo>
                <a:lnTo>
                  <a:pt x="0" y="3562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809752" y="2213986"/>
            <a:ext cx="2514685" cy="3150754"/>
          </a:xfrm>
          <a:custGeom>
            <a:avLst/>
            <a:gdLst>
              <a:gd name="connsiteX0" fmla="*/ 628671 w 2514685"/>
              <a:gd name="connsiteY0" fmla="*/ 0 h 3150754"/>
              <a:gd name="connsiteX1" fmla="*/ 1886014 w 2514685"/>
              <a:gd name="connsiteY1" fmla="*/ 0 h 3150754"/>
              <a:gd name="connsiteX2" fmla="*/ 2514685 w 2514685"/>
              <a:gd name="connsiteY2" fmla="*/ 3150754 h 3150754"/>
              <a:gd name="connsiteX3" fmla="*/ 0 w 2514685"/>
              <a:gd name="connsiteY3" fmla="*/ 3150754 h 31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85" h="3150754">
                <a:moveTo>
                  <a:pt x="628671" y="0"/>
                </a:moveTo>
                <a:lnTo>
                  <a:pt x="1886014" y="0"/>
                </a:lnTo>
                <a:lnTo>
                  <a:pt x="2514685" y="3150754"/>
                </a:lnTo>
                <a:lnTo>
                  <a:pt x="0" y="31507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3829024" y="2213986"/>
            <a:ext cx="2514685" cy="3150754"/>
          </a:xfrm>
          <a:custGeom>
            <a:avLst/>
            <a:gdLst>
              <a:gd name="connsiteX0" fmla="*/ 0 w 2514685"/>
              <a:gd name="connsiteY0" fmla="*/ 0 h 3150754"/>
              <a:gd name="connsiteX1" fmla="*/ 2514685 w 2514685"/>
              <a:gd name="connsiteY1" fmla="*/ 0 h 3150754"/>
              <a:gd name="connsiteX2" fmla="*/ 1886014 w 2514685"/>
              <a:gd name="connsiteY2" fmla="*/ 3150754 h 3150754"/>
              <a:gd name="connsiteX3" fmla="*/ 628671 w 2514685"/>
              <a:gd name="connsiteY3" fmla="*/ 3150754 h 31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85" h="3150754">
                <a:moveTo>
                  <a:pt x="0" y="0"/>
                </a:moveTo>
                <a:lnTo>
                  <a:pt x="2514685" y="0"/>
                </a:lnTo>
                <a:lnTo>
                  <a:pt x="1886014" y="3150754"/>
                </a:lnTo>
                <a:lnTo>
                  <a:pt x="628671" y="31507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848294" y="2213986"/>
            <a:ext cx="2514685" cy="3150754"/>
          </a:xfrm>
          <a:custGeom>
            <a:avLst/>
            <a:gdLst>
              <a:gd name="connsiteX0" fmla="*/ 628671 w 2514685"/>
              <a:gd name="connsiteY0" fmla="*/ 0 h 3150754"/>
              <a:gd name="connsiteX1" fmla="*/ 1886014 w 2514685"/>
              <a:gd name="connsiteY1" fmla="*/ 0 h 3150754"/>
              <a:gd name="connsiteX2" fmla="*/ 2514685 w 2514685"/>
              <a:gd name="connsiteY2" fmla="*/ 3150754 h 3150754"/>
              <a:gd name="connsiteX3" fmla="*/ 0 w 2514685"/>
              <a:gd name="connsiteY3" fmla="*/ 3150754 h 31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85" h="3150754">
                <a:moveTo>
                  <a:pt x="628671" y="0"/>
                </a:moveTo>
                <a:lnTo>
                  <a:pt x="1886014" y="0"/>
                </a:lnTo>
                <a:lnTo>
                  <a:pt x="2514685" y="3150754"/>
                </a:lnTo>
                <a:lnTo>
                  <a:pt x="0" y="31507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7867566" y="2213986"/>
            <a:ext cx="2514685" cy="3150754"/>
          </a:xfrm>
          <a:custGeom>
            <a:avLst/>
            <a:gdLst>
              <a:gd name="connsiteX0" fmla="*/ 0 w 2514685"/>
              <a:gd name="connsiteY0" fmla="*/ 0 h 3150754"/>
              <a:gd name="connsiteX1" fmla="*/ 2514685 w 2514685"/>
              <a:gd name="connsiteY1" fmla="*/ 0 h 3150754"/>
              <a:gd name="connsiteX2" fmla="*/ 1886014 w 2514685"/>
              <a:gd name="connsiteY2" fmla="*/ 3150754 h 3150754"/>
              <a:gd name="connsiteX3" fmla="*/ 628671 w 2514685"/>
              <a:gd name="connsiteY3" fmla="*/ 3150754 h 31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85" h="3150754">
                <a:moveTo>
                  <a:pt x="0" y="0"/>
                </a:moveTo>
                <a:lnTo>
                  <a:pt x="2514685" y="0"/>
                </a:lnTo>
                <a:lnTo>
                  <a:pt x="1886014" y="3150754"/>
                </a:lnTo>
                <a:lnTo>
                  <a:pt x="628671" y="31507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0" y="6339"/>
            <a:ext cx="12192318" cy="6845641"/>
          </a:xfrm>
          <a:prstGeom prst="rect">
            <a:avLst/>
          </a:prstGeom>
        </p:spPr>
      </p:pic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722896" y="3469681"/>
            <a:ext cx="8444359" cy="7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/>
              <a:t>小标题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914561" y="1717993"/>
            <a:ext cx="10061034" cy="132594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4353" y="960874"/>
            <a:ext cx="8084429" cy="1325941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2559" y="2430973"/>
            <a:ext cx="6380557" cy="822999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0" y="6339"/>
            <a:ext cx="12192318" cy="68456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22" y="6356646"/>
            <a:ext cx="2743272" cy="36514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90C3B205-0A33-465C-A272-34975A50D1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06" y="6356646"/>
            <a:ext cx="4114907" cy="36514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824" y="6356646"/>
            <a:ext cx="2743272" cy="36514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5BFC2BF4-A3F9-477E-A77C-72B099C49228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907494" y="2667144"/>
            <a:ext cx="6908981" cy="1676478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6324819" y="6"/>
            <a:ext cx="5867183" cy="6857994"/>
          </a:xfrm>
          <a:custGeom>
            <a:avLst/>
            <a:gdLst>
              <a:gd name="connsiteX0" fmla="*/ 1633625 w 5867183"/>
              <a:gd name="connsiteY0" fmla="*/ 2305029 h 6857994"/>
              <a:gd name="connsiteX1" fmla="*/ 1704595 w 5867183"/>
              <a:gd name="connsiteY1" fmla="*/ 2320414 h 6857994"/>
              <a:gd name="connsiteX2" fmla="*/ 1798767 w 5867183"/>
              <a:gd name="connsiteY2" fmla="*/ 2561278 h 6857994"/>
              <a:gd name="connsiteX3" fmla="*/ 350435 w 5867183"/>
              <a:gd name="connsiteY3" fmla="*/ 5869185 h 6857994"/>
              <a:gd name="connsiteX4" fmla="*/ 109572 w 5867183"/>
              <a:gd name="connsiteY4" fmla="*/ 5963357 h 6857994"/>
              <a:gd name="connsiteX5" fmla="*/ 15400 w 5867183"/>
              <a:gd name="connsiteY5" fmla="*/ 5722494 h 6857994"/>
              <a:gd name="connsiteX6" fmla="*/ 1463732 w 5867183"/>
              <a:gd name="connsiteY6" fmla="*/ 2414587 h 6857994"/>
              <a:gd name="connsiteX7" fmla="*/ 1633625 w 5867183"/>
              <a:gd name="connsiteY7" fmla="*/ 2305029 h 6857994"/>
              <a:gd name="connsiteX8" fmla="*/ 1377121 w 5867183"/>
              <a:gd name="connsiteY8" fmla="*/ 1786946 h 6857994"/>
              <a:gd name="connsiteX9" fmla="*/ 1448091 w 5867183"/>
              <a:gd name="connsiteY9" fmla="*/ 1802331 h 6857994"/>
              <a:gd name="connsiteX10" fmla="*/ 1542262 w 5867183"/>
              <a:gd name="connsiteY10" fmla="*/ 2043195 h 6857994"/>
              <a:gd name="connsiteX11" fmla="*/ 465175 w 5867183"/>
              <a:gd name="connsiteY11" fmla="*/ 4503199 h 6857994"/>
              <a:gd name="connsiteX12" fmla="*/ 224312 w 5867183"/>
              <a:gd name="connsiteY12" fmla="*/ 4597371 h 6857994"/>
              <a:gd name="connsiteX13" fmla="*/ 130140 w 5867183"/>
              <a:gd name="connsiteY13" fmla="*/ 4356508 h 6857994"/>
              <a:gd name="connsiteX14" fmla="*/ 1207227 w 5867183"/>
              <a:gd name="connsiteY14" fmla="*/ 1896503 h 6857994"/>
              <a:gd name="connsiteX15" fmla="*/ 1377121 w 5867183"/>
              <a:gd name="connsiteY15" fmla="*/ 1786946 h 6857994"/>
              <a:gd name="connsiteX16" fmla="*/ 2593035 w 5867183"/>
              <a:gd name="connsiteY16" fmla="*/ 1184187 h 6857994"/>
              <a:gd name="connsiteX17" fmla="*/ 2664005 w 5867183"/>
              <a:gd name="connsiteY17" fmla="*/ 1199572 h 6857994"/>
              <a:gd name="connsiteX18" fmla="*/ 2758177 w 5867183"/>
              <a:gd name="connsiteY18" fmla="*/ 1440435 h 6857994"/>
              <a:gd name="connsiteX19" fmla="*/ 940965 w 5867183"/>
              <a:gd name="connsiteY19" fmla="*/ 5590846 h 6857994"/>
              <a:gd name="connsiteX20" fmla="*/ 700102 w 5867183"/>
              <a:gd name="connsiteY20" fmla="*/ 5685018 h 6857994"/>
              <a:gd name="connsiteX21" fmla="*/ 605930 w 5867183"/>
              <a:gd name="connsiteY21" fmla="*/ 5444154 h 6857994"/>
              <a:gd name="connsiteX22" fmla="*/ 2423141 w 5867183"/>
              <a:gd name="connsiteY22" fmla="*/ 1293744 h 6857994"/>
              <a:gd name="connsiteX23" fmla="*/ 2593035 w 5867183"/>
              <a:gd name="connsiteY23" fmla="*/ 1184187 h 6857994"/>
              <a:gd name="connsiteX24" fmla="*/ 3447963 w 5867183"/>
              <a:gd name="connsiteY24" fmla="*/ 0 h 6857994"/>
              <a:gd name="connsiteX25" fmla="*/ 5867183 w 5867183"/>
              <a:gd name="connsiteY25" fmla="*/ 0 h 6857994"/>
              <a:gd name="connsiteX26" fmla="*/ 5867183 w 5867183"/>
              <a:gd name="connsiteY26" fmla="*/ 6857994 h 6857994"/>
              <a:gd name="connsiteX27" fmla="*/ 491267 w 5867183"/>
              <a:gd name="connsiteY27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67183" h="6857994">
                <a:moveTo>
                  <a:pt x="1633625" y="2305029"/>
                </a:moveTo>
                <a:cubicBezTo>
                  <a:pt x="1657378" y="2305327"/>
                  <a:pt x="1681465" y="2310287"/>
                  <a:pt x="1704595" y="2320414"/>
                </a:cubicBezTo>
                <a:cubicBezTo>
                  <a:pt x="1797113" y="2360922"/>
                  <a:pt x="1839274" y="2468760"/>
                  <a:pt x="1798767" y="2561278"/>
                </a:cubicBezTo>
                <a:lnTo>
                  <a:pt x="350435" y="5869185"/>
                </a:lnTo>
                <a:cubicBezTo>
                  <a:pt x="309928" y="5961703"/>
                  <a:pt x="202089" y="6003865"/>
                  <a:pt x="109572" y="5963357"/>
                </a:cubicBezTo>
                <a:cubicBezTo>
                  <a:pt x="17054" y="5922849"/>
                  <a:pt x="-25108" y="5815011"/>
                  <a:pt x="15400" y="5722494"/>
                </a:cubicBezTo>
                <a:lnTo>
                  <a:pt x="1463732" y="2414587"/>
                </a:lnTo>
                <a:cubicBezTo>
                  <a:pt x="1494111" y="2345198"/>
                  <a:pt x="1562367" y="2304135"/>
                  <a:pt x="1633625" y="2305029"/>
                </a:cubicBezTo>
                <a:close/>
                <a:moveTo>
                  <a:pt x="1377121" y="1786946"/>
                </a:moveTo>
                <a:cubicBezTo>
                  <a:pt x="1400874" y="1787244"/>
                  <a:pt x="1424960" y="1792204"/>
                  <a:pt x="1448091" y="1802331"/>
                </a:cubicBezTo>
                <a:cubicBezTo>
                  <a:pt x="1540608" y="1842839"/>
                  <a:pt x="1582770" y="1950677"/>
                  <a:pt x="1542262" y="2043195"/>
                </a:cubicBezTo>
                <a:lnTo>
                  <a:pt x="465175" y="4503199"/>
                </a:lnTo>
                <a:cubicBezTo>
                  <a:pt x="424668" y="4595717"/>
                  <a:pt x="316830" y="4637879"/>
                  <a:pt x="224312" y="4597371"/>
                </a:cubicBezTo>
                <a:cubicBezTo>
                  <a:pt x="131795" y="4556864"/>
                  <a:pt x="89633" y="4449025"/>
                  <a:pt x="130140" y="4356508"/>
                </a:cubicBezTo>
                <a:lnTo>
                  <a:pt x="1207227" y="1896503"/>
                </a:lnTo>
                <a:cubicBezTo>
                  <a:pt x="1237607" y="1827114"/>
                  <a:pt x="1305862" y="1786051"/>
                  <a:pt x="1377121" y="1786946"/>
                </a:cubicBezTo>
                <a:close/>
                <a:moveTo>
                  <a:pt x="2593035" y="1184187"/>
                </a:moveTo>
                <a:cubicBezTo>
                  <a:pt x="2616788" y="1184484"/>
                  <a:pt x="2640875" y="1189445"/>
                  <a:pt x="2664005" y="1199572"/>
                </a:cubicBezTo>
                <a:cubicBezTo>
                  <a:pt x="2756523" y="1240080"/>
                  <a:pt x="2798686" y="1347918"/>
                  <a:pt x="2758177" y="1440435"/>
                </a:cubicBezTo>
                <a:lnTo>
                  <a:pt x="940965" y="5590846"/>
                </a:lnTo>
                <a:cubicBezTo>
                  <a:pt x="900457" y="5683364"/>
                  <a:pt x="792619" y="5725526"/>
                  <a:pt x="700102" y="5685018"/>
                </a:cubicBezTo>
                <a:cubicBezTo>
                  <a:pt x="607584" y="5644510"/>
                  <a:pt x="565422" y="5536672"/>
                  <a:pt x="605930" y="5444154"/>
                </a:cubicBezTo>
                <a:lnTo>
                  <a:pt x="2423141" y="1293744"/>
                </a:lnTo>
                <a:cubicBezTo>
                  <a:pt x="2453522" y="1224355"/>
                  <a:pt x="2521776" y="1183292"/>
                  <a:pt x="2593035" y="1184187"/>
                </a:cubicBezTo>
                <a:close/>
                <a:moveTo>
                  <a:pt x="3447963" y="0"/>
                </a:moveTo>
                <a:lnTo>
                  <a:pt x="5867183" y="0"/>
                </a:lnTo>
                <a:lnTo>
                  <a:pt x="5867183" y="6857994"/>
                </a:lnTo>
                <a:lnTo>
                  <a:pt x="491267" y="68579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39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3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20" Type="http://schemas.openxmlformats.org/officeDocument/2006/relationships/tags" Target="../tags/tag130.xml"/><Relationship Id="rId2" Type="http://schemas.openxmlformats.org/officeDocument/2006/relationships/slideLayout" Target="../slideLayouts/slideLayout30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4.png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4" Type="http://schemas.openxmlformats.org/officeDocument/2006/relationships/theme" Target="../theme/theme4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en-US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rgbClr val="898989"/>
                </a:solidFill>
                <a:effectLst/>
                <a:latin typeface="Calibri" panose="020F050202020403020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</a:defRPr>
            </a:lvl5pPr>
          </a:lstStyle>
          <a:p>
            <a:pPr marL="0" lvl="0" indent="0" algn="r" eaLnBrk="1" hangingPunct="1"/>
            <a:fld id="{B2442D25-4716-4928-989F-0D9D8B0F83E2}" type="slidenum">
              <a:rPr lang="zh-CN" altLang="zh-CN" sz="1200">
                <a:solidFill>
                  <a:srgbClr val="898989"/>
                </a:solidFill>
                <a:ea typeface="等线" panose="02010600030101010101" charset="-122"/>
              </a:rPr>
            </a:fld>
            <a:endParaRPr lang="zh-CN" altLang="zh-CN" sz="1200">
              <a:solidFill>
                <a:srgbClr val="898989"/>
              </a:solidFill>
              <a:ea typeface="等线" panose="02010600030101010101" charset="-122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476869" y="1821265"/>
            <a:ext cx="3238584" cy="13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大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3654" y="3381533"/>
            <a:ext cx="3065013" cy="8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ransition>
    <p:checker dir="vert"/>
  </p:transition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65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55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32.xml"/><Relationship Id="rId2" Type="http://schemas.openxmlformats.org/officeDocument/2006/relationships/image" Target="../media/image8.jpeg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../media/image16.jpeg"/><Relationship Id="rId7" Type="http://schemas.openxmlformats.org/officeDocument/2006/relationships/tags" Target="../tags/tag148.xml"/><Relationship Id="rId6" Type="http://schemas.openxmlformats.org/officeDocument/2006/relationships/image" Target="../media/image15.png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7.xml"/><Relationship Id="rId10" Type="http://schemas.openxmlformats.org/officeDocument/2006/relationships/image" Target="../media/image17.jpeg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18.jpeg"/><Relationship Id="rId38" Type="http://schemas.openxmlformats.org/officeDocument/2006/relationships/slideLayout" Target="../slideLayouts/slideLayout21.xml"/><Relationship Id="rId37" Type="http://schemas.openxmlformats.org/officeDocument/2006/relationships/tags" Target="../tags/tag187.xml"/><Relationship Id="rId36" Type="http://schemas.openxmlformats.org/officeDocument/2006/relationships/tags" Target="../tags/tag186.xml"/><Relationship Id="rId35" Type="http://schemas.openxmlformats.org/officeDocument/2006/relationships/tags" Target="../tags/tag185.xml"/><Relationship Id="rId34" Type="http://schemas.openxmlformats.org/officeDocument/2006/relationships/tags" Target="../tags/tag184.xml"/><Relationship Id="rId33" Type="http://schemas.openxmlformats.org/officeDocument/2006/relationships/tags" Target="../tags/tag183.xml"/><Relationship Id="rId32" Type="http://schemas.openxmlformats.org/officeDocument/2006/relationships/tags" Target="../tags/tag182.xml"/><Relationship Id="rId31" Type="http://schemas.openxmlformats.org/officeDocument/2006/relationships/tags" Target="../tags/tag181.xml"/><Relationship Id="rId30" Type="http://schemas.openxmlformats.org/officeDocument/2006/relationships/tags" Target="../tags/tag180.xml"/><Relationship Id="rId3" Type="http://schemas.openxmlformats.org/officeDocument/2006/relationships/tags" Target="../tags/tag154.xml"/><Relationship Id="rId29" Type="http://schemas.openxmlformats.org/officeDocument/2006/relationships/tags" Target="../tags/tag179.xml"/><Relationship Id="rId28" Type="http://schemas.openxmlformats.org/officeDocument/2006/relationships/tags" Target="../tags/tag178.xml"/><Relationship Id="rId27" Type="http://schemas.openxmlformats.org/officeDocument/2006/relationships/tags" Target="../tags/tag177.xml"/><Relationship Id="rId26" Type="http://schemas.openxmlformats.org/officeDocument/2006/relationships/tags" Target="../tags/tag176.xml"/><Relationship Id="rId25" Type="http://schemas.openxmlformats.org/officeDocument/2006/relationships/tags" Target="../tags/tag175.xml"/><Relationship Id="rId24" Type="http://schemas.openxmlformats.org/officeDocument/2006/relationships/tags" Target="../tags/tag174.xml"/><Relationship Id="rId23" Type="http://schemas.openxmlformats.org/officeDocument/2006/relationships/tags" Target="../tags/tag173.xml"/><Relationship Id="rId22" Type="http://schemas.openxmlformats.org/officeDocument/2006/relationships/tags" Target="../tags/tag172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tags" Target="../tags/tag153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9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91.xml"/><Relationship Id="rId2" Type="http://schemas.openxmlformats.org/officeDocument/2006/relationships/image" Target="../media/image21.jpeg"/><Relationship Id="rId1" Type="http://schemas.openxmlformats.org/officeDocument/2006/relationships/tags" Target="../tags/tag19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7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8" Type="http://schemas.openxmlformats.org/officeDocument/2006/relationships/slideLayout" Target="../slideLayouts/slideLayout27.xml"/><Relationship Id="rId17" Type="http://schemas.openxmlformats.org/officeDocument/2006/relationships/image" Target="../media/image25.jpeg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image" Target="../media/image24.jpeg"/><Relationship Id="rId13" Type="http://schemas.openxmlformats.org/officeDocument/2006/relationships/tags" Target="../tags/tag215.xml"/><Relationship Id="rId12" Type="http://schemas.openxmlformats.org/officeDocument/2006/relationships/image" Target="../media/image23.jpeg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6" Type="http://schemas.openxmlformats.org/officeDocument/2006/relationships/slideLayout" Target="../slideLayouts/slideLayout27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19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33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tags" Target="../tags/tag137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40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4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3" Type="http://schemas.openxmlformats.org/officeDocument/2006/relationships/tags" Target="../tags/tag14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1" b="3944"/>
          <a:stretch>
            <a:fillRect/>
          </a:stretch>
        </p:blipFill>
        <p:spPr>
          <a:xfrm>
            <a:off x="0" y="-7620"/>
            <a:ext cx="12207240" cy="6865620"/>
          </a:xfrm>
          <a:prstGeom prst="rect">
            <a:avLst/>
          </a:prstGeom>
          <a:ln w="76200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6830" y="2637155"/>
            <a:ext cx="12116435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章  生态环境保护与国家安全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dist" defTabSz="914400">
              <a:defRPr/>
            </a:pPr>
            <a:r>
              <a:rPr lang="zh-CN" altLang="en-US" sz="5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第四节：</a:t>
            </a:r>
            <a:r>
              <a:rPr lang="zh-CN" altLang="en-US" sz="5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全球气候变化与国家安全</a:t>
            </a:r>
            <a:endParaRPr lang="zh-CN" altLang="en-US" sz="5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343660" y="404495"/>
            <a:ext cx="8035290" cy="582930"/>
            <a:chOff x="2116" y="637"/>
            <a:chExt cx="12654" cy="918"/>
          </a:xfrm>
        </p:grpSpPr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>
              <a:off x="9940" y="637"/>
              <a:ext cx="4831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1</a:t>
              </a: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. </a:t>
              </a:r>
              <a:r>
                <a:rPr kumimoji="0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二氧化碳的影响</a:t>
              </a:r>
              <a:endPara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2116" y="637"/>
              <a:ext cx="7341" cy="91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R="0" indent="0" algn="ctr" defTabSz="9144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kern="1200" cap="none" spc="0" normalizeH="0" baseline="0" noProof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三、碳排放对环境的影响</a:t>
              </a:r>
              <a:endParaRPr kumimoji="0" lang="zh-CN" altLang="en-US" sz="3200" b="1" i="0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63525" y="1196975"/>
            <a:ext cx="10654665" cy="20453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R="0" indent="0" algn="just" defTabSz="914400" fontAlgn="auto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kern="1200" cap="none" spc="0" normalizeH="0" baseline="0" noProof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有利：</a:t>
            </a:r>
            <a:r>
              <a:rPr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绿色植物进行光合作用必需的原料</a:t>
            </a:r>
            <a:r>
              <a:rPr lang="zh-CN" altLang="en-US"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0" lang="zh-CN" altLang="en-US" sz="2600" b="0" i="0" kern="1200" cap="none" spc="0" normalizeH="0" baseline="0" noProof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R="0" indent="0" algn="just" defTabSz="914400" fontAlgn="auto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不利：</a:t>
            </a:r>
            <a:r>
              <a:rPr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当空气中的二氧化碳浓度超过正常范围时</a:t>
            </a:r>
            <a:r>
              <a:rPr lang="zh-CN" altLang="en-US"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会导致气候变暖</a:t>
            </a:r>
            <a:r>
              <a:rPr lang="zh-CN" altLang="en-US"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</a:t>
            </a:r>
            <a:r>
              <a:rPr lang="en-US"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此引发一系列环境问题</a:t>
            </a:r>
            <a:r>
              <a:rPr lang="zh-CN" altLang="en-US" sz="2600" noProof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0" lang="zh-CN" altLang="en-US" sz="2600" b="0" i="0" kern="1200" cap="none" spc="0" normalizeH="0" baseline="0" noProof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4273"/>
          <a:stretch>
            <a:fillRect/>
          </a:stretch>
        </p:blipFill>
        <p:spPr>
          <a:xfrm>
            <a:off x="0" y="3311525"/>
            <a:ext cx="4222115" cy="3481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51630" y="3299460"/>
            <a:ext cx="4003675" cy="3558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40370" y="3299460"/>
            <a:ext cx="4206240" cy="3558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92150" y="-8255"/>
            <a:ext cx="8824595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rPr>
              <a:t>温室效应对环境的影响（影响分析）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96450" y="188595"/>
            <a:ext cx="2434590" cy="48514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思路一：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59195" y="4766945"/>
            <a:ext cx="2922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浑身是油的棕鹈鹕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457835" y="807720"/>
            <a:ext cx="11151235" cy="1793875"/>
            <a:chOff x="744" y="1813"/>
            <a:chExt cx="17561" cy="2825"/>
          </a:xfrm>
        </p:grpSpPr>
        <p:pic>
          <p:nvPicPr>
            <p:cNvPr id="69" name="图片 68" descr="C03_S04_00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22607" r="55989" b="69214"/>
            <a:stretch>
              <a:fillRect/>
            </a:stretch>
          </p:blipFill>
          <p:spPr>
            <a:xfrm>
              <a:off x="7830" y="1813"/>
              <a:ext cx="2312" cy="1855"/>
            </a:xfrm>
            <a:prstGeom prst="rect">
              <a:avLst/>
            </a:prstGeom>
          </p:spPr>
        </p:pic>
        <p:grpSp>
          <p:nvGrpSpPr>
            <p:cNvPr id="79" name="组合 78"/>
            <p:cNvGrpSpPr/>
            <p:nvPr>
              <p:custDataLst>
                <p:tags r:id="rId5"/>
              </p:custDataLst>
            </p:nvPr>
          </p:nvGrpSpPr>
          <p:grpSpPr>
            <a:xfrm>
              <a:off x="744" y="2877"/>
              <a:ext cx="17561" cy="1761"/>
              <a:chOff x="7728" y="5679"/>
              <a:chExt cx="15437" cy="1443"/>
            </a:xfrm>
          </p:grpSpPr>
          <p:sp>
            <p:nvSpPr>
              <p:cNvPr id="80" name="圆角矩形 79"/>
              <p:cNvSpPr/>
              <p:nvPr>
                <p:custDataLst>
                  <p:tags r:id="rId6"/>
                </p:custDataLst>
              </p:nvPr>
            </p:nvSpPr>
            <p:spPr>
              <a:xfrm>
                <a:off x="7728" y="6335"/>
                <a:ext cx="15437" cy="787"/>
              </a:xfrm>
              <a:prstGeom prst="roundRect">
                <a:avLst/>
              </a:prstGeom>
              <a:solidFill>
                <a:schemeClr val="bg1"/>
              </a:solidFill>
              <a:ln w="47625" cmpd="sng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>
                <p:custDataLst>
                  <p:tags r:id="rId7"/>
                </p:custDataLst>
              </p:nvPr>
            </p:nvSpPr>
            <p:spPr>
              <a:xfrm>
                <a:off x="8027" y="5679"/>
                <a:ext cx="2054" cy="5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200" b="1">
                    <a:solidFill>
                      <a:schemeClr val="tx1"/>
                    </a:solidFill>
                  </a:rPr>
                  <a:t>自然环境</a:t>
                </a:r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8"/>
                </p:custDataLst>
              </p:nvPr>
            </p:nvSpPr>
            <p:spPr>
              <a:xfrm>
                <a:off x="8026" y="6466"/>
                <a:ext cx="2570" cy="52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2200" b="1">
                    <a:solidFill>
                      <a:schemeClr val="tx1"/>
                    </a:solidFill>
                  </a:rPr>
                  <a:t>海平面上升</a:t>
                </a:r>
                <a:endParaRPr lang="zh-CN" altLang="en-US" sz="2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矩形 8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140" y="6476"/>
                <a:ext cx="3745" cy="5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2200" b="1">
                    <a:solidFill>
                      <a:schemeClr val="tx1"/>
                    </a:solidFill>
                    <a:sym typeface="+mn-ea"/>
                  </a:rPr>
                  <a:t>极端天气事件增加</a:t>
                </a:r>
                <a:endParaRPr lang="zh-CN" altLang="en-US" sz="2000" b="1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84" name="矩形 8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5148" y="6464"/>
                <a:ext cx="3914" cy="5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200" b="1">
                    <a:solidFill>
                      <a:schemeClr val="tx1"/>
                    </a:solidFill>
                  </a:rPr>
                  <a:t>气温和降水分布变化</a:t>
                </a:r>
                <a:endParaRPr lang="zh-CN" altLang="en-US" sz="2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矩形 8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9453" y="6451"/>
                <a:ext cx="3227" cy="5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SzTx/>
                  <a:buFontTx/>
                </a:pPr>
                <a:r>
                  <a:rPr lang="zh-CN" altLang="en-US" sz="2200" b="1">
                    <a:solidFill>
                      <a:schemeClr val="tx1"/>
                    </a:solidFill>
                  </a:rPr>
                  <a:t>土壤和植被变化</a:t>
                </a:r>
                <a:endParaRPr lang="zh-CN" altLang="en-US" sz="20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3" name="矩形 102"/>
          <p:cNvSpPr/>
          <p:nvPr>
            <p:custDataLst>
              <p:tags r:id="rId12"/>
            </p:custDataLst>
          </p:nvPr>
        </p:nvSpPr>
        <p:spPr>
          <a:xfrm>
            <a:off x="479425" y="6505575"/>
            <a:ext cx="69634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全球变暖对自然系统和人类社会影响的主要表现</a:t>
            </a:r>
            <a:endParaRPr lang="zh-CN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>
            <p:custDataLst>
              <p:tags r:id="rId13"/>
            </p:custDataLst>
          </p:nvPr>
        </p:nvGrpSpPr>
        <p:grpSpPr>
          <a:xfrm>
            <a:off x="479425" y="2798445"/>
            <a:ext cx="11181080" cy="2276475"/>
            <a:chOff x="797" y="4474"/>
            <a:chExt cx="17608" cy="3585"/>
          </a:xfrm>
        </p:grpSpPr>
        <p:grpSp>
          <p:nvGrpSpPr>
            <p:cNvPr id="70" name="组合 69"/>
            <p:cNvGrpSpPr/>
            <p:nvPr>
              <p:custDataLst>
                <p:tags r:id="rId14"/>
              </p:custDataLst>
            </p:nvPr>
          </p:nvGrpSpPr>
          <p:grpSpPr>
            <a:xfrm>
              <a:off x="797" y="4601"/>
              <a:ext cx="17608" cy="3458"/>
              <a:chOff x="902" y="4775"/>
              <a:chExt cx="17608" cy="3458"/>
            </a:xfrm>
          </p:grpSpPr>
          <p:grpSp>
            <p:nvGrpSpPr>
              <p:cNvPr id="52" name="组合 51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902" y="4775"/>
                <a:ext cx="17608" cy="3458"/>
                <a:chOff x="7728" y="5571"/>
                <a:chExt cx="15478" cy="2833"/>
              </a:xfrm>
            </p:grpSpPr>
            <p:sp>
              <p:nvSpPr>
                <p:cNvPr id="53" name="圆角矩形 5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728" y="6194"/>
                  <a:ext cx="15478" cy="2210"/>
                </a:xfrm>
                <a:prstGeom prst="roundRect">
                  <a:avLst/>
                </a:prstGeom>
                <a:solidFill>
                  <a:schemeClr val="bg1"/>
                </a:solidFill>
                <a:ln w="4762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矩形 5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134" y="5571"/>
                  <a:ext cx="3865" cy="47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自然环境的服务功能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8052" y="6311"/>
                  <a:ext cx="3389" cy="58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</a:rPr>
                    <a:t>海岸渔业资源破坏</a:t>
                  </a:r>
                  <a:endParaRPr lang="zh-CN" altLang="en-US" sz="2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1611" y="6311"/>
                  <a:ext cx="4178" cy="58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000" b="1">
                      <a:solidFill>
                        <a:schemeClr val="tx1"/>
                      </a:solidFill>
                      <a:sym typeface="+mn-ea"/>
                    </a:rPr>
                    <a:t>海</a:t>
                  </a: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岸侵蚀和洪水泛滥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7" name="矩形 56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6311" y="6311"/>
                  <a:ext cx="2793" cy="55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疾病蔓延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8" name="矩形 57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19493" y="6311"/>
                  <a:ext cx="3346" cy="58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水污染洪水泛滥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9" name="矩形 5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8052" y="6267"/>
                  <a:ext cx="3389" cy="58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</a:rPr>
                    <a:t>海岸渔业资源破坏</a:t>
                  </a:r>
                  <a:endParaRPr lang="zh-CN" altLang="en-US" sz="2200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组合 67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1271" y="6491"/>
                <a:ext cx="17060" cy="1568"/>
                <a:chOff x="1710" y="2762"/>
                <a:chExt cx="17060" cy="1568"/>
              </a:xfrm>
            </p:grpSpPr>
            <p:sp>
              <p:nvSpPr>
                <p:cNvPr id="61" name="矩形 60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4294" y="2820"/>
                  <a:ext cx="4477" cy="65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森林退化、面积减少</a:t>
                  </a:r>
                  <a:endParaRPr lang="zh-CN" altLang="en-US" sz="1600" b="1">
                    <a:sym typeface="+mn-ea"/>
                  </a:endParaRPr>
                </a:p>
              </p:txBody>
            </p:sp>
            <p:sp>
              <p:nvSpPr>
                <p:cNvPr id="64" name="矩形 63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710" y="3690"/>
                  <a:ext cx="6792" cy="64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野生物种栖息地和物种资源丧失</a:t>
                  </a:r>
                  <a:endParaRPr lang="zh-CN" altLang="en-US" sz="20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65" name="矩形 64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9126" y="2764"/>
                  <a:ext cx="4897" cy="69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作物种植区和产量变化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66" name="矩形 65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739" y="2762"/>
                  <a:ext cx="2985" cy="69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干旱加剧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67" name="矩形 66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297" y="2762"/>
                  <a:ext cx="3467" cy="69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lnSpc>
                      <a:spcPct val="110000"/>
                    </a:lnSpc>
                    <a:buClrTx/>
                    <a:buSzTx/>
                    <a:buFontTx/>
                  </a:pPr>
                  <a:r>
                    <a:rPr lang="zh-CN" altLang="en-US" sz="2200" b="1">
                      <a:solidFill>
                        <a:schemeClr val="tx1"/>
                      </a:solidFill>
                      <a:sym typeface="+mn-ea"/>
                    </a:rPr>
                    <a:t>灌溉需求增加</a:t>
                  </a:r>
                  <a:endParaRPr lang="zh-CN" altLang="en-US" sz="2200" b="1">
                    <a:solidFill>
                      <a:schemeClr val="tx1"/>
                    </a:solidFill>
                    <a:sym typeface="+mn-ea"/>
                  </a:endParaRPr>
                </a:p>
              </p:txBody>
            </p:sp>
          </p:grpSp>
        </p:grpSp>
        <p:sp>
          <p:nvSpPr>
            <p:cNvPr id="71" name="下箭头 70"/>
            <p:cNvSpPr/>
            <p:nvPr>
              <p:custDataLst>
                <p:tags r:id="rId29"/>
              </p:custDataLst>
            </p:nvPr>
          </p:nvSpPr>
          <p:spPr>
            <a:xfrm>
              <a:off x="8938" y="4474"/>
              <a:ext cx="482" cy="887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>
            <p:custDataLst>
              <p:tags r:id="rId30"/>
            </p:custDataLst>
          </p:nvPr>
        </p:nvGrpSpPr>
        <p:grpSpPr>
          <a:xfrm>
            <a:off x="479425" y="5156835"/>
            <a:ext cx="11078210" cy="1181100"/>
            <a:chOff x="745" y="8233"/>
            <a:chExt cx="17446" cy="1801"/>
          </a:xfrm>
        </p:grpSpPr>
        <p:grpSp>
          <p:nvGrpSpPr>
            <p:cNvPr id="16" name="组合 15"/>
            <p:cNvGrpSpPr/>
            <p:nvPr>
              <p:custDataLst>
                <p:tags r:id="rId31"/>
              </p:custDataLst>
            </p:nvPr>
          </p:nvGrpSpPr>
          <p:grpSpPr>
            <a:xfrm>
              <a:off x="745" y="8233"/>
              <a:ext cx="17446" cy="1801"/>
              <a:chOff x="745" y="8233"/>
              <a:chExt cx="17446" cy="1801"/>
            </a:xfrm>
          </p:grpSpPr>
          <p:sp>
            <p:nvSpPr>
              <p:cNvPr id="78" name="圆角矩形 77"/>
              <p:cNvSpPr/>
              <p:nvPr>
                <p:custDataLst>
                  <p:tags r:id="rId32"/>
                </p:custDataLst>
              </p:nvPr>
            </p:nvSpPr>
            <p:spPr>
              <a:xfrm>
                <a:off x="745" y="9074"/>
                <a:ext cx="17446" cy="961"/>
              </a:xfrm>
              <a:prstGeom prst="roundRect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84" y="8233"/>
                <a:ext cx="2117" cy="6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200" b="1">
                    <a:solidFill>
                      <a:schemeClr val="tx1"/>
                    </a:solidFill>
                  </a:rPr>
                  <a:t>人类社会</a:t>
                </a:r>
                <a:endParaRPr lang="zh-CN" altLang="en-US" sz="2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054" y="9233"/>
                <a:ext cx="6776" cy="6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2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因极端事件及疾病死亡人数增加</a:t>
                </a:r>
                <a:endParaRPr lang="zh-CN" altLang="en-US" sz="2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矩形 99"/>
              <p:cNvSpPr/>
              <p:nvPr>
                <p:custDataLst>
                  <p:tags r:id="rId35"/>
                </p:custDataLst>
              </p:nvPr>
            </p:nvSpPr>
            <p:spPr>
              <a:xfrm>
                <a:off x="8108" y="9233"/>
                <a:ext cx="4299" cy="6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22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粮食和水供应受损</a:t>
                </a:r>
                <a:endParaRPr lang="zh-CN" altLang="en-US" sz="2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01" name="矩形 100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743" y="9205"/>
                <a:ext cx="5010" cy="6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22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移民、环境难民增加</a:t>
                </a:r>
                <a:endParaRPr lang="zh-CN" altLang="en-US" sz="2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73" name="下箭头 72"/>
            <p:cNvSpPr/>
            <p:nvPr>
              <p:custDataLst>
                <p:tags r:id="rId37"/>
              </p:custDataLst>
            </p:nvPr>
          </p:nvSpPr>
          <p:spPr>
            <a:xfrm>
              <a:off x="8883" y="8234"/>
              <a:ext cx="482" cy="84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35" y="0"/>
            <a:ext cx="12191365" cy="645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bg1"/>
                </a:solidFill>
                <a:sym typeface="+mn-ea"/>
              </a:rPr>
              <a:t>案例：</a:t>
            </a:r>
            <a:endParaRPr lang="zh-CN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9780" y="981075"/>
            <a:ext cx="11097260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“八岛之群”图瓦卢：世界第四小国家，全球第一个举国迁移的国家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图瓦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701165"/>
            <a:ext cx="4876800" cy="3817620"/>
          </a:xfrm>
          <a:prstGeom prst="rect">
            <a:avLst/>
          </a:prstGeom>
        </p:spPr>
      </p:pic>
      <p:pic>
        <p:nvPicPr>
          <p:cNvPr id="5" name="图片 4" descr="图瓦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701165"/>
            <a:ext cx="6800215" cy="3817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5280" y="5661660"/>
            <a:ext cx="904367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思考：</a:t>
            </a:r>
            <a:r>
              <a:rPr lang="en-US" altLang="zh-CN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说明全球气候变暖对图瓦卢国家安全的影响</a:t>
            </a: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380" y="1485265"/>
            <a:ext cx="118751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lvl="0" indent="-514350" algn="just" fontAlgn="auto">
              <a:lnSpc>
                <a:spcPct val="12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生存空间：</a:t>
            </a: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全球气候变暖使海平面上升，图瓦卢沿海低地和岛屿被淹没，威胁国家领土完整、主权安全 </a:t>
            </a:r>
            <a:endParaRPr lang="en-US" altLang="zh-CN" sz="3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14350" lvl="0" indent="-514350" algn="just" fontAlgn="auto">
              <a:lnSpc>
                <a:spcPct val="12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资源危机：</a:t>
            </a: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风暴潮加剧，海水入侵，土地盐渍化加剧，威肋国家粮食安全 </a:t>
            </a:r>
            <a:endParaRPr lang="en-US" altLang="zh-CN" sz="3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14350" lvl="0" indent="-514350" algn="just" fontAlgn="auto">
              <a:lnSpc>
                <a:spcPct val="12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生命安全：</a:t>
            </a: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洪涝灾害加剧，威助国家人民生命财产安全（社会安全） </a:t>
            </a:r>
            <a:endParaRPr lang="en-US" altLang="zh-CN" sz="3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14350" lvl="0" indent="-514350" algn="just" fontAlgn="auto">
              <a:lnSpc>
                <a:spcPct val="12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经济发展受限：</a:t>
            </a: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港口、航道功能受影响，威胁国家经济安全 </a:t>
            </a:r>
            <a:endParaRPr lang="en-US" altLang="zh-CN" sz="3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15" y="405130"/>
            <a:ext cx="904367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思考：</a:t>
            </a:r>
            <a:r>
              <a:rPr lang="en-US" altLang="zh-CN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说明全球气候变暖对图瓦卢国家安全的影响</a:t>
            </a: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/>
          <p:cNvPicPr/>
          <p:nvPr>
            <p:custDataLst>
              <p:tags r:id="rId1"/>
            </p:custDataLst>
          </p:nvPr>
        </p:nvPicPr>
        <p:blipFill>
          <a:blip r:embed="rId2"/>
          <a:srcRect b="22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2711627" y="3140844"/>
            <a:ext cx="6622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四、国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际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692037" y="1272823"/>
            <a:ext cx="13208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</a:t>
            </a:r>
            <a:endParaRPr kumimoji="0" sz="28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00480" y="404495"/>
            <a:ext cx="378714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四、国际减排合作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7571" y="1916961"/>
            <a:ext cx="4248472" cy="32296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R="0" lvl="0" indent="0" algn="just" defTabSz="914400" rtl="0" fontAlgn="auto">
              <a:lnSpc>
                <a:spcPct val="17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为了缓解人类所面临的气候危机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二氧化碳的排放量必须减少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r>
              <a:rPr kumimoji="0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碳减排不仅仅是某一个或几个国家的事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而是必须采取全球性的行动才能实现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95775" y="1794510"/>
            <a:ext cx="7810500" cy="354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369109" y="1052736"/>
            <a:ext cx="1320800" cy="1168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smtClean="0">
              <a:ln>
                <a:noFill/>
              </a:ln>
              <a:solidFill>
                <a:srgbClr val="16A08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2851" y="1628795"/>
            <a:ext cx="10945216" cy="21304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lnSpc>
                <a:spcPct val="170000"/>
              </a:lnSpc>
              <a:spcBef>
                <a:spcPts val="1200"/>
              </a:spcBef>
              <a:defRPr/>
            </a:pP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（1）“共同但有区别的责任”</a:t>
            </a:r>
            <a:r>
              <a:rPr lang="zh-CN" altLang="en-US" sz="260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原则</a:t>
            </a:r>
            <a:r>
              <a:rPr kumimoji="0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强调</a:t>
            </a:r>
            <a:r>
              <a:rPr kumimoji="0" sz="2600" b="0" i="0" u="none" strike="noStrike" kern="1200" cap="none" spc="0" normalizeH="0" baseline="0" noProof="0" smtClean="0"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责任的共同性</a:t>
            </a:r>
            <a:r>
              <a:rPr kumimoji="0" lang="zh-CN" altLang="en-US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即在地球生态系统整体性的前提下</a:t>
            </a:r>
            <a:r>
              <a:rPr kumimoji="0" lang="zh-CN" altLang="en-US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各国都有减少碳排放的责任</a:t>
            </a:r>
            <a:r>
              <a:rPr kumimoji="0" lang="zh-CN" altLang="en-US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但在承担责任的大小和方式等方面应该有所区别</a:t>
            </a:r>
            <a:r>
              <a:rPr kumimoji="0" lang="zh-CN" altLang="en-US" sz="2600" b="0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lang="zh-CN" altLang="en-US" sz="2600" b="0" i="0" u="none" strike="noStrike" kern="1200" cap="none" spc="0" normalizeH="0" baseline="0" noProof="0"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23486" y="3717037"/>
            <a:ext cx="10945216" cy="28098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lnSpc>
                <a:spcPct val="170000"/>
              </a:lnSpc>
              <a:spcBef>
                <a:spcPts val="1200"/>
              </a:spcBef>
              <a:defRPr/>
            </a:pP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6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kumimoji="0" sz="2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有所区别的原因</a:t>
            </a:r>
            <a:r>
              <a:rPr kumimoji="0" lang="zh-CN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1850年以来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全球碳排放总量的</a:t>
            </a:r>
            <a:r>
              <a:rPr kumimoji="0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3/4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来自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发达国家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所以发达国家理应比发展中国家承担更多的减排责任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率先减少碳排放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并通过技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术转让</a:t>
            </a:r>
            <a:r>
              <a: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、资金援助、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市场开放等形式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帮助发展中国家</a:t>
            </a:r>
            <a:r>
              <a:rPr kumimoji="0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提高应对气候变化的能力</a:t>
            </a:r>
            <a:r>
              <a:rPr kumimoji="0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300480" y="405130"/>
            <a:ext cx="378714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四、国际减排合作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232475" y="260261"/>
            <a:ext cx="56978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735" algn="l"/>
              </a:tabLst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800" b="1" i="0" u="none" strike="noStrike" kern="1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altLang="zh-CN" sz="2800" b="1" i="0" u="none" strike="noStrike" kern="1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减缓全球气候变暖的措施</a:t>
            </a:r>
            <a:endParaRPr kumimoji="0" altLang="zh-CN" sz="2800" b="1" i="0" u="none" strike="noStrike" kern="1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1415614" y="1124486"/>
            <a:ext cx="7416824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）根本措施：降低大气中二氧化碳的浓度</a:t>
            </a:r>
            <a:endParaRPr kumimoji="0" lang="zh-CN" altLang="zh-CN" sz="2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1343660" y="2032635"/>
            <a:ext cx="8352155" cy="1755775"/>
            <a:chOff x="2116" y="3201"/>
            <a:chExt cx="13153" cy="2765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2116" y="4233"/>
              <a:ext cx="4811" cy="725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减少温室气体的排放</a:t>
              </a: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8243" y="3201"/>
              <a:ext cx="7027" cy="725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大力发展新能源、使用清洁能源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6"/>
              </p:custDataLst>
            </p:nvPr>
          </p:nvGrpSpPr>
          <p:grpSpPr>
            <a:xfrm>
              <a:off x="6992" y="3428"/>
              <a:ext cx="1289" cy="2478"/>
              <a:chOff x="6242" y="4443"/>
              <a:chExt cx="1289" cy="2478"/>
            </a:xfrm>
          </p:grpSpPr>
          <p:cxnSp>
            <p:nvCxnSpPr>
              <p:cNvPr id="5" name="直接箭头连接符 4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6242" y="5682"/>
                <a:ext cx="1289" cy="8"/>
              </a:xfrm>
              <a:prstGeom prst="straightConnector1">
                <a:avLst/>
              </a:prstGeom>
              <a:ln w="19050">
                <a:solidFill>
                  <a:srgbClr val="16A0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左中括号 6"/>
              <p:cNvSpPr/>
              <p:nvPr>
                <p:custDataLst>
                  <p:tags r:id="rId8"/>
                </p:custDataLst>
              </p:nvPr>
            </p:nvSpPr>
            <p:spPr>
              <a:xfrm>
                <a:off x="7069" y="4443"/>
                <a:ext cx="216" cy="2478"/>
              </a:xfrm>
              <a:prstGeom prst="leftBracket">
                <a:avLst/>
              </a:prstGeom>
              <a:ln w="19050">
                <a:solidFill>
                  <a:srgbClr val="16A0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>
              <a:off x="8243" y="4221"/>
              <a:ext cx="6439" cy="725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提高能源利用率，减少排放</a:t>
              </a: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8243" y="5242"/>
              <a:ext cx="6439" cy="725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16A08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大力发展低碳、低排产业</a:t>
              </a:r>
              <a:endPara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16A08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07" name="图片 106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060190"/>
            <a:ext cx="3596005" cy="2799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13"/>
            </p:custDataLst>
          </p:nvPr>
        </p:nvPicPr>
        <p:blipFill>
          <a:blip r:embed="rId14"/>
          <a:srcRect b="8215"/>
          <a:stretch>
            <a:fillRect/>
          </a:stretch>
        </p:blipFill>
        <p:spPr>
          <a:xfrm>
            <a:off x="7630795" y="4075430"/>
            <a:ext cx="4561205" cy="2782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300480" y="404495"/>
            <a:ext cx="378714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四、国际减排合作</a:t>
            </a:r>
            <a:endParaRPr kumimoji="0" lang="zh-CN" altLang="en-US" sz="3200" b="1" i="0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114" name="图片 113"/>
          <p:cNvPicPr/>
          <p:nvPr>
            <p:custDataLst>
              <p:tags r:id="rId16"/>
            </p:custDataLst>
          </p:nvPr>
        </p:nvPicPr>
        <p:blipFill>
          <a:blip r:embed="rId17"/>
          <a:srcRect t="45157" b="7593"/>
          <a:stretch>
            <a:fillRect/>
          </a:stretch>
        </p:blipFill>
        <p:spPr>
          <a:xfrm>
            <a:off x="3599815" y="4059555"/>
            <a:ext cx="4032885" cy="281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1831179" y="1700530"/>
            <a:ext cx="7278480" cy="1471716"/>
            <a:chOff x="2328" y="3302"/>
            <a:chExt cx="12464" cy="2988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2328" y="4164"/>
              <a:ext cx="4890" cy="9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增加温室气体吸收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8353" y="3302"/>
              <a:ext cx="6120" cy="9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植树种草，增加植被覆盖率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>
              <a:off x="7236" y="3558"/>
              <a:ext cx="1003" cy="2172"/>
              <a:chOff x="6019" y="4443"/>
              <a:chExt cx="1266" cy="2478"/>
            </a:xfrm>
            <a:solidFill>
              <a:srgbClr val="00B0F0"/>
            </a:solidFill>
          </p:grpSpPr>
          <p:cxnSp>
            <p:nvCxnSpPr>
              <p:cNvPr id="5" name="直接箭头连接符 4"/>
              <p:cNvCxnSpPr/>
              <p:nvPr>
                <p:custDataLst>
                  <p:tags r:id="rId5"/>
                </p:custDataLst>
              </p:nvPr>
            </p:nvCxnSpPr>
            <p:spPr>
              <a:xfrm flipH="1" flipV="1">
                <a:off x="6019" y="5560"/>
                <a:ext cx="1026" cy="13"/>
              </a:xfrm>
              <a:prstGeom prst="straightConnector1">
                <a:avLst/>
              </a:prstGeom>
              <a:grpFill/>
              <a:ln w="19050">
                <a:solidFill>
                  <a:srgbClr val="16A0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左中括号 6"/>
              <p:cNvSpPr/>
              <p:nvPr>
                <p:custDataLst>
                  <p:tags r:id="rId6"/>
                </p:custDataLst>
              </p:nvPr>
            </p:nvSpPr>
            <p:spPr>
              <a:xfrm>
                <a:off x="7069" y="4443"/>
                <a:ext cx="216" cy="2478"/>
              </a:xfrm>
              <a:prstGeom prst="leftBracket">
                <a:avLst/>
              </a:prstGeom>
              <a:noFill/>
              <a:ln w="19050">
                <a:solidFill>
                  <a:srgbClr val="16A085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8353" y="5355"/>
              <a:ext cx="6439" cy="9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防治森林火灾，保护森林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5375985" y="271691"/>
            <a:ext cx="56978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735" algn="l"/>
              </a:tabLst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altLang="zh-CN" sz="2800" b="1" i="0" u="none" strike="noStrike" kern="1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减缓全球气候变暖的措施</a:t>
            </a:r>
            <a:endParaRPr kumimoji="0" altLang="zh-CN" sz="2800" b="1" i="0" u="none" strike="noStrike" kern="1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055569" y="1124486"/>
            <a:ext cx="7416824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）根本措施：降低大气中二氧化碳的浓度</a:t>
            </a:r>
            <a:endParaRPr kumimoji="0" lang="zh-CN" altLang="zh-CN" sz="2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300480" y="405130"/>
            <a:ext cx="378714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四、国际减排合作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1775460" y="3349625"/>
            <a:ext cx="6828790" cy="1758468"/>
            <a:chOff x="3250" y="2792"/>
            <a:chExt cx="10999" cy="3209"/>
          </a:xfrm>
          <a:solidFill>
            <a:srgbClr val="00B0F0"/>
          </a:solidFill>
        </p:grpSpPr>
        <p:sp>
          <p:nvSpPr>
            <p:cNvPr id="14" name="矩形 13"/>
            <p:cNvSpPr/>
            <p:nvPr>
              <p:custDataLst>
                <p:tags r:id="rId12"/>
              </p:custDataLst>
            </p:nvPr>
          </p:nvSpPr>
          <p:spPr>
            <a:xfrm>
              <a:off x="3250" y="3672"/>
              <a:ext cx="4309" cy="1515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调整生产生活方式，适应气候变化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3"/>
              </p:custDataLst>
            </p:nvPr>
          </p:nvSpPr>
          <p:spPr>
            <a:xfrm>
              <a:off x="9092" y="2792"/>
              <a:ext cx="4670" cy="840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培育耐旱农作物品种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14"/>
              </p:custDataLst>
            </p:nvPr>
          </p:nvGrpSpPr>
          <p:grpSpPr>
            <a:xfrm>
              <a:off x="7596" y="3048"/>
              <a:ext cx="1437" cy="2478"/>
              <a:chOff x="5961" y="4443"/>
              <a:chExt cx="1437" cy="2478"/>
            </a:xfrm>
            <a:grpFill/>
          </p:grpSpPr>
          <p:cxnSp>
            <p:nvCxnSpPr>
              <p:cNvPr id="17" name="直接箭头连接符 16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5961" y="5806"/>
                <a:ext cx="1437" cy="1"/>
              </a:xfrm>
              <a:prstGeom prst="straightConnector1">
                <a:avLst/>
              </a:prstGeom>
              <a:grpFill/>
              <a:ln w="19050">
                <a:solidFill>
                  <a:srgbClr val="16A0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左中括号 17"/>
              <p:cNvSpPr/>
              <p:nvPr>
                <p:custDataLst>
                  <p:tags r:id="rId16"/>
                </p:custDataLst>
              </p:nvPr>
            </p:nvSpPr>
            <p:spPr>
              <a:xfrm>
                <a:off x="7182" y="4443"/>
                <a:ext cx="216" cy="2478"/>
              </a:xfrm>
              <a:prstGeom prst="leftBracket">
                <a:avLst/>
              </a:prstGeom>
              <a:solidFill>
                <a:schemeClr val="bg1"/>
              </a:solidFill>
              <a:ln w="19050">
                <a:solidFill>
                  <a:srgbClr val="16A0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矩形 18"/>
            <p:cNvSpPr/>
            <p:nvPr>
              <p:custDataLst>
                <p:tags r:id="rId17"/>
              </p:custDataLst>
            </p:nvPr>
          </p:nvSpPr>
          <p:spPr>
            <a:xfrm>
              <a:off x="9027" y="4027"/>
              <a:ext cx="4851" cy="840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调整工农业产业结构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8"/>
              </p:custDataLst>
            </p:nvPr>
          </p:nvSpPr>
          <p:spPr>
            <a:xfrm>
              <a:off x="9092" y="5161"/>
              <a:ext cx="5157" cy="840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加固沿海低地海岸堤坝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9"/>
            </p:custDataLst>
          </p:nvPr>
        </p:nvGrpSpPr>
        <p:grpSpPr>
          <a:xfrm>
            <a:off x="3072130" y="5340985"/>
            <a:ext cx="5666105" cy="1417320"/>
            <a:chOff x="3711" y="3245"/>
            <a:chExt cx="8923" cy="2232"/>
          </a:xfrm>
          <a:solidFill>
            <a:srgbClr val="00B0F0"/>
          </a:solidFill>
        </p:grpSpPr>
        <p:sp>
          <p:nvSpPr>
            <p:cNvPr id="25" name="矩形 24"/>
            <p:cNvSpPr/>
            <p:nvPr>
              <p:custDataLst>
                <p:tags r:id="rId20"/>
              </p:custDataLst>
            </p:nvPr>
          </p:nvSpPr>
          <p:spPr>
            <a:xfrm>
              <a:off x="3711" y="3902"/>
              <a:ext cx="2532" cy="725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全球动员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>
              <a:off x="7332" y="3245"/>
              <a:ext cx="5302" cy="725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政府政策鼓励公众参与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>
              <p:custDataLst>
                <p:tags r:id="rId22"/>
              </p:custDataLst>
            </p:nvPr>
          </p:nvGrpSpPr>
          <p:grpSpPr>
            <a:xfrm>
              <a:off x="6243" y="3541"/>
              <a:ext cx="1089" cy="1595"/>
              <a:chOff x="6324" y="4443"/>
              <a:chExt cx="961" cy="2478"/>
            </a:xfrm>
            <a:grpFill/>
          </p:grpSpPr>
          <p:cxnSp>
            <p:nvCxnSpPr>
              <p:cNvPr id="28" name="直接箭头连接符 27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6324" y="5560"/>
                <a:ext cx="771" cy="13"/>
              </a:xfrm>
              <a:prstGeom prst="straightConnector1">
                <a:avLst/>
              </a:prstGeom>
              <a:grpFill/>
              <a:ln w="19050">
                <a:solidFill>
                  <a:srgbClr val="16A0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左中括号 28"/>
              <p:cNvSpPr/>
              <p:nvPr>
                <p:custDataLst>
                  <p:tags r:id="rId24"/>
                </p:custDataLst>
              </p:nvPr>
            </p:nvSpPr>
            <p:spPr>
              <a:xfrm>
                <a:off x="7069" y="4443"/>
                <a:ext cx="216" cy="2478"/>
              </a:xfrm>
              <a:prstGeom prst="leftBracket">
                <a:avLst/>
              </a:prstGeom>
              <a:noFill/>
              <a:ln w="19050">
                <a:solidFill>
                  <a:srgbClr val="16A085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矩形 29"/>
            <p:cNvSpPr/>
            <p:nvPr>
              <p:custDataLst>
                <p:tags r:id="rId25"/>
              </p:custDataLst>
            </p:nvPr>
          </p:nvSpPr>
          <p:spPr>
            <a:xfrm>
              <a:off x="7332" y="4753"/>
              <a:ext cx="3419" cy="725"/>
            </a:xfrm>
            <a:prstGeom prst="rect">
              <a:avLst/>
            </a:prstGeom>
            <a:grpFill/>
            <a:ln>
              <a:solidFill>
                <a:srgbClr val="16A08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加强国际合作</a:t>
              </a: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课堂总结</a:t>
            </a:r>
            <a:endParaRPr lang="zh-CN"/>
          </a:p>
        </p:txBody>
      </p:sp>
      <p:sp>
        <p:nvSpPr>
          <p:cNvPr id="9" name="文本框 8"/>
          <p:cNvSpPr txBox="1"/>
          <p:nvPr/>
        </p:nvSpPr>
        <p:spPr>
          <a:xfrm>
            <a:off x="263525" y="1268730"/>
            <a:ext cx="11590655" cy="5274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）什么叫温室气体？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答：大气中能让太阳短波辐射透入，而阻止地面和低层大气长波辐射逸出的气体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）为什么大气圈中温室气体含量会偏高？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答：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①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碳排放增加：火山爆发；人类大量使用化石燃料；改变土地利用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②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碳吸收与储存速率慢：植被面积增长速度慢或降低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）温室气体的存在如何形成温室效应，导致气温异常升高？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答：大气中温室气体含量偏高，强烈吸收地面辐射，大气逆辐射增强，形成温室效应。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/>
        </p:nvPicPr>
        <p:blipFill>
          <a:blip r:embed="rId1"/>
          <a:srcRect l="11899" r="1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51" name="矩形 14"/>
          <p:cNvSpPr/>
          <p:nvPr/>
        </p:nvSpPr>
        <p:spPr>
          <a:xfrm>
            <a:off x="0" y="0"/>
            <a:ext cx="12192000" cy="683418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文本框 1"/>
          <p:cNvSpPr txBox="1"/>
          <p:nvPr/>
        </p:nvSpPr>
        <p:spPr>
          <a:xfrm>
            <a:off x="3382963" y="9550400"/>
            <a:ext cx="8497887" cy="1230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从</a:t>
            </a:r>
            <a:r>
              <a:rPr lang="zh-CN" altLang="en-US" sz="7400" b="1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国际气候大会</a:t>
            </a:r>
            <a:r>
              <a:rPr lang="zh-CN" altLang="en-US" sz="4800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看</a:t>
            </a:r>
            <a:endParaRPr lang="zh-CN" altLang="en-US" sz="7200">
              <a:solidFill>
                <a:srgbClr val="FFFF00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2053" name="文本框 7"/>
          <p:cNvSpPr txBox="1"/>
          <p:nvPr/>
        </p:nvSpPr>
        <p:spPr>
          <a:xfrm>
            <a:off x="3363913" y="10594975"/>
            <a:ext cx="7561262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</a:rPr>
              <a:t>碳排放与国际减排合作</a:t>
            </a:r>
            <a:endParaRPr lang="zh-CN" altLang="en-US" sz="5400" b="1">
              <a:solidFill>
                <a:schemeClr val="bg1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2054" name="文本框 11"/>
          <p:cNvSpPr txBox="1"/>
          <p:nvPr/>
        </p:nvSpPr>
        <p:spPr>
          <a:xfrm>
            <a:off x="3363913" y="11941175"/>
            <a:ext cx="881062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碳排放  碳达峰  碳中和  碳交易  温室气体  温室效应  气候变暖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55" name="直接连接符 12"/>
          <p:cNvCxnSpPr/>
          <p:nvPr/>
        </p:nvCxnSpPr>
        <p:spPr>
          <a:xfrm>
            <a:off x="3460750" y="11831638"/>
            <a:ext cx="6913563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</p:spPr>
      </p:cxnSp>
      <p:sp>
        <p:nvSpPr>
          <p:cNvPr id="2056" name="文本框 17"/>
          <p:cNvSpPr txBox="1"/>
          <p:nvPr/>
        </p:nvSpPr>
        <p:spPr>
          <a:xfrm>
            <a:off x="3363913" y="11434763"/>
            <a:ext cx="7729537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</a:rPr>
              <a:t>Carbon  emissions  and  international   emission   reduction   cooperation</a:t>
            </a:r>
            <a:endParaRPr lang="zh-CN" altLang="en-US" sz="1400" b="1">
              <a:solidFill>
                <a:schemeClr val="bg1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9380" y="0"/>
            <a:ext cx="11927840" cy="6821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algn="just" fontAlgn="auto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运用碳循环和温室效应原理，分析碳排放对环境的影响，说明碳减排国际合作的重要性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algn="just" fontAlgn="auto">
              <a:lnSpc>
                <a:spcPct val="14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结合材料、区域图，认识碳排放造成的全球气候变暖对不同区域地理环境的影响。（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区域认知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结合碳循环示意图、温室效应原理图，理解碳排放与温室效应的关系，分析碳排放对环境的不利影响以及采取的措施。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综合思维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能够从环境安全的角度，理解碳排放对环境的重要影响，增强国际碳减排合作意识，建立人地和谐的发展观。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人地协调观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结合所学知识，认识碳排放、碳减排的日常行为，从自身做起,保护我们生存的环境。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地理实践力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课堂总结</a:t>
            </a:r>
            <a:endParaRPr lang="zh-CN"/>
          </a:p>
        </p:txBody>
      </p:sp>
      <p:sp>
        <p:nvSpPr>
          <p:cNvPr id="9" name="文本框 8"/>
          <p:cNvSpPr txBox="1"/>
          <p:nvPr/>
        </p:nvSpPr>
        <p:spPr>
          <a:xfrm>
            <a:off x="263525" y="1268730"/>
            <a:ext cx="11590655" cy="5274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）全球变暖对环境造成哪些影响？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答：自然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+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人类社会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）怎样应对全球变暖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?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答：①全球合作共同参与，发达国家牵头，发展中国家积极响应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/>
              <a:t>       </a:t>
            </a:r>
            <a:r>
              <a:rPr lang="zh-CN" altLang="en-US" sz="2400" b="1"/>
              <a:t>②减少碳排放，如：使用清洁能源</a:t>
            </a:r>
            <a:r>
              <a:rPr lang="en-US" altLang="zh-CN" sz="2400" b="1"/>
              <a:t>....</a:t>
            </a:r>
            <a:endParaRPr lang="zh-CN" altLang="en-US" sz="2400" b="1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/>
              <a:t>          </a:t>
            </a:r>
            <a:r>
              <a:rPr lang="zh-CN" altLang="en-US" sz="2400" b="1"/>
              <a:t>增加碳汇，如：植树造林</a:t>
            </a:r>
            <a:r>
              <a:rPr lang="en-US" altLang="zh-CN" sz="2400" b="1"/>
              <a:t>....</a:t>
            </a:r>
            <a:endParaRPr lang="en-US" altLang="zh-CN" sz="2400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/>
        </p:nvPicPr>
        <p:blipFill>
          <a:blip r:embed="rId1"/>
          <a:srcRect l="11899" r="1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51" name="矩形 14"/>
          <p:cNvSpPr/>
          <p:nvPr/>
        </p:nvSpPr>
        <p:spPr>
          <a:xfrm>
            <a:off x="0" y="0"/>
            <a:ext cx="12192000" cy="683418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文本框 1"/>
          <p:cNvSpPr txBox="1"/>
          <p:nvPr/>
        </p:nvSpPr>
        <p:spPr>
          <a:xfrm>
            <a:off x="3382963" y="9550400"/>
            <a:ext cx="8497887" cy="1230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从</a:t>
            </a:r>
            <a:r>
              <a:rPr lang="zh-CN" altLang="en-US" sz="7400" b="1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国际气候大会</a:t>
            </a:r>
            <a:r>
              <a:rPr lang="zh-CN" altLang="en-US" sz="4800">
                <a:solidFill>
                  <a:srgbClr val="FFFF00"/>
                </a:solidFill>
                <a:latin typeface="方正正准黑简体" pitchFamily="2" charset="-122"/>
                <a:ea typeface="方正正准黑简体" pitchFamily="2" charset="-122"/>
              </a:rPr>
              <a:t>看</a:t>
            </a:r>
            <a:endParaRPr lang="zh-CN" altLang="en-US" sz="7200">
              <a:solidFill>
                <a:srgbClr val="FFFF00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2053" name="文本框 7"/>
          <p:cNvSpPr txBox="1"/>
          <p:nvPr/>
        </p:nvSpPr>
        <p:spPr>
          <a:xfrm>
            <a:off x="3363913" y="10594975"/>
            <a:ext cx="7561262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</a:rPr>
              <a:t>碳排放与国际减排合作</a:t>
            </a:r>
            <a:endParaRPr lang="zh-CN" altLang="en-US" sz="5400" b="1">
              <a:solidFill>
                <a:schemeClr val="bg1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2054" name="文本框 11"/>
          <p:cNvSpPr txBox="1"/>
          <p:nvPr/>
        </p:nvSpPr>
        <p:spPr>
          <a:xfrm>
            <a:off x="3363913" y="11941175"/>
            <a:ext cx="881062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碳排放  碳达峰  碳中和  碳交易  温室气体  温室效应  气候变暖</a:t>
            </a:r>
            <a:endParaRPr lang="zh-CN" altLang="en-US" sz="1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055" name="直接连接符 12"/>
          <p:cNvCxnSpPr/>
          <p:nvPr/>
        </p:nvCxnSpPr>
        <p:spPr>
          <a:xfrm>
            <a:off x="3460750" y="11831638"/>
            <a:ext cx="6913563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</p:spPr>
      </p:cxnSp>
      <p:sp>
        <p:nvSpPr>
          <p:cNvPr id="2056" name="文本框 17"/>
          <p:cNvSpPr txBox="1"/>
          <p:nvPr/>
        </p:nvSpPr>
        <p:spPr>
          <a:xfrm>
            <a:off x="3363913" y="11434763"/>
            <a:ext cx="7729537" cy="30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</a:rPr>
              <a:t>Carbon  emissions  and  international   emission   reduction   cooperation</a:t>
            </a:r>
            <a:endParaRPr lang="zh-CN" altLang="en-US" sz="1400" b="1">
              <a:solidFill>
                <a:schemeClr val="bg1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9650" y="908685"/>
            <a:ext cx="9144000" cy="5096510"/>
          </a:xfrm>
        </p:spPr>
        <p:txBody>
          <a:bodyPr/>
          <a:p>
            <a:pPr algn="l"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本节思路：</a:t>
            </a:r>
            <a:b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全球气候现状？（图表分析）</a:t>
            </a:r>
            <a:b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原因？</a:t>
            </a:r>
            <a:r>
              <a:rPr 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（过程分析）</a:t>
            </a:r>
            <a:b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影响？</a:t>
            </a:r>
            <a:b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措施？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363855" y="775335"/>
            <a:ext cx="11463655" cy="5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10000"/>
              </a:lnSpc>
            </a:pPr>
            <a:r>
              <a:rPr 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据图思考20世纪以来全球气温变化有何特点？</a:t>
            </a:r>
            <a:endParaRPr lang="zh-CN" altLang="en-US" sz="30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35" y="0"/>
            <a:ext cx="12191365" cy="645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sym typeface="+mn-ea"/>
              </a:rPr>
              <a:t>（一）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全球气候现状？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534795"/>
            <a:ext cx="8242935" cy="529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983615" y="3500755"/>
            <a:ext cx="288290" cy="28829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607935" y="2204720"/>
            <a:ext cx="288290" cy="28829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688070" y="1556385"/>
            <a:ext cx="34378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）整体：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变暖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为突出特征的气候变化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001770" y="3315335"/>
            <a:ext cx="1944370" cy="281940"/>
          </a:xfrm>
          <a:custGeom>
            <a:avLst/>
            <a:gdLst>
              <a:gd name="connisteX0" fmla="*/ 0 w 1944370"/>
              <a:gd name="connsiteY0" fmla="*/ 34610 h 281749"/>
              <a:gd name="connisteX1" fmla="*/ 72390 w 1944370"/>
              <a:gd name="connsiteY1" fmla="*/ 14290 h 281749"/>
              <a:gd name="connisteX2" fmla="*/ 144145 w 1944370"/>
              <a:gd name="connsiteY2" fmla="*/ 4130 h 281749"/>
              <a:gd name="connisteX3" fmla="*/ 215900 w 1944370"/>
              <a:gd name="connsiteY3" fmla="*/ 4130 h 281749"/>
              <a:gd name="connisteX4" fmla="*/ 288290 w 1944370"/>
              <a:gd name="connsiteY4" fmla="*/ 44770 h 281749"/>
              <a:gd name="connisteX5" fmla="*/ 360045 w 1944370"/>
              <a:gd name="connsiteY5" fmla="*/ 107000 h 281749"/>
              <a:gd name="connisteX6" fmla="*/ 432435 w 1944370"/>
              <a:gd name="connsiteY6" fmla="*/ 137480 h 281749"/>
              <a:gd name="connisteX7" fmla="*/ 504190 w 1944370"/>
              <a:gd name="connsiteY7" fmla="*/ 147640 h 281749"/>
              <a:gd name="connisteX8" fmla="*/ 575945 w 1944370"/>
              <a:gd name="connsiteY8" fmla="*/ 168595 h 281749"/>
              <a:gd name="connisteX9" fmla="*/ 575945 w 1944370"/>
              <a:gd name="connsiteY9" fmla="*/ 240350 h 281749"/>
              <a:gd name="connisteX10" fmla="*/ 648335 w 1944370"/>
              <a:gd name="connsiteY10" fmla="*/ 281625 h 281749"/>
              <a:gd name="connisteX11" fmla="*/ 720090 w 1944370"/>
              <a:gd name="connsiteY11" fmla="*/ 230190 h 281749"/>
              <a:gd name="connisteX12" fmla="*/ 792480 w 1944370"/>
              <a:gd name="connsiteY12" fmla="*/ 168595 h 281749"/>
              <a:gd name="connisteX13" fmla="*/ 864235 w 1944370"/>
              <a:gd name="connsiteY13" fmla="*/ 127320 h 281749"/>
              <a:gd name="connisteX14" fmla="*/ 936625 w 1944370"/>
              <a:gd name="connsiteY14" fmla="*/ 107000 h 281749"/>
              <a:gd name="connisteX15" fmla="*/ 1008380 w 1944370"/>
              <a:gd name="connsiteY15" fmla="*/ 86045 h 281749"/>
              <a:gd name="connisteX16" fmla="*/ 1080135 w 1944370"/>
              <a:gd name="connsiteY16" fmla="*/ 86045 h 281749"/>
              <a:gd name="connisteX17" fmla="*/ 1152525 w 1944370"/>
              <a:gd name="connsiteY17" fmla="*/ 86045 h 281749"/>
              <a:gd name="connisteX18" fmla="*/ 1224280 w 1944370"/>
              <a:gd name="connsiteY18" fmla="*/ 86045 h 281749"/>
              <a:gd name="connisteX19" fmla="*/ 1296670 w 1944370"/>
              <a:gd name="connsiteY19" fmla="*/ 75885 h 281749"/>
              <a:gd name="connisteX20" fmla="*/ 1368425 w 1944370"/>
              <a:gd name="connsiteY20" fmla="*/ 96205 h 281749"/>
              <a:gd name="connisteX21" fmla="*/ 1440815 w 1944370"/>
              <a:gd name="connsiteY21" fmla="*/ 127320 h 281749"/>
              <a:gd name="connisteX22" fmla="*/ 1512570 w 1944370"/>
              <a:gd name="connsiteY22" fmla="*/ 158435 h 281749"/>
              <a:gd name="connisteX23" fmla="*/ 1584325 w 1944370"/>
              <a:gd name="connsiteY23" fmla="*/ 158435 h 281749"/>
              <a:gd name="connisteX24" fmla="*/ 1656715 w 1944370"/>
              <a:gd name="connsiteY24" fmla="*/ 127320 h 281749"/>
              <a:gd name="connisteX25" fmla="*/ 1728470 w 1944370"/>
              <a:gd name="connsiteY25" fmla="*/ 75885 h 281749"/>
              <a:gd name="connisteX26" fmla="*/ 1800860 w 1944370"/>
              <a:gd name="connsiteY26" fmla="*/ 65725 h 281749"/>
              <a:gd name="connisteX27" fmla="*/ 1872615 w 1944370"/>
              <a:gd name="connsiteY27" fmla="*/ 55565 h 281749"/>
              <a:gd name="connisteX28" fmla="*/ 1944370 w 1944370"/>
              <a:gd name="connsiteY28" fmla="*/ 14290 h 28174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944370" h="281749">
                <a:moveTo>
                  <a:pt x="0" y="34610"/>
                </a:moveTo>
                <a:cubicBezTo>
                  <a:pt x="13335" y="30800"/>
                  <a:pt x="43815" y="20640"/>
                  <a:pt x="72390" y="14290"/>
                </a:cubicBezTo>
                <a:cubicBezTo>
                  <a:pt x="100965" y="7940"/>
                  <a:pt x="115570" y="6035"/>
                  <a:pt x="144145" y="4130"/>
                </a:cubicBezTo>
                <a:cubicBezTo>
                  <a:pt x="172720" y="2225"/>
                  <a:pt x="187325" y="-4125"/>
                  <a:pt x="215900" y="4130"/>
                </a:cubicBezTo>
                <a:cubicBezTo>
                  <a:pt x="244475" y="12385"/>
                  <a:pt x="259715" y="24450"/>
                  <a:pt x="288290" y="44770"/>
                </a:cubicBezTo>
                <a:cubicBezTo>
                  <a:pt x="316865" y="65090"/>
                  <a:pt x="331470" y="88585"/>
                  <a:pt x="360045" y="107000"/>
                </a:cubicBezTo>
                <a:cubicBezTo>
                  <a:pt x="388620" y="125415"/>
                  <a:pt x="403860" y="129225"/>
                  <a:pt x="432435" y="137480"/>
                </a:cubicBezTo>
                <a:cubicBezTo>
                  <a:pt x="461010" y="145735"/>
                  <a:pt x="475615" y="141290"/>
                  <a:pt x="504190" y="147640"/>
                </a:cubicBezTo>
                <a:cubicBezTo>
                  <a:pt x="532765" y="153990"/>
                  <a:pt x="561340" y="150180"/>
                  <a:pt x="575945" y="168595"/>
                </a:cubicBezTo>
                <a:cubicBezTo>
                  <a:pt x="590550" y="187010"/>
                  <a:pt x="561340" y="217490"/>
                  <a:pt x="575945" y="240350"/>
                </a:cubicBezTo>
                <a:cubicBezTo>
                  <a:pt x="590550" y="263210"/>
                  <a:pt x="619760" y="283530"/>
                  <a:pt x="648335" y="281625"/>
                </a:cubicBezTo>
                <a:cubicBezTo>
                  <a:pt x="676910" y="279720"/>
                  <a:pt x="691515" y="253050"/>
                  <a:pt x="720090" y="230190"/>
                </a:cubicBezTo>
                <a:cubicBezTo>
                  <a:pt x="748665" y="207330"/>
                  <a:pt x="763905" y="188915"/>
                  <a:pt x="792480" y="168595"/>
                </a:cubicBezTo>
                <a:cubicBezTo>
                  <a:pt x="821055" y="148275"/>
                  <a:pt x="835660" y="139385"/>
                  <a:pt x="864235" y="127320"/>
                </a:cubicBezTo>
                <a:cubicBezTo>
                  <a:pt x="892810" y="115255"/>
                  <a:pt x="908050" y="115255"/>
                  <a:pt x="936625" y="107000"/>
                </a:cubicBezTo>
                <a:cubicBezTo>
                  <a:pt x="965200" y="98745"/>
                  <a:pt x="979805" y="90490"/>
                  <a:pt x="1008380" y="86045"/>
                </a:cubicBezTo>
                <a:cubicBezTo>
                  <a:pt x="1036955" y="81600"/>
                  <a:pt x="1051560" y="86045"/>
                  <a:pt x="1080135" y="86045"/>
                </a:cubicBezTo>
                <a:cubicBezTo>
                  <a:pt x="1108710" y="86045"/>
                  <a:pt x="1123950" y="86045"/>
                  <a:pt x="1152525" y="86045"/>
                </a:cubicBezTo>
                <a:cubicBezTo>
                  <a:pt x="1181100" y="86045"/>
                  <a:pt x="1195705" y="87950"/>
                  <a:pt x="1224280" y="86045"/>
                </a:cubicBezTo>
                <a:cubicBezTo>
                  <a:pt x="1252855" y="84140"/>
                  <a:pt x="1268095" y="73980"/>
                  <a:pt x="1296670" y="75885"/>
                </a:cubicBezTo>
                <a:cubicBezTo>
                  <a:pt x="1325245" y="77790"/>
                  <a:pt x="1339850" y="86045"/>
                  <a:pt x="1368425" y="96205"/>
                </a:cubicBezTo>
                <a:cubicBezTo>
                  <a:pt x="1397000" y="106365"/>
                  <a:pt x="1412240" y="114620"/>
                  <a:pt x="1440815" y="127320"/>
                </a:cubicBezTo>
                <a:cubicBezTo>
                  <a:pt x="1469390" y="140020"/>
                  <a:pt x="1483995" y="152085"/>
                  <a:pt x="1512570" y="158435"/>
                </a:cubicBezTo>
                <a:cubicBezTo>
                  <a:pt x="1541145" y="164785"/>
                  <a:pt x="1555750" y="164785"/>
                  <a:pt x="1584325" y="158435"/>
                </a:cubicBezTo>
                <a:cubicBezTo>
                  <a:pt x="1612900" y="152085"/>
                  <a:pt x="1628140" y="143830"/>
                  <a:pt x="1656715" y="127320"/>
                </a:cubicBezTo>
                <a:cubicBezTo>
                  <a:pt x="1685290" y="110810"/>
                  <a:pt x="1699895" y="87950"/>
                  <a:pt x="1728470" y="75885"/>
                </a:cubicBezTo>
                <a:cubicBezTo>
                  <a:pt x="1757045" y="63820"/>
                  <a:pt x="1772285" y="69535"/>
                  <a:pt x="1800860" y="65725"/>
                </a:cubicBezTo>
                <a:cubicBezTo>
                  <a:pt x="1829435" y="61915"/>
                  <a:pt x="1844040" y="65725"/>
                  <a:pt x="1872615" y="55565"/>
                </a:cubicBezTo>
                <a:cubicBezTo>
                  <a:pt x="1901190" y="45405"/>
                  <a:pt x="1931670" y="22545"/>
                  <a:pt x="1944370" y="14290"/>
                </a:cubicBezTo>
              </a:path>
            </a:pathLst>
          </a:custGeom>
          <a:noFill/>
          <a:ln w="603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96960" y="2924810"/>
            <a:ext cx="3437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）局部：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波动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88070" y="3789045"/>
            <a:ext cx="34378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）特殊：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前期增长速度较缓，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20世纪50年代以来的增温尤其明显。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15415" y="4004945"/>
            <a:ext cx="2520315" cy="0"/>
          </a:xfrm>
          <a:prstGeom prst="lin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39470" y="3429000"/>
            <a:ext cx="7128510" cy="27940"/>
          </a:xfrm>
          <a:prstGeom prst="lin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20055" y="2204720"/>
            <a:ext cx="2376170" cy="0"/>
          </a:xfrm>
          <a:prstGeom prst="line">
            <a:avLst/>
          </a:prstGeom>
          <a:ln w="44450" cmpd="sng">
            <a:solidFill>
              <a:schemeClr val="accent1">
                <a:shade val="50000"/>
                <a:alpha val="92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8" grpId="1" animBg="1"/>
      <p:bldP spid="3" grpId="1" animBg="1"/>
      <p:bldP spid="9" grpId="1"/>
      <p:bldP spid="10" grpId="0" animBg="1"/>
      <p:bldP spid="11" grpId="0"/>
      <p:bldP spid="10" grpId="1" animBg="1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</a:t>
            </a:r>
            <a:r>
              <a:rPr lang="zh-CN" altLang="en-US"/>
              <a:t>全球变暖原因？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5370" y="16287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大气中温室气体含量偏高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799330" y="1715135"/>
            <a:ext cx="1008380" cy="2882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3610" y="1628775"/>
            <a:ext cx="5988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形成温室效应（基于大气保温作用）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315" y="2708910"/>
            <a:ext cx="8903335" cy="2497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）什么叫温室气体？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）为什么大气圈中温室气体含量会偏高？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）温室气体的存在如何形成温室效应，导致气温异常升高？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640" y="405200"/>
            <a:ext cx="10969200" cy="705600"/>
          </a:xfrm>
        </p:spPr>
        <p:txBody>
          <a:bodyPr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）什么叫温室气体？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4071620"/>
          </a:xfrm>
        </p:spPr>
        <p:txBody>
          <a:bodyPr/>
          <a:p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温室气体是大气保温气体的俗称，是指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大气中能让太阳短波辐射透入，而阻止地面和低层大气长波辐射逸出的气体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。主要有水汽（H</a:t>
            </a:r>
            <a:r>
              <a:rPr lang="zh-CN" altLang="en-US" sz="22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O）、二氧化碳（CO</a:t>
            </a:r>
            <a:r>
              <a:rPr lang="zh-CN" altLang="en-US" sz="22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）、氧化亚氮（N</a:t>
            </a:r>
            <a:r>
              <a:rPr lang="zh-CN" altLang="en-US" sz="22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O）、氟利昂、甲烷（CH</a:t>
            </a:r>
            <a:r>
              <a:rPr lang="zh-CN" altLang="en-US" sz="22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）、氢氟碳化物（HFCs）、全氟碳化物（PFCs）等 30多种气体。</a:t>
            </a:r>
            <a:endParaRPr lang="zh-CN" altLang="en-US" sz="2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不同温室气体对地球温室效应的贡献程度是不同的。</a:t>
            </a:r>
            <a:r>
              <a:rPr lang="zh-CN" altLang="en-US" sz="22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在温室气体增温效应的总贡献中，二氧化碳占63%</a:t>
            </a:r>
            <a:r>
              <a:rPr lang="zh-CN" altLang="en-US" sz="2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，甲烷占18%，氧化亚氮占 6%，其他合占13%。</a:t>
            </a:r>
            <a:r>
              <a:rPr lang="zh-CN" altLang="en-US" sz="2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为了统一度量温室效应的结果，我们规定二氧化碳当量为度量温室效应的基本单位。</a:t>
            </a:r>
            <a:endParaRPr lang="zh-CN" altLang="en-US" sz="2200" b="1"/>
          </a:p>
        </p:txBody>
      </p:sp>
      <p:sp>
        <p:nvSpPr>
          <p:cNvPr id="4" name="文本框 3"/>
          <p:cNvSpPr txBox="1"/>
          <p:nvPr/>
        </p:nvSpPr>
        <p:spPr>
          <a:xfrm>
            <a:off x="2927350" y="51574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ym typeface="+mn-ea"/>
              </a:rPr>
              <a:t>温室气体排放</a:t>
            </a:r>
            <a:r>
              <a:rPr lang="en-US" altLang="zh-CN" sz="3600" b="1">
                <a:sym typeface="+mn-ea"/>
              </a:rPr>
              <a:t>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≈ </a:t>
            </a:r>
            <a:r>
              <a:rPr lang="zh-CN" altLang="en-US" sz="3600" b="1">
                <a:sym typeface="+mn-ea"/>
              </a:rPr>
              <a:t>碳排放</a:t>
            </a:r>
            <a:endParaRPr lang="zh-CN" altLang="en-US" sz="3600" b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植物-树"/>
          <p:cNvPicPr>
            <a:picLocks noChangeAspect="1"/>
          </p:cNvPicPr>
          <p:nvPr/>
        </p:nvPicPr>
        <p:blipFill>
          <a:blip r:embed="rId1"/>
          <a:srcRect b="4490"/>
          <a:stretch>
            <a:fillRect/>
          </a:stretch>
        </p:blipFill>
        <p:spPr>
          <a:xfrm>
            <a:off x="2495550" y="3716655"/>
            <a:ext cx="1273810" cy="1499235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-24765" y="4149090"/>
            <a:ext cx="12254230" cy="2789555"/>
          </a:xfrm>
          <a:custGeom>
            <a:avLst/>
            <a:gdLst>
              <a:gd name="connisteX0" fmla="*/ 61280 w 12254000"/>
              <a:gd name="connsiteY0" fmla="*/ 919537 h 2789588"/>
              <a:gd name="connisteX1" fmla="*/ 133035 w 12254000"/>
              <a:gd name="connsiteY1" fmla="*/ 919537 h 2789588"/>
              <a:gd name="connisteX2" fmla="*/ 204790 w 12254000"/>
              <a:gd name="connsiteY2" fmla="*/ 919537 h 2789588"/>
              <a:gd name="connisteX3" fmla="*/ 277180 w 12254000"/>
              <a:gd name="connsiteY3" fmla="*/ 919537 h 2789588"/>
              <a:gd name="connisteX4" fmla="*/ 348935 w 12254000"/>
              <a:gd name="connsiteY4" fmla="*/ 898582 h 2789588"/>
              <a:gd name="connisteX5" fmla="*/ 421325 w 12254000"/>
              <a:gd name="connsiteY5" fmla="*/ 878262 h 2789588"/>
              <a:gd name="connisteX6" fmla="*/ 493080 w 12254000"/>
              <a:gd name="connsiteY6" fmla="*/ 868102 h 2789588"/>
              <a:gd name="connisteX7" fmla="*/ 564835 w 12254000"/>
              <a:gd name="connsiteY7" fmla="*/ 847147 h 2789588"/>
              <a:gd name="connisteX8" fmla="*/ 637225 w 12254000"/>
              <a:gd name="connsiteY8" fmla="*/ 816667 h 2789588"/>
              <a:gd name="connisteX9" fmla="*/ 708980 w 12254000"/>
              <a:gd name="connsiteY9" fmla="*/ 795712 h 2789588"/>
              <a:gd name="connisteX10" fmla="*/ 781370 w 12254000"/>
              <a:gd name="connsiteY10" fmla="*/ 755072 h 2789588"/>
              <a:gd name="connisteX11" fmla="*/ 832805 w 12254000"/>
              <a:gd name="connsiteY11" fmla="*/ 682682 h 2789588"/>
              <a:gd name="connisteX12" fmla="*/ 904560 w 12254000"/>
              <a:gd name="connsiteY12" fmla="*/ 662362 h 2789588"/>
              <a:gd name="connisteX13" fmla="*/ 976950 w 12254000"/>
              <a:gd name="connsiteY13" fmla="*/ 600767 h 2789588"/>
              <a:gd name="connisteX14" fmla="*/ 1048705 w 12254000"/>
              <a:gd name="connsiteY14" fmla="*/ 549332 h 2789588"/>
              <a:gd name="connisteX15" fmla="*/ 1079820 w 12254000"/>
              <a:gd name="connsiteY15" fmla="*/ 476942 h 2789588"/>
              <a:gd name="connisteX16" fmla="*/ 1141415 w 12254000"/>
              <a:gd name="connsiteY16" fmla="*/ 405187 h 2789588"/>
              <a:gd name="connisteX17" fmla="*/ 1192850 w 12254000"/>
              <a:gd name="connsiteY17" fmla="*/ 332797 h 2789588"/>
              <a:gd name="connisteX18" fmla="*/ 1234125 w 12254000"/>
              <a:gd name="connsiteY18" fmla="*/ 261042 h 2789588"/>
              <a:gd name="connisteX19" fmla="*/ 1264605 w 12254000"/>
              <a:gd name="connsiteY19" fmla="*/ 188652 h 2789588"/>
              <a:gd name="connisteX20" fmla="*/ 1336995 w 12254000"/>
              <a:gd name="connsiteY20" fmla="*/ 127057 h 2789588"/>
              <a:gd name="connisteX21" fmla="*/ 1398590 w 12254000"/>
              <a:gd name="connsiteY21" fmla="*/ 55302 h 2789588"/>
              <a:gd name="connisteX22" fmla="*/ 1470345 w 12254000"/>
              <a:gd name="connsiteY22" fmla="*/ 24187 h 2789588"/>
              <a:gd name="connisteX23" fmla="*/ 1542735 w 12254000"/>
              <a:gd name="connsiteY23" fmla="*/ 3867 h 2789588"/>
              <a:gd name="connisteX24" fmla="*/ 1614490 w 12254000"/>
              <a:gd name="connsiteY24" fmla="*/ 3867 h 2789588"/>
              <a:gd name="connisteX25" fmla="*/ 1686880 w 12254000"/>
              <a:gd name="connsiteY25" fmla="*/ 34347 h 2789588"/>
              <a:gd name="connisteX26" fmla="*/ 1758635 w 12254000"/>
              <a:gd name="connsiteY26" fmla="*/ 75622 h 2789588"/>
              <a:gd name="connisteX27" fmla="*/ 1830390 w 12254000"/>
              <a:gd name="connsiteY27" fmla="*/ 137217 h 2789588"/>
              <a:gd name="connisteX28" fmla="*/ 1861505 w 12254000"/>
              <a:gd name="connsiteY28" fmla="*/ 209607 h 2789588"/>
              <a:gd name="connisteX29" fmla="*/ 1933260 w 12254000"/>
              <a:gd name="connsiteY29" fmla="*/ 261042 h 2789588"/>
              <a:gd name="connisteX30" fmla="*/ 1964375 w 12254000"/>
              <a:gd name="connsiteY30" fmla="*/ 332797 h 2789588"/>
              <a:gd name="connisteX31" fmla="*/ 1995490 w 12254000"/>
              <a:gd name="connsiteY31" fmla="*/ 405187 h 2789588"/>
              <a:gd name="connisteX32" fmla="*/ 2046925 w 12254000"/>
              <a:gd name="connsiteY32" fmla="*/ 476942 h 2789588"/>
              <a:gd name="connisteX33" fmla="*/ 2098360 w 12254000"/>
              <a:gd name="connsiteY33" fmla="*/ 549332 h 2789588"/>
              <a:gd name="connisteX34" fmla="*/ 2139000 w 12254000"/>
              <a:gd name="connsiteY34" fmla="*/ 621087 h 2789588"/>
              <a:gd name="connisteX35" fmla="*/ 2211390 w 12254000"/>
              <a:gd name="connsiteY35" fmla="*/ 682682 h 2789588"/>
              <a:gd name="connisteX36" fmla="*/ 2283145 w 12254000"/>
              <a:gd name="connsiteY36" fmla="*/ 744277 h 2789588"/>
              <a:gd name="connisteX37" fmla="*/ 2365695 w 12254000"/>
              <a:gd name="connsiteY37" fmla="*/ 785552 h 2789588"/>
              <a:gd name="connisteX38" fmla="*/ 2437450 w 12254000"/>
              <a:gd name="connsiteY38" fmla="*/ 816667 h 2789588"/>
              <a:gd name="connisteX39" fmla="*/ 2509840 w 12254000"/>
              <a:gd name="connsiteY39" fmla="*/ 847147 h 2789588"/>
              <a:gd name="connisteX40" fmla="*/ 2581595 w 12254000"/>
              <a:gd name="connsiteY40" fmla="*/ 878262 h 2789588"/>
              <a:gd name="connisteX41" fmla="*/ 2653985 w 12254000"/>
              <a:gd name="connsiteY41" fmla="*/ 909377 h 2789588"/>
              <a:gd name="connisteX42" fmla="*/ 2725740 w 12254000"/>
              <a:gd name="connsiteY42" fmla="*/ 950017 h 2789588"/>
              <a:gd name="connisteX43" fmla="*/ 2797495 w 12254000"/>
              <a:gd name="connsiteY43" fmla="*/ 981132 h 2789588"/>
              <a:gd name="connisteX44" fmla="*/ 2869885 w 12254000"/>
              <a:gd name="connsiteY44" fmla="*/ 1001452 h 2789588"/>
              <a:gd name="connisteX45" fmla="*/ 2941640 w 12254000"/>
              <a:gd name="connsiteY45" fmla="*/ 1022407 h 2789588"/>
              <a:gd name="connisteX46" fmla="*/ 3014030 w 12254000"/>
              <a:gd name="connsiteY46" fmla="*/ 1032567 h 2789588"/>
              <a:gd name="connisteX47" fmla="*/ 3085785 w 12254000"/>
              <a:gd name="connsiteY47" fmla="*/ 1052887 h 2789588"/>
              <a:gd name="connisteX48" fmla="*/ 3158175 w 12254000"/>
              <a:gd name="connsiteY48" fmla="*/ 1063682 h 2789588"/>
              <a:gd name="connisteX49" fmla="*/ 3229930 w 12254000"/>
              <a:gd name="connsiteY49" fmla="*/ 1073842 h 2789588"/>
              <a:gd name="connisteX50" fmla="*/ 3301685 w 12254000"/>
              <a:gd name="connsiteY50" fmla="*/ 1073842 h 2789588"/>
              <a:gd name="connisteX51" fmla="*/ 3374075 w 12254000"/>
              <a:gd name="connsiteY51" fmla="*/ 1073842 h 2789588"/>
              <a:gd name="connisteX52" fmla="*/ 3445830 w 12254000"/>
              <a:gd name="connsiteY52" fmla="*/ 1073842 h 2789588"/>
              <a:gd name="connisteX53" fmla="*/ 3518220 w 12254000"/>
              <a:gd name="connsiteY53" fmla="*/ 1063682 h 2789588"/>
              <a:gd name="connisteX54" fmla="*/ 3589975 w 12254000"/>
              <a:gd name="connsiteY54" fmla="*/ 1012247 h 2789588"/>
              <a:gd name="connisteX55" fmla="*/ 3641410 w 12254000"/>
              <a:gd name="connsiteY55" fmla="*/ 939857 h 2789588"/>
              <a:gd name="connisteX56" fmla="*/ 3713165 w 12254000"/>
              <a:gd name="connsiteY56" fmla="*/ 888422 h 2789588"/>
              <a:gd name="connisteX57" fmla="*/ 3785555 w 12254000"/>
              <a:gd name="connsiteY57" fmla="*/ 847147 h 2789588"/>
              <a:gd name="connisteX58" fmla="*/ 3857310 w 12254000"/>
              <a:gd name="connsiteY58" fmla="*/ 806507 h 2789588"/>
              <a:gd name="connisteX59" fmla="*/ 3929700 w 12254000"/>
              <a:gd name="connsiteY59" fmla="*/ 795712 h 2789588"/>
              <a:gd name="connisteX60" fmla="*/ 4001455 w 12254000"/>
              <a:gd name="connsiteY60" fmla="*/ 785552 h 2789588"/>
              <a:gd name="connisteX61" fmla="*/ 4073845 w 12254000"/>
              <a:gd name="connsiteY61" fmla="*/ 785552 h 2789588"/>
              <a:gd name="connisteX62" fmla="*/ 4145600 w 12254000"/>
              <a:gd name="connsiteY62" fmla="*/ 723957 h 2789588"/>
              <a:gd name="connisteX63" fmla="*/ 4217355 w 12254000"/>
              <a:gd name="connsiteY63" fmla="*/ 682682 h 2789588"/>
              <a:gd name="connisteX64" fmla="*/ 4289745 w 12254000"/>
              <a:gd name="connsiteY64" fmla="*/ 723957 h 2789588"/>
              <a:gd name="connisteX65" fmla="*/ 4351340 w 12254000"/>
              <a:gd name="connsiteY65" fmla="*/ 795712 h 2789588"/>
              <a:gd name="connisteX66" fmla="*/ 4412935 w 12254000"/>
              <a:gd name="connsiteY66" fmla="*/ 868102 h 2789588"/>
              <a:gd name="connisteX67" fmla="*/ 4485325 w 12254000"/>
              <a:gd name="connsiteY67" fmla="*/ 919537 h 2789588"/>
              <a:gd name="connisteX68" fmla="*/ 4557080 w 12254000"/>
              <a:gd name="connsiteY68" fmla="*/ 970972 h 2789588"/>
              <a:gd name="connisteX69" fmla="*/ 4628835 w 12254000"/>
              <a:gd name="connsiteY69" fmla="*/ 1022407 h 2789588"/>
              <a:gd name="connisteX70" fmla="*/ 4701225 w 12254000"/>
              <a:gd name="connsiteY70" fmla="*/ 1073842 h 2789588"/>
              <a:gd name="connisteX71" fmla="*/ 4772980 w 12254000"/>
              <a:gd name="connsiteY71" fmla="*/ 1084002 h 2789588"/>
              <a:gd name="connisteX72" fmla="*/ 4845370 w 12254000"/>
              <a:gd name="connsiteY72" fmla="*/ 1084002 h 2789588"/>
              <a:gd name="connisteX73" fmla="*/ 4917125 w 12254000"/>
              <a:gd name="connsiteY73" fmla="*/ 1084002 h 2789588"/>
              <a:gd name="connisteX74" fmla="*/ 4989515 w 12254000"/>
              <a:gd name="connsiteY74" fmla="*/ 1094162 h 2789588"/>
              <a:gd name="connisteX75" fmla="*/ 5061270 w 12254000"/>
              <a:gd name="connsiteY75" fmla="*/ 1115117 h 2789588"/>
              <a:gd name="connisteX76" fmla="*/ 5133025 w 12254000"/>
              <a:gd name="connsiteY76" fmla="*/ 1135437 h 2789588"/>
              <a:gd name="connisteX77" fmla="*/ 5205415 w 12254000"/>
              <a:gd name="connsiteY77" fmla="*/ 1156392 h 2789588"/>
              <a:gd name="connisteX78" fmla="*/ 5277170 w 12254000"/>
              <a:gd name="connsiteY78" fmla="*/ 1207827 h 2789588"/>
              <a:gd name="connisteX79" fmla="*/ 5349560 w 12254000"/>
              <a:gd name="connsiteY79" fmla="*/ 1279582 h 2789588"/>
              <a:gd name="connisteX80" fmla="*/ 5411155 w 12254000"/>
              <a:gd name="connsiteY80" fmla="*/ 1351337 h 2789588"/>
              <a:gd name="connisteX81" fmla="*/ 5462590 w 12254000"/>
              <a:gd name="connsiteY81" fmla="*/ 1423727 h 2789588"/>
              <a:gd name="connisteX82" fmla="*/ 5493705 w 12254000"/>
              <a:gd name="connsiteY82" fmla="*/ 1495482 h 2789588"/>
              <a:gd name="connisteX83" fmla="*/ 5555300 w 12254000"/>
              <a:gd name="connsiteY83" fmla="*/ 1567872 h 2789588"/>
              <a:gd name="connisteX84" fmla="*/ 5627055 w 12254000"/>
              <a:gd name="connsiteY84" fmla="*/ 1608512 h 2789588"/>
              <a:gd name="connisteX85" fmla="*/ 5709605 w 12254000"/>
              <a:gd name="connsiteY85" fmla="*/ 1629467 h 2789588"/>
              <a:gd name="connisteX86" fmla="*/ 5781360 w 12254000"/>
              <a:gd name="connsiteY86" fmla="*/ 1639627 h 2789588"/>
              <a:gd name="connisteX87" fmla="*/ 5853750 w 12254000"/>
              <a:gd name="connsiteY87" fmla="*/ 1670742 h 2789588"/>
              <a:gd name="connisteX88" fmla="*/ 5925505 w 12254000"/>
              <a:gd name="connsiteY88" fmla="*/ 1670742 h 2789588"/>
              <a:gd name="connisteX89" fmla="*/ 5997260 w 12254000"/>
              <a:gd name="connsiteY89" fmla="*/ 1670742 h 2789588"/>
              <a:gd name="connisteX90" fmla="*/ 6069650 w 12254000"/>
              <a:gd name="connsiteY90" fmla="*/ 1670742 h 2789588"/>
              <a:gd name="connisteX91" fmla="*/ 6141405 w 12254000"/>
              <a:gd name="connsiteY91" fmla="*/ 1680902 h 2789588"/>
              <a:gd name="connisteX92" fmla="*/ 6213795 w 12254000"/>
              <a:gd name="connsiteY92" fmla="*/ 1680902 h 2789588"/>
              <a:gd name="connisteX93" fmla="*/ 6285550 w 12254000"/>
              <a:gd name="connsiteY93" fmla="*/ 1680902 h 2789588"/>
              <a:gd name="connisteX94" fmla="*/ 6357940 w 12254000"/>
              <a:gd name="connsiteY94" fmla="*/ 1670742 h 2789588"/>
              <a:gd name="connisteX95" fmla="*/ 6429695 w 12254000"/>
              <a:gd name="connsiteY95" fmla="*/ 1659947 h 2789588"/>
              <a:gd name="connisteX96" fmla="*/ 6501450 w 12254000"/>
              <a:gd name="connsiteY96" fmla="*/ 1629467 h 2789588"/>
              <a:gd name="connisteX97" fmla="*/ 6573840 w 12254000"/>
              <a:gd name="connsiteY97" fmla="*/ 1619307 h 2789588"/>
              <a:gd name="connisteX98" fmla="*/ 6645595 w 12254000"/>
              <a:gd name="connsiteY98" fmla="*/ 1588192 h 2789588"/>
              <a:gd name="connisteX99" fmla="*/ 6717985 w 12254000"/>
              <a:gd name="connsiteY99" fmla="*/ 1557077 h 2789588"/>
              <a:gd name="connisteX100" fmla="*/ 6789740 w 12254000"/>
              <a:gd name="connsiteY100" fmla="*/ 1619307 h 2789588"/>
              <a:gd name="connisteX101" fmla="*/ 6820855 w 12254000"/>
              <a:gd name="connsiteY101" fmla="*/ 1691062 h 2789588"/>
              <a:gd name="connisteX102" fmla="*/ 6872290 w 12254000"/>
              <a:gd name="connsiteY102" fmla="*/ 1762817 h 2789588"/>
              <a:gd name="connisteX103" fmla="*/ 6933885 w 12254000"/>
              <a:gd name="connsiteY103" fmla="*/ 1835207 h 2789588"/>
              <a:gd name="connisteX104" fmla="*/ 6995480 w 12254000"/>
              <a:gd name="connsiteY104" fmla="*/ 1906962 h 2789588"/>
              <a:gd name="connisteX105" fmla="*/ 7067235 w 12254000"/>
              <a:gd name="connsiteY105" fmla="*/ 1969192 h 2789588"/>
              <a:gd name="connisteX106" fmla="*/ 7139625 w 12254000"/>
              <a:gd name="connsiteY106" fmla="*/ 2009832 h 2789588"/>
              <a:gd name="connisteX107" fmla="*/ 7211380 w 12254000"/>
              <a:gd name="connsiteY107" fmla="*/ 2051107 h 2789588"/>
              <a:gd name="connisteX108" fmla="*/ 7283770 w 12254000"/>
              <a:gd name="connsiteY108" fmla="*/ 2072062 h 2789588"/>
              <a:gd name="connisteX109" fmla="*/ 7355525 w 12254000"/>
              <a:gd name="connsiteY109" fmla="*/ 2082222 h 2789588"/>
              <a:gd name="connisteX110" fmla="*/ 7427915 w 12254000"/>
              <a:gd name="connsiteY110" fmla="*/ 2102542 h 2789588"/>
              <a:gd name="connisteX111" fmla="*/ 7499670 w 12254000"/>
              <a:gd name="connsiteY111" fmla="*/ 2112702 h 2789588"/>
              <a:gd name="connisteX112" fmla="*/ 7571425 w 12254000"/>
              <a:gd name="connsiteY112" fmla="*/ 2112702 h 2789588"/>
              <a:gd name="connisteX113" fmla="*/ 7643815 w 12254000"/>
              <a:gd name="connsiteY113" fmla="*/ 2112702 h 2789588"/>
              <a:gd name="connisteX114" fmla="*/ 7715570 w 12254000"/>
              <a:gd name="connsiteY114" fmla="*/ 2082222 h 2789588"/>
              <a:gd name="connisteX115" fmla="*/ 7787960 w 12254000"/>
              <a:gd name="connsiteY115" fmla="*/ 2020627 h 2789588"/>
              <a:gd name="connisteX116" fmla="*/ 7808280 w 12254000"/>
              <a:gd name="connsiteY116" fmla="*/ 1948237 h 2789588"/>
              <a:gd name="connisteX117" fmla="*/ 7839395 w 12254000"/>
              <a:gd name="connsiteY117" fmla="*/ 1876482 h 2789588"/>
              <a:gd name="connisteX118" fmla="*/ 7880035 w 12254000"/>
              <a:gd name="connsiteY118" fmla="*/ 1804092 h 2789588"/>
              <a:gd name="connisteX119" fmla="*/ 7942265 w 12254000"/>
              <a:gd name="connsiteY119" fmla="*/ 1732337 h 2789588"/>
              <a:gd name="connisteX120" fmla="*/ 7962585 w 12254000"/>
              <a:gd name="connsiteY120" fmla="*/ 1659947 h 2789588"/>
              <a:gd name="connisteX121" fmla="*/ 7983540 w 12254000"/>
              <a:gd name="connsiteY121" fmla="*/ 1588192 h 2789588"/>
              <a:gd name="connisteX122" fmla="*/ 8034975 w 12254000"/>
              <a:gd name="connsiteY122" fmla="*/ 1516437 h 2789588"/>
              <a:gd name="connisteX123" fmla="*/ 8086410 w 12254000"/>
              <a:gd name="connsiteY123" fmla="*/ 1444047 h 2789588"/>
              <a:gd name="connisteX124" fmla="*/ 8116890 w 12254000"/>
              <a:gd name="connsiteY124" fmla="*/ 1372292 h 2789588"/>
              <a:gd name="connisteX125" fmla="*/ 8189280 w 12254000"/>
              <a:gd name="connsiteY125" fmla="*/ 1310697 h 2789588"/>
              <a:gd name="connisteX126" fmla="*/ 8240715 w 12254000"/>
              <a:gd name="connsiteY126" fmla="*/ 1238307 h 2789588"/>
              <a:gd name="connisteX127" fmla="*/ 8312470 w 12254000"/>
              <a:gd name="connsiteY127" fmla="*/ 1259262 h 2789588"/>
              <a:gd name="connisteX128" fmla="*/ 8384225 w 12254000"/>
              <a:gd name="connsiteY128" fmla="*/ 1331017 h 2789588"/>
              <a:gd name="connisteX129" fmla="*/ 8425500 w 12254000"/>
              <a:gd name="connsiteY129" fmla="*/ 1402772 h 2789588"/>
              <a:gd name="connisteX130" fmla="*/ 8466775 w 12254000"/>
              <a:gd name="connsiteY130" fmla="*/ 1475162 h 2789588"/>
              <a:gd name="connisteX131" fmla="*/ 8497890 w 12254000"/>
              <a:gd name="connsiteY131" fmla="*/ 1546917 h 2789588"/>
              <a:gd name="connisteX132" fmla="*/ 8538530 w 12254000"/>
              <a:gd name="connsiteY132" fmla="*/ 1619307 h 2789588"/>
              <a:gd name="connisteX133" fmla="*/ 8559485 w 12254000"/>
              <a:gd name="connsiteY133" fmla="*/ 1691062 h 2789588"/>
              <a:gd name="connisteX134" fmla="*/ 8600760 w 12254000"/>
              <a:gd name="connsiteY134" fmla="*/ 1762817 h 2789588"/>
              <a:gd name="connisteX135" fmla="*/ 8621080 w 12254000"/>
              <a:gd name="connsiteY135" fmla="*/ 1835207 h 2789588"/>
              <a:gd name="connisteX136" fmla="*/ 8672515 w 12254000"/>
              <a:gd name="connsiteY136" fmla="*/ 1906962 h 2789588"/>
              <a:gd name="connisteX137" fmla="*/ 8723950 w 12254000"/>
              <a:gd name="connsiteY137" fmla="*/ 1979352 h 2789588"/>
              <a:gd name="connisteX138" fmla="*/ 8744905 w 12254000"/>
              <a:gd name="connsiteY138" fmla="*/ 2051107 h 2789588"/>
              <a:gd name="connisteX139" fmla="*/ 8806500 w 12254000"/>
              <a:gd name="connsiteY139" fmla="*/ 2123497 h 2789588"/>
              <a:gd name="connisteX140" fmla="*/ 8847775 w 12254000"/>
              <a:gd name="connsiteY140" fmla="*/ 2195252 h 2789588"/>
              <a:gd name="connisteX141" fmla="*/ 8909370 w 12254000"/>
              <a:gd name="connsiteY141" fmla="*/ 2267007 h 2789588"/>
              <a:gd name="connisteX142" fmla="*/ 8981125 w 12254000"/>
              <a:gd name="connsiteY142" fmla="*/ 2339397 h 2789588"/>
              <a:gd name="connisteX143" fmla="*/ 9053515 w 12254000"/>
              <a:gd name="connsiteY143" fmla="*/ 2390832 h 2789588"/>
              <a:gd name="connisteX144" fmla="*/ 9104950 w 12254000"/>
              <a:gd name="connsiteY144" fmla="*/ 2462587 h 2789588"/>
              <a:gd name="connisteX145" fmla="*/ 9176705 w 12254000"/>
              <a:gd name="connsiteY145" fmla="*/ 2503862 h 2789588"/>
              <a:gd name="connisteX146" fmla="*/ 9248460 w 12254000"/>
              <a:gd name="connsiteY146" fmla="*/ 2555297 h 2789588"/>
              <a:gd name="connisteX147" fmla="*/ 9320850 w 12254000"/>
              <a:gd name="connsiteY147" fmla="*/ 2555297 h 2789588"/>
              <a:gd name="connisteX148" fmla="*/ 9392605 w 12254000"/>
              <a:gd name="connsiteY148" fmla="*/ 2555297 h 2789588"/>
              <a:gd name="connisteX149" fmla="*/ 9464995 w 12254000"/>
              <a:gd name="connsiteY149" fmla="*/ 2555297 h 2789588"/>
              <a:gd name="connisteX150" fmla="*/ 9536750 w 12254000"/>
              <a:gd name="connsiteY150" fmla="*/ 2555297 h 2789588"/>
              <a:gd name="connisteX151" fmla="*/ 9609140 w 12254000"/>
              <a:gd name="connsiteY151" fmla="*/ 2534977 h 2789588"/>
              <a:gd name="connisteX152" fmla="*/ 9680895 w 12254000"/>
              <a:gd name="connsiteY152" fmla="*/ 2534977 h 2789588"/>
              <a:gd name="connisteX153" fmla="*/ 9752650 w 12254000"/>
              <a:gd name="connsiteY153" fmla="*/ 2534977 h 2789588"/>
              <a:gd name="connisteX154" fmla="*/ 9825040 w 12254000"/>
              <a:gd name="connsiteY154" fmla="*/ 2514022 h 2789588"/>
              <a:gd name="connisteX155" fmla="*/ 9896795 w 12254000"/>
              <a:gd name="connsiteY155" fmla="*/ 2483542 h 2789588"/>
              <a:gd name="connisteX156" fmla="*/ 9969185 w 12254000"/>
              <a:gd name="connsiteY156" fmla="*/ 2452427 h 2789588"/>
              <a:gd name="connisteX157" fmla="*/ 10040940 w 12254000"/>
              <a:gd name="connsiteY157" fmla="*/ 2452427 h 2789588"/>
              <a:gd name="connisteX158" fmla="*/ 10112695 w 12254000"/>
              <a:gd name="connsiteY158" fmla="*/ 2452427 h 2789588"/>
              <a:gd name="connisteX159" fmla="*/ 10185085 w 12254000"/>
              <a:gd name="connsiteY159" fmla="*/ 2462587 h 2789588"/>
              <a:gd name="connisteX160" fmla="*/ 10256840 w 12254000"/>
              <a:gd name="connsiteY160" fmla="*/ 2483542 h 2789588"/>
              <a:gd name="connisteX161" fmla="*/ 10329230 w 12254000"/>
              <a:gd name="connsiteY161" fmla="*/ 2483542 h 2789588"/>
              <a:gd name="connisteX162" fmla="*/ 10400985 w 12254000"/>
              <a:gd name="connsiteY162" fmla="*/ 2483542 h 2789588"/>
              <a:gd name="connisteX163" fmla="*/ 10483535 w 12254000"/>
              <a:gd name="connsiteY163" fmla="*/ 2483542 h 2789588"/>
              <a:gd name="connisteX164" fmla="*/ 10555290 w 12254000"/>
              <a:gd name="connsiteY164" fmla="*/ 2483542 h 2789588"/>
              <a:gd name="connisteX165" fmla="*/ 10627680 w 12254000"/>
              <a:gd name="connsiteY165" fmla="*/ 2483542 h 2789588"/>
              <a:gd name="connisteX166" fmla="*/ 10699435 w 12254000"/>
              <a:gd name="connsiteY166" fmla="*/ 2472747 h 2789588"/>
              <a:gd name="connisteX167" fmla="*/ 10771190 w 12254000"/>
              <a:gd name="connsiteY167" fmla="*/ 2462587 h 2789588"/>
              <a:gd name="connisteX168" fmla="*/ 10843580 w 12254000"/>
              <a:gd name="connsiteY168" fmla="*/ 2452427 h 2789588"/>
              <a:gd name="connisteX169" fmla="*/ 10915335 w 12254000"/>
              <a:gd name="connsiteY169" fmla="*/ 2452427 h 2789588"/>
              <a:gd name="connisteX170" fmla="*/ 10987725 w 12254000"/>
              <a:gd name="connsiteY170" fmla="*/ 2432107 h 2789588"/>
              <a:gd name="connisteX171" fmla="*/ 11059480 w 12254000"/>
              <a:gd name="connsiteY171" fmla="*/ 2400992 h 2789588"/>
              <a:gd name="connisteX172" fmla="*/ 11131235 w 12254000"/>
              <a:gd name="connsiteY172" fmla="*/ 2369877 h 2789588"/>
              <a:gd name="connisteX173" fmla="*/ 11203625 w 12254000"/>
              <a:gd name="connsiteY173" fmla="*/ 2329237 h 2789588"/>
              <a:gd name="connisteX174" fmla="*/ 11275380 w 12254000"/>
              <a:gd name="connsiteY174" fmla="*/ 2318442 h 2789588"/>
              <a:gd name="connisteX175" fmla="*/ 11347770 w 12254000"/>
              <a:gd name="connsiteY175" fmla="*/ 2318442 h 2789588"/>
              <a:gd name="connisteX176" fmla="*/ 11419525 w 12254000"/>
              <a:gd name="connsiteY176" fmla="*/ 2318442 h 2789588"/>
              <a:gd name="connisteX177" fmla="*/ 11502075 w 12254000"/>
              <a:gd name="connsiteY177" fmla="*/ 2308282 h 2789588"/>
              <a:gd name="connisteX178" fmla="*/ 11583990 w 12254000"/>
              <a:gd name="connsiteY178" fmla="*/ 2308282 h 2789588"/>
              <a:gd name="connisteX179" fmla="*/ 11656380 w 12254000"/>
              <a:gd name="connsiteY179" fmla="*/ 2308282 h 2789588"/>
              <a:gd name="connisteX180" fmla="*/ 11728135 w 12254000"/>
              <a:gd name="connsiteY180" fmla="*/ 2287962 h 2789588"/>
              <a:gd name="connisteX181" fmla="*/ 11800525 w 12254000"/>
              <a:gd name="connsiteY181" fmla="*/ 2256847 h 2789588"/>
              <a:gd name="connisteX182" fmla="*/ 11872280 w 12254000"/>
              <a:gd name="connsiteY182" fmla="*/ 2226367 h 2789588"/>
              <a:gd name="connisteX183" fmla="*/ 11944035 w 12254000"/>
              <a:gd name="connsiteY183" fmla="*/ 2226367 h 2789588"/>
              <a:gd name="connisteX184" fmla="*/ 12016425 w 12254000"/>
              <a:gd name="connsiteY184" fmla="*/ 2277802 h 2789588"/>
              <a:gd name="connisteX185" fmla="*/ 12088180 w 12254000"/>
              <a:gd name="connsiteY185" fmla="*/ 2339397 h 2789588"/>
              <a:gd name="connisteX186" fmla="*/ 12160570 w 12254000"/>
              <a:gd name="connsiteY186" fmla="*/ 2349557 h 2789588"/>
              <a:gd name="connisteX187" fmla="*/ 12191050 w 12254000"/>
              <a:gd name="connsiteY187" fmla="*/ 2421312 h 2789588"/>
              <a:gd name="connisteX188" fmla="*/ 12180890 w 12254000"/>
              <a:gd name="connsiteY188" fmla="*/ 2493702 h 2789588"/>
              <a:gd name="connisteX189" fmla="*/ 12180890 w 12254000"/>
              <a:gd name="connsiteY189" fmla="*/ 2565457 h 2789588"/>
              <a:gd name="connisteX190" fmla="*/ 12201845 w 12254000"/>
              <a:gd name="connsiteY190" fmla="*/ 2637847 h 2789588"/>
              <a:gd name="connisteX191" fmla="*/ 12212005 w 12254000"/>
              <a:gd name="connsiteY191" fmla="*/ 2709602 h 2789588"/>
              <a:gd name="connisteX192" fmla="*/ 12253280 w 12254000"/>
              <a:gd name="connsiteY192" fmla="*/ 2781992 h 2789588"/>
              <a:gd name="connisteX193" fmla="*/ 12180890 w 12254000"/>
              <a:gd name="connsiteY193" fmla="*/ 2781992 h 2789588"/>
              <a:gd name="connisteX194" fmla="*/ 12109135 w 12254000"/>
              <a:gd name="connsiteY194" fmla="*/ 2761037 h 2789588"/>
              <a:gd name="connisteX195" fmla="*/ 12036745 w 12254000"/>
              <a:gd name="connsiteY195" fmla="*/ 2740717 h 2789588"/>
              <a:gd name="connisteX196" fmla="*/ 11964990 w 12254000"/>
              <a:gd name="connsiteY196" fmla="*/ 2719762 h 2789588"/>
              <a:gd name="connisteX197" fmla="*/ 11892600 w 12254000"/>
              <a:gd name="connsiteY197" fmla="*/ 2699442 h 2789588"/>
              <a:gd name="connisteX198" fmla="*/ 11820845 w 12254000"/>
              <a:gd name="connsiteY198" fmla="*/ 2699442 h 2789588"/>
              <a:gd name="connisteX199" fmla="*/ 11749090 w 12254000"/>
              <a:gd name="connsiteY199" fmla="*/ 2699442 h 2789588"/>
              <a:gd name="connisteX200" fmla="*/ 11676700 w 12254000"/>
              <a:gd name="connsiteY200" fmla="*/ 2689282 h 2789588"/>
              <a:gd name="connisteX201" fmla="*/ 11604945 w 12254000"/>
              <a:gd name="connsiteY201" fmla="*/ 2689282 h 2789588"/>
              <a:gd name="connisteX202" fmla="*/ 11532555 w 12254000"/>
              <a:gd name="connsiteY202" fmla="*/ 2689282 h 2789588"/>
              <a:gd name="connisteX203" fmla="*/ 11460800 w 12254000"/>
              <a:gd name="connsiteY203" fmla="*/ 2689282 h 2789588"/>
              <a:gd name="connisteX204" fmla="*/ 11389045 w 12254000"/>
              <a:gd name="connsiteY204" fmla="*/ 2699442 h 2789588"/>
              <a:gd name="connisteX205" fmla="*/ 11316655 w 12254000"/>
              <a:gd name="connsiteY205" fmla="*/ 2709602 h 2789588"/>
              <a:gd name="connisteX206" fmla="*/ 11244900 w 12254000"/>
              <a:gd name="connsiteY206" fmla="*/ 2730557 h 2789588"/>
              <a:gd name="connisteX207" fmla="*/ 11172510 w 12254000"/>
              <a:gd name="connsiteY207" fmla="*/ 2730557 h 2789588"/>
              <a:gd name="connisteX208" fmla="*/ 11100755 w 12254000"/>
              <a:gd name="connsiteY208" fmla="*/ 2730557 h 2789588"/>
              <a:gd name="connisteX209" fmla="*/ 11028365 w 12254000"/>
              <a:gd name="connsiteY209" fmla="*/ 2730557 h 2789588"/>
              <a:gd name="connisteX210" fmla="*/ 10956610 w 12254000"/>
              <a:gd name="connsiteY210" fmla="*/ 2730557 h 2789588"/>
              <a:gd name="connisteX211" fmla="*/ 10884855 w 12254000"/>
              <a:gd name="connsiteY211" fmla="*/ 2730557 h 2789588"/>
              <a:gd name="connisteX212" fmla="*/ 10812465 w 12254000"/>
              <a:gd name="connsiteY212" fmla="*/ 2730557 h 2789588"/>
              <a:gd name="connisteX213" fmla="*/ 10740710 w 12254000"/>
              <a:gd name="connsiteY213" fmla="*/ 2730557 h 2789588"/>
              <a:gd name="connisteX214" fmla="*/ 10668320 w 12254000"/>
              <a:gd name="connsiteY214" fmla="*/ 2730557 h 2789588"/>
              <a:gd name="connisteX215" fmla="*/ 10596565 w 12254000"/>
              <a:gd name="connsiteY215" fmla="*/ 2730557 h 2789588"/>
              <a:gd name="connisteX216" fmla="*/ 10524810 w 12254000"/>
              <a:gd name="connsiteY216" fmla="*/ 2730557 h 2789588"/>
              <a:gd name="connisteX217" fmla="*/ 10452420 w 12254000"/>
              <a:gd name="connsiteY217" fmla="*/ 2730557 h 2789588"/>
              <a:gd name="connisteX218" fmla="*/ 10380665 w 12254000"/>
              <a:gd name="connsiteY218" fmla="*/ 2730557 h 2789588"/>
              <a:gd name="connisteX219" fmla="*/ 10308275 w 12254000"/>
              <a:gd name="connsiteY219" fmla="*/ 2730557 h 2789588"/>
              <a:gd name="connisteX220" fmla="*/ 10236520 w 12254000"/>
              <a:gd name="connsiteY220" fmla="*/ 2730557 h 2789588"/>
              <a:gd name="connisteX221" fmla="*/ 10164130 w 12254000"/>
              <a:gd name="connsiteY221" fmla="*/ 2730557 h 2789588"/>
              <a:gd name="connisteX222" fmla="*/ 10092375 w 12254000"/>
              <a:gd name="connsiteY222" fmla="*/ 2761037 h 2789588"/>
              <a:gd name="connisteX223" fmla="*/ 10020620 w 12254000"/>
              <a:gd name="connsiteY223" fmla="*/ 2761037 h 2789588"/>
              <a:gd name="connisteX224" fmla="*/ 9948230 w 12254000"/>
              <a:gd name="connsiteY224" fmla="*/ 2761037 h 2789588"/>
              <a:gd name="connisteX225" fmla="*/ 9876475 w 12254000"/>
              <a:gd name="connsiteY225" fmla="*/ 2761037 h 2789588"/>
              <a:gd name="connisteX226" fmla="*/ 9804085 w 12254000"/>
              <a:gd name="connsiteY226" fmla="*/ 2761037 h 2789588"/>
              <a:gd name="connisteX227" fmla="*/ 9732330 w 12254000"/>
              <a:gd name="connsiteY227" fmla="*/ 2761037 h 2789588"/>
              <a:gd name="connisteX228" fmla="*/ 9660575 w 12254000"/>
              <a:gd name="connsiteY228" fmla="*/ 2761037 h 2789588"/>
              <a:gd name="connisteX229" fmla="*/ 9588185 w 12254000"/>
              <a:gd name="connsiteY229" fmla="*/ 2761037 h 2789588"/>
              <a:gd name="connisteX230" fmla="*/ 9516430 w 12254000"/>
              <a:gd name="connsiteY230" fmla="*/ 2761037 h 2789588"/>
              <a:gd name="connisteX231" fmla="*/ 9444040 w 12254000"/>
              <a:gd name="connsiteY231" fmla="*/ 2761037 h 2789588"/>
              <a:gd name="connisteX232" fmla="*/ 9372285 w 12254000"/>
              <a:gd name="connsiteY232" fmla="*/ 2761037 h 2789588"/>
              <a:gd name="connisteX233" fmla="*/ 9299895 w 12254000"/>
              <a:gd name="connsiteY233" fmla="*/ 2761037 h 2789588"/>
              <a:gd name="connisteX234" fmla="*/ 9228140 w 12254000"/>
              <a:gd name="connsiteY234" fmla="*/ 2750877 h 2789588"/>
              <a:gd name="connisteX235" fmla="*/ 9156385 w 12254000"/>
              <a:gd name="connsiteY235" fmla="*/ 2740717 h 2789588"/>
              <a:gd name="connisteX236" fmla="*/ 9083995 w 12254000"/>
              <a:gd name="connsiteY236" fmla="*/ 2709602 h 2789588"/>
              <a:gd name="connisteX237" fmla="*/ 9012240 w 12254000"/>
              <a:gd name="connsiteY237" fmla="*/ 2699442 h 2789588"/>
              <a:gd name="connisteX238" fmla="*/ 8939850 w 12254000"/>
              <a:gd name="connsiteY238" fmla="*/ 2678487 h 2789588"/>
              <a:gd name="connisteX239" fmla="*/ 8868095 w 12254000"/>
              <a:gd name="connsiteY239" fmla="*/ 2658167 h 2789588"/>
              <a:gd name="connisteX240" fmla="*/ 8796340 w 12254000"/>
              <a:gd name="connsiteY240" fmla="*/ 2637847 h 2789588"/>
              <a:gd name="connisteX241" fmla="*/ 8723950 w 12254000"/>
              <a:gd name="connsiteY241" fmla="*/ 2627052 h 2789588"/>
              <a:gd name="connisteX242" fmla="*/ 8652195 w 12254000"/>
              <a:gd name="connsiteY242" fmla="*/ 2616892 h 2789588"/>
              <a:gd name="connisteX243" fmla="*/ 8579805 w 12254000"/>
              <a:gd name="connsiteY243" fmla="*/ 2616892 h 2789588"/>
              <a:gd name="connisteX244" fmla="*/ 8508050 w 12254000"/>
              <a:gd name="connsiteY244" fmla="*/ 2616892 h 2789588"/>
              <a:gd name="connisteX245" fmla="*/ 8435660 w 12254000"/>
              <a:gd name="connsiteY245" fmla="*/ 2627052 h 2789588"/>
              <a:gd name="connisteX246" fmla="*/ 8363905 w 12254000"/>
              <a:gd name="connsiteY246" fmla="*/ 2648007 h 2789588"/>
              <a:gd name="connisteX247" fmla="*/ 8292150 w 12254000"/>
              <a:gd name="connsiteY247" fmla="*/ 2658167 h 2789588"/>
              <a:gd name="connisteX248" fmla="*/ 8219760 w 12254000"/>
              <a:gd name="connsiteY248" fmla="*/ 2668327 h 2789588"/>
              <a:gd name="connisteX249" fmla="*/ 8148005 w 12254000"/>
              <a:gd name="connsiteY249" fmla="*/ 2668327 h 2789588"/>
              <a:gd name="connisteX250" fmla="*/ 8075615 w 12254000"/>
              <a:gd name="connsiteY250" fmla="*/ 2668327 h 2789588"/>
              <a:gd name="connisteX251" fmla="*/ 8003860 w 12254000"/>
              <a:gd name="connsiteY251" fmla="*/ 2678487 h 2789588"/>
              <a:gd name="connisteX252" fmla="*/ 7932105 w 12254000"/>
              <a:gd name="connsiteY252" fmla="*/ 2699442 h 2789588"/>
              <a:gd name="connisteX253" fmla="*/ 7859715 w 12254000"/>
              <a:gd name="connsiteY253" fmla="*/ 2709602 h 2789588"/>
              <a:gd name="connisteX254" fmla="*/ 7787960 w 12254000"/>
              <a:gd name="connsiteY254" fmla="*/ 2719762 h 2789588"/>
              <a:gd name="connisteX255" fmla="*/ 7715570 w 12254000"/>
              <a:gd name="connsiteY255" fmla="*/ 2719762 h 2789588"/>
              <a:gd name="connisteX256" fmla="*/ 7643815 w 12254000"/>
              <a:gd name="connsiteY256" fmla="*/ 2730557 h 2789588"/>
              <a:gd name="connisteX257" fmla="*/ 7571425 w 12254000"/>
              <a:gd name="connsiteY257" fmla="*/ 2750877 h 2789588"/>
              <a:gd name="connisteX258" fmla="*/ 7499670 w 12254000"/>
              <a:gd name="connsiteY258" fmla="*/ 2750877 h 2789588"/>
              <a:gd name="connisteX259" fmla="*/ 7427915 w 12254000"/>
              <a:gd name="connsiteY259" fmla="*/ 2750877 h 2789588"/>
              <a:gd name="connisteX260" fmla="*/ 7355525 w 12254000"/>
              <a:gd name="connsiteY260" fmla="*/ 2750877 h 2789588"/>
              <a:gd name="connisteX261" fmla="*/ 7283770 w 12254000"/>
              <a:gd name="connsiteY261" fmla="*/ 2750877 h 2789588"/>
              <a:gd name="connisteX262" fmla="*/ 7211380 w 12254000"/>
              <a:gd name="connsiteY262" fmla="*/ 2750877 h 2789588"/>
              <a:gd name="connisteX263" fmla="*/ 7139625 w 12254000"/>
              <a:gd name="connsiteY263" fmla="*/ 2750877 h 2789588"/>
              <a:gd name="connisteX264" fmla="*/ 7067235 w 12254000"/>
              <a:gd name="connsiteY264" fmla="*/ 2740717 h 2789588"/>
              <a:gd name="connisteX265" fmla="*/ 6995480 w 12254000"/>
              <a:gd name="connsiteY265" fmla="*/ 2740717 h 2789588"/>
              <a:gd name="connisteX266" fmla="*/ 6923725 w 12254000"/>
              <a:gd name="connsiteY266" fmla="*/ 2730557 h 2789588"/>
              <a:gd name="connisteX267" fmla="*/ 6851335 w 12254000"/>
              <a:gd name="connsiteY267" fmla="*/ 2719762 h 2789588"/>
              <a:gd name="connisteX268" fmla="*/ 6779580 w 12254000"/>
              <a:gd name="connsiteY268" fmla="*/ 2719762 h 2789588"/>
              <a:gd name="connisteX269" fmla="*/ 6707190 w 12254000"/>
              <a:gd name="connsiteY269" fmla="*/ 2719762 h 2789588"/>
              <a:gd name="connisteX270" fmla="*/ 6635435 w 12254000"/>
              <a:gd name="connsiteY270" fmla="*/ 2719762 h 2789588"/>
              <a:gd name="connisteX271" fmla="*/ 6563680 w 12254000"/>
              <a:gd name="connsiteY271" fmla="*/ 2719762 h 2789588"/>
              <a:gd name="connisteX272" fmla="*/ 6491290 w 12254000"/>
              <a:gd name="connsiteY272" fmla="*/ 2719762 h 2789588"/>
              <a:gd name="connisteX273" fmla="*/ 6419535 w 12254000"/>
              <a:gd name="connsiteY273" fmla="*/ 2709602 h 2789588"/>
              <a:gd name="connisteX274" fmla="*/ 6347145 w 12254000"/>
              <a:gd name="connsiteY274" fmla="*/ 2689282 h 2789588"/>
              <a:gd name="connisteX275" fmla="*/ 6275390 w 12254000"/>
              <a:gd name="connsiteY275" fmla="*/ 2689282 h 2789588"/>
              <a:gd name="connisteX276" fmla="*/ 6203000 w 12254000"/>
              <a:gd name="connsiteY276" fmla="*/ 2689282 h 2789588"/>
              <a:gd name="connisteX277" fmla="*/ 6131245 w 12254000"/>
              <a:gd name="connsiteY277" fmla="*/ 2689282 h 2789588"/>
              <a:gd name="connisteX278" fmla="*/ 6059490 w 12254000"/>
              <a:gd name="connsiteY278" fmla="*/ 2689282 h 2789588"/>
              <a:gd name="connisteX279" fmla="*/ 5987100 w 12254000"/>
              <a:gd name="connsiteY279" fmla="*/ 2689282 h 2789588"/>
              <a:gd name="connisteX280" fmla="*/ 5915345 w 12254000"/>
              <a:gd name="connsiteY280" fmla="*/ 2689282 h 2789588"/>
              <a:gd name="connisteX281" fmla="*/ 5842955 w 12254000"/>
              <a:gd name="connsiteY281" fmla="*/ 2689282 h 2789588"/>
              <a:gd name="connisteX282" fmla="*/ 5771200 w 12254000"/>
              <a:gd name="connsiteY282" fmla="*/ 2689282 h 2789588"/>
              <a:gd name="connisteX283" fmla="*/ 5699445 w 12254000"/>
              <a:gd name="connsiteY283" fmla="*/ 2689282 h 2789588"/>
              <a:gd name="connisteX284" fmla="*/ 5627055 w 12254000"/>
              <a:gd name="connsiteY284" fmla="*/ 2689282 h 2789588"/>
              <a:gd name="connisteX285" fmla="*/ 5555300 w 12254000"/>
              <a:gd name="connsiteY285" fmla="*/ 2689282 h 2789588"/>
              <a:gd name="connisteX286" fmla="*/ 5482910 w 12254000"/>
              <a:gd name="connsiteY286" fmla="*/ 2689282 h 2789588"/>
              <a:gd name="connisteX287" fmla="*/ 5411155 w 12254000"/>
              <a:gd name="connsiteY287" fmla="*/ 2689282 h 2789588"/>
              <a:gd name="connisteX288" fmla="*/ 5338765 w 12254000"/>
              <a:gd name="connsiteY288" fmla="*/ 2689282 h 2789588"/>
              <a:gd name="connisteX289" fmla="*/ 5267010 w 12254000"/>
              <a:gd name="connsiteY289" fmla="*/ 2689282 h 2789588"/>
              <a:gd name="connisteX290" fmla="*/ 5195255 w 12254000"/>
              <a:gd name="connsiteY290" fmla="*/ 2709602 h 2789588"/>
              <a:gd name="connisteX291" fmla="*/ 5122865 w 12254000"/>
              <a:gd name="connsiteY291" fmla="*/ 2719762 h 2789588"/>
              <a:gd name="connisteX292" fmla="*/ 5040950 w 12254000"/>
              <a:gd name="connsiteY292" fmla="*/ 2719762 h 2789588"/>
              <a:gd name="connisteX293" fmla="*/ 4968560 w 12254000"/>
              <a:gd name="connsiteY293" fmla="*/ 2719762 h 2789588"/>
              <a:gd name="connisteX294" fmla="*/ 4896805 w 12254000"/>
              <a:gd name="connsiteY294" fmla="*/ 2719762 h 2789588"/>
              <a:gd name="connisteX295" fmla="*/ 4814255 w 12254000"/>
              <a:gd name="connsiteY295" fmla="*/ 2719762 h 2789588"/>
              <a:gd name="connisteX296" fmla="*/ 4742500 w 12254000"/>
              <a:gd name="connsiteY296" fmla="*/ 2719762 h 2789588"/>
              <a:gd name="connisteX297" fmla="*/ 4670110 w 12254000"/>
              <a:gd name="connsiteY297" fmla="*/ 2719762 h 2789588"/>
              <a:gd name="connisteX298" fmla="*/ 4598355 w 12254000"/>
              <a:gd name="connsiteY298" fmla="*/ 2719762 h 2789588"/>
              <a:gd name="connisteX299" fmla="*/ 4515805 w 12254000"/>
              <a:gd name="connsiteY299" fmla="*/ 2719762 h 2789588"/>
              <a:gd name="connisteX300" fmla="*/ 4444050 w 12254000"/>
              <a:gd name="connsiteY300" fmla="*/ 2730557 h 2789588"/>
              <a:gd name="connisteX301" fmla="*/ 4371660 w 12254000"/>
              <a:gd name="connsiteY301" fmla="*/ 2730557 h 2789588"/>
              <a:gd name="connisteX302" fmla="*/ 4299905 w 12254000"/>
              <a:gd name="connsiteY302" fmla="*/ 2719762 h 2789588"/>
              <a:gd name="connisteX303" fmla="*/ 4217355 w 12254000"/>
              <a:gd name="connsiteY303" fmla="*/ 2719762 h 2789588"/>
              <a:gd name="connisteX304" fmla="*/ 4145600 w 12254000"/>
              <a:gd name="connsiteY304" fmla="*/ 2730557 h 2789588"/>
              <a:gd name="connisteX305" fmla="*/ 4073845 w 12254000"/>
              <a:gd name="connsiteY305" fmla="*/ 2730557 h 2789588"/>
              <a:gd name="connisteX306" fmla="*/ 4001455 w 12254000"/>
              <a:gd name="connsiteY306" fmla="*/ 2730557 h 2789588"/>
              <a:gd name="connisteX307" fmla="*/ 3929700 w 12254000"/>
              <a:gd name="connsiteY307" fmla="*/ 2750877 h 2789588"/>
              <a:gd name="connisteX308" fmla="*/ 3857310 w 12254000"/>
              <a:gd name="connsiteY308" fmla="*/ 2730557 h 2789588"/>
              <a:gd name="connisteX309" fmla="*/ 3785555 w 12254000"/>
              <a:gd name="connsiteY309" fmla="*/ 2761037 h 2789588"/>
              <a:gd name="connisteX310" fmla="*/ 3713165 w 12254000"/>
              <a:gd name="connsiteY310" fmla="*/ 2771197 h 2789588"/>
              <a:gd name="connisteX311" fmla="*/ 3641410 w 12254000"/>
              <a:gd name="connsiteY311" fmla="*/ 2781992 h 2789588"/>
              <a:gd name="connisteX312" fmla="*/ 3569655 w 12254000"/>
              <a:gd name="connsiteY312" fmla="*/ 2781992 h 2789588"/>
              <a:gd name="connisteX313" fmla="*/ 3497265 w 12254000"/>
              <a:gd name="connsiteY313" fmla="*/ 2761037 h 2789588"/>
              <a:gd name="connisteX314" fmla="*/ 3425510 w 12254000"/>
              <a:gd name="connsiteY314" fmla="*/ 2730557 h 2789588"/>
              <a:gd name="connisteX315" fmla="*/ 3353120 w 12254000"/>
              <a:gd name="connsiteY315" fmla="*/ 2709602 h 2789588"/>
              <a:gd name="connisteX316" fmla="*/ 3281365 w 12254000"/>
              <a:gd name="connsiteY316" fmla="*/ 2678487 h 2789588"/>
              <a:gd name="connisteX317" fmla="*/ 3209610 w 12254000"/>
              <a:gd name="connsiteY317" fmla="*/ 2627052 h 2789588"/>
              <a:gd name="connisteX318" fmla="*/ 3137220 w 12254000"/>
              <a:gd name="connsiteY318" fmla="*/ 2616892 h 2789588"/>
              <a:gd name="connisteX319" fmla="*/ 3065465 w 12254000"/>
              <a:gd name="connsiteY319" fmla="*/ 2616892 h 2789588"/>
              <a:gd name="connisteX320" fmla="*/ 2982915 w 12254000"/>
              <a:gd name="connsiteY320" fmla="*/ 2586412 h 2789588"/>
              <a:gd name="connisteX321" fmla="*/ 2900365 w 12254000"/>
              <a:gd name="connsiteY321" fmla="*/ 2575617 h 2789588"/>
              <a:gd name="connisteX322" fmla="*/ 2828610 w 12254000"/>
              <a:gd name="connsiteY322" fmla="*/ 2575617 h 2789588"/>
              <a:gd name="connisteX323" fmla="*/ 2756855 w 12254000"/>
              <a:gd name="connsiteY323" fmla="*/ 2586412 h 2789588"/>
              <a:gd name="connisteX324" fmla="*/ 2684465 w 12254000"/>
              <a:gd name="connsiteY324" fmla="*/ 2596572 h 2789588"/>
              <a:gd name="connisteX325" fmla="*/ 2612710 w 12254000"/>
              <a:gd name="connsiteY325" fmla="*/ 2606732 h 2789588"/>
              <a:gd name="connisteX326" fmla="*/ 2540320 w 12254000"/>
              <a:gd name="connsiteY326" fmla="*/ 2616892 h 2789588"/>
              <a:gd name="connisteX327" fmla="*/ 2468565 w 12254000"/>
              <a:gd name="connsiteY327" fmla="*/ 2616892 h 2789588"/>
              <a:gd name="connisteX328" fmla="*/ 2396810 w 12254000"/>
              <a:gd name="connsiteY328" fmla="*/ 2616892 h 2789588"/>
              <a:gd name="connisteX329" fmla="*/ 2324420 w 12254000"/>
              <a:gd name="connsiteY329" fmla="*/ 2637847 h 2789588"/>
              <a:gd name="connisteX330" fmla="*/ 2252665 w 12254000"/>
              <a:gd name="connsiteY330" fmla="*/ 2658167 h 2789588"/>
              <a:gd name="connisteX331" fmla="*/ 2180275 w 12254000"/>
              <a:gd name="connsiteY331" fmla="*/ 2637847 h 2789588"/>
              <a:gd name="connisteX332" fmla="*/ 2108520 w 12254000"/>
              <a:gd name="connsiteY332" fmla="*/ 2648007 h 2789588"/>
              <a:gd name="connisteX333" fmla="*/ 2036130 w 12254000"/>
              <a:gd name="connsiteY333" fmla="*/ 2627052 h 2789588"/>
              <a:gd name="connisteX334" fmla="*/ 1964375 w 12254000"/>
              <a:gd name="connsiteY334" fmla="*/ 2616892 h 2789588"/>
              <a:gd name="connisteX335" fmla="*/ 1892620 w 12254000"/>
              <a:gd name="connsiteY335" fmla="*/ 2606732 h 2789588"/>
              <a:gd name="connisteX336" fmla="*/ 1820230 w 12254000"/>
              <a:gd name="connsiteY336" fmla="*/ 2586412 h 2789588"/>
              <a:gd name="connisteX337" fmla="*/ 1748475 w 12254000"/>
              <a:gd name="connsiteY337" fmla="*/ 2596572 h 2789588"/>
              <a:gd name="connisteX338" fmla="*/ 1676085 w 12254000"/>
              <a:gd name="connsiteY338" fmla="*/ 2596572 h 2789588"/>
              <a:gd name="connisteX339" fmla="*/ 1604330 w 12254000"/>
              <a:gd name="connsiteY339" fmla="*/ 2606732 h 2789588"/>
              <a:gd name="connisteX340" fmla="*/ 1532575 w 12254000"/>
              <a:gd name="connsiteY340" fmla="*/ 2627052 h 2789588"/>
              <a:gd name="connisteX341" fmla="*/ 1460185 w 12254000"/>
              <a:gd name="connsiteY341" fmla="*/ 2637847 h 2789588"/>
              <a:gd name="connisteX342" fmla="*/ 1388430 w 12254000"/>
              <a:gd name="connsiteY342" fmla="*/ 2648007 h 2789588"/>
              <a:gd name="connisteX343" fmla="*/ 1316040 w 12254000"/>
              <a:gd name="connsiteY343" fmla="*/ 2658167 h 2789588"/>
              <a:gd name="connisteX344" fmla="*/ 1244285 w 12254000"/>
              <a:gd name="connsiteY344" fmla="*/ 2678487 h 2789588"/>
              <a:gd name="connisteX345" fmla="*/ 1171895 w 12254000"/>
              <a:gd name="connsiteY345" fmla="*/ 2678487 h 2789588"/>
              <a:gd name="connisteX346" fmla="*/ 1100140 w 12254000"/>
              <a:gd name="connsiteY346" fmla="*/ 2678487 h 2789588"/>
              <a:gd name="connisteX347" fmla="*/ 1028385 w 12254000"/>
              <a:gd name="connsiteY347" fmla="*/ 2689282 h 2789588"/>
              <a:gd name="connisteX348" fmla="*/ 955995 w 12254000"/>
              <a:gd name="connsiteY348" fmla="*/ 2689282 h 2789588"/>
              <a:gd name="connisteX349" fmla="*/ 884240 w 12254000"/>
              <a:gd name="connsiteY349" fmla="*/ 2678487 h 2789588"/>
              <a:gd name="connisteX350" fmla="*/ 811850 w 12254000"/>
              <a:gd name="connsiteY350" fmla="*/ 2678487 h 2789588"/>
              <a:gd name="connisteX351" fmla="*/ 740095 w 12254000"/>
              <a:gd name="connsiteY351" fmla="*/ 2668327 h 2789588"/>
              <a:gd name="connisteX352" fmla="*/ 668340 w 12254000"/>
              <a:gd name="connsiteY352" fmla="*/ 2606732 h 2789588"/>
              <a:gd name="connisteX353" fmla="*/ 595950 w 12254000"/>
              <a:gd name="connsiteY353" fmla="*/ 2606732 h 2789588"/>
              <a:gd name="connisteX354" fmla="*/ 524195 w 12254000"/>
              <a:gd name="connsiteY354" fmla="*/ 2606732 h 2789588"/>
              <a:gd name="connisteX355" fmla="*/ 451805 w 12254000"/>
              <a:gd name="connsiteY355" fmla="*/ 2627052 h 2789588"/>
              <a:gd name="connisteX356" fmla="*/ 380050 w 12254000"/>
              <a:gd name="connsiteY356" fmla="*/ 2627052 h 2789588"/>
              <a:gd name="connisteX357" fmla="*/ 307660 w 12254000"/>
              <a:gd name="connsiteY357" fmla="*/ 2648007 h 2789588"/>
              <a:gd name="connisteX358" fmla="*/ 235905 w 12254000"/>
              <a:gd name="connsiteY358" fmla="*/ 2637847 h 2789588"/>
              <a:gd name="connisteX359" fmla="*/ 164150 w 12254000"/>
              <a:gd name="connsiteY359" fmla="*/ 2637847 h 2789588"/>
              <a:gd name="connisteX360" fmla="*/ 184470 w 12254000"/>
              <a:gd name="connsiteY360" fmla="*/ 2565457 h 2789588"/>
              <a:gd name="connisteX361" fmla="*/ 164150 w 12254000"/>
              <a:gd name="connsiteY361" fmla="*/ 2493702 h 2789588"/>
              <a:gd name="connisteX362" fmla="*/ 112715 w 12254000"/>
              <a:gd name="connsiteY362" fmla="*/ 2421312 h 2789588"/>
              <a:gd name="connisteX363" fmla="*/ 71440 w 12254000"/>
              <a:gd name="connsiteY363" fmla="*/ 2349557 h 2789588"/>
              <a:gd name="connisteX364" fmla="*/ 41595 w 12254000"/>
              <a:gd name="connsiteY364" fmla="*/ 2277802 h 2789588"/>
              <a:gd name="connisteX365" fmla="*/ 320 w 12254000"/>
              <a:gd name="connsiteY365" fmla="*/ 2205412 h 2789588"/>
              <a:gd name="connisteX366" fmla="*/ 61280 w 12254000"/>
              <a:gd name="connsiteY366" fmla="*/ 2133657 h 2789588"/>
              <a:gd name="connisteX367" fmla="*/ 81600 w 12254000"/>
              <a:gd name="connsiteY367" fmla="*/ 2061267 h 2789588"/>
              <a:gd name="connisteX368" fmla="*/ 91760 w 12254000"/>
              <a:gd name="connsiteY368" fmla="*/ 1989512 h 2789588"/>
              <a:gd name="connisteX369" fmla="*/ 71440 w 12254000"/>
              <a:gd name="connsiteY369" fmla="*/ 1917757 h 2789588"/>
              <a:gd name="connisteX370" fmla="*/ 81600 w 12254000"/>
              <a:gd name="connsiteY370" fmla="*/ 1845367 h 2789588"/>
              <a:gd name="connisteX371" fmla="*/ 71440 w 12254000"/>
              <a:gd name="connsiteY371" fmla="*/ 1773612 h 2789588"/>
              <a:gd name="connisteX372" fmla="*/ 81600 w 12254000"/>
              <a:gd name="connsiteY372" fmla="*/ 1701222 h 2789588"/>
              <a:gd name="connisteX373" fmla="*/ 81600 w 12254000"/>
              <a:gd name="connsiteY373" fmla="*/ 1629467 h 2789588"/>
              <a:gd name="connisteX374" fmla="*/ 101920 w 12254000"/>
              <a:gd name="connsiteY374" fmla="*/ 1557077 h 2789588"/>
              <a:gd name="connisteX375" fmla="*/ 101920 w 12254000"/>
              <a:gd name="connsiteY375" fmla="*/ 1485322 h 2789588"/>
              <a:gd name="connisteX376" fmla="*/ 112715 w 12254000"/>
              <a:gd name="connsiteY376" fmla="*/ 1413567 h 2789588"/>
              <a:gd name="connisteX377" fmla="*/ 143195 w 12254000"/>
              <a:gd name="connsiteY377" fmla="*/ 1341177 h 2789588"/>
              <a:gd name="connisteX378" fmla="*/ 184470 w 12254000"/>
              <a:gd name="connsiteY378" fmla="*/ 1269422 h 2789588"/>
              <a:gd name="connisteX379" fmla="*/ 184470 w 12254000"/>
              <a:gd name="connsiteY379" fmla="*/ 1197032 h 2789588"/>
              <a:gd name="connisteX380" fmla="*/ 164150 w 12254000"/>
              <a:gd name="connsiteY380" fmla="*/ 1125277 h 2789588"/>
              <a:gd name="connisteX381" fmla="*/ 153355 w 12254000"/>
              <a:gd name="connsiteY381" fmla="*/ 1052887 h 2789588"/>
              <a:gd name="connisteX382" fmla="*/ 91760 w 12254000"/>
              <a:gd name="connsiteY382" fmla="*/ 981132 h 2789588"/>
              <a:gd name="connisteX383" fmla="*/ 21275 w 12254000"/>
              <a:gd name="connsiteY383" fmla="*/ 929697 h 278958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  <a:cxn ang="0">
                <a:pos x="connisteX269" y="connsiteY269"/>
              </a:cxn>
              <a:cxn ang="0">
                <a:pos x="connisteX270" y="connsiteY270"/>
              </a:cxn>
              <a:cxn ang="0">
                <a:pos x="connisteX271" y="connsiteY271"/>
              </a:cxn>
              <a:cxn ang="0">
                <a:pos x="connisteX272" y="connsiteY272"/>
              </a:cxn>
              <a:cxn ang="0">
                <a:pos x="connisteX273" y="connsiteY273"/>
              </a:cxn>
              <a:cxn ang="0">
                <a:pos x="connisteX274" y="connsiteY274"/>
              </a:cxn>
              <a:cxn ang="0">
                <a:pos x="connisteX275" y="connsiteY275"/>
              </a:cxn>
              <a:cxn ang="0">
                <a:pos x="connisteX276" y="connsiteY276"/>
              </a:cxn>
              <a:cxn ang="0">
                <a:pos x="connisteX277" y="connsiteY277"/>
              </a:cxn>
              <a:cxn ang="0">
                <a:pos x="connisteX278" y="connsiteY278"/>
              </a:cxn>
              <a:cxn ang="0">
                <a:pos x="connisteX279" y="connsiteY279"/>
              </a:cxn>
              <a:cxn ang="0">
                <a:pos x="connisteX280" y="connsiteY280"/>
              </a:cxn>
              <a:cxn ang="0">
                <a:pos x="connisteX281" y="connsiteY281"/>
              </a:cxn>
              <a:cxn ang="0">
                <a:pos x="connisteX282" y="connsiteY282"/>
              </a:cxn>
              <a:cxn ang="0">
                <a:pos x="connisteX283" y="connsiteY283"/>
              </a:cxn>
              <a:cxn ang="0">
                <a:pos x="connisteX284" y="connsiteY284"/>
              </a:cxn>
              <a:cxn ang="0">
                <a:pos x="connisteX285" y="connsiteY285"/>
              </a:cxn>
              <a:cxn ang="0">
                <a:pos x="connisteX286" y="connsiteY286"/>
              </a:cxn>
              <a:cxn ang="0">
                <a:pos x="connisteX287" y="connsiteY287"/>
              </a:cxn>
              <a:cxn ang="0">
                <a:pos x="connisteX288" y="connsiteY288"/>
              </a:cxn>
              <a:cxn ang="0">
                <a:pos x="connisteX289" y="connsiteY289"/>
              </a:cxn>
              <a:cxn ang="0">
                <a:pos x="connisteX290" y="connsiteY290"/>
              </a:cxn>
              <a:cxn ang="0">
                <a:pos x="connisteX291" y="connsiteY291"/>
              </a:cxn>
              <a:cxn ang="0">
                <a:pos x="connisteX292" y="connsiteY292"/>
              </a:cxn>
              <a:cxn ang="0">
                <a:pos x="connisteX293" y="connsiteY293"/>
              </a:cxn>
              <a:cxn ang="0">
                <a:pos x="connisteX294" y="connsiteY294"/>
              </a:cxn>
              <a:cxn ang="0">
                <a:pos x="connisteX295" y="connsiteY295"/>
              </a:cxn>
              <a:cxn ang="0">
                <a:pos x="connisteX296" y="connsiteY296"/>
              </a:cxn>
              <a:cxn ang="0">
                <a:pos x="connisteX297" y="connsiteY297"/>
              </a:cxn>
              <a:cxn ang="0">
                <a:pos x="connisteX298" y="connsiteY298"/>
              </a:cxn>
              <a:cxn ang="0">
                <a:pos x="connisteX299" y="connsiteY299"/>
              </a:cxn>
              <a:cxn ang="0">
                <a:pos x="connisteX300" y="connsiteY300"/>
              </a:cxn>
              <a:cxn ang="0">
                <a:pos x="connisteX301" y="connsiteY301"/>
              </a:cxn>
              <a:cxn ang="0">
                <a:pos x="connisteX302" y="connsiteY302"/>
              </a:cxn>
              <a:cxn ang="0">
                <a:pos x="connisteX303" y="connsiteY303"/>
              </a:cxn>
              <a:cxn ang="0">
                <a:pos x="connisteX304" y="connsiteY304"/>
              </a:cxn>
              <a:cxn ang="0">
                <a:pos x="connisteX305" y="connsiteY305"/>
              </a:cxn>
              <a:cxn ang="0">
                <a:pos x="connisteX306" y="connsiteY306"/>
              </a:cxn>
              <a:cxn ang="0">
                <a:pos x="connisteX307" y="connsiteY307"/>
              </a:cxn>
              <a:cxn ang="0">
                <a:pos x="connisteX308" y="connsiteY308"/>
              </a:cxn>
              <a:cxn ang="0">
                <a:pos x="connisteX309" y="connsiteY309"/>
              </a:cxn>
              <a:cxn ang="0">
                <a:pos x="connisteX310" y="connsiteY310"/>
              </a:cxn>
              <a:cxn ang="0">
                <a:pos x="connisteX311" y="connsiteY311"/>
              </a:cxn>
              <a:cxn ang="0">
                <a:pos x="connisteX312" y="connsiteY312"/>
              </a:cxn>
              <a:cxn ang="0">
                <a:pos x="connisteX313" y="connsiteY313"/>
              </a:cxn>
              <a:cxn ang="0">
                <a:pos x="connisteX314" y="connsiteY314"/>
              </a:cxn>
              <a:cxn ang="0">
                <a:pos x="connisteX315" y="connsiteY315"/>
              </a:cxn>
              <a:cxn ang="0">
                <a:pos x="connisteX316" y="connsiteY316"/>
              </a:cxn>
              <a:cxn ang="0">
                <a:pos x="connisteX317" y="connsiteY317"/>
              </a:cxn>
              <a:cxn ang="0">
                <a:pos x="connisteX318" y="connsiteY318"/>
              </a:cxn>
              <a:cxn ang="0">
                <a:pos x="connisteX319" y="connsiteY319"/>
              </a:cxn>
              <a:cxn ang="0">
                <a:pos x="connisteX320" y="connsiteY320"/>
              </a:cxn>
              <a:cxn ang="0">
                <a:pos x="connisteX321" y="connsiteY321"/>
              </a:cxn>
              <a:cxn ang="0">
                <a:pos x="connisteX322" y="connsiteY322"/>
              </a:cxn>
              <a:cxn ang="0">
                <a:pos x="connisteX323" y="connsiteY323"/>
              </a:cxn>
              <a:cxn ang="0">
                <a:pos x="connisteX324" y="connsiteY324"/>
              </a:cxn>
              <a:cxn ang="0">
                <a:pos x="connisteX325" y="connsiteY325"/>
              </a:cxn>
              <a:cxn ang="0">
                <a:pos x="connisteX326" y="connsiteY326"/>
              </a:cxn>
              <a:cxn ang="0">
                <a:pos x="connisteX327" y="connsiteY327"/>
              </a:cxn>
              <a:cxn ang="0">
                <a:pos x="connisteX328" y="connsiteY328"/>
              </a:cxn>
              <a:cxn ang="0">
                <a:pos x="connisteX329" y="connsiteY329"/>
              </a:cxn>
              <a:cxn ang="0">
                <a:pos x="connisteX330" y="connsiteY330"/>
              </a:cxn>
              <a:cxn ang="0">
                <a:pos x="connisteX331" y="connsiteY331"/>
              </a:cxn>
              <a:cxn ang="0">
                <a:pos x="connisteX332" y="connsiteY332"/>
              </a:cxn>
              <a:cxn ang="0">
                <a:pos x="connisteX333" y="connsiteY333"/>
              </a:cxn>
              <a:cxn ang="0">
                <a:pos x="connisteX334" y="connsiteY334"/>
              </a:cxn>
              <a:cxn ang="0">
                <a:pos x="connisteX335" y="connsiteY335"/>
              </a:cxn>
              <a:cxn ang="0">
                <a:pos x="connisteX336" y="connsiteY336"/>
              </a:cxn>
              <a:cxn ang="0">
                <a:pos x="connisteX337" y="connsiteY337"/>
              </a:cxn>
              <a:cxn ang="0">
                <a:pos x="connisteX338" y="connsiteY338"/>
              </a:cxn>
              <a:cxn ang="0">
                <a:pos x="connisteX339" y="connsiteY339"/>
              </a:cxn>
              <a:cxn ang="0">
                <a:pos x="connisteX340" y="connsiteY340"/>
              </a:cxn>
              <a:cxn ang="0">
                <a:pos x="connisteX341" y="connsiteY341"/>
              </a:cxn>
              <a:cxn ang="0">
                <a:pos x="connisteX342" y="connsiteY342"/>
              </a:cxn>
              <a:cxn ang="0">
                <a:pos x="connisteX343" y="connsiteY343"/>
              </a:cxn>
              <a:cxn ang="0">
                <a:pos x="connisteX344" y="connsiteY344"/>
              </a:cxn>
              <a:cxn ang="0">
                <a:pos x="connisteX345" y="connsiteY345"/>
              </a:cxn>
              <a:cxn ang="0">
                <a:pos x="connisteX346" y="connsiteY346"/>
              </a:cxn>
              <a:cxn ang="0">
                <a:pos x="connisteX347" y="connsiteY347"/>
              </a:cxn>
              <a:cxn ang="0">
                <a:pos x="connisteX348" y="connsiteY348"/>
              </a:cxn>
              <a:cxn ang="0">
                <a:pos x="connisteX349" y="connsiteY349"/>
              </a:cxn>
              <a:cxn ang="0">
                <a:pos x="connisteX350" y="connsiteY350"/>
              </a:cxn>
              <a:cxn ang="0">
                <a:pos x="connisteX351" y="connsiteY351"/>
              </a:cxn>
              <a:cxn ang="0">
                <a:pos x="connisteX352" y="connsiteY352"/>
              </a:cxn>
              <a:cxn ang="0">
                <a:pos x="connisteX353" y="connsiteY353"/>
              </a:cxn>
              <a:cxn ang="0">
                <a:pos x="connisteX354" y="connsiteY354"/>
              </a:cxn>
              <a:cxn ang="0">
                <a:pos x="connisteX355" y="connsiteY355"/>
              </a:cxn>
              <a:cxn ang="0">
                <a:pos x="connisteX356" y="connsiteY356"/>
              </a:cxn>
              <a:cxn ang="0">
                <a:pos x="connisteX357" y="connsiteY357"/>
              </a:cxn>
              <a:cxn ang="0">
                <a:pos x="connisteX358" y="connsiteY358"/>
              </a:cxn>
              <a:cxn ang="0">
                <a:pos x="connisteX359" y="connsiteY359"/>
              </a:cxn>
              <a:cxn ang="0">
                <a:pos x="connisteX360" y="connsiteY360"/>
              </a:cxn>
              <a:cxn ang="0">
                <a:pos x="connisteX361" y="connsiteY361"/>
              </a:cxn>
              <a:cxn ang="0">
                <a:pos x="connisteX362" y="connsiteY362"/>
              </a:cxn>
              <a:cxn ang="0">
                <a:pos x="connisteX363" y="connsiteY363"/>
              </a:cxn>
              <a:cxn ang="0">
                <a:pos x="connisteX364" y="connsiteY364"/>
              </a:cxn>
              <a:cxn ang="0">
                <a:pos x="connisteX365" y="connsiteY365"/>
              </a:cxn>
              <a:cxn ang="0">
                <a:pos x="connisteX366" y="connsiteY366"/>
              </a:cxn>
              <a:cxn ang="0">
                <a:pos x="connisteX367" y="connsiteY367"/>
              </a:cxn>
              <a:cxn ang="0">
                <a:pos x="connisteX368" y="connsiteY368"/>
              </a:cxn>
              <a:cxn ang="0">
                <a:pos x="connisteX369" y="connsiteY369"/>
              </a:cxn>
              <a:cxn ang="0">
                <a:pos x="connisteX370" y="connsiteY370"/>
              </a:cxn>
              <a:cxn ang="0">
                <a:pos x="connisteX371" y="connsiteY371"/>
              </a:cxn>
              <a:cxn ang="0">
                <a:pos x="connisteX372" y="connsiteY372"/>
              </a:cxn>
              <a:cxn ang="0">
                <a:pos x="connisteX373" y="connsiteY373"/>
              </a:cxn>
              <a:cxn ang="0">
                <a:pos x="connisteX374" y="connsiteY374"/>
              </a:cxn>
              <a:cxn ang="0">
                <a:pos x="connisteX375" y="connsiteY375"/>
              </a:cxn>
              <a:cxn ang="0">
                <a:pos x="connisteX376" y="connsiteY376"/>
              </a:cxn>
              <a:cxn ang="0">
                <a:pos x="connisteX377" y="connsiteY377"/>
              </a:cxn>
              <a:cxn ang="0">
                <a:pos x="connisteX378" y="connsiteY378"/>
              </a:cxn>
              <a:cxn ang="0">
                <a:pos x="connisteX379" y="connsiteY379"/>
              </a:cxn>
              <a:cxn ang="0">
                <a:pos x="connisteX380" y="connsiteY380"/>
              </a:cxn>
              <a:cxn ang="0">
                <a:pos x="connisteX381" y="connsiteY381"/>
              </a:cxn>
              <a:cxn ang="0">
                <a:pos x="connisteX382" y="connsiteY382"/>
              </a:cxn>
              <a:cxn ang="0">
                <a:pos x="connisteX383" y="connsiteY383"/>
              </a:cxn>
            </a:cxnLst>
            <a:rect l="l" t="t" r="r" b="b"/>
            <a:pathLst>
              <a:path w="12254001" h="2789589">
                <a:moveTo>
                  <a:pt x="61281" y="919538"/>
                </a:moveTo>
                <a:cubicBezTo>
                  <a:pt x="73981" y="919538"/>
                  <a:pt x="104461" y="919538"/>
                  <a:pt x="133036" y="919538"/>
                </a:cubicBezTo>
                <a:cubicBezTo>
                  <a:pt x="161611" y="919538"/>
                  <a:pt x="176216" y="919538"/>
                  <a:pt x="204791" y="919538"/>
                </a:cubicBezTo>
                <a:cubicBezTo>
                  <a:pt x="233366" y="919538"/>
                  <a:pt x="248606" y="923983"/>
                  <a:pt x="277181" y="919538"/>
                </a:cubicBezTo>
                <a:cubicBezTo>
                  <a:pt x="305756" y="915093"/>
                  <a:pt x="320361" y="906838"/>
                  <a:pt x="348936" y="898583"/>
                </a:cubicBezTo>
                <a:cubicBezTo>
                  <a:pt x="377511" y="890328"/>
                  <a:pt x="392751" y="884613"/>
                  <a:pt x="421326" y="878263"/>
                </a:cubicBezTo>
                <a:cubicBezTo>
                  <a:pt x="449901" y="871913"/>
                  <a:pt x="464506" y="874453"/>
                  <a:pt x="493081" y="868103"/>
                </a:cubicBezTo>
                <a:cubicBezTo>
                  <a:pt x="521656" y="861753"/>
                  <a:pt x="536261" y="857308"/>
                  <a:pt x="564836" y="847148"/>
                </a:cubicBezTo>
                <a:cubicBezTo>
                  <a:pt x="593411" y="836988"/>
                  <a:pt x="608651" y="826828"/>
                  <a:pt x="637226" y="816668"/>
                </a:cubicBezTo>
                <a:cubicBezTo>
                  <a:pt x="665801" y="806508"/>
                  <a:pt x="680406" y="807778"/>
                  <a:pt x="708981" y="795713"/>
                </a:cubicBezTo>
                <a:cubicBezTo>
                  <a:pt x="737556" y="783648"/>
                  <a:pt x="756606" y="777933"/>
                  <a:pt x="781371" y="755073"/>
                </a:cubicBezTo>
                <a:cubicBezTo>
                  <a:pt x="806136" y="732213"/>
                  <a:pt x="808041" y="701098"/>
                  <a:pt x="832806" y="682683"/>
                </a:cubicBezTo>
                <a:cubicBezTo>
                  <a:pt x="857571" y="664268"/>
                  <a:pt x="875986" y="678873"/>
                  <a:pt x="904561" y="662363"/>
                </a:cubicBezTo>
                <a:cubicBezTo>
                  <a:pt x="933136" y="645853"/>
                  <a:pt x="948376" y="623628"/>
                  <a:pt x="976951" y="600768"/>
                </a:cubicBezTo>
                <a:cubicBezTo>
                  <a:pt x="1005526" y="577908"/>
                  <a:pt x="1028386" y="574098"/>
                  <a:pt x="1048706" y="549333"/>
                </a:cubicBezTo>
                <a:cubicBezTo>
                  <a:pt x="1069026" y="524568"/>
                  <a:pt x="1061406" y="505518"/>
                  <a:pt x="1079821" y="476943"/>
                </a:cubicBezTo>
                <a:cubicBezTo>
                  <a:pt x="1098236" y="448368"/>
                  <a:pt x="1118556" y="433763"/>
                  <a:pt x="1141416" y="405188"/>
                </a:cubicBezTo>
                <a:cubicBezTo>
                  <a:pt x="1164276" y="376613"/>
                  <a:pt x="1174436" y="361373"/>
                  <a:pt x="1192851" y="332798"/>
                </a:cubicBezTo>
                <a:cubicBezTo>
                  <a:pt x="1211266" y="304223"/>
                  <a:pt x="1219521" y="289618"/>
                  <a:pt x="1234126" y="261043"/>
                </a:cubicBezTo>
                <a:cubicBezTo>
                  <a:pt x="1248731" y="232468"/>
                  <a:pt x="1244286" y="215323"/>
                  <a:pt x="1264606" y="188653"/>
                </a:cubicBezTo>
                <a:cubicBezTo>
                  <a:pt x="1284926" y="161983"/>
                  <a:pt x="1310326" y="153728"/>
                  <a:pt x="1336996" y="127058"/>
                </a:cubicBezTo>
                <a:cubicBezTo>
                  <a:pt x="1363666" y="100388"/>
                  <a:pt x="1371921" y="75623"/>
                  <a:pt x="1398591" y="55303"/>
                </a:cubicBezTo>
                <a:cubicBezTo>
                  <a:pt x="1425261" y="34983"/>
                  <a:pt x="1441771" y="34348"/>
                  <a:pt x="1470346" y="24188"/>
                </a:cubicBezTo>
                <a:cubicBezTo>
                  <a:pt x="1498921" y="14028"/>
                  <a:pt x="1514161" y="7678"/>
                  <a:pt x="1542736" y="3868"/>
                </a:cubicBezTo>
                <a:cubicBezTo>
                  <a:pt x="1571311" y="58"/>
                  <a:pt x="1585916" y="-2482"/>
                  <a:pt x="1614491" y="3868"/>
                </a:cubicBezTo>
                <a:cubicBezTo>
                  <a:pt x="1643066" y="10218"/>
                  <a:pt x="1658306" y="19743"/>
                  <a:pt x="1686881" y="34348"/>
                </a:cubicBezTo>
                <a:cubicBezTo>
                  <a:pt x="1715456" y="48953"/>
                  <a:pt x="1730061" y="55303"/>
                  <a:pt x="1758636" y="75623"/>
                </a:cubicBezTo>
                <a:cubicBezTo>
                  <a:pt x="1787211" y="95943"/>
                  <a:pt x="1810071" y="110548"/>
                  <a:pt x="1830391" y="137218"/>
                </a:cubicBezTo>
                <a:cubicBezTo>
                  <a:pt x="1850711" y="163888"/>
                  <a:pt x="1841186" y="184843"/>
                  <a:pt x="1861506" y="209608"/>
                </a:cubicBezTo>
                <a:cubicBezTo>
                  <a:pt x="1881826" y="234373"/>
                  <a:pt x="1912941" y="236278"/>
                  <a:pt x="1933261" y="261043"/>
                </a:cubicBezTo>
                <a:cubicBezTo>
                  <a:pt x="1953581" y="285808"/>
                  <a:pt x="1951676" y="304223"/>
                  <a:pt x="1964376" y="332798"/>
                </a:cubicBezTo>
                <a:cubicBezTo>
                  <a:pt x="1977076" y="361373"/>
                  <a:pt x="1978981" y="376613"/>
                  <a:pt x="1995491" y="405188"/>
                </a:cubicBezTo>
                <a:cubicBezTo>
                  <a:pt x="2012001" y="433763"/>
                  <a:pt x="2026606" y="448368"/>
                  <a:pt x="2046926" y="476943"/>
                </a:cubicBezTo>
                <a:cubicBezTo>
                  <a:pt x="2067246" y="505518"/>
                  <a:pt x="2079946" y="520758"/>
                  <a:pt x="2098361" y="549333"/>
                </a:cubicBezTo>
                <a:cubicBezTo>
                  <a:pt x="2116776" y="577908"/>
                  <a:pt x="2116141" y="594418"/>
                  <a:pt x="2139001" y="621088"/>
                </a:cubicBezTo>
                <a:cubicBezTo>
                  <a:pt x="2161861" y="647758"/>
                  <a:pt x="2182816" y="657918"/>
                  <a:pt x="2211391" y="682683"/>
                </a:cubicBezTo>
                <a:cubicBezTo>
                  <a:pt x="2239966" y="707448"/>
                  <a:pt x="2252031" y="723958"/>
                  <a:pt x="2283146" y="744278"/>
                </a:cubicBezTo>
                <a:cubicBezTo>
                  <a:pt x="2314261" y="764598"/>
                  <a:pt x="2334581" y="770948"/>
                  <a:pt x="2365696" y="785553"/>
                </a:cubicBezTo>
                <a:cubicBezTo>
                  <a:pt x="2396811" y="800158"/>
                  <a:pt x="2408876" y="804603"/>
                  <a:pt x="2437451" y="816668"/>
                </a:cubicBezTo>
                <a:cubicBezTo>
                  <a:pt x="2466026" y="828733"/>
                  <a:pt x="2481266" y="835083"/>
                  <a:pt x="2509841" y="847148"/>
                </a:cubicBezTo>
                <a:cubicBezTo>
                  <a:pt x="2538416" y="859213"/>
                  <a:pt x="2553021" y="865563"/>
                  <a:pt x="2581596" y="878263"/>
                </a:cubicBezTo>
                <a:cubicBezTo>
                  <a:pt x="2610171" y="890963"/>
                  <a:pt x="2625411" y="894773"/>
                  <a:pt x="2653986" y="909378"/>
                </a:cubicBezTo>
                <a:cubicBezTo>
                  <a:pt x="2682561" y="923983"/>
                  <a:pt x="2697166" y="935413"/>
                  <a:pt x="2725741" y="950018"/>
                </a:cubicBezTo>
                <a:cubicBezTo>
                  <a:pt x="2754316" y="964623"/>
                  <a:pt x="2768921" y="970973"/>
                  <a:pt x="2797496" y="981133"/>
                </a:cubicBezTo>
                <a:cubicBezTo>
                  <a:pt x="2826071" y="991293"/>
                  <a:pt x="2841311" y="993198"/>
                  <a:pt x="2869886" y="1001453"/>
                </a:cubicBezTo>
                <a:cubicBezTo>
                  <a:pt x="2898461" y="1009708"/>
                  <a:pt x="2913066" y="1016058"/>
                  <a:pt x="2941641" y="1022408"/>
                </a:cubicBezTo>
                <a:cubicBezTo>
                  <a:pt x="2970216" y="1028758"/>
                  <a:pt x="2985456" y="1026218"/>
                  <a:pt x="3014031" y="1032568"/>
                </a:cubicBezTo>
                <a:cubicBezTo>
                  <a:pt x="3042606" y="1038918"/>
                  <a:pt x="3057211" y="1046538"/>
                  <a:pt x="3085786" y="1052888"/>
                </a:cubicBezTo>
                <a:cubicBezTo>
                  <a:pt x="3114361" y="1059238"/>
                  <a:pt x="3129601" y="1059238"/>
                  <a:pt x="3158176" y="1063683"/>
                </a:cubicBezTo>
                <a:cubicBezTo>
                  <a:pt x="3186751" y="1068128"/>
                  <a:pt x="3201356" y="1071938"/>
                  <a:pt x="3229931" y="1073843"/>
                </a:cubicBezTo>
                <a:cubicBezTo>
                  <a:pt x="3258506" y="1075748"/>
                  <a:pt x="3273111" y="1073843"/>
                  <a:pt x="3301686" y="1073843"/>
                </a:cubicBezTo>
                <a:cubicBezTo>
                  <a:pt x="3330261" y="1073843"/>
                  <a:pt x="3345501" y="1073843"/>
                  <a:pt x="3374076" y="1073843"/>
                </a:cubicBezTo>
                <a:cubicBezTo>
                  <a:pt x="3402651" y="1073843"/>
                  <a:pt x="3417256" y="1075748"/>
                  <a:pt x="3445831" y="1073843"/>
                </a:cubicBezTo>
                <a:cubicBezTo>
                  <a:pt x="3474406" y="1071938"/>
                  <a:pt x="3489646" y="1075748"/>
                  <a:pt x="3518221" y="1063683"/>
                </a:cubicBezTo>
                <a:cubicBezTo>
                  <a:pt x="3546796" y="1051618"/>
                  <a:pt x="3565211" y="1037013"/>
                  <a:pt x="3589976" y="1012248"/>
                </a:cubicBezTo>
                <a:cubicBezTo>
                  <a:pt x="3614741" y="987483"/>
                  <a:pt x="3616646" y="964623"/>
                  <a:pt x="3641411" y="939858"/>
                </a:cubicBezTo>
                <a:cubicBezTo>
                  <a:pt x="3666176" y="915093"/>
                  <a:pt x="3684591" y="906838"/>
                  <a:pt x="3713166" y="888423"/>
                </a:cubicBezTo>
                <a:cubicBezTo>
                  <a:pt x="3741741" y="870008"/>
                  <a:pt x="3756981" y="863658"/>
                  <a:pt x="3785556" y="847148"/>
                </a:cubicBezTo>
                <a:cubicBezTo>
                  <a:pt x="3814131" y="830638"/>
                  <a:pt x="3828736" y="816668"/>
                  <a:pt x="3857311" y="806508"/>
                </a:cubicBezTo>
                <a:cubicBezTo>
                  <a:pt x="3885886" y="796348"/>
                  <a:pt x="3901126" y="800158"/>
                  <a:pt x="3929701" y="795713"/>
                </a:cubicBezTo>
                <a:cubicBezTo>
                  <a:pt x="3958276" y="791268"/>
                  <a:pt x="3972881" y="787458"/>
                  <a:pt x="4001456" y="785553"/>
                </a:cubicBezTo>
                <a:cubicBezTo>
                  <a:pt x="4030031" y="783648"/>
                  <a:pt x="4045271" y="797618"/>
                  <a:pt x="4073846" y="785553"/>
                </a:cubicBezTo>
                <a:cubicBezTo>
                  <a:pt x="4102421" y="773488"/>
                  <a:pt x="4117026" y="744278"/>
                  <a:pt x="4145601" y="723958"/>
                </a:cubicBezTo>
                <a:cubicBezTo>
                  <a:pt x="4174176" y="703638"/>
                  <a:pt x="4188781" y="682683"/>
                  <a:pt x="4217356" y="682683"/>
                </a:cubicBezTo>
                <a:cubicBezTo>
                  <a:pt x="4245931" y="682683"/>
                  <a:pt x="4263076" y="701098"/>
                  <a:pt x="4289746" y="723958"/>
                </a:cubicBezTo>
                <a:cubicBezTo>
                  <a:pt x="4316416" y="746818"/>
                  <a:pt x="4326576" y="767138"/>
                  <a:pt x="4351341" y="795713"/>
                </a:cubicBezTo>
                <a:cubicBezTo>
                  <a:pt x="4376106" y="824288"/>
                  <a:pt x="4386266" y="843338"/>
                  <a:pt x="4412936" y="868103"/>
                </a:cubicBezTo>
                <a:cubicBezTo>
                  <a:pt x="4439606" y="892868"/>
                  <a:pt x="4456751" y="899218"/>
                  <a:pt x="4485326" y="919538"/>
                </a:cubicBezTo>
                <a:cubicBezTo>
                  <a:pt x="4513901" y="939858"/>
                  <a:pt x="4528506" y="950653"/>
                  <a:pt x="4557081" y="970973"/>
                </a:cubicBezTo>
                <a:cubicBezTo>
                  <a:pt x="4585656" y="991293"/>
                  <a:pt x="4600261" y="1002088"/>
                  <a:pt x="4628836" y="1022408"/>
                </a:cubicBezTo>
                <a:cubicBezTo>
                  <a:pt x="4657411" y="1042728"/>
                  <a:pt x="4672651" y="1061778"/>
                  <a:pt x="4701226" y="1073843"/>
                </a:cubicBezTo>
                <a:cubicBezTo>
                  <a:pt x="4729801" y="1085908"/>
                  <a:pt x="4744406" y="1082098"/>
                  <a:pt x="4772981" y="1084003"/>
                </a:cubicBezTo>
                <a:cubicBezTo>
                  <a:pt x="4801556" y="1085908"/>
                  <a:pt x="4816796" y="1084003"/>
                  <a:pt x="4845371" y="1084003"/>
                </a:cubicBezTo>
                <a:cubicBezTo>
                  <a:pt x="4873946" y="1084003"/>
                  <a:pt x="4888551" y="1082098"/>
                  <a:pt x="4917126" y="1084003"/>
                </a:cubicBezTo>
                <a:cubicBezTo>
                  <a:pt x="4945701" y="1085908"/>
                  <a:pt x="4960941" y="1087813"/>
                  <a:pt x="4989516" y="1094163"/>
                </a:cubicBezTo>
                <a:cubicBezTo>
                  <a:pt x="5018091" y="1100513"/>
                  <a:pt x="5032696" y="1106863"/>
                  <a:pt x="5061271" y="1115118"/>
                </a:cubicBezTo>
                <a:cubicBezTo>
                  <a:pt x="5089846" y="1123373"/>
                  <a:pt x="5104451" y="1127183"/>
                  <a:pt x="5133026" y="1135438"/>
                </a:cubicBezTo>
                <a:cubicBezTo>
                  <a:pt x="5161601" y="1143693"/>
                  <a:pt x="5176841" y="1141788"/>
                  <a:pt x="5205416" y="1156393"/>
                </a:cubicBezTo>
                <a:cubicBezTo>
                  <a:pt x="5233991" y="1170998"/>
                  <a:pt x="5248596" y="1183063"/>
                  <a:pt x="5277171" y="1207828"/>
                </a:cubicBezTo>
                <a:cubicBezTo>
                  <a:pt x="5305746" y="1232593"/>
                  <a:pt x="5322891" y="1251008"/>
                  <a:pt x="5349561" y="1279583"/>
                </a:cubicBezTo>
                <a:cubicBezTo>
                  <a:pt x="5376231" y="1308158"/>
                  <a:pt x="5388296" y="1322763"/>
                  <a:pt x="5411156" y="1351338"/>
                </a:cubicBezTo>
                <a:cubicBezTo>
                  <a:pt x="5434016" y="1379913"/>
                  <a:pt x="5446081" y="1395153"/>
                  <a:pt x="5462591" y="1423728"/>
                </a:cubicBezTo>
                <a:cubicBezTo>
                  <a:pt x="5479101" y="1452303"/>
                  <a:pt x="5475291" y="1466908"/>
                  <a:pt x="5493706" y="1495483"/>
                </a:cubicBezTo>
                <a:cubicBezTo>
                  <a:pt x="5512121" y="1524058"/>
                  <a:pt x="5528631" y="1545013"/>
                  <a:pt x="5555301" y="1567873"/>
                </a:cubicBezTo>
                <a:cubicBezTo>
                  <a:pt x="5581971" y="1590733"/>
                  <a:pt x="5595941" y="1596448"/>
                  <a:pt x="5627056" y="1608513"/>
                </a:cubicBezTo>
                <a:cubicBezTo>
                  <a:pt x="5658171" y="1620578"/>
                  <a:pt x="5678491" y="1623118"/>
                  <a:pt x="5709606" y="1629468"/>
                </a:cubicBezTo>
                <a:cubicBezTo>
                  <a:pt x="5740721" y="1635818"/>
                  <a:pt x="5752786" y="1631373"/>
                  <a:pt x="5781361" y="1639628"/>
                </a:cubicBezTo>
                <a:cubicBezTo>
                  <a:pt x="5809936" y="1647883"/>
                  <a:pt x="5825176" y="1664393"/>
                  <a:pt x="5853751" y="1670743"/>
                </a:cubicBezTo>
                <a:cubicBezTo>
                  <a:pt x="5882326" y="1677093"/>
                  <a:pt x="5896931" y="1670743"/>
                  <a:pt x="5925506" y="1670743"/>
                </a:cubicBezTo>
                <a:cubicBezTo>
                  <a:pt x="5954081" y="1670743"/>
                  <a:pt x="5968686" y="1670743"/>
                  <a:pt x="5997261" y="1670743"/>
                </a:cubicBezTo>
                <a:cubicBezTo>
                  <a:pt x="6025836" y="1670743"/>
                  <a:pt x="6041076" y="1668838"/>
                  <a:pt x="6069651" y="1670743"/>
                </a:cubicBezTo>
                <a:cubicBezTo>
                  <a:pt x="6098226" y="1672648"/>
                  <a:pt x="6112831" y="1678998"/>
                  <a:pt x="6141406" y="1680903"/>
                </a:cubicBezTo>
                <a:cubicBezTo>
                  <a:pt x="6169981" y="1682808"/>
                  <a:pt x="6185221" y="1680903"/>
                  <a:pt x="6213796" y="1680903"/>
                </a:cubicBezTo>
                <a:cubicBezTo>
                  <a:pt x="6242371" y="1680903"/>
                  <a:pt x="6256976" y="1682808"/>
                  <a:pt x="6285551" y="1680903"/>
                </a:cubicBezTo>
                <a:cubicBezTo>
                  <a:pt x="6314126" y="1678998"/>
                  <a:pt x="6329366" y="1675188"/>
                  <a:pt x="6357941" y="1670743"/>
                </a:cubicBezTo>
                <a:cubicBezTo>
                  <a:pt x="6386516" y="1666298"/>
                  <a:pt x="6401121" y="1668203"/>
                  <a:pt x="6429696" y="1659948"/>
                </a:cubicBezTo>
                <a:cubicBezTo>
                  <a:pt x="6458271" y="1651693"/>
                  <a:pt x="6472876" y="1637723"/>
                  <a:pt x="6501451" y="1629468"/>
                </a:cubicBezTo>
                <a:cubicBezTo>
                  <a:pt x="6530026" y="1621213"/>
                  <a:pt x="6545266" y="1627563"/>
                  <a:pt x="6573841" y="1619308"/>
                </a:cubicBezTo>
                <a:cubicBezTo>
                  <a:pt x="6602416" y="1611053"/>
                  <a:pt x="6617021" y="1600893"/>
                  <a:pt x="6645596" y="1588193"/>
                </a:cubicBezTo>
                <a:cubicBezTo>
                  <a:pt x="6674171" y="1575493"/>
                  <a:pt x="6689411" y="1550728"/>
                  <a:pt x="6717986" y="1557078"/>
                </a:cubicBezTo>
                <a:cubicBezTo>
                  <a:pt x="6746561" y="1563428"/>
                  <a:pt x="6769421" y="1592638"/>
                  <a:pt x="6789741" y="1619308"/>
                </a:cubicBezTo>
                <a:cubicBezTo>
                  <a:pt x="6810061" y="1645978"/>
                  <a:pt x="6804346" y="1662488"/>
                  <a:pt x="6820856" y="1691063"/>
                </a:cubicBezTo>
                <a:cubicBezTo>
                  <a:pt x="6837366" y="1719638"/>
                  <a:pt x="6849431" y="1734243"/>
                  <a:pt x="6872291" y="1762818"/>
                </a:cubicBezTo>
                <a:cubicBezTo>
                  <a:pt x="6895151" y="1791393"/>
                  <a:pt x="6909121" y="1806633"/>
                  <a:pt x="6933886" y="1835208"/>
                </a:cubicBezTo>
                <a:cubicBezTo>
                  <a:pt x="6958651" y="1863783"/>
                  <a:pt x="6968811" y="1880293"/>
                  <a:pt x="6995481" y="1906963"/>
                </a:cubicBezTo>
                <a:cubicBezTo>
                  <a:pt x="7022151" y="1933633"/>
                  <a:pt x="7038661" y="1948873"/>
                  <a:pt x="7067236" y="1969193"/>
                </a:cubicBezTo>
                <a:cubicBezTo>
                  <a:pt x="7095811" y="1989513"/>
                  <a:pt x="7111051" y="1993323"/>
                  <a:pt x="7139626" y="2009833"/>
                </a:cubicBezTo>
                <a:cubicBezTo>
                  <a:pt x="7168201" y="2026343"/>
                  <a:pt x="7182806" y="2038408"/>
                  <a:pt x="7211381" y="2051108"/>
                </a:cubicBezTo>
                <a:cubicBezTo>
                  <a:pt x="7239956" y="2063808"/>
                  <a:pt x="7255196" y="2065713"/>
                  <a:pt x="7283771" y="2072063"/>
                </a:cubicBezTo>
                <a:cubicBezTo>
                  <a:pt x="7312346" y="2078413"/>
                  <a:pt x="7326951" y="2075873"/>
                  <a:pt x="7355526" y="2082223"/>
                </a:cubicBezTo>
                <a:cubicBezTo>
                  <a:pt x="7384101" y="2088573"/>
                  <a:pt x="7399341" y="2096193"/>
                  <a:pt x="7427916" y="2102543"/>
                </a:cubicBezTo>
                <a:cubicBezTo>
                  <a:pt x="7456491" y="2108893"/>
                  <a:pt x="7471096" y="2110798"/>
                  <a:pt x="7499671" y="2112703"/>
                </a:cubicBezTo>
                <a:cubicBezTo>
                  <a:pt x="7528246" y="2114608"/>
                  <a:pt x="7542851" y="2112703"/>
                  <a:pt x="7571426" y="2112703"/>
                </a:cubicBezTo>
                <a:cubicBezTo>
                  <a:pt x="7600001" y="2112703"/>
                  <a:pt x="7615241" y="2119053"/>
                  <a:pt x="7643816" y="2112703"/>
                </a:cubicBezTo>
                <a:cubicBezTo>
                  <a:pt x="7672391" y="2106353"/>
                  <a:pt x="7686996" y="2100638"/>
                  <a:pt x="7715571" y="2082223"/>
                </a:cubicBezTo>
                <a:cubicBezTo>
                  <a:pt x="7744146" y="2063808"/>
                  <a:pt x="7769546" y="2047298"/>
                  <a:pt x="7787961" y="2020628"/>
                </a:cubicBezTo>
                <a:cubicBezTo>
                  <a:pt x="7806376" y="1993958"/>
                  <a:pt x="7798121" y="1976813"/>
                  <a:pt x="7808281" y="1948238"/>
                </a:cubicBezTo>
                <a:cubicBezTo>
                  <a:pt x="7818441" y="1919663"/>
                  <a:pt x="7824791" y="1905058"/>
                  <a:pt x="7839396" y="1876483"/>
                </a:cubicBezTo>
                <a:cubicBezTo>
                  <a:pt x="7854001" y="1847908"/>
                  <a:pt x="7859716" y="1832668"/>
                  <a:pt x="7880036" y="1804093"/>
                </a:cubicBezTo>
                <a:cubicBezTo>
                  <a:pt x="7900356" y="1775518"/>
                  <a:pt x="7925756" y="1760913"/>
                  <a:pt x="7942266" y="1732338"/>
                </a:cubicBezTo>
                <a:cubicBezTo>
                  <a:pt x="7958776" y="1703763"/>
                  <a:pt x="7954331" y="1688523"/>
                  <a:pt x="7962586" y="1659948"/>
                </a:cubicBezTo>
                <a:cubicBezTo>
                  <a:pt x="7970841" y="1631373"/>
                  <a:pt x="7968936" y="1616768"/>
                  <a:pt x="7983541" y="1588193"/>
                </a:cubicBezTo>
                <a:cubicBezTo>
                  <a:pt x="7998146" y="1559618"/>
                  <a:pt x="8014656" y="1545013"/>
                  <a:pt x="8034976" y="1516438"/>
                </a:cubicBezTo>
                <a:cubicBezTo>
                  <a:pt x="8055296" y="1487863"/>
                  <a:pt x="8069901" y="1472623"/>
                  <a:pt x="8086411" y="1444048"/>
                </a:cubicBezTo>
                <a:cubicBezTo>
                  <a:pt x="8102921" y="1415473"/>
                  <a:pt x="8096571" y="1398963"/>
                  <a:pt x="8116891" y="1372293"/>
                </a:cubicBezTo>
                <a:cubicBezTo>
                  <a:pt x="8137211" y="1345623"/>
                  <a:pt x="8164516" y="1337368"/>
                  <a:pt x="8189281" y="1310698"/>
                </a:cubicBezTo>
                <a:cubicBezTo>
                  <a:pt x="8214046" y="1284028"/>
                  <a:pt x="8215951" y="1248468"/>
                  <a:pt x="8240716" y="1238308"/>
                </a:cubicBezTo>
                <a:cubicBezTo>
                  <a:pt x="8265481" y="1228148"/>
                  <a:pt x="8283896" y="1240848"/>
                  <a:pt x="8312471" y="1259263"/>
                </a:cubicBezTo>
                <a:cubicBezTo>
                  <a:pt x="8341046" y="1277678"/>
                  <a:pt x="8361366" y="1302443"/>
                  <a:pt x="8384226" y="1331018"/>
                </a:cubicBezTo>
                <a:cubicBezTo>
                  <a:pt x="8407086" y="1359593"/>
                  <a:pt x="8408991" y="1374198"/>
                  <a:pt x="8425501" y="1402773"/>
                </a:cubicBezTo>
                <a:cubicBezTo>
                  <a:pt x="8442011" y="1431348"/>
                  <a:pt x="8452171" y="1446588"/>
                  <a:pt x="8466776" y="1475163"/>
                </a:cubicBezTo>
                <a:cubicBezTo>
                  <a:pt x="8481381" y="1503738"/>
                  <a:pt x="8483286" y="1518343"/>
                  <a:pt x="8497891" y="1546918"/>
                </a:cubicBezTo>
                <a:cubicBezTo>
                  <a:pt x="8512496" y="1575493"/>
                  <a:pt x="8526466" y="1590733"/>
                  <a:pt x="8538531" y="1619308"/>
                </a:cubicBezTo>
                <a:cubicBezTo>
                  <a:pt x="8550596" y="1647883"/>
                  <a:pt x="8546786" y="1662488"/>
                  <a:pt x="8559486" y="1691063"/>
                </a:cubicBezTo>
                <a:cubicBezTo>
                  <a:pt x="8572186" y="1719638"/>
                  <a:pt x="8588696" y="1734243"/>
                  <a:pt x="8600761" y="1762818"/>
                </a:cubicBezTo>
                <a:cubicBezTo>
                  <a:pt x="8612826" y="1791393"/>
                  <a:pt x="8606476" y="1806633"/>
                  <a:pt x="8621081" y="1835208"/>
                </a:cubicBezTo>
                <a:cubicBezTo>
                  <a:pt x="8635686" y="1863783"/>
                  <a:pt x="8652196" y="1878388"/>
                  <a:pt x="8672516" y="1906963"/>
                </a:cubicBezTo>
                <a:cubicBezTo>
                  <a:pt x="8692836" y="1935538"/>
                  <a:pt x="8709346" y="1950778"/>
                  <a:pt x="8723951" y="1979353"/>
                </a:cubicBezTo>
                <a:cubicBezTo>
                  <a:pt x="8738556" y="2007928"/>
                  <a:pt x="8728396" y="2022533"/>
                  <a:pt x="8744906" y="2051108"/>
                </a:cubicBezTo>
                <a:cubicBezTo>
                  <a:pt x="8761416" y="2079683"/>
                  <a:pt x="8786181" y="2094923"/>
                  <a:pt x="8806501" y="2123498"/>
                </a:cubicBezTo>
                <a:cubicBezTo>
                  <a:pt x="8826821" y="2152073"/>
                  <a:pt x="8827456" y="2166678"/>
                  <a:pt x="8847776" y="2195253"/>
                </a:cubicBezTo>
                <a:cubicBezTo>
                  <a:pt x="8868096" y="2223828"/>
                  <a:pt x="8882701" y="2238433"/>
                  <a:pt x="8909371" y="2267008"/>
                </a:cubicBezTo>
                <a:cubicBezTo>
                  <a:pt x="8936041" y="2295583"/>
                  <a:pt x="8952551" y="2314633"/>
                  <a:pt x="8981126" y="2339398"/>
                </a:cubicBezTo>
                <a:cubicBezTo>
                  <a:pt x="9009701" y="2364163"/>
                  <a:pt x="9028751" y="2366068"/>
                  <a:pt x="9053516" y="2390833"/>
                </a:cubicBezTo>
                <a:cubicBezTo>
                  <a:pt x="9078281" y="2415598"/>
                  <a:pt x="9080186" y="2439728"/>
                  <a:pt x="9104951" y="2462588"/>
                </a:cubicBezTo>
                <a:cubicBezTo>
                  <a:pt x="9129716" y="2485448"/>
                  <a:pt x="9148131" y="2485448"/>
                  <a:pt x="9176706" y="2503863"/>
                </a:cubicBezTo>
                <a:cubicBezTo>
                  <a:pt x="9205281" y="2522278"/>
                  <a:pt x="9219886" y="2545138"/>
                  <a:pt x="9248461" y="2555298"/>
                </a:cubicBezTo>
                <a:cubicBezTo>
                  <a:pt x="9277036" y="2565458"/>
                  <a:pt x="9292276" y="2555298"/>
                  <a:pt x="9320851" y="2555298"/>
                </a:cubicBezTo>
                <a:cubicBezTo>
                  <a:pt x="9349426" y="2555298"/>
                  <a:pt x="9364031" y="2555298"/>
                  <a:pt x="9392606" y="2555298"/>
                </a:cubicBezTo>
                <a:cubicBezTo>
                  <a:pt x="9421181" y="2555298"/>
                  <a:pt x="9436421" y="2555298"/>
                  <a:pt x="9464996" y="2555298"/>
                </a:cubicBezTo>
                <a:cubicBezTo>
                  <a:pt x="9493571" y="2555298"/>
                  <a:pt x="9508176" y="2559108"/>
                  <a:pt x="9536751" y="2555298"/>
                </a:cubicBezTo>
                <a:cubicBezTo>
                  <a:pt x="9565326" y="2551488"/>
                  <a:pt x="9580566" y="2538788"/>
                  <a:pt x="9609141" y="2534978"/>
                </a:cubicBezTo>
                <a:cubicBezTo>
                  <a:pt x="9637716" y="2531168"/>
                  <a:pt x="9652321" y="2534978"/>
                  <a:pt x="9680896" y="2534978"/>
                </a:cubicBezTo>
                <a:cubicBezTo>
                  <a:pt x="9709471" y="2534978"/>
                  <a:pt x="9724076" y="2539423"/>
                  <a:pt x="9752651" y="2534978"/>
                </a:cubicBezTo>
                <a:cubicBezTo>
                  <a:pt x="9781226" y="2530533"/>
                  <a:pt x="9796466" y="2524183"/>
                  <a:pt x="9825041" y="2514023"/>
                </a:cubicBezTo>
                <a:cubicBezTo>
                  <a:pt x="9853616" y="2503863"/>
                  <a:pt x="9868221" y="2495608"/>
                  <a:pt x="9896796" y="2483543"/>
                </a:cubicBezTo>
                <a:cubicBezTo>
                  <a:pt x="9925371" y="2471478"/>
                  <a:pt x="9940611" y="2458778"/>
                  <a:pt x="9969186" y="2452428"/>
                </a:cubicBezTo>
                <a:cubicBezTo>
                  <a:pt x="9997761" y="2446078"/>
                  <a:pt x="10012366" y="2452428"/>
                  <a:pt x="10040941" y="2452428"/>
                </a:cubicBezTo>
                <a:cubicBezTo>
                  <a:pt x="10069516" y="2452428"/>
                  <a:pt x="10084121" y="2450523"/>
                  <a:pt x="10112696" y="2452428"/>
                </a:cubicBezTo>
                <a:cubicBezTo>
                  <a:pt x="10141271" y="2454333"/>
                  <a:pt x="10156511" y="2456238"/>
                  <a:pt x="10185086" y="2462588"/>
                </a:cubicBezTo>
                <a:cubicBezTo>
                  <a:pt x="10213661" y="2468938"/>
                  <a:pt x="10228266" y="2479098"/>
                  <a:pt x="10256841" y="2483543"/>
                </a:cubicBezTo>
                <a:cubicBezTo>
                  <a:pt x="10285416" y="2487988"/>
                  <a:pt x="10300656" y="2483543"/>
                  <a:pt x="10329231" y="2483543"/>
                </a:cubicBezTo>
                <a:cubicBezTo>
                  <a:pt x="10357806" y="2483543"/>
                  <a:pt x="10369871" y="2483543"/>
                  <a:pt x="10400986" y="2483543"/>
                </a:cubicBezTo>
                <a:cubicBezTo>
                  <a:pt x="10432101" y="2483543"/>
                  <a:pt x="10452421" y="2483543"/>
                  <a:pt x="10483536" y="2483543"/>
                </a:cubicBezTo>
                <a:cubicBezTo>
                  <a:pt x="10514651" y="2483543"/>
                  <a:pt x="10526716" y="2483543"/>
                  <a:pt x="10555291" y="2483543"/>
                </a:cubicBezTo>
                <a:cubicBezTo>
                  <a:pt x="10583866" y="2483543"/>
                  <a:pt x="10599106" y="2485448"/>
                  <a:pt x="10627681" y="2483543"/>
                </a:cubicBezTo>
                <a:cubicBezTo>
                  <a:pt x="10656256" y="2481638"/>
                  <a:pt x="10670861" y="2477193"/>
                  <a:pt x="10699436" y="2472748"/>
                </a:cubicBezTo>
                <a:cubicBezTo>
                  <a:pt x="10728011" y="2468303"/>
                  <a:pt x="10742616" y="2466398"/>
                  <a:pt x="10771191" y="2462588"/>
                </a:cubicBezTo>
                <a:cubicBezTo>
                  <a:pt x="10799766" y="2458778"/>
                  <a:pt x="10815006" y="2454333"/>
                  <a:pt x="10843581" y="2452428"/>
                </a:cubicBezTo>
                <a:cubicBezTo>
                  <a:pt x="10872156" y="2450523"/>
                  <a:pt x="10886761" y="2456238"/>
                  <a:pt x="10915336" y="2452428"/>
                </a:cubicBezTo>
                <a:cubicBezTo>
                  <a:pt x="10943911" y="2448618"/>
                  <a:pt x="10959151" y="2442268"/>
                  <a:pt x="10987726" y="2432108"/>
                </a:cubicBezTo>
                <a:cubicBezTo>
                  <a:pt x="11016301" y="2421948"/>
                  <a:pt x="11030906" y="2413693"/>
                  <a:pt x="11059481" y="2400993"/>
                </a:cubicBezTo>
                <a:cubicBezTo>
                  <a:pt x="11088056" y="2388293"/>
                  <a:pt x="11102661" y="2384483"/>
                  <a:pt x="11131236" y="2369878"/>
                </a:cubicBezTo>
                <a:cubicBezTo>
                  <a:pt x="11159811" y="2355273"/>
                  <a:pt x="11175051" y="2339398"/>
                  <a:pt x="11203626" y="2329238"/>
                </a:cubicBezTo>
                <a:cubicBezTo>
                  <a:pt x="11232201" y="2319078"/>
                  <a:pt x="11246806" y="2320348"/>
                  <a:pt x="11275381" y="2318443"/>
                </a:cubicBezTo>
                <a:cubicBezTo>
                  <a:pt x="11303956" y="2316538"/>
                  <a:pt x="11319196" y="2318443"/>
                  <a:pt x="11347771" y="2318443"/>
                </a:cubicBezTo>
                <a:cubicBezTo>
                  <a:pt x="11376346" y="2318443"/>
                  <a:pt x="11388411" y="2320348"/>
                  <a:pt x="11419526" y="2318443"/>
                </a:cubicBezTo>
                <a:cubicBezTo>
                  <a:pt x="11450641" y="2316538"/>
                  <a:pt x="11469056" y="2310188"/>
                  <a:pt x="11502076" y="2308283"/>
                </a:cubicBezTo>
                <a:cubicBezTo>
                  <a:pt x="11535096" y="2306378"/>
                  <a:pt x="11552876" y="2308283"/>
                  <a:pt x="11583991" y="2308283"/>
                </a:cubicBezTo>
                <a:cubicBezTo>
                  <a:pt x="11615106" y="2308283"/>
                  <a:pt x="11627806" y="2312093"/>
                  <a:pt x="11656381" y="2308283"/>
                </a:cubicBezTo>
                <a:cubicBezTo>
                  <a:pt x="11684956" y="2304473"/>
                  <a:pt x="11699561" y="2298123"/>
                  <a:pt x="11728136" y="2287963"/>
                </a:cubicBezTo>
                <a:cubicBezTo>
                  <a:pt x="11756711" y="2277803"/>
                  <a:pt x="11771951" y="2268913"/>
                  <a:pt x="11800526" y="2256848"/>
                </a:cubicBezTo>
                <a:cubicBezTo>
                  <a:pt x="11829101" y="2244783"/>
                  <a:pt x="11843706" y="2232718"/>
                  <a:pt x="11872281" y="2226368"/>
                </a:cubicBezTo>
                <a:cubicBezTo>
                  <a:pt x="11900856" y="2220018"/>
                  <a:pt x="11915461" y="2216208"/>
                  <a:pt x="11944036" y="2226368"/>
                </a:cubicBezTo>
                <a:cubicBezTo>
                  <a:pt x="11972611" y="2236528"/>
                  <a:pt x="11987851" y="2254943"/>
                  <a:pt x="12016426" y="2277803"/>
                </a:cubicBezTo>
                <a:cubicBezTo>
                  <a:pt x="12045001" y="2300663"/>
                  <a:pt x="12059606" y="2324793"/>
                  <a:pt x="12088181" y="2339398"/>
                </a:cubicBezTo>
                <a:cubicBezTo>
                  <a:pt x="12116756" y="2354003"/>
                  <a:pt x="12140251" y="2333048"/>
                  <a:pt x="12160571" y="2349558"/>
                </a:cubicBezTo>
                <a:cubicBezTo>
                  <a:pt x="12180891" y="2366068"/>
                  <a:pt x="12187241" y="2392738"/>
                  <a:pt x="12191051" y="2421313"/>
                </a:cubicBezTo>
                <a:cubicBezTo>
                  <a:pt x="12194861" y="2449888"/>
                  <a:pt x="12182796" y="2465128"/>
                  <a:pt x="12180891" y="2493703"/>
                </a:cubicBezTo>
                <a:cubicBezTo>
                  <a:pt x="12178986" y="2522278"/>
                  <a:pt x="12176446" y="2536883"/>
                  <a:pt x="12180891" y="2565458"/>
                </a:cubicBezTo>
                <a:cubicBezTo>
                  <a:pt x="12185336" y="2594033"/>
                  <a:pt x="12195496" y="2609273"/>
                  <a:pt x="12201846" y="2637848"/>
                </a:cubicBezTo>
                <a:cubicBezTo>
                  <a:pt x="12208196" y="2666423"/>
                  <a:pt x="12201846" y="2681028"/>
                  <a:pt x="12212006" y="2709603"/>
                </a:cubicBezTo>
                <a:cubicBezTo>
                  <a:pt x="12222166" y="2738178"/>
                  <a:pt x="12259631" y="2767388"/>
                  <a:pt x="12253281" y="2781993"/>
                </a:cubicBezTo>
                <a:cubicBezTo>
                  <a:pt x="12246931" y="2796598"/>
                  <a:pt x="12209466" y="2786438"/>
                  <a:pt x="12180891" y="2781993"/>
                </a:cubicBezTo>
                <a:cubicBezTo>
                  <a:pt x="12152316" y="2777548"/>
                  <a:pt x="12137711" y="2769293"/>
                  <a:pt x="12109136" y="2761038"/>
                </a:cubicBezTo>
                <a:cubicBezTo>
                  <a:pt x="12080561" y="2752783"/>
                  <a:pt x="12065321" y="2748973"/>
                  <a:pt x="12036746" y="2740718"/>
                </a:cubicBezTo>
                <a:cubicBezTo>
                  <a:pt x="12008171" y="2732463"/>
                  <a:pt x="11993566" y="2728018"/>
                  <a:pt x="11964991" y="2719763"/>
                </a:cubicBezTo>
                <a:cubicBezTo>
                  <a:pt x="11936416" y="2711508"/>
                  <a:pt x="11921176" y="2703253"/>
                  <a:pt x="11892601" y="2699443"/>
                </a:cubicBezTo>
                <a:cubicBezTo>
                  <a:pt x="11864026" y="2695633"/>
                  <a:pt x="11849421" y="2699443"/>
                  <a:pt x="11820846" y="2699443"/>
                </a:cubicBezTo>
                <a:cubicBezTo>
                  <a:pt x="11792271" y="2699443"/>
                  <a:pt x="11777666" y="2701348"/>
                  <a:pt x="11749091" y="2699443"/>
                </a:cubicBezTo>
                <a:cubicBezTo>
                  <a:pt x="11720516" y="2697538"/>
                  <a:pt x="11705276" y="2691188"/>
                  <a:pt x="11676701" y="2689283"/>
                </a:cubicBezTo>
                <a:cubicBezTo>
                  <a:pt x="11648126" y="2687378"/>
                  <a:pt x="11633521" y="2689283"/>
                  <a:pt x="11604946" y="2689283"/>
                </a:cubicBezTo>
                <a:cubicBezTo>
                  <a:pt x="11576371" y="2689283"/>
                  <a:pt x="11561131" y="2689283"/>
                  <a:pt x="11532556" y="2689283"/>
                </a:cubicBezTo>
                <a:cubicBezTo>
                  <a:pt x="11503981" y="2689283"/>
                  <a:pt x="11489376" y="2687378"/>
                  <a:pt x="11460801" y="2689283"/>
                </a:cubicBezTo>
                <a:cubicBezTo>
                  <a:pt x="11432226" y="2691188"/>
                  <a:pt x="11417621" y="2695633"/>
                  <a:pt x="11389046" y="2699443"/>
                </a:cubicBezTo>
                <a:cubicBezTo>
                  <a:pt x="11360471" y="2703253"/>
                  <a:pt x="11345231" y="2703253"/>
                  <a:pt x="11316656" y="2709603"/>
                </a:cubicBezTo>
                <a:cubicBezTo>
                  <a:pt x="11288081" y="2715953"/>
                  <a:pt x="11273476" y="2726113"/>
                  <a:pt x="11244901" y="2730558"/>
                </a:cubicBezTo>
                <a:cubicBezTo>
                  <a:pt x="11216326" y="2735003"/>
                  <a:pt x="11201086" y="2730558"/>
                  <a:pt x="11172511" y="2730558"/>
                </a:cubicBezTo>
                <a:cubicBezTo>
                  <a:pt x="11143936" y="2730558"/>
                  <a:pt x="11129331" y="2730558"/>
                  <a:pt x="11100756" y="2730558"/>
                </a:cubicBezTo>
                <a:cubicBezTo>
                  <a:pt x="11072181" y="2730558"/>
                  <a:pt x="11056941" y="2730558"/>
                  <a:pt x="11028366" y="2730558"/>
                </a:cubicBezTo>
                <a:cubicBezTo>
                  <a:pt x="10999791" y="2730558"/>
                  <a:pt x="10985186" y="2730558"/>
                  <a:pt x="10956611" y="2730558"/>
                </a:cubicBezTo>
                <a:cubicBezTo>
                  <a:pt x="10928036" y="2730558"/>
                  <a:pt x="10913431" y="2730558"/>
                  <a:pt x="10884856" y="2730558"/>
                </a:cubicBezTo>
                <a:cubicBezTo>
                  <a:pt x="10856281" y="2730558"/>
                  <a:pt x="10841041" y="2730558"/>
                  <a:pt x="10812466" y="2730558"/>
                </a:cubicBezTo>
                <a:cubicBezTo>
                  <a:pt x="10783891" y="2730558"/>
                  <a:pt x="10769286" y="2730558"/>
                  <a:pt x="10740711" y="2730558"/>
                </a:cubicBezTo>
                <a:cubicBezTo>
                  <a:pt x="10712136" y="2730558"/>
                  <a:pt x="10696896" y="2730558"/>
                  <a:pt x="10668321" y="2730558"/>
                </a:cubicBezTo>
                <a:cubicBezTo>
                  <a:pt x="10639746" y="2730558"/>
                  <a:pt x="10625141" y="2730558"/>
                  <a:pt x="10596566" y="2730558"/>
                </a:cubicBezTo>
                <a:cubicBezTo>
                  <a:pt x="10567991" y="2730558"/>
                  <a:pt x="10553386" y="2730558"/>
                  <a:pt x="10524811" y="2730558"/>
                </a:cubicBezTo>
                <a:cubicBezTo>
                  <a:pt x="10496236" y="2730558"/>
                  <a:pt x="10480996" y="2730558"/>
                  <a:pt x="10452421" y="2730558"/>
                </a:cubicBezTo>
                <a:cubicBezTo>
                  <a:pt x="10423846" y="2730558"/>
                  <a:pt x="10409241" y="2730558"/>
                  <a:pt x="10380666" y="2730558"/>
                </a:cubicBezTo>
                <a:cubicBezTo>
                  <a:pt x="10352091" y="2730558"/>
                  <a:pt x="10336851" y="2730558"/>
                  <a:pt x="10308276" y="2730558"/>
                </a:cubicBezTo>
                <a:cubicBezTo>
                  <a:pt x="10279701" y="2730558"/>
                  <a:pt x="10265096" y="2730558"/>
                  <a:pt x="10236521" y="2730558"/>
                </a:cubicBezTo>
                <a:cubicBezTo>
                  <a:pt x="10207946" y="2730558"/>
                  <a:pt x="10192706" y="2724208"/>
                  <a:pt x="10164131" y="2730558"/>
                </a:cubicBezTo>
                <a:cubicBezTo>
                  <a:pt x="10135556" y="2736908"/>
                  <a:pt x="10120951" y="2754688"/>
                  <a:pt x="10092376" y="2761038"/>
                </a:cubicBezTo>
                <a:cubicBezTo>
                  <a:pt x="10063801" y="2767388"/>
                  <a:pt x="10049196" y="2761038"/>
                  <a:pt x="10020621" y="2761038"/>
                </a:cubicBezTo>
                <a:cubicBezTo>
                  <a:pt x="9992046" y="2761038"/>
                  <a:pt x="9976806" y="2761038"/>
                  <a:pt x="9948231" y="2761038"/>
                </a:cubicBezTo>
                <a:cubicBezTo>
                  <a:pt x="9919656" y="2761038"/>
                  <a:pt x="9905051" y="2761038"/>
                  <a:pt x="9876476" y="2761038"/>
                </a:cubicBezTo>
                <a:cubicBezTo>
                  <a:pt x="9847901" y="2761038"/>
                  <a:pt x="9832661" y="2761038"/>
                  <a:pt x="9804086" y="2761038"/>
                </a:cubicBezTo>
                <a:cubicBezTo>
                  <a:pt x="9775511" y="2761038"/>
                  <a:pt x="9760906" y="2761038"/>
                  <a:pt x="9732331" y="2761038"/>
                </a:cubicBezTo>
                <a:cubicBezTo>
                  <a:pt x="9703756" y="2761038"/>
                  <a:pt x="9689151" y="2761038"/>
                  <a:pt x="9660576" y="2761038"/>
                </a:cubicBezTo>
                <a:cubicBezTo>
                  <a:pt x="9632001" y="2761038"/>
                  <a:pt x="9616761" y="2761038"/>
                  <a:pt x="9588186" y="2761038"/>
                </a:cubicBezTo>
                <a:cubicBezTo>
                  <a:pt x="9559611" y="2761038"/>
                  <a:pt x="9545006" y="2761038"/>
                  <a:pt x="9516431" y="2761038"/>
                </a:cubicBezTo>
                <a:cubicBezTo>
                  <a:pt x="9487856" y="2761038"/>
                  <a:pt x="9472616" y="2761038"/>
                  <a:pt x="9444041" y="2761038"/>
                </a:cubicBezTo>
                <a:cubicBezTo>
                  <a:pt x="9415466" y="2761038"/>
                  <a:pt x="9400861" y="2761038"/>
                  <a:pt x="9372286" y="2761038"/>
                </a:cubicBezTo>
                <a:cubicBezTo>
                  <a:pt x="9343711" y="2761038"/>
                  <a:pt x="9328471" y="2762943"/>
                  <a:pt x="9299896" y="2761038"/>
                </a:cubicBezTo>
                <a:cubicBezTo>
                  <a:pt x="9271321" y="2759133"/>
                  <a:pt x="9256716" y="2754688"/>
                  <a:pt x="9228141" y="2750878"/>
                </a:cubicBezTo>
                <a:cubicBezTo>
                  <a:pt x="9199566" y="2747068"/>
                  <a:pt x="9184961" y="2748973"/>
                  <a:pt x="9156386" y="2740718"/>
                </a:cubicBezTo>
                <a:cubicBezTo>
                  <a:pt x="9127811" y="2732463"/>
                  <a:pt x="9112571" y="2717858"/>
                  <a:pt x="9083996" y="2709603"/>
                </a:cubicBezTo>
                <a:cubicBezTo>
                  <a:pt x="9055421" y="2701348"/>
                  <a:pt x="9040816" y="2705793"/>
                  <a:pt x="9012241" y="2699443"/>
                </a:cubicBezTo>
                <a:cubicBezTo>
                  <a:pt x="8983666" y="2693093"/>
                  <a:pt x="8968426" y="2686743"/>
                  <a:pt x="8939851" y="2678488"/>
                </a:cubicBezTo>
                <a:cubicBezTo>
                  <a:pt x="8911276" y="2670233"/>
                  <a:pt x="8896671" y="2666423"/>
                  <a:pt x="8868096" y="2658168"/>
                </a:cubicBezTo>
                <a:cubicBezTo>
                  <a:pt x="8839521" y="2649913"/>
                  <a:pt x="8824916" y="2644198"/>
                  <a:pt x="8796341" y="2637848"/>
                </a:cubicBezTo>
                <a:cubicBezTo>
                  <a:pt x="8767766" y="2631498"/>
                  <a:pt x="8752526" y="2631498"/>
                  <a:pt x="8723951" y="2627053"/>
                </a:cubicBezTo>
                <a:cubicBezTo>
                  <a:pt x="8695376" y="2622608"/>
                  <a:pt x="8680771" y="2618798"/>
                  <a:pt x="8652196" y="2616893"/>
                </a:cubicBezTo>
                <a:cubicBezTo>
                  <a:pt x="8623621" y="2614988"/>
                  <a:pt x="8608381" y="2616893"/>
                  <a:pt x="8579806" y="2616893"/>
                </a:cubicBezTo>
                <a:cubicBezTo>
                  <a:pt x="8551231" y="2616893"/>
                  <a:pt x="8536626" y="2614988"/>
                  <a:pt x="8508051" y="2616893"/>
                </a:cubicBezTo>
                <a:cubicBezTo>
                  <a:pt x="8479476" y="2618798"/>
                  <a:pt x="8464236" y="2620703"/>
                  <a:pt x="8435661" y="2627053"/>
                </a:cubicBezTo>
                <a:cubicBezTo>
                  <a:pt x="8407086" y="2633403"/>
                  <a:pt x="8392481" y="2641658"/>
                  <a:pt x="8363906" y="2648008"/>
                </a:cubicBezTo>
                <a:cubicBezTo>
                  <a:pt x="8335331" y="2654358"/>
                  <a:pt x="8320726" y="2654358"/>
                  <a:pt x="8292151" y="2658168"/>
                </a:cubicBezTo>
                <a:cubicBezTo>
                  <a:pt x="8263576" y="2661978"/>
                  <a:pt x="8248336" y="2666423"/>
                  <a:pt x="8219761" y="2668328"/>
                </a:cubicBezTo>
                <a:cubicBezTo>
                  <a:pt x="8191186" y="2670233"/>
                  <a:pt x="8176581" y="2668328"/>
                  <a:pt x="8148006" y="2668328"/>
                </a:cubicBezTo>
                <a:cubicBezTo>
                  <a:pt x="8119431" y="2668328"/>
                  <a:pt x="8104191" y="2666423"/>
                  <a:pt x="8075616" y="2668328"/>
                </a:cubicBezTo>
                <a:cubicBezTo>
                  <a:pt x="8047041" y="2670233"/>
                  <a:pt x="8032436" y="2672138"/>
                  <a:pt x="8003861" y="2678488"/>
                </a:cubicBezTo>
                <a:cubicBezTo>
                  <a:pt x="7975286" y="2684838"/>
                  <a:pt x="7960681" y="2693093"/>
                  <a:pt x="7932106" y="2699443"/>
                </a:cubicBezTo>
                <a:cubicBezTo>
                  <a:pt x="7903531" y="2705793"/>
                  <a:pt x="7888291" y="2705793"/>
                  <a:pt x="7859716" y="2709603"/>
                </a:cubicBezTo>
                <a:cubicBezTo>
                  <a:pt x="7831141" y="2713413"/>
                  <a:pt x="7816536" y="2717858"/>
                  <a:pt x="7787961" y="2719763"/>
                </a:cubicBezTo>
                <a:cubicBezTo>
                  <a:pt x="7759386" y="2721668"/>
                  <a:pt x="7744146" y="2717858"/>
                  <a:pt x="7715571" y="2719763"/>
                </a:cubicBezTo>
                <a:cubicBezTo>
                  <a:pt x="7686996" y="2721668"/>
                  <a:pt x="7672391" y="2724208"/>
                  <a:pt x="7643816" y="2730558"/>
                </a:cubicBezTo>
                <a:cubicBezTo>
                  <a:pt x="7615241" y="2736908"/>
                  <a:pt x="7600001" y="2747068"/>
                  <a:pt x="7571426" y="2750878"/>
                </a:cubicBezTo>
                <a:cubicBezTo>
                  <a:pt x="7542851" y="2754688"/>
                  <a:pt x="7528246" y="2750878"/>
                  <a:pt x="7499671" y="2750878"/>
                </a:cubicBezTo>
                <a:cubicBezTo>
                  <a:pt x="7471096" y="2750878"/>
                  <a:pt x="7456491" y="2750878"/>
                  <a:pt x="7427916" y="2750878"/>
                </a:cubicBezTo>
                <a:cubicBezTo>
                  <a:pt x="7399341" y="2750878"/>
                  <a:pt x="7384101" y="2750878"/>
                  <a:pt x="7355526" y="2750878"/>
                </a:cubicBezTo>
                <a:cubicBezTo>
                  <a:pt x="7326951" y="2750878"/>
                  <a:pt x="7312346" y="2750878"/>
                  <a:pt x="7283771" y="2750878"/>
                </a:cubicBezTo>
                <a:cubicBezTo>
                  <a:pt x="7255196" y="2750878"/>
                  <a:pt x="7239956" y="2750878"/>
                  <a:pt x="7211381" y="2750878"/>
                </a:cubicBezTo>
                <a:cubicBezTo>
                  <a:pt x="7182806" y="2750878"/>
                  <a:pt x="7168201" y="2752783"/>
                  <a:pt x="7139626" y="2750878"/>
                </a:cubicBezTo>
                <a:cubicBezTo>
                  <a:pt x="7111051" y="2748973"/>
                  <a:pt x="7095811" y="2742623"/>
                  <a:pt x="7067236" y="2740718"/>
                </a:cubicBezTo>
                <a:cubicBezTo>
                  <a:pt x="7038661" y="2738813"/>
                  <a:pt x="7024056" y="2742623"/>
                  <a:pt x="6995481" y="2740718"/>
                </a:cubicBezTo>
                <a:cubicBezTo>
                  <a:pt x="6966906" y="2738813"/>
                  <a:pt x="6952301" y="2735003"/>
                  <a:pt x="6923726" y="2730558"/>
                </a:cubicBezTo>
                <a:cubicBezTo>
                  <a:pt x="6895151" y="2726113"/>
                  <a:pt x="6879911" y="2721668"/>
                  <a:pt x="6851336" y="2719763"/>
                </a:cubicBezTo>
                <a:cubicBezTo>
                  <a:pt x="6822761" y="2717858"/>
                  <a:pt x="6808156" y="2719763"/>
                  <a:pt x="6779581" y="2719763"/>
                </a:cubicBezTo>
                <a:cubicBezTo>
                  <a:pt x="6751006" y="2719763"/>
                  <a:pt x="6735766" y="2719763"/>
                  <a:pt x="6707191" y="2719763"/>
                </a:cubicBezTo>
                <a:cubicBezTo>
                  <a:pt x="6678616" y="2719763"/>
                  <a:pt x="6664011" y="2719763"/>
                  <a:pt x="6635436" y="2719763"/>
                </a:cubicBezTo>
                <a:cubicBezTo>
                  <a:pt x="6606861" y="2719763"/>
                  <a:pt x="6592256" y="2719763"/>
                  <a:pt x="6563681" y="2719763"/>
                </a:cubicBezTo>
                <a:cubicBezTo>
                  <a:pt x="6535106" y="2719763"/>
                  <a:pt x="6519866" y="2721668"/>
                  <a:pt x="6491291" y="2719763"/>
                </a:cubicBezTo>
                <a:cubicBezTo>
                  <a:pt x="6462716" y="2717858"/>
                  <a:pt x="6448111" y="2715953"/>
                  <a:pt x="6419536" y="2709603"/>
                </a:cubicBezTo>
                <a:cubicBezTo>
                  <a:pt x="6390961" y="2703253"/>
                  <a:pt x="6375721" y="2693093"/>
                  <a:pt x="6347146" y="2689283"/>
                </a:cubicBezTo>
                <a:cubicBezTo>
                  <a:pt x="6318571" y="2685473"/>
                  <a:pt x="6303966" y="2689283"/>
                  <a:pt x="6275391" y="2689283"/>
                </a:cubicBezTo>
                <a:cubicBezTo>
                  <a:pt x="6246816" y="2689283"/>
                  <a:pt x="6231576" y="2689283"/>
                  <a:pt x="6203001" y="2689283"/>
                </a:cubicBezTo>
                <a:cubicBezTo>
                  <a:pt x="6174426" y="2689283"/>
                  <a:pt x="6159821" y="2689283"/>
                  <a:pt x="6131246" y="2689283"/>
                </a:cubicBezTo>
                <a:cubicBezTo>
                  <a:pt x="6102671" y="2689283"/>
                  <a:pt x="6088066" y="2689283"/>
                  <a:pt x="6059491" y="2689283"/>
                </a:cubicBezTo>
                <a:cubicBezTo>
                  <a:pt x="6030916" y="2689283"/>
                  <a:pt x="6015676" y="2689283"/>
                  <a:pt x="5987101" y="2689283"/>
                </a:cubicBezTo>
                <a:cubicBezTo>
                  <a:pt x="5958526" y="2689283"/>
                  <a:pt x="5943921" y="2689283"/>
                  <a:pt x="5915346" y="2689283"/>
                </a:cubicBezTo>
                <a:cubicBezTo>
                  <a:pt x="5886771" y="2689283"/>
                  <a:pt x="5871531" y="2689283"/>
                  <a:pt x="5842956" y="2689283"/>
                </a:cubicBezTo>
                <a:cubicBezTo>
                  <a:pt x="5814381" y="2689283"/>
                  <a:pt x="5799776" y="2689283"/>
                  <a:pt x="5771201" y="2689283"/>
                </a:cubicBezTo>
                <a:cubicBezTo>
                  <a:pt x="5742626" y="2689283"/>
                  <a:pt x="5728021" y="2689283"/>
                  <a:pt x="5699446" y="2689283"/>
                </a:cubicBezTo>
                <a:cubicBezTo>
                  <a:pt x="5670871" y="2689283"/>
                  <a:pt x="5655631" y="2689283"/>
                  <a:pt x="5627056" y="2689283"/>
                </a:cubicBezTo>
                <a:cubicBezTo>
                  <a:pt x="5598481" y="2689283"/>
                  <a:pt x="5583876" y="2689283"/>
                  <a:pt x="5555301" y="2689283"/>
                </a:cubicBezTo>
                <a:cubicBezTo>
                  <a:pt x="5526726" y="2689283"/>
                  <a:pt x="5511486" y="2689283"/>
                  <a:pt x="5482911" y="2689283"/>
                </a:cubicBezTo>
                <a:cubicBezTo>
                  <a:pt x="5454336" y="2689283"/>
                  <a:pt x="5439731" y="2689283"/>
                  <a:pt x="5411156" y="2689283"/>
                </a:cubicBezTo>
                <a:cubicBezTo>
                  <a:pt x="5382581" y="2689283"/>
                  <a:pt x="5367341" y="2689283"/>
                  <a:pt x="5338766" y="2689283"/>
                </a:cubicBezTo>
                <a:cubicBezTo>
                  <a:pt x="5310191" y="2689283"/>
                  <a:pt x="5295586" y="2685473"/>
                  <a:pt x="5267011" y="2689283"/>
                </a:cubicBezTo>
                <a:cubicBezTo>
                  <a:pt x="5238436" y="2693093"/>
                  <a:pt x="5223831" y="2703253"/>
                  <a:pt x="5195256" y="2709603"/>
                </a:cubicBezTo>
                <a:cubicBezTo>
                  <a:pt x="5166681" y="2715953"/>
                  <a:pt x="5153981" y="2717858"/>
                  <a:pt x="5122866" y="2719763"/>
                </a:cubicBezTo>
                <a:cubicBezTo>
                  <a:pt x="5091751" y="2721668"/>
                  <a:pt x="5072066" y="2719763"/>
                  <a:pt x="5040951" y="2719763"/>
                </a:cubicBezTo>
                <a:cubicBezTo>
                  <a:pt x="5009836" y="2719763"/>
                  <a:pt x="4997136" y="2719763"/>
                  <a:pt x="4968561" y="2719763"/>
                </a:cubicBezTo>
                <a:cubicBezTo>
                  <a:pt x="4939986" y="2719763"/>
                  <a:pt x="4927921" y="2719763"/>
                  <a:pt x="4896806" y="2719763"/>
                </a:cubicBezTo>
                <a:cubicBezTo>
                  <a:pt x="4865691" y="2719763"/>
                  <a:pt x="4845371" y="2719763"/>
                  <a:pt x="4814256" y="2719763"/>
                </a:cubicBezTo>
                <a:cubicBezTo>
                  <a:pt x="4783141" y="2719763"/>
                  <a:pt x="4771076" y="2719763"/>
                  <a:pt x="4742501" y="2719763"/>
                </a:cubicBezTo>
                <a:cubicBezTo>
                  <a:pt x="4713926" y="2719763"/>
                  <a:pt x="4698686" y="2719763"/>
                  <a:pt x="4670111" y="2719763"/>
                </a:cubicBezTo>
                <a:cubicBezTo>
                  <a:pt x="4641536" y="2719763"/>
                  <a:pt x="4629471" y="2719763"/>
                  <a:pt x="4598356" y="2719763"/>
                </a:cubicBezTo>
                <a:cubicBezTo>
                  <a:pt x="4567241" y="2719763"/>
                  <a:pt x="4546921" y="2717858"/>
                  <a:pt x="4515806" y="2719763"/>
                </a:cubicBezTo>
                <a:cubicBezTo>
                  <a:pt x="4484691" y="2721668"/>
                  <a:pt x="4472626" y="2728653"/>
                  <a:pt x="4444051" y="2730558"/>
                </a:cubicBezTo>
                <a:cubicBezTo>
                  <a:pt x="4415476" y="2732463"/>
                  <a:pt x="4400236" y="2732463"/>
                  <a:pt x="4371661" y="2730558"/>
                </a:cubicBezTo>
                <a:cubicBezTo>
                  <a:pt x="4343086" y="2728653"/>
                  <a:pt x="4331021" y="2721668"/>
                  <a:pt x="4299906" y="2719763"/>
                </a:cubicBezTo>
                <a:cubicBezTo>
                  <a:pt x="4268791" y="2717858"/>
                  <a:pt x="4248471" y="2717858"/>
                  <a:pt x="4217356" y="2719763"/>
                </a:cubicBezTo>
                <a:cubicBezTo>
                  <a:pt x="4186241" y="2721668"/>
                  <a:pt x="4174176" y="2728653"/>
                  <a:pt x="4145601" y="2730558"/>
                </a:cubicBezTo>
                <a:cubicBezTo>
                  <a:pt x="4117026" y="2732463"/>
                  <a:pt x="4102421" y="2730558"/>
                  <a:pt x="4073846" y="2730558"/>
                </a:cubicBezTo>
                <a:cubicBezTo>
                  <a:pt x="4045271" y="2730558"/>
                  <a:pt x="4030031" y="2726748"/>
                  <a:pt x="4001456" y="2730558"/>
                </a:cubicBezTo>
                <a:cubicBezTo>
                  <a:pt x="3972881" y="2734368"/>
                  <a:pt x="3958276" y="2750878"/>
                  <a:pt x="3929701" y="2750878"/>
                </a:cubicBezTo>
                <a:cubicBezTo>
                  <a:pt x="3901126" y="2750878"/>
                  <a:pt x="3885886" y="2728653"/>
                  <a:pt x="3857311" y="2730558"/>
                </a:cubicBezTo>
                <a:cubicBezTo>
                  <a:pt x="3828736" y="2732463"/>
                  <a:pt x="3814131" y="2752783"/>
                  <a:pt x="3785556" y="2761038"/>
                </a:cubicBezTo>
                <a:cubicBezTo>
                  <a:pt x="3756981" y="2769293"/>
                  <a:pt x="3741741" y="2766753"/>
                  <a:pt x="3713166" y="2771198"/>
                </a:cubicBezTo>
                <a:cubicBezTo>
                  <a:pt x="3684591" y="2775643"/>
                  <a:pt x="3669986" y="2780088"/>
                  <a:pt x="3641411" y="2781993"/>
                </a:cubicBezTo>
                <a:cubicBezTo>
                  <a:pt x="3612836" y="2783898"/>
                  <a:pt x="3598231" y="2786438"/>
                  <a:pt x="3569656" y="2781993"/>
                </a:cubicBezTo>
                <a:cubicBezTo>
                  <a:pt x="3541081" y="2777548"/>
                  <a:pt x="3525841" y="2771198"/>
                  <a:pt x="3497266" y="2761038"/>
                </a:cubicBezTo>
                <a:cubicBezTo>
                  <a:pt x="3468691" y="2750878"/>
                  <a:pt x="3454086" y="2740718"/>
                  <a:pt x="3425511" y="2730558"/>
                </a:cubicBezTo>
                <a:cubicBezTo>
                  <a:pt x="3396936" y="2720398"/>
                  <a:pt x="3381696" y="2719763"/>
                  <a:pt x="3353121" y="2709603"/>
                </a:cubicBezTo>
                <a:cubicBezTo>
                  <a:pt x="3324546" y="2699443"/>
                  <a:pt x="3309941" y="2694998"/>
                  <a:pt x="3281366" y="2678488"/>
                </a:cubicBezTo>
                <a:cubicBezTo>
                  <a:pt x="3252791" y="2661978"/>
                  <a:pt x="3238186" y="2639118"/>
                  <a:pt x="3209611" y="2627053"/>
                </a:cubicBezTo>
                <a:cubicBezTo>
                  <a:pt x="3181036" y="2614988"/>
                  <a:pt x="3165796" y="2618798"/>
                  <a:pt x="3137221" y="2616893"/>
                </a:cubicBezTo>
                <a:cubicBezTo>
                  <a:pt x="3108646" y="2614988"/>
                  <a:pt x="3096581" y="2623243"/>
                  <a:pt x="3065466" y="2616893"/>
                </a:cubicBezTo>
                <a:cubicBezTo>
                  <a:pt x="3034351" y="2610543"/>
                  <a:pt x="3015936" y="2594668"/>
                  <a:pt x="2982916" y="2586413"/>
                </a:cubicBezTo>
                <a:cubicBezTo>
                  <a:pt x="2949896" y="2578158"/>
                  <a:pt x="2931481" y="2577523"/>
                  <a:pt x="2900366" y="2575618"/>
                </a:cubicBezTo>
                <a:cubicBezTo>
                  <a:pt x="2869251" y="2573713"/>
                  <a:pt x="2857186" y="2573713"/>
                  <a:pt x="2828611" y="2575618"/>
                </a:cubicBezTo>
                <a:cubicBezTo>
                  <a:pt x="2800036" y="2577523"/>
                  <a:pt x="2785431" y="2581968"/>
                  <a:pt x="2756856" y="2586413"/>
                </a:cubicBezTo>
                <a:cubicBezTo>
                  <a:pt x="2728281" y="2590858"/>
                  <a:pt x="2713041" y="2592763"/>
                  <a:pt x="2684466" y="2596573"/>
                </a:cubicBezTo>
                <a:cubicBezTo>
                  <a:pt x="2655891" y="2600383"/>
                  <a:pt x="2641286" y="2602923"/>
                  <a:pt x="2612711" y="2606733"/>
                </a:cubicBezTo>
                <a:cubicBezTo>
                  <a:pt x="2584136" y="2610543"/>
                  <a:pt x="2568896" y="2614988"/>
                  <a:pt x="2540321" y="2616893"/>
                </a:cubicBezTo>
                <a:cubicBezTo>
                  <a:pt x="2511746" y="2618798"/>
                  <a:pt x="2497141" y="2616893"/>
                  <a:pt x="2468566" y="2616893"/>
                </a:cubicBezTo>
                <a:cubicBezTo>
                  <a:pt x="2439991" y="2616893"/>
                  <a:pt x="2425386" y="2612448"/>
                  <a:pt x="2396811" y="2616893"/>
                </a:cubicBezTo>
                <a:cubicBezTo>
                  <a:pt x="2368236" y="2621338"/>
                  <a:pt x="2352996" y="2629593"/>
                  <a:pt x="2324421" y="2637848"/>
                </a:cubicBezTo>
                <a:cubicBezTo>
                  <a:pt x="2295846" y="2646103"/>
                  <a:pt x="2281241" y="2658168"/>
                  <a:pt x="2252666" y="2658168"/>
                </a:cubicBezTo>
                <a:cubicBezTo>
                  <a:pt x="2224091" y="2658168"/>
                  <a:pt x="2208851" y="2639753"/>
                  <a:pt x="2180276" y="2637848"/>
                </a:cubicBezTo>
                <a:cubicBezTo>
                  <a:pt x="2151701" y="2635943"/>
                  <a:pt x="2137096" y="2649913"/>
                  <a:pt x="2108521" y="2648008"/>
                </a:cubicBezTo>
                <a:cubicBezTo>
                  <a:pt x="2079946" y="2646103"/>
                  <a:pt x="2064706" y="2633403"/>
                  <a:pt x="2036131" y="2627053"/>
                </a:cubicBezTo>
                <a:cubicBezTo>
                  <a:pt x="2007556" y="2620703"/>
                  <a:pt x="1992951" y="2620703"/>
                  <a:pt x="1964376" y="2616893"/>
                </a:cubicBezTo>
                <a:cubicBezTo>
                  <a:pt x="1935801" y="2613083"/>
                  <a:pt x="1921196" y="2613083"/>
                  <a:pt x="1892621" y="2606733"/>
                </a:cubicBezTo>
                <a:cubicBezTo>
                  <a:pt x="1864046" y="2600383"/>
                  <a:pt x="1848806" y="2588318"/>
                  <a:pt x="1820231" y="2586413"/>
                </a:cubicBezTo>
                <a:cubicBezTo>
                  <a:pt x="1791656" y="2584508"/>
                  <a:pt x="1777051" y="2594668"/>
                  <a:pt x="1748476" y="2596573"/>
                </a:cubicBezTo>
                <a:cubicBezTo>
                  <a:pt x="1719901" y="2598478"/>
                  <a:pt x="1704661" y="2594668"/>
                  <a:pt x="1676086" y="2596573"/>
                </a:cubicBezTo>
                <a:cubicBezTo>
                  <a:pt x="1647511" y="2598478"/>
                  <a:pt x="1632906" y="2600383"/>
                  <a:pt x="1604331" y="2606733"/>
                </a:cubicBezTo>
                <a:cubicBezTo>
                  <a:pt x="1575756" y="2613083"/>
                  <a:pt x="1561151" y="2620703"/>
                  <a:pt x="1532576" y="2627053"/>
                </a:cubicBezTo>
                <a:cubicBezTo>
                  <a:pt x="1504001" y="2633403"/>
                  <a:pt x="1488761" y="2633403"/>
                  <a:pt x="1460186" y="2637848"/>
                </a:cubicBezTo>
                <a:cubicBezTo>
                  <a:pt x="1431611" y="2642293"/>
                  <a:pt x="1417006" y="2644198"/>
                  <a:pt x="1388431" y="2648008"/>
                </a:cubicBezTo>
                <a:cubicBezTo>
                  <a:pt x="1359856" y="2651818"/>
                  <a:pt x="1344616" y="2651818"/>
                  <a:pt x="1316041" y="2658168"/>
                </a:cubicBezTo>
                <a:cubicBezTo>
                  <a:pt x="1287466" y="2664518"/>
                  <a:pt x="1272861" y="2674678"/>
                  <a:pt x="1244286" y="2678488"/>
                </a:cubicBezTo>
                <a:cubicBezTo>
                  <a:pt x="1215711" y="2682298"/>
                  <a:pt x="1200471" y="2678488"/>
                  <a:pt x="1171896" y="2678488"/>
                </a:cubicBezTo>
                <a:cubicBezTo>
                  <a:pt x="1143321" y="2678488"/>
                  <a:pt x="1128716" y="2676583"/>
                  <a:pt x="1100141" y="2678488"/>
                </a:cubicBezTo>
                <a:cubicBezTo>
                  <a:pt x="1071566" y="2680393"/>
                  <a:pt x="1056961" y="2687378"/>
                  <a:pt x="1028386" y="2689283"/>
                </a:cubicBezTo>
                <a:cubicBezTo>
                  <a:pt x="999811" y="2691188"/>
                  <a:pt x="984571" y="2691188"/>
                  <a:pt x="955996" y="2689283"/>
                </a:cubicBezTo>
                <a:cubicBezTo>
                  <a:pt x="927421" y="2687378"/>
                  <a:pt x="912816" y="2680393"/>
                  <a:pt x="884241" y="2678488"/>
                </a:cubicBezTo>
                <a:cubicBezTo>
                  <a:pt x="855666" y="2676583"/>
                  <a:pt x="840426" y="2680393"/>
                  <a:pt x="811851" y="2678488"/>
                </a:cubicBezTo>
                <a:cubicBezTo>
                  <a:pt x="783276" y="2676583"/>
                  <a:pt x="768671" y="2682933"/>
                  <a:pt x="740096" y="2668328"/>
                </a:cubicBezTo>
                <a:cubicBezTo>
                  <a:pt x="711521" y="2653723"/>
                  <a:pt x="696916" y="2618798"/>
                  <a:pt x="668341" y="2606733"/>
                </a:cubicBezTo>
                <a:cubicBezTo>
                  <a:pt x="639766" y="2594668"/>
                  <a:pt x="624526" y="2606733"/>
                  <a:pt x="595951" y="2606733"/>
                </a:cubicBezTo>
                <a:cubicBezTo>
                  <a:pt x="567376" y="2606733"/>
                  <a:pt x="552771" y="2602923"/>
                  <a:pt x="524196" y="2606733"/>
                </a:cubicBezTo>
                <a:cubicBezTo>
                  <a:pt x="495621" y="2610543"/>
                  <a:pt x="480381" y="2623243"/>
                  <a:pt x="451806" y="2627053"/>
                </a:cubicBezTo>
                <a:cubicBezTo>
                  <a:pt x="423231" y="2630863"/>
                  <a:pt x="408626" y="2622608"/>
                  <a:pt x="380051" y="2627053"/>
                </a:cubicBezTo>
                <a:cubicBezTo>
                  <a:pt x="351476" y="2631498"/>
                  <a:pt x="336236" y="2646103"/>
                  <a:pt x="307661" y="2648008"/>
                </a:cubicBezTo>
                <a:cubicBezTo>
                  <a:pt x="279086" y="2649913"/>
                  <a:pt x="264481" y="2639753"/>
                  <a:pt x="235906" y="2637848"/>
                </a:cubicBezTo>
                <a:cubicBezTo>
                  <a:pt x="207331" y="2635943"/>
                  <a:pt x="174311" y="2652453"/>
                  <a:pt x="164151" y="2637848"/>
                </a:cubicBezTo>
                <a:cubicBezTo>
                  <a:pt x="153991" y="2623243"/>
                  <a:pt x="184471" y="2594033"/>
                  <a:pt x="184471" y="2565458"/>
                </a:cubicBezTo>
                <a:cubicBezTo>
                  <a:pt x="184471" y="2536883"/>
                  <a:pt x="178756" y="2522278"/>
                  <a:pt x="164151" y="2493703"/>
                </a:cubicBezTo>
                <a:cubicBezTo>
                  <a:pt x="149546" y="2465128"/>
                  <a:pt x="131131" y="2449888"/>
                  <a:pt x="112716" y="2421313"/>
                </a:cubicBezTo>
                <a:cubicBezTo>
                  <a:pt x="94301" y="2392738"/>
                  <a:pt x="85411" y="2378133"/>
                  <a:pt x="71441" y="2349558"/>
                </a:cubicBezTo>
                <a:cubicBezTo>
                  <a:pt x="57471" y="2320983"/>
                  <a:pt x="55566" y="2306378"/>
                  <a:pt x="41596" y="2277803"/>
                </a:cubicBezTo>
                <a:cubicBezTo>
                  <a:pt x="27626" y="2249228"/>
                  <a:pt x="-3489" y="2233988"/>
                  <a:pt x="321" y="2205413"/>
                </a:cubicBezTo>
                <a:cubicBezTo>
                  <a:pt x="4131" y="2176838"/>
                  <a:pt x="44771" y="2162233"/>
                  <a:pt x="61281" y="2133658"/>
                </a:cubicBezTo>
                <a:cubicBezTo>
                  <a:pt x="77791" y="2105083"/>
                  <a:pt x="75251" y="2089843"/>
                  <a:pt x="81601" y="2061268"/>
                </a:cubicBezTo>
                <a:cubicBezTo>
                  <a:pt x="87951" y="2032693"/>
                  <a:pt x="93666" y="2018088"/>
                  <a:pt x="91761" y="1989513"/>
                </a:cubicBezTo>
                <a:cubicBezTo>
                  <a:pt x="89856" y="1960938"/>
                  <a:pt x="73346" y="1946333"/>
                  <a:pt x="71441" y="1917758"/>
                </a:cubicBezTo>
                <a:cubicBezTo>
                  <a:pt x="69536" y="1889183"/>
                  <a:pt x="81601" y="1873943"/>
                  <a:pt x="81601" y="1845368"/>
                </a:cubicBezTo>
                <a:cubicBezTo>
                  <a:pt x="81601" y="1816793"/>
                  <a:pt x="71441" y="1802188"/>
                  <a:pt x="71441" y="1773613"/>
                </a:cubicBezTo>
                <a:cubicBezTo>
                  <a:pt x="71441" y="1745038"/>
                  <a:pt x="79696" y="1729798"/>
                  <a:pt x="81601" y="1701223"/>
                </a:cubicBezTo>
                <a:cubicBezTo>
                  <a:pt x="83506" y="1672648"/>
                  <a:pt x="77791" y="1658043"/>
                  <a:pt x="81601" y="1629468"/>
                </a:cubicBezTo>
                <a:cubicBezTo>
                  <a:pt x="85411" y="1600893"/>
                  <a:pt x="98111" y="1585653"/>
                  <a:pt x="101921" y="1557078"/>
                </a:cubicBezTo>
                <a:cubicBezTo>
                  <a:pt x="105731" y="1528503"/>
                  <a:pt x="100016" y="1513898"/>
                  <a:pt x="101921" y="1485323"/>
                </a:cubicBezTo>
                <a:cubicBezTo>
                  <a:pt x="103826" y="1456748"/>
                  <a:pt x="104461" y="1442143"/>
                  <a:pt x="112716" y="1413568"/>
                </a:cubicBezTo>
                <a:cubicBezTo>
                  <a:pt x="120971" y="1384993"/>
                  <a:pt x="128591" y="1369753"/>
                  <a:pt x="143196" y="1341178"/>
                </a:cubicBezTo>
                <a:cubicBezTo>
                  <a:pt x="157801" y="1312603"/>
                  <a:pt x="176216" y="1297998"/>
                  <a:pt x="184471" y="1269423"/>
                </a:cubicBezTo>
                <a:cubicBezTo>
                  <a:pt x="192726" y="1240848"/>
                  <a:pt x="188281" y="1225608"/>
                  <a:pt x="184471" y="1197033"/>
                </a:cubicBezTo>
                <a:cubicBezTo>
                  <a:pt x="180661" y="1168458"/>
                  <a:pt x="170501" y="1153853"/>
                  <a:pt x="164151" y="1125278"/>
                </a:cubicBezTo>
                <a:cubicBezTo>
                  <a:pt x="157801" y="1096703"/>
                  <a:pt x="167961" y="1081463"/>
                  <a:pt x="153356" y="1052888"/>
                </a:cubicBezTo>
                <a:cubicBezTo>
                  <a:pt x="138751" y="1024313"/>
                  <a:pt x="118431" y="1005898"/>
                  <a:pt x="91761" y="981133"/>
                </a:cubicBezTo>
                <a:cubicBezTo>
                  <a:pt x="65091" y="956368"/>
                  <a:pt x="33976" y="938588"/>
                  <a:pt x="21276" y="929698"/>
                </a:cubicBezTo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671945" y="5517515"/>
            <a:ext cx="1494790" cy="829310"/>
          </a:xfrm>
          <a:custGeom>
            <a:avLst/>
            <a:gdLst>
              <a:gd name="connisteX0" fmla="*/ 0 w 1100455"/>
              <a:gd name="connsiteY0" fmla="*/ 102870 h 586740"/>
              <a:gd name="connisteX1" fmla="*/ 10160 w 1100455"/>
              <a:gd name="connsiteY1" fmla="*/ 102870 h 586740"/>
              <a:gd name="connisteX2" fmla="*/ 81915 w 1100455"/>
              <a:gd name="connsiteY2" fmla="*/ 144145 h 586740"/>
              <a:gd name="connisteX3" fmla="*/ 154305 w 1100455"/>
              <a:gd name="connsiteY3" fmla="*/ 164465 h 586740"/>
              <a:gd name="connisteX4" fmla="*/ 226060 w 1100455"/>
              <a:gd name="connsiteY4" fmla="*/ 185420 h 586740"/>
              <a:gd name="connisteX5" fmla="*/ 308610 w 1100455"/>
              <a:gd name="connsiteY5" fmla="*/ 215900 h 586740"/>
              <a:gd name="connisteX6" fmla="*/ 380365 w 1100455"/>
              <a:gd name="connsiteY6" fmla="*/ 226695 h 586740"/>
              <a:gd name="connisteX7" fmla="*/ 452755 w 1100455"/>
              <a:gd name="connsiteY7" fmla="*/ 226695 h 586740"/>
              <a:gd name="connisteX8" fmla="*/ 524510 w 1100455"/>
              <a:gd name="connsiteY8" fmla="*/ 226695 h 586740"/>
              <a:gd name="connisteX9" fmla="*/ 596265 w 1100455"/>
              <a:gd name="connsiteY9" fmla="*/ 226695 h 586740"/>
              <a:gd name="connisteX10" fmla="*/ 668655 w 1100455"/>
              <a:gd name="connsiteY10" fmla="*/ 215900 h 586740"/>
              <a:gd name="connisteX11" fmla="*/ 740410 w 1100455"/>
              <a:gd name="connsiteY11" fmla="*/ 205740 h 586740"/>
              <a:gd name="connisteX12" fmla="*/ 812800 w 1100455"/>
              <a:gd name="connsiteY12" fmla="*/ 175260 h 586740"/>
              <a:gd name="connisteX13" fmla="*/ 884555 w 1100455"/>
              <a:gd name="connsiteY13" fmla="*/ 123825 h 586740"/>
              <a:gd name="connisteX14" fmla="*/ 956310 w 1100455"/>
              <a:gd name="connsiteY14" fmla="*/ 72390 h 586740"/>
              <a:gd name="connisteX15" fmla="*/ 1028700 w 1100455"/>
              <a:gd name="connsiteY15" fmla="*/ 31115 h 586740"/>
              <a:gd name="connisteX16" fmla="*/ 1100455 w 1100455"/>
              <a:gd name="connsiteY16" fmla="*/ 0 h 586740"/>
              <a:gd name="connisteX17" fmla="*/ 1059815 w 1100455"/>
              <a:gd name="connsiteY17" fmla="*/ 72390 h 586740"/>
              <a:gd name="connisteX18" fmla="*/ 1007745 w 1100455"/>
              <a:gd name="connsiteY18" fmla="*/ 144145 h 586740"/>
              <a:gd name="connisteX19" fmla="*/ 977265 w 1100455"/>
              <a:gd name="connsiteY19" fmla="*/ 215900 h 586740"/>
              <a:gd name="connisteX20" fmla="*/ 925830 w 1100455"/>
              <a:gd name="connsiteY20" fmla="*/ 288290 h 586740"/>
              <a:gd name="connisteX21" fmla="*/ 874395 w 1100455"/>
              <a:gd name="connsiteY21" fmla="*/ 360045 h 586740"/>
              <a:gd name="connisteX22" fmla="*/ 833120 w 1100455"/>
              <a:gd name="connsiteY22" fmla="*/ 432435 h 586740"/>
              <a:gd name="connisteX23" fmla="*/ 791845 w 1100455"/>
              <a:gd name="connsiteY23" fmla="*/ 504190 h 586740"/>
              <a:gd name="connisteX24" fmla="*/ 720090 w 1100455"/>
              <a:gd name="connsiteY24" fmla="*/ 535305 h 586740"/>
              <a:gd name="connisteX25" fmla="*/ 647700 w 1100455"/>
              <a:gd name="connsiteY25" fmla="*/ 555625 h 586740"/>
              <a:gd name="connisteX26" fmla="*/ 575945 w 1100455"/>
              <a:gd name="connsiteY26" fmla="*/ 586740 h 586740"/>
              <a:gd name="connisteX27" fmla="*/ 504190 w 1100455"/>
              <a:gd name="connsiteY27" fmla="*/ 586740 h 586740"/>
              <a:gd name="connisteX28" fmla="*/ 431800 w 1100455"/>
              <a:gd name="connsiteY28" fmla="*/ 576580 h 586740"/>
              <a:gd name="connisteX29" fmla="*/ 360045 w 1100455"/>
              <a:gd name="connsiteY29" fmla="*/ 535305 h 586740"/>
              <a:gd name="connisteX30" fmla="*/ 287655 w 1100455"/>
              <a:gd name="connsiteY30" fmla="*/ 473710 h 586740"/>
              <a:gd name="connisteX31" fmla="*/ 215900 w 1100455"/>
              <a:gd name="connsiteY31" fmla="*/ 422275 h 586740"/>
              <a:gd name="connisteX32" fmla="*/ 174625 w 1100455"/>
              <a:gd name="connsiteY32" fmla="*/ 349885 h 586740"/>
              <a:gd name="connisteX33" fmla="*/ 113030 w 1100455"/>
              <a:gd name="connsiteY33" fmla="*/ 278130 h 586740"/>
              <a:gd name="connisteX34" fmla="*/ 92075 w 1100455"/>
              <a:gd name="connsiteY34" fmla="*/ 205740 h 586740"/>
              <a:gd name="connisteX35" fmla="*/ 20320 w 1100455"/>
              <a:gd name="connsiteY35" fmla="*/ 154305 h 586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</a:cxnLst>
            <a:rect l="l" t="t" r="r" b="b"/>
            <a:pathLst>
              <a:path w="1100455" h="586740">
                <a:moveTo>
                  <a:pt x="0" y="102870"/>
                </a:moveTo>
                <a:lnTo>
                  <a:pt x="10160" y="102870"/>
                </a:lnTo>
                <a:lnTo>
                  <a:pt x="81915" y="144145"/>
                </a:lnTo>
                <a:lnTo>
                  <a:pt x="154305" y="164465"/>
                </a:lnTo>
                <a:lnTo>
                  <a:pt x="226060" y="185420"/>
                </a:lnTo>
                <a:lnTo>
                  <a:pt x="308610" y="215900"/>
                </a:lnTo>
                <a:lnTo>
                  <a:pt x="380365" y="226695"/>
                </a:lnTo>
                <a:lnTo>
                  <a:pt x="452755" y="226695"/>
                </a:lnTo>
                <a:lnTo>
                  <a:pt x="524510" y="226695"/>
                </a:lnTo>
                <a:lnTo>
                  <a:pt x="596265" y="226695"/>
                </a:lnTo>
                <a:lnTo>
                  <a:pt x="668655" y="215900"/>
                </a:lnTo>
                <a:lnTo>
                  <a:pt x="740410" y="205740"/>
                </a:lnTo>
                <a:lnTo>
                  <a:pt x="812800" y="175260"/>
                </a:lnTo>
                <a:lnTo>
                  <a:pt x="884555" y="123825"/>
                </a:lnTo>
                <a:lnTo>
                  <a:pt x="956310" y="72390"/>
                </a:lnTo>
                <a:lnTo>
                  <a:pt x="1028700" y="31115"/>
                </a:lnTo>
                <a:lnTo>
                  <a:pt x="1100455" y="0"/>
                </a:lnTo>
                <a:lnTo>
                  <a:pt x="1059815" y="72390"/>
                </a:lnTo>
                <a:lnTo>
                  <a:pt x="1007745" y="144145"/>
                </a:lnTo>
                <a:lnTo>
                  <a:pt x="977265" y="215900"/>
                </a:lnTo>
                <a:lnTo>
                  <a:pt x="925830" y="288290"/>
                </a:lnTo>
                <a:lnTo>
                  <a:pt x="874395" y="360045"/>
                </a:lnTo>
                <a:lnTo>
                  <a:pt x="833120" y="432435"/>
                </a:lnTo>
                <a:lnTo>
                  <a:pt x="791845" y="504190"/>
                </a:lnTo>
                <a:lnTo>
                  <a:pt x="720090" y="535305"/>
                </a:lnTo>
                <a:lnTo>
                  <a:pt x="647700" y="555625"/>
                </a:lnTo>
                <a:lnTo>
                  <a:pt x="575945" y="586740"/>
                </a:lnTo>
                <a:lnTo>
                  <a:pt x="504190" y="586740"/>
                </a:lnTo>
                <a:lnTo>
                  <a:pt x="431800" y="576580"/>
                </a:lnTo>
                <a:lnTo>
                  <a:pt x="360045" y="535305"/>
                </a:lnTo>
                <a:lnTo>
                  <a:pt x="287655" y="473710"/>
                </a:lnTo>
                <a:lnTo>
                  <a:pt x="215900" y="422275"/>
                </a:lnTo>
                <a:lnTo>
                  <a:pt x="174625" y="349885"/>
                </a:lnTo>
                <a:lnTo>
                  <a:pt x="113030" y="278130"/>
                </a:lnTo>
                <a:lnTo>
                  <a:pt x="92075" y="205740"/>
                </a:lnTo>
                <a:lnTo>
                  <a:pt x="20320" y="15430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595" y="260420"/>
            <a:ext cx="10969200" cy="705600"/>
          </a:xfrm>
        </p:spPr>
        <p:txBody>
          <a:bodyPr/>
          <a:p>
            <a:r>
              <a:rPr lang="zh-CN" altLang="en-US" sz="3200">
                <a:sym typeface="+mn-ea"/>
              </a:rPr>
              <a:t>（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）为什么大气圈中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sym typeface="+mn-ea"/>
              </a:rPr>
              <a:t>含量会偏高？</a:t>
            </a:r>
            <a:endParaRPr lang="zh-CN" altLang="en-US" sz="3200">
              <a:sym typeface="+mn-ea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608330" y="1252855"/>
            <a:ext cx="11122025" cy="873125"/>
          </a:xfrm>
        </p:spPr>
        <p:txBody>
          <a:bodyPr>
            <a:noAutofit/>
          </a:bodyPr>
          <a:p>
            <a:r>
              <a:rPr lang="zh-CN" altLang="en-US" sz="2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碳循环：碳元素在大气圈、岩石圈、水圈和生物圈之间转移和交换的过程。</a:t>
            </a:r>
            <a:endParaRPr lang="zh-CN" altLang="en-US" sz="22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180" y="5661660"/>
            <a:ext cx="45796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buClrTx/>
              <a:buSzTx/>
              <a:buFontTx/>
              <a:buNone/>
            </a:pPr>
            <a:r>
              <a:rPr 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岩石圈碳库(化石燃料)</a:t>
            </a:r>
            <a:endParaRPr 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662670" y="5761990"/>
            <a:ext cx="3562350" cy="1162685"/>
          </a:xfrm>
          <a:custGeom>
            <a:avLst/>
            <a:gdLst>
              <a:gd name="connisteX0" fmla="*/ 31115 w 3562103"/>
              <a:gd name="connsiteY0" fmla="*/ 197257 h 819977"/>
              <a:gd name="connisteX1" fmla="*/ 102870 w 3562103"/>
              <a:gd name="connsiteY1" fmla="*/ 197257 h 819977"/>
              <a:gd name="connisteX2" fmla="*/ 185420 w 3562103"/>
              <a:gd name="connsiteY2" fmla="*/ 197257 h 819977"/>
              <a:gd name="connisteX3" fmla="*/ 277495 w 3562103"/>
              <a:gd name="connsiteY3" fmla="*/ 197257 h 819977"/>
              <a:gd name="connisteX4" fmla="*/ 360045 w 3562103"/>
              <a:gd name="connsiteY4" fmla="*/ 197257 h 819977"/>
              <a:gd name="connisteX5" fmla="*/ 431800 w 3562103"/>
              <a:gd name="connsiteY5" fmla="*/ 217577 h 819977"/>
              <a:gd name="connisteX6" fmla="*/ 504190 w 3562103"/>
              <a:gd name="connsiteY6" fmla="*/ 227737 h 819977"/>
              <a:gd name="connisteX7" fmla="*/ 607060 w 3562103"/>
              <a:gd name="connsiteY7" fmla="*/ 237897 h 819977"/>
              <a:gd name="connisteX8" fmla="*/ 699770 w 3562103"/>
              <a:gd name="connsiteY8" fmla="*/ 237897 h 819977"/>
              <a:gd name="connisteX9" fmla="*/ 771525 w 3562103"/>
              <a:gd name="connsiteY9" fmla="*/ 237897 h 819977"/>
              <a:gd name="connisteX10" fmla="*/ 843280 w 3562103"/>
              <a:gd name="connsiteY10" fmla="*/ 237897 h 819977"/>
              <a:gd name="connisteX11" fmla="*/ 915670 w 3562103"/>
              <a:gd name="connsiteY11" fmla="*/ 237897 h 819977"/>
              <a:gd name="connisteX12" fmla="*/ 987425 w 3562103"/>
              <a:gd name="connsiteY12" fmla="*/ 237897 h 819977"/>
              <a:gd name="connisteX13" fmla="*/ 1069975 w 3562103"/>
              <a:gd name="connsiteY13" fmla="*/ 237897 h 819977"/>
              <a:gd name="connisteX14" fmla="*/ 1141730 w 3562103"/>
              <a:gd name="connsiteY14" fmla="*/ 237897 h 819977"/>
              <a:gd name="connisteX15" fmla="*/ 1214120 w 3562103"/>
              <a:gd name="connsiteY15" fmla="*/ 237897 h 819977"/>
              <a:gd name="connisteX16" fmla="*/ 1285875 w 3562103"/>
              <a:gd name="connsiteY16" fmla="*/ 227737 h 819977"/>
              <a:gd name="connisteX17" fmla="*/ 1358265 w 3562103"/>
              <a:gd name="connsiteY17" fmla="*/ 186462 h 819977"/>
              <a:gd name="connisteX18" fmla="*/ 1430020 w 3562103"/>
              <a:gd name="connsiteY18" fmla="*/ 186462 h 819977"/>
              <a:gd name="connisteX19" fmla="*/ 1501775 w 3562103"/>
              <a:gd name="connsiteY19" fmla="*/ 166142 h 819977"/>
              <a:gd name="connisteX20" fmla="*/ 1574165 w 3562103"/>
              <a:gd name="connsiteY20" fmla="*/ 135027 h 819977"/>
              <a:gd name="connisteX21" fmla="*/ 1645920 w 3562103"/>
              <a:gd name="connsiteY21" fmla="*/ 135027 h 819977"/>
              <a:gd name="connisteX22" fmla="*/ 1718310 w 3562103"/>
              <a:gd name="connsiteY22" fmla="*/ 114707 h 819977"/>
              <a:gd name="connisteX23" fmla="*/ 1790065 w 3562103"/>
              <a:gd name="connsiteY23" fmla="*/ 114707 h 819977"/>
              <a:gd name="connisteX24" fmla="*/ 1862455 w 3562103"/>
              <a:gd name="connsiteY24" fmla="*/ 114707 h 819977"/>
              <a:gd name="connisteX25" fmla="*/ 1934210 w 3562103"/>
              <a:gd name="connsiteY25" fmla="*/ 114707 h 819977"/>
              <a:gd name="connisteX26" fmla="*/ 2016760 w 3562103"/>
              <a:gd name="connsiteY26" fmla="*/ 114707 h 819977"/>
              <a:gd name="connisteX27" fmla="*/ 2088515 w 3562103"/>
              <a:gd name="connsiteY27" fmla="*/ 124867 h 819977"/>
              <a:gd name="connisteX28" fmla="*/ 2160270 w 3562103"/>
              <a:gd name="connsiteY28" fmla="*/ 135027 h 819977"/>
              <a:gd name="connisteX29" fmla="*/ 2232660 w 3562103"/>
              <a:gd name="connsiteY29" fmla="*/ 145822 h 819977"/>
              <a:gd name="connisteX30" fmla="*/ 2304415 w 3562103"/>
              <a:gd name="connsiteY30" fmla="*/ 166142 h 819977"/>
              <a:gd name="connisteX31" fmla="*/ 2376805 w 3562103"/>
              <a:gd name="connsiteY31" fmla="*/ 176302 h 819977"/>
              <a:gd name="connisteX32" fmla="*/ 2448560 w 3562103"/>
              <a:gd name="connsiteY32" fmla="*/ 176302 h 819977"/>
              <a:gd name="connisteX33" fmla="*/ 2520950 w 3562103"/>
              <a:gd name="connsiteY33" fmla="*/ 176302 h 819977"/>
              <a:gd name="connisteX34" fmla="*/ 2592705 w 3562103"/>
              <a:gd name="connsiteY34" fmla="*/ 176302 h 819977"/>
              <a:gd name="connisteX35" fmla="*/ 2664460 w 3562103"/>
              <a:gd name="connsiteY35" fmla="*/ 176302 h 819977"/>
              <a:gd name="connisteX36" fmla="*/ 2736850 w 3562103"/>
              <a:gd name="connsiteY36" fmla="*/ 176302 h 819977"/>
              <a:gd name="connisteX37" fmla="*/ 2829560 w 3562103"/>
              <a:gd name="connsiteY37" fmla="*/ 176302 h 819977"/>
              <a:gd name="connisteX38" fmla="*/ 2901315 w 3562103"/>
              <a:gd name="connsiteY38" fmla="*/ 176302 h 819977"/>
              <a:gd name="connisteX39" fmla="*/ 2994025 w 3562103"/>
              <a:gd name="connsiteY39" fmla="*/ 176302 h 819977"/>
              <a:gd name="connisteX40" fmla="*/ 3065780 w 3562103"/>
              <a:gd name="connsiteY40" fmla="*/ 176302 h 819977"/>
              <a:gd name="connisteX41" fmla="*/ 3138170 w 3562103"/>
              <a:gd name="connsiteY41" fmla="*/ 155982 h 819977"/>
              <a:gd name="connisteX42" fmla="*/ 3209925 w 3562103"/>
              <a:gd name="connsiteY42" fmla="*/ 124867 h 819977"/>
              <a:gd name="connisteX43" fmla="*/ 3282315 w 3562103"/>
              <a:gd name="connsiteY43" fmla="*/ 94387 h 819977"/>
              <a:gd name="connisteX44" fmla="*/ 3354070 w 3562103"/>
              <a:gd name="connsiteY44" fmla="*/ 73432 h 819977"/>
              <a:gd name="connisteX45" fmla="*/ 3425825 w 3562103"/>
              <a:gd name="connsiteY45" fmla="*/ 32157 h 819977"/>
              <a:gd name="connisteX46" fmla="*/ 3498215 w 3562103"/>
              <a:gd name="connsiteY46" fmla="*/ 1677 h 819977"/>
              <a:gd name="connisteX47" fmla="*/ 3518535 w 3562103"/>
              <a:gd name="connsiteY47" fmla="*/ 73432 h 819977"/>
              <a:gd name="connisteX48" fmla="*/ 3518535 w 3562103"/>
              <a:gd name="connsiteY48" fmla="*/ 145822 h 819977"/>
              <a:gd name="connisteX49" fmla="*/ 3518535 w 3562103"/>
              <a:gd name="connsiteY49" fmla="*/ 217577 h 819977"/>
              <a:gd name="connisteX50" fmla="*/ 3518535 w 3562103"/>
              <a:gd name="connsiteY50" fmla="*/ 289967 h 819977"/>
              <a:gd name="connisteX51" fmla="*/ 3539490 w 3562103"/>
              <a:gd name="connsiteY51" fmla="*/ 361722 h 819977"/>
              <a:gd name="connisteX52" fmla="*/ 3539490 w 3562103"/>
              <a:gd name="connsiteY52" fmla="*/ 433477 h 819977"/>
              <a:gd name="connisteX53" fmla="*/ 3559810 w 3562103"/>
              <a:gd name="connsiteY53" fmla="*/ 505867 h 819977"/>
              <a:gd name="connisteX54" fmla="*/ 3488055 w 3562103"/>
              <a:gd name="connsiteY54" fmla="*/ 567462 h 819977"/>
              <a:gd name="connisteX55" fmla="*/ 3415665 w 3562103"/>
              <a:gd name="connsiteY55" fmla="*/ 516027 h 819977"/>
              <a:gd name="connisteX56" fmla="*/ 3343910 w 3562103"/>
              <a:gd name="connsiteY56" fmla="*/ 464592 h 819977"/>
              <a:gd name="connisteX57" fmla="*/ 3271520 w 3562103"/>
              <a:gd name="connsiteY57" fmla="*/ 454432 h 819977"/>
              <a:gd name="connisteX58" fmla="*/ 3199765 w 3562103"/>
              <a:gd name="connsiteY58" fmla="*/ 474752 h 819977"/>
              <a:gd name="connisteX59" fmla="*/ 3127375 w 3562103"/>
              <a:gd name="connsiteY59" fmla="*/ 484912 h 819977"/>
              <a:gd name="connisteX60" fmla="*/ 3055620 w 3562103"/>
              <a:gd name="connsiteY60" fmla="*/ 484912 h 819977"/>
              <a:gd name="connisteX61" fmla="*/ 2983865 w 3562103"/>
              <a:gd name="connsiteY61" fmla="*/ 484912 h 819977"/>
              <a:gd name="connisteX62" fmla="*/ 2911475 w 3562103"/>
              <a:gd name="connsiteY62" fmla="*/ 495707 h 819977"/>
              <a:gd name="connisteX63" fmla="*/ 2839720 w 3562103"/>
              <a:gd name="connsiteY63" fmla="*/ 495707 h 819977"/>
              <a:gd name="connisteX64" fmla="*/ 2767330 w 3562103"/>
              <a:gd name="connsiteY64" fmla="*/ 505867 h 819977"/>
              <a:gd name="connisteX65" fmla="*/ 2695575 w 3562103"/>
              <a:gd name="connsiteY65" fmla="*/ 516027 h 819977"/>
              <a:gd name="connisteX66" fmla="*/ 2623820 w 3562103"/>
              <a:gd name="connsiteY66" fmla="*/ 536347 h 819977"/>
              <a:gd name="connisteX67" fmla="*/ 2551430 w 3562103"/>
              <a:gd name="connsiteY67" fmla="*/ 557302 h 819977"/>
              <a:gd name="connisteX68" fmla="*/ 2479675 w 3562103"/>
              <a:gd name="connsiteY68" fmla="*/ 557302 h 819977"/>
              <a:gd name="connisteX69" fmla="*/ 2407285 w 3562103"/>
              <a:gd name="connsiteY69" fmla="*/ 557302 h 819977"/>
              <a:gd name="connisteX70" fmla="*/ 2335530 w 3562103"/>
              <a:gd name="connsiteY70" fmla="*/ 557302 h 819977"/>
              <a:gd name="connisteX71" fmla="*/ 2263140 w 3562103"/>
              <a:gd name="connsiteY71" fmla="*/ 567462 h 819977"/>
              <a:gd name="connisteX72" fmla="*/ 2191385 w 3562103"/>
              <a:gd name="connsiteY72" fmla="*/ 587782 h 819977"/>
              <a:gd name="connisteX73" fmla="*/ 2119630 w 3562103"/>
              <a:gd name="connsiteY73" fmla="*/ 598577 h 819977"/>
              <a:gd name="connisteX74" fmla="*/ 2047240 w 3562103"/>
              <a:gd name="connsiteY74" fmla="*/ 618897 h 819977"/>
              <a:gd name="connisteX75" fmla="*/ 1975485 w 3562103"/>
              <a:gd name="connsiteY75" fmla="*/ 618897 h 819977"/>
              <a:gd name="connisteX76" fmla="*/ 1903095 w 3562103"/>
              <a:gd name="connsiteY76" fmla="*/ 618897 h 819977"/>
              <a:gd name="connisteX77" fmla="*/ 1831340 w 3562103"/>
              <a:gd name="connsiteY77" fmla="*/ 629057 h 819977"/>
              <a:gd name="connisteX78" fmla="*/ 1759585 w 3562103"/>
              <a:gd name="connsiteY78" fmla="*/ 629057 h 819977"/>
              <a:gd name="connisteX79" fmla="*/ 1687195 w 3562103"/>
              <a:gd name="connsiteY79" fmla="*/ 629057 h 819977"/>
              <a:gd name="connisteX80" fmla="*/ 1615440 w 3562103"/>
              <a:gd name="connsiteY80" fmla="*/ 629057 h 819977"/>
              <a:gd name="connisteX81" fmla="*/ 1543050 w 3562103"/>
              <a:gd name="connsiteY81" fmla="*/ 618897 h 819977"/>
              <a:gd name="connisteX82" fmla="*/ 1471295 w 3562103"/>
              <a:gd name="connsiteY82" fmla="*/ 598577 h 819977"/>
              <a:gd name="connisteX83" fmla="*/ 1398905 w 3562103"/>
              <a:gd name="connsiteY83" fmla="*/ 598577 h 819977"/>
              <a:gd name="connisteX84" fmla="*/ 1327150 w 3562103"/>
              <a:gd name="connsiteY84" fmla="*/ 598577 h 819977"/>
              <a:gd name="connisteX85" fmla="*/ 1255395 w 3562103"/>
              <a:gd name="connsiteY85" fmla="*/ 639217 h 819977"/>
              <a:gd name="connisteX86" fmla="*/ 1183005 w 3562103"/>
              <a:gd name="connsiteY86" fmla="*/ 670332 h 819977"/>
              <a:gd name="connisteX87" fmla="*/ 1111250 w 3562103"/>
              <a:gd name="connsiteY87" fmla="*/ 701447 h 819977"/>
              <a:gd name="connisteX88" fmla="*/ 1038860 w 3562103"/>
              <a:gd name="connsiteY88" fmla="*/ 742087 h 819977"/>
              <a:gd name="connisteX89" fmla="*/ 967105 w 3562103"/>
              <a:gd name="connsiteY89" fmla="*/ 763042 h 819977"/>
              <a:gd name="connisteX90" fmla="*/ 895350 w 3562103"/>
              <a:gd name="connsiteY90" fmla="*/ 773202 h 819977"/>
              <a:gd name="connisteX91" fmla="*/ 822960 w 3562103"/>
              <a:gd name="connsiteY91" fmla="*/ 773202 h 819977"/>
              <a:gd name="connisteX92" fmla="*/ 751205 w 3562103"/>
              <a:gd name="connsiteY92" fmla="*/ 783362 h 819977"/>
              <a:gd name="connisteX93" fmla="*/ 678815 w 3562103"/>
              <a:gd name="connsiteY93" fmla="*/ 814477 h 819977"/>
              <a:gd name="connisteX94" fmla="*/ 607060 w 3562103"/>
              <a:gd name="connsiteY94" fmla="*/ 814477 h 819977"/>
              <a:gd name="connisteX95" fmla="*/ 534670 w 3562103"/>
              <a:gd name="connsiteY95" fmla="*/ 773202 h 819977"/>
              <a:gd name="connisteX96" fmla="*/ 462915 w 3562103"/>
              <a:gd name="connsiteY96" fmla="*/ 721767 h 819977"/>
              <a:gd name="connisteX97" fmla="*/ 391160 w 3562103"/>
              <a:gd name="connsiteY97" fmla="*/ 670332 h 819977"/>
              <a:gd name="connisteX98" fmla="*/ 318770 w 3562103"/>
              <a:gd name="connsiteY98" fmla="*/ 629057 h 819977"/>
              <a:gd name="connisteX99" fmla="*/ 247015 w 3562103"/>
              <a:gd name="connsiteY99" fmla="*/ 577622 h 819977"/>
              <a:gd name="connisteX100" fmla="*/ 205740 w 3562103"/>
              <a:gd name="connsiteY100" fmla="*/ 505867 h 819977"/>
              <a:gd name="connisteX101" fmla="*/ 154305 w 3562103"/>
              <a:gd name="connsiteY101" fmla="*/ 433477 h 819977"/>
              <a:gd name="connisteX102" fmla="*/ 102870 w 3562103"/>
              <a:gd name="connsiteY102" fmla="*/ 361722 h 819977"/>
              <a:gd name="connisteX103" fmla="*/ 61595 w 3562103"/>
              <a:gd name="connsiteY103" fmla="*/ 289967 h 819977"/>
              <a:gd name="connisteX104" fmla="*/ 0 w 3562103"/>
              <a:gd name="connsiteY104" fmla="*/ 217577 h 81997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</a:cxnLst>
            <a:rect l="l" t="t" r="r" b="b"/>
            <a:pathLst>
              <a:path w="3562103" h="819978">
                <a:moveTo>
                  <a:pt x="31115" y="197258"/>
                </a:moveTo>
                <a:cubicBezTo>
                  <a:pt x="43815" y="197258"/>
                  <a:pt x="71755" y="197258"/>
                  <a:pt x="102870" y="197258"/>
                </a:cubicBezTo>
                <a:cubicBezTo>
                  <a:pt x="133985" y="197258"/>
                  <a:pt x="150495" y="197258"/>
                  <a:pt x="185420" y="197258"/>
                </a:cubicBezTo>
                <a:cubicBezTo>
                  <a:pt x="220345" y="197258"/>
                  <a:pt x="242570" y="197258"/>
                  <a:pt x="277495" y="197258"/>
                </a:cubicBezTo>
                <a:cubicBezTo>
                  <a:pt x="312420" y="197258"/>
                  <a:pt x="328930" y="193448"/>
                  <a:pt x="360045" y="197258"/>
                </a:cubicBezTo>
                <a:cubicBezTo>
                  <a:pt x="391160" y="201068"/>
                  <a:pt x="403225" y="211228"/>
                  <a:pt x="431800" y="217578"/>
                </a:cubicBezTo>
                <a:cubicBezTo>
                  <a:pt x="460375" y="223928"/>
                  <a:pt x="469265" y="223928"/>
                  <a:pt x="504190" y="227738"/>
                </a:cubicBezTo>
                <a:cubicBezTo>
                  <a:pt x="539115" y="231548"/>
                  <a:pt x="567690" y="235993"/>
                  <a:pt x="607060" y="237898"/>
                </a:cubicBezTo>
                <a:cubicBezTo>
                  <a:pt x="646430" y="239803"/>
                  <a:pt x="666750" y="237898"/>
                  <a:pt x="699770" y="237898"/>
                </a:cubicBezTo>
                <a:cubicBezTo>
                  <a:pt x="732790" y="237898"/>
                  <a:pt x="742950" y="237898"/>
                  <a:pt x="771525" y="237898"/>
                </a:cubicBezTo>
                <a:cubicBezTo>
                  <a:pt x="800100" y="237898"/>
                  <a:pt x="814705" y="237898"/>
                  <a:pt x="843280" y="237898"/>
                </a:cubicBezTo>
                <a:cubicBezTo>
                  <a:pt x="871855" y="237898"/>
                  <a:pt x="887095" y="237898"/>
                  <a:pt x="915670" y="237898"/>
                </a:cubicBezTo>
                <a:cubicBezTo>
                  <a:pt x="944245" y="237898"/>
                  <a:pt x="956310" y="237898"/>
                  <a:pt x="987425" y="237898"/>
                </a:cubicBezTo>
                <a:cubicBezTo>
                  <a:pt x="1018540" y="237898"/>
                  <a:pt x="1038860" y="237898"/>
                  <a:pt x="1069975" y="237898"/>
                </a:cubicBezTo>
                <a:cubicBezTo>
                  <a:pt x="1101090" y="237898"/>
                  <a:pt x="1113155" y="237898"/>
                  <a:pt x="1141730" y="237898"/>
                </a:cubicBezTo>
                <a:cubicBezTo>
                  <a:pt x="1170305" y="237898"/>
                  <a:pt x="1185545" y="239803"/>
                  <a:pt x="1214120" y="237898"/>
                </a:cubicBezTo>
                <a:cubicBezTo>
                  <a:pt x="1242695" y="235993"/>
                  <a:pt x="1257300" y="237898"/>
                  <a:pt x="1285875" y="227738"/>
                </a:cubicBezTo>
                <a:cubicBezTo>
                  <a:pt x="1314450" y="217578"/>
                  <a:pt x="1329690" y="194718"/>
                  <a:pt x="1358265" y="186463"/>
                </a:cubicBezTo>
                <a:cubicBezTo>
                  <a:pt x="1386840" y="178208"/>
                  <a:pt x="1401445" y="190273"/>
                  <a:pt x="1430020" y="186463"/>
                </a:cubicBezTo>
                <a:cubicBezTo>
                  <a:pt x="1458595" y="182653"/>
                  <a:pt x="1473200" y="176303"/>
                  <a:pt x="1501775" y="166143"/>
                </a:cubicBezTo>
                <a:cubicBezTo>
                  <a:pt x="1530350" y="155983"/>
                  <a:pt x="1545590" y="141378"/>
                  <a:pt x="1574165" y="135028"/>
                </a:cubicBezTo>
                <a:cubicBezTo>
                  <a:pt x="1602740" y="128678"/>
                  <a:pt x="1617345" y="138838"/>
                  <a:pt x="1645920" y="135028"/>
                </a:cubicBezTo>
                <a:cubicBezTo>
                  <a:pt x="1674495" y="131218"/>
                  <a:pt x="1689735" y="118518"/>
                  <a:pt x="1718310" y="114708"/>
                </a:cubicBezTo>
                <a:cubicBezTo>
                  <a:pt x="1746885" y="110898"/>
                  <a:pt x="1761490" y="114708"/>
                  <a:pt x="1790065" y="114708"/>
                </a:cubicBezTo>
                <a:cubicBezTo>
                  <a:pt x="1818640" y="114708"/>
                  <a:pt x="1833880" y="114708"/>
                  <a:pt x="1862455" y="114708"/>
                </a:cubicBezTo>
                <a:cubicBezTo>
                  <a:pt x="1891030" y="114708"/>
                  <a:pt x="1903095" y="114708"/>
                  <a:pt x="1934210" y="114708"/>
                </a:cubicBezTo>
                <a:cubicBezTo>
                  <a:pt x="1965325" y="114708"/>
                  <a:pt x="1985645" y="112803"/>
                  <a:pt x="2016760" y="114708"/>
                </a:cubicBezTo>
                <a:cubicBezTo>
                  <a:pt x="2047875" y="116613"/>
                  <a:pt x="2059940" y="121058"/>
                  <a:pt x="2088515" y="124868"/>
                </a:cubicBezTo>
                <a:cubicBezTo>
                  <a:pt x="2117090" y="128678"/>
                  <a:pt x="2131695" y="130583"/>
                  <a:pt x="2160270" y="135028"/>
                </a:cubicBezTo>
                <a:cubicBezTo>
                  <a:pt x="2188845" y="139473"/>
                  <a:pt x="2204085" y="139473"/>
                  <a:pt x="2232660" y="145823"/>
                </a:cubicBezTo>
                <a:cubicBezTo>
                  <a:pt x="2261235" y="152173"/>
                  <a:pt x="2275840" y="159793"/>
                  <a:pt x="2304415" y="166143"/>
                </a:cubicBezTo>
                <a:cubicBezTo>
                  <a:pt x="2332990" y="172493"/>
                  <a:pt x="2348230" y="174398"/>
                  <a:pt x="2376805" y="176303"/>
                </a:cubicBezTo>
                <a:cubicBezTo>
                  <a:pt x="2405380" y="178208"/>
                  <a:pt x="2419985" y="176303"/>
                  <a:pt x="2448560" y="176303"/>
                </a:cubicBezTo>
                <a:cubicBezTo>
                  <a:pt x="2477135" y="176303"/>
                  <a:pt x="2492375" y="176303"/>
                  <a:pt x="2520950" y="176303"/>
                </a:cubicBezTo>
                <a:cubicBezTo>
                  <a:pt x="2549525" y="176303"/>
                  <a:pt x="2564130" y="176303"/>
                  <a:pt x="2592705" y="176303"/>
                </a:cubicBezTo>
                <a:cubicBezTo>
                  <a:pt x="2621280" y="176303"/>
                  <a:pt x="2635885" y="176303"/>
                  <a:pt x="2664460" y="176303"/>
                </a:cubicBezTo>
                <a:cubicBezTo>
                  <a:pt x="2693035" y="176303"/>
                  <a:pt x="2703830" y="176303"/>
                  <a:pt x="2736850" y="176303"/>
                </a:cubicBezTo>
                <a:cubicBezTo>
                  <a:pt x="2769870" y="176303"/>
                  <a:pt x="2796540" y="176303"/>
                  <a:pt x="2829560" y="176303"/>
                </a:cubicBezTo>
                <a:cubicBezTo>
                  <a:pt x="2862580" y="176303"/>
                  <a:pt x="2868295" y="176303"/>
                  <a:pt x="2901315" y="176303"/>
                </a:cubicBezTo>
                <a:cubicBezTo>
                  <a:pt x="2934335" y="176303"/>
                  <a:pt x="2961005" y="176303"/>
                  <a:pt x="2994025" y="176303"/>
                </a:cubicBezTo>
                <a:cubicBezTo>
                  <a:pt x="3027045" y="176303"/>
                  <a:pt x="3037205" y="180113"/>
                  <a:pt x="3065780" y="176303"/>
                </a:cubicBezTo>
                <a:cubicBezTo>
                  <a:pt x="3094355" y="172493"/>
                  <a:pt x="3109595" y="166143"/>
                  <a:pt x="3138170" y="155983"/>
                </a:cubicBezTo>
                <a:cubicBezTo>
                  <a:pt x="3166745" y="145823"/>
                  <a:pt x="3181350" y="136933"/>
                  <a:pt x="3209925" y="124868"/>
                </a:cubicBezTo>
                <a:cubicBezTo>
                  <a:pt x="3238500" y="112803"/>
                  <a:pt x="3253740" y="104548"/>
                  <a:pt x="3282315" y="94388"/>
                </a:cubicBezTo>
                <a:cubicBezTo>
                  <a:pt x="3310890" y="84228"/>
                  <a:pt x="3325495" y="86133"/>
                  <a:pt x="3354070" y="73433"/>
                </a:cubicBezTo>
                <a:cubicBezTo>
                  <a:pt x="3382645" y="60733"/>
                  <a:pt x="3397250" y="46763"/>
                  <a:pt x="3425825" y="32158"/>
                </a:cubicBezTo>
                <a:cubicBezTo>
                  <a:pt x="3454400" y="17553"/>
                  <a:pt x="3479800" y="-6577"/>
                  <a:pt x="3498215" y="1678"/>
                </a:cubicBezTo>
                <a:cubicBezTo>
                  <a:pt x="3516630" y="9933"/>
                  <a:pt x="3514725" y="44858"/>
                  <a:pt x="3518535" y="73433"/>
                </a:cubicBezTo>
                <a:cubicBezTo>
                  <a:pt x="3522345" y="102008"/>
                  <a:pt x="3518535" y="117248"/>
                  <a:pt x="3518535" y="145823"/>
                </a:cubicBezTo>
                <a:cubicBezTo>
                  <a:pt x="3518535" y="174398"/>
                  <a:pt x="3518535" y="189003"/>
                  <a:pt x="3518535" y="217578"/>
                </a:cubicBezTo>
                <a:cubicBezTo>
                  <a:pt x="3518535" y="246153"/>
                  <a:pt x="3514090" y="261393"/>
                  <a:pt x="3518535" y="289968"/>
                </a:cubicBezTo>
                <a:cubicBezTo>
                  <a:pt x="3522980" y="318543"/>
                  <a:pt x="3535045" y="333148"/>
                  <a:pt x="3539490" y="361723"/>
                </a:cubicBezTo>
                <a:cubicBezTo>
                  <a:pt x="3543935" y="390298"/>
                  <a:pt x="3535680" y="404903"/>
                  <a:pt x="3539490" y="433478"/>
                </a:cubicBezTo>
                <a:cubicBezTo>
                  <a:pt x="3543300" y="462053"/>
                  <a:pt x="3569970" y="479198"/>
                  <a:pt x="3559810" y="505868"/>
                </a:cubicBezTo>
                <a:cubicBezTo>
                  <a:pt x="3549650" y="532538"/>
                  <a:pt x="3516630" y="565558"/>
                  <a:pt x="3488055" y="567463"/>
                </a:cubicBezTo>
                <a:cubicBezTo>
                  <a:pt x="3459480" y="569368"/>
                  <a:pt x="3444240" y="536348"/>
                  <a:pt x="3415665" y="516028"/>
                </a:cubicBezTo>
                <a:cubicBezTo>
                  <a:pt x="3387090" y="495708"/>
                  <a:pt x="3372485" y="476658"/>
                  <a:pt x="3343910" y="464593"/>
                </a:cubicBezTo>
                <a:cubicBezTo>
                  <a:pt x="3315335" y="452528"/>
                  <a:pt x="3300095" y="452528"/>
                  <a:pt x="3271520" y="454433"/>
                </a:cubicBezTo>
                <a:cubicBezTo>
                  <a:pt x="3242945" y="456338"/>
                  <a:pt x="3228340" y="468403"/>
                  <a:pt x="3199765" y="474753"/>
                </a:cubicBezTo>
                <a:cubicBezTo>
                  <a:pt x="3171190" y="481103"/>
                  <a:pt x="3155950" y="483008"/>
                  <a:pt x="3127375" y="484913"/>
                </a:cubicBezTo>
                <a:cubicBezTo>
                  <a:pt x="3098800" y="486818"/>
                  <a:pt x="3084195" y="484913"/>
                  <a:pt x="3055620" y="484913"/>
                </a:cubicBezTo>
                <a:cubicBezTo>
                  <a:pt x="3027045" y="484913"/>
                  <a:pt x="3012440" y="483008"/>
                  <a:pt x="2983865" y="484913"/>
                </a:cubicBezTo>
                <a:cubicBezTo>
                  <a:pt x="2955290" y="486818"/>
                  <a:pt x="2940050" y="493803"/>
                  <a:pt x="2911475" y="495708"/>
                </a:cubicBezTo>
                <a:cubicBezTo>
                  <a:pt x="2882900" y="497613"/>
                  <a:pt x="2868295" y="493803"/>
                  <a:pt x="2839720" y="495708"/>
                </a:cubicBezTo>
                <a:cubicBezTo>
                  <a:pt x="2811145" y="497613"/>
                  <a:pt x="2795905" y="502058"/>
                  <a:pt x="2767330" y="505868"/>
                </a:cubicBezTo>
                <a:cubicBezTo>
                  <a:pt x="2738755" y="509678"/>
                  <a:pt x="2724150" y="509678"/>
                  <a:pt x="2695575" y="516028"/>
                </a:cubicBezTo>
                <a:cubicBezTo>
                  <a:pt x="2667000" y="522378"/>
                  <a:pt x="2652395" y="528093"/>
                  <a:pt x="2623820" y="536348"/>
                </a:cubicBezTo>
                <a:cubicBezTo>
                  <a:pt x="2595245" y="544603"/>
                  <a:pt x="2580005" y="552858"/>
                  <a:pt x="2551430" y="557303"/>
                </a:cubicBezTo>
                <a:cubicBezTo>
                  <a:pt x="2522855" y="561748"/>
                  <a:pt x="2508250" y="557303"/>
                  <a:pt x="2479675" y="557303"/>
                </a:cubicBezTo>
                <a:cubicBezTo>
                  <a:pt x="2451100" y="557303"/>
                  <a:pt x="2435860" y="557303"/>
                  <a:pt x="2407285" y="557303"/>
                </a:cubicBezTo>
                <a:cubicBezTo>
                  <a:pt x="2378710" y="557303"/>
                  <a:pt x="2364105" y="555398"/>
                  <a:pt x="2335530" y="557303"/>
                </a:cubicBezTo>
                <a:cubicBezTo>
                  <a:pt x="2306955" y="559208"/>
                  <a:pt x="2291715" y="561113"/>
                  <a:pt x="2263140" y="567463"/>
                </a:cubicBezTo>
                <a:cubicBezTo>
                  <a:pt x="2234565" y="573813"/>
                  <a:pt x="2219960" y="581433"/>
                  <a:pt x="2191385" y="587783"/>
                </a:cubicBezTo>
                <a:cubicBezTo>
                  <a:pt x="2162810" y="594133"/>
                  <a:pt x="2148205" y="592228"/>
                  <a:pt x="2119630" y="598578"/>
                </a:cubicBezTo>
                <a:cubicBezTo>
                  <a:pt x="2091055" y="604928"/>
                  <a:pt x="2075815" y="615088"/>
                  <a:pt x="2047240" y="618898"/>
                </a:cubicBezTo>
                <a:cubicBezTo>
                  <a:pt x="2018665" y="622708"/>
                  <a:pt x="2004060" y="618898"/>
                  <a:pt x="1975485" y="618898"/>
                </a:cubicBezTo>
                <a:cubicBezTo>
                  <a:pt x="1946910" y="618898"/>
                  <a:pt x="1931670" y="616993"/>
                  <a:pt x="1903095" y="618898"/>
                </a:cubicBezTo>
                <a:cubicBezTo>
                  <a:pt x="1874520" y="620803"/>
                  <a:pt x="1859915" y="627153"/>
                  <a:pt x="1831340" y="629058"/>
                </a:cubicBezTo>
                <a:cubicBezTo>
                  <a:pt x="1802765" y="630963"/>
                  <a:pt x="1788160" y="629058"/>
                  <a:pt x="1759585" y="629058"/>
                </a:cubicBezTo>
                <a:cubicBezTo>
                  <a:pt x="1731010" y="629058"/>
                  <a:pt x="1715770" y="629058"/>
                  <a:pt x="1687195" y="629058"/>
                </a:cubicBezTo>
                <a:cubicBezTo>
                  <a:pt x="1658620" y="629058"/>
                  <a:pt x="1644015" y="630963"/>
                  <a:pt x="1615440" y="629058"/>
                </a:cubicBezTo>
                <a:cubicBezTo>
                  <a:pt x="1586865" y="627153"/>
                  <a:pt x="1571625" y="625248"/>
                  <a:pt x="1543050" y="618898"/>
                </a:cubicBezTo>
                <a:cubicBezTo>
                  <a:pt x="1514475" y="612548"/>
                  <a:pt x="1499870" y="602388"/>
                  <a:pt x="1471295" y="598578"/>
                </a:cubicBezTo>
                <a:cubicBezTo>
                  <a:pt x="1442720" y="594768"/>
                  <a:pt x="1427480" y="598578"/>
                  <a:pt x="1398905" y="598578"/>
                </a:cubicBezTo>
                <a:cubicBezTo>
                  <a:pt x="1370330" y="598578"/>
                  <a:pt x="1355725" y="590323"/>
                  <a:pt x="1327150" y="598578"/>
                </a:cubicBezTo>
                <a:cubicBezTo>
                  <a:pt x="1298575" y="606833"/>
                  <a:pt x="1283970" y="624613"/>
                  <a:pt x="1255395" y="639218"/>
                </a:cubicBezTo>
                <a:cubicBezTo>
                  <a:pt x="1226820" y="653823"/>
                  <a:pt x="1211580" y="657633"/>
                  <a:pt x="1183005" y="670333"/>
                </a:cubicBezTo>
                <a:cubicBezTo>
                  <a:pt x="1154430" y="683033"/>
                  <a:pt x="1139825" y="686843"/>
                  <a:pt x="1111250" y="701448"/>
                </a:cubicBezTo>
                <a:cubicBezTo>
                  <a:pt x="1082675" y="716053"/>
                  <a:pt x="1067435" y="730023"/>
                  <a:pt x="1038860" y="742088"/>
                </a:cubicBezTo>
                <a:cubicBezTo>
                  <a:pt x="1010285" y="754153"/>
                  <a:pt x="995680" y="756693"/>
                  <a:pt x="967105" y="763043"/>
                </a:cubicBezTo>
                <a:cubicBezTo>
                  <a:pt x="938530" y="769393"/>
                  <a:pt x="923925" y="771298"/>
                  <a:pt x="895350" y="773203"/>
                </a:cubicBezTo>
                <a:cubicBezTo>
                  <a:pt x="866775" y="775108"/>
                  <a:pt x="851535" y="771298"/>
                  <a:pt x="822960" y="773203"/>
                </a:cubicBezTo>
                <a:cubicBezTo>
                  <a:pt x="794385" y="775108"/>
                  <a:pt x="779780" y="775108"/>
                  <a:pt x="751205" y="783363"/>
                </a:cubicBezTo>
                <a:cubicBezTo>
                  <a:pt x="722630" y="791618"/>
                  <a:pt x="707390" y="808128"/>
                  <a:pt x="678815" y="814478"/>
                </a:cubicBezTo>
                <a:cubicBezTo>
                  <a:pt x="650240" y="820828"/>
                  <a:pt x="635635" y="822733"/>
                  <a:pt x="607060" y="814478"/>
                </a:cubicBezTo>
                <a:cubicBezTo>
                  <a:pt x="578485" y="806223"/>
                  <a:pt x="563245" y="791618"/>
                  <a:pt x="534670" y="773203"/>
                </a:cubicBezTo>
                <a:cubicBezTo>
                  <a:pt x="506095" y="754788"/>
                  <a:pt x="491490" y="742088"/>
                  <a:pt x="462915" y="721768"/>
                </a:cubicBezTo>
                <a:cubicBezTo>
                  <a:pt x="434340" y="701448"/>
                  <a:pt x="419735" y="688748"/>
                  <a:pt x="391160" y="670333"/>
                </a:cubicBezTo>
                <a:cubicBezTo>
                  <a:pt x="362585" y="651918"/>
                  <a:pt x="347345" y="647473"/>
                  <a:pt x="318770" y="629058"/>
                </a:cubicBezTo>
                <a:cubicBezTo>
                  <a:pt x="290195" y="610643"/>
                  <a:pt x="269875" y="602388"/>
                  <a:pt x="247015" y="577623"/>
                </a:cubicBezTo>
                <a:cubicBezTo>
                  <a:pt x="224155" y="552858"/>
                  <a:pt x="224155" y="534443"/>
                  <a:pt x="205740" y="505868"/>
                </a:cubicBezTo>
                <a:cubicBezTo>
                  <a:pt x="187325" y="477293"/>
                  <a:pt x="174625" y="462053"/>
                  <a:pt x="154305" y="433478"/>
                </a:cubicBezTo>
                <a:cubicBezTo>
                  <a:pt x="133985" y="404903"/>
                  <a:pt x="121285" y="390298"/>
                  <a:pt x="102870" y="361723"/>
                </a:cubicBezTo>
                <a:cubicBezTo>
                  <a:pt x="84455" y="333148"/>
                  <a:pt x="81915" y="318543"/>
                  <a:pt x="61595" y="289968"/>
                </a:cubicBezTo>
                <a:cubicBezTo>
                  <a:pt x="41275" y="261393"/>
                  <a:pt x="11430" y="230913"/>
                  <a:pt x="0" y="217578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89365" y="5373370"/>
            <a:ext cx="330263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海洋碳库</a:t>
            </a:r>
            <a:r>
              <a:rPr lang="en-US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525" y="3213100"/>
            <a:ext cx="37903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陆地生态系统碳库</a:t>
            </a:r>
            <a:endParaRPr lang="en-US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23610" y="2060575"/>
            <a:ext cx="23901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大气碳库</a:t>
            </a:r>
            <a:endParaRPr lang="en-US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云形标注 15"/>
          <p:cNvSpPr/>
          <p:nvPr/>
        </p:nvSpPr>
        <p:spPr>
          <a:xfrm>
            <a:off x="4727575" y="2060575"/>
            <a:ext cx="1584325" cy="6477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>
            <a:off x="5087620" y="2864485"/>
            <a:ext cx="575945" cy="2261870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633085" y="3356610"/>
            <a:ext cx="30060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碳排放：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/>
              <a:t>通过生物或地质过程以及人类活动</a:t>
            </a:r>
            <a:endParaRPr lang="zh-CN" altLang="en-US" sz="2400" b="1"/>
          </a:p>
        </p:txBody>
      </p:sp>
      <p:sp>
        <p:nvSpPr>
          <p:cNvPr id="19" name="下箭头 18"/>
          <p:cNvSpPr/>
          <p:nvPr/>
        </p:nvSpPr>
        <p:spPr>
          <a:xfrm>
            <a:off x="8868410" y="2863850"/>
            <a:ext cx="530225" cy="243713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云形标注 19"/>
          <p:cNvSpPr/>
          <p:nvPr/>
        </p:nvSpPr>
        <p:spPr>
          <a:xfrm>
            <a:off x="8400415" y="1988820"/>
            <a:ext cx="1584325" cy="6477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24060" y="3344545"/>
            <a:ext cx="21056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碳吸收与储存：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/>
              <a:t>陆地和海洋中的植物吸收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9075420" y="332740"/>
            <a:ext cx="273685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理论上：相对稳定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7" grpId="0" bldLvl="0" animBg="1"/>
      <p:bldP spid="18" grpId="0"/>
      <p:bldP spid="17" grpId="1" animBg="1"/>
      <p:bldP spid="18" grpId="1"/>
      <p:bldP spid="19" grpId="0" bldLvl="0" animBg="1"/>
      <p:bldP spid="21" grpId="0"/>
      <p:bldP spid="19" grpId="1" animBg="1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植物-树"/>
          <p:cNvPicPr>
            <a:picLocks noChangeAspect="1"/>
          </p:cNvPicPr>
          <p:nvPr/>
        </p:nvPicPr>
        <p:blipFill>
          <a:blip r:embed="rId1"/>
          <a:srcRect b="4490"/>
          <a:stretch>
            <a:fillRect/>
          </a:stretch>
        </p:blipFill>
        <p:spPr>
          <a:xfrm>
            <a:off x="2495550" y="3716655"/>
            <a:ext cx="1273810" cy="1499235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-24765" y="4149090"/>
            <a:ext cx="12254230" cy="2789555"/>
          </a:xfrm>
          <a:custGeom>
            <a:avLst/>
            <a:gdLst>
              <a:gd name="connisteX0" fmla="*/ 61280 w 12254000"/>
              <a:gd name="connsiteY0" fmla="*/ 919537 h 2789588"/>
              <a:gd name="connisteX1" fmla="*/ 133035 w 12254000"/>
              <a:gd name="connsiteY1" fmla="*/ 919537 h 2789588"/>
              <a:gd name="connisteX2" fmla="*/ 204790 w 12254000"/>
              <a:gd name="connsiteY2" fmla="*/ 919537 h 2789588"/>
              <a:gd name="connisteX3" fmla="*/ 277180 w 12254000"/>
              <a:gd name="connsiteY3" fmla="*/ 919537 h 2789588"/>
              <a:gd name="connisteX4" fmla="*/ 348935 w 12254000"/>
              <a:gd name="connsiteY4" fmla="*/ 898582 h 2789588"/>
              <a:gd name="connisteX5" fmla="*/ 421325 w 12254000"/>
              <a:gd name="connsiteY5" fmla="*/ 878262 h 2789588"/>
              <a:gd name="connisteX6" fmla="*/ 493080 w 12254000"/>
              <a:gd name="connsiteY6" fmla="*/ 868102 h 2789588"/>
              <a:gd name="connisteX7" fmla="*/ 564835 w 12254000"/>
              <a:gd name="connsiteY7" fmla="*/ 847147 h 2789588"/>
              <a:gd name="connisteX8" fmla="*/ 637225 w 12254000"/>
              <a:gd name="connsiteY8" fmla="*/ 816667 h 2789588"/>
              <a:gd name="connisteX9" fmla="*/ 708980 w 12254000"/>
              <a:gd name="connsiteY9" fmla="*/ 795712 h 2789588"/>
              <a:gd name="connisteX10" fmla="*/ 781370 w 12254000"/>
              <a:gd name="connsiteY10" fmla="*/ 755072 h 2789588"/>
              <a:gd name="connisteX11" fmla="*/ 832805 w 12254000"/>
              <a:gd name="connsiteY11" fmla="*/ 682682 h 2789588"/>
              <a:gd name="connisteX12" fmla="*/ 904560 w 12254000"/>
              <a:gd name="connsiteY12" fmla="*/ 662362 h 2789588"/>
              <a:gd name="connisteX13" fmla="*/ 976950 w 12254000"/>
              <a:gd name="connsiteY13" fmla="*/ 600767 h 2789588"/>
              <a:gd name="connisteX14" fmla="*/ 1048705 w 12254000"/>
              <a:gd name="connsiteY14" fmla="*/ 549332 h 2789588"/>
              <a:gd name="connisteX15" fmla="*/ 1079820 w 12254000"/>
              <a:gd name="connsiteY15" fmla="*/ 476942 h 2789588"/>
              <a:gd name="connisteX16" fmla="*/ 1141415 w 12254000"/>
              <a:gd name="connsiteY16" fmla="*/ 405187 h 2789588"/>
              <a:gd name="connisteX17" fmla="*/ 1192850 w 12254000"/>
              <a:gd name="connsiteY17" fmla="*/ 332797 h 2789588"/>
              <a:gd name="connisteX18" fmla="*/ 1234125 w 12254000"/>
              <a:gd name="connsiteY18" fmla="*/ 261042 h 2789588"/>
              <a:gd name="connisteX19" fmla="*/ 1264605 w 12254000"/>
              <a:gd name="connsiteY19" fmla="*/ 188652 h 2789588"/>
              <a:gd name="connisteX20" fmla="*/ 1336995 w 12254000"/>
              <a:gd name="connsiteY20" fmla="*/ 127057 h 2789588"/>
              <a:gd name="connisteX21" fmla="*/ 1398590 w 12254000"/>
              <a:gd name="connsiteY21" fmla="*/ 55302 h 2789588"/>
              <a:gd name="connisteX22" fmla="*/ 1470345 w 12254000"/>
              <a:gd name="connsiteY22" fmla="*/ 24187 h 2789588"/>
              <a:gd name="connisteX23" fmla="*/ 1542735 w 12254000"/>
              <a:gd name="connsiteY23" fmla="*/ 3867 h 2789588"/>
              <a:gd name="connisteX24" fmla="*/ 1614490 w 12254000"/>
              <a:gd name="connsiteY24" fmla="*/ 3867 h 2789588"/>
              <a:gd name="connisteX25" fmla="*/ 1686880 w 12254000"/>
              <a:gd name="connsiteY25" fmla="*/ 34347 h 2789588"/>
              <a:gd name="connisteX26" fmla="*/ 1758635 w 12254000"/>
              <a:gd name="connsiteY26" fmla="*/ 75622 h 2789588"/>
              <a:gd name="connisteX27" fmla="*/ 1830390 w 12254000"/>
              <a:gd name="connsiteY27" fmla="*/ 137217 h 2789588"/>
              <a:gd name="connisteX28" fmla="*/ 1861505 w 12254000"/>
              <a:gd name="connsiteY28" fmla="*/ 209607 h 2789588"/>
              <a:gd name="connisteX29" fmla="*/ 1933260 w 12254000"/>
              <a:gd name="connsiteY29" fmla="*/ 261042 h 2789588"/>
              <a:gd name="connisteX30" fmla="*/ 1964375 w 12254000"/>
              <a:gd name="connsiteY30" fmla="*/ 332797 h 2789588"/>
              <a:gd name="connisteX31" fmla="*/ 1995490 w 12254000"/>
              <a:gd name="connsiteY31" fmla="*/ 405187 h 2789588"/>
              <a:gd name="connisteX32" fmla="*/ 2046925 w 12254000"/>
              <a:gd name="connsiteY32" fmla="*/ 476942 h 2789588"/>
              <a:gd name="connisteX33" fmla="*/ 2098360 w 12254000"/>
              <a:gd name="connsiteY33" fmla="*/ 549332 h 2789588"/>
              <a:gd name="connisteX34" fmla="*/ 2139000 w 12254000"/>
              <a:gd name="connsiteY34" fmla="*/ 621087 h 2789588"/>
              <a:gd name="connisteX35" fmla="*/ 2211390 w 12254000"/>
              <a:gd name="connsiteY35" fmla="*/ 682682 h 2789588"/>
              <a:gd name="connisteX36" fmla="*/ 2283145 w 12254000"/>
              <a:gd name="connsiteY36" fmla="*/ 744277 h 2789588"/>
              <a:gd name="connisteX37" fmla="*/ 2365695 w 12254000"/>
              <a:gd name="connsiteY37" fmla="*/ 785552 h 2789588"/>
              <a:gd name="connisteX38" fmla="*/ 2437450 w 12254000"/>
              <a:gd name="connsiteY38" fmla="*/ 816667 h 2789588"/>
              <a:gd name="connisteX39" fmla="*/ 2509840 w 12254000"/>
              <a:gd name="connsiteY39" fmla="*/ 847147 h 2789588"/>
              <a:gd name="connisteX40" fmla="*/ 2581595 w 12254000"/>
              <a:gd name="connsiteY40" fmla="*/ 878262 h 2789588"/>
              <a:gd name="connisteX41" fmla="*/ 2653985 w 12254000"/>
              <a:gd name="connsiteY41" fmla="*/ 909377 h 2789588"/>
              <a:gd name="connisteX42" fmla="*/ 2725740 w 12254000"/>
              <a:gd name="connsiteY42" fmla="*/ 950017 h 2789588"/>
              <a:gd name="connisteX43" fmla="*/ 2797495 w 12254000"/>
              <a:gd name="connsiteY43" fmla="*/ 981132 h 2789588"/>
              <a:gd name="connisteX44" fmla="*/ 2869885 w 12254000"/>
              <a:gd name="connsiteY44" fmla="*/ 1001452 h 2789588"/>
              <a:gd name="connisteX45" fmla="*/ 2941640 w 12254000"/>
              <a:gd name="connsiteY45" fmla="*/ 1022407 h 2789588"/>
              <a:gd name="connisteX46" fmla="*/ 3014030 w 12254000"/>
              <a:gd name="connsiteY46" fmla="*/ 1032567 h 2789588"/>
              <a:gd name="connisteX47" fmla="*/ 3085785 w 12254000"/>
              <a:gd name="connsiteY47" fmla="*/ 1052887 h 2789588"/>
              <a:gd name="connisteX48" fmla="*/ 3158175 w 12254000"/>
              <a:gd name="connsiteY48" fmla="*/ 1063682 h 2789588"/>
              <a:gd name="connisteX49" fmla="*/ 3229930 w 12254000"/>
              <a:gd name="connsiteY49" fmla="*/ 1073842 h 2789588"/>
              <a:gd name="connisteX50" fmla="*/ 3301685 w 12254000"/>
              <a:gd name="connsiteY50" fmla="*/ 1073842 h 2789588"/>
              <a:gd name="connisteX51" fmla="*/ 3374075 w 12254000"/>
              <a:gd name="connsiteY51" fmla="*/ 1073842 h 2789588"/>
              <a:gd name="connisteX52" fmla="*/ 3445830 w 12254000"/>
              <a:gd name="connsiteY52" fmla="*/ 1073842 h 2789588"/>
              <a:gd name="connisteX53" fmla="*/ 3518220 w 12254000"/>
              <a:gd name="connsiteY53" fmla="*/ 1063682 h 2789588"/>
              <a:gd name="connisteX54" fmla="*/ 3589975 w 12254000"/>
              <a:gd name="connsiteY54" fmla="*/ 1012247 h 2789588"/>
              <a:gd name="connisteX55" fmla="*/ 3641410 w 12254000"/>
              <a:gd name="connsiteY55" fmla="*/ 939857 h 2789588"/>
              <a:gd name="connisteX56" fmla="*/ 3713165 w 12254000"/>
              <a:gd name="connsiteY56" fmla="*/ 888422 h 2789588"/>
              <a:gd name="connisteX57" fmla="*/ 3785555 w 12254000"/>
              <a:gd name="connsiteY57" fmla="*/ 847147 h 2789588"/>
              <a:gd name="connisteX58" fmla="*/ 3857310 w 12254000"/>
              <a:gd name="connsiteY58" fmla="*/ 806507 h 2789588"/>
              <a:gd name="connisteX59" fmla="*/ 3929700 w 12254000"/>
              <a:gd name="connsiteY59" fmla="*/ 795712 h 2789588"/>
              <a:gd name="connisteX60" fmla="*/ 4001455 w 12254000"/>
              <a:gd name="connsiteY60" fmla="*/ 785552 h 2789588"/>
              <a:gd name="connisteX61" fmla="*/ 4073845 w 12254000"/>
              <a:gd name="connsiteY61" fmla="*/ 785552 h 2789588"/>
              <a:gd name="connisteX62" fmla="*/ 4145600 w 12254000"/>
              <a:gd name="connsiteY62" fmla="*/ 723957 h 2789588"/>
              <a:gd name="connisteX63" fmla="*/ 4217355 w 12254000"/>
              <a:gd name="connsiteY63" fmla="*/ 682682 h 2789588"/>
              <a:gd name="connisteX64" fmla="*/ 4289745 w 12254000"/>
              <a:gd name="connsiteY64" fmla="*/ 723957 h 2789588"/>
              <a:gd name="connisteX65" fmla="*/ 4351340 w 12254000"/>
              <a:gd name="connsiteY65" fmla="*/ 795712 h 2789588"/>
              <a:gd name="connisteX66" fmla="*/ 4412935 w 12254000"/>
              <a:gd name="connsiteY66" fmla="*/ 868102 h 2789588"/>
              <a:gd name="connisteX67" fmla="*/ 4485325 w 12254000"/>
              <a:gd name="connsiteY67" fmla="*/ 919537 h 2789588"/>
              <a:gd name="connisteX68" fmla="*/ 4557080 w 12254000"/>
              <a:gd name="connsiteY68" fmla="*/ 970972 h 2789588"/>
              <a:gd name="connisteX69" fmla="*/ 4628835 w 12254000"/>
              <a:gd name="connsiteY69" fmla="*/ 1022407 h 2789588"/>
              <a:gd name="connisteX70" fmla="*/ 4701225 w 12254000"/>
              <a:gd name="connsiteY70" fmla="*/ 1073842 h 2789588"/>
              <a:gd name="connisteX71" fmla="*/ 4772980 w 12254000"/>
              <a:gd name="connsiteY71" fmla="*/ 1084002 h 2789588"/>
              <a:gd name="connisteX72" fmla="*/ 4845370 w 12254000"/>
              <a:gd name="connsiteY72" fmla="*/ 1084002 h 2789588"/>
              <a:gd name="connisteX73" fmla="*/ 4917125 w 12254000"/>
              <a:gd name="connsiteY73" fmla="*/ 1084002 h 2789588"/>
              <a:gd name="connisteX74" fmla="*/ 4989515 w 12254000"/>
              <a:gd name="connsiteY74" fmla="*/ 1094162 h 2789588"/>
              <a:gd name="connisteX75" fmla="*/ 5061270 w 12254000"/>
              <a:gd name="connsiteY75" fmla="*/ 1115117 h 2789588"/>
              <a:gd name="connisteX76" fmla="*/ 5133025 w 12254000"/>
              <a:gd name="connsiteY76" fmla="*/ 1135437 h 2789588"/>
              <a:gd name="connisteX77" fmla="*/ 5205415 w 12254000"/>
              <a:gd name="connsiteY77" fmla="*/ 1156392 h 2789588"/>
              <a:gd name="connisteX78" fmla="*/ 5277170 w 12254000"/>
              <a:gd name="connsiteY78" fmla="*/ 1207827 h 2789588"/>
              <a:gd name="connisteX79" fmla="*/ 5349560 w 12254000"/>
              <a:gd name="connsiteY79" fmla="*/ 1279582 h 2789588"/>
              <a:gd name="connisteX80" fmla="*/ 5411155 w 12254000"/>
              <a:gd name="connsiteY80" fmla="*/ 1351337 h 2789588"/>
              <a:gd name="connisteX81" fmla="*/ 5462590 w 12254000"/>
              <a:gd name="connsiteY81" fmla="*/ 1423727 h 2789588"/>
              <a:gd name="connisteX82" fmla="*/ 5493705 w 12254000"/>
              <a:gd name="connsiteY82" fmla="*/ 1495482 h 2789588"/>
              <a:gd name="connisteX83" fmla="*/ 5555300 w 12254000"/>
              <a:gd name="connsiteY83" fmla="*/ 1567872 h 2789588"/>
              <a:gd name="connisteX84" fmla="*/ 5627055 w 12254000"/>
              <a:gd name="connsiteY84" fmla="*/ 1608512 h 2789588"/>
              <a:gd name="connisteX85" fmla="*/ 5709605 w 12254000"/>
              <a:gd name="connsiteY85" fmla="*/ 1629467 h 2789588"/>
              <a:gd name="connisteX86" fmla="*/ 5781360 w 12254000"/>
              <a:gd name="connsiteY86" fmla="*/ 1639627 h 2789588"/>
              <a:gd name="connisteX87" fmla="*/ 5853750 w 12254000"/>
              <a:gd name="connsiteY87" fmla="*/ 1670742 h 2789588"/>
              <a:gd name="connisteX88" fmla="*/ 5925505 w 12254000"/>
              <a:gd name="connsiteY88" fmla="*/ 1670742 h 2789588"/>
              <a:gd name="connisteX89" fmla="*/ 5997260 w 12254000"/>
              <a:gd name="connsiteY89" fmla="*/ 1670742 h 2789588"/>
              <a:gd name="connisteX90" fmla="*/ 6069650 w 12254000"/>
              <a:gd name="connsiteY90" fmla="*/ 1670742 h 2789588"/>
              <a:gd name="connisteX91" fmla="*/ 6141405 w 12254000"/>
              <a:gd name="connsiteY91" fmla="*/ 1680902 h 2789588"/>
              <a:gd name="connisteX92" fmla="*/ 6213795 w 12254000"/>
              <a:gd name="connsiteY92" fmla="*/ 1680902 h 2789588"/>
              <a:gd name="connisteX93" fmla="*/ 6285550 w 12254000"/>
              <a:gd name="connsiteY93" fmla="*/ 1680902 h 2789588"/>
              <a:gd name="connisteX94" fmla="*/ 6357940 w 12254000"/>
              <a:gd name="connsiteY94" fmla="*/ 1670742 h 2789588"/>
              <a:gd name="connisteX95" fmla="*/ 6429695 w 12254000"/>
              <a:gd name="connsiteY95" fmla="*/ 1659947 h 2789588"/>
              <a:gd name="connisteX96" fmla="*/ 6501450 w 12254000"/>
              <a:gd name="connsiteY96" fmla="*/ 1629467 h 2789588"/>
              <a:gd name="connisteX97" fmla="*/ 6573840 w 12254000"/>
              <a:gd name="connsiteY97" fmla="*/ 1619307 h 2789588"/>
              <a:gd name="connisteX98" fmla="*/ 6645595 w 12254000"/>
              <a:gd name="connsiteY98" fmla="*/ 1588192 h 2789588"/>
              <a:gd name="connisteX99" fmla="*/ 6717985 w 12254000"/>
              <a:gd name="connsiteY99" fmla="*/ 1557077 h 2789588"/>
              <a:gd name="connisteX100" fmla="*/ 6789740 w 12254000"/>
              <a:gd name="connsiteY100" fmla="*/ 1619307 h 2789588"/>
              <a:gd name="connisteX101" fmla="*/ 6820855 w 12254000"/>
              <a:gd name="connsiteY101" fmla="*/ 1691062 h 2789588"/>
              <a:gd name="connisteX102" fmla="*/ 6872290 w 12254000"/>
              <a:gd name="connsiteY102" fmla="*/ 1762817 h 2789588"/>
              <a:gd name="connisteX103" fmla="*/ 6933885 w 12254000"/>
              <a:gd name="connsiteY103" fmla="*/ 1835207 h 2789588"/>
              <a:gd name="connisteX104" fmla="*/ 6995480 w 12254000"/>
              <a:gd name="connsiteY104" fmla="*/ 1906962 h 2789588"/>
              <a:gd name="connisteX105" fmla="*/ 7067235 w 12254000"/>
              <a:gd name="connsiteY105" fmla="*/ 1969192 h 2789588"/>
              <a:gd name="connisteX106" fmla="*/ 7139625 w 12254000"/>
              <a:gd name="connsiteY106" fmla="*/ 2009832 h 2789588"/>
              <a:gd name="connisteX107" fmla="*/ 7211380 w 12254000"/>
              <a:gd name="connsiteY107" fmla="*/ 2051107 h 2789588"/>
              <a:gd name="connisteX108" fmla="*/ 7283770 w 12254000"/>
              <a:gd name="connsiteY108" fmla="*/ 2072062 h 2789588"/>
              <a:gd name="connisteX109" fmla="*/ 7355525 w 12254000"/>
              <a:gd name="connsiteY109" fmla="*/ 2082222 h 2789588"/>
              <a:gd name="connisteX110" fmla="*/ 7427915 w 12254000"/>
              <a:gd name="connsiteY110" fmla="*/ 2102542 h 2789588"/>
              <a:gd name="connisteX111" fmla="*/ 7499670 w 12254000"/>
              <a:gd name="connsiteY111" fmla="*/ 2112702 h 2789588"/>
              <a:gd name="connisteX112" fmla="*/ 7571425 w 12254000"/>
              <a:gd name="connsiteY112" fmla="*/ 2112702 h 2789588"/>
              <a:gd name="connisteX113" fmla="*/ 7643815 w 12254000"/>
              <a:gd name="connsiteY113" fmla="*/ 2112702 h 2789588"/>
              <a:gd name="connisteX114" fmla="*/ 7715570 w 12254000"/>
              <a:gd name="connsiteY114" fmla="*/ 2082222 h 2789588"/>
              <a:gd name="connisteX115" fmla="*/ 7787960 w 12254000"/>
              <a:gd name="connsiteY115" fmla="*/ 2020627 h 2789588"/>
              <a:gd name="connisteX116" fmla="*/ 7808280 w 12254000"/>
              <a:gd name="connsiteY116" fmla="*/ 1948237 h 2789588"/>
              <a:gd name="connisteX117" fmla="*/ 7839395 w 12254000"/>
              <a:gd name="connsiteY117" fmla="*/ 1876482 h 2789588"/>
              <a:gd name="connisteX118" fmla="*/ 7880035 w 12254000"/>
              <a:gd name="connsiteY118" fmla="*/ 1804092 h 2789588"/>
              <a:gd name="connisteX119" fmla="*/ 7942265 w 12254000"/>
              <a:gd name="connsiteY119" fmla="*/ 1732337 h 2789588"/>
              <a:gd name="connisteX120" fmla="*/ 7962585 w 12254000"/>
              <a:gd name="connsiteY120" fmla="*/ 1659947 h 2789588"/>
              <a:gd name="connisteX121" fmla="*/ 7983540 w 12254000"/>
              <a:gd name="connsiteY121" fmla="*/ 1588192 h 2789588"/>
              <a:gd name="connisteX122" fmla="*/ 8034975 w 12254000"/>
              <a:gd name="connsiteY122" fmla="*/ 1516437 h 2789588"/>
              <a:gd name="connisteX123" fmla="*/ 8086410 w 12254000"/>
              <a:gd name="connsiteY123" fmla="*/ 1444047 h 2789588"/>
              <a:gd name="connisteX124" fmla="*/ 8116890 w 12254000"/>
              <a:gd name="connsiteY124" fmla="*/ 1372292 h 2789588"/>
              <a:gd name="connisteX125" fmla="*/ 8189280 w 12254000"/>
              <a:gd name="connsiteY125" fmla="*/ 1310697 h 2789588"/>
              <a:gd name="connisteX126" fmla="*/ 8240715 w 12254000"/>
              <a:gd name="connsiteY126" fmla="*/ 1238307 h 2789588"/>
              <a:gd name="connisteX127" fmla="*/ 8312470 w 12254000"/>
              <a:gd name="connsiteY127" fmla="*/ 1259262 h 2789588"/>
              <a:gd name="connisteX128" fmla="*/ 8384225 w 12254000"/>
              <a:gd name="connsiteY128" fmla="*/ 1331017 h 2789588"/>
              <a:gd name="connisteX129" fmla="*/ 8425500 w 12254000"/>
              <a:gd name="connsiteY129" fmla="*/ 1402772 h 2789588"/>
              <a:gd name="connisteX130" fmla="*/ 8466775 w 12254000"/>
              <a:gd name="connsiteY130" fmla="*/ 1475162 h 2789588"/>
              <a:gd name="connisteX131" fmla="*/ 8497890 w 12254000"/>
              <a:gd name="connsiteY131" fmla="*/ 1546917 h 2789588"/>
              <a:gd name="connisteX132" fmla="*/ 8538530 w 12254000"/>
              <a:gd name="connsiteY132" fmla="*/ 1619307 h 2789588"/>
              <a:gd name="connisteX133" fmla="*/ 8559485 w 12254000"/>
              <a:gd name="connsiteY133" fmla="*/ 1691062 h 2789588"/>
              <a:gd name="connisteX134" fmla="*/ 8600760 w 12254000"/>
              <a:gd name="connsiteY134" fmla="*/ 1762817 h 2789588"/>
              <a:gd name="connisteX135" fmla="*/ 8621080 w 12254000"/>
              <a:gd name="connsiteY135" fmla="*/ 1835207 h 2789588"/>
              <a:gd name="connisteX136" fmla="*/ 8672515 w 12254000"/>
              <a:gd name="connsiteY136" fmla="*/ 1906962 h 2789588"/>
              <a:gd name="connisteX137" fmla="*/ 8723950 w 12254000"/>
              <a:gd name="connsiteY137" fmla="*/ 1979352 h 2789588"/>
              <a:gd name="connisteX138" fmla="*/ 8744905 w 12254000"/>
              <a:gd name="connsiteY138" fmla="*/ 2051107 h 2789588"/>
              <a:gd name="connisteX139" fmla="*/ 8806500 w 12254000"/>
              <a:gd name="connsiteY139" fmla="*/ 2123497 h 2789588"/>
              <a:gd name="connisteX140" fmla="*/ 8847775 w 12254000"/>
              <a:gd name="connsiteY140" fmla="*/ 2195252 h 2789588"/>
              <a:gd name="connisteX141" fmla="*/ 8909370 w 12254000"/>
              <a:gd name="connsiteY141" fmla="*/ 2267007 h 2789588"/>
              <a:gd name="connisteX142" fmla="*/ 8981125 w 12254000"/>
              <a:gd name="connsiteY142" fmla="*/ 2339397 h 2789588"/>
              <a:gd name="connisteX143" fmla="*/ 9053515 w 12254000"/>
              <a:gd name="connsiteY143" fmla="*/ 2390832 h 2789588"/>
              <a:gd name="connisteX144" fmla="*/ 9104950 w 12254000"/>
              <a:gd name="connsiteY144" fmla="*/ 2462587 h 2789588"/>
              <a:gd name="connisteX145" fmla="*/ 9176705 w 12254000"/>
              <a:gd name="connsiteY145" fmla="*/ 2503862 h 2789588"/>
              <a:gd name="connisteX146" fmla="*/ 9248460 w 12254000"/>
              <a:gd name="connsiteY146" fmla="*/ 2555297 h 2789588"/>
              <a:gd name="connisteX147" fmla="*/ 9320850 w 12254000"/>
              <a:gd name="connsiteY147" fmla="*/ 2555297 h 2789588"/>
              <a:gd name="connisteX148" fmla="*/ 9392605 w 12254000"/>
              <a:gd name="connsiteY148" fmla="*/ 2555297 h 2789588"/>
              <a:gd name="connisteX149" fmla="*/ 9464995 w 12254000"/>
              <a:gd name="connsiteY149" fmla="*/ 2555297 h 2789588"/>
              <a:gd name="connisteX150" fmla="*/ 9536750 w 12254000"/>
              <a:gd name="connsiteY150" fmla="*/ 2555297 h 2789588"/>
              <a:gd name="connisteX151" fmla="*/ 9609140 w 12254000"/>
              <a:gd name="connsiteY151" fmla="*/ 2534977 h 2789588"/>
              <a:gd name="connisteX152" fmla="*/ 9680895 w 12254000"/>
              <a:gd name="connsiteY152" fmla="*/ 2534977 h 2789588"/>
              <a:gd name="connisteX153" fmla="*/ 9752650 w 12254000"/>
              <a:gd name="connsiteY153" fmla="*/ 2534977 h 2789588"/>
              <a:gd name="connisteX154" fmla="*/ 9825040 w 12254000"/>
              <a:gd name="connsiteY154" fmla="*/ 2514022 h 2789588"/>
              <a:gd name="connisteX155" fmla="*/ 9896795 w 12254000"/>
              <a:gd name="connsiteY155" fmla="*/ 2483542 h 2789588"/>
              <a:gd name="connisteX156" fmla="*/ 9969185 w 12254000"/>
              <a:gd name="connsiteY156" fmla="*/ 2452427 h 2789588"/>
              <a:gd name="connisteX157" fmla="*/ 10040940 w 12254000"/>
              <a:gd name="connsiteY157" fmla="*/ 2452427 h 2789588"/>
              <a:gd name="connisteX158" fmla="*/ 10112695 w 12254000"/>
              <a:gd name="connsiteY158" fmla="*/ 2452427 h 2789588"/>
              <a:gd name="connisteX159" fmla="*/ 10185085 w 12254000"/>
              <a:gd name="connsiteY159" fmla="*/ 2462587 h 2789588"/>
              <a:gd name="connisteX160" fmla="*/ 10256840 w 12254000"/>
              <a:gd name="connsiteY160" fmla="*/ 2483542 h 2789588"/>
              <a:gd name="connisteX161" fmla="*/ 10329230 w 12254000"/>
              <a:gd name="connsiteY161" fmla="*/ 2483542 h 2789588"/>
              <a:gd name="connisteX162" fmla="*/ 10400985 w 12254000"/>
              <a:gd name="connsiteY162" fmla="*/ 2483542 h 2789588"/>
              <a:gd name="connisteX163" fmla="*/ 10483535 w 12254000"/>
              <a:gd name="connsiteY163" fmla="*/ 2483542 h 2789588"/>
              <a:gd name="connisteX164" fmla="*/ 10555290 w 12254000"/>
              <a:gd name="connsiteY164" fmla="*/ 2483542 h 2789588"/>
              <a:gd name="connisteX165" fmla="*/ 10627680 w 12254000"/>
              <a:gd name="connsiteY165" fmla="*/ 2483542 h 2789588"/>
              <a:gd name="connisteX166" fmla="*/ 10699435 w 12254000"/>
              <a:gd name="connsiteY166" fmla="*/ 2472747 h 2789588"/>
              <a:gd name="connisteX167" fmla="*/ 10771190 w 12254000"/>
              <a:gd name="connsiteY167" fmla="*/ 2462587 h 2789588"/>
              <a:gd name="connisteX168" fmla="*/ 10843580 w 12254000"/>
              <a:gd name="connsiteY168" fmla="*/ 2452427 h 2789588"/>
              <a:gd name="connisteX169" fmla="*/ 10915335 w 12254000"/>
              <a:gd name="connsiteY169" fmla="*/ 2452427 h 2789588"/>
              <a:gd name="connisteX170" fmla="*/ 10987725 w 12254000"/>
              <a:gd name="connsiteY170" fmla="*/ 2432107 h 2789588"/>
              <a:gd name="connisteX171" fmla="*/ 11059480 w 12254000"/>
              <a:gd name="connsiteY171" fmla="*/ 2400992 h 2789588"/>
              <a:gd name="connisteX172" fmla="*/ 11131235 w 12254000"/>
              <a:gd name="connsiteY172" fmla="*/ 2369877 h 2789588"/>
              <a:gd name="connisteX173" fmla="*/ 11203625 w 12254000"/>
              <a:gd name="connsiteY173" fmla="*/ 2329237 h 2789588"/>
              <a:gd name="connisteX174" fmla="*/ 11275380 w 12254000"/>
              <a:gd name="connsiteY174" fmla="*/ 2318442 h 2789588"/>
              <a:gd name="connisteX175" fmla="*/ 11347770 w 12254000"/>
              <a:gd name="connsiteY175" fmla="*/ 2318442 h 2789588"/>
              <a:gd name="connisteX176" fmla="*/ 11419525 w 12254000"/>
              <a:gd name="connsiteY176" fmla="*/ 2318442 h 2789588"/>
              <a:gd name="connisteX177" fmla="*/ 11502075 w 12254000"/>
              <a:gd name="connsiteY177" fmla="*/ 2308282 h 2789588"/>
              <a:gd name="connisteX178" fmla="*/ 11583990 w 12254000"/>
              <a:gd name="connsiteY178" fmla="*/ 2308282 h 2789588"/>
              <a:gd name="connisteX179" fmla="*/ 11656380 w 12254000"/>
              <a:gd name="connsiteY179" fmla="*/ 2308282 h 2789588"/>
              <a:gd name="connisteX180" fmla="*/ 11728135 w 12254000"/>
              <a:gd name="connsiteY180" fmla="*/ 2287962 h 2789588"/>
              <a:gd name="connisteX181" fmla="*/ 11800525 w 12254000"/>
              <a:gd name="connsiteY181" fmla="*/ 2256847 h 2789588"/>
              <a:gd name="connisteX182" fmla="*/ 11872280 w 12254000"/>
              <a:gd name="connsiteY182" fmla="*/ 2226367 h 2789588"/>
              <a:gd name="connisteX183" fmla="*/ 11944035 w 12254000"/>
              <a:gd name="connsiteY183" fmla="*/ 2226367 h 2789588"/>
              <a:gd name="connisteX184" fmla="*/ 12016425 w 12254000"/>
              <a:gd name="connsiteY184" fmla="*/ 2277802 h 2789588"/>
              <a:gd name="connisteX185" fmla="*/ 12088180 w 12254000"/>
              <a:gd name="connsiteY185" fmla="*/ 2339397 h 2789588"/>
              <a:gd name="connisteX186" fmla="*/ 12160570 w 12254000"/>
              <a:gd name="connsiteY186" fmla="*/ 2349557 h 2789588"/>
              <a:gd name="connisteX187" fmla="*/ 12191050 w 12254000"/>
              <a:gd name="connsiteY187" fmla="*/ 2421312 h 2789588"/>
              <a:gd name="connisteX188" fmla="*/ 12180890 w 12254000"/>
              <a:gd name="connsiteY188" fmla="*/ 2493702 h 2789588"/>
              <a:gd name="connisteX189" fmla="*/ 12180890 w 12254000"/>
              <a:gd name="connsiteY189" fmla="*/ 2565457 h 2789588"/>
              <a:gd name="connisteX190" fmla="*/ 12201845 w 12254000"/>
              <a:gd name="connsiteY190" fmla="*/ 2637847 h 2789588"/>
              <a:gd name="connisteX191" fmla="*/ 12212005 w 12254000"/>
              <a:gd name="connsiteY191" fmla="*/ 2709602 h 2789588"/>
              <a:gd name="connisteX192" fmla="*/ 12253280 w 12254000"/>
              <a:gd name="connsiteY192" fmla="*/ 2781992 h 2789588"/>
              <a:gd name="connisteX193" fmla="*/ 12180890 w 12254000"/>
              <a:gd name="connsiteY193" fmla="*/ 2781992 h 2789588"/>
              <a:gd name="connisteX194" fmla="*/ 12109135 w 12254000"/>
              <a:gd name="connsiteY194" fmla="*/ 2761037 h 2789588"/>
              <a:gd name="connisteX195" fmla="*/ 12036745 w 12254000"/>
              <a:gd name="connsiteY195" fmla="*/ 2740717 h 2789588"/>
              <a:gd name="connisteX196" fmla="*/ 11964990 w 12254000"/>
              <a:gd name="connsiteY196" fmla="*/ 2719762 h 2789588"/>
              <a:gd name="connisteX197" fmla="*/ 11892600 w 12254000"/>
              <a:gd name="connsiteY197" fmla="*/ 2699442 h 2789588"/>
              <a:gd name="connisteX198" fmla="*/ 11820845 w 12254000"/>
              <a:gd name="connsiteY198" fmla="*/ 2699442 h 2789588"/>
              <a:gd name="connisteX199" fmla="*/ 11749090 w 12254000"/>
              <a:gd name="connsiteY199" fmla="*/ 2699442 h 2789588"/>
              <a:gd name="connisteX200" fmla="*/ 11676700 w 12254000"/>
              <a:gd name="connsiteY200" fmla="*/ 2689282 h 2789588"/>
              <a:gd name="connisteX201" fmla="*/ 11604945 w 12254000"/>
              <a:gd name="connsiteY201" fmla="*/ 2689282 h 2789588"/>
              <a:gd name="connisteX202" fmla="*/ 11532555 w 12254000"/>
              <a:gd name="connsiteY202" fmla="*/ 2689282 h 2789588"/>
              <a:gd name="connisteX203" fmla="*/ 11460800 w 12254000"/>
              <a:gd name="connsiteY203" fmla="*/ 2689282 h 2789588"/>
              <a:gd name="connisteX204" fmla="*/ 11389045 w 12254000"/>
              <a:gd name="connsiteY204" fmla="*/ 2699442 h 2789588"/>
              <a:gd name="connisteX205" fmla="*/ 11316655 w 12254000"/>
              <a:gd name="connsiteY205" fmla="*/ 2709602 h 2789588"/>
              <a:gd name="connisteX206" fmla="*/ 11244900 w 12254000"/>
              <a:gd name="connsiteY206" fmla="*/ 2730557 h 2789588"/>
              <a:gd name="connisteX207" fmla="*/ 11172510 w 12254000"/>
              <a:gd name="connsiteY207" fmla="*/ 2730557 h 2789588"/>
              <a:gd name="connisteX208" fmla="*/ 11100755 w 12254000"/>
              <a:gd name="connsiteY208" fmla="*/ 2730557 h 2789588"/>
              <a:gd name="connisteX209" fmla="*/ 11028365 w 12254000"/>
              <a:gd name="connsiteY209" fmla="*/ 2730557 h 2789588"/>
              <a:gd name="connisteX210" fmla="*/ 10956610 w 12254000"/>
              <a:gd name="connsiteY210" fmla="*/ 2730557 h 2789588"/>
              <a:gd name="connisteX211" fmla="*/ 10884855 w 12254000"/>
              <a:gd name="connsiteY211" fmla="*/ 2730557 h 2789588"/>
              <a:gd name="connisteX212" fmla="*/ 10812465 w 12254000"/>
              <a:gd name="connsiteY212" fmla="*/ 2730557 h 2789588"/>
              <a:gd name="connisteX213" fmla="*/ 10740710 w 12254000"/>
              <a:gd name="connsiteY213" fmla="*/ 2730557 h 2789588"/>
              <a:gd name="connisteX214" fmla="*/ 10668320 w 12254000"/>
              <a:gd name="connsiteY214" fmla="*/ 2730557 h 2789588"/>
              <a:gd name="connisteX215" fmla="*/ 10596565 w 12254000"/>
              <a:gd name="connsiteY215" fmla="*/ 2730557 h 2789588"/>
              <a:gd name="connisteX216" fmla="*/ 10524810 w 12254000"/>
              <a:gd name="connsiteY216" fmla="*/ 2730557 h 2789588"/>
              <a:gd name="connisteX217" fmla="*/ 10452420 w 12254000"/>
              <a:gd name="connsiteY217" fmla="*/ 2730557 h 2789588"/>
              <a:gd name="connisteX218" fmla="*/ 10380665 w 12254000"/>
              <a:gd name="connsiteY218" fmla="*/ 2730557 h 2789588"/>
              <a:gd name="connisteX219" fmla="*/ 10308275 w 12254000"/>
              <a:gd name="connsiteY219" fmla="*/ 2730557 h 2789588"/>
              <a:gd name="connisteX220" fmla="*/ 10236520 w 12254000"/>
              <a:gd name="connsiteY220" fmla="*/ 2730557 h 2789588"/>
              <a:gd name="connisteX221" fmla="*/ 10164130 w 12254000"/>
              <a:gd name="connsiteY221" fmla="*/ 2730557 h 2789588"/>
              <a:gd name="connisteX222" fmla="*/ 10092375 w 12254000"/>
              <a:gd name="connsiteY222" fmla="*/ 2761037 h 2789588"/>
              <a:gd name="connisteX223" fmla="*/ 10020620 w 12254000"/>
              <a:gd name="connsiteY223" fmla="*/ 2761037 h 2789588"/>
              <a:gd name="connisteX224" fmla="*/ 9948230 w 12254000"/>
              <a:gd name="connsiteY224" fmla="*/ 2761037 h 2789588"/>
              <a:gd name="connisteX225" fmla="*/ 9876475 w 12254000"/>
              <a:gd name="connsiteY225" fmla="*/ 2761037 h 2789588"/>
              <a:gd name="connisteX226" fmla="*/ 9804085 w 12254000"/>
              <a:gd name="connsiteY226" fmla="*/ 2761037 h 2789588"/>
              <a:gd name="connisteX227" fmla="*/ 9732330 w 12254000"/>
              <a:gd name="connsiteY227" fmla="*/ 2761037 h 2789588"/>
              <a:gd name="connisteX228" fmla="*/ 9660575 w 12254000"/>
              <a:gd name="connsiteY228" fmla="*/ 2761037 h 2789588"/>
              <a:gd name="connisteX229" fmla="*/ 9588185 w 12254000"/>
              <a:gd name="connsiteY229" fmla="*/ 2761037 h 2789588"/>
              <a:gd name="connisteX230" fmla="*/ 9516430 w 12254000"/>
              <a:gd name="connsiteY230" fmla="*/ 2761037 h 2789588"/>
              <a:gd name="connisteX231" fmla="*/ 9444040 w 12254000"/>
              <a:gd name="connsiteY231" fmla="*/ 2761037 h 2789588"/>
              <a:gd name="connisteX232" fmla="*/ 9372285 w 12254000"/>
              <a:gd name="connsiteY232" fmla="*/ 2761037 h 2789588"/>
              <a:gd name="connisteX233" fmla="*/ 9299895 w 12254000"/>
              <a:gd name="connsiteY233" fmla="*/ 2761037 h 2789588"/>
              <a:gd name="connisteX234" fmla="*/ 9228140 w 12254000"/>
              <a:gd name="connsiteY234" fmla="*/ 2750877 h 2789588"/>
              <a:gd name="connisteX235" fmla="*/ 9156385 w 12254000"/>
              <a:gd name="connsiteY235" fmla="*/ 2740717 h 2789588"/>
              <a:gd name="connisteX236" fmla="*/ 9083995 w 12254000"/>
              <a:gd name="connsiteY236" fmla="*/ 2709602 h 2789588"/>
              <a:gd name="connisteX237" fmla="*/ 9012240 w 12254000"/>
              <a:gd name="connsiteY237" fmla="*/ 2699442 h 2789588"/>
              <a:gd name="connisteX238" fmla="*/ 8939850 w 12254000"/>
              <a:gd name="connsiteY238" fmla="*/ 2678487 h 2789588"/>
              <a:gd name="connisteX239" fmla="*/ 8868095 w 12254000"/>
              <a:gd name="connsiteY239" fmla="*/ 2658167 h 2789588"/>
              <a:gd name="connisteX240" fmla="*/ 8796340 w 12254000"/>
              <a:gd name="connsiteY240" fmla="*/ 2637847 h 2789588"/>
              <a:gd name="connisteX241" fmla="*/ 8723950 w 12254000"/>
              <a:gd name="connsiteY241" fmla="*/ 2627052 h 2789588"/>
              <a:gd name="connisteX242" fmla="*/ 8652195 w 12254000"/>
              <a:gd name="connsiteY242" fmla="*/ 2616892 h 2789588"/>
              <a:gd name="connisteX243" fmla="*/ 8579805 w 12254000"/>
              <a:gd name="connsiteY243" fmla="*/ 2616892 h 2789588"/>
              <a:gd name="connisteX244" fmla="*/ 8508050 w 12254000"/>
              <a:gd name="connsiteY244" fmla="*/ 2616892 h 2789588"/>
              <a:gd name="connisteX245" fmla="*/ 8435660 w 12254000"/>
              <a:gd name="connsiteY245" fmla="*/ 2627052 h 2789588"/>
              <a:gd name="connisteX246" fmla="*/ 8363905 w 12254000"/>
              <a:gd name="connsiteY246" fmla="*/ 2648007 h 2789588"/>
              <a:gd name="connisteX247" fmla="*/ 8292150 w 12254000"/>
              <a:gd name="connsiteY247" fmla="*/ 2658167 h 2789588"/>
              <a:gd name="connisteX248" fmla="*/ 8219760 w 12254000"/>
              <a:gd name="connsiteY248" fmla="*/ 2668327 h 2789588"/>
              <a:gd name="connisteX249" fmla="*/ 8148005 w 12254000"/>
              <a:gd name="connsiteY249" fmla="*/ 2668327 h 2789588"/>
              <a:gd name="connisteX250" fmla="*/ 8075615 w 12254000"/>
              <a:gd name="connsiteY250" fmla="*/ 2668327 h 2789588"/>
              <a:gd name="connisteX251" fmla="*/ 8003860 w 12254000"/>
              <a:gd name="connsiteY251" fmla="*/ 2678487 h 2789588"/>
              <a:gd name="connisteX252" fmla="*/ 7932105 w 12254000"/>
              <a:gd name="connsiteY252" fmla="*/ 2699442 h 2789588"/>
              <a:gd name="connisteX253" fmla="*/ 7859715 w 12254000"/>
              <a:gd name="connsiteY253" fmla="*/ 2709602 h 2789588"/>
              <a:gd name="connisteX254" fmla="*/ 7787960 w 12254000"/>
              <a:gd name="connsiteY254" fmla="*/ 2719762 h 2789588"/>
              <a:gd name="connisteX255" fmla="*/ 7715570 w 12254000"/>
              <a:gd name="connsiteY255" fmla="*/ 2719762 h 2789588"/>
              <a:gd name="connisteX256" fmla="*/ 7643815 w 12254000"/>
              <a:gd name="connsiteY256" fmla="*/ 2730557 h 2789588"/>
              <a:gd name="connisteX257" fmla="*/ 7571425 w 12254000"/>
              <a:gd name="connsiteY257" fmla="*/ 2750877 h 2789588"/>
              <a:gd name="connisteX258" fmla="*/ 7499670 w 12254000"/>
              <a:gd name="connsiteY258" fmla="*/ 2750877 h 2789588"/>
              <a:gd name="connisteX259" fmla="*/ 7427915 w 12254000"/>
              <a:gd name="connsiteY259" fmla="*/ 2750877 h 2789588"/>
              <a:gd name="connisteX260" fmla="*/ 7355525 w 12254000"/>
              <a:gd name="connsiteY260" fmla="*/ 2750877 h 2789588"/>
              <a:gd name="connisteX261" fmla="*/ 7283770 w 12254000"/>
              <a:gd name="connsiteY261" fmla="*/ 2750877 h 2789588"/>
              <a:gd name="connisteX262" fmla="*/ 7211380 w 12254000"/>
              <a:gd name="connsiteY262" fmla="*/ 2750877 h 2789588"/>
              <a:gd name="connisteX263" fmla="*/ 7139625 w 12254000"/>
              <a:gd name="connsiteY263" fmla="*/ 2750877 h 2789588"/>
              <a:gd name="connisteX264" fmla="*/ 7067235 w 12254000"/>
              <a:gd name="connsiteY264" fmla="*/ 2740717 h 2789588"/>
              <a:gd name="connisteX265" fmla="*/ 6995480 w 12254000"/>
              <a:gd name="connsiteY265" fmla="*/ 2740717 h 2789588"/>
              <a:gd name="connisteX266" fmla="*/ 6923725 w 12254000"/>
              <a:gd name="connsiteY266" fmla="*/ 2730557 h 2789588"/>
              <a:gd name="connisteX267" fmla="*/ 6851335 w 12254000"/>
              <a:gd name="connsiteY267" fmla="*/ 2719762 h 2789588"/>
              <a:gd name="connisteX268" fmla="*/ 6779580 w 12254000"/>
              <a:gd name="connsiteY268" fmla="*/ 2719762 h 2789588"/>
              <a:gd name="connisteX269" fmla="*/ 6707190 w 12254000"/>
              <a:gd name="connsiteY269" fmla="*/ 2719762 h 2789588"/>
              <a:gd name="connisteX270" fmla="*/ 6635435 w 12254000"/>
              <a:gd name="connsiteY270" fmla="*/ 2719762 h 2789588"/>
              <a:gd name="connisteX271" fmla="*/ 6563680 w 12254000"/>
              <a:gd name="connsiteY271" fmla="*/ 2719762 h 2789588"/>
              <a:gd name="connisteX272" fmla="*/ 6491290 w 12254000"/>
              <a:gd name="connsiteY272" fmla="*/ 2719762 h 2789588"/>
              <a:gd name="connisteX273" fmla="*/ 6419535 w 12254000"/>
              <a:gd name="connsiteY273" fmla="*/ 2709602 h 2789588"/>
              <a:gd name="connisteX274" fmla="*/ 6347145 w 12254000"/>
              <a:gd name="connsiteY274" fmla="*/ 2689282 h 2789588"/>
              <a:gd name="connisteX275" fmla="*/ 6275390 w 12254000"/>
              <a:gd name="connsiteY275" fmla="*/ 2689282 h 2789588"/>
              <a:gd name="connisteX276" fmla="*/ 6203000 w 12254000"/>
              <a:gd name="connsiteY276" fmla="*/ 2689282 h 2789588"/>
              <a:gd name="connisteX277" fmla="*/ 6131245 w 12254000"/>
              <a:gd name="connsiteY277" fmla="*/ 2689282 h 2789588"/>
              <a:gd name="connisteX278" fmla="*/ 6059490 w 12254000"/>
              <a:gd name="connsiteY278" fmla="*/ 2689282 h 2789588"/>
              <a:gd name="connisteX279" fmla="*/ 5987100 w 12254000"/>
              <a:gd name="connsiteY279" fmla="*/ 2689282 h 2789588"/>
              <a:gd name="connisteX280" fmla="*/ 5915345 w 12254000"/>
              <a:gd name="connsiteY280" fmla="*/ 2689282 h 2789588"/>
              <a:gd name="connisteX281" fmla="*/ 5842955 w 12254000"/>
              <a:gd name="connsiteY281" fmla="*/ 2689282 h 2789588"/>
              <a:gd name="connisteX282" fmla="*/ 5771200 w 12254000"/>
              <a:gd name="connsiteY282" fmla="*/ 2689282 h 2789588"/>
              <a:gd name="connisteX283" fmla="*/ 5699445 w 12254000"/>
              <a:gd name="connsiteY283" fmla="*/ 2689282 h 2789588"/>
              <a:gd name="connisteX284" fmla="*/ 5627055 w 12254000"/>
              <a:gd name="connsiteY284" fmla="*/ 2689282 h 2789588"/>
              <a:gd name="connisteX285" fmla="*/ 5555300 w 12254000"/>
              <a:gd name="connsiteY285" fmla="*/ 2689282 h 2789588"/>
              <a:gd name="connisteX286" fmla="*/ 5482910 w 12254000"/>
              <a:gd name="connsiteY286" fmla="*/ 2689282 h 2789588"/>
              <a:gd name="connisteX287" fmla="*/ 5411155 w 12254000"/>
              <a:gd name="connsiteY287" fmla="*/ 2689282 h 2789588"/>
              <a:gd name="connisteX288" fmla="*/ 5338765 w 12254000"/>
              <a:gd name="connsiteY288" fmla="*/ 2689282 h 2789588"/>
              <a:gd name="connisteX289" fmla="*/ 5267010 w 12254000"/>
              <a:gd name="connsiteY289" fmla="*/ 2689282 h 2789588"/>
              <a:gd name="connisteX290" fmla="*/ 5195255 w 12254000"/>
              <a:gd name="connsiteY290" fmla="*/ 2709602 h 2789588"/>
              <a:gd name="connisteX291" fmla="*/ 5122865 w 12254000"/>
              <a:gd name="connsiteY291" fmla="*/ 2719762 h 2789588"/>
              <a:gd name="connisteX292" fmla="*/ 5040950 w 12254000"/>
              <a:gd name="connsiteY292" fmla="*/ 2719762 h 2789588"/>
              <a:gd name="connisteX293" fmla="*/ 4968560 w 12254000"/>
              <a:gd name="connsiteY293" fmla="*/ 2719762 h 2789588"/>
              <a:gd name="connisteX294" fmla="*/ 4896805 w 12254000"/>
              <a:gd name="connsiteY294" fmla="*/ 2719762 h 2789588"/>
              <a:gd name="connisteX295" fmla="*/ 4814255 w 12254000"/>
              <a:gd name="connsiteY295" fmla="*/ 2719762 h 2789588"/>
              <a:gd name="connisteX296" fmla="*/ 4742500 w 12254000"/>
              <a:gd name="connsiteY296" fmla="*/ 2719762 h 2789588"/>
              <a:gd name="connisteX297" fmla="*/ 4670110 w 12254000"/>
              <a:gd name="connsiteY297" fmla="*/ 2719762 h 2789588"/>
              <a:gd name="connisteX298" fmla="*/ 4598355 w 12254000"/>
              <a:gd name="connsiteY298" fmla="*/ 2719762 h 2789588"/>
              <a:gd name="connisteX299" fmla="*/ 4515805 w 12254000"/>
              <a:gd name="connsiteY299" fmla="*/ 2719762 h 2789588"/>
              <a:gd name="connisteX300" fmla="*/ 4444050 w 12254000"/>
              <a:gd name="connsiteY300" fmla="*/ 2730557 h 2789588"/>
              <a:gd name="connisteX301" fmla="*/ 4371660 w 12254000"/>
              <a:gd name="connsiteY301" fmla="*/ 2730557 h 2789588"/>
              <a:gd name="connisteX302" fmla="*/ 4299905 w 12254000"/>
              <a:gd name="connsiteY302" fmla="*/ 2719762 h 2789588"/>
              <a:gd name="connisteX303" fmla="*/ 4217355 w 12254000"/>
              <a:gd name="connsiteY303" fmla="*/ 2719762 h 2789588"/>
              <a:gd name="connisteX304" fmla="*/ 4145600 w 12254000"/>
              <a:gd name="connsiteY304" fmla="*/ 2730557 h 2789588"/>
              <a:gd name="connisteX305" fmla="*/ 4073845 w 12254000"/>
              <a:gd name="connsiteY305" fmla="*/ 2730557 h 2789588"/>
              <a:gd name="connisteX306" fmla="*/ 4001455 w 12254000"/>
              <a:gd name="connsiteY306" fmla="*/ 2730557 h 2789588"/>
              <a:gd name="connisteX307" fmla="*/ 3929700 w 12254000"/>
              <a:gd name="connsiteY307" fmla="*/ 2750877 h 2789588"/>
              <a:gd name="connisteX308" fmla="*/ 3857310 w 12254000"/>
              <a:gd name="connsiteY308" fmla="*/ 2730557 h 2789588"/>
              <a:gd name="connisteX309" fmla="*/ 3785555 w 12254000"/>
              <a:gd name="connsiteY309" fmla="*/ 2761037 h 2789588"/>
              <a:gd name="connisteX310" fmla="*/ 3713165 w 12254000"/>
              <a:gd name="connsiteY310" fmla="*/ 2771197 h 2789588"/>
              <a:gd name="connisteX311" fmla="*/ 3641410 w 12254000"/>
              <a:gd name="connsiteY311" fmla="*/ 2781992 h 2789588"/>
              <a:gd name="connisteX312" fmla="*/ 3569655 w 12254000"/>
              <a:gd name="connsiteY312" fmla="*/ 2781992 h 2789588"/>
              <a:gd name="connisteX313" fmla="*/ 3497265 w 12254000"/>
              <a:gd name="connsiteY313" fmla="*/ 2761037 h 2789588"/>
              <a:gd name="connisteX314" fmla="*/ 3425510 w 12254000"/>
              <a:gd name="connsiteY314" fmla="*/ 2730557 h 2789588"/>
              <a:gd name="connisteX315" fmla="*/ 3353120 w 12254000"/>
              <a:gd name="connsiteY315" fmla="*/ 2709602 h 2789588"/>
              <a:gd name="connisteX316" fmla="*/ 3281365 w 12254000"/>
              <a:gd name="connsiteY316" fmla="*/ 2678487 h 2789588"/>
              <a:gd name="connisteX317" fmla="*/ 3209610 w 12254000"/>
              <a:gd name="connsiteY317" fmla="*/ 2627052 h 2789588"/>
              <a:gd name="connisteX318" fmla="*/ 3137220 w 12254000"/>
              <a:gd name="connsiteY318" fmla="*/ 2616892 h 2789588"/>
              <a:gd name="connisteX319" fmla="*/ 3065465 w 12254000"/>
              <a:gd name="connsiteY319" fmla="*/ 2616892 h 2789588"/>
              <a:gd name="connisteX320" fmla="*/ 2982915 w 12254000"/>
              <a:gd name="connsiteY320" fmla="*/ 2586412 h 2789588"/>
              <a:gd name="connisteX321" fmla="*/ 2900365 w 12254000"/>
              <a:gd name="connsiteY321" fmla="*/ 2575617 h 2789588"/>
              <a:gd name="connisteX322" fmla="*/ 2828610 w 12254000"/>
              <a:gd name="connsiteY322" fmla="*/ 2575617 h 2789588"/>
              <a:gd name="connisteX323" fmla="*/ 2756855 w 12254000"/>
              <a:gd name="connsiteY323" fmla="*/ 2586412 h 2789588"/>
              <a:gd name="connisteX324" fmla="*/ 2684465 w 12254000"/>
              <a:gd name="connsiteY324" fmla="*/ 2596572 h 2789588"/>
              <a:gd name="connisteX325" fmla="*/ 2612710 w 12254000"/>
              <a:gd name="connsiteY325" fmla="*/ 2606732 h 2789588"/>
              <a:gd name="connisteX326" fmla="*/ 2540320 w 12254000"/>
              <a:gd name="connsiteY326" fmla="*/ 2616892 h 2789588"/>
              <a:gd name="connisteX327" fmla="*/ 2468565 w 12254000"/>
              <a:gd name="connsiteY327" fmla="*/ 2616892 h 2789588"/>
              <a:gd name="connisteX328" fmla="*/ 2396810 w 12254000"/>
              <a:gd name="connsiteY328" fmla="*/ 2616892 h 2789588"/>
              <a:gd name="connisteX329" fmla="*/ 2324420 w 12254000"/>
              <a:gd name="connsiteY329" fmla="*/ 2637847 h 2789588"/>
              <a:gd name="connisteX330" fmla="*/ 2252665 w 12254000"/>
              <a:gd name="connsiteY330" fmla="*/ 2658167 h 2789588"/>
              <a:gd name="connisteX331" fmla="*/ 2180275 w 12254000"/>
              <a:gd name="connsiteY331" fmla="*/ 2637847 h 2789588"/>
              <a:gd name="connisteX332" fmla="*/ 2108520 w 12254000"/>
              <a:gd name="connsiteY332" fmla="*/ 2648007 h 2789588"/>
              <a:gd name="connisteX333" fmla="*/ 2036130 w 12254000"/>
              <a:gd name="connsiteY333" fmla="*/ 2627052 h 2789588"/>
              <a:gd name="connisteX334" fmla="*/ 1964375 w 12254000"/>
              <a:gd name="connsiteY334" fmla="*/ 2616892 h 2789588"/>
              <a:gd name="connisteX335" fmla="*/ 1892620 w 12254000"/>
              <a:gd name="connsiteY335" fmla="*/ 2606732 h 2789588"/>
              <a:gd name="connisteX336" fmla="*/ 1820230 w 12254000"/>
              <a:gd name="connsiteY336" fmla="*/ 2586412 h 2789588"/>
              <a:gd name="connisteX337" fmla="*/ 1748475 w 12254000"/>
              <a:gd name="connsiteY337" fmla="*/ 2596572 h 2789588"/>
              <a:gd name="connisteX338" fmla="*/ 1676085 w 12254000"/>
              <a:gd name="connsiteY338" fmla="*/ 2596572 h 2789588"/>
              <a:gd name="connisteX339" fmla="*/ 1604330 w 12254000"/>
              <a:gd name="connsiteY339" fmla="*/ 2606732 h 2789588"/>
              <a:gd name="connisteX340" fmla="*/ 1532575 w 12254000"/>
              <a:gd name="connsiteY340" fmla="*/ 2627052 h 2789588"/>
              <a:gd name="connisteX341" fmla="*/ 1460185 w 12254000"/>
              <a:gd name="connsiteY341" fmla="*/ 2637847 h 2789588"/>
              <a:gd name="connisteX342" fmla="*/ 1388430 w 12254000"/>
              <a:gd name="connsiteY342" fmla="*/ 2648007 h 2789588"/>
              <a:gd name="connisteX343" fmla="*/ 1316040 w 12254000"/>
              <a:gd name="connsiteY343" fmla="*/ 2658167 h 2789588"/>
              <a:gd name="connisteX344" fmla="*/ 1244285 w 12254000"/>
              <a:gd name="connsiteY344" fmla="*/ 2678487 h 2789588"/>
              <a:gd name="connisteX345" fmla="*/ 1171895 w 12254000"/>
              <a:gd name="connsiteY345" fmla="*/ 2678487 h 2789588"/>
              <a:gd name="connisteX346" fmla="*/ 1100140 w 12254000"/>
              <a:gd name="connsiteY346" fmla="*/ 2678487 h 2789588"/>
              <a:gd name="connisteX347" fmla="*/ 1028385 w 12254000"/>
              <a:gd name="connsiteY347" fmla="*/ 2689282 h 2789588"/>
              <a:gd name="connisteX348" fmla="*/ 955995 w 12254000"/>
              <a:gd name="connsiteY348" fmla="*/ 2689282 h 2789588"/>
              <a:gd name="connisteX349" fmla="*/ 884240 w 12254000"/>
              <a:gd name="connsiteY349" fmla="*/ 2678487 h 2789588"/>
              <a:gd name="connisteX350" fmla="*/ 811850 w 12254000"/>
              <a:gd name="connsiteY350" fmla="*/ 2678487 h 2789588"/>
              <a:gd name="connisteX351" fmla="*/ 740095 w 12254000"/>
              <a:gd name="connsiteY351" fmla="*/ 2668327 h 2789588"/>
              <a:gd name="connisteX352" fmla="*/ 668340 w 12254000"/>
              <a:gd name="connsiteY352" fmla="*/ 2606732 h 2789588"/>
              <a:gd name="connisteX353" fmla="*/ 595950 w 12254000"/>
              <a:gd name="connsiteY353" fmla="*/ 2606732 h 2789588"/>
              <a:gd name="connisteX354" fmla="*/ 524195 w 12254000"/>
              <a:gd name="connsiteY354" fmla="*/ 2606732 h 2789588"/>
              <a:gd name="connisteX355" fmla="*/ 451805 w 12254000"/>
              <a:gd name="connsiteY355" fmla="*/ 2627052 h 2789588"/>
              <a:gd name="connisteX356" fmla="*/ 380050 w 12254000"/>
              <a:gd name="connsiteY356" fmla="*/ 2627052 h 2789588"/>
              <a:gd name="connisteX357" fmla="*/ 307660 w 12254000"/>
              <a:gd name="connsiteY357" fmla="*/ 2648007 h 2789588"/>
              <a:gd name="connisteX358" fmla="*/ 235905 w 12254000"/>
              <a:gd name="connsiteY358" fmla="*/ 2637847 h 2789588"/>
              <a:gd name="connisteX359" fmla="*/ 164150 w 12254000"/>
              <a:gd name="connsiteY359" fmla="*/ 2637847 h 2789588"/>
              <a:gd name="connisteX360" fmla="*/ 184470 w 12254000"/>
              <a:gd name="connsiteY360" fmla="*/ 2565457 h 2789588"/>
              <a:gd name="connisteX361" fmla="*/ 164150 w 12254000"/>
              <a:gd name="connsiteY361" fmla="*/ 2493702 h 2789588"/>
              <a:gd name="connisteX362" fmla="*/ 112715 w 12254000"/>
              <a:gd name="connsiteY362" fmla="*/ 2421312 h 2789588"/>
              <a:gd name="connisteX363" fmla="*/ 71440 w 12254000"/>
              <a:gd name="connsiteY363" fmla="*/ 2349557 h 2789588"/>
              <a:gd name="connisteX364" fmla="*/ 41595 w 12254000"/>
              <a:gd name="connsiteY364" fmla="*/ 2277802 h 2789588"/>
              <a:gd name="connisteX365" fmla="*/ 320 w 12254000"/>
              <a:gd name="connsiteY365" fmla="*/ 2205412 h 2789588"/>
              <a:gd name="connisteX366" fmla="*/ 61280 w 12254000"/>
              <a:gd name="connsiteY366" fmla="*/ 2133657 h 2789588"/>
              <a:gd name="connisteX367" fmla="*/ 81600 w 12254000"/>
              <a:gd name="connsiteY367" fmla="*/ 2061267 h 2789588"/>
              <a:gd name="connisteX368" fmla="*/ 91760 w 12254000"/>
              <a:gd name="connsiteY368" fmla="*/ 1989512 h 2789588"/>
              <a:gd name="connisteX369" fmla="*/ 71440 w 12254000"/>
              <a:gd name="connsiteY369" fmla="*/ 1917757 h 2789588"/>
              <a:gd name="connisteX370" fmla="*/ 81600 w 12254000"/>
              <a:gd name="connsiteY370" fmla="*/ 1845367 h 2789588"/>
              <a:gd name="connisteX371" fmla="*/ 71440 w 12254000"/>
              <a:gd name="connsiteY371" fmla="*/ 1773612 h 2789588"/>
              <a:gd name="connisteX372" fmla="*/ 81600 w 12254000"/>
              <a:gd name="connsiteY372" fmla="*/ 1701222 h 2789588"/>
              <a:gd name="connisteX373" fmla="*/ 81600 w 12254000"/>
              <a:gd name="connsiteY373" fmla="*/ 1629467 h 2789588"/>
              <a:gd name="connisteX374" fmla="*/ 101920 w 12254000"/>
              <a:gd name="connsiteY374" fmla="*/ 1557077 h 2789588"/>
              <a:gd name="connisteX375" fmla="*/ 101920 w 12254000"/>
              <a:gd name="connsiteY375" fmla="*/ 1485322 h 2789588"/>
              <a:gd name="connisteX376" fmla="*/ 112715 w 12254000"/>
              <a:gd name="connsiteY376" fmla="*/ 1413567 h 2789588"/>
              <a:gd name="connisteX377" fmla="*/ 143195 w 12254000"/>
              <a:gd name="connsiteY377" fmla="*/ 1341177 h 2789588"/>
              <a:gd name="connisteX378" fmla="*/ 184470 w 12254000"/>
              <a:gd name="connsiteY378" fmla="*/ 1269422 h 2789588"/>
              <a:gd name="connisteX379" fmla="*/ 184470 w 12254000"/>
              <a:gd name="connsiteY379" fmla="*/ 1197032 h 2789588"/>
              <a:gd name="connisteX380" fmla="*/ 164150 w 12254000"/>
              <a:gd name="connsiteY380" fmla="*/ 1125277 h 2789588"/>
              <a:gd name="connisteX381" fmla="*/ 153355 w 12254000"/>
              <a:gd name="connsiteY381" fmla="*/ 1052887 h 2789588"/>
              <a:gd name="connisteX382" fmla="*/ 91760 w 12254000"/>
              <a:gd name="connsiteY382" fmla="*/ 981132 h 2789588"/>
              <a:gd name="connisteX383" fmla="*/ 21275 w 12254000"/>
              <a:gd name="connsiteY383" fmla="*/ 929697 h 278958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  <a:cxn ang="0">
                <a:pos x="connisteX269" y="connsiteY269"/>
              </a:cxn>
              <a:cxn ang="0">
                <a:pos x="connisteX270" y="connsiteY270"/>
              </a:cxn>
              <a:cxn ang="0">
                <a:pos x="connisteX271" y="connsiteY271"/>
              </a:cxn>
              <a:cxn ang="0">
                <a:pos x="connisteX272" y="connsiteY272"/>
              </a:cxn>
              <a:cxn ang="0">
                <a:pos x="connisteX273" y="connsiteY273"/>
              </a:cxn>
              <a:cxn ang="0">
                <a:pos x="connisteX274" y="connsiteY274"/>
              </a:cxn>
              <a:cxn ang="0">
                <a:pos x="connisteX275" y="connsiteY275"/>
              </a:cxn>
              <a:cxn ang="0">
                <a:pos x="connisteX276" y="connsiteY276"/>
              </a:cxn>
              <a:cxn ang="0">
                <a:pos x="connisteX277" y="connsiteY277"/>
              </a:cxn>
              <a:cxn ang="0">
                <a:pos x="connisteX278" y="connsiteY278"/>
              </a:cxn>
              <a:cxn ang="0">
                <a:pos x="connisteX279" y="connsiteY279"/>
              </a:cxn>
              <a:cxn ang="0">
                <a:pos x="connisteX280" y="connsiteY280"/>
              </a:cxn>
              <a:cxn ang="0">
                <a:pos x="connisteX281" y="connsiteY281"/>
              </a:cxn>
              <a:cxn ang="0">
                <a:pos x="connisteX282" y="connsiteY282"/>
              </a:cxn>
              <a:cxn ang="0">
                <a:pos x="connisteX283" y="connsiteY283"/>
              </a:cxn>
              <a:cxn ang="0">
                <a:pos x="connisteX284" y="connsiteY284"/>
              </a:cxn>
              <a:cxn ang="0">
                <a:pos x="connisteX285" y="connsiteY285"/>
              </a:cxn>
              <a:cxn ang="0">
                <a:pos x="connisteX286" y="connsiteY286"/>
              </a:cxn>
              <a:cxn ang="0">
                <a:pos x="connisteX287" y="connsiteY287"/>
              </a:cxn>
              <a:cxn ang="0">
                <a:pos x="connisteX288" y="connsiteY288"/>
              </a:cxn>
              <a:cxn ang="0">
                <a:pos x="connisteX289" y="connsiteY289"/>
              </a:cxn>
              <a:cxn ang="0">
                <a:pos x="connisteX290" y="connsiteY290"/>
              </a:cxn>
              <a:cxn ang="0">
                <a:pos x="connisteX291" y="connsiteY291"/>
              </a:cxn>
              <a:cxn ang="0">
                <a:pos x="connisteX292" y="connsiteY292"/>
              </a:cxn>
              <a:cxn ang="0">
                <a:pos x="connisteX293" y="connsiteY293"/>
              </a:cxn>
              <a:cxn ang="0">
                <a:pos x="connisteX294" y="connsiteY294"/>
              </a:cxn>
              <a:cxn ang="0">
                <a:pos x="connisteX295" y="connsiteY295"/>
              </a:cxn>
              <a:cxn ang="0">
                <a:pos x="connisteX296" y="connsiteY296"/>
              </a:cxn>
              <a:cxn ang="0">
                <a:pos x="connisteX297" y="connsiteY297"/>
              </a:cxn>
              <a:cxn ang="0">
                <a:pos x="connisteX298" y="connsiteY298"/>
              </a:cxn>
              <a:cxn ang="0">
                <a:pos x="connisteX299" y="connsiteY299"/>
              </a:cxn>
              <a:cxn ang="0">
                <a:pos x="connisteX300" y="connsiteY300"/>
              </a:cxn>
              <a:cxn ang="0">
                <a:pos x="connisteX301" y="connsiteY301"/>
              </a:cxn>
              <a:cxn ang="0">
                <a:pos x="connisteX302" y="connsiteY302"/>
              </a:cxn>
              <a:cxn ang="0">
                <a:pos x="connisteX303" y="connsiteY303"/>
              </a:cxn>
              <a:cxn ang="0">
                <a:pos x="connisteX304" y="connsiteY304"/>
              </a:cxn>
              <a:cxn ang="0">
                <a:pos x="connisteX305" y="connsiteY305"/>
              </a:cxn>
              <a:cxn ang="0">
                <a:pos x="connisteX306" y="connsiteY306"/>
              </a:cxn>
              <a:cxn ang="0">
                <a:pos x="connisteX307" y="connsiteY307"/>
              </a:cxn>
              <a:cxn ang="0">
                <a:pos x="connisteX308" y="connsiteY308"/>
              </a:cxn>
              <a:cxn ang="0">
                <a:pos x="connisteX309" y="connsiteY309"/>
              </a:cxn>
              <a:cxn ang="0">
                <a:pos x="connisteX310" y="connsiteY310"/>
              </a:cxn>
              <a:cxn ang="0">
                <a:pos x="connisteX311" y="connsiteY311"/>
              </a:cxn>
              <a:cxn ang="0">
                <a:pos x="connisteX312" y="connsiteY312"/>
              </a:cxn>
              <a:cxn ang="0">
                <a:pos x="connisteX313" y="connsiteY313"/>
              </a:cxn>
              <a:cxn ang="0">
                <a:pos x="connisteX314" y="connsiteY314"/>
              </a:cxn>
              <a:cxn ang="0">
                <a:pos x="connisteX315" y="connsiteY315"/>
              </a:cxn>
              <a:cxn ang="0">
                <a:pos x="connisteX316" y="connsiteY316"/>
              </a:cxn>
              <a:cxn ang="0">
                <a:pos x="connisteX317" y="connsiteY317"/>
              </a:cxn>
              <a:cxn ang="0">
                <a:pos x="connisteX318" y="connsiteY318"/>
              </a:cxn>
              <a:cxn ang="0">
                <a:pos x="connisteX319" y="connsiteY319"/>
              </a:cxn>
              <a:cxn ang="0">
                <a:pos x="connisteX320" y="connsiteY320"/>
              </a:cxn>
              <a:cxn ang="0">
                <a:pos x="connisteX321" y="connsiteY321"/>
              </a:cxn>
              <a:cxn ang="0">
                <a:pos x="connisteX322" y="connsiteY322"/>
              </a:cxn>
              <a:cxn ang="0">
                <a:pos x="connisteX323" y="connsiteY323"/>
              </a:cxn>
              <a:cxn ang="0">
                <a:pos x="connisteX324" y="connsiteY324"/>
              </a:cxn>
              <a:cxn ang="0">
                <a:pos x="connisteX325" y="connsiteY325"/>
              </a:cxn>
              <a:cxn ang="0">
                <a:pos x="connisteX326" y="connsiteY326"/>
              </a:cxn>
              <a:cxn ang="0">
                <a:pos x="connisteX327" y="connsiteY327"/>
              </a:cxn>
              <a:cxn ang="0">
                <a:pos x="connisteX328" y="connsiteY328"/>
              </a:cxn>
              <a:cxn ang="0">
                <a:pos x="connisteX329" y="connsiteY329"/>
              </a:cxn>
              <a:cxn ang="0">
                <a:pos x="connisteX330" y="connsiteY330"/>
              </a:cxn>
              <a:cxn ang="0">
                <a:pos x="connisteX331" y="connsiteY331"/>
              </a:cxn>
              <a:cxn ang="0">
                <a:pos x="connisteX332" y="connsiteY332"/>
              </a:cxn>
              <a:cxn ang="0">
                <a:pos x="connisteX333" y="connsiteY333"/>
              </a:cxn>
              <a:cxn ang="0">
                <a:pos x="connisteX334" y="connsiteY334"/>
              </a:cxn>
              <a:cxn ang="0">
                <a:pos x="connisteX335" y="connsiteY335"/>
              </a:cxn>
              <a:cxn ang="0">
                <a:pos x="connisteX336" y="connsiteY336"/>
              </a:cxn>
              <a:cxn ang="0">
                <a:pos x="connisteX337" y="connsiteY337"/>
              </a:cxn>
              <a:cxn ang="0">
                <a:pos x="connisteX338" y="connsiteY338"/>
              </a:cxn>
              <a:cxn ang="0">
                <a:pos x="connisteX339" y="connsiteY339"/>
              </a:cxn>
              <a:cxn ang="0">
                <a:pos x="connisteX340" y="connsiteY340"/>
              </a:cxn>
              <a:cxn ang="0">
                <a:pos x="connisteX341" y="connsiteY341"/>
              </a:cxn>
              <a:cxn ang="0">
                <a:pos x="connisteX342" y="connsiteY342"/>
              </a:cxn>
              <a:cxn ang="0">
                <a:pos x="connisteX343" y="connsiteY343"/>
              </a:cxn>
              <a:cxn ang="0">
                <a:pos x="connisteX344" y="connsiteY344"/>
              </a:cxn>
              <a:cxn ang="0">
                <a:pos x="connisteX345" y="connsiteY345"/>
              </a:cxn>
              <a:cxn ang="0">
                <a:pos x="connisteX346" y="connsiteY346"/>
              </a:cxn>
              <a:cxn ang="0">
                <a:pos x="connisteX347" y="connsiteY347"/>
              </a:cxn>
              <a:cxn ang="0">
                <a:pos x="connisteX348" y="connsiteY348"/>
              </a:cxn>
              <a:cxn ang="0">
                <a:pos x="connisteX349" y="connsiteY349"/>
              </a:cxn>
              <a:cxn ang="0">
                <a:pos x="connisteX350" y="connsiteY350"/>
              </a:cxn>
              <a:cxn ang="0">
                <a:pos x="connisteX351" y="connsiteY351"/>
              </a:cxn>
              <a:cxn ang="0">
                <a:pos x="connisteX352" y="connsiteY352"/>
              </a:cxn>
              <a:cxn ang="0">
                <a:pos x="connisteX353" y="connsiteY353"/>
              </a:cxn>
              <a:cxn ang="0">
                <a:pos x="connisteX354" y="connsiteY354"/>
              </a:cxn>
              <a:cxn ang="0">
                <a:pos x="connisteX355" y="connsiteY355"/>
              </a:cxn>
              <a:cxn ang="0">
                <a:pos x="connisteX356" y="connsiteY356"/>
              </a:cxn>
              <a:cxn ang="0">
                <a:pos x="connisteX357" y="connsiteY357"/>
              </a:cxn>
              <a:cxn ang="0">
                <a:pos x="connisteX358" y="connsiteY358"/>
              </a:cxn>
              <a:cxn ang="0">
                <a:pos x="connisteX359" y="connsiteY359"/>
              </a:cxn>
              <a:cxn ang="0">
                <a:pos x="connisteX360" y="connsiteY360"/>
              </a:cxn>
              <a:cxn ang="0">
                <a:pos x="connisteX361" y="connsiteY361"/>
              </a:cxn>
              <a:cxn ang="0">
                <a:pos x="connisteX362" y="connsiteY362"/>
              </a:cxn>
              <a:cxn ang="0">
                <a:pos x="connisteX363" y="connsiteY363"/>
              </a:cxn>
              <a:cxn ang="0">
                <a:pos x="connisteX364" y="connsiteY364"/>
              </a:cxn>
              <a:cxn ang="0">
                <a:pos x="connisteX365" y="connsiteY365"/>
              </a:cxn>
              <a:cxn ang="0">
                <a:pos x="connisteX366" y="connsiteY366"/>
              </a:cxn>
              <a:cxn ang="0">
                <a:pos x="connisteX367" y="connsiteY367"/>
              </a:cxn>
              <a:cxn ang="0">
                <a:pos x="connisteX368" y="connsiteY368"/>
              </a:cxn>
              <a:cxn ang="0">
                <a:pos x="connisteX369" y="connsiteY369"/>
              </a:cxn>
              <a:cxn ang="0">
                <a:pos x="connisteX370" y="connsiteY370"/>
              </a:cxn>
              <a:cxn ang="0">
                <a:pos x="connisteX371" y="connsiteY371"/>
              </a:cxn>
              <a:cxn ang="0">
                <a:pos x="connisteX372" y="connsiteY372"/>
              </a:cxn>
              <a:cxn ang="0">
                <a:pos x="connisteX373" y="connsiteY373"/>
              </a:cxn>
              <a:cxn ang="0">
                <a:pos x="connisteX374" y="connsiteY374"/>
              </a:cxn>
              <a:cxn ang="0">
                <a:pos x="connisteX375" y="connsiteY375"/>
              </a:cxn>
              <a:cxn ang="0">
                <a:pos x="connisteX376" y="connsiteY376"/>
              </a:cxn>
              <a:cxn ang="0">
                <a:pos x="connisteX377" y="connsiteY377"/>
              </a:cxn>
              <a:cxn ang="0">
                <a:pos x="connisteX378" y="connsiteY378"/>
              </a:cxn>
              <a:cxn ang="0">
                <a:pos x="connisteX379" y="connsiteY379"/>
              </a:cxn>
              <a:cxn ang="0">
                <a:pos x="connisteX380" y="connsiteY380"/>
              </a:cxn>
              <a:cxn ang="0">
                <a:pos x="connisteX381" y="connsiteY381"/>
              </a:cxn>
              <a:cxn ang="0">
                <a:pos x="connisteX382" y="connsiteY382"/>
              </a:cxn>
              <a:cxn ang="0">
                <a:pos x="connisteX383" y="connsiteY383"/>
              </a:cxn>
            </a:cxnLst>
            <a:rect l="l" t="t" r="r" b="b"/>
            <a:pathLst>
              <a:path w="12254001" h="2789589">
                <a:moveTo>
                  <a:pt x="61281" y="919538"/>
                </a:moveTo>
                <a:cubicBezTo>
                  <a:pt x="73981" y="919538"/>
                  <a:pt x="104461" y="919538"/>
                  <a:pt x="133036" y="919538"/>
                </a:cubicBezTo>
                <a:cubicBezTo>
                  <a:pt x="161611" y="919538"/>
                  <a:pt x="176216" y="919538"/>
                  <a:pt x="204791" y="919538"/>
                </a:cubicBezTo>
                <a:cubicBezTo>
                  <a:pt x="233366" y="919538"/>
                  <a:pt x="248606" y="923983"/>
                  <a:pt x="277181" y="919538"/>
                </a:cubicBezTo>
                <a:cubicBezTo>
                  <a:pt x="305756" y="915093"/>
                  <a:pt x="320361" y="906838"/>
                  <a:pt x="348936" y="898583"/>
                </a:cubicBezTo>
                <a:cubicBezTo>
                  <a:pt x="377511" y="890328"/>
                  <a:pt x="392751" y="884613"/>
                  <a:pt x="421326" y="878263"/>
                </a:cubicBezTo>
                <a:cubicBezTo>
                  <a:pt x="449901" y="871913"/>
                  <a:pt x="464506" y="874453"/>
                  <a:pt x="493081" y="868103"/>
                </a:cubicBezTo>
                <a:cubicBezTo>
                  <a:pt x="521656" y="861753"/>
                  <a:pt x="536261" y="857308"/>
                  <a:pt x="564836" y="847148"/>
                </a:cubicBezTo>
                <a:cubicBezTo>
                  <a:pt x="593411" y="836988"/>
                  <a:pt x="608651" y="826828"/>
                  <a:pt x="637226" y="816668"/>
                </a:cubicBezTo>
                <a:cubicBezTo>
                  <a:pt x="665801" y="806508"/>
                  <a:pt x="680406" y="807778"/>
                  <a:pt x="708981" y="795713"/>
                </a:cubicBezTo>
                <a:cubicBezTo>
                  <a:pt x="737556" y="783648"/>
                  <a:pt x="756606" y="777933"/>
                  <a:pt x="781371" y="755073"/>
                </a:cubicBezTo>
                <a:cubicBezTo>
                  <a:pt x="806136" y="732213"/>
                  <a:pt x="808041" y="701098"/>
                  <a:pt x="832806" y="682683"/>
                </a:cubicBezTo>
                <a:cubicBezTo>
                  <a:pt x="857571" y="664268"/>
                  <a:pt x="875986" y="678873"/>
                  <a:pt x="904561" y="662363"/>
                </a:cubicBezTo>
                <a:cubicBezTo>
                  <a:pt x="933136" y="645853"/>
                  <a:pt x="948376" y="623628"/>
                  <a:pt x="976951" y="600768"/>
                </a:cubicBezTo>
                <a:cubicBezTo>
                  <a:pt x="1005526" y="577908"/>
                  <a:pt x="1028386" y="574098"/>
                  <a:pt x="1048706" y="549333"/>
                </a:cubicBezTo>
                <a:cubicBezTo>
                  <a:pt x="1069026" y="524568"/>
                  <a:pt x="1061406" y="505518"/>
                  <a:pt x="1079821" y="476943"/>
                </a:cubicBezTo>
                <a:cubicBezTo>
                  <a:pt x="1098236" y="448368"/>
                  <a:pt x="1118556" y="433763"/>
                  <a:pt x="1141416" y="405188"/>
                </a:cubicBezTo>
                <a:cubicBezTo>
                  <a:pt x="1164276" y="376613"/>
                  <a:pt x="1174436" y="361373"/>
                  <a:pt x="1192851" y="332798"/>
                </a:cubicBezTo>
                <a:cubicBezTo>
                  <a:pt x="1211266" y="304223"/>
                  <a:pt x="1219521" y="289618"/>
                  <a:pt x="1234126" y="261043"/>
                </a:cubicBezTo>
                <a:cubicBezTo>
                  <a:pt x="1248731" y="232468"/>
                  <a:pt x="1244286" y="215323"/>
                  <a:pt x="1264606" y="188653"/>
                </a:cubicBezTo>
                <a:cubicBezTo>
                  <a:pt x="1284926" y="161983"/>
                  <a:pt x="1310326" y="153728"/>
                  <a:pt x="1336996" y="127058"/>
                </a:cubicBezTo>
                <a:cubicBezTo>
                  <a:pt x="1363666" y="100388"/>
                  <a:pt x="1371921" y="75623"/>
                  <a:pt x="1398591" y="55303"/>
                </a:cubicBezTo>
                <a:cubicBezTo>
                  <a:pt x="1425261" y="34983"/>
                  <a:pt x="1441771" y="34348"/>
                  <a:pt x="1470346" y="24188"/>
                </a:cubicBezTo>
                <a:cubicBezTo>
                  <a:pt x="1498921" y="14028"/>
                  <a:pt x="1514161" y="7678"/>
                  <a:pt x="1542736" y="3868"/>
                </a:cubicBezTo>
                <a:cubicBezTo>
                  <a:pt x="1571311" y="58"/>
                  <a:pt x="1585916" y="-2482"/>
                  <a:pt x="1614491" y="3868"/>
                </a:cubicBezTo>
                <a:cubicBezTo>
                  <a:pt x="1643066" y="10218"/>
                  <a:pt x="1658306" y="19743"/>
                  <a:pt x="1686881" y="34348"/>
                </a:cubicBezTo>
                <a:cubicBezTo>
                  <a:pt x="1715456" y="48953"/>
                  <a:pt x="1730061" y="55303"/>
                  <a:pt x="1758636" y="75623"/>
                </a:cubicBezTo>
                <a:cubicBezTo>
                  <a:pt x="1787211" y="95943"/>
                  <a:pt x="1810071" y="110548"/>
                  <a:pt x="1830391" y="137218"/>
                </a:cubicBezTo>
                <a:cubicBezTo>
                  <a:pt x="1850711" y="163888"/>
                  <a:pt x="1841186" y="184843"/>
                  <a:pt x="1861506" y="209608"/>
                </a:cubicBezTo>
                <a:cubicBezTo>
                  <a:pt x="1881826" y="234373"/>
                  <a:pt x="1912941" y="236278"/>
                  <a:pt x="1933261" y="261043"/>
                </a:cubicBezTo>
                <a:cubicBezTo>
                  <a:pt x="1953581" y="285808"/>
                  <a:pt x="1951676" y="304223"/>
                  <a:pt x="1964376" y="332798"/>
                </a:cubicBezTo>
                <a:cubicBezTo>
                  <a:pt x="1977076" y="361373"/>
                  <a:pt x="1978981" y="376613"/>
                  <a:pt x="1995491" y="405188"/>
                </a:cubicBezTo>
                <a:cubicBezTo>
                  <a:pt x="2012001" y="433763"/>
                  <a:pt x="2026606" y="448368"/>
                  <a:pt x="2046926" y="476943"/>
                </a:cubicBezTo>
                <a:cubicBezTo>
                  <a:pt x="2067246" y="505518"/>
                  <a:pt x="2079946" y="520758"/>
                  <a:pt x="2098361" y="549333"/>
                </a:cubicBezTo>
                <a:cubicBezTo>
                  <a:pt x="2116776" y="577908"/>
                  <a:pt x="2116141" y="594418"/>
                  <a:pt x="2139001" y="621088"/>
                </a:cubicBezTo>
                <a:cubicBezTo>
                  <a:pt x="2161861" y="647758"/>
                  <a:pt x="2182816" y="657918"/>
                  <a:pt x="2211391" y="682683"/>
                </a:cubicBezTo>
                <a:cubicBezTo>
                  <a:pt x="2239966" y="707448"/>
                  <a:pt x="2252031" y="723958"/>
                  <a:pt x="2283146" y="744278"/>
                </a:cubicBezTo>
                <a:cubicBezTo>
                  <a:pt x="2314261" y="764598"/>
                  <a:pt x="2334581" y="770948"/>
                  <a:pt x="2365696" y="785553"/>
                </a:cubicBezTo>
                <a:cubicBezTo>
                  <a:pt x="2396811" y="800158"/>
                  <a:pt x="2408876" y="804603"/>
                  <a:pt x="2437451" y="816668"/>
                </a:cubicBezTo>
                <a:cubicBezTo>
                  <a:pt x="2466026" y="828733"/>
                  <a:pt x="2481266" y="835083"/>
                  <a:pt x="2509841" y="847148"/>
                </a:cubicBezTo>
                <a:cubicBezTo>
                  <a:pt x="2538416" y="859213"/>
                  <a:pt x="2553021" y="865563"/>
                  <a:pt x="2581596" y="878263"/>
                </a:cubicBezTo>
                <a:cubicBezTo>
                  <a:pt x="2610171" y="890963"/>
                  <a:pt x="2625411" y="894773"/>
                  <a:pt x="2653986" y="909378"/>
                </a:cubicBezTo>
                <a:cubicBezTo>
                  <a:pt x="2682561" y="923983"/>
                  <a:pt x="2697166" y="935413"/>
                  <a:pt x="2725741" y="950018"/>
                </a:cubicBezTo>
                <a:cubicBezTo>
                  <a:pt x="2754316" y="964623"/>
                  <a:pt x="2768921" y="970973"/>
                  <a:pt x="2797496" y="981133"/>
                </a:cubicBezTo>
                <a:cubicBezTo>
                  <a:pt x="2826071" y="991293"/>
                  <a:pt x="2841311" y="993198"/>
                  <a:pt x="2869886" y="1001453"/>
                </a:cubicBezTo>
                <a:cubicBezTo>
                  <a:pt x="2898461" y="1009708"/>
                  <a:pt x="2913066" y="1016058"/>
                  <a:pt x="2941641" y="1022408"/>
                </a:cubicBezTo>
                <a:cubicBezTo>
                  <a:pt x="2970216" y="1028758"/>
                  <a:pt x="2985456" y="1026218"/>
                  <a:pt x="3014031" y="1032568"/>
                </a:cubicBezTo>
                <a:cubicBezTo>
                  <a:pt x="3042606" y="1038918"/>
                  <a:pt x="3057211" y="1046538"/>
                  <a:pt x="3085786" y="1052888"/>
                </a:cubicBezTo>
                <a:cubicBezTo>
                  <a:pt x="3114361" y="1059238"/>
                  <a:pt x="3129601" y="1059238"/>
                  <a:pt x="3158176" y="1063683"/>
                </a:cubicBezTo>
                <a:cubicBezTo>
                  <a:pt x="3186751" y="1068128"/>
                  <a:pt x="3201356" y="1071938"/>
                  <a:pt x="3229931" y="1073843"/>
                </a:cubicBezTo>
                <a:cubicBezTo>
                  <a:pt x="3258506" y="1075748"/>
                  <a:pt x="3273111" y="1073843"/>
                  <a:pt x="3301686" y="1073843"/>
                </a:cubicBezTo>
                <a:cubicBezTo>
                  <a:pt x="3330261" y="1073843"/>
                  <a:pt x="3345501" y="1073843"/>
                  <a:pt x="3374076" y="1073843"/>
                </a:cubicBezTo>
                <a:cubicBezTo>
                  <a:pt x="3402651" y="1073843"/>
                  <a:pt x="3417256" y="1075748"/>
                  <a:pt x="3445831" y="1073843"/>
                </a:cubicBezTo>
                <a:cubicBezTo>
                  <a:pt x="3474406" y="1071938"/>
                  <a:pt x="3489646" y="1075748"/>
                  <a:pt x="3518221" y="1063683"/>
                </a:cubicBezTo>
                <a:cubicBezTo>
                  <a:pt x="3546796" y="1051618"/>
                  <a:pt x="3565211" y="1037013"/>
                  <a:pt x="3589976" y="1012248"/>
                </a:cubicBezTo>
                <a:cubicBezTo>
                  <a:pt x="3614741" y="987483"/>
                  <a:pt x="3616646" y="964623"/>
                  <a:pt x="3641411" y="939858"/>
                </a:cubicBezTo>
                <a:cubicBezTo>
                  <a:pt x="3666176" y="915093"/>
                  <a:pt x="3684591" y="906838"/>
                  <a:pt x="3713166" y="888423"/>
                </a:cubicBezTo>
                <a:cubicBezTo>
                  <a:pt x="3741741" y="870008"/>
                  <a:pt x="3756981" y="863658"/>
                  <a:pt x="3785556" y="847148"/>
                </a:cubicBezTo>
                <a:cubicBezTo>
                  <a:pt x="3814131" y="830638"/>
                  <a:pt x="3828736" y="816668"/>
                  <a:pt x="3857311" y="806508"/>
                </a:cubicBezTo>
                <a:cubicBezTo>
                  <a:pt x="3885886" y="796348"/>
                  <a:pt x="3901126" y="800158"/>
                  <a:pt x="3929701" y="795713"/>
                </a:cubicBezTo>
                <a:cubicBezTo>
                  <a:pt x="3958276" y="791268"/>
                  <a:pt x="3972881" y="787458"/>
                  <a:pt x="4001456" y="785553"/>
                </a:cubicBezTo>
                <a:cubicBezTo>
                  <a:pt x="4030031" y="783648"/>
                  <a:pt x="4045271" y="797618"/>
                  <a:pt x="4073846" y="785553"/>
                </a:cubicBezTo>
                <a:cubicBezTo>
                  <a:pt x="4102421" y="773488"/>
                  <a:pt x="4117026" y="744278"/>
                  <a:pt x="4145601" y="723958"/>
                </a:cubicBezTo>
                <a:cubicBezTo>
                  <a:pt x="4174176" y="703638"/>
                  <a:pt x="4188781" y="682683"/>
                  <a:pt x="4217356" y="682683"/>
                </a:cubicBezTo>
                <a:cubicBezTo>
                  <a:pt x="4245931" y="682683"/>
                  <a:pt x="4263076" y="701098"/>
                  <a:pt x="4289746" y="723958"/>
                </a:cubicBezTo>
                <a:cubicBezTo>
                  <a:pt x="4316416" y="746818"/>
                  <a:pt x="4326576" y="767138"/>
                  <a:pt x="4351341" y="795713"/>
                </a:cubicBezTo>
                <a:cubicBezTo>
                  <a:pt x="4376106" y="824288"/>
                  <a:pt x="4386266" y="843338"/>
                  <a:pt x="4412936" y="868103"/>
                </a:cubicBezTo>
                <a:cubicBezTo>
                  <a:pt x="4439606" y="892868"/>
                  <a:pt x="4456751" y="899218"/>
                  <a:pt x="4485326" y="919538"/>
                </a:cubicBezTo>
                <a:cubicBezTo>
                  <a:pt x="4513901" y="939858"/>
                  <a:pt x="4528506" y="950653"/>
                  <a:pt x="4557081" y="970973"/>
                </a:cubicBezTo>
                <a:cubicBezTo>
                  <a:pt x="4585656" y="991293"/>
                  <a:pt x="4600261" y="1002088"/>
                  <a:pt x="4628836" y="1022408"/>
                </a:cubicBezTo>
                <a:cubicBezTo>
                  <a:pt x="4657411" y="1042728"/>
                  <a:pt x="4672651" y="1061778"/>
                  <a:pt x="4701226" y="1073843"/>
                </a:cubicBezTo>
                <a:cubicBezTo>
                  <a:pt x="4729801" y="1085908"/>
                  <a:pt x="4744406" y="1082098"/>
                  <a:pt x="4772981" y="1084003"/>
                </a:cubicBezTo>
                <a:cubicBezTo>
                  <a:pt x="4801556" y="1085908"/>
                  <a:pt x="4816796" y="1084003"/>
                  <a:pt x="4845371" y="1084003"/>
                </a:cubicBezTo>
                <a:cubicBezTo>
                  <a:pt x="4873946" y="1084003"/>
                  <a:pt x="4888551" y="1082098"/>
                  <a:pt x="4917126" y="1084003"/>
                </a:cubicBezTo>
                <a:cubicBezTo>
                  <a:pt x="4945701" y="1085908"/>
                  <a:pt x="4960941" y="1087813"/>
                  <a:pt x="4989516" y="1094163"/>
                </a:cubicBezTo>
                <a:cubicBezTo>
                  <a:pt x="5018091" y="1100513"/>
                  <a:pt x="5032696" y="1106863"/>
                  <a:pt x="5061271" y="1115118"/>
                </a:cubicBezTo>
                <a:cubicBezTo>
                  <a:pt x="5089846" y="1123373"/>
                  <a:pt x="5104451" y="1127183"/>
                  <a:pt x="5133026" y="1135438"/>
                </a:cubicBezTo>
                <a:cubicBezTo>
                  <a:pt x="5161601" y="1143693"/>
                  <a:pt x="5176841" y="1141788"/>
                  <a:pt x="5205416" y="1156393"/>
                </a:cubicBezTo>
                <a:cubicBezTo>
                  <a:pt x="5233991" y="1170998"/>
                  <a:pt x="5248596" y="1183063"/>
                  <a:pt x="5277171" y="1207828"/>
                </a:cubicBezTo>
                <a:cubicBezTo>
                  <a:pt x="5305746" y="1232593"/>
                  <a:pt x="5322891" y="1251008"/>
                  <a:pt x="5349561" y="1279583"/>
                </a:cubicBezTo>
                <a:cubicBezTo>
                  <a:pt x="5376231" y="1308158"/>
                  <a:pt x="5388296" y="1322763"/>
                  <a:pt x="5411156" y="1351338"/>
                </a:cubicBezTo>
                <a:cubicBezTo>
                  <a:pt x="5434016" y="1379913"/>
                  <a:pt x="5446081" y="1395153"/>
                  <a:pt x="5462591" y="1423728"/>
                </a:cubicBezTo>
                <a:cubicBezTo>
                  <a:pt x="5479101" y="1452303"/>
                  <a:pt x="5475291" y="1466908"/>
                  <a:pt x="5493706" y="1495483"/>
                </a:cubicBezTo>
                <a:cubicBezTo>
                  <a:pt x="5512121" y="1524058"/>
                  <a:pt x="5528631" y="1545013"/>
                  <a:pt x="5555301" y="1567873"/>
                </a:cubicBezTo>
                <a:cubicBezTo>
                  <a:pt x="5581971" y="1590733"/>
                  <a:pt x="5595941" y="1596448"/>
                  <a:pt x="5627056" y="1608513"/>
                </a:cubicBezTo>
                <a:cubicBezTo>
                  <a:pt x="5658171" y="1620578"/>
                  <a:pt x="5678491" y="1623118"/>
                  <a:pt x="5709606" y="1629468"/>
                </a:cubicBezTo>
                <a:cubicBezTo>
                  <a:pt x="5740721" y="1635818"/>
                  <a:pt x="5752786" y="1631373"/>
                  <a:pt x="5781361" y="1639628"/>
                </a:cubicBezTo>
                <a:cubicBezTo>
                  <a:pt x="5809936" y="1647883"/>
                  <a:pt x="5825176" y="1664393"/>
                  <a:pt x="5853751" y="1670743"/>
                </a:cubicBezTo>
                <a:cubicBezTo>
                  <a:pt x="5882326" y="1677093"/>
                  <a:pt x="5896931" y="1670743"/>
                  <a:pt x="5925506" y="1670743"/>
                </a:cubicBezTo>
                <a:cubicBezTo>
                  <a:pt x="5954081" y="1670743"/>
                  <a:pt x="5968686" y="1670743"/>
                  <a:pt x="5997261" y="1670743"/>
                </a:cubicBezTo>
                <a:cubicBezTo>
                  <a:pt x="6025836" y="1670743"/>
                  <a:pt x="6041076" y="1668838"/>
                  <a:pt x="6069651" y="1670743"/>
                </a:cubicBezTo>
                <a:cubicBezTo>
                  <a:pt x="6098226" y="1672648"/>
                  <a:pt x="6112831" y="1678998"/>
                  <a:pt x="6141406" y="1680903"/>
                </a:cubicBezTo>
                <a:cubicBezTo>
                  <a:pt x="6169981" y="1682808"/>
                  <a:pt x="6185221" y="1680903"/>
                  <a:pt x="6213796" y="1680903"/>
                </a:cubicBezTo>
                <a:cubicBezTo>
                  <a:pt x="6242371" y="1680903"/>
                  <a:pt x="6256976" y="1682808"/>
                  <a:pt x="6285551" y="1680903"/>
                </a:cubicBezTo>
                <a:cubicBezTo>
                  <a:pt x="6314126" y="1678998"/>
                  <a:pt x="6329366" y="1675188"/>
                  <a:pt x="6357941" y="1670743"/>
                </a:cubicBezTo>
                <a:cubicBezTo>
                  <a:pt x="6386516" y="1666298"/>
                  <a:pt x="6401121" y="1668203"/>
                  <a:pt x="6429696" y="1659948"/>
                </a:cubicBezTo>
                <a:cubicBezTo>
                  <a:pt x="6458271" y="1651693"/>
                  <a:pt x="6472876" y="1637723"/>
                  <a:pt x="6501451" y="1629468"/>
                </a:cubicBezTo>
                <a:cubicBezTo>
                  <a:pt x="6530026" y="1621213"/>
                  <a:pt x="6545266" y="1627563"/>
                  <a:pt x="6573841" y="1619308"/>
                </a:cubicBezTo>
                <a:cubicBezTo>
                  <a:pt x="6602416" y="1611053"/>
                  <a:pt x="6617021" y="1600893"/>
                  <a:pt x="6645596" y="1588193"/>
                </a:cubicBezTo>
                <a:cubicBezTo>
                  <a:pt x="6674171" y="1575493"/>
                  <a:pt x="6689411" y="1550728"/>
                  <a:pt x="6717986" y="1557078"/>
                </a:cubicBezTo>
                <a:cubicBezTo>
                  <a:pt x="6746561" y="1563428"/>
                  <a:pt x="6769421" y="1592638"/>
                  <a:pt x="6789741" y="1619308"/>
                </a:cubicBezTo>
                <a:cubicBezTo>
                  <a:pt x="6810061" y="1645978"/>
                  <a:pt x="6804346" y="1662488"/>
                  <a:pt x="6820856" y="1691063"/>
                </a:cubicBezTo>
                <a:cubicBezTo>
                  <a:pt x="6837366" y="1719638"/>
                  <a:pt x="6849431" y="1734243"/>
                  <a:pt x="6872291" y="1762818"/>
                </a:cubicBezTo>
                <a:cubicBezTo>
                  <a:pt x="6895151" y="1791393"/>
                  <a:pt x="6909121" y="1806633"/>
                  <a:pt x="6933886" y="1835208"/>
                </a:cubicBezTo>
                <a:cubicBezTo>
                  <a:pt x="6958651" y="1863783"/>
                  <a:pt x="6968811" y="1880293"/>
                  <a:pt x="6995481" y="1906963"/>
                </a:cubicBezTo>
                <a:cubicBezTo>
                  <a:pt x="7022151" y="1933633"/>
                  <a:pt x="7038661" y="1948873"/>
                  <a:pt x="7067236" y="1969193"/>
                </a:cubicBezTo>
                <a:cubicBezTo>
                  <a:pt x="7095811" y="1989513"/>
                  <a:pt x="7111051" y="1993323"/>
                  <a:pt x="7139626" y="2009833"/>
                </a:cubicBezTo>
                <a:cubicBezTo>
                  <a:pt x="7168201" y="2026343"/>
                  <a:pt x="7182806" y="2038408"/>
                  <a:pt x="7211381" y="2051108"/>
                </a:cubicBezTo>
                <a:cubicBezTo>
                  <a:pt x="7239956" y="2063808"/>
                  <a:pt x="7255196" y="2065713"/>
                  <a:pt x="7283771" y="2072063"/>
                </a:cubicBezTo>
                <a:cubicBezTo>
                  <a:pt x="7312346" y="2078413"/>
                  <a:pt x="7326951" y="2075873"/>
                  <a:pt x="7355526" y="2082223"/>
                </a:cubicBezTo>
                <a:cubicBezTo>
                  <a:pt x="7384101" y="2088573"/>
                  <a:pt x="7399341" y="2096193"/>
                  <a:pt x="7427916" y="2102543"/>
                </a:cubicBezTo>
                <a:cubicBezTo>
                  <a:pt x="7456491" y="2108893"/>
                  <a:pt x="7471096" y="2110798"/>
                  <a:pt x="7499671" y="2112703"/>
                </a:cubicBezTo>
                <a:cubicBezTo>
                  <a:pt x="7528246" y="2114608"/>
                  <a:pt x="7542851" y="2112703"/>
                  <a:pt x="7571426" y="2112703"/>
                </a:cubicBezTo>
                <a:cubicBezTo>
                  <a:pt x="7600001" y="2112703"/>
                  <a:pt x="7615241" y="2119053"/>
                  <a:pt x="7643816" y="2112703"/>
                </a:cubicBezTo>
                <a:cubicBezTo>
                  <a:pt x="7672391" y="2106353"/>
                  <a:pt x="7686996" y="2100638"/>
                  <a:pt x="7715571" y="2082223"/>
                </a:cubicBezTo>
                <a:cubicBezTo>
                  <a:pt x="7744146" y="2063808"/>
                  <a:pt x="7769546" y="2047298"/>
                  <a:pt x="7787961" y="2020628"/>
                </a:cubicBezTo>
                <a:cubicBezTo>
                  <a:pt x="7806376" y="1993958"/>
                  <a:pt x="7798121" y="1976813"/>
                  <a:pt x="7808281" y="1948238"/>
                </a:cubicBezTo>
                <a:cubicBezTo>
                  <a:pt x="7818441" y="1919663"/>
                  <a:pt x="7824791" y="1905058"/>
                  <a:pt x="7839396" y="1876483"/>
                </a:cubicBezTo>
                <a:cubicBezTo>
                  <a:pt x="7854001" y="1847908"/>
                  <a:pt x="7859716" y="1832668"/>
                  <a:pt x="7880036" y="1804093"/>
                </a:cubicBezTo>
                <a:cubicBezTo>
                  <a:pt x="7900356" y="1775518"/>
                  <a:pt x="7925756" y="1760913"/>
                  <a:pt x="7942266" y="1732338"/>
                </a:cubicBezTo>
                <a:cubicBezTo>
                  <a:pt x="7958776" y="1703763"/>
                  <a:pt x="7954331" y="1688523"/>
                  <a:pt x="7962586" y="1659948"/>
                </a:cubicBezTo>
                <a:cubicBezTo>
                  <a:pt x="7970841" y="1631373"/>
                  <a:pt x="7968936" y="1616768"/>
                  <a:pt x="7983541" y="1588193"/>
                </a:cubicBezTo>
                <a:cubicBezTo>
                  <a:pt x="7998146" y="1559618"/>
                  <a:pt x="8014656" y="1545013"/>
                  <a:pt x="8034976" y="1516438"/>
                </a:cubicBezTo>
                <a:cubicBezTo>
                  <a:pt x="8055296" y="1487863"/>
                  <a:pt x="8069901" y="1472623"/>
                  <a:pt x="8086411" y="1444048"/>
                </a:cubicBezTo>
                <a:cubicBezTo>
                  <a:pt x="8102921" y="1415473"/>
                  <a:pt x="8096571" y="1398963"/>
                  <a:pt x="8116891" y="1372293"/>
                </a:cubicBezTo>
                <a:cubicBezTo>
                  <a:pt x="8137211" y="1345623"/>
                  <a:pt x="8164516" y="1337368"/>
                  <a:pt x="8189281" y="1310698"/>
                </a:cubicBezTo>
                <a:cubicBezTo>
                  <a:pt x="8214046" y="1284028"/>
                  <a:pt x="8215951" y="1248468"/>
                  <a:pt x="8240716" y="1238308"/>
                </a:cubicBezTo>
                <a:cubicBezTo>
                  <a:pt x="8265481" y="1228148"/>
                  <a:pt x="8283896" y="1240848"/>
                  <a:pt x="8312471" y="1259263"/>
                </a:cubicBezTo>
                <a:cubicBezTo>
                  <a:pt x="8341046" y="1277678"/>
                  <a:pt x="8361366" y="1302443"/>
                  <a:pt x="8384226" y="1331018"/>
                </a:cubicBezTo>
                <a:cubicBezTo>
                  <a:pt x="8407086" y="1359593"/>
                  <a:pt x="8408991" y="1374198"/>
                  <a:pt x="8425501" y="1402773"/>
                </a:cubicBezTo>
                <a:cubicBezTo>
                  <a:pt x="8442011" y="1431348"/>
                  <a:pt x="8452171" y="1446588"/>
                  <a:pt x="8466776" y="1475163"/>
                </a:cubicBezTo>
                <a:cubicBezTo>
                  <a:pt x="8481381" y="1503738"/>
                  <a:pt x="8483286" y="1518343"/>
                  <a:pt x="8497891" y="1546918"/>
                </a:cubicBezTo>
                <a:cubicBezTo>
                  <a:pt x="8512496" y="1575493"/>
                  <a:pt x="8526466" y="1590733"/>
                  <a:pt x="8538531" y="1619308"/>
                </a:cubicBezTo>
                <a:cubicBezTo>
                  <a:pt x="8550596" y="1647883"/>
                  <a:pt x="8546786" y="1662488"/>
                  <a:pt x="8559486" y="1691063"/>
                </a:cubicBezTo>
                <a:cubicBezTo>
                  <a:pt x="8572186" y="1719638"/>
                  <a:pt x="8588696" y="1734243"/>
                  <a:pt x="8600761" y="1762818"/>
                </a:cubicBezTo>
                <a:cubicBezTo>
                  <a:pt x="8612826" y="1791393"/>
                  <a:pt x="8606476" y="1806633"/>
                  <a:pt x="8621081" y="1835208"/>
                </a:cubicBezTo>
                <a:cubicBezTo>
                  <a:pt x="8635686" y="1863783"/>
                  <a:pt x="8652196" y="1878388"/>
                  <a:pt x="8672516" y="1906963"/>
                </a:cubicBezTo>
                <a:cubicBezTo>
                  <a:pt x="8692836" y="1935538"/>
                  <a:pt x="8709346" y="1950778"/>
                  <a:pt x="8723951" y="1979353"/>
                </a:cubicBezTo>
                <a:cubicBezTo>
                  <a:pt x="8738556" y="2007928"/>
                  <a:pt x="8728396" y="2022533"/>
                  <a:pt x="8744906" y="2051108"/>
                </a:cubicBezTo>
                <a:cubicBezTo>
                  <a:pt x="8761416" y="2079683"/>
                  <a:pt x="8786181" y="2094923"/>
                  <a:pt x="8806501" y="2123498"/>
                </a:cubicBezTo>
                <a:cubicBezTo>
                  <a:pt x="8826821" y="2152073"/>
                  <a:pt x="8827456" y="2166678"/>
                  <a:pt x="8847776" y="2195253"/>
                </a:cubicBezTo>
                <a:cubicBezTo>
                  <a:pt x="8868096" y="2223828"/>
                  <a:pt x="8882701" y="2238433"/>
                  <a:pt x="8909371" y="2267008"/>
                </a:cubicBezTo>
                <a:cubicBezTo>
                  <a:pt x="8936041" y="2295583"/>
                  <a:pt x="8952551" y="2314633"/>
                  <a:pt x="8981126" y="2339398"/>
                </a:cubicBezTo>
                <a:cubicBezTo>
                  <a:pt x="9009701" y="2364163"/>
                  <a:pt x="9028751" y="2366068"/>
                  <a:pt x="9053516" y="2390833"/>
                </a:cubicBezTo>
                <a:cubicBezTo>
                  <a:pt x="9078281" y="2415598"/>
                  <a:pt x="9080186" y="2439728"/>
                  <a:pt x="9104951" y="2462588"/>
                </a:cubicBezTo>
                <a:cubicBezTo>
                  <a:pt x="9129716" y="2485448"/>
                  <a:pt x="9148131" y="2485448"/>
                  <a:pt x="9176706" y="2503863"/>
                </a:cubicBezTo>
                <a:cubicBezTo>
                  <a:pt x="9205281" y="2522278"/>
                  <a:pt x="9219886" y="2545138"/>
                  <a:pt x="9248461" y="2555298"/>
                </a:cubicBezTo>
                <a:cubicBezTo>
                  <a:pt x="9277036" y="2565458"/>
                  <a:pt x="9292276" y="2555298"/>
                  <a:pt x="9320851" y="2555298"/>
                </a:cubicBezTo>
                <a:cubicBezTo>
                  <a:pt x="9349426" y="2555298"/>
                  <a:pt x="9364031" y="2555298"/>
                  <a:pt x="9392606" y="2555298"/>
                </a:cubicBezTo>
                <a:cubicBezTo>
                  <a:pt x="9421181" y="2555298"/>
                  <a:pt x="9436421" y="2555298"/>
                  <a:pt x="9464996" y="2555298"/>
                </a:cubicBezTo>
                <a:cubicBezTo>
                  <a:pt x="9493571" y="2555298"/>
                  <a:pt x="9508176" y="2559108"/>
                  <a:pt x="9536751" y="2555298"/>
                </a:cubicBezTo>
                <a:cubicBezTo>
                  <a:pt x="9565326" y="2551488"/>
                  <a:pt x="9580566" y="2538788"/>
                  <a:pt x="9609141" y="2534978"/>
                </a:cubicBezTo>
                <a:cubicBezTo>
                  <a:pt x="9637716" y="2531168"/>
                  <a:pt x="9652321" y="2534978"/>
                  <a:pt x="9680896" y="2534978"/>
                </a:cubicBezTo>
                <a:cubicBezTo>
                  <a:pt x="9709471" y="2534978"/>
                  <a:pt x="9724076" y="2539423"/>
                  <a:pt x="9752651" y="2534978"/>
                </a:cubicBezTo>
                <a:cubicBezTo>
                  <a:pt x="9781226" y="2530533"/>
                  <a:pt x="9796466" y="2524183"/>
                  <a:pt x="9825041" y="2514023"/>
                </a:cubicBezTo>
                <a:cubicBezTo>
                  <a:pt x="9853616" y="2503863"/>
                  <a:pt x="9868221" y="2495608"/>
                  <a:pt x="9896796" y="2483543"/>
                </a:cubicBezTo>
                <a:cubicBezTo>
                  <a:pt x="9925371" y="2471478"/>
                  <a:pt x="9940611" y="2458778"/>
                  <a:pt x="9969186" y="2452428"/>
                </a:cubicBezTo>
                <a:cubicBezTo>
                  <a:pt x="9997761" y="2446078"/>
                  <a:pt x="10012366" y="2452428"/>
                  <a:pt x="10040941" y="2452428"/>
                </a:cubicBezTo>
                <a:cubicBezTo>
                  <a:pt x="10069516" y="2452428"/>
                  <a:pt x="10084121" y="2450523"/>
                  <a:pt x="10112696" y="2452428"/>
                </a:cubicBezTo>
                <a:cubicBezTo>
                  <a:pt x="10141271" y="2454333"/>
                  <a:pt x="10156511" y="2456238"/>
                  <a:pt x="10185086" y="2462588"/>
                </a:cubicBezTo>
                <a:cubicBezTo>
                  <a:pt x="10213661" y="2468938"/>
                  <a:pt x="10228266" y="2479098"/>
                  <a:pt x="10256841" y="2483543"/>
                </a:cubicBezTo>
                <a:cubicBezTo>
                  <a:pt x="10285416" y="2487988"/>
                  <a:pt x="10300656" y="2483543"/>
                  <a:pt x="10329231" y="2483543"/>
                </a:cubicBezTo>
                <a:cubicBezTo>
                  <a:pt x="10357806" y="2483543"/>
                  <a:pt x="10369871" y="2483543"/>
                  <a:pt x="10400986" y="2483543"/>
                </a:cubicBezTo>
                <a:cubicBezTo>
                  <a:pt x="10432101" y="2483543"/>
                  <a:pt x="10452421" y="2483543"/>
                  <a:pt x="10483536" y="2483543"/>
                </a:cubicBezTo>
                <a:cubicBezTo>
                  <a:pt x="10514651" y="2483543"/>
                  <a:pt x="10526716" y="2483543"/>
                  <a:pt x="10555291" y="2483543"/>
                </a:cubicBezTo>
                <a:cubicBezTo>
                  <a:pt x="10583866" y="2483543"/>
                  <a:pt x="10599106" y="2485448"/>
                  <a:pt x="10627681" y="2483543"/>
                </a:cubicBezTo>
                <a:cubicBezTo>
                  <a:pt x="10656256" y="2481638"/>
                  <a:pt x="10670861" y="2477193"/>
                  <a:pt x="10699436" y="2472748"/>
                </a:cubicBezTo>
                <a:cubicBezTo>
                  <a:pt x="10728011" y="2468303"/>
                  <a:pt x="10742616" y="2466398"/>
                  <a:pt x="10771191" y="2462588"/>
                </a:cubicBezTo>
                <a:cubicBezTo>
                  <a:pt x="10799766" y="2458778"/>
                  <a:pt x="10815006" y="2454333"/>
                  <a:pt x="10843581" y="2452428"/>
                </a:cubicBezTo>
                <a:cubicBezTo>
                  <a:pt x="10872156" y="2450523"/>
                  <a:pt x="10886761" y="2456238"/>
                  <a:pt x="10915336" y="2452428"/>
                </a:cubicBezTo>
                <a:cubicBezTo>
                  <a:pt x="10943911" y="2448618"/>
                  <a:pt x="10959151" y="2442268"/>
                  <a:pt x="10987726" y="2432108"/>
                </a:cubicBezTo>
                <a:cubicBezTo>
                  <a:pt x="11016301" y="2421948"/>
                  <a:pt x="11030906" y="2413693"/>
                  <a:pt x="11059481" y="2400993"/>
                </a:cubicBezTo>
                <a:cubicBezTo>
                  <a:pt x="11088056" y="2388293"/>
                  <a:pt x="11102661" y="2384483"/>
                  <a:pt x="11131236" y="2369878"/>
                </a:cubicBezTo>
                <a:cubicBezTo>
                  <a:pt x="11159811" y="2355273"/>
                  <a:pt x="11175051" y="2339398"/>
                  <a:pt x="11203626" y="2329238"/>
                </a:cubicBezTo>
                <a:cubicBezTo>
                  <a:pt x="11232201" y="2319078"/>
                  <a:pt x="11246806" y="2320348"/>
                  <a:pt x="11275381" y="2318443"/>
                </a:cubicBezTo>
                <a:cubicBezTo>
                  <a:pt x="11303956" y="2316538"/>
                  <a:pt x="11319196" y="2318443"/>
                  <a:pt x="11347771" y="2318443"/>
                </a:cubicBezTo>
                <a:cubicBezTo>
                  <a:pt x="11376346" y="2318443"/>
                  <a:pt x="11388411" y="2320348"/>
                  <a:pt x="11419526" y="2318443"/>
                </a:cubicBezTo>
                <a:cubicBezTo>
                  <a:pt x="11450641" y="2316538"/>
                  <a:pt x="11469056" y="2310188"/>
                  <a:pt x="11502076" y="2308283"/>
                </a:cubicBezTo>
                <a:cubicBezTo>
                  <a:pt x="11535096" y="2306378"/>
                  <a:pt x="11552876" y="2308283"/>
                  <a:pt x="11583991" y="2308283"/>
                </a:cubicBezTo>
                <a:cubicBezTo>
                  <a:pt x="11615106" y="2308283"/>
                  <a:pt x="11627806" y="2312093"/>
                  <a:pt x="11656381" y="2308283"/>
                </a:cubicBezTo>
                <a:cubicBezTo>
                  <a:pt x="11684956" y="2304473"/>
                  <a:pt x="11699561" y="2298123"/>
                  <a:pt x="11728136" y="2287963"/>
                </a:cubicBezTo>
                <a:cubicBezTo>
                  <a:pt x="11756711" y="2277803"/>
                  <a:pt x="11771951" y="2268913"/>
                  <a:pt x="11800526" y="2256848"/>
                </a:cubicBezTo>
                <a:cubicBezTo>
                  <a:pt x="11829101" y="2244783"/>
                  <a:pt x="11843706" y="2232718"/>
                  <a:pt x="11872281" y="2226368"/>
                </a:cubicBezTo>
                <a:cubicBezTo>
                  <a:pt x="11900856" y="2220018"/>
                  <a:pt x="11915461" y="2216208"/>
                  <a:pt x="11944036" y="2226368"/>
                </a:cubicBezTo>
                <a:cubicBezTo>
                  <a:pt x="11972611" y="2236528"/>
                  <a:pt x="11987851" y="2254943"/>
                  <a:pt x="12016426" y="2277803"/>
                </a:cubicBezTo>
                <a:cubicBezTo>
                  <a:pt x="12045001" y="2300663"/>
                  <a:pt x="12059606" y="2324793"/>
                  <a:pt x="12088181" y="2339398"/>
                </a:cubicBezTo>
                <a:cubicBezTo>
                  <a:pt x="12116756" y="2354003"/>
                  <a:pt x="12140251" y="2333048"/>
                  <a:pt x="12160571" y="2349558"/>
                </a:cubicBezTo>
                <a:cubicBezTo>
                  <a:pt x="12180891" y="2366068"/>
                  <a:pt x="12187241" y="2392738"/>
                  <a:pt x="12191051" y="2421313"/>
                </a:cubicBezTo>
                <a:cubicBezTo>
                  <a:pt x="12194861" y="2449888"/>
                  <a:pt x="12182796" y="2465128"/>
                  <a:pt x="12180891" y="2493703"/>
                </a:cubicBezTo>
                <a:cubicBezTo>
                  <a:pt x="12178986" y="2522278"/>
                  <a:pt x="12176446" y="2536883"/>
                  <a:pt x="12180891" y="2565458"/>
                </a:cubicBezTo>
                <a:cubicBezTo>
                  <a:pt x="12185336" y="2594033"/>
                  <a:pt x="12195496" y="2609273"/>
                  <a:pt x="12201846" y="2637848"/>
                </a:cubicBezTo>
                <a:cubicBezTo>
                  <a:pt x="12208196" y="2666423"/>
                  <a:pt x="12201846" y="2681028"/>
                  <a:pt x="12212006" y="2709603"/>
                </a:cubicBezTo>
                <a:cubicBezTo>
                  <a:pt x="12222166" y="2738178"/>
                  <a:pt x="12259631" y="2767388"/>
                  <a:pt x="12253281" y="2781993"/>
                </a:cubicBezTo>
                <a:cubicBezTo>
                  <a:pt x="12246931" y="2796598"/>
                  <a:pt x="12209466" y="2786438"/>
                  <a:pt x="12180891" y="2781993"/>
                </a:cubicBezTo>
                <a:cubicBezTo>
                  <a:pt x="12152316" y="2777548"/>
                  <a:pt x="12137711" y="2769293"/>
                  <a:pt x="12109136" y="2761038"/>
                </a:cubicBezTo>
                <a:cubicBezTo>
                  <a:pt x="12080561" y="2752783"/>
                  <a:pt x="12065321" y="2748973"/>
                  <a:pt x="12036746" y="2740718"/>
                </a:cubicBezTo>
                <a:cubicBezTo>
                  <a:pt x="12008171" y="2732463"/>
                  <a:pt x="11993566" y="2728018"/>
                  <a:pt x="11964991" y="2719763"/>
                </a:cubicBezTo>
                <a:cubicBezTo>
                  <a:pt x="11936416" y="2711508"/>
                  <a:pt x="11921176" y="2703253"/>
                  <a:pt x="11892601" y="2699443"/>
                </a:cubicBezTo>
                <a:cubicBezTo>
                  <a:pt x="11864026" y="2695633"/>
                  <a:pt x="11849421" y="2699443"/>
                  <a:pt x="11820846" y="2699443"/>
                </a:cubicBezTo>
                <a:cubicBezTo>
                  <a:pt x="11792271" y="2699443"/>
                  <a:pt x="11777666" y="2701348"/>
                  <a:pt x="11749091" y="2699443"/>
                </a:cubicBezTo>
                <a:cubicBezTo>
                  <a:pt x="11720516" y="2697538"/>
                  <a:pt x="11705276" y="2691188"/>
                  <a:pt x="11676701" y="2689283"/>
                </a:cubicBezTo>
                <a:cubicBezTo>
                  <a:pt x="11648126" y="2687378"/>
                  <a:pt x="11633521" y="2689283"/>
                  <a:pt x="11604946" y="2689283"/>
                </a:cubicBezTo>
                <a:cubicBezTo>
                  <a:pt x="11576371" y="2689283"/>
                  <a:pt x="11561131" y="2689283"/>
                  <a:pt x="11532556" y="2689283"/>
                </a:cubicBezTo>
                <a:cubicBezTo>
                  <a:pt x="11503981" y="2689283"/>
                  <a:pt x="11489376" y="2687378"/>
                  <a:pt x="11460801" y="2689283"/>
                </a:cubicBezTo>
                <a:cubicBezTo>
                  <a:pt x="11432226" y="2691188"/>
                  <a:pt x="11417621" y="2695633"/>
                  <a:pt x="11389046" y="2699443"/>
                </a:cubicBezTo>
                <a:cubicBezTo>
                  <a:pt x="11360471" y="2703253"/>
                  <a:pt x="11345231" y="2703253"/>
                  <a:pt x="11316656" y="2709603"/>
                </a:cubicBezTo>
                <a:cubicBezTo>
                  <a:pt x="11288081" y="2715953"/>
                  <a:pt x="11273476" y="2726113"/>
                  <a:pt x="11244901" y="2730558"/>
                </a:cubicBezTo>
                <a:cubicBezTo>
                  <a:pt x="11216326" y="2735003"/>
                  <a:pt x="11201086" y="2730558"/>
                  <a:pt x="11172511" y="2730558"/>
                </a:cubicBezTo>
                <a:cubicBezTo>
                  <a:pt x="11143936" y="2730558"/>
                  <a:pt x="11129331" y="2730558"/>
                  <a:pt x="11100756" y="2730558"/>
                </a:cubicBezTo>
                <a:cubicBezTo>
                  <a:pt x="11072181" y="2730558"/>
                  <a:pt x="11056941" y="2730558"/>
                  <a:pt x="11028366" y="2730558"/>
                </a:cubicBezTo>
                <a:cubicBezTo>
                  <a:pt x="10999791" y="2730558"/>
                  <a:pt x="10985186" y="2730558"/>
                  <a:pt x="10956611" y="2730558"/>
                </a:cubicBezTo>
                <a:cubicBezTo>
                  <a:pt x="10928036" y="2730558"/>
                  <a:pt x="10913431" y="2730558"/>
                  <a:pt x="10884856" y="2730558"/>
                </a:cubicBezTo>
                <a:cubicBezTo>
                  <a:pt x="10856281" y="2730558"/>
                  <a:pt x="10841041" y="2730558"/>
                  <a:pt x="10812466" y="2730558"/>
                </a:cubicBezTo>
                <a:cubicBezTo>
                  <a:pt x="10783891" y="2730558"/>
                  <a:pt x="10769286" y="2730558"/>
                  <a:pt x="10740711" y="2730558"/>
                </a:cubicBezTo>
                <a:cubicBezTo>
                  <a:pt x="10712136" y="2730558"/>
                  <a:pt x="10696896" y="2730558"/>
                  <a:pt x="10668321" y="2730558"/>
                </a:cubicBezTo>
                <a:cubicBezTo>
                  <a:pt x="10639746" y="2730558"/>
                  <a:pt x="10625141" y="2730558"/>
                  <a:pt x="10596566" y="2730558"/>
                </a:cubicBezTo>
                <a:cubicBezTo>
                  <a:pt x="10567991" y="2730558"/>
                  <a:pt x="10553386" y="2730558"/>
                  <a:pt x="10524811" y="2730558"/>
                </a:cubicBezTo>
                <a:cubicBezTo>
                  <a:pt x="10496236" y="2730558"/>
                  <a:pt x="10480996" y="2730558"/>
                  <a:pt x="10452421" y="2730558"/>
                </a:cubicBezTo>
                <a:cubicBezTo>
                  <a:pt x="10423846" y="2730558"/>
                  <a:pt x="10409241" y="2730558"/>
                  <a:pt x="10380666" y="2730558"/>
                </a:cubicBezTo>
                <a:cubicBezTo>
                  <a:pt x="10352091" y="2730558"/>
                  <a:pt x="10336851" y="2730558"/>
                  <a:pt x="10308276" y="2730558"/>
                </a:cubicBezTo>
                <a:cubicBezTo>
                  <a:pt x="10279701" y="2730558"/>
                  <a:pt x="10265096" y="2730558"/>
                  <a:pt x="10236521" y="2730558"/>
                </a:cubicBezTo>
                <a:cubicBezTo>
                  <a:pt x="10207946" y="2730558"/>
                  <a:pt x="10192706" y="2724208"/>
                  <a:pt x="10164131" y="2730558"/>
                </a:cubicBezTo>
                <a:cubicBezTo>
                  <a:pt x="10135556" y="2736908"/>
                  <a:pt x="10120951" y="2754688"/>
                  <a:pt x="10092376" y="2761038"/>
                </a:cubicBezTo>
                <a:cubicBezTo>
                  <a:pt x="10063801" y="2767388"/>
                  <a:pt x="10049196" y="2761038"/>
                  <a:pt x="10020621" y="2761038"/>
                </a:cubicBezTo>
                <a:cubicBezTo>
                  <a:pt x="9992046" y="2761038"/>
                  <a:pt x="9976806" y="2761038"/>
                  <a:pt x="9948231" y="2761038"/>
                </a:cubicBezTo>
                <a:cubicBezTo>
                  <a:pt x="9919656" y="2761038"/>
                  <a:pt x="9905051" y="2761038"/>
                  <a:pt x="9876476" y="2761038"/>
                </a:cubicBezTo>
                <a:cubicBezTo>
                  <a:pt x="9847901" y="2761038"/>
                  <a:pt x="9832661" y="2761038"/>
                  <a:pt x="9804086" y="2761038"/>
                </a:cubicBezTo>
                <a:cubicBezTo>
                  <a:pt x="9775511" y="2761038"/>
                  <a:pt x="9760906" y="2761038"/>
                  <a:pt x="9732331" y="2761038"/>
                </a:cubicBezTo>
                <a:cubicBezTo>
                  <a:pt x="9703756" y="2761038"/>
                  <a:pt x="9689151" y="2761038"/>
                  <a:pt x="9660576" y="2761038"/>
                </a:cubicBezTo>
                <a:cubicBezTo>
                  <a:pt x="9632001" y="2761038"/>
                  <a:pt x="9616761" y="2761038"/>
                  <a:pt x="9588186" y="2761038"/>
                </a:cubicBezTo>
                <a:cubicBezTo>
                  <a:pt x="9559611" y="2761038"/>
                  <a:pt x="9545006" y="2761038"/>
                  <a:pt x="9516431" y="2761038"/>
                </a:cubicBezTo>
                <a:cubicBezTo>
                  <a:pt x="9487856" y="2761038"/>
                  <a:pt x="9472616" y="2761038"/>
                  <a:pt x="9444041" y="2761038"/>
                </a:cubicBezTo>
                <a:cubicBezTo>
                  <a:pt x="9415466" y="2761038"/>
                  <a:pt x="9400861" y="2761038"/>
                  <a:pt x="9372286" y="2761038"/>
                </a:cubicBezTo>
                <a:cubicBezTo>
                  <a:pt x="9343711" y="2761038"/>
                  <a:pt x="9328471" y="2762943"/>
                  <a:pt x="9299896" y="2761038"/>
                </a:cubicBezTo>
                <a:cubicBezTo>
                  <a:pt x="9271321" y="2759133"/>
                  <a:pt x="9256716" y="2754688"/>
                  <a:pt x="9228141" y="2750878"/>
                </a:cubicBezTo>
                <a:cubicBezTo>
                  <a:pt x="9199566" y="2747068"/>
                  <a:pt x="9184961" y="2748973"/>
                  <a:pt x="9156386" y="2740718"/>
                </a:cubicBezTo>
                <a:cubicBezTo>
                  <a:pt x="9127811" y="2732463"/>
                  <a:pt x="9112571" y="2717858"/>
                  <a:pt x="9083996" y="2709603"/>
                </a:cubicBezTo>
                <a:cubicBezTo>
                  <a:pt x="9055421" y="2701348"/>
                  <a:pt x="9040816" y="2705793"/>
                  <a:pt x="9012241" y="2699443"/>
                </a:cubicBezTo>
                <a:cubicBezTo>
                  <a:pt x="8983666" y="2693093"/>
                  <a:pt x="8968426" y="2686743"/>
                  <a:pt x="8939851" y="2678488"/>
                </a:cubicBezTo>
                <a:cubicBezTo>
                  <a:pt x="8911276" y="2670233"/>
                  <a:pt x="8896671" y="2666423"/>
                  <a:pt x="8868096" y="2658168"/>
                </a:cubicBezTo>
                <a:cubicBezTo>
                  <a:pt x="8839521" y="2649913"/>
                  <a:pt x="8824916" y="2644198"/>
                  <a:pt x="8796341" y="2637848"/>
                </a:cubicBezTo>
                <a:cubicBezTo>
                  <a:pt x="8767766" y="2631498"/>
                  <a:pt x="8752526" y="2631498"/>
                  <a:pt x="8723951" y="2627053"/>
                </a:cubicBezTo>
                <a:cubicBezTo>
                  <a:pt x="8695376" y="2622608"/>
                  <a:pt x="8680771" y="2618798"/>
                  <a:pt x="8652196" y="2616893"/>
                </a:cubicBezTo>
                <a:cubicBezTo>
                  <a:pt x="8623621" y="2614988"/>
                  <a:pt x="8608381" y="2616893"/>
                  <a:pt x="8579806" y="2616893"/>
                </a:cubicBezTo>
                <a:cubicBezTo>
                  <a:pt x="8551231" y="2616893"/>
                  <a:pt x="8536626" y="2614988"/>
                  <a:pt x="8508051" y="2616893"/>
                </a:cubicBezTo>
                <a:cubicBezTo>
                  <a:pt x="8479476" y="2618798"/>
                  <a:pt x="8464236" y="2620703"/>
                  <a:pt x="8435661" y="2627053"/>
                </a:cubicBezTo>
                <a:cubicBezTo>
                  <a:pt x="8407086" y="2633403"/>
                  <a:pt x="8392481" y="2641658"/>
                  <a:pt x="8363906" y="2648008"/>
                </a:cubicBezTo>
                <a:cubicBezTo>
                  <a:pt x="8335331" y="2654358"/>
                  <a:pt x="8320726" y="2654358"/>
                  <a:pt x="8292151" y="2658168"/>
                </a:cubicBezTo>
                <a:cubicBezTo>
                  <a:pt x="8263576" y="2661978"/>
                  <a:pt x="8248336" y="2666423"/>
                  <a:pt x="8219761" y="2668328"/>
                </a:cubicBezTo>
                <a:cubicBezTo>
                  <a:pt x="8191186" y="2670233"/>
                  <a:pt x="8176581" y="2668328"/>
                  <a:pt x="8148006" y="2668328"/>
                </a:cubicBezTo>
                <a:cubicBezTo>
                  <a:pt x="8119431" y="2668328"/>
                  <a:pt x="8104191" y="2666423"/>
                  <a:pt x="8075616" y="2668328"/>
                </a:cubicBezTo>
                <a:cubicBezTo>
                  <a:pt x="8047041" y="2670233"/>
                  <a:pt x="8032436" y="2672138"/>
                  <a:pt x="8003861" y="2678488"/>
                </a:cubicBezTo>
                <a:cubicBezTo>
                  <a:pt x="7975286" y="2684838"/>
                  <a:pt x="7960681" y="2693093"/>
                  <a:pt x="7932106" y="2699443"/>
                </a:cubicBezTo>
                <a:cubicBezTo>
                  <a:pt x="7903531" y="2705793"/>
                  <a:pt x="7888291" y="2705793"/>
                  <a:pt x="7859716" y="2709603"/>
                </a:cubicBezTo>
                <a:cubicBezTo>
                  <a:pt x="7831141" y="2713413"/>
                  <a:pt x="7816536" y="2717858"/>
                  <a:pt x="7787961" y="2719763"/>
                </a:cubicBezTo>
                <a:cubicBezTo>
                  <a:pt x="7759386" y="2721668"/>
                  <a:pt x="7744146" y="2717858"/>
                  <a:pt x="7715571" y="2719763"/>
                </a:cubicBezTo>
                <a:cubicBezTo>
                  <a:pt x="7686996" y="2721668"/>
                  <a:pt x="7672391" y="2724208"/>
                  <a:pt x="7643816" y="2730558"/>
                </a:cubicBezTo>
                <a:cubicBezTo>
                  <a:pt x="7615241" y="2736908"/>
                  <a:pt x="7600001" y="2747068"/>
                  <a:pt x="7571426" y="2750878"/>
                </a:cubicBezTo>
                <a:cubicBezTo>
                  <a:pt x="7542851" y="2754688"/>
                  <a:pt x="7528246" y="2750878"/>
                  <a:pt x="7499671" y="2750878"/>
                </a:cubicBezTo>
                <a:cubicBezTo>
                  <a:pt x="7471096" y="2750878"/>
                  <a:pt x="7456491" y="2750878"/>
                  <a:pt x="7427916" y="2750878"/>
                </a:cubicBezTo>
                <a:cubicBezTo>
                  <a:pt x="7399341" y="2750878"/>
                  <a:pt x="7384101" y="2750878"/>
                  <a:pt x="7355526" y="2750878"/>
                </a:cubicBezTo>
                <a:cubicBezTo>
                  <a:pt x="7326951" y="2750878"/>
                  <a:pt x="7312346" y="2750878"/>
                  <a:pt x="7283771" y="2750878"/>
                </a:cubicBezTo>
                <a:cubicBezTo>
                  <a:pt x="7255196" y="2750878"/>
                  <a:pt x="7239956" y="2750878"/>
                  <a:pt x="7211381" y="2750878"/>
                </a:cubicBezTo>
                <a:cubicBezTo>
                  <a:pt x="7182806" y="2750878"/>
                  <a:pt x="7168201" y="2752783"/>
                  <a:pt x="7139626" y="2750878"/>
                </a:cubicBezTo>
                <a:cubicBezTo>
                  <a:pt x="7111051" y="2748973"/>
                  <a:pt x="7095811" y="2742623"/>
                  <a:pt x="7067236" y="2740718"/>
                </a:cubicBezTo>
                <a:cubicBezTo>
                  <a:pt x="7038661" y="2738813"/>
                  <a:pt x="7024056" y="2742623"/>
                  <a:pt x="6995481" y="2740718"/>
                </a:cubicBezTo>
                <a:cubicBezTo>
                  <a:pt x="6966906" y="2738813"/>
                  <a:pt x="6952301" y="2735003"/>
                  <a:pt x="6923726" y="2730558"/>
                </a:cubicBezTo>
                <a:cubicBezTo>
                  <a:pt x="6895151" y="2726113"/>
                  <a:pt x="6879911" y="2721668"/>
                  <a:pt x="6851336" y="2719763"/>
                </a:cubicBezTo>
                <a:cubicBezTo>
                  <a:pt x="6822761" y="2717858"/>
                  <a:pt x="6808156" y="2719763"/>
                  <a:pt x="6779581" y="2719763"/>
                </a:cubicBezTo>
                <a:cubicBezTo>
                  <a:pt x="6751006" y="2719763"/>
                  <a:pt x="6735766" y="2719763"/>
                  <a:pt x="6707191" y="2719763"/>
                </a:cubicBezTo>
                <a:cubicBezTo>
                  <a:pt x="6678616" y="2719763"/>
                  <a:pt x="6664011" y="2719763"/>
                  <a:pt x="6635436" y="2719763"/>
                </a:cubicBezTo>
                <a:cubicBezTo>
                  <a:pt x="6606861" y="2719763"/>
                  <a:pt x="6592256" y="2719763"/>
                  <a:pt x="6563681" y="2719763"/>
                </a:cubicBezTo>
                <a:cubicBezTo>
                  <a:pt x="6535106" y="2719763"/>
                  <a:pt x="6519866" y="2721668"/>
                  <a:pt x="6491291" y="2719763"/>
                </a:cubicBezTo>
                <a:cubicBezTo>
                  <a:pt x="6462716" y="2717858"/>
                  <a:pt x="6448111" y="2715953"/>
                  <a:pt x="6419536" y="2709603"/>
                </a:cubicBezTo>
                <a:cubicBezTo>
                  <a:pt x="6390961" y="2703253"/>
                  <a:pt x="6375721" y="2693093"/>
                  <a:pt x="6347146" y="2689283"/>
                </a:cubicBezTo>
                <a:cubicBezTo>
                  <a:pt x="6318571" y="2685473"/>
                  <a:pt x="6303966" y="2689283"/>
                  <a:pt x="6275391" y="2689283"/>
                </a:cubicBezTo>
                <a:cubicBezTo>
                  <a:pt x="6246816" y="2689283"/>
                  <a:pt x="6231576" y="2689283"/>
                  <a:pt x="6203001" y="2689283"/>
                </a:cubicBezTo>
                <a:cubicBezTo>
                  <a:pt x="6174426" y="2689283"/>
                  <a:pt x="6159821" y="2689283"/>
                  <a:pt x="6131246" y="2689283"/>
                </a:cubicBezTo>
                <a:cubicBezTo>
                  <a:pt x="6102671" y="2689283"/>
                  <a:pt x="6088066" y="2689283"/>
                  <a:pt x="6059491" y="2689283"/>
                </a:cubicBezTo>
                <a:cubicBezTo>
                  <a:pt x="6030916" y="2689283"/>
                  <a:pt x="6015676" y="2689283"/>
                  <a:pt x="5987101" y="2689283"/>
                </a:cubicBezTo>
                <a:cubicBezTo>
                  <a:pt x="5958526" y="2689283"/>
                  <a:pt x="5943921" y="2689283"/>
                  <a:pt x="5915346" y="2689283"/>
                </a:cubicBezTo>
                <a:cubicBezTo>
                  <a:pt x="5886771" y="2689283"/>
                  <a:pt x="5871531" y="2689283"/>
                  <a:pt x="5842956" y="2689283"/>
                </a:cubicBezTo>
                <a:cubicBezTo>
                  <a:pt x="5814381" y="2689283"/>
                  <a:pt x="5799776" y="2689283"/>
                  <a:pt x="5771201" y="2689283"/>
                </a:cubicBezTo>
                <a:cubicBezTo>
                  <a:pt x="5742626" y="2689283"/>
                  <a:pt x="5728021" y="2689283"/>
                  <a:pt x="5699446" y="2689283"/>
                </a:cubicBezTo>
                <a:cubicBezTo>
                  <a:pt x="5670871" y="2689283"/>
                  <a:pt x="5655631" y="2689283"/>
                  <a:pt x="5627056" y="2689283"/>
                </a:cubicBezTo>
                <a:cubicBezTo>
                  <a:pt x="5598481" y="2689283"/>
                  <a:pt x="5583876" y="2689283"/>
                  <a:pt x="5555301" y="2689283"/>
                </a:cubicBezTo>
                <a:cubicBezTo>
                  <a:pt x="5526726" y="2689283"/>
                  <a:pt x="5511486" y="2689283"/>
                  <a:pt x="5482911" y="2689283"/>
                </a:cubicBezTo>
                <a:cubicBezTo>
                  <a:pt x="5454336" y="2689283"/>
                  <a:pt x="5439731" y="2689283"/>
                  <a:pt x="5411156" y="2689283"/>
                </a:cubicBezTo>
                <a:cubicBezTo>
                  <a:pt x="5382581" y="2689283"/>
                  <a:pt x="5367341" y="2689283"/>
                  <a:pt x="5338766" y="2689283"/>
                </a:cubicBezTo>
                <a:cubicBezTo>
                  <a:pt x="5310191" y="2689283"/>
                  <a:pt x="5295586" y="2685473"/>
                  <a:pt x="5267011" y="2689283"/>
                </a:cubicBezTo>
                <a:cubicBezTo>
                  <a:pt x="5238436" y="2693093"/>
                  <a:pt x="5223831" y="2703253"/>
                  <a:pt x="5195256" y="2709603"/>
                </a:cubicBezTo>
                <a:cubicBezTo>
                  <a:pt x="5166681" y="2715953"/>
                  <a:pt x="5153981" y="2717858"/>
                  <a:pt x="5122866" y="2719763"/>
                </a:cubicBezTo>
                <a:cubicBezTo>
                  <a:pt x="5091751" y="2721668"/>
                  <a:pt x="5072066" y="2719763"/>
                  <a:pt x="5040951" y="2719763"/>
                </a:cubicBezTo>
                <a:cubicBezTo>
                  <a:pt x="5009836" y="2719763"/>
                  <a:pt x="4997136" y="2719763"/>
                  <a:pt x="4968561" y="2719763"/>
                </a:cubicBezTo>
                <a:cubicBezTo>
                  <a:pt x="4939986" y="2719763"/>
                  <a:pt x="4927921" y="2719763"/>
                  <a:pt x="4896806" y="2719763"/>
                </a:cubicBezTo>
                <a:cubicBezTo>
                  <a:pt x="4865691" y="2719763"/>
                  <a:pt x="4845371" y="2719763"/>
                  <a:pt x="4814256" y="2719763"/>
                </a:cubicBezTo>
                <a:cubicBezTo>
                  <a:pt x="4783141" y="2719763"/>
                  <a:pt x="4771076" y="2719763"/>
                  <a:pt x="4742501" y="2719763"/>
                </a:cubicBezTo>
                <a:cubicBezTo>
                  <a:pt x="4713926" y="2719763"/>
                  <a:pt x="4698686" y="2719763"/>
                  <a:pt x="4670111" y="2719763"/>
                </a:cubicBezTo>
                <a:cubicBezTo>
                  <a:pt x="4641536" y="2719763"/>
                  <a:pt x="4629471" y="2719763"/>
                  <a:pt x="4598356" y="2719763"/>
                </a:cubicBezTo>
                <a:cubicBezTo>
                  <a:pt x="4567241" y="2719763"/>
                  <a:pt x="4546921" y="2717858"/>
                  <a:pt x="4515806" y="2719763"/>
                </a:cubicBezTo>
                <a:cubicBezTo>
                  <a:pt x="4484691" y="2721668"/>
                  <a:pt x="4472626" y="2728653"/>
                  <a:pt x="4444051" y="2730558"/>
                </a:cubicBezTo>
                <a:cubicBezTo>
                  <a:pt x="4415476" y="2732463"/>
                  <a:pt x="4400236" y="2732463"/>
                  <a:pt x="4371661" y="2730558"/>
                </a:cubicBezTo>
                <a:cubicBezTo>
                  <a:pt x="4343086" y="2728653"/>
                  <a:pt x="4331021" y="2721668"/>
                  <a:pt x="4299906" y="2719763"/>
                </a:cubicBezTo>
                <a:cubicBezTo>
                  <a:pt x="4268791" y="2717858"/>
                  <a:pt x="4248471" y="2717858"/>
                  <a:pt x="4217356" y="2719763"/>
                </a:cubicBezTo>
                <a:cubicBezTo>
                  <a:pt x="4186241" y="2721668"/>
                  <a:pt x="4174176" y="2728653"/>
                  <a:pt x="4145601" y="2730558"/>
                </a:cubicBezTo>
                <a:cubicBezTo>
                  <a:pt x="4117026" y="2732463"/>
                  <a:pt x="4102421" y="2730558"/>
                  <a:pt x="4073846" y="2730558"/>
                </a:cubicBezTo>
                <a:cubicBezTo>
                  <a:pt x="4045271" y="2730558"/>
                  <a:pt x="4030031" y="2726748"/>
                  <a:pt x="4001456" y="2730558"/>
                </a:cubicBezTo>
                <a:cubicBezTo>
                  <a:pt x="3972881" y="2734368"/>
                  <a:pt x="3958276" y="2750878"/>
                  <a:pt x="3929701" y="2750878"/>
                </a:cubicBezTo>
                <a:cubicBezTo>
                  <a:pt x="3901126" y="2750878"/>
                  <a:pt x="3885886" y="2728653"/>
                  <a:pt x="3857311" y="2730558"/>
                </a:cubicBezTo>
                <a:cubicBezTo>
                  <a:pt x="3828736" y="2732463"/>
                  <a:pt x="3814131" y="2752783"/>
                  <a:pt x="3785556" y="2761038"/>
                </a:cubicBezTo>
                <a:cubicBezTo>
                  <a:pt x="3756981" y="2769293"/>
                  <a:pt x="3741741" y="2766753"/>
                  <a:pt x="3713166" y="2771198"/>
                </a:cubicBezTo>
                <a:cubicBezTo>
                  <a:pt x="3684591" y="2775643"/>
                  <a:pt x="3669986" y="2780088"/>
                  <a:pt x="3641411" y="2781993"/>
                </a:cubicBezTo>
                <a:cubicBezTo>
                  <a:pt x="3612836" y="2783898"/>
                  <a:pt x="3598231" y="2786438"/>
                  <a:pt x="3569656" y="2781993"/>
                </a:cubicBezTo>
                <a:cubicBezTo>
                  <a:pt x="3541081" y="2777548"/>
                  <a:pt x="3525841" y="2771198"/>
                  <a:pt x="3497266" y="2761038"/>
                </a:cubicBezTo>
                <a:cubicBezTo>
                  <a:pt x="3468691" y="2750878"/>
                  <a:pt x="3454086" y="2740718"/>
                  <a:pt x="3425511" y="2730558"/>
                </a:cubicBezTo>
                <a:cubicBezTo>
                  <a:pt x="3396936" y="2720398"/>
                  <a:pt x="3381696" y="2719763"/>
                  <a:pt x="3353121" y="2709603"/>
                </a:cubicBezTo>
                <a:cubicBezTo>
                  <a:pt x="3324546" y="2699443"/>
                  <a:pt x="3309941" y="2694998"/>
                  <a:pt x="3281366" y="2678488"/>
                </a:cubicBezTo>
                <a:cubicBezTo>
                  <a:pt x="3252791" y="2661978"/>
                  <a:pt x="3238186" y="2639118"/>
                  <a:pt x="3209611" y="2627053"/>
                </a:cubicBezTo>
                <a:cubicBezTo>
                  <a:pt x="3181036" y="2614988"/>
                  <a:pt x="3165796" y="2618798"/>
                  <a:pt x="3137221" y="2616893"/>
                </a:cubicBezTo>
                <a:cubicBezTo>
                  <a:pt x="3108646" y="2614988"/>
                  <a:pt x="3096581" y="2623243"/>
                  <a:pt x="3065466" y="2616893"/>
                </a:cubicBezTo>
                <a:cubicBezTo>
                  <a:pt x="3034351" y="2610543"/>
                  <a:pt x="3015936" y="2594668"/>
                  <a:pt x="2982916" y="2586413"/>
                </a:cubicBezTo>
                <a:cubicBezTo>
                  <a:pt x="2949896" y="2578158"/>
                  <a:pt x="2931481" y="2577523"/>
                  <a:pt x="2900366" y="2575618"/>
                </a:cubicBezTo>
                <a:cubicBezTo>
                  <a:pt x="2869251" y="2573713"/>
                  <a:pt x="2857186" y="2573713"/>
                  <a:pt x="2828611" y="2575618"/>
                </a:cubicBezTo>
                <a:cubicBezTo>
                  <a:pt x="2800036" y="2577523"/>
                  <a:pt x="2785431" y="2581968"/>
                  <a:pt x="2756856" y="2586413"/>
                </a:cubicBezTo>
                <a:cubicBezTo>
                  <a:pt x="2728281" y="2590858"/>
                  <a:pt x="2713041" y="2592763"/>
                  <a:pt x="2684466" y="2596573"/>
                </a:cubicBezTo>
                <a:cubicBezTo>
                  <a:pt x="2655891" y="2600383"/>
                  <a:pt x="2641286" y="2602923"/>
                  <a:pt x="2612711" y="2606733"/>
                </a:cubicBezTo>
                <a:cubicBezTo>
                  <a:pt x="2584136" y="2610543"/>
                  <a:pt x="2568896" y="2614988"/>
                  <a:pt x="2540321" y="2616893"/>
                </a:cubicBezTo>
                <a:cubicBezTo>
                  <a:pt x="2511746" y="2618798"/>
                  <a:pt x="2497141" y="2616893"/>
                  <a:pt x="2468566" y="2616893"/>
                </a:cubicBezTo>
                <a:cubicBezTo>
                  <a:pt x="2439991" y="2616893"/>
                  <a:pt x="2425386" y="2612448"/>
                  <a:pt x="2396811" y="2616893"/>
                </a:cubicBezTo>
                <a:cubicBezTo>
                  <a:pt x="2368236" y="2621338"/>
                  <a:pt x="2352996" y="2629593"/>
                  <a:pt x="2324421" y="2637848"/>
                </a:cubicBezTo>
                <a:cubicBezTo>
                  <a:pt x="2295846" y="2646103"/>
                  <a:pt x="2281241" y="2658168"/>
                  <a:pt x="2252666" y="2658168"/>
                </a:cubicBezTo>
                <a:cubicBezTo>
                  <a:pt x="2224091" y="2658168"/>
                  <a:pt x="2208851" y="2639753"/>
                  <a:pt x="2180276" y="2637848"/>
                </a:cubicBezTo>
                <a:cubicBezTo>
                  <a:pt x="2151701" y="2635943"/>
                  <a:pt x="2137096" y="2649913"/>
                  <a:pt x="2108521" y="2648008"/>
                </a:cubicBezTo>
                <a:cubicBezTo>
                  <a:pt x="2079946" y="2646103"/>
                  <a:pt x="2064706" y="2633403"/>
                  <a:pt x="2036131" y="2627053"/>
                </a:cubicBezTo>
                <a:cubicBezTo>
                  <a:pt x="2007556" y="2620703"/>
                  <a:pt x="1992951" y="2620703"/>
                  <a:pt x="1964376" y="2616893"/>
                </a:cubicBezTo>
                <a:cubicBezTo>
                  <a:pt x="1935801" y="2613083"/>
                  <a:pt x="1921196" y="2613083"/>
                  <a:pt x="1892621" y="2606733"/>
                </a:cubicBezTo>
                <a:cubicBezTo>
                  <a:pt x="1864046" y="2600383"/>
                  <a:pt x="1848806" y="2588318"/>
                  <a:pt x="1820231" y="2586413"/>
                </a:cubicBezTo>
                <a:cubicBezTo>
                  <a:pt x="1791656" y="2584508"/>
                  <a:pt x="1777051" y="2594668"/>
                  <a:pt x="1748476" y="2596573"/>
                </a:cubicBezTo>
                <a:cubicBezTo>
                  <a:pt x="1719901" y="2598478"/>
                  <a:pt x="1704661" y="2594668"/>
                  <a:pt x="1676086" y="2596573"/>
                </a:cubicBezTo>
                <a:cubicBezTo>
                  <a:pt x="1647511" y="2598478"/>
                  <a:pt x="1632906" y="2600383"/>
                  <a:pt x="1604331" y="2606733"/>
                </a:cubicBezTo>
                <a:cubicBezTo>
                  <a:pt x="1575756" y="2613083"/>
                  <a:pt x="1561151" y="2620703"/>
                  <a:pt x="1532576" y="2627053"/>
                </a:cubicBezTo>
                <a:cubicBezTo>
                  <a:pt x="1504001" y="2633403"/>
                  <a:pt x="1488761" y="2633403"/>
                  <a:pt x="1460186" y="2637848"/>
                </a:cubicBezTo>
                <a:cubicBezTo>
                  <a:pt x="1431611" y="2642293"/>
                  <a:pt x="1417006" y="2644198"/>
                  <a:pt x="1388431" y="2648008"/>
                </a:cubicBezTo>
                <a:cubicBezTo>
                  <a:pt x="1359856" y="2651818"/>
                  <a:pt x="1344616" y="2651818"/>
                  <a:pt x="1316041" y="2658168"/>
                </a:cubicBezTo>
                <a:cubicBezTo>
                  <a:pt x="1287466" y="2664518"/>
                  <a:pt x="1272861" y="2674678"/>
                  <a:pt x="1244286" y="2678488"/>
                </a:cubicBezTo>
                <a:cubicBezTo>
                  <a:pt x="1215711" y="2682298"/>
                  <a:pt x="1200471" y="2678488"/>
                  <a:pt x="1171896" y="2678488"/>
                </a:cubicBezTo>
                <a:cubicBezTo>
                  <a:pt x="1143321" y="2678488"/>
                  <a:pt x="1128716" y="2676583"/>
                  <a:pt x="1100141" y="2678488"/>
                </a:cubicBezTo>
                <a:cubicBezTo>
                  <a:pt x="1071566" y="2680393"/>
                  <a:pt x="1056961" y="2687378"/>
                  <a:pt x="1028386" y="2689283"/>
                </a:cubicBezTo>
                <a:cubicBezTo>
                  <a:pt x="999811" y="2691188"/>
                  <a:pt x="984571" y="2691188"/>
                  <a:pt x="955996" y="2689283"/>
                </a:cubicBezTo>
                <a:cubicBezTo>
                  <a:pt x="927421" y="2687378"/>
                  <a:pt x="912816" y="2680393"/>
                  <a:pt x="884241" y="2678488"/>
                </a:cubicBezTo>
                <a:cubicBezTo>
                  <a:pt x="855666" y="2676583"/>
                  <a:pt x="840426" y="2680393"/>
                  <a:pt x="811851" y="2678488"/>
                </a:cubicBezTo>
                <a:cubicBezTo>
                  <a:pt x="783276" y="2676583"/>
                  <a:pt x="768671" y="2682933"/>
                  <a:pt x="740096" y="2668328"/>
                </a:cubicBezTo>
                <a:cubicBezTo>
                  <a:pt x="711521" y="2653723"/>
                  <a:pt x="696916" y="2618798"/>
                  <a:pt x="668341" y="2606733"/>
                </a:cubicBezTo>
                <a:cubicBezTo>
                  <a:pt x="639766" y="2594668"/>
                  <a:pt x="624526" y="2606733"/>
                  <a:pt x="595951" y="2606733"/>
                </a:cubicBezTo>
                <a:cubicBezTo>
                  <a:pt x="567376" y="2606733"/>
                  <a:pt x="552771" y="2602923"/>
                  <a:pt x="524196" y="2606733"/>
                </a:cubicBezTo>
                <a:cubicBezTo>
                  <a:pt x="495621" y="2610543"/>
                  <a:pt x="480381" y="2623243"/>
                  <a:pt x="451806" y="2627053"/>
                </a:cubicBezTo>
                <a:cubicBezTo>
                  <a:pt x="423231" y="2630863"/>
                  <a:pt x="408626" y="2622608"/>
                  <a:pt x="380051" y="2627053"/>
                </a:cubicBezTo>
                <a:cubicBezTo>
                  <a:pt x="351476" y="2631498"/>
                  <a:pt x="336236" y="2646103"/>
                  <a:pt x="307661" y="2648008"/>
                </a:cubicBezTo>
                <a:cubicBezTo>
                  <a:pt x="279086" y="2649913"/>
                  <a:pt x="264481" y="2639753"/>
                  <a:pt x="235906" y="2637848"/>
                </a:cubicBezTo>
                <a:cubicBezTo>
                  <a:pt x="207331" y="2635943"/>
                  <a:pt x="174311" y="2652453"/>
                  <a:pt x="164151" y="2637848"/>
                </a:cubicBezTo>
                <a:cubicBezTo>
                  <a:pt x="153991" y="2623243"/>
                  <a:pt x="184471" y="2594033"/>
                  <a:pt x="184471" y="2565458"/>
                </a:cubicBezTo>
                <a:cubicBezTo>
                  <a:pt x="184471" y="2536883"/>
                  <a:pt x="178756" y="2522278"/>
                  <a:pt x="164151" y="2493703"/>
                </a:cubicBezTo>
                <a:cubicBezTo>
                  <a:pt x="149546" y="2465128"/>
                  <a:pt x="131131" y="2449888"/>
                  <a:pt x="112716" y="2421313"/>
                </a:cubicBezTo>
                <a:cubicBezTo>
                  <a:pt x="94301" y="2392738"/>
                  <a:pt x="85411" y="2378133"/>
                  <a:pt x="71441" y="2349558"/>
                </a:cubicBezTo>
                <a:cubicBezTo>
                  <a:pt x="57471" y="2320983"/>
                  <a:pt x="55566" y="2306378"/>
                  <a:pt x="41596" y="2277803"/>
                </a:cubicBezTo>
                <a:cubicBezTo>
                  <a:pt x="27626" y="2249228"/>
                  <a:pt x="-3489" y="2233988"/>
                  <a:pt x="321" y="2205413"/>
                </a:cubicBezTo>
                <a:cubicBezTo>
                  <a:pt x="4131" y="2176838"/>
                  <a:pt x="44771" y="2162233"/>
                  <a:pt x="61281" y="2133658"/>
                </a:cubicBezTo>
                <a:cubicBezTo>
                  <a:pt x="77791" y="2105083"/>
                  <a:pt x="75251" y="2089843"/>
                  <a:pt x="81601" y="2061268"/>
                </a:cubicBezTo>
                <a:cubicBezTo>
                  <a:pt x="87951" y="2032693"/>
                  <a:pt x="93666" y="2018088"/>
                  <a:pt x="91761" y="1989513"/>
                </a:cubicBezTo>
                <a:cubicBezTo>
                  <a:pt x="89856" y="1960938"/>
                  <a:pt x="73346" y="1946333"/>
                  <a:pt x="71441" y="1917758"/>
                </a:cubicBezTo>
                <a:cubicBezTo>
                  <a:pt x="69536" y="1889183"/>
                  <a:pt x="81601" y="1873943"/>
                  <a:pt x="81601" y="1845368"/>
                </a:cubicBezTo>
                <a:cubicBezTo>
                  <a:pt x="81601" y="1816793"/>
                  <a:pt x="71441" y="1802188"/>
                  <a:pt x="71441" y="1773613"/>
                </a:cubicBezTo>
                <a:cubicBezTo>
                  <a:pt x="71441" y="1745038"/>
                  <a:pt x="79696" y="1729798"/>
                  <a:pt x="81601" y="1701223"/>
                </a:cubicBezTo>
                <a:cubicBezTo>
                  <a:pt x="83506" y="1672648"/>
                  <a:pt x="77791" y="1658043"/>
                  <a:pt x="81601" y="1629468"/>
                </a:cubicBezTo>
                <a:cubicBezTo>
                  <a:pt x="85411" y="1600893"/>
                  <a:pt x="98111" y="1585653"/>
                  <a:pt x="101921" y="1557078"/>
                </a:cubicBezTo>
                <a:cubicBezTo>
                  <a:pt x="105731" y="1528503"/>
                  <a:pt x="100016" y="1513898"/>
                  <a:pt x="101921" y="1485323"/>
                </a:cubicBezTo>
                <a:cubicBezTo>
                  <a:pt x="103826" y="1456748"/>
                  <a:pt x="104461" y="1442143"/>
                  <a:pt x="112716" y="1413568"/>
                </a:cubicBezTo>
                <a:cubicBezTo>
                  <a:pt x="120971" y="1384993"/>
                  <a:pt x="128591" y="1369753"/>
                  <a:pt x="143196" y="1341178"/>
                </a:cubicBezTo>
                <a:cubicBezTo>
                  <a:pt x="157801" y="1312603"/>
                  <a:pt x="176216" y="1297998"/>
                  <a:pt x="184471" y="1269423"/>
                </a:cubicBezTo>
                <a:cubicBezTo>
                  <a:pt x="192726" y="1240848"/>
                  <a:pt x="188281" y="1225608"/>
                  <a:pt x="184471" y="1197033"/>
                </a:cubicBezTo>
                <a:cubicBezTo>
                  <a:pt x="180661" y="1168458"/>
                  <a:pt x="170501" y="1153853"/>
                  <a:pt x="164151" y="1125278"/>
                </a:cubicBezTo>
                <a:cubicBezTo>
                  <a:pt x="157801" y="1096703"/>
                  <a:pt x="167961" y="1081463"/>
                  <a:pt x="153356" y="1052888"/>
                </a:cubicBezTo>
                <a:cubicBezTo>
                  <a:pt x="138751" y="1024313"/>
                  <a:pt x="118431" y="1005898"/>
                  <a:pt x="91761" y="981133"/>
                </a:cubicBezTo>
                <a:cubicBezTo>
                  <a:pt x="65091" y="956368"/>
                  <a:pt x="33976" y="938588"/>
                  <a:pt x="21276" y="929698"/>
                </a:cubicBezTo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671945" y="5517515"/>
            <a:ext cx="1494790" cy="829310"/>
          </a:xfrm>
          <a:custGeom>
            <a:avLst/>
            <a:gdLst>
              <a:gd name="connisteX0" fmla="*/ 0 w 1100455"/>
              <a:gd name="connsiteY0" fmla="*/ 102870 h 586740"/>
              <a:gd name="connisteX1" fmla="*/ 10160 w 1100455"/>
              <a:gd name="connsiteY1" fmla="*/ 102870 h 586740"/>
              <a:gd name="connisteX2" fmla="*/ 81915 w 1100455"/>
              <a:gd name="connsiteY2" fmla="*/ 144145 h 586740"/>
              <a:gd name="connisteX3" fmla="*/ 154305 w 1100455"/>
              <a:gd name="connsiteY3" fmla="*/ 164465 h 586740"/>
              <a:gd name="connisteX4" fmla="*/ 226060 w 1100455"/>
              <a:gd name="connsiteY4" fmla="*/ 185420 h 586740"/>
              <a:gd name="connisteX5" fmla="*/ 308610 w 1100455"/>
              <a:gd name="connsiteY5" fmla="*/ 215900 h 586740"/>
              <a:gd name="connisteX6" fmla="*/ 380365 w 1100455"/>
              <a:gd name="connsiteY6" fmla="*/ 226695 h 586740"/>
              <a:gd name="connisteX7" fmla="*/ 452755 w 1100455"/>
              <a:gd name="connsiteY7" fmla="*/ 226695 h 586740"/>
              <a:gd name="connisteX8" fmla="*/ 524510 w 1100455"/>
              <a:gd name="connsiteY8" fmla="*/ 226695 h 586740"/>
              <a:gd name="connisteX9" fmla="*/ 596265 w 1100455"/>
              <a:gd name="connsiteY9" fmla="*/ 226695 h 586740"/>
              <a:gd name="connisteX10" fmla="*/ 668655 w 1100455"/>
              <a:gd name="connsiteY10" fmla="*/ 215900 h 586740"/>
              <a:gd name="connisteX11" fmla="*/ 740410 w 1100455"/>
              <a:gd name="connsiteY11" fmla="*/ 205740 h 586740"/>
              <a:gd name="connisteX12" fmla="*/ 812800 w 1100455"/>
              <a:gd name="connsiteY12" fmla="*/ 175260 h 586740"/>
              <a:gd name="connisteX13" fmla="*/ 884555 w 1100455"/>
              <a:gd name="connsiteY13" fmla="*/ 123825 h 586740"/>
              <a:gd name="connisteX14" fmla="*/ 956310 w 1100455"/>
              <a:gd name="connsiteY14" fmla="*/ 72390 h 586740"/>
              <a:gd name="connisteX15" fmla="*/ 1028700 w 1100455"/>
              <a:gd name="connsiteY15" fmla="*/ 31115 h 586740"/>
              <a:gd name="connisteX16" fmla="*/ 1100455 w 1100455"/>
              <a:gd name="connsiteY16" fmla="*/ 0 h 586740"/>
              <a:gd name="connisteX17" fmla="*/ 1059815 w 1100455"/>
              <a:gd name="connsiteY17" fmla="*/ 72390 h 586740"/>
              <a:gd name="connisteX18" fmla="*/ 1007745 w 1100455"/>
              <a:gd name="connsiteY18" fmla="*/ 144145 h 586740"/>
              <a:gd name="connisteX19" fmla="*/ 977265 w 1100455"/>
              <a:gd name="connsiteY19" fmla="*/ 215900 h 586740"/>
              <a:gd name="connisteX20" fmla="*/ 925830 w 1100455"/>
              <a:gd name="connsiteY20" fmla="*/ 288290 h 586740"/>
              <a:gd name="connisteX21" fmla="*/ 874395 w 1100455"/>
              <a:gd name="connsiteY21" fmla="*/ 360045 h 586740"/>
              <a:gd name="connisteX22" fmla="*/ 833120 w 1100455"/>
              <a:gd name="connsiteY22" fmla="*/ 432435 h 586740"/>
              <a:gd name="connisteX23" fmla="*/ 791845 w 1100455"/>
              <a:gd name="connsiteY23" fmla="*/ 504190 h 586740"/>
              <a:gd name="connisteX24" fmla="*/ 720090 w 1100455"/>
              <a:gd name="connsiteY24" fmla="*/ 535305 h 586740"/>
              <a:gd name="connisteX25" fmla="*/ 647700 w 1100455"/>
              <a:gd name="connsiteY25" fmla="*/ 555625 h 586740"/>
              <a:gd name="connisteX26" fmla="*/ 575945 w 1100455"/>
              <a:gd name="connsiteY26" fmla="*/ 586740 h 586740"/>
              <a:gd name="connisteX27" fmla="*/ 504190 w 1100455"/>
              <a:gd name="connsiteY27" fmla="*/ 586740 h 586740"/>
              <a:gd name="connisteX28" fmla="*/ 431800 w 1100455"/>
              <a:gd name="connsiteY28" fmla="*/ 576580 h 586740"/>
              <a:gd name="connisteX29" fmla="*/ 360045 w 1100455"/>
              <a:gd name="connsiteY29" fmla="*/ 535305 h 586740"/>
              <a:gd name="connisteX30" fmla="*/ 287655 w 1100455"/>
              <a:gd name="connsiteY30" fmla="*/ 473710 h 586740"/>
              <a:gd name="connisteX31" fmla="*/ 215900 w 1100455"/>
              <a:gd name="connsiteY31" fmla="*/ 422275 h 586740"/>
              <a:gd name="connisteX32" fmla="*/ 174625 w 1100455"/>
              <a:gd name="connsiteY32" fmla="*/ 349885 h 586740"/>
              <a:gd name="connisteX33" fmla="*/ 113030 w 1100455"/>
              <a:gd name="connsiteY33" fmla="*/ 278130 h 586740"/>
              <a:gd name="connisteX34" fmla="*/ 92075 w 1100455"/>
              <a:gd name="connsiteY34" fmla="*/ 205740 h 586740"/>
              <a:gd name="connisteX35" fmla="*/ 20320 w 1100455"/>
              <a:gd name="connsiteY35" fmla="*/ 154305 h 586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</a:cxnLst>
            <a:rect l="l" t="t" r="r" b="b"/>
            <a:pathLst>
              <a:path w="1100455" h="586740">
                <a:moveTo>
                  <a:pt x="0" y="102870"/>
                </a:moveTo>
                <a:lnTo>
                  <a:pt x="10160" y="102870"/>
                </a:lnTo>
                <a:lnTo>
                  <a:pt x="81915" y="144145"/>
                </a:lnTo>
                <a:lnTo>
                  <a:pt x="154305" y="164465"/>
                </a:lnTo>
                <a:lnTo>
                  <a:pt x="226060" y="185420"/>
                </a:lnTo>
                <a:lnTo>
                  <a:pt x="308610" y="215900"/>
                </a:lnTo>
                <a:lnTo>
                  <a:pt x="380365" y="226695"/>
                </a:lnTo>
                <a:lnTo>
                  <a:pt x="452755" y="226695"/>
                </a:lnTo>
                <a:lnTo>
                  <a:pt x="524510" y="226695"/>
                </a:lnTo>
                <a:lnTo>
                  <a:pt x="596265" y="226695"/>
                </a:lnTo>
                <a:lnTo>
                  <a:pt x="668655" y="215900"/>
                </a:lnTo>
                <a:lnTo>
                  <a:pt x="740410" y="205740"/>
                </a:lnTo>
                <a:lnTo>
                  <a:pt x="812800" y="175260"/>
                </a:lnTo>
                <a:lnTo>
                  <a:pt x="884555" y="123825"/>
                </a:lnTo>
                <a:lnTo>
                  <a:pt x="956310" y="72390"/>
                </a:lnTo>
                <a:lnTo>
                  <a:pt x="1028700" y="31115"/>
                </a:lnTo>
                <a:lnTo>
                  <a:pt x="1100455" y="0"/>
                </a:lnTo>
                <a:lnTo>
                  <a:pt x="1059815" y="72390"/>
                </a:lnTo>
                <a:lnTo>
                  <a:pt x="1007745" y="144145"/>
                </a:lnTo>
                <a:lnTo>
                  <a:pt x="977265" y="215900"/>
                </a:lnTo>
                <a:lnTo>
                  <a:pt x="925830" y="288290"/>
                </a:lnTo>
                <a:lnTo>
                  <a:pt x="874395" y="360045"/>
                </a:lnTo>
                <a:lnTo>
                  <a:pt x="833120" y="432435"/>
                </a:lnTo>
                <a:lnTo>
                  <a:pt x="791845" y="504190"/>
                </a:lnTo>
                <a:lnTo>
                  <a:pt x="720090" y="535305"/>
                </a:lnTo>
                <a:lnTo>
                  <a:pt x="647700" y="555625"/>
                </a:lnTo>
                <a:lnTo>
                  <a:pt x="575945" y="586740"/>
                </a:lnTo>
                <a:lnTo>
                  <a:pt x="504190" y="586740"/>
                </a:lnTo>
                <a:lnTo>
                  <a:pt x="431800" y="576580"/>
                </a:lnTo>
                <a:lnTo>
                  <a:pt x="360045" y="535305"/>
                </a:lnTo>
                <a:lnTo>
                  <a:pt x="287655" y="473710"/>
                </a:lnTo>
                <a:lnTo>
                  <a:pt x="215900" y="422275"/>
                </a:lnTo>
                <a:lnTo>
                  <a:pt x="174625" y="349885"/>
                </a:lnTo>
                <a:lnTo>
                  <a:pt x="113030" y="278130"/>
                </a:lnTo>
                <a:lnTo>
                  <a:pt x="92075" y="205740"/>
                </a:lnTo>
                <a:lnTo>
                  <a:pt x="20320" y="15430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595" y="260420"/>
            <a:ext cx="10969200" cy="705600"/>
          </a:xfrm>
        </p:spPr>
        <p:txBody>
          <a:bodyPr/>
          <a:p>
            <a:r>
              <a:rPr lang="zh-CN" altLang="en-US" sz="3200">
                <a:sym typeface="+mn-ea"/>
              </a:rPr>
              <a:t>（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）为什么大气圈中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sym typeface="+mn-ea"/>
              </a:rPr>
              <a:t>含量会偏高？</a:t>
            </a:r>
            <a:endParaRPr lang="zh-CN" altLang="en-US" sz="3200">
              <a:sym typeface="+mn-ea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479425" y="1031240"/>
            <a:ext cx="11122025" cy="1254125"/>
          </a:xfrm>
        </p:spPr>
        <p:txBody>
          <a:bodyPr>
            <a:noAutofit/>
          </a:bodyPr>
          <a:p>
            <a:r>
              <a:rPr lang="zh-CN" altLang="en-US" sz="2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碳排放增加：</a:t>
            </a: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火山爆发；人类大量使用化石燃料；改变土地利用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buClrTx/>
              <a:buSzTx/>
            </a:pPr>
            <a:r>
              <a:rPr lang="zh-CN" altLang="en-US" sz="2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碳吸收与储存速率慢：</a:t>
            </a: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植被面积增长速度慢或降低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180" y="5661660"/>
            <a:ext cx="45796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buClrTx/>
              <a:buSzTx/>
              <a:buFontTx/>
              <a:buNone/>
            </a:pPr>
            <a:r>
              <a:rPr 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岩石圈碳库(化石燃料)</a:t>
            </a:r>
            <a:endParaRPr 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662670" y="5761990"/>
            <a:ext cx="3562350" cy="1162685"/>
          </a:xfrm>
          <a:custGeom>
            <a:avLst/>
            <a:gdLst>
              <a:gd name="connisteX0" fmla="*/ 31115 w 3562103"/>
              <a:gd name="connsiteY0" fmla="*/ 197257 h 819977"/>
              <a:gd name="connisteX1" fmla="*/ 102870 w 3562103"/>
              <a:gd name="connsiteY1" fmla="*/ 197257 h 819977"/>
              <a:gd name="connisteX2" fmla="*/ 185420 w 3562103"/>
              <a:gd name="connsiteY2" fmla="*/ 197257 h 819977"/>
              <a:gd name="connisteX3" fmla="*/ 277495 w 3562103"/>
              <a:gd name="connsiteY3" fmla="*/ 197257 h 819977"/>
              <a:gd name="connisteX4" fmla="*/ 360045 w 3562103"/>
              <a:gd name="connsiteY4" fmla="*/ 197257 h 819977"/>
              <a:gd name="connisteX5" fmla="*/ 431800 w 3562103"/>
              <a:gd name="connsiteY5" fmla="*/ 217577 h 819977"/>
              <a:gd name="connisteX6" fmla="*/ 504190 w 3562103"/>
              <a:gd name="connsiteY6" fmla="*/ 227737 h 819977"/>
              <a:gd name="connisteX7" fmla="*/ 607060 w 3562103"/>
              <a:gd name="connsiteY7" fmla="*/ 237897 h 819977"/>
              <a:gd name="connisteX8" fmla="*/ 699770 w 3562103"/>
              <a:gd name="connsiteY8" fmla="*/ 237897 h 819977"/>
              <a:gd name="connisteX9" fmla="*/ 771525 w 3562103"/>
              <a:gd name="connsiteY9" fmla="*/ 237897 h 819977"/>
              <a:gd name="connisteX10" fmla="*/ 843280 w 3562103"/>
              <a:gd name="connsiteY10" fmla="*/ 237897 h 819977"/>
              <a:gd name="connisteX11" fmla="*/ 915670 w 3562103"/>
              <a:gd name="connsiteY11" fmla="*/ 237897 h 819977"/>
              <a:gd name="connisteX12" fmla="*/ 987425 w 3562103"/>
              <a:gd name="connsiteY12" fmla="*/ 237897 h 819977"/>
              <a:gd name="connisteX13" fmla="*/ 1069975 w 3562103"/>
              <a:gd name="connsiteY13" fmla="*/ 237897 h 819977"/>
              <a:gd name="connisteX14" fmla="*/ 1141730 w 3562103"/>
              <a:gd name="connsiteY14" fmla="*/ 237897 h 819977"/>
              <a:gd name="connisteX15" fmla="*/ 1214120 w 3562103"/>
              <a:gd name="connsiteY15" fmla="*/ 237897 h 819977"/>
              <a:gd name="connisteX16" fmla="*/ 1285875 w 3562103"/>
              <a:gd name="connsiteY16" fmla="*/ 227737 h 819977"/>
              <a:gd name="connisteX17" fmla="*/ 1358265 w 3562103"/>
              <a:gd name="connsiteY17" fmla="*/ 186462 h 819977"/>
              <a:gd name="connisteX18" fmla="*/ 1430020 w 3562103"/>
              <a:gd name="connsiteY18" fmla="*/ 186462 h 819977"/>
              <a:gd name="connisteX19" fmla="*/ 1501775 w 3562103"/>
              <a:gd name="connsiteY19" fmla="*/ 166142 h 819977"/>
              <a:gd name="connisteX20" fmla="*/ 1574165 w 3562103"/>
              <a:gd name="connsiteY20" fmla="*/ 135027 h 819977"/>
              <a:gd name="connisteX21" fmla="*/ 1645920 w 3562103"/>
              <a:gd name="connsiteY21" fmla="*/ 135027 h 819977"/>
              <a:gd name="connisteX22" fmla="*/ 1718310 w 3562103"/>
              <a:gd name="connsiteY22" fmla="*/ 114707 h 819977"/>
              <a:gd name="connisteX23" fmla="*/ 1790065 w 3562103"/>
              <a:gd name="connsiteY23" fmla="*/ 114707 h 819977"/>
              <a:gd name="connisteX24" fmla="*/ 1862455 w 3562103"/>
              <a:gd name="connsiteY24" fmla="*/ 114707 h 819977"/>
              <a:gd name="connisteX25" fmla="*/ 1934210 w 3562103"/>
              <a:gd name="connsiteY25" fmla="*/ 114707 h 819977"/>
              <a:gd name="connisteX26" fmla="*/ 2016760 w 3562103"/>
              <a:gd name="connsiteY26" fmla="*/ 114707 h 819977"/>
              <a:gd name="connisteX27" fmla="*/ 2088515 w 3562103"/>
              <a:gd name="connsiteY27" fmla="*/ 124867 h 819977"/>
              <a:gd name="connisteX28" fmla="*/ 2160270 w 3562103"/>
              <a:gd name="connsiteY28" fmla="*/ 135027 h 819977"/>
              <a:gd name="connisteX29" fmla="*/ 2232660 w 3562103"/>
              <a:gd name="connsiteY29" fmla="*/ 145822 h 819977"/>
              <a:gd name="connisteX30" fmla="*/ 2304415 w 3562103"/>
              <a:gd name="connsiteY30" fmla="*/ 166142 h 819977"/>
              <a:gd name="connisteX31" fmla="*/ 2376805 w 3562103"/>
              <a:gd name="connsiteY31" fmla="*/ 176302 h 819977"/>
              <a:gd name="connisteX32" fmla="*/ 2448560 w 3562103"/>
              <a:gd name="connsiteY32" fmla="*/ 176302 h 819977"/>
              <a:gd name="connisteX33" fmla="*/ 2520950 w 3562103"/>
              <a:gd name="connsiteY33" fmla="*/ 176302 h 819977"/>
              <a:gd name="connisteX34" fmla="*/ 2592705 w 3562103"/>
              <a:gd name="connsiteY34" fmla="*/ 176302 h 819977"/>
              <a:gd name="connisteX35" fmla="*/ 2664460 w 3562103"/>
              <a:gd name="connsiteY35" fmla="*/ 176302 h 819977"/>
              <a:gd name="connisteX36" fmla="*/ 2736850 w 3562103"/>
              <a:gd name="connsiteY36" fmla="*/ 176302 h 819977"/>
              <a:gd name="connisteX37" fmla="*/ 2829560 w 3562103"/>
              <a:gd name="connsiteY37" fmla="*/ 176302 h 819977"/>
              <a:gd name="connisteX38" fmla="*/ 2901315 w 3562103"/>
              <a:gd name="connsiteY38" fmla="*/ 176302 h 819977"/>
              <a:gd name="connisteX39" fmla="*/ 2994025 w 3562103"/>
              <a:gd name="connsiteY39" fmla="*/ 176302 h 819977"/>
              <a:gd name="connisteX40" fmla="*/ 3065780 w 3562103"/>
              <a:gd name="connsiteY40" fmla="*/ 176302 h 819977"/>
              <a:gd name="connisteX41" fmla="*/ 3138170 w 3562103"/>
              <a:gd name="connsiteY41" fmla="*/ 155982 h 819977"/>
              <a:gd name="connisteX42" fmla="*/ 3209925 w 3562103"/>
              <a:gd name="connsiteY42" fmla="*/ 124867 h 819977"/>
              <a:gd name="connisteX43" fmla="*/ 3282315 w 3562103"/>
              <a:gd name="connsiteY43" fmla="*/ 94387 h 819977"/>
              <a:gd name="connisteX44" fmla="*/ 3354070 w 3562103"/>
              <a:gd name="connsiteY44" fmla="*/ 73432 h 819977"/>
              <a:gd name="connisteX45" fmla="*/ 3425825 w 3562103"/>
              <a:gd name="connsiteY45" fmla="*/ 32157 h 819977"/>
              <a:gd name="connisteX46" fmla="*/ 3498215 w 3562103"/>
              <a:gd name="connsiteY46" fmla="*/ 1677 h 819977"/>
              <a:gd name="connisteX47" fmla="*/ 3518535 w 3562103"/>
              <a:gd name="connsiteY47" fmla="*/ 73432 h 819977"/>
              <a:gd name="connisteX48" fmla="*/ 3518535 w 3562103"/>
              <a:gd name="connsiteY48" fmla="*/ 145822 h 819977"/>
              <a:gd name="connisteX49" fmla="*/ 3518535 w 3562103"/>
              <a:gd name="connsiteY49" fmla="*/ 217577 h 819977"/>
              <a:gd name="connisteX50" fmla="*/ 3518535 w 3562103"/>
              <a:gd name="connsiteY50" fmla="*/ 289967 h 819977"/>
              <a:gd name="connisteX51" fmla="*/ 3539490 w 3562103"/>
              <a:gd name="connsiteY51" fmla="*/ 361722 h 819977"/>
              <a:gd name="connisteX52" fmla="*/ 3539490 w 3562103"/>
              <a:gd name="connsiteY52" fmla="*/ 433477 h 819977"/>
              <a:gd name="connisteX53" fmla="*/ 3559810 w 3562103"/>
              <a:gd name="connsiteY53" fmla="*/ 505867 h 819977"/>
              <a:gd name="connisteX54" fmla="*/ 3488055 w 3562103"/>
              <a:gd name="connsiteY54" fmla="*/ 567462 h 819977"/>
              <a:gd name="connisteX55" fmla="*/ 3415665 w 3562103"/>
              <a:gd name="connsiteY55" fmla="*/ 516027 h 819977"/>
              <a:gd name="connisteX56" fmla="*/ 3343910 w 3562103"/>
              <a:gd name="connsiteY56" fmla="*/ 464592 h 819977"/>
              <a:gd name="connisteX57" fmla="*/ 3271520 w 3562103"/>
              <a:gd name="connsiteY57" fmla="*/ 454432 h 819977"/>
              <a:gd name="connisteX58" fmla="*/ 3199765 w 3562103"/>
              <a:gd name="connsiteY58" fmla="*/ 474752 h 819977"/>
              <a:gd name="connisteX59" fmla="*/ 3127375 w 3562103"/>
              <a:gd name="connsiteY59" fmla="*/ 484912 h 819977"/>
              <a:gd name="connisteX60" fmla="*/ 3055620 w 3562103"/>
              <a:gd name="connsiteY60" fmla="*/ 484912 h 819977"/>
              <a:gd name="connisteX61" fmla="*/ 2983865 w 3562103"/>
              <a:gd name="connsiteY61" fmla="*/ 484912 h 819977"/>
              <a:gd name="connisteX62" fmla="*/ 2911475 w 3562103"/>
              <a:gd name="connsiteY62" fmla="*/ 495707 h 819977"/>
              <a:gd name="connisteX63" fmla="*/ 2839720 w 3562103"/>
              <a:gd name="connsiteY63" fmla="*/ 495707 h 819977"/>
              <a:gd name="connisteX64" fmla="*/ 2767330 w 3562103"/>
              <a:gd name="connsiteY64" fmla="*/ 505867 h 819977"/>
              <a:gd name="connisteX65" fmla="*/ 2695575 w 3562103"/>
              <a:gd name="connsiteY65" fmla="*/ 516027 h 819977"/>
              <a:gd name="connisteX66" fmla="*/ 2623820 w 3562103"/>
              <a:gd name="connsiteY66" fmla="*/ 536347 h 819977"/>
              <a:gd name="connisteX67" fmla="*/ 2551430 w 3562103"/>
              <a:gd name="connsiteY67" fmla="*/ 557302 h 819977"/>
              <a:gd name="connisteX68" fmla="*/ 2479675 w 3562103"/>
              <a:gd name="connsiteY68" fmla="*/ 557302 h 819977"/>
              <a:gd name="connisteX69" fmla="*/ 2407285 w 3562103"/>
              <a:gd name="connsiteY69" fmla="*/ 557302 h 819977"/>
              <a:gd name="connisteX70" fmla="*/ 2335530 w 3562103"/>
              <a:gd name="connsiteY70" fmla="*/ 557302 h 819977"/>
              <a:gd name="connisteX71" fmla="*/ 2263140 w 3562103"/>
              <a:gd name="connsiteY71" fmla="*/ 567462 h 819977"/>
              <a:gd name="connisteX72" fmla="*/ 2191385 w 3562103"/>
              <a:gd name="connsiteY72" fmla="*/ 587782 h 819977"/>
              <a:gd name="connisteX73" fmla="*/ 2119630 w 3562103"/>
              <a:gd name="connsiteY73" fmla="*/ 598577 h 819977"/>
              <a:gd name="connisteX74" fmla="*/ 2047240 w 3562103"/>
              <a:gd name="connsiteY74" fmla="*/ 618897 h 819977"/>
              <a:gd name="connisteX75" fmla="*/ 1975485 w 3562103"/>
              <a:gd name="connsiteY75" fmla="*/ 618897 h 819977"/>
              <a:gd name="connisteX76" fmla="*/ 1903095 w 3562103"/>
              <a:gd name="connsiteY76" fmla="*/ 618897 h 819977"/>
              <a:gd name="connisteX77" fmla="*/ 1831340 w 3562103"/>
              <a:gd name="connsiteY77" fmla="*/ 629057 h 819977"/>
              <a:gd name="connisteX78" fmla="*/ 1759585 w 3562103"/>
              <a:gd name="connsiteY78" fmla="*/ 629057 h 819977"/>
              <a:gd name="connisteX79" fmla="*/ 1687195 w 3562103"/>
              <a:gd name="connsiteY79" fmla="*/ 629057 h 819977"/>
              <a:gd name="connisteX80" fmla="*/ 1615440 w 3562103"/>
              <a:gd name="connsiteY80" fmla="*/ 629057 h 819977"/>
              <a:gd name="connisteX81" fmla="*/ 1543050 w 3562103"/>
              <a:gd name="connsiteY81" fmla="*/ 618897 h 819977"/>
              <a:gd name="connisteX82" fmla="*/ 1471295 w 3562103"/>
              <a:gd name="connsiteY82" fmla="*/ 598577 h 819977"/>
              <a:gd name="connisteX83" fmla="*/ 1398905 w 3562103"/>
              <a:gd name="connsiteY83" fmla="*/ 598577 h 819977"/>
              <a:gd name="connisteX84" fmla="*/ 1327150 w 3562103"/>
              <a:gd name="connsiteY84" fmla="*/ 598577 h 819977"/>
              <a:gd name="connisteX85" fmla="*/ 1255395 w 3562103"/>
              <a:gd name="connsiteY85" fmla="*/ 639217 h 819977"/>
              <a:gd name="connisteX86" fmla="*/ 1183005 w 3562103"/>
              <a:gd name="connsiteY86" fmla="*/ 670332 h 819977"/>
              <a:gd name="connisteX87" fmla="*/ 1111250 w 3562103"/>
              <a:gd name="connsiteY87" fmla="*/ 701447 h 819977"/>
              <a:gd name="connisteX88" fmla="*/ 1038860 w 3562103"/>
              <a:gd name="connsiteY88" fmla="*/ 742087 h 819977"/>
              <a:gd name="connisteX89" fmla="*/ 967105 w 3562103"/>
              <a:gd name="connsiteY89" fmla="*/ 763042 h 819977"/>
              <a:gd name="connisteX90" fmla="*/ 895350 w 3562103"/>
              <a:gd name="connsiteY90" fmla="*/ 773202 h 819977"/>
              <a:gd name="connisteX91" fmla="*/ 822960 w 3562103"/>
              <a:gd name="connsiteY91" fmla="*/ 773202 h 819977"/>
              <a:gd name="connisteX92" fmla="*/ 751205 w 3562103"/>
              <a:gd name="connsiteY92" fmla="*/ 783362 h 819977"/>
              <a:gd name="connisteX93" fmla="*/ 678815 w 3562103"/>
              <a:gd name="connsiteY93" fmla="*/ 814477 h 819977"/>
              <a:gd name="connisteX94" fmla="*/ 607060 w 3562103"/>
              <a:gd name="connsiteY94" fmla="*/ 814477 h 819977"/>
              <a:gd name="connisteX95" fmla="*/ 534670 w 3562103"/>
              <a:gd name="connsiteY95" fmla="*/ 773202 h 819977"/>
              <a:gd name="connisteX96" fmla="*/ 462915 w 3562103"/>
              <a:gd name="connsiteY96" fmla="*/ 721767 h 819977"/>
              <a:gd name="connisteX97" fmla="*/ 391160 w 3562103"/>
              <a:gd name="connsiteY97" fmla="*/ 670332 h 819977"/>
              <a:gd name="connisteX98" fmla="*/ 318770 w 3562103"/>
              <a:gd name="connsiteY98" fmla="*/ 629057 h 819977"/>
              <a:gd name="connisteX99" fmla="*/ 247015 w 3562103"/>
              <a:gd name="connsiteY99" fmla="*/ 577622 h 819977"/>
              <a:gd name="connisteX100" fmla="*/ 205740 w 3562103"/>
              <a:gd name="connsiteY100" fmla="*/ 505867 h 819977"/>
              <a:gd name="connisteX101" fmla="*/ 154305 w 3562103"/>
              <a:gd name="connsiteY101" fmla="*/ 433477 h 819977"/>
              <a:gd name="connisteX102" fmla="*/ 102870 w 3562103"/>
              <a:gd name="connsiteY102" fmla="*/ 361722 h 819977"/>
              <a:gd name="connisteX103" fmla="*/ 61595 w 3562103"/>
              <a:gd name="connsiteY103" fmla="*/ 289967 h 819977"/>
              <a:gd name="connisteX104" fmla="*/ 0 w 3562103"/>
              <a:gd name="connsiteY104" fmla="*/ 217577 h 81997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</a:cxnLst>
            <a:rect l="l" t="t" r="r" b="b"/>
            <a:pathLst>
              <a:path w="3562103" h="819978">
                <a:moveTo>
                  <a:pt x="31115" y="197258"/>
                </a:moveTo>
                <a:cubicBezTo>
                  <a:pt x="43815" y="197258"/>
                  <a:pt x="71755" y="197258"/>
                  <a:pt x="102870" y="197258"/>
                </a:cubicBezTo>
                <a:cubicBezTo>
                  <a:pt x="133985" y="197258"/>
                  <a:pt x="150495" y="197258"/>
                  <a:pt x="185420" y="197258"/>
                </a:cubicBezTo>
                <a:cubicBezTo>
                  <a:pt x="220345" y="197258"/>
                  <a:pt x="242570" y="197258"/>
                  <a:pt x="277495" y="197258"/>
                </a:cubicBezTo>
                <a:cubicBezTo>
                  <a:pt x="312420" y="197258"/>
                  <a:pt x="328930" y="193448"/>
                  <a:pt x="360045" y="197258"/>
                </a:cubicBezTo>
                <a:cubicBezTo>
                  <a:pt x="391160" y="201068"/>
                  <a:pt x="403225" y="211228"/>
                  <a:pt x="431800" y="217578"/>
                </a:cubicBezTo>
                <a:cubicBezTo>
                  <a:pt x="460375" y="223928"/>
                  <a:pt x="469265" y="223928"/>
                  <a:pt x="504190" y="227738"/>
                </a:cubicBezTo>
                <a:cubicBezTo>
                  <a:pt x="539115" y="231548"/>
                  <a:pt x="567690" y="235993"/>
                  <a:pt x="607060" y="237898"/>
                </a:cubicBezTo>
                <a:cubicBezTo>
                  <a:pt x="646430" y="239803"/>
                  <a:pt x="666750" y="237898"/>
                  <a:pt x="699770" y="237898"/>
                </a:cubicBezTo>
                <a:cubicBezTo>
                  <a:pt x="732790" y="237898"/>
                  <a:pt x="742950" y="237898"/>
                  <a:pt x="771525" y="237898"/>
                </a:cubicBezTo>
                <a:cubicBezTo>
                  <a:pt x="800100" y="237898"/>
                  <a:pt x="814705" y="237898"/>
                  <a:pt x="843280" y="237898"/>
                </a:cubicBezTo>
                <a:cubicBezTo>
                  <a:pt x="871855" y="237898"/>
                  <a:pt x="887095" y="237898"/>
                  <a:pt x="915670" y="237898"/>
                </a:cubicBezTo>
                <a:cubicBezTo>
                  <a:pt x="944245" y="237898"/>
                  <a:pt x="956310" y="237898"/>
                  <a:pt x="987425" y="237898"/>
                </a:cubicBezTo>
                <a:cubicBezTo>
                  <a:pt x="1018540" y="237898"/>
                  <a:pt x="1038860" y="237898"/>
                  <a:pt x="1069975" y="237898"/>
                </a:cubicBezTo>
                <a:cubicBezTo>
                  <a:pt x="1101090" y="237898"/>
                  <a:pt x="1113155" y="237898"/>
                  <a:pt x="1141730" y="237898"/>
                </a:cubicBezTo>
                <a:cubicBezTo>
                  <a:pt x="1170305" y="237898"/>
                  <a:pt x="1185545" y="239803"/>
                  <a:pt x="1214120" y="237898"/>
                </a:cubicBezTo>
                <a:cubicBezTo>
                  <a:pt x="1242695" y="235993"/>
                  <a:pt x="1257300" y="237898"/>
                  <a:pt x="1285875" y="227738"/>
                </a:cubicBezTo>
                <a:cubicBezTo>
                  <a:pt x="1314450" y="217578"/>
                  <a:pt x="1329690" y="194718"/>
                  <a:pt x="1358265" y="186463"/>
                </a:cubicBezTo>
                <a:cubicBezTo>
                  <a:pt x="1386840" y="178208"/>
                  <a:pt x="1401445" y="190273"/>
                  <a:pt x="1430020" y="186463"/>
                </a:cubicBezTo>
                <a:cubicBezTo>
                  <a:pt x="1458595" y="182653"/>
                  <a:pt x="1473200" y="176303"/>
                  <a:pt x="1501775" y="166143"/>
                </a:cubicBezTo>
                <a:cubicBezTo>
                  <a:pt x="1530350" y="155983"/>
                  <a:pt x="1545590" y="141378"/>
                  <a:pt x="1574165" y="135028"/>
                </a:cubicBezTo>
                <a:cubicBezTo>
                  <a:pt x="1602740" y="128678"/>
                  <a:pt x="1617345" y="138838"/>
                  <a:pt x="1645920" y="135028"/>
                </a:cubicBezTo>
                <a:cubicBezTo>
                  <a:pt x="1674495" y="131218"/>
                  <a:pt x="1689735" y="118518"/>
                  <a:pt x="1718310" y="114708"/>
                </a:cubicBezTo>
                <a:cubicBezTo>
                  <a:pt x="1746885" y="110898"/>
                  <a:pt x="1761490" y="114708"/>
                  <a:pt x="1790065" y="114708"/>
                </a:cubicBezTo>
                <a:cubicBezTo>
                  <a:pt x="1818640" y="114708"/>
                  <a:pt x="1833880" y="114708"/>
                  <a:pt x="1862455" y="114708"/>
                </a:cubicBezTo>
                <a:cubicBezTo>
                  <a:pt x="1891030" y="114708"/>
                  <a:pt x="1903095" y="114708"/>
                  <a:pt x="1934210" y="114708"/>
                </a:cubicBezTo>
                <a:cubicBezTo>
                  <a:pt x="1965325" y="114708"/>
                  <a:pt x="1985645" y="112803"/>
                  <a:pt x="2016760" y="114708"/>
                </a:cubicBezTo>
                <a:cubicBezTo>
                  <a:pt x="2047875" y="116613"/>
                  <a:pt x="2059940" y="121058"/>
                  <a:pt x="2088515" y="124868"/>
                </a:cubicBezTo>
                <a:cubicBezTo>
                  <a:pt x="2117090" y="128678"/>
                  <a:pt x="2131695" y="130583"/>
                  <a:pt x="2160270" y="135028"/>
                </a:cubicBezTo>
                <a:cubicBezTo>
                  <a:pt x="2188845" y="139473"/>
                  <a:pt x="2204085" y="139473"/>
                  <a:pt x="2232660" y="145823"/>
                </a:cubicBezTo>
                <a:cubicBezTo>
                  <a:pt x="2261235" y="152173"/>
                  <a:pt x="2275840" y="159793"/>
                  <a:pt x="2304415" y="166143"/>
                </a:cubicBezTo>
                <a:cubicBezTo>
                  <a:pt x="2332990" y="172493"/>
                  <a:pt x="2348230" y="174398"/>
                  <a:pt x="2376805" y="176303"/>
                </a:cubicBezTo>
                <a:cubicBezTo>
                  <a:pt x="2405380" y="178208"/>
                  <a:pt x="2419985" y="176303"/>
                  <a:pt x="2448560" y="176303"/>
                </a:cubicBezTo>
                <a:cubicBezTo>
                  <a:pt x="2477135" y="176303"/>
                  <a:pt x="2492375" y="176303"/>
                  <a:pt x="2520950" y="176303"/>
                </a:cubicBezTo>
                <a:cubicBezTo>
                  <a:pt x="2549525" y="176303"/>
                  <a:pt x="2564130" y="176303"/>
                  <a:pt x="2592705" y="176303"/>
                </a:cubicBezTo>
                <a:cubicBezTo>
                  <a:pt x="2621280" y="176303"/>
                  <a:pt x="2635885" y="176303"/>
                  <a:pt x="2664460" y="176303"/>
                </a:cubicBezTo>
                <a:cubicBezTo>
                  <a:pt x="2693035" y="176303"/>
                  <a:pt x="2703830" y="176303"/>
                  <a:pt x="2736850" y="176303"/>
                </a:cubicBezTo>
                <a:cubicBezTo>
                  <a:pt x="2769870" y="176303"/>
                  <a:pt x="2796540" y="176303"/>
                  <a:pt x="2829560" y="176303"/>
                </a:cubicBezTo>
                <a:cubicBezTo>
                  <a:pt x="2862580" y="176303"/>
                  <a:pt x="2868295" y="176303"/>
                  <a:pt x="2901315" y="176303"/>
                </a:cubicBezTo>
                <a:cubicBezTo>
                  <a:pt x="2934335" y="176303"/>
                  <a:pt x="2961005" y="176303"/>
                  <a:pt x="2994025" y="176303"/>
                </a:cubicBezTo>
                <a:cubicBezTo>
                  <a:pt x="3027045" y="176303"/>
                  <a:pt x="3037205" y="180113"/>
                  <a:pt x="3065780" y="176303"/>
                </a:cubicBezTo>
                <a:cubicBezTo>
                  <a:pt x="3094355" y="172493"/>
                  <a:pt x="3109595" y="166143"/>
                  <a:pt x="3138170" y="155983"/>
                </a:cubicBezTo>
                <a:cubicBezTo>
                  <a:pt x="3166745" y="145823"/>
                  <a:pt x="3181350" y="136933"/>
                  <a:pt x="3209925" y="124868"/>
                </a:cubicBezTo>
                <a:cubicBezTo>
                  <a:pt x="3238500" y="112803"/>
                  <a:pt x="3253740" y="104548"/>
                  <a:pt x="3282315" y="94388"/>
                </a:cubicBezTo>
                <a:cubicBezTo>
                  <a:pt x="3310890" y="84228"/>
                  <a:pt x="3325495" y="86133"/>
                  <a:pt x="3354070" y="73433"/>
                </a:cubicBezTo>
                <a:cubicBezTo>
                  <a:pt x="3382645" y="60733"/>
                  <a:pt x="3397250" y="46763"/>
                  <a:pt x="3425825" y="32158"/>
                </a:cubicBezTo>
                <a:cubicBezTo>
                  <a:pt x="3454400" y="17553"/>
                  <a:pt x="3479800" y="-6577"/>
                  <a:pt x="3498215" y="1678"/>
                </a:cubicBezTo>
                <a:cubicBezTo>
                  <a:pt x="3516630" y="9933"/>
                  <a:pt x="3514725" y="44858"/>
                  <a:pt x="3518535" y="73433"/>
                </a:cubicBezTo>
                <a:cubicBezTo>
                  <a:pt x="3522345" y="102008"/>
                  <a:pt x="3518535" y="117248"/>
                  <a:pt x="3518535" y="145823"/>
                </a:cubicBezTo>
                <a:cubicBezTo>
                  <a:pt x="3518535" y="174398"/>
                  <a:pt x="3518535" y="189003"/>
                  <a:pt x="3518535" y="217578"/>
                </a:cubicBezTo>
                <a:cubicBezTo>
                  <a:pt x="3518535" y="246153"/>
                  <a:pt x="3514090" y="261393"/>
                  <a:pt x="3518535" y="289968"/>
                </a:cubicBezTo>
                <a:cubicBezTo>
                  <a:pt x="3522980" y="318543"/>
                  <a:pt x="3535045" y="333148"/>
                  <a:pt x="3539490" y="361723"/>
                </a:cubicBezTo>
                <a:cubicBezTo>
                  <a:pt x="3543935" y="390298"/>
                  <a:pt x="3535680" y="404903"/>
                  <a:pt x="3539490" y="433478"/>
                </a:cubicBezTo>
                <a:cubicBezTo>
                  <a:pt x="3543300" y="462053"/>
                  <a:pt x="3569970" y="479198"/>
                  <a:pt x="3559810" y="505868"/>
                </a:cubicBezTo>
                <a:cubicBezTo>
                  <a:pt x="3549650" y="532538"/>
                  <a:pt x="3516630" y="565558"/>
                  <a:pt x="3488055" y="567463"/>
                </a:cubicBezTo>
                <a:cubicBezTo>
                  <a:pt x="3459480" y="569368"/>
                  <a:pt x="3444240" y="536348"/>
                  <a:pt x="3415665" y="516028"/>
                </a:cubicBezTo>
                <a:cubicBezTo>
                  <a:pt x="3387090" y="495708"/>
                  <a:pt x="3372485" y="476658"/>
                  <a:pt x="3343910" y="464593"/>
                </a:cubicBezTo>
                <a:cubicBezTo>
                  <a:pt x="3315335" y="452528"/>
                  <a:pt x="3300095" y="452528"/>
                  <a:pt x="3271520" y="454433"/>
                </a:cubicBezTo>
                <a:cubicBezTo>
                  <a:pt x="3242945" y="456338"/>
                  <a:pt x="3228340" y="468403"/>
                  <a:pt x="3199765" y="474753"/>
                </a:cubicBezTo>
                <a:cubicBezTo>
                  <a:pt x="3171190" y="481103"/>
                  <a:pt x="3155950" y="483008"/>
                  <a:pt x="3127375" y="484913"/>
                </a:cubicBezTo>
                <a:cubicBezTo>
                  <a:pt x="3098800" y="486818"/>
                  <a:pt x="3084195" y="484913"/>
                  <a:pt x="3055620" y="484913"/>
                </a:cubicBezTo>
                <a:cubicBezTo>
                  <a:pt x="3027045" y="484913"/>
                  <a:pt x="3012440" y="483008"/>
                  <a:pt x="2983865" y="484913"/>
                </a:cubicBezTo>
                <a:cubicBezTo>
                  <a:pt x="2955290" y="486818"/>
                  <a:pt x="2940050" y="493803"/>
                  <a:pt x="2911475" y="495708"/>
                </a:cubicBezTo>
                <a:cubicBezTo>
                  <a:pt x="2882900" y="497613"/>
                  <a:pt x="2868295" y="493803"/>
                  <a:pt x="2839720" y="495708"/>
                </a:cubicBezTo>
                <a:cubicBezTo>
                  <a:pt x="2811145" y="497613"/>
                  <a:pt x="2795905" y="502058"/>
                  <a:pt x="2767330" y="505868"/>
                </a:cubicBezTo>
                <a:cubicBezTo>
                  <a:pt x="2738755" y="509678"/>
                  <a:pt x="2724150" y="509678"/>
                  <a:pt x="2695575" y="516028"/>
                </a:cubicBezTo>
                <a:cubicBezTo>
                  <a:pt x="2667000" y="522378"/>
                  <a:pt x="2652395" y="528093"/>
                  <a:pt x="2623820" y="536348"/>
                </a:cubicBezTo>
                <a:cubicBezTo>
                  <a:pt x="2595245" y="544603"/>
                  <a:pt x="2580005" y="552858"/>
                  <a:pt x="2551430" y="557303"/>
                </a:cubicBezTo>
                <a:cubicBezTo>
                  <a:pt x="2522855" y="561748"/>
                  <a:pt x="2508250" y="557303"/>
                  <a:pt x="2479675" y="557303"/>
                </a:cubicBezTo>
                <a:cubicBezTo>
                  <a:pt x="2451100" y="557303"/>
                  <a:pt x="2435860" y="557303"/>
                  <a:pt x="2407285" y="557303"/>
                </a:cubicBezTo>
                <a:cubicBezTo>
                  <a:pt x="2378710" y="557303"/>
                  <a:pt x="2364105" y="555398"/>
                  <a:pt x="2335530" y="557303"/>
                </a:cubicBezTo>
                <a:cubicBezTo>
                  <a:pt x="2306955" y="559208"/>
                  <a:pt x="2291715" y="561113"/>
                  <a:pt x="2263140" y="567463"/>
                </a:cubicBezTo>
                <a:cubicBezTo>
                  <a:pt x="2234565" y="573813"/>
                  <a:pt x="2219960" y="581433"/>
                  <a:pt x="2191385" y="587783"/>
                </a:cubicBezTo>
                <a:cubicBezTo>
                  <a:pt x="2162810" y="594133"/>
                  <a:pt x="2148205" y="592228"/>
                  <a:pt x="2119630" y="598578"/>
                </a:cubicBezTo>
                <a:cubicBezTo>
                  <a:pt x="2091055" y="604928"/>
                  <a:pt x="2075815" y="615088"/>
                  <a:pt x="2047240" y="618898"/>
                </a:cubicBezTo>
                <a:cubicBezTo>
                  <a:pt x="2018665" y="622708"/>
                  <a:pt x="2004060" y="618898"/>
                  <a:pt x="1975485" y="618898"/>
                </a:cubicBezTo>
                <a:cubicBezTo>
                  <a:pt x="1946910" y="618898"/>
                  <a:pt x="1931670" y="616993"/>
                  <a:pt x="1903095" y="618898"/>
                </a:cubicBezTo>
                <a:cubicBezTo>
                  <a:pt x="1874520" y="620803"/>
                  <a:pt x="1859915" y="627153"/>
                  <a:pt x="1831340" y="629058"/>
                </a:cubicBezTo>
                <a:cubicBezTo>
                  <a:pt x="1802765" y="630963"/>
                  <a:pt x="1788160" y="629058"/>
                  <a:pt x="1759585" y="629058"/>
                </a:cubicBezTo>
                <a:cubicBezTo>
                  <a:pt x="1731010" y="629058"/>
                  <a:pt x="1715770" y="629058"/>
                  <a:pt x="1687195" y="629058"/>
                </a:cubicBezTo>
                <a:cubicBezTo>
                  <a:pt x="1658620" y="629058"/>
                  <a:pt x="1644015" y="630963"/>
                  <a:pt x="1615440" y="629058"/>
                </a:cubicBezTo>
                <a:cubicBezTo>
                  <a:pt x="1586865" y="627153"/>
                  <a:pt x="1571625" y="625248"/>
                  <a:pt x="1543050" y="618898"/>
                </a:cubicBezTo>
                <a:cubicBezTo>
                  <a:pt x="1514475" y="612548"/>
                  <a:pt x="1499870" y="602388"/>
                  <a:pt x="1471295" y="598578"/>
                </a:cubicBezTo>
                <a:cubicBezTo>
                  <a:pt x="1442720" y="594768"/>
                  <a:pt x="1427480" y="598578"/>
                  <a:pt x="1398905" y="598578"/>
                </a:cubicBezTo>
                <a:cubicBezTo>
                  <a:pt x="1370330" y="598578"/>
                  <a:pt x="1355725" y="590323"/>
                  <a:pt x="1327150" y="598578"/>
                </a:cubicBezTo>
                <a:cubicBezTo>
                  <a:pt x="1298575" y="606833"/>
                  <a:pt x="1283970" y="624613"/>
                  <a:pt x="1255395" y="639218"/>
                </a:cubicBezTo>
                <a:cubicBezTo>
                  <a:pt x="1226820" y="653823"/>
                  <a:pt x="1211580" y="657633"/>
                  <a:pt x="1183005" y="670333"/>
                </a:cubicBezTo>
                <a:cubicBezTo>
                  <a:pt x="1154430" y="683033"/>
                  <a:pt x="1139825" y="686843"/>
                  <a:pt x="1111250" y="701448"/>
                </a:cubicBezTo>
                <a:cubicBezTo>
                  <a:pt x="1082675" y="716053"/>
                  <a:pt x="1067435" y="730023"/>
                  <a:pt x="1038860" y="742088"/>
                </a:cubicBezTo>
                <a:cubicBezTo>
                  <a:pt x="1010285" y="754153"/>
                  <a:pt x="995680" y="756693"/>
                  <a:pt x="967105" y="763043"/>
                </a:cubicBezTo>
                <a:cubicBezTo>
                  <a:pt x="938530" y="769393"/>
                  <a:pt x="923925" y="771298"/>
                  <a:pt x="895350" y="773203"/>
                </a:cubicBezTo>
                <a:cubicBezTo>
                  <a:pt x="866775" y="775108"/>
                  <a:pt x="851535" y="771298"/>
                  <a:pt x="822960" y="773203"/>
                </a:cubicBezTo>
                <a:cubicBezTo>
                  <a:pt x="794385" y="775108"/>
                  <a:pt x="779780" y="775108"/>
                  <a:pt x="751205" y="783363"/>
                </a:cubicBezTo>
                <a:cubicBezTo>
                  <a:pt x="722630" y="791618"/>
                  <a:pt x="707390" y="808128"/>
                  <a:pt x="678815" y="814478"/>
                </a:cubicBezTo>
                <a:cubicBezTo>
                  <a:pt x="650240" y="820828"/>
                  <a:pt x="635635" y="822733"/>
                  <a:pt x="607060" y="814478"/>
                </a:cubicBezTo>
                <a:cubicBezTo>
                  <a:pt x="578485" y="806223"/>
                  <a:pt x="563245" y="791618"/>
                  <a:pt x="534670" y="773203"/>
                </a:cubicBezTo>
                <a:cubicBezTo>
                  <a:pt x="506095" y="754788"/>
                  <a:pt x="491490" y="742088"/>
                  <a:pt x="462915" y="721768"/>
                </a:cubicBezTo>
                <a:cubicBezTo>
                  <a:pt x="434340" y="701448"/>
                  <a:pt x="419735" y="688748"/>
                  <a:pt x="391160" y="670333"/>
                </a:cubicBezTo>
                <a:cubicBezTo>
                  <a:pt x="362585" y="651918"/>
                  <a:pt x="347345" y="647473"/>
                  <a:pt x="318770" y="629058"/>
                </a:cubicBezTo>
                <a:cubicBezTo>
                  <a:pt x="290195" y="610643"/>
                  <a:pt x="269875" y="602388"/>
                  <a:pt x="247015" y="577623"/>
                </a:cubicBezTo>
                <a:cubicBezTo>
                  <a:pt x="224155" y="552858"/>
                  <a:pt x="224155" y="534443"/>
                  <a:pt x="205740" y="505868"/>
                </a:cubicBezTo>
                <a:cubicBezTo>
                  <a:pt x="187325" y="477293"/>
                  <a:pt x="174625" y="462053"/>
                  <a:pt x="154305" y="433478"/>
                </a:cubicBezTo>
                <a:cubicBezTo>
                  <a:pt x="133985" y="404903"/>
                  <a:pt x="121285" y="390298"/>
                  <a:pt x="102870" y="361723"/>
                </a:cubicBezTo>
                <a:cubicBezTo>
                  <a:pt x="84455" y="333148"/>
                  <a:pt x="81915" y="318543"/>
                  <a:pt x="61595" y="289968"/>
                </a:cubicBezTo>
                <a:cubicBezTo>
                  <a:pt x="41275" y="261393"/>
                  <a:pt x="11430" y="230913"/>
                  <a:pt x="0" y="217578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89365" y="5373370"/>
            <a:ext cx="330263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海洋碳库</a:t>
            </a:r>
            <a:r>
              <a:rPr lang="en-US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525" y="3213100"/>
            <a:ext cx="37903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陆地生态系统碳库</a:t>
            </a:r>
            <a:endParaRPr lang="en-US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23610" y="2204720"/>
            <a:ext cx="23901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大气碳库</a:t>
            </a:r>
            <a:endParaRPr lang="en-US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云形标注 15"/>
          <p:cNvSpPr/>
          <p:nvPr/>
        </p:nvSpPr>
        <p:spPr>
          <a:xfrm>
            <a:off x="4727575" y="2202180"/>
            <a:ext cx="1584325" cy="6477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7" name="上箭头 16"/>
          <p:cNvSpPr/>
          <p:nvPr/>
        </p:nvSpPr>
        <p:spPr>
          <a:xfrm>
            <a:off x="5087620" y="2864485"/>
            <a:ext cx="575945" cy="2261870"/>
          </a:xfrm>
          <a:prstGeom prst="upArrow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633085" y="3356610"/>
            <a:ext cx="20066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碳排放：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增加</a:t>
            </a:r>
            <a:endParaRPr lang="zh-CN" altLang="en-US" sz="2400" b="1"/>
          </a:p>
        </p:txBody>
      </p:sp>
      <p:sp>
        <p:nvSpPr>
          <p:cNvPr id="19" name="下箭头 18"/>
          <p:cNvSpPr/>
          <p:nvPr/>
        </p:nvSpPr>
        <p:spPr>
          <a:xfrm>
            <a:off x="8868410" y="2863850"/>
            <a:ext cx="530225" cy="2437130"/>
          </a:xfrm>
          <a:prstGeom prst="downArrow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云形标注 19"/>
          <p:cNvSpPr/>
          <p:nvPr/>
        </p:nvSpPr>
        <p:spPr>
          <a:xfrm>
            <a:off x="8413750" y="2143760"/>
            <a:ext cx="1584325" cy="6477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24060" y="3344545"/>
            <a:ext cx="21056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碳吸收与储存：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速率慢</a:t>
            </a:r>
            <a:endParaRPr lang="zh-CN" altLang="en-US" sz="2400" b="1">
              <a:solidFill>
                <a:srgbClr val="C00000"/>
              </a:solidFill>
            </a:endParaRPr>
          </a:p>
          <a:p>
            <a:endParaRPr lang="zh-CN" altLang="en-US" sz="2400" b="1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1"/>
      <p:bldP spid="12" grpId="1"/>
      <p:bldP spid="13" grpId="1"/>
      <p:bldP spid="15" grpId="1"/>
      <p:bldP spid="17" grpId="1" animBg="1"/>
      <p:bldP spid="18" grpId="1"/>
      <p:bldP spid="19" grpId="1" animBg="1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5601" y="1241"/>
            <a:ext cx="9141116" cy="685583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3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>
            <a:fillRect/>
          </a:stretch>
        </p:blipFill>
        <p:spPr bwMode="auto">
          <a:xfrm>
            <a:off x="1525601" y="2670573"/>
            <a:ext cx="9141116" cy="42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36" y="2211931"/>
            <a:ext cx="8417445" cy="464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93" y="1241"/>
            <a:ext cx="3778646" cy="3613598"/>
            <a:chOff x="-1524864" y="-622"/>
            <a:chExt cx="3778965" cy="3615692"/>
          </a:xfrm>
        </p:grpSpPr>
        <p:sp>
          <p:nvSpPr>
            <p:cNvPr id="10" name="任意多边形 9"/>
            <p:cNvSpPr/>
            <p:nvPr/>
          </p:nvSpPr>
          <p:spPr>
            <a:xfrm>
              <a:off x="-1524864" y="-622"/>
              <a:ext cx="3778965" cy="3615692"/>
            </a:xfrm>
            <a:custGeom>
              <a:avLst/>
              <a:gdLst>
                <a:gd name="connsiteX0" fmla="*/ 0 w 2264735"/>
                <a:gd name="connsiteY0" fmla="*/ 0 h 2424223"/>
                <a:gd name="connsiteX1" fmla="*/ 0 w 2264735"/>
                <a:gd name="connsiteY1" fmla="*/ 1010093 h 2424223"/>
                <a:gd name="connsiteX2" fmla="*/ 1446028 w 2264735"/>
                <a:gd name="connsiteY2" fmla="*/ 2424223 h 2424223"/>
                <a:gd name="connsiteX3" fmla="*/ 2264735 w 2264735"/>
                <a:gd name="connsiteY3" fmla="*/ 1711841 h 2424223"/>
                <a:gd name="connsiteX4" fmla="*/ 0 w 2264735"/>
                <a:gd name="connsiteY4" fmla="*/ 0 h 2424223"/>
                <a:gd name="connsiteX0-1" fmla="*/ 0 w 2264735"/>
                <a:gd name="connsiteY0-2" fmla="*/ 0 h 2913321"/>
                <a:gd name="connsiteX1-3" fmla="*/ 0 w 2264735"/>
                <a:gd name="connsiteY1-4" fmla="*/ 1499191 h 2913321"/>
                <a:gd name="connsiteX2-5" fmla="*/ 1446028 w 2264735"/>
                <a:gd name="connsiteY2-6" fmla="*/ 2913321 h 2913321"/>
                <a:gd name="connsiteX3-7" fmla="*/ 2264735 w 2264735"/>
                <a:gd name="connsiteY3-8" fmla="*/ 2200939 h 2913321"/>
                <a:gd name="connsiteX4-9" fmla="*/ 0 w 2264735"/>
                <a:gd name="connsiteY4-10" fmla="*/ 0 h 2913321"/>
                <a:gd name="connsiteX0-11" fmla="*/ 0 w 2264735"/>
                <a:gd name="connsiteY0-12" fmla="*/ 0 h 2913321"/>
                <a:gd name="connsiteX1-13" fmla="*/ 0 w 2264735"/>
                <a:gd name="connsiteY1-14" fmla="*/ 1499191 h 2913321"/>
                <a:gd name="connsiteX2-15" fmla="*/ 1446028 w 2264735"/>
                <a:gd name="connsiteY2-16" fmla="*/ 2913321 h 2913321"/>
                <a:gd name="connsiteX3-17" fmla="*/ 2264735 w 2264735"/>
                <a:gd name="connsiteY3-18" fmla="*/ 2200939 h 2913321"/>
                <a:gd name="connsiteX4-19" fmla="*/ 0 w 2264735"/>
                <a:gd name="connsiteY4-20" fmla="*/ 0 h 2913321"/>
                <a:gd name="connsiteX0-21" fmla="*/ 0 w 2264735"/>
                <a:gd name="connsiteY0-22" fmla="*/ 0 h 2913321"/>
                <a:gd name="connsiteX1-23" fmla="*/ 0 w 2264735"/>
                <a:gd name="connsiteY1-24" fmla="*/ 1499191 h 2913321"/>
                <a:gd name="connsiteX2-25" fmla="*/ 1446028 w 2264735"/>
                <a:gd name="connsiteY2-26" fmla="*/ 2913321 h 2913321"/>
                <a:gd name="connsiteX3-27" fmla="*/ 2264735 w 2264735"/>
                <a:gd name="connsiteY3-28" fmla="*/ 2200939 h 2913321"/>
                <a:gd name="connsiteX4-29" fmla="*/ 0 w 2264735"/>
                <a:gd name="connsiteY4-30" fmla="*/ 0 h 2913321"/>
                <a:gd name="connsiteX0-31" fmla="*/ 21265 w 2264735"/>
                <a:gd name="connsiteY0-32" fmla="*/ 0 h 3104707"/>
                <a:gd name="connsiteX1-33" fmla="*/ 0 w 2264735"/>
                <a:gd name="connsiteY1-34" fmla="*/ 1690577 h 3104707"/>
                <a:gd name="connsiteX2-35" fmla="*/ 1446028 w 2264735"/>
                <a:gd name="connsiteY2-36" fmla="*/ 3104707 h 3104707"/>
                <a:gd name="connsiteX3-37" fmla="*/ 2264735 w 2264735"/>
                <a:gd name="connsiteY3-38" fmla="*/ 2392325 h 3104707"/>
                <a:gd name="connsiteX4-39" fmla="*/ 21265 w 2264735"/>
                <a:gd name="connsiteY4-40" fmla="*/ 0 h 3104707"/>
                <a:gd name="connsiteX0-41" fmla="*/ 10632 w 2264735"/>
                <a:gd name="connsiteY0-42" fmla="*/ 0 h 3136605"/>
                <a:gd name="connsiteX1-43" fmla="*/ 0 w 2264735"/>
                <a:gd name="connsiteY1-44" fmla="*/ 1722475 h 3136605"/>
                <a:gd name="connsiteX2-45" fmla="*/ 1446028 w 2264735"/>
                <a:gd name="connsiteY2-46" fmla="*/ 3136605 h 3136605"/>
                <a:gd name="connsiteX3-47" fmla="*/ 2264735 w 2264735"/>
                <a:gd name="connsiteY3-48" fmla="*/ 2424223 h 3136605"/>
                <a:gd name="connsiteX4-49" fmla="*/ 10632 w 2264735"/>
                <a:gd name="connsiteY4-50" fmla="*/ 0 h 3136605"/>
                <a:gd name="connsiteX0-51" fmla="*/ 887962 w 3142065"/>
                <a:gd name="connsiteY0-52" fmla="*/ 0 h 3136605"/>
                <a:gd name="connsiteX1-53" fmla="*/ 0 w 3142065"/>
                <a:gd name="connsiteY1-54" fmla="*/ 857502 h 3136605"/>
                <a:gd name="connsiteX2-55" fmla="*/ 2323358 w 3142065"/>
                <a:gd name="connsiteY2-56" fmla="*/ 3136605 h 3136605"/>
                <a:gd name="connsiteX3-57" fmla="*/ 3142065 w 3142065"/>
                <a:gd name="connsiteY3-58" fmla="*/ 2424223 h 3136605"/>
                <a:gd name="connsiteX4-59" fmla="*/ 887962 w 3142065"/>
                <a:gd name="connsiteY4-60" fmla="*/ 0 h 3136605"/>
                <a:gd name="connsiteX0-61" fmla="*/ 344264 w 3142065"/>
                <a:gd name="connsiteY0-62" fmla="*/ 0 h 3593805"/>
                <a:gd name="connsiteX1-63" fmla="*/ 0 w 3142065"/>
                <a:gd name="connsiteY1-64" fmla="*/ 1314702 h 3593805"/>
                <a:gd name="connsiteX2-65" fmla="*/ 2323358 w 3142065"/>
                <a:gd name="connsiteY2-66" fmla="*/ 3593805 h 3593805"/>
                <a:gd name="connsiteX3-67" fmla="*/ 3142065 w 3142065"/>
                <a:gd name="connsiteY3-68" fmla="*/ 2881423 h 3593805"/>
                <a:gd name="connsiteX4-69" fmla="*/ 344264 w 3142065"/>
                <a:gd name="connsiteY4-70" fmla="*/ 0 h 3593805"/>
                <a:gd name="connsiteX0-71" fmla="*/ 937389 w 3735190"/>
                <a:gd name="connsiteY0-72" fmla="*/ 0 h 3593805"/>
                <a:gd name="connsiteX1-73" fmla="*/ 0 w 3735190"/>
                <a:gd name="connsiteY1-74" fmla="*/ 647437 h 3593805"/>
                <a:gd name="connsiteX2-75" fmla="*/ 2916483 w 3735190"/>
                <a:gd name="connsiteY2-76" fmla="*/ 3593805 h 3593805"/>
                <a:gd name="connsiteX3-77" fmla="*/ 3735190 w 3735190"/>
                <a:gd name="connsiteY3-78" fmla="*/ 2881423 h 3593805"/>
                <a:gd name="connsiteX4-79" fmla="*/ 937389 w 3735190"/>
                <a:gd name="connsiteY4-80" fmla="*/ 0 h 3593805"/>
                <a:gd name="connsiteX0-81" fmla="*/ 937389 w 3735190"/>
                <a:gd name="connsiteY0-82" fmla="*/ 0 h 3593805"/>
                <a:gd name="connsiteX1-83" fmla="*/ 340146 w 3735190"/>
                <a:gd name="connsiteY1-84" fmla="*/ 411220 h 3593805"/>
                <a:gd name="connsiteX2-85" fmla="*/ 0 w 3735190"/>
                <a:gd name="connsiteY2-86" fmla="*/ 647437 h 3593805"/>
                <a:gd name="connsiteX3-87" fmla="*/ 2916483 w 3735190"/>
                <a:gd name="connsiteY3-88" fmla="*/ 3593805 h 3593805"/>
                <a:gd name="connsiteX4-89" fmla="*/ 3735190 w 3735190"/>
                <a:gd name="connsiteY4-90" fmla="*/ 2881423 h 3593805"/>
                <a:gd name="connsiteX5" fmla="*/ 937389 w 3735190"/>
                <a:gd name="connsiteY5" fmla="*/ 0 h 3593805"/>
                <a:gd name="connsiteX0-91" fmla="*/ 967946 w 3765747"/>
                <a:gd name="connsiteY0-92" fmla="*/ 58337 h 3652142"/>
                <a:gd name="connsiteX1-93" fmla="*/ 0 w 3765747"/>
                <a:gd name="connsiteY1-94" fmla="*/ 0 h 3652142"/>
                <a:gd name="connsiteX2-95" fmla="*/ 30557 w 3765747"/>
                <a:gd name="connsiteY2-96" fmla="*/ 705774 h 3652142"/>
                <a:gd name="connsiteX3-97" fmla="*/ 2947040 w 3765747"/>
                <a:gd name="connsiteY3-98" fmla="*/ 3652142 h 3652142"/>
                <a:gd name="connsiteX4-99" fmla="*/ 3765747 w 3765747"/>
                <a:gd name="connsiteY4-100" fmla="*/ 2939760 h 3652142"/>
                <a:gd name="connsiteX5-101" fmla="*/ 967946 w 3765747"/>
                <a:gd name="connsiteY5-102" fmla="*/ 58337 h 3652142"/>
                <a:gd name="connsiteX0-103" fmla="*/ 977674 w 3775475"/>
                <a:gd name="connsiteY0-104" fmla="*/ 19427 h 3613232"/>
                <a:gd name="connsiteX1-105" fmla="*/ 0 w 3775475"/>
                <a:gd name="connsiteY1-106" fmla="*/ 0 h 3613232"/>
                <a:gd name="connsiteX2-107" fmla="*/ 40285 w 3775475"/>
                <a:gd name="connsiteY2-108" fmla="*/ 666864 h 3613232"/>
                <a:gd name="connsiteX3-109" fmla="*/ 2956768 w 3775475"/>
                <a:gd name="connsiteY3-110" fmla="*/ 3613232 h 3613232"/>
                <a:gd name="connsiteX4-111" fmla="*/ 3775475 w 3775475"/>
                <a:gd name="connsiteY4-112" fmla="*/ 2900850 h 3613232"/>
                <a:gd name="connsiteX5-113" fmla="*/ 977674 w 3775475"/>
                <a:gd name="connsiteY5-114" fmla="*/ 19427 h 3613232"/>
                <a:gd name="connsiteX0-115" fmla="*/ 958218 w 3775475"/>
                <a:gd name="connsiteY0-116" fmla="*/ 0 h 3615692"/>
                <a:gd name="connsiteX1-117" fmla="*/ 0 w 3775475"/>
                <a:gd name="connsiteY1-118" fmla="*/ 2460 h 3615692"/>
                <a:gd name="connsiteX2-119" fmla="*/ 40285 w 3775475"/>
                <a:gd name="connsiteY2-120" fmla="*/ 669324 h 3615692"/>
                <a:gd name="connsiteX3-121" fmla="*/ 2956768 w 3775475"/>
                <a:gd name="connsiteY3-122" fmla="*/ 3615692 h 3615692"/>
                <a:gd name="connsiteX4-123" fmla="*/ 3775475 w 3775475"/>
                <a:gd name="connsiteY4-124" fmla="*/ 2903310 h 3615692"/>
                <a:gd name="connsiteX5-125" fmla="*/ 958218 w 3775475"/>
                <a:gd name="connsiteY5-126" fmla="*/ 0 h 3615692"/>
                <a:gd name="connsiteX0-127" fmla="*/ 961708 w 3778965"/>
                <a:gd name="connsiteY0-128" fmla="*/ 0 h 3615692"/>
                <a:gd name="connsiteX1-129" fmla="*/ 3490 w 3778965"/>
                <a:gd name="connsiteY1-130" fmla="*/ 2460 h 3615692"/>
                <a:gd name="connsiteX2-131" fmla="*/ 0 w 3778965"/>
                <a:gd name="connsiteY2-132" fmla="*/ 664460 h 3615692"/>
                <a:gd name="connsiteX3-133" fmla="*/ 2960258 w 3778965"/>
                <a:gd name="connsiteY3-134" fmla="*/ 3615692 h 3615692"/>
                <a:gd name="connsiteX4-135" fmla="*/ 3778965 w 3778965"/>
                <a:gd name="connsiteY4-136" fmla="*/ 2903310 h 3615692"/>
                <a:gd name="connsiteX5-137" fmla="*/ 961708 w 3778965"/>
                <a:gd name="connsiteY5-138" fmla="*/ 0 h 3615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01" y="connsiteY5-102"/>
                </a:cxn>
              </a:cxnLst>
              <a:rect l="l" t="t" r="r" b="b"/>
              <a:pathLst>
                <a:path w="3778965" h="3615692">
                  <a:moveTo>
                    <a:pt x="961708" y="0"/>
                  </a:moveTo>
                  <a:lnTo>
                    <a:pt x="3490" y="2460"/>
                  </a:lnTo>
                  <a:cubicBezTo>
                    <a:pt x="2327" y="223127"/>
                    <a:pt x="1163" y="443793"/>
                    <a:pt x="0" y="664460"/>
                  </a:cubicBezTo>
                  <a:lnTo>
                    <a:pt x="2960258" y="3615692"/>
                  </a:lnTo>
                  <a:cubicBezTo>
                    <a:pt x="3172870" y="3368182"/>
                    <a:pt x="3425676" y="3135747"/>
                    <a:pt x="3778965" y="2903310"/>
                  </a:cubicBezTo>
                  <a:lnTo>
                    <a:pt x="9617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94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39" name="文本框 21"/>
            <p:cNvSpPr txBox="1">
              <a:spLocks noChangeArrowheads="1"/>
            </p:cNvSpPr>
            <p:nvPr/>
          </p:nvSpPr>
          <p:spPr bwMode="auto">
            <a:xfrm>
              <a:off x="-289170" y="1370590"/>
              <a:ext cx="1097373" cy="3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太阳辐射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390942" y="3494227"/>
            <a:ext cx="1325880" cy="1479491"/>
            <a:chOff x="865716" y="3493827"/>
            <a:chExt cx="1325932" cy="1480499"/>
          </a:xfrm>
        </p:grpSpPr>
        <p:sp>
          <p:nvSpPr>
            <p:cNvPr id="14" name="任意多边形 13"/>
            <p:cNvSpPr/>
            <p:nvPr/>
          </p:nvSpPr>
          <p:spPr>
            <a:xfrm>
              <a:off x="1419174" y="3493827"/>
              <a:ext cx="314238" cy="867092"/>
            </a:xfrm>
            <a:custGeom>
              <a:avLst/>
              <a:gdLst>
                <a:gd name="connsiteX0" fmla="*/ 109182 w 296839"/>
                <a:gd name="connsiteY0" fmla="*/ 0 h 866633"/>
                <a:gd name="connsiteX1" fmla="*/ 232332 w 296839"/>
                <a:gd name="connsiteY1" fmla="*/ 378405 h 866633"/>
                <a:gd name="connsiteX2" fmla="*/ 228767 w 296839"/>
                <a:gd name="connsiteY2" fmla="*/ 502556 h 866633"/>
                <a:gd name="connsiteX3" fmla="*/ 296839 w 296839"/>
                <a:gd name="connsiteY3" fmla="*/ 494731 h 866633"/>
                <a:gd name="connsiteX4" fmla="*/ 136477 w 296839"/>
                <a:gd name="connsiteY4" fmla="*/ 866633 h 866633"/>
                <a:gd name="connsiteX5" fmla="*/ 0 w 296839"/>
                <a:gd name="connsiteY5" fmla="*/ 528851 h 866633"/>
                <a:gd name="connsiteX6" fmla="*/ 61429 w 296839"/>
                <a:gd name="connsiteY6" fmla="*/ 521790 h 866633"/>
                <a:gd name="connsiteX7" fmla="*/ 67173 w 296839"/>
                <a:gd name="connsiteY7" fmla="*/ 424520 h 866633"/>
                <a:gd name="connsiteX8" fmla="*/ 0 w 296839"/>
                <a:gd name="connsiteY8" fmla="*/ 126242 h 866633"/>
                <a:gd name="connsiteX0-1" fmla="*/ 109182 w 296839"/>
                <a:gd name="connsiteY0-2" fmla="*/ 0 h 866633"/>
                <a:gd name="connsiteX1-3" fmla="*/ 232332 w 296839"/>
                <a:gd name="connsiteY1-4" fmla="*/ 378405 h 866633"/>
                <a:gd name="connsiteX2-5" fmla="*/ 228767 w 296839"/>
                <a:gd name="connsiteY2-6" fmla="*/ 502556 h 866633"/>
                <a:gd name="connsiteX3-7" fmla="*/ 296839 w 296839"/>
                <a:gd name="connsiteY3-8" fmla="*/ 494731 h 866633"/>
                <a:gd name="connsiteX4-9" fmla="*/ 129653 w 296839"/>
                <a:gd name="connsiteY4-10" fmla="*/ 866633 h 866633"/>
                <a:gd name="connsiteX5-11" fmla="*/ 0 w 296839"/>
                <a:gd name="connsiteY5-12" fmla="*/ 528851 h 866633"/>
                <a:gd name="connsiteX6-13" fmla="*/ 61429 w 296839"/>
                <a:gd name="connsiteY6-14" fmla="*/ 521790 h 866633"/>
                <a:gd name="connsiteX7-15" fmla="*/ 67173 w 296839"/>
                <a:gd name="connsiteY7-16" fmla="*/ 424520 h 866633"/>
                <a:gd name="connsiteX8-17" fmla="*/ 0 w 296839"/>
                <a:gd name="connsiteY8-18" fmla="*/ 126242 h 866633"/>
                <a:gd name="connsiteX9" fmla="*/ 109182 w 296839"/>
                <a:gd name="connsiteY9" fmla="*/ 0 h 866633"/>
                <a:gd name="connsiteX0-19" fmla="*/ 116006 w 303663"/>
                <a:gd name="connsiteY0-20" fmla="*/ 0 h 866633"/>
                <a:gd name="connsiteX1-21" fmla="*/ 239156 w 303663"/>
                <a:gd name="connsiteY1-22" fmla="*/ 378405 h 866633"/>
                <a:gd name="connsiteX2-23" fmla="*/ 235591 w 303663"/>
                <a:gd name="connsiteY2-24" fmla="*/ 502556 h 866633"/>
                <a:gd name="connsiteX3-25" fmla="*/ 303663 w 303663"/>
                <a:gd name="connsiteY3-26" fmla="*/ 494731 h 866633"/>
                <a:gd name="connsiteX4-27" fmla="*/ 136477 w 303663"/>
                <a:gd name="connsiteY4-28" fmla="*/ 866633 h 866633"/>
                <a:gd name="connsiteX5-29" fmla="*/ 0 w 303663"/>
                <a:gd name="connsiteY5-30" fmla="*/ 539086 h 866633"/>
                <a:gd name="connsiteX6-31" fmla="*/ 68253 w 303663"/>
                <a:gd name="connsiteY6-32" fmla="*/ 521790 h 866633"/>
                <a:gd name="connsiteX7-33" fmla="*/ 73997 w 303663"/>
                <a:gd name="connsiteY7-34" fmla="*/ 424520 h 866633"/>
                <a:gd name="connsiteX8-35" fmla="*/ 6824 w 303663"/>
                <a:gd name="connsiteY8-36" fmla="*/ 126242 h 866633"/>
                <a:gd name="connsiteX9-37" fmla="*/ 116006 w 303663"/>
                <a:gd name="connsiteY9-38" fmla="*/ 0 h 866633"/>
                <a:gd name="connsiteX0-39" fmla="*/ 126242 w 313899"/>
                <a:gd name="connsiteY0-40" fmla="*/ 0 h 866633"/>
                <a:gd name="connsiteX1-41" fmla="*/ 249392 w 313899"/>
                <a:gd name="connsiteY1-42" fmla="*/ 378405 h 866633"/>
                <a:gd name="connsiteX2-43" fmla="*/ 245827 w 313899"/>
                <a:gd name="connsiteY2-44" fmla="*/ 502556 h 866633"/>
                <a:gd name="connsiteX3-45" fmla="*/ 313899 w 313899"/>
                <a:gd name="connsiteY3-46" fmla="*/ 494731 h 866633"/>
                <a:gd name="connsiteX4-47" fmla="*/ 146713 w 313899"/>
                <a:gd name="connsiteY4-48" fmla="*/ 866633 h 866633"/>
                <a:gd name="connsiteX5-49" fmla="*/ 0 w 313899"/>
                <a:gd name="connsiteY5-50" fmla="*/ 525439 h 866633"/>
                <a:gd name="connsiteX6-51" fmla="*/ 78489 w 313899"/>
                <a:gd name="connsiteY6-52" fmla="*/ 521790 h 866633"/>
                <a:gd name="connsiteX7-53" fmla="*/ 84233 w 313899"/>
                <a:gd name="connsiteY7-54" fmla="*/ 424520 h 866633"/>
                <a:gd name="connsiteX8-55" fmla="*/ 17060 w 313899"/>
                <a:gd name="connsiteY8-56" fmla="*/ 126242 h 866633"/>
                <a:gd name="connsiteX9-57" fmla="*/ 126242 w 313899"/>
                <a:gd name="connsiteY9-58" fmla="*/ 0 h 86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313899" h="866633">
                  <a:moveTo>
                    <a:pt x="126242" y="0"/>
                  </a:moveTo>
                  <a:cubicBezTo>
                    <a:pt x="212394" y="127095"/>
                    <a:pt x="244807" y="250351"/>
                    <a:pt x="249392" y="378405"/>
                  </a:cubicBezTo>
                  <a:cubicBezTo>
                    <a:pt x="248204" y="419789"/>
                    <a:pt x="247015" y="461172"/>
                    <a:pt x="245827" y="502556"/>
                  </a:cubicBezTo>
                  <a:lnTo>
                    <a:pt x="313899" y="494731"/>
                  </a:lnTo>
                  <a:lnTo>
                    <a:pt x="146713" y="866633"/>
                  </a:lnTo>
                  <a:lnTo>
                    <a:pt x="0" y="525439"/>
                  </a:lnTo>
                  <a:lnTo>
                    <a:pt x="78489" y="521790"/>
                  </a:lnTo>
                  <a:lnTo>
                    <a:pt x="84233" y="424520"/>
                  </a:lnTo>
                  <a:cubicBezTo>
                    <a:pt x="84873" y="320296"/>
                    <a:pt x="68239" y="202158"/>
                    <a:pt x="17060" y="126242"/>
                  </a:cubicBezTo>
                  <a:lnTo>
                    <a:pt x="12624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35" name="文本框 22"/>
            <p:cNvSpPr txBox="1">
              <a:spLocks noChangeArrowheads="1"/>
            </p:cNvSpPr>
            <p:nvPr/>
          </p:nvSpPr>
          <p:spPr bwMode="auto">
            <a:xfrm>
              <a:off x="865716" y="4328726"/>
              <a:ext cx="1325932" cy="64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大气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吸收、散射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637405" y="2044700"/>
            <a:ext cx="6631940" cy="337185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160672" y="997876"/>
            <a:ext cx="1097280" cy="2107535"/>
            <a:chOff x="1635563" y="997642"/>
            <a:chExt cx="1097410" cy="2107068"/>
          </a:xfrm>
        </p:grpSpPr>
        <p:sp>
          <p:nvSpPr>
            <p:cNvPr id="18" name="任意多边形 17"/>
            <p:cNvSpPr/>
            <p:nvPr/>
          </p:nvSpPr>
          <p:spPr>
            <a:xfrm>
              <a:off x="1887464" y="1448250"/>
              <a:ext cx="577737" cy="1656460"/>
            </a:xfrm>
            <a:custGeom>
              <a:avLst/>
              <a:gdLst>
                <a:gd name="connsiteX0" fmla="*/ 290648 w 578031"/>
                <a:gd name="connsiteY0" fmla="*/ 0 h 1591638"/>
                <a:gd name="connsiteX1" fmla="*/ 578031 w 578031"/>
                <a:gd name="connsiteY1" fmla="*/ 241663 h 1591638"/>
                <a:gd name="connsiteX2" fmla="*/ 408033 w 578031"/>
                <a:gd name="connsiteY2" fmla="*/ 289685 h 1591638"/>
                <a:gd name="connsiteX3" fmla="*/ 359228 w 578031"/>
                <a:gd name="connsiteY3" fmla="*/ 1454478 h 1591638"/>
                <a:gd name="connsiteX4" fmla="*/ 166551 w 578031"/>
                <a:gd name="connsiteY4" fmla="*/ 1591638 h 1591638"/>
                <a:gd name="connsiteX5" fmla="*/ 183390 w 578031"/>
                <a:gd name="connsiteY5" fmla="*/ 649276 h 1591638"/>
                <a:gd name="connsiteX6" fmla="*/ 186072 w 578031"/>
                <a:gd name="connsiteY6" fmla="*/ 352386 h 1591638"/>
                <a:gd name="connsiteX7" fmla="*/ 0 w 578031"/>
                <a:gd name="connsiteY7" fmla="*/ 404949 h 1591638"/>
                <a:gd name="connsiteX0-1" fmla="*/ 290648 w 578031"/>
                <a:gd name="connsiteY0-2" fmla="*/ 0 h 1642183"/>
                <a:gd name="connsiteX1-3" fmla="*/ 578031 w 578031"/>
                <a:gd name="connsiteY1-4" fmla="*/ 241663 h 1642183"/>
                <a:gd name="connsiteX2-5" fmla="*/ 408033 w 578031"/>
                <a:gd name="connsiteY2-6" fmla="*/ 289685 h 1642183"/>
                <a:gd name="connsiteX3-7" fmla="*/ 359228 w 578031"/>
                <a:gd name="connsiteY3-8" fmla="*/ 1454478 h 1642183"/>
                <a:gd name="connsiteX4-9" fmla="*/ 97626 w 578031"/>
                <a:gd name="connsiteY4-10" fmla="*/ 1642183 h 1642183"/>
                <a:gd name="connsiteX5-11" fmla="*/ 183390 w 578031"/>
                <a:gd name="connsiteY5-12" fmla="*/ 649276 h 1642183"/>
                <a:gd name="connsiteX6-13" fmla="*/ 186072 w 578031"/>
                <a:gd name="connsiteY6-14" fmla="*/ 352386 h 1642183"/>
                <a:gd name="connsiteX7-15" fmla="*/ 0 w 578031"/>
                <a:gd name="connsiteY7-16" fmla="*/ 404949 h 1642183"/>
                <a:gd name="connsiteX8" fmla="*/ 290648 w 578031"/>
                <a:gd name="connsiteY8" fmla="*/ 0 h 1642183"/>
                <a:gd name="connsiteX0-17" fmla="*/ 290648 w 578031"/>
                <a:gd name="connsiteY0-18" fmla="*/ 0 h 1655968"/>
                <a:gd name="connsiteX1-19" fmla="*/ 578031 w 578031"/>
                <a:gd name="connsiteY1-20" fmla="*/ 241663 h 1655968"/>
                <a:gd name="connsiteX2-21" fmla="*/ 408033 w 578031"/>
                <a:gd name="connsiteY2-22" fmla="*/ 289685 h 1655968"/>
                <a:gd name="connsiteX3-23" fmla="*/ 359228 w 578031"/>
                <a:gd name="connsiteY3-24" fmla="*/ 1454478 h 1655968"/>
                <a:gd name="connsiteX4-25" fmla="*/ 111411 w 578031"/>
                <a:gd name="connsiteY4-26" fmla="*/ 1655968 h 1655968"/>
                <a:gd name="connsiteX5-27" fmla="*/ 183390 w 578031"/>
                <a:gd name="connsiteY5-28" fmla="*/ 649276 h 1655968"/>
                <a:gd name="connsiteX6-29" fmla="*/ 186072 w 578031"/>
                <a:gd name="connsiteY6-30" fmla="*/ 352386 h 1655968"/>
                <a:gd name="connsiteX7-31" fmla="*/ 0 w 578031"/>
                <a:gd name="connsiteY7-32" fmla="*/ 404949 h 1655968"/>
                <a:gd name="connsiteX8-33" fmla="*/ 290648 w 578031"/>
                <a:gd name="connsiteY8-34" fmla="*/ 0 h 1655968"/>
                <a:gd name="connsiteX0-35" fmla="*/ 290648 w 578031"/>
                <a:gd name="connsiteY0-36" fmla="*/ 0 h 1655968"/>
                <a:gd name="connsiteX1-37" fmla="*/ 578031 w 578031"/>
                <a:gd name="connsiteY1-38" fmla="*/ 241663 h 1655968"/>
                <a:gd name="connsiteX2-39" fmla="*/ 408033 w 578031"/>
                <a:gd name="connsiteY2-40" fmla="*/ 289685 h 1655968"/>
                <a:gd name="connsiteX3-41" fmla="*/ 359228 w 578031"/>
                <a:gd name="connsiteY3-42" fmla="*/ 1454478 h 1655968"/>
                <a:gd name="connsiteX4-43" fmla="*/ 111411 w 578031"/>
                <a:gd name="connsiteY4-44" fmla="*/ 1655968 h 1655968"/>
                <a:gd name="connsiteX5-45" fmla="*/ 183390 w 578031"/>
                <a:gd name="connsiteY5-46" fmla="*/ 649276 h 1655968"/>
                <a:gd name="connsiteX6-47" fmla="*/ 163097 w 578031"/>
                <a:gd name="connsiteY6-48" fmla="*/ 361576 h 1655968"/>
                <a:gd name="connsiteX7-49" fmla="*/ 0 w 578031"/>
                <a:gd name="connsiteY7-50" fmla="*/ 404949 h 1655968"/>
                <a:gd name="connsiteX8-51" fmla="*/ 290648 w 578031"/>
                <a:gd name="connsiteY8-52" fmla="*/ 0 h 1655968"/>
                <a:gd name="connsiteX0-53" fmla="*/ 290648 w 578031"/>
                <a:gd name="connsiteY0-54" fmla="*/ 0 h 1655968"/>
                <a:gd name="connsiteX1-55" fmla="*/ 578031 w 578031"/>
                <a:gd name="connsiteY1-56" fmla="*/ 241663 h 1655968"/>
                <a:gd name="connsiteX2-57" fmla="*/ 408033 w 578031"/>
                <a:gd name="connsiteY2-58" fmla="*/ 289685 h 1655968"/>
                <a:gd name="connsiteX3-59" fmla="*/ 359228 w 578031"/>
                <a:gd name="connsiteY3-60" fmla="*/ 1454478 h 1655968"/>
                <a:gd name="connsiteX4-61" fmla="*/ 111411 w 578031"/>
                <a:gd name="connsiteY4-62" fmla="*/ 1655968 h 1655968"/>
                <a:gd name="connsiteX5-63" fmla="*/ 163097 w 578031"/>
                <a:gd name="connsiteY5-64" fmla="*/ 361576 h 1655968"/>
                <a:gd name="connsiteX6-65" fmla="*/ 0 w 578031"/>
                <a:gd name="connsiteY6-66" fmla="*/ 404949 h 1655968"/>
                <a:gd name="connsiteX7-67" fmla="*/ 290648 w 578031"/>
                <a:gd name="connsiteY7-68" fmla="*/ 0 h 1655968"/>
                <a:gd name="connsiteX0-69" fmla="*/ 290648 w 578031"/>
                <a:gd name="connsiteY0-70" fmla="*/ 0 h 1655968"/>
                <a:gd name="connsiteX1-71" fmla="*/ 578031 w 578031"/>
                <a:gd name="connsiteY1-72" fmla="*/ 241663 h 1655968"/>
                <a:gd name="connsiteX2-73" fmla="*/ 408033 w 578031"/>
                <a:gd name="connsiteY2-74" fmla="*/ 289685 h 1655968"/>
                <a:gd name="connsiteX3-75" fmla="*/ 359228 w 578031"/>
                <a:gd name="connsiteY3-76" fmla="*/ 1454478 h 1655968"/>
                <a:gd name="connsiteX4-77" fmla="*/ 111411 w 578031"/>
                <a:gd name="connsiteY4-78" fmla="*/ 1655968 h 1655968"/>
                <a:gd name="connsiteX5-79" fmla="*/ 135527 w 578031"/>
                <a:gd name="connsiteY5-80" fmla="*/ 375361 h 1655968"/>
                <a:gd name="connsiteX6-81" fmla="*/ 0 w 578031"/>
                <a:gd name="connsiteY6-82" fmla="*/ 404949 h 1655968"/>
                <a:gd name="connsiteX7-83" fmla="*/ 290648 w 578031"/>
                <a:gd name="connsiteY7-84" fmla="*/ 0 h 1655968"/>
                <a:gd name="connsiteX0-85" fmla="*/ 290648 w 578031"/>
                <a:gd name="connsiteY0-86" fmla="*/ 0 h 1655968"/>
                <a:gd name="connsiteX1-87" fmla="*/ 578031 w 578031"/>
                <a:gd name="connsiteY1-88" fmla="*/ 241663 h 1655968"/>
                <a:gd name="connsiteX2-89" fmla="*/ 408033 w 578031"/>
                <a:gd name="connsiteY2-90" fmla="*/ 289685 h 1655968"/>
                <a:gd name="connsiteX3-91" fmla="*/ 359228 w 578031"/>
                <a:gd name="connsiteY3-92" fmla="*/ 1454478 h 1655968"/>
                <a:gd name="connsiteX4-93" fmla="*/ 111411 w 578031"/>
                <a:gd name="connsiteY4-94" fmla="*/ 1655968 h 1655968"/>
                <a:gd name="connsiteX5-95" fmla="*/ 135527 w 578031"/>
                <a:gd name="connsiteY5-96" fmla="*/ 375361 h 1655968"/>
                <a:gd name="connsiteX6-97" fmla="*/ 0 w 578031"/>
                <a:gd name="connsiteY6-98" fmla="*/ 404949 h 1655968"/>
                <a:gd name="connsiteX7-99" fmla="*/ 290648 w 578031"/>
                <a:gd name="connsiteY7-100" fmla="*/ 0 h 1655968"/>
                <a:gd name="connsiteX0-101" fmla="*/ 290648 w 578031"/>
                <a:gd name="connsiteY0-102" fmla="*/ 0 h 1655968"/>
                <a:gd name="connsiteX1-103" fmla="*/ 578031 w 578031"/>
                <a:gd name="connsiteY1-104" fmla="*/ 241663 h 1655968"/>
                <a:gd name="connsiteX2-105" fmla="*/ 408033 w 578031"/>
                <a:gd name="connsiteY2-106" fmla="*/ 289685 h 1655968"/>
                <a:gd name="connsiteX3-107" fmla="*/ 359228 w 578031"/>
                <a:gd name="connsiteY3-108" fmla="*/ 1454478 h 1655968"/>
                <a:gd name="connsiteX4-109" fmla="*/ 111411 w 578031"/>
                <a:gd name="connsiteY4-110" fmla="*/ 1655968 h 1655968"/>
                <a:gd name="connsiteX5-111" fmla="*/ 158502 w 578031"/>
                <a:gd name="connsiteY5-112" fmla="*/ 361576 h 1655968"/>
                <a:gd name="connsiteX6-113" fmla="*/ 0 w 578031"/>
                <a:gd name="connsiteY6-114" fmla="*/ 404949 h 1655968"/>
                <a:gd name="connsiteX7-115" fmla="*/ 290648 w 578031"/>
                <a:gd name="connsiteY7-116" fmla="*/ 0 h 16559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78031" h="1655968">
                  <a:moveTo>
                    <a:pt x="290648" y="0"/>
                  </a:moveTo>
                  <a:lnTo>
                    <a:pt x="578031" y="241663"/>
                  </a:lnTo>
                  <a:lnTo>
                    <a:pt x="408033" y="289685"/>
                  </a:lnTo>
                  <a:lnTo>
                    <a:pt x="359228" y="1454478"/>
                  </a:lnTo>
                  <a:lnTo>
                    <a:pt x="111411" y="1655968"/>
                  </a:lnTo>
                  <a:lnTo>
                    <a:pt x="158502" y="361576"/>
                  </a:lnTo>
                  <a:lnTo>
                    <a:pt x="0" y="404949"/>
                  </a:lnTo>
                  <a:lnTo>
                    <a:pt x="29064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33" name="文本框 23"/>
            <p:cNvSpPr txBox="1">
              <a:spLocks noChangeArrowheads="1"/>
            </p:cNvSpPr>
            <p:nvPr/>
          </p:nvSpPr>
          <p:spPr bwMode="auto">
            <a:xfrm>
              <a:off x="1635563" y="997642"/>
              <a:ext cx="1097410" cy="36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大气反射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3071338" y="3092715"/>
            <a:ext cx="1439409" cy="1504475"/>
            <a:chOff x="1545984" y="3091723"/>
            <a:chExt cx="1440584" cy="1506333"/>
          </a:xfrm>
        </p:grpSpPr>
        <p:sp>
          <p:nvSpPr>
            <p:cNvPr id="11" name="任意多边形 10"/>
            <p:cNvSpPr/>
            <p:nvPr/>
          </p:nvSpPr>
          <p:spPr>
            <a:xfrm>
              <a:off x="1545984" y="3091723"/>
              <a:ext cx="1440584" cy="1506333"/>
            </a:xfrm>
            <a:custGeom>
              <a:avLst/>
              <a:gdLst>
                <a:gd name="connsiteX0" fmla="*/ 0 w 2264735"/>
                <a:gd name="connsiteY0" fmla="*/ 0 h 2424223"/>
                <a:gd name="connsiteX1" fmla="*/ 0 w 2264735"/>
                <a:gd name="connsiteY1" fmla="*/ 1010093 h 2424223"/>
                <a:gd name="connsiteX2" fmla="*/ 1446028 w 2264735"/>
                <a:gd name="connsiteY2" fmla="*/ 2424223 h 2424223"/>
                <a:gd name="connsiteX3" fmla="*/ 2264735 w 2264735"/>
                <a:gd name="connsiteY3" fmla="*/ 1711841 h 2424223"/>
                <a:gd name="connsiteX4" fmla="*/ 0 w 2264735"/>
                <a:gd name="connsiteY4" fmla="*/ 0 h 2424223"/>
                <a:gd name="connsiteX0-1" fmla="*/ 0 w 2264735"/>
                <a:gd name="connsiteY0-2" fmla="*/ 0 h 2913321"/>
                <a:gd name="connsiteX1-3" fmla="*/ 0 w 2264735"/>
                <a:gd name="connsiteY1-4" fmla="*/ 1499191 h 2913321"/>
                <a:gd name="connsiteX2-5" fmla="*/ 1446028 w 2264735"/>
                <a:gd name="connsiteY2-6" fmla="*/ 2913321 h 2913321"/>
                <a:gd name="connsiteX3-7" fmla="*/ 2264735 w 2264735"/>
                <a:gd name="connsiteY3-8" fmla="*/ 2200939 h 2913321"/>
                <a:gd name="connsiteX4-9" fmla="*/ 0 w 2264735"/>
                <a:gd name="connsiteY4-10" fmla="*/ 0 h 2913321"/>
                <a:gd name="connsiteX0-11" fmla="*/ 0 w 2264735"/>
                <a:gd name="connsiteY0-12" fmla="*/ 0 h 2913321"/>
                <a:gd name="connsiteX1-13" fmla="*/ 0 w 2264735"/>
                <a:gd name="connsiteY1-14" fmla="*/ 1499191 h 2913321"/>
                <a:gd name="connsiteX2-15" fmla="*/ 1446028 w 2264735"/>
                <a:gd name="connsiteY2-16" fmla="*/ 2913321 h 2913321"/>
                <a:gd name="connsiteX3-17" fmla="*/ 2264735 w 2264735"/>
                <a:gd name="connsiteY3-18" fmla="*/ 2200939 h 2913321"/>
                <a:gd name="connsiteX4-19" fmla="*/ 0 w 2264735"/>
                <a:gd name="connsiteY4-20" fmla="*/ 0 h 2913321"/>
                <a:gd name="connsiteX0-21" fmla="*/ 0 w 2264735"/>
                <a:gd name="connsiteY0-22" fmla="*/ 0 h 2913321"/>
                <a:gd name="connsiteX1-23" fmla="*/ 0 w 2264735"/>
                <a:gd name="connsiteY1-24" fmla="*/ 1499191 h 2913321"/>
                <a:gd name="connsiteX2-25" fmla="*/ 1446028 w 2264735"/>
                <a:gd name="connsiteY2-26" fmla="*/ 2913321 h 2913321"/>
                <a:gd name="connsiteX3-27" fmla="*/ 2264735 w 2264735"/>
                <a:gd name="connsiteY3-28" fmla="*/ 2200939 h 2913321"/>
                <a:gd name="connsiteX4-29" fmla="*/ 0 w 2264735"/>
                <a:gd name="connsiteY4-30" fmla="*/ 0 h 2913321"/>
                <a:gd name="connsiteX0-31" fmla="*/ 21265 w 2264735"/>
                <a:gd name="connsiteY0-32" fmla="*/ 0 h 3104707"/>
                <a:gd name="connsiteX1-33" fmla="*/ 0 w 2264735"/>
                <a:gd name="connsiteY1-34" fmla="*/ 1690577 h 3104707"/>
                <a:gd name="connsiteX2-35" fmla="*/ 1446028 w 2264735"/>
                <a:gd name="connsiteY2-36" fmla="*/ 3104707 h 3104707"/>
                <a:gd name="connsiteX3-37" fmla="*/ 2264735 w 2264735"/>
                <a:gd name="connsiteY3-38" fmla="*/ 2392325 h 3104707"/>
                <a:gd name="connsiteX4-39" fmla="*/ 21265 w 2264735"/>
                <a:gd name="connsiteY4-40" fmla="*/ 0 h 3104707"/>
                <a:gd name="connsiteX0-41" fmla="*/ 10632 w 2264735"/>
                <a:gd name="connsiteY0-42" fmla="*/ 0 h 3136605"/>
                <a:gd name="connsiteX1-43" fmla="*/ 0 w 2264735"/>
                <a:gd name="connsiteY1-44" fmla="*/ 1722475 h 3136605"/>
                <a:gd name="connsiteX2-45" fmla="*/ 1446028 w 2264735"/>
                <a:gd name="connsiteY2-46" fmla="*/ 3136605 h 3136605"/>
                <a:gd name="connsiteX3-47" fmla="*/ 2264735 w 2264735"/>
                <a:gd name="connsiteY3-48" fmla="*/ 2424223 h 3136605"/>
                <a:gd name="connsiteX4-49" fmla="*/ 10632 w 2264735"/>
                <a:gd name="connsiteY4-50" fmla="*/ 0 h 3136605"/>
                <a:gd name="connsiteX0-51" fmla="*/ 532227 w 2264735"/>
                <a:gd name="connsiteY0-52" fmla="*/ 0 h 1874475"/>
                <a:gd name="connsiteX1-53" fmla="*/ 0 w 2264735"/>
                <a:gd name="connsiteY1-54" fmla="*/ 460345 h 1874475"/>
                <a:gd name="connsiteX2-55" fmla="*/ 1446028 w 2264735"/>
                <a:gd name="connsiteY2-56" fmla="*/ 1874475 h 1874475"/>
                <a:gd name="connsiteX3-57" fmla="*/ 2264735 w 2264735"/>
                <a:gd name="connsiteY3-58" fmla="*/ 1162093 h 1874475"/>
                <a:gd name="connsiteX4-59" fmla="*/ 532227 w 2264735"/>
                <a:gd name="connsiteY4-60" fmla="*/ 0 h 1874475"/>
                <a:gd name="connsiteX0-61" fmla="*/ 396999 w 2129507"/>
                <a:gd name="connsiteY0-62" fmla="*/ 0 h 1874475"/>
                <a:gd name="connsiteX1-63" fmla="*/ 0 w 2129507"/>
                <a:gd name="connsiteY1-64" fmla="*/ 325116 h 1874475"/>
                <a:gd name="connsiteX2-65" fmla="*/ 1310800 w 2129507"/>
                <a:gd name="connsiteY2-66" fmla="*/ 1874475 h 1874475"/>
                <a:gd name="connsiteX3-67" fmla="*/ 2129507 w 2129507"/>
                <a:gd name="connsiteY3-68" fmla="*/ 1162093 h 1874475"/>
                <a:gd name="connsiteX4-69" fmla="*/ 396999 w 2129507"/>
                <a:gd name="connsiteY4-70" fmla="*/ 0 h 1874475"/>
                <a:gd name="connsiteX0-71" fmla="*/ 480712 w 2129507"/>
                <a:gd name="connsiteY0-72" fmla="*/ 0 h 1945309"/>
                <a:gd name="connsiteX1-73" fmla="*/ 0 w 2129507"/>
                <a:gd name="connsiteY1-74" fmla="*/ 395950 h 1945309"/>
                <a:gd name="connsiteX2-75" fmla="*/ 1310800 w 2129507"/>
                <a:gd name="connsiteY2-76" fmla="*/ 1945309 h 1945309"/>
                <a:gd name="connsiteX3-77" fmla="*/ 2129507 w 2129507"/>
                <a:gd name="connsiteY3-78" fmla="*/ 1232927 h 1945309"/>
                <a:gd name="connsiteX4-79" fmla="*/ 480712 w 2129507"/>
                <a:gd name="connsiteY4-80" fmla="*/ 0 h 1945309"/>
                <a:gd name="connsiteX0-81" fmla="*/ 506469 w 2155264"/>
                <a:gd name="connsiteY0-82" fmla="*/ 0 h 1945309"/>
                <a:gd name="connsiteX1-83" fmla="*/ 0 w 2155264"/>
                <a:gd name="connsiteY1-84" fmla="*/ 434587 h 1945309"/>
                <a:gd name="connsiteX2-85" fmla="*/ 1336557 w 2155264"/>
                <a:gd name="connsiteY2-86" fmla="*/ 1945309 h 1945309"/>
                <a:gd name="connsiteX3-87" fmla="*/ 2155264 w 2155264"/>
                <a:gd name="connsiteY3-88" fmla="*/ 1232927 h 1945309"/>
                <a:gd name="connsiteX4-89" fmla="*/ 506469 w 2155264"/>
                <a:gd name="connsiteY4-90" fmla="*/ 0 h 1945309"/>
                <a:gd name="connsiteX0-91" fmla="*/ 506469 w 2155264"/>
                <a:gd name="connsiteY0-92" fmla="*/ 0 h 1945309"/>
                <a:gd name="connsiteX1-93" fmla="*/ 0 w 2155264"/>
                <a:gd name="connsiteY1-94" fmla="*/ 434587 h 1945309"/>
                <a:gd name="connsiteX2-95" fmla="*/ 1336557 w 2155264"/>
                <a:gd name="connsiteY2-96" fmla="*/ 1945309 h 1945309"/>
                <a:gd name="connsiteX3-97" fmla="*/ 2155264 w 2155264"/>
                <a:gd name="connsiteY3-98" fmla="*/ 1232927 h 1945309"/>
                <a:gd name="connsiteX4-99" fmla="*/ 506469 w 2155264"/>
                <a:gd name="connsiteY4-100" fmla="*/ 0 h 1945309"/>
                <a:gd name="connsiteX0-101" fmla="*/ 506469 w 2155264"/>
                <a:gd name="connsiteY0-102" fmla="*/ 0 h 1945309"/>
                <a:gd name="connsiteX1-103" fmla="*/ 0 w 2155264"/>
                <a:gd name="connsiteY1-104" fmla="*/ 434587 h 1945309"/>
                <a:gd name="connsiteX2-105" fmla="*/ 1336557 w 2155264"/>
                <a:gd name="connsiteY2-106" fmla="*/ 1945309 h 1945309"/>
                <a:gd name="connsiteX3-107" fmla="*/ 2155264 w 2155264"/>
                <a:gd name="connsiteY3-108" fmla="*/ 1232927 h 1945309"/>
                <a:gd name="connsiteX4-109" fmla="*/ 506469 w 2155264"/>
                <a:gd name="connsiteY4-110" fmla="*/ 0 h 1945309"/>
                <a:gd name="connsiteX0-111" fmla="*/ 506469 w 1537078"/>
                <a:gd name="connsiteY0-112" fmla="*/ 0 h 1945309"/>
                <a:gd name="connsiteX1-113" fmla="*/ 0 w 1537078"/>
                <a:gd name="connsiteY1-114" fmla="*/ 434587 h 1945309"/>
                <a:gd name="connsiteX2-115" fmla="*/ 1336557 w 1537078"/>
                <a:gd name="connsiteY2-116" fmla="*/ 1945309 h 1945309"/>
                <a:gd name="connsiteX3-117" fmla="*/ 1537078 w 1537078"/>
                <a:gd name="connsiteY3-118" fmla="*/ 1071941 h 1945309"/>
                <a:gd name="connsiteX4-119" fmla="*/ 506469 w 1537078"/>
                <a:gd name="connsiteY4-120" fmla="*/ 0 h 1945309"/>
                <a:gd name="connsiteX0-121" fmla="*/ 506469 w 1537078"/>
                <a:gd name="connsiteY0-122" fmla="*/ 0 h 1546064"/>
                <a:gd name="connsiteX1-123" fmla="*/ 0 w 1537078"/>
                <a:gd name="connsiteY1-124" fmla="*/ 434587 h 1546064"/>
                <a:gd name="connsiteX2-125" fmla="*/ 995267 w 1537078"/>
                <a:gd name="connsiteY2-126" fmla="*/ 1546064 h 1546064"/>
                <a:gd name="connsiteX3-127" fmla="*/ 1537078 w 1537078"/>
                <a:gd name="connsiteY3-128" fmla="*/ 1071941 h 1546064"/>
                <a:gd name="connsiteX4-129" fmla="*/ 506469 w 1537078"/>
                <a:gd name="connsiteY4-130" fmla="*/ 0 h 1546064"/>
                <a:gd name="connsiteX0-131" fmla="*/ 506469 w 1537078"/>
                <a:gd name="connsiteY0-132" fmla="*/ 0 h 1546064"/>
                <a:gd name="connsiteX1-133" fmla="*/ 0 w 1537078"/>
                <a:gd name="connsiteY1-134" fmla="*/ 434587 h 1546064"/>
                <a:gd name="connsiteX2-135" fmla="*/ 995267 w 1537078"/>
                <a:gd name="connsiteY2-136" fmla="*/ 1546064 h 1546064"/>
                <a:gd name="connsiteX3-137" fmla="*/ 1537078 w 1537078"/>
                <a:gd name="connsiteY3-138" fmla="*/ 1071941 h 1546064"/>
                <a:gd name="connsiteX4-139" fmla="*/ 506469 w 1537078"/>
                <a:gd name="connsiteY4-140" fmla="*/ 0 h 1546064"/>
                <a:gd name="connsiteX0-141" fmla="*/ 506469 w 1537078"/>
                <a:gd name="connsiteY0-142" fmla="*/ 0 h 1546064"/>
                <a:gd name="connsiteX1-143" fmla="*/ 0 w 1537078"/>
                <a:gd name="connsiteY1-144" fmla="*/ 434587 h 1546064"/>
                <a:gd name="connsiteX2-145" fmla="*/ 995267 w 1537078"/>
                <a:gd name="connsiteY2-146" fmla="*/ 1546064 h 1546064"/>
                <a:gd name="connsiteX3-147" fmla="*/ 1537078 w 1537078"/>
                <a:gd name="connsiteY3-148" fmla="*/ 1071941 h 1546064"/>
                <a:gd name="connsiteX4-149" fmla="*/ 506469 w 1537078"/>
                <a:gd name="connsiteY4-150" fmla="*/ 0 h 1546064"/>
                <a:gd name="connsiteX0-151" fmla="*/ 506469 w 1537078"/>
                <a:gd name="connsiteY0-152" fmla="*/ 0 h 1546064"/>
                <a:gd name="connsiteX1-153" fmla="*/ 0 w 1537078"/>
                <a:gd name="connsiteY1-154" fmla="*/ 434587 h 1546064"/>
                <a:gd name="connsiteX2-155" fmla="*/ 995267 w 1537078"/>
                <a:gd name="connsiteY2-156" fmla="*/ 1546064 h 1546064"/>
                <a:gd name="connsiteX3-157" fmla="*/ 1537078 w 1537078"/>
                <a:gd name="connsiteY3-158" fmla="*/ 1071941 h 1546064"/>
                <a:gd name="connsiteX4-159" fmla="*/ 506469 w 1537078"/>
                <a:gd name="connsiteY4-160" fmla="*/ 0 h 1546064"/>
                <a:gd name="connsiteX0-161" fmla="*/ 493590 w 1537078"/>
                <a:gd name="connsiteY0-162" fmla="*/ 0 h 1552503"/>
                <a:gd name="connsiteX1-163" fmla="*/ 0 w 1537078"/>
                <a:gd name="connsiteY1-164" fmla="*/ 441026 h 1552503"/>
                <a:gd name="connsiteX2-165" fmla="*/ 995267 w 1537078"/>
                <a:gd name="connsiteY2-166" fmla="*/ 1552503 h 1552503"/>
                <a:gd name="connsiteX3-167" fmla="*/ 1537078 w 1537078"/>
                <a:gd name="connsiteY3-168" fmla="*/ 1078380 h 1552503"/>
                <a:gd name="connsiteX4-169" fmla="*/ 493590 w 1537078"/>
                <a:gd name="connsiteY4-170" fmla="*/ 0 h 1552503"/>
                <a:gd name="connsiteX0-171" fmla="*/ 512908 w 1537078"/>
                <a:gd name="connsiteY0-172" fmla="*/ 0 h 1565382"/>
                <a:gd name="connsiteX1-173" fmla="*/ 0 w 1537078"/>
                <a:gd name="connsiteY1-174" fmla="*/ 453905 h 1565382"/>
                <a:gd name="connsiteX2-175" fmla="*/ 995267 w 1537078"/>
                <a:gd name="connsiteY2-176" fmla="*/ 1565382 h 1565382"/>
                <a:gd name="connsiteX3-177" fmla="*/ 1537078 w 1537078"/>
                <a:gd name="connsiteY3-178" fmla="*/ 1091259 h 1565382"/>
                <a:gd name="connsiteX4-179" fmla="*/ 512908 w 1537078"/>
                <a:gd name="connsiteY4-180" fmla="*/ 0 h 1565382"/>
                <a:gd name="connsiteX0-181" fmla="*/ 512908 w 1537078"/>
                <a:gd name="connsiteY0-182" fmla="*/ 0 h 1565382"/>
                <a:gd name="connsiteX1-183" fmla="*/ 0 w 1537078"/>
                <a:gd name="connsiteY1-184" fmla="*/ 453905 h 1565382"/>
                <a:gd name="connsiteX2-185" fmla="*/ 995267 w 1537078"/>
                <a:gd name="connsiteY2-186" fmla="*/ 1565382 h 1565382"/>
                <a:gd name="connsiteX3-187" fmla="*/ 1537078 w 1537078"/>
                <a:gd name="connsiteY3-188" fmla="*/ 1091259 h 1565382"/>
                <a:gd name="connsiteX4-189" fmla="*/ 512908 w 1537078"/>
                <a:gd name="connsiteY4-190" fmla="*/ 0 h 1565382"/>
                <a:gd name="connsiteX0-191" fmla="*/ 439388 w 1537078"/>
                <a:gd name="connsiteY0-192" fmla="*/ 0 h 1505647"/>
                <a:gd name="connsiteX1-193" fmla="*/ 0 w 1537078"/>
                <a:gd name="connsiteY1-194" fmla="*/ 394170 h 1505647"/>
                <a:gd name="connsiteX2-195" fmla="*/ 995267 w 1537078"/>
                <a:gd name="connsiteY2-196" fmla="*/ 1505647 h 1505647"/>
                <a:gd name="connsiteX3-197" fmla="*/ 1537078 w 1537078"/>
                <a:gd name="connsiteY3-198" fmla="*/ 1031524 h 1505647"/>
                <a:gd name="connsiteX4-199" fmla="*/ 439388 w 1537078"/>
                <a:gd name="connsiteY4-200" fmla="*/ 0 h 1505647"/>
                <a:gd name="connsiteX0-201" fmla="*/ 439388 w 1537078"/>
                <a:gd name="connsiteY0-202" fmla="*/ 0 h 1505647"/>
                <a:gd name="connsiteX1-203" fmla="*/ 0 w 1537078"/>
                <a:gd name="connsiteY1-204" fmla="*/ 394170 h 1505647"/>
                <a:gd name="connsiteX2-205" fmla="*/ 995267 w 1537078"/>
                <a:gd name="connsiteY2-206" fmla="*/ 1505647 h 1505647"/>
                <a:gd name="connsiteX3-207" fmla="*/ 1537078 w 1537078"/>
                <a:gd name="connsiteY3-208" fmla="*/ 1031524 h 1505647"/>
                <a:gd name="connsiteX4-209" fmla="*/ 439388 w 1537078"/>
                <a:gd name="connsiteY4-210" fmla="*/ 0 h 1505647"/>
                <a:gd name="connsiteX0-211" fmla="*/ 439388 w 1440584"/>
                <a:gd name="connsiteY0-212" fmla="*/ 0 h 1505647"/>
                <a:gd name="connsiteX1-213" fmla="*/ 0 w 1440584"/>
                <a:gd name="connsiteY1-214" fmla="*/ 394170 h 1505647"/>
                <a:gd name="connsiteX2-215" fmla="*/ 995267 w 1440584"/>
                <a:gd name="connsiteY2-216" fmla="*/ 1505647 h 1505647"/>
                <a:gd name="connsiteX3-217" fmla="*/ 1440584 w 1440584"/>
                <a:gd name="connsiteY3-218" fmla="*/ 1095854 h 1505647"/>
                <a:gd name="connsiteX4-219" fmla="*/ 439388 w 1440584"/>
                <a:gd name="connsiteY4-220" fmla="*/ 0 h 1505647"/>
                <a:gd name="connsiteX0-221" fmla="*/ 439388 w 1440584"/>
                <a:gd name="connsiteY0-222" fmla="*/ 0 h 1505647"/>
                <a:gd name="connsiteX1-223" fmla="*/ 0 w 1440584"/>
                <a:gd name="connsiteY1-224" fmla="*/ 394170 h 1505647"/>
                <a:gd name="connsiteX2-225" fmla="*/ 995267 w 1440584"/>
                <a:gd name="connsiteY2-226" fmla="*/ 1505647 h 1505647"/>
                <a:gd name="connsiteX3-227" fmla="*/ 1440584 w 1440584"/>
                <a:gd name="connsiteY3-228" fmla="*/ 1095854 h 1505647"/>
                <a:gd name="connsiteX4-229" fmla="*/ 439388 w 1440584"/>
                <a:gd name="connsiteY4-230" fmla="*/ 0 h 1505647"/>
                <a:gd name="connsiteX0-231" fmla="*/ 439388 w 1440584"/>
                <a:gd name="connsiteY0-232" fmla="*/ 0 h 1505647"/>
                <a:gd name="connsiteX1-233" fmla="*/ 0 w 1440584"/>
                <a:gd name="connsiteY1-234" fmla="*/ 394170 h 1505647"/>
                <a:gd name="connsiteX2-235" fmla="*/ 995267 w 1440584"/>
                <a:gd name="connsiteY2-236" fmla="*/ 1505647 h 1505647"/>
                <a:gd name="connsiteX3-237" fmla="*/ 1440584 w 1440584"/>
                <a:gd name="connsiteY3-238" fmla="*/ 1095854 h 1505647"/>
                <a:gd name="connsiteX4-239" fmla="*/ 439388 w 1440584"/>
                <a:gd name="connsiteY4-240" fmla="*/ 0 h 15056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40584" h="1505647">
                  <a:moveTo>
                    <a:pt x="439388" y="0"/>
                  </a:moveTo>
                  <a:cubicBezTo>
                    <a:pt x="310108" y="104380"/>
                    <a:pt x="162384" y="229990"/>
                    <a:pt x="0" y="394170"/>
                  </a:cubicBezTo>
                  <a:lnTo>
                    <a:pt x="995267" y="1505647"/>
                  </a:lnTo>
                  <a:cubicBezTo>
                    <a:pt x="1098408" y="1367607"/>
                    <a:pt x="1238152" y="1233510"/>
                    <a:pt x="1440584" y="1095854"/>
                  </a:cubicBezTo>
                  <a:cubicBezTo>
                    <a:pt x="1097662" y="735164"/>
                    <a:pt x="773120" y="365285"/>
                    <a:pt x="4393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31" name="文本框 24"/>
            <p:cNvSpPr txBox="1">
              <a:spLocks noChangeArrowheads="1"/>
            </p:cNvSpPr>
            <p:nvPr/>
          </p:nvSpPr>
          <p:spPr bwMode="auto">
            <a:xfrm rot="2887718">
              <a:off x="1629960" y="3568757"/>
              <a:ext cx="1098635" cy="36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地面吸收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060039" y="2749924"/>
            <a:ext cx="588776" cy="1844094"/>
            <a:chOff x="2534683" y="2749706"/>
            <a:chExt cx="589593" cy="1844591"/>
          </a:xfrm>
        </p:grpSpPr>
        <p:sp>
          <p:nvSpPr>
            <p:cNvPr id="19" name="任意多边形 18"/>
            <p:cNvSpPr/>
            <p:nvPr/>
          </p:nvSpPr>
          <p:spPr>
            <a:xfrm>
              <a:off x="2534683" y="2749706"/>
              <a:ext cx="589593" cy="1844591"/>
            </a:xfrm>
            <a:custGeom>
              <a:avLst/>
              <a:gdLst>
                <a:gd name="connsiteX0" fmla="*/ 0 w 903768"/>
                <a:gd name="connsiteY0" fmla="*/ 2200940 h 2200940"/>
                <a:gd name="connsiteX1" fmla="*/ 446568 w 903768"/>
                <a:gd name="connsiteY1" fmla="*/ 1807535 h 2200940"/>
                <a:gd name="connsiteX2" fmla="*/ 903768 w 903768"/>
                <a:gd name="connsiteY2" fmla="*/ 0 h 2200940"/>
                <a:gd name="connsiteX3" fmla="*/ 191386 w 903768"/>
                <a:gd name="connsiteY3" fmla="*/ 265814 h 2200940"/>
                <a:gd name="connsiteX4" fmla="*/ 0 w 903768"/>
                <a:gd name="connsiteY4" fmla="*/ 2200940 h 2200940"/>
                <a:gd name="connsiteX0-1" fmla="*/ 0 w 903768"/>
                <a:gd name="connsiteY0-2" fmla="*/ 2200940 h 2200940"/>
                <a:gd name="connsiteX1-3" fmla="*/ 446568 w 903768"/>
                <a:gd name="connsiteY1-4" fmla="*/ 1807535 h 2200940"/>
                <a:gd name="connsiteX2-5" fmla="*/ 903768 w 903768"/>
                <a:gd name="connsiteY2-6" fmla="*/ 0 h 2200940"/>
                <a:gd name="connsiteX3-7" fmla="*/ 191386 w 903768"/>
                <a:gd name="connsiteY3-8" fmla="*/ 265814 h 2200940"/>
                <a:gd name="connsiteX4-9" fmla="*/ 0 w 903768"/>
                <a:gd name="connsiteY4-10" fmla="*/ 2200940 h 2200940"/>
                <a:gd name="connsiteX0-11" fmla="*/ 0 w 903768"/>
                <a:gd name="connsiteY0-12" fmla="*/ 2200940 h 2200940"/>
                <a:gd name="connsiteX1-13" fmla="*/ 446568 w 903768"/>
                <a:gd name="connsiteY1-14" fmla="*/ 1807535 h 2200940"/>
                <a:gd name="connsiteX2-15" fmla="*/ 903768 w 903768"/>
                <a:gd name="connsiteY2-16" fmla="*/ 0 h 2200940"/>
                <a:gd name="connsiteX3-17" fmla="*/ 191386 w 903768"/>
                <a:gd name="connsiteY3-18" fmla="*/ 265814 h 2200940"/>
                <a:gd name="connsiteX4-19" fmla="*/ 0 w 903768"/>
                <a:gd name="connsiteY4-20" fmla="*/ 2200940 h 2200940"/>
                <a:gd name="connsiteX0-21" fmla="*/ 0 w 903768"/>
                <a:gd name="connsiteY0-22" fmla="*/ 2200940 h 2200940"/>
                <a:gd name="connsiteX1-23" fmla="*/ 446568 w 903768"/>
                <a:gd name="connsiteY1-24" fmla="*/ 1807535 h 2200940"/>
                <a:gd name="connsiteX2-25" fmla="*/ 903768 w 903768"/>
                <a:gd name="connsiteY2-26" fmla="*/ 0 h 2200940"/>
                <a:gd name="connsiteX3-27" fmla="*/ 191386 w 903768"/>
                <a:gd name="connsiteY3-28" fmla="*/ 265814 h 2200940"/>
                <a:gd name="connsiteX4-29" fmla="*/ 0 w 903768"/>
                <a:gd name="connsiteY4-30" fmla="*/ 2200940 h 2200940"/>
                <a:gd name="connsiteX0-31" fmla="*/ 0 w 602111"/>
                <a:gd name="connsiteY0-32" fmla="*/ 2122383 h 2122383"/>
                <a:gd name="connsiteX1-33" fmla="*/ 446568 w 602111"/>
                <a:gd name="connsiteY1-34" fmla="*/ 1728978 h 2122383"/>
                <a:gd name="connsiteX2-35" fmla="*/ 602111 w 602111"/>
                <a:gd name="connsiteY2-36" fmla="*/ 0 h 2122383"/>
                <a:gd name="connsiteX3-37" fmla="*/ 191386 w 602111"/>
                <a:gd name="connsiteY3-38" fmla="*/ 187257 h 2122383"/>
                <a:gd name="connsiteX4-39" fmla="*/ 0 w 602111"/>
                <a:gd name="connsiteY4-40" fmla="*/ 2122383 h 2122383"/>
                <a:gd name="connsiteX0-41" fmla="*/ 0 w 602111"/>
                <a:gd name="connsiteY0-42" fmla="*/ 2122383 h 2122383"/>
                <a:gd name="connsiteX1-43" fmla="*/ 446568 w 602111"/>
                <a:gd name="connsiteY1-44" fmla="*/ 1728978 h 2122383"/>
                <a:gd name="connsiteX2-45" fmla="*/ 602111 w 602111"/>
                <a:gd name="connsiteY2-46" fmla="*/ 0 h 2122383"/>
                <a:gd name="connsiteX3-47" fmla="*/ 191386 w 602111"/>
                <a:gd name="connsiteY3-48" fmla="*/ 187257 h 2122383"/>
                <a:gd name="connsiteX4-49" fmla="*/ 0 w 602111"/>
                <a:gd name="connsiteY4-50" fmla="*/ 2122383 h 2122383"/>
                <a:gd name="connsiteX0-51" fmla="*/ 0 w 602111"/>
                <a:gd name="connsiteY0-52" fmla="*/ 2122383 h 2122383"/>
                <a:gd name="connsiteX1-53" fmla="*/ 446568 w 602111"/>
                <a:gd name="connsiteY1-54" fmla="*/ 1728978 h 2122383"/>
                <a:gd name="connsiteX2-55" fmla="*/ 602111 w 602111"/>
                <a:gd name="connsiteY2-56" fmla="*/ 0 h 2122383"/>
                <a:gd name="connsiteX3-57" fmla="*/ 191386 w 602111"/>
                <a:gd name="connsiteY3-58" fmla="*/ 187257 h 2122383"/>
                <a:gd name="connsiteX4-59" fmla="*/ 0 w 602111"/>
                <a:gd name="connsiteY4-60" fmla="*/ 2122383 h 2122383"/>
                <a:gd name="connsiteX0-61" fmla="*/ 0 w 612743"/>
                <a:gd name="connsiteY0-62" fmla="*/ 2122383 h 2122383"/>
                <a:gd name="connsiteX1-63" fmla="*/ 446568 w 612743"/>
                <a:gd name="connsiteY1-64" fmla="*/ 1728978 h 2122383"/>
                <a:gd name="connsiteX2-65" fmla="*/ 612743 w 612743"/>
                <a:gd name="connsiteY2-66" fmla="*/ 0 h 2122383"/>
                <a:gd name="connsiteX3-67" fmla="*/ 191386 w 612743"/>
                <a:gd name="connsiteY3-68" fmla="*/ 187257 h 2122383"/>
                <a:gd name="connsiteX4-69" fmla="*/ 0 w 612743"/>
                <a:gd name="connsiteY4-70" fmla="*/ 2122383 h 2122383"/>
                <a:gd name="connsiteX0-71" fmla="*/ 0 w 562586"/>
                <a:gd name="connsiteY0-72" fmla="*/ 1940700 h 1940700"/>
                <a:gd name="connsiteX1-73" fmla="*/ 446568 w 562586"/>
                <a:gd name="connsiteY1-74" fmla="*/ 1547295 h 1940700"/>
                <a:gd name="connsiteX2-75" fmla="*/ 562586 w 562586"/>
                <a:gd name="connsiteY2-76" fmla="*/ 327603 h 1940700"/>
                <a:gd name="connsiteX3-77" fmla="*/ 191386 w 562586"/>
                <a:gd name="connsiteY3-78" fmla="*/ 5574 h 1940700"/>
                <a:gd name="connsiteX4-79" fmla="*/ 0 w 562586"/>
                <a:gd name="connsiteY4-80" fmla="*/ 1940700 h 1940700"/>
                <a:gd name="connsiteX0-81" fmla="*/ 0 w 562586"/>
                <a:gd name="connsiteY0-82" fmla="*/ 1663824 h 1663824"/>
                <a:gd name="connsiteX1-83" fmla="*/ 446568 w 562586"/>
                <a:gd name="connsiteY1-84" fmla="*/ 1270419 h 1663824"/>
                <a:gd name="connsiteX2-85" fmla="*/ 562586 w 562586"/>
                <a:gd name="connsiteY2-86" fmla="*/ 50727 h 1663824"/>
                <a:gd name="connsiteX3-87" fmla="*/ 156661 w 562586"/>
                <a:gd name="connsiteY3-88" fmla="*/ 14207 h 1663824"/>
                <a:gd name="connsiteX4-89" fmla="*/ 0 w 562586"/>
                <a:gd name="connsiteY4-90" fmla="*/ 1663824 h 1663824"/>
                <a:gd name="connsiteX0-91" fmla="*/ 0 w 574160"/>
                <a:gd name="connsiteY0-92" fmla="*/ 1775143 h 1775143"/>
                <a:gd name="connsiteX1-93" fmla="*/ 446568 w 574160"/>
                <a:gd name="connsiteY1-94" fmla="*/ 1381738 h 1775143"/>
                <a:gd name="connsiteX2-95" fmla="*/ 574160 w 574160"/>
                <a:gd name="connsiteY2-96" fmla="*/ 0 h 1775143"/>
                <a:gd name="connsiteX3-97" fmla="*/ 156661 w 574160"/>
                <a:gd name="connsiteY3-98" fmla="*/ 125526 h 1775143"/>
                <a:gd name="connsiteX4-99" fmla="*/ 0 w 574160"/>
                <a:gd name="connsiteY4-100" fmla="*/ 1775143 h 1775143"/>
                <a:gd name="connsiteX0-101" fmla="*/ 0 w 574160"/>
                <a:gd name="connsiteY0-102" fmla="*/ 1775143 h 1775143"/>
                <a:gd name="connsiteX1-103" fmla="*/ 446568 w 574160"/>
                <a:gd name="connsiteY1-104" fmla="*/ 1381738 h 1775143"/>
                <a:gd name="connsiteX2-105" fmla="*/ 574160 w 574160"/>
                <a:gd name="connsiteY2-106" fmla="*/ 0 h 1775143"/>
                <a:gd name="connsiteX3-107" fmla="*/ 160519 w 574160"/>
                <a:gd name="connsiteY3-108" fmla="*/ 167967 h 1775143"/>
                <a:gd name="connsiteX4-109" fmla="*/ 0 w 574160"/>
                <a:gd name="connsiteY4-110" fmla="*/ 1775143 h 1775143"/>
                <a:gd name="connsiteX0-111" fmla="*/ 0 w 589593"/>
                <a:gd name="connsiteY0-112" fmla="*/ 1844591 h 1844591"/>
                <a:gd name="connsiteX1-113" fmla="*/ 446568 w 589593"/>
                <a:gd name="connsiteY1-114" fmla="*/ 1451186 h 1844591"/>
                <a:gd name="connsiteX2-115" fmla="*/ 589593 w 589593"/>
                <a:gd name="connsiteY2-116" fmla="*/ 0 h 1844591"/>
                <a:gd name="connsiteX3-117" fmla="*/ 160519 w 589593"/>
                <a:gd name="connsiteY3-118" fmla="*/ 237415 h 1844591"/>
                <a:gd name="connsiteX4-119" fmla="*/ 0 w 589593"/>
                <a:gd name="connsiteY4-120" fmla="*/ 1844591 h 1844591"/>
                <a:gd name="connsiteX0-121" fmla="*/ 0 w 589593"/>
                <a:gd name="connsiteY0-122" fmla="*/ 1844591 h 1844591"/>
                <a:gd name="connsiteX1-123" fmla="*/ 446568 w 589593"/>
                <a:gd name="connsiteY1-124" fmla="*/ 1451186 h 1844591"/>
                <a:gd name="connsiteX2-125" fmla="*/ 589593 w 589593"/>
                <a:gd name="connsiteY2-126" fmla="*/ 0 h 1844591"/>
                <a:gd name="connsiteX3-127" fmla="*/ 160519 w 589593"/>
                <a:gd name="connsiteY3-128" fmla="*/ 237415 h 1844591"/>
                <a:gd name="connsiteX4-129" fmla="*/ 0 w 589593"/>
                <a:gd name="connsiteY4-130" fmla="*/ 1844591 h 18445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89593" h="1844591">
                  <a:moveTo>
                    <a:pt x="0" y="1844591"/>
                  </a:moveTo>
                  <a:cubicBezTo>
                    <a:pt x="73442" y="1751163"/>
                    <a:pt x="272574" y="1538329"/>
                    <a:pt x="446568" y="1451186"/>
                  </a:cubicBezTo>
                  <a:cubicBezTo>
                    <a:pt x="501960" y="874860"/>
                    <a:pt x="534201" y="576326"/>
                    <a:pt x="589593" y="0"/>
                  </a:cubicBezTo>
                  <a:cubicBezTo>
                    <a:pt x="467840" y="87717"/>
                    <a:pt x="253435" y="178138"/>
                    <a:pt x="160519" y="237415"/>
                  </a:cubicBezTo>
                  <a:lnTo>
                    <a:pt x="0" y="1844591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FF">
                    <a:alpha val="69804"/>
                  </a:srgbClr>
                </a:gs>
                <a:gs pos="100000">
                  <a:srgbClr val="00FFFF">
                    <a:alpha val="3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29" name="文本框 25"/>
            <p:cNvSpPr txBox="1">
              <a:spLocks noChangeArrowheads="1"/>
            </p:cNvSpPr>
            <p:nvPr/>
          </p:nvSpPr>
          <p:spPr bwMode="auto">
            <a:xfrm rot="327829">
              <a:off x="2648209" y="3020734"/>
              <a:ext cx="460378" cy="100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地面辐射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215565" y="1607284"/>
            <a:ext cx="973873" cy="1610805"/>
            <a:chOff x="2690271" y="1606260"/>
            <a:chExt cx="975076" cy="1611154"/>
          </a:xfrm>
        </p:grpSpPr>
        <p:sp>
          <p:nvSpPr>
            <p:cNvPr id="20" name="任意多边形 19"/>
            <p:cNvSpPr/>
            <p:nvPr/>
          </p:nvSpPr>
          <p:spPr>
            <a:xfrm rot="317496">
              <a:off x="2690271" y="1718897"/>
              <a:ext cx="242527" cy="1498517"/>
            </a:xfrm>
            <a:custGeom>
              <a:avLst/>
              <a:gdLst>
                <a:gd name="connsiteX0" fmla="*/ 290648 w 578031"/>
                <a:gd name="connsiteY0" fmla="*/ 0 h 1591638"/>
                <a:gd name="connsiteX1" fmla="*/ 578031 w 578031"/>
                <a:gd name="connsiteY1" fmla="*/ 241663 h 1591638"/>
                <a:gd name="connsiteX2" fmla="*/ 408033 w 578031"/>
                <a:gd name="connsiteY2" fmla="*/ 289685 h 1591638"/>
                <a:gd name="connsiteX3" fmla="*/ 359228 w 578031"/>
                <a:gd name="connsiteY3" fmla="*/ 1454478 h 1591638"/>
                <a:gd name="connsiteX4" fmla="*/ 166551 w 578031"/>
                <a:gd name="connsiteY4" fmla="*/ 1591638 h 1591638"/>
                <a:gd name="connsiteX5" fmla="*/ 183390 w 578031"/>
                <a:gd name="connsiteY5" fmla="*/ 649276 h 1591638"/>
                <a:gd name="connsiteX6" fmla="*/ 186072 w 578031"/>
                <a:gd name="connsiteY6" fmla="*/ 352386 h 1591638"/>
                <a:gd name="connsiteX7" fmla="*/ 0 w 578031"/>
                <a:gd name="connsiteY7" fmla="*/ 404949 h 1591638"/>
                <a:gd name="connsiteX0-1" fmla="*/ 290648 w 578031"/>
                <a:gd name="connsiteY0-2" fmla="*/ 0 h 1642183"/>
                <a:gd name="connsiteX1-3" fmla="*/ 578031 w 578031"/>
                <a:gd name="connsiteY1-4" fmla="*/ 241663 h 1642183"/>
                <a:gd name="connsiteX2-5" fmla="*/ 408033 w 578031"/>
                <a:gd name="connsiteY2-6" fmla="*/ 289685 h 1642183"/>
                <a:gd name="connsiteX3-7" fmla="*/ 359228 w 578031"/>
                <a:gd name="connsiteY3-8" fmla="*/ 1454478 h 1642183"/>
                <a:gd name="connsiteX4-9" fmla="*/ 97626 w 578031"/>
                <a:gd name="connsiteY4-10" fmla="*/ 1642183 h 1642183"/>
                <a:gd name="connsiteX5-11" fmla="*/ 183390 w 578031"/>
                <a:gd name="connsiteY5-12" fmla="*/ 649276 h 1642183"/>
                <a:gd name="connsiteX6-13" fmla="*/ 186072 w 578031"/>
                <a:gd name="connsiteY6-14" fmla="*/ 352386 h 1642183"/>
                <a:gd name="connsiteX7-15" fmla="*/ 0 w 578031"/>
                <a:gd name="connsiteY7-16" fmla="*/ 404949 h 1642183"/>
                <a:gd name="connsiteX8" fmla="*/ 290648 w 578031"/>
                <a:gd name="connsiteY8" fmla="*/ 0 h 1642183"/>
                <a:gd name="connsiteX0-17" fmla="*/ 290648 w 578031"/>
                <a:gd name="connsiteY0-18" fmla="*/ 0 h 1655968"/>
                <a:gd name="connsiteX1-19" fmla="*/ 578031 w 578031"/>
                <a:gd name="connsiteY1-20" fmla="*/ 241663 h 1655968"/>
                <a:gd name="connsiteX2-21" fmla="*/ 408033 w 578031"/>
                <a:gd name="connsiteY2-22" fmla="*/ 289685 h 1655968"/>
                <a:gd name="connsiteX3-23" fmla="*/ 359228 w 578031"/>
                <a:gd name="connsiteY3-24" fmla="*/ 1454478 h 1655968"/>
                <a:gd name="connsiteX4-25" fmla="*/ 111411 w 578031"/>
                <a:gd name="connsiteY4-26" fmla="*/ 1655968 h 1655968"/>
                <a:gd name="connsiteX5-27" fmla="*/ 183390 w 578031"/>
                <a:gd name="connsiteY5-28" fmla="*/ 649276 h 1655968"/>
                <a:gd name="connsiteX6-29" fmla="*/ 186072 w 578031"/>
                <a:gd name="connsiteY6-30" fmla="*/ 352386 h 1655968"/>
                <a:gd name="connsiteX7-31" fmla="*/ 0 w 578031"/>
                <a:gd name="connsiteY7-32" fmla="*/ 404949 h 1655968"/>
                <a:gd name="connsiteX8-33" fmla="*/ 290648 w 578031"/>
                <a:gd name="connsiteY8-34" fmla="*/ 0 h 1655968"/>
                <a:gd name="connsiteX0-35" fmla="*/ 290648 w 578031"/>
                <a:gd name="connsiteY0-36" fmla="*/ 0 h 1655968"/>
                <a:gd name="connsiteX1-37" fmla="*/ 578031 w 578031"/>
                <a:gd name="connsiteY1-38" fmla="*/ 241663 h 1655968"/>
                <a:gd name="connsiteX2-39" fmla="*/ 408033 w 578031"/>
                <a:gd name="connsiteY2-40" fmla="*/ 289685 h 1655968"/>
                <a:gd name="connsiteX3-41" fmla="*/ 359228 w 578031"/>
                <a:gd name="connsiteY3-42" fmla="*/ 1454478 h 1655968"/>
                <a:gd name="connsiteX4-43" fmla="*/ 111411 w 578031"/>
                <a:gd name="connsiteY4-44" fmla="*/ 1655968 h 1655968"/>
                <a:gd name="connsiteX5-45" fmla="*/ 183390 w 578031"/>
                <a:gd name="connsiteY5-46" fmla="*/ 649276 h 1655968"/>
                <a:gd name="connsiteX6-47" fmla="*/ 163097 w 578031"/>
                <a:gd name="connsiteY6-48" fmla="*/ 361576 h 1655968"/>
                <a:gd name="connsiteX7-49" fmla="*/ 0 w 578031"/>
                <a:gd name="connsiteY7-50" fmla="*/ 404949 h 1655968"/>
                <a:gd name="connsiteX8-51" fmla="*/ 290648 w 578031"/>
                <a:gd name="connsiteY8-52" fmla="*/ 0 h 1655968"/>
                <a:gd name="connsiteX0-53" fmla="*/ 290648 w 578031"/>
                <a:gd name="connsiteY0-54" fmla="*/ 0 h 1655968"/>
                <a:gd name="connsiteX1-55" fmla="*/ 578031 w 578031"/>
                <a:gd name="connsiteY1-56" fmla="*/ 241663 h 1655968"/>
                <a:gd name="connsiteX2-57" fmla="*/ 408033 w 578031"/>
                <a:gd name="connsiteY2-58" fmla="*/ 289685 h 1655968"/>
                <a:gd name="connsiteX3-59" fmla="*/ 359228 w 578031"/>
                <a:gd name="connsiteY3-60" fmla="*/ 1454478 h 1655968"/>
                <a:gd name="connsiteX4-61" fmla="*/ 111411 w 578031"/>
                <a:gd name="connsiteY4-62" fmla="*/ 1655968 h 1655968"/>
                <a:gd name="connsiteX5-63" fmla="*/ 163097 w 578031"/>
                <a:gd name="connsiteY5-64" fmla="*/ 361576 h 1655968"/>
                <a:gd name="connsiteX6-65" fmla="*/ 0 w 578031"/>
                <a:gd name="connsiteY6-66" fmla="*/ 404949 h 1655968"/>
                <a:gd name="connsiteX7-67" fmla="*/ 290648 w 578031"/>
                <a:gd name="connsiteY7-68" fmla="*/ 0 h 1655968"/>
                <a:gd name="connsiteX0-69" fmla="*/ 290648 w 578031"/>
                <a:gd name="connsiteY0-70" fmla="*/ 0 h 1655968"/>
                <a:gd name="connsiteX1-71" fmla="*/ 578031 w 578031"/>
                <a:gd name="connsiteY1-72" fmla="*/ 241663 h 1655968"/>
                <a:gd name="connsiteX2-73" fmla="*/ 408033 w 578031"/>
                <a:gd name="connsiteY2-74" fmla="*/ 289685 h 1655968"/>
                <a:gd name="connsiteX3-75" fmla="*/ 359228 w 578031"/>
                <a:gd name="connsiteY3-76" fmla="*/ 1454478 h 1655968"/>
                <a:gd name="connsiteX4-77" fmla="*/ 111411 w 578031"/>
                <a:gd name="connsiteY4-78" fmla="*/ 1655968 h 1655968"/>
                <a:gd name="connsiteX5-79" fmla="*/ 135527 w 578031"/>
                <a:gd name="connsiteY5-80" fmla="*/ 375361 h 1655968"/>
                <a:gd name="connsiteX6-81" fmla="*/ 0 w 578031"/>
                <a:gd name="connsiteY6-82" fmla="*/ 404949 h 1655968"/>
                <a:gd name="connsiteX7-83" fmla="*/ 290648 w 578031"/>
                <a:gd name="connsiteY7-84" fmla="*/ 0 h 1655968"/>
                <a:gd name="connsiteX0-85" fmla="*/ 290648 w 578031"/>
                <a:gd name="connsiteY0-86" fmla="*/ 0 h 1655968"/>
                <a:gd name="connsiteX1-87" fmla="*/ 578031 w 578031"/>
                <a:gd name="connsiteY1-88" fmla="*/ 241663 h 1655968"/>
                <a:gd name="connsiteX2-89" fmla="*/ 408033 w 578031"/>
                <a:gd name="connsiteY2-90" fmla="*/ 289685 h 1655968"/>
                <a:gd name="connsiteX3-91" fmla="*/ 359228 w 578031"/>
                <a:gd name="connsiteY3-92" fmla="*/ 1454478 h 1655968"/>
                <a:gd name="connsiteX4-93" fmla="*/ 111411 w 578031"/>
                <a:gd name="connsiteY4-94" fmla="*/ 1655968 h 1655968"/>
                <a:gd name="connsiteX5-95" fmla="*/ 135527 w 578031"/>
                <a:gd name="connsiteY5-96" fmla="*/ 375361 h 1655968"/>
                <a:gd name="connsiteX6-97" fmla="*/ 0 w 578031"/>
                <a:gd name="connsiteY6-98" fmla="*/ 404949 h 1655968"/>
                <a:gd name="connsiteX7-99" fmla="*/ 290648 w 578031"/>
                <a:gd name="connsiteY7-100" fmla="*/ 0 h 1655968"/>
                <a:gd name="connsiteX0-101" fmla="*/ 290648 w 578031"/>
                <a:gd name="connsiteY0-102" fmla="*/ 0 h 1655968"/>
                <a:gd name="connsiteX1-103" fmla="*/ 578031 w 578031"/>
                <a:gd name="connsiteY1-104" fmla="*/ 241663 h 1655968"/>
                <a:gd name="connsiteX2-105" fmla="*/ 408033 w 578031"/>
                <a:gd name="connsiteY2-106" fmla="*/ 289685 h 1655968"/>
                <a:gd name="connsiteX3-107" fmla="*/ 359228 w 578031"/>
                <a:gd name="connsiteY3-108" fmla="*/ 1454478 h 1655968"/>
                <a:gd name="connsiteX4-109" fmla="*/ 111411 w 578031"/>
                <a:gd name="connsiteY4-110" fmla="*/ 1655968 h 1655968"/>
                <a:gd name="connsiteX5-111" fmla="*/ 158502 w 578031"/>
                <a:gd name="connsiteY5-112" fmla="*/ 361576 h 1655968"/>
                <a:gd name="connsiteX6-113" fmla="*/ 0 w 578031"/>
                <a:gd name="connsiteY6-114" fmla="*/ 404949 h 1655968"/>
                <a:gd name="connsiteX7-115" fmla="*/ 290648 w 578031"/>
                <a:gd name="connsiteY7-116" fmla="*/ 0 h 1655968"/>
                <a:gd name="connsiteX0-117" fmla="*/ 333261 w 620644"/>
                <a:gd name="connsiteY0-118" fmla="*/ 0 h 1655968"/>
                <a:gd name="connsiteX1-119" fmla="*/ 620644 w 620644"/>
                <a:gd name="connsiteY1-120" fmla="*/ 241663 h 1655968"/>
                <a:gd name="connsiteX2-121" fmla="*/ 450646 w 620644"/>
                <a:gd name="connsiteY2-122" fmla="*/ 289685 h 1655968"/>
                <a:gd name="connsiteX3-123" fmla="*/ 401841 w 620644"/>
                <a:gd name="connsiteY3-124" fmla="*/ 1454478 h 1655968"/>
                <a:gd name="connsiteX4-125" fmla="*/ 154024 w 620644"/>
                <a:gd name="connsiteY4-126" fmla="*/ 1655968 h 1655968"/>
                <a:gd name="connsiteX5-127" fmla="*/ 201115 w 620644"/>
                <a:gd name="connsiteY5-128" fmla="*/ 361576 h 1655968"/>
                <a:gd name="connsiteX6-129" fmla="*/ 1 w 620644"/>
                <a:gd name="connsiteY6-130" fmla="*/ 372757 h 1655968"/>
                <a:gd name="connsiteX7-131" fmla="*/ 333261 w 620644"/>
                <a:gd name="connsiteY7-132" fmla="*/ 0 h 1655968"/>
                <a:gd name="connsiteX0-133" fmla="*/ 333261 w 620644"/>
                <a:gd name="connsiteY0-134" fmla="*/ 0 h 1655968"/>
                <a:gd name="connsiteX1-135" fmla="*/ 620644 w 620644"/>
                <a:gd name="connsiteY1-136" fmla="*/ 241663 h 1655968"/>
                <a:gd name="connsiteX2-137" fmla="*/ 457326 w 620644"/>
                <a:gd name="connsiteY2-138" fmla="*/ 345746 h 1655968"/>
                <a:gd name="connsiteX3-139" fmla="*/ 401841 w 620644"/>
                <a:gd name="connsiteY3-140" fmla="*/ 1454478 h 1655968"/>
                <a:gd name="connsiteX4-141" fmla="*/ 154024 w 620644"/>
                <a:gd name="connsiteY4-142" fmla="*/ 1655968 h 1655968"/>
                <a:gd name="connsiteX5-143" fmla="*/ 201115 w 620644"/>
                <a:gd name="connsiteY5-144" fmla="*/ 361576 h 1655968"/>
                <a:gd name="connsiteX6-145" fmla="*/ 1 w 620644"/>
                <a:gd name="connsiteY6-146" fmla="*/ 372757 h 1655968"/>
                <a:gd name="connsiteX7-147" fmla="*/ 333261 w 620644"/>
                <a:gd name="connsiteY7-148" fmla="*/ 0 h 1655968"/>
                <a:gd name="connsiteX0-149" fmla="*/ 333261 w 700954"/>
                <a:gd name="connsiteY0-150" fmla="*/ 0 h 1655968"/>
                <a:gd name="connsiteX1-151" fmla="*/ 700955 w 700954"/>
                <a:gd name="connsiteY1-152" fmla="*/ 325000 h 1655968"/>
                <a:gd name="connsiteX2-153" fmla="*/ 457326 w 700954"/>
                <a:gd name="connsiteY2-154" fmla="*/ 345746 h 1655968"/>
                <a:gd name="connsiteX3-155" fmla="*/ 401841 w 700954"/>
                <a:gd name="connsiteY3-156" fmla="*/ 1454478 h 1655968"/>
                <a:gd name="connsiteX4-157" fmla="*/ 154024 w 700954"/>
                <a:gd name="connsiteY4-158" fmla="*/ 1655968 h 1655968"/>
                <a:gd name="connsiteX5-159" fmla="*/ 201115 w 700954"/>
                <a:gd name="connsiteY5-160" fmla="*/ 361576 h 1655968"/>
                <a:gd name="connsiteX6-161" fmla="*/ 1 w 700954"/>
                <a:gd name="connsiteY6-162" fmla="*/ 372757 h 1655968"/>
                <a:gd name="connsiteX7-163" fmla="*/ 333261 w 700954"/>
                <a:gd name="connsiteY7-164" fmla="*/ 0 h 1655968"/>
                <a:gd name="connsiteX0-165" fmla="*/ 333261 w 700954"/>
                <a:gd name="connsiteY0-166" fmla="*/ 0 h 1498517"/>
                <a:gd name="connsiteX1-167" fmla="*/ 700955 w 700954"/>
                <a:gd name="connsiteY1-168" fmla="*/ 325000 h 1498517"/>
                <a:gd name="connsiteX2-169" fmla="*/ 457326 w 700954"/>
                <a:gd name="connsiteY2-170" fmla="*/ 345746 h 1498517"/>
                <a:gd name="connsiteX3-171" fmla="*/ 401841 w 700954"/>
                <a:gd name="connsiteY3-172" fmla="*/ 1454478 h 1498517"/>
                <a:gd name="connsiteX4-173" fmla="*/ 148189 w 700954"/>
                <a:gd name="connsiteY4-174" fmla="*/ 1498517 h 1498517"/>
                <a:gd name="connsiteX5-175" fmla="*/ 201115 w 700954"/>
                <a:gd name="connsiteY5-176" fmla="*/ 361576 h 1498517"/>
                <a:gd name="connsiteX6-177" fmla="*/ 1 w 700954"/>
                <a:gd name="connsiteY6-178" fmla="*/ 372757 h 1498517"/>
                <a:gd name="connsiteX7-179" fmla="*/ 333261 w 700954"/>
                <a:gd name="connsiteY7-180" fmla="*/ 0 h 14985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00954" h="1498517">
                  <a:moveTo>
                    <a:pt x="333261" y="0"/>
                  </a:moveTo>
                  <a:lnTo>
                    <a:pt x="700955" y="325000"/>
                  </a:lnTo>
                  <a:lnTo>
                    <a:pt x="457326" y="345746"/>
                  </a:lnTo>
                  <a:lnTo>
                    <a:pt x="401841" y="1454478"/>
                  </a:lnTo>
                  <a:lnTo>
                    <a:pt x="148189" y="1498517"/>
                  </a:lnTo>
                  <a:lnTo>
                    <a:pt x="201115" y="361576"/>
                  </a:lnTo>
                  <a:lnTo>
                    <a:pt x="1" y="372757"/>
                  </a:lnTo>
                  <a:lnTo>
                    <a:pt x="333261" y="0"/>
                  </a:lnTo>
                  <a:close/>
                </a:path>
              </a:pathLst>
            </a:custGeom>
            <a:gradFill flip="none" rotWithShape="1">
              <a:gsLst>
                <a:gs pos="2000">
                  <a:srgbClr val="00FFFF">
                    <a:alpha val="0"/>
                  </a:srgbClr>
                </a:gs>
                <a:gs pos="41000">
                  <a:srgbClr val="00FF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25" name="文本框 26"/>
            <p:cNvSpPr txBox="1">
              <a:spLocks noChangeArrowheads="1"/>
            </p:cNvSpPr>
            <p:nvPr/>
          </p:nvSpPr>
          <p:spPr bwMode="auto">
            <a:xfrm>
              <a:off x="3021933" y="1606260"/>
              <a:ext cx="643414" cy="36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逸出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7032317" y="1392087"/>
            <a:ext cx="2421581" cy="1609217"/>
            <a:chOff x="2690271" y="1606260"/>
            <a:chExt cx="2422582" cy="1611154"/>
          </a:xfrm>
        </p:grpSpPr>
        <p:sp>
          <p:nvSpPr>
            <p:cNvPr id="63" name="任意多边形 62"/>
            <p:cNvSpPr/>
            <p:nvPr/>
          </p:nvSpPr>
          <p:spPr>
            <a:xfrm rot="21282504" flipH="1">
              <a:off x="2690271" y="1718897"/>
              <a:ext cx="242527" cy="1498517"/>
            </a:xfrm>
            <a:custGeom>
              <a:avLst/>
              <a:gdLst>
                <a:gd name="connsiteX0" fmla="*/ 290648 w 578031"/>
                <a:gd name="connsiteY0" fmla="*/ 0 h 1591638"/>
                <a:gd name="connsiteX1" fmla="*/ 578031 w 578031"/>
                <a:gd name="connsiteY1" fmla="*/ 241663 h 1591638"/>
                <a:gd name="connsiteX2" fmla="*/ 408033 w 578031"/>
                <a:gd name="connsiteY2" fmla="*/ 289685 h 1591638"/>
                <a:gd name="connsiteX3" fmla="*/ 359228 w 578031"/>
                <a:gd name="connsiteY3" fmla="*/ 1454478 h 1591638"/>
                <a:gd name="connsiteX4" fmla="*/ 166551 w 578031"/>
                <a:gd name="connsiteY4" fmla="*/ 1591638 h 1591638"/>
                <a:gd name="connsiteX5" fmla="*/ 183390 w 578031"/>
                <a:gd name="connsiteY5" fmla="*/ 649276 h 1591638"/>
                <a:gd name="connsiteX6" fmla="*/ 186072 w 578031"/>
                <a:gd name="connsiteY6" fmla="*/ 352386 h 1591638"/>
                <a:gd name="connsiteX7" fmla="*/ 0 w 578031"/>
                <a:gd name="connsiteY7" fmla="*/ 404949 h 1591638"/>
                <a:gd name="connsiteX0-1" fmla="*/ 290648 w 578031"/>
                <a:gd name="connsiteY0-2" fmla="*/ 0 h 1642183"/>
                <a:gd name="connsiteX1-3" fmla="*/ 578031 w 578031"/>
                <a:gd name="connsiteY1-4" fmla="*/ 241663 h 1642183"/>
                <a:gd name="connsiteX2-5" fmla="*/ 408033 w 578031"/>
                <a:gd name="connsiteY2-6" fmla="*/ 289685 h 1642183"/>
                <a:gd name="connsiteX3-7" fmla="*/ 359228 w 578031"/>
                <a:gd name="connsiteY3-8" fmla="*/ 1454478 h 1642183"/>
                <a:gd name="connsiteX4-9" fmla="*/ 97626 w 578031"/>
                <a:gd name="connsiteY4-10" fmla="*/ 1642183 h 1642183"/>
                <a:gd name="connsiteX5-11" fmla="*/ 183390 w 578031"/>
                <a:gd name="connsiteY5-12" fmla="*/ 649276 h 1642183"/>
                <a:gd name="connsiteX6-13" fmla="*/ 186072 w 578031"/>
                <a:gd name="connsiteY6-14" fmla="*/ 352386 h 1642183"/>
                <a:gd name="connsiteX7-15" fmla="*/ 0 w 578031"/>
                <a:gd name="connsiteY7-16" fmla="*/ 404949 h 1642183"/>
                <a:gd name="connsiteX8" fmla="*/ 290648 w 578031"/>
                <a:gd name="connsiteY8" fmla="*/ 0 h 1642183"/>
                <a:gd name="connsiteX0-17" fmla="*/ 290648 w 578031"/>
                <a:gd name="connsiteY0-18" fmla="*/ 0 h 1655968"/>
                <a:gd name="connsiteX1-19" fmla="*/ 578031 w 578031"/>
                <a:gd name="connsiteY1-20" fmla="*/ 241663 h 1655968"/>
                <a:gd name="connsiteX2-21" fmla="*/ 408033 w 578031"/>
                <a:gd name="connsiteY2-22" fmla="*/ 289685 h 1655968"/>
                <a:gd name="connsiteX3-23" fmla="*/ 359228 w 578031"/>
                <a:gd name="connsiteY3-24" fmla="*/ 1454478 h 1655968"/>
                <a:gd name="connsiteX4-25" fmla="*/ 111411 w 578031"/>
                <a:gd name="connsiteY4-26" fmla="*/ 1655968 h 1655968"/>
                <a:gd name="connsiteX5-27" fmla="*/ 183390 w 578031"/>
                <a:gd name="connsiteY5-28" fmla="*/ 649276 h 1655968"/>
                <a:gd name="connsiteX6-29" fmla="*/ 186072 w 578031"/>
                <a:gd name="connsiteY6-30" fmla="*/ 352386 h 1655968"/>
                <a:gd name="connsiteX7-31" fmla="*/ 0 w 578031"/>
                <a:gd name="connsiteY7-32" fmla="*/ 404949 h 1655968"/>
                <a:gd name="connsiteX8-33" fmla="*/ 290648 w 578031"/>
                <a:gd name="connsiteY8-34" fmla="*/ 0 h 1655968"/>
                <a:gd name="connsiteX0-35" fmla="*/ 290648 w 578031"/>
                <a:gd name="connsiteY0-36" fmla="*/ 0 h 1655968"/>
                <a:gd name="connsiteX1-37" fmla="*/ 578031 w 578031"/>
                <a:gd name="connsiteY1-38" fmla="*/ 241663 h 1655968"/>
                <a:gd name="connsiteX2-39" fmla="*/ 408033 w 578031"/>
                <a:gd name="connsiteY2-40" fmla="*/ 289685 h 1655968"/>
                <a:gd name="connsiteX3-41" fmla="*/ 359228 w 578031"/>
                <a:gd name="connsiteY3-42" fmla="*/ 1454478 h 1655968"/>
                <a:gd name="connsiteX4-43" fmla="*/ 111411 w 578031"/>
                <a:gd name="connsiteY4-44" fmla="*/ 1655968 h 1655968"/>
                <a:gd name="connsiteX5-45" fmla="*/ 183390 w 578031"/>
                <a:gd name="connsiteY5-46" fmla="*/ 649276 h 1655968"/>
                <a:gd name="connsiteX6-47" fmla="*/ 163097 w 578031"/>
                <a:gd name="connsiteY6-48" fmla="*/ 361576 h 1655968"/>
                <a:gd name="connsiteX7-49" fmla="*/ 0 w 578031"/>
                <a:gd name="connsiteY7-50" fmla="*/ 404949 h 1655968"/>
                <a:gd name="connsiteX8-51" fmla="*/ 290648 w 578031"/>
                <a:gd name="connsiteY8-52" fmla="*/ 0 h 1655968"/>
                <a:gd name="connsiteX0-53" fmla="*/ 290648 w 578031"/>
                <a:gd name="connsiteY0-54" fmla="*/ 0 h 1655968"/>
                <a:gd name="connsiteX1-55" fmla="*/ 578031 w 578031"/>
                <a:gd name="connsiteY1-56" fmla="*/ 241663 h 1655968"/>
                <a:gd name="connsiteX2-57" fmla="*/ 408033 w 578031"/>
                <a:gd name="connsiteY2-58" fmla="*/ 289685 h 1655968"/>
                <a:gd name="connsiteX3-59" fmla="*/ 359228 w 578031"/>
                <a:gd name="connsiteY3-60" fmla="*/ 1454478 h 1655968"/>
                <a:gd name="connsiteX4-61" fmla="*/ 111411 w 578031"/>
                <a:gd name="connsiteY4-62" fmla="*/ 1655968 h 1655968"/>
                <a:gd name="connsiteX5-63" fmla="*/ 163097 w 578031"/>
                <a:gd name="connsiteY5-64" fmla="*/ 361576 h 1655968"/>
                <a:gd name="connsiteX6-65" fmla="*/ 0 w 578031"/>
                <a:gd name="connsiteY6-66" fmla="*/ 404949 h 1655968"/>
                <a:gd name="connsiteX7-67" fmla="*/ 290648 w 578031"/>
                <a:gd name="connsiteY7-68" fmla="*/ 0 h 1655968"/>
                <a:gd name="connsiteX0-69" fmla="*/ 290648 w 578031"/>
                <a:gd name="connsiteY0-70" fmla="*/ 0 h 1655968"/>
                <a:gd name="connsiteX1-71" fmla="*/ 578031 w 578031"/>
                <a:gd name="connsiteY1-72" fmla="*/ 241663 h 1655968"/>
                <a:gd name="connsiteX2-73" fmla="*/ 408033 w 578031"/>
                <a:gd name="connsiteY2-74" fmla="*/ 289685 h 1655968"/>
                <a:gd name="connsiteX3-75" fmla="*/ 359228 w 578031"/>
                <a:gd name="connsiteY3-76" fmla="*/ 1454478 h 1655968"/>
                <a:gd name="connsiteX4-77" fmla="*/ 111411 w 578031"/>
                <a:gd name="connsiteY4-78" fmla="*/ 1655968 h 1655968"/>
                <a:gd name="connsiteX5-79" fmla="*/ 135527 w 578031"/>
                <a:gd name="connsiteY5-80" fmla="*/ 375361 h 1655968"/>
                <a:gd name="connsiteX6-81" fmla="*/ 0 w 578031"/>
                <a:gd name="connsiteY6-82" fmla="*/ 404949 h 1655968"/>
                <a:gd name="connsiteX7-83" fmla="*/ 290648 w 578031"/>
                <a:gd name="connsiteY7-84" fmla="*/ 0 h 1655968"/>
                <a:gd name="connsiteX0-85" fmla="*/ 290648 w 578031"/>
                <a:gd name="connsiteY0-86" fmla="*/ 0 h 1655968"/>
                <a:gd name="connsiteX1-87" fmla="*/ 578031 w 578031"/>
                <a:gd name="connsiteY1-88" fmla="*/ 241663 h 1655968"/>
                <a:gd name="connsiteX2-89" fmla="*/ 408033 w 578031"/>
                <a:gd name="connsiteY2-90" fmla="*/ 289685 h 1655968"/>
                <a:gd name="connsiteX3-91" fmla="*/ 359228 w 578031"/>
                <a:gd name="connsiteY3-92" fmla="*/ 1454478 h 1655968"/>
                <a:gd name="connsiteX4-93" fmla="*/ 111411 w 578031"/>
                <a:gd name="connsiteY4-94" fmla="*/ 1655968 h 1655968"/>
                <a:gd name="connsiteX5-95" fmla="*/ 135527 w 578031"/>
                <a:gd name="connsiteY5-96" fmla="*/ 375361 h 1655968"/>
                <a:gd name="connsiteX6-97" fmla="*/ 0 w 578031"/>
                <a:gd name="connsiteY6-98" fmla="*/ 404949 h 1655968"/>
                <a:gd name="connsiteX7-99" fmla="*/ 290648 w 578031"/>
                <a:gd name="connsiteY7-100" fmla="*/ 0 h 1655968"/>
                <a:gd name="connsiteX0-101" fmla="*/ 290648 w 578031"/>
                <a:gd name="connsiteY0-102" fmla="*/ 0 h 1655968"/>
                <a:gd name="connsiteX1-103" fmla="*/ 578031 w 578031"/>
                <a:gd name="connsiteY1-104" fmla="*/ 241663 h 1655968"/>
                <a:gd name="connsiteX2-105" fmla="*/ 408033 w 578031"/>
                <a:gd name="connsiteY2-106" fmla="*/ 289685 h 1655968"/>
                <a:gd name="connsiteX3-107" fmla="*/ 359228 w 578031"/>
                <a:gd name="connsiteY3-108" fmla="*/ 1454478 h 1655968"/>
                <a:gd name="connsiteX4-109" fmla="*/ 111411 w 578031"/>
                <a:gd name="connsiteY4-110" fmla="*/ 1655968 h 1655968"/>
                <a:gd name="connsiteX5-111" fmla="*/ 158502 w 578031"/>
                <a:gd name="connsiteY5-112" fmla="*/ 361576 h 1655968"/>
                <a:gd name="connsiteX6-113" fmla="*/ 0 w 578031"/>
                <a:gd name="connsiteY6-114" fmla="*/ 404949 h 1655968"/>
                <a:gd name="connsiteX7-115" fmla="*/ 290648 w 578031"/>
                <a:gd name="connsiteY7-116" fmla="*/ 0 h 1655968"/>
                <a:gd name="connsiteX0-117" fmla="*/ 333261 w 620644"/>
                <a:gd name="connsiteY0-118" fmla="*/ 0 h 1655968"/>
                <a:gd name="connsiteX1-119" fmla="*/ 620644 w 620644"/>
                <a:gd name="connsiteY1-120" fmla="*/ 241663 h 1655968"/>
                <a:gd name="connsiteX2-121" fmla="*/ 450646 w 620644"/>
                <a:gd name="connsiteY2-122" fmla="*/ 289685 h 1655968"/>
                <a:gd name="connsiteX3-123" fmla="*/ 401841 w 620644"/>
                <a:gd name="connsiteY3-124" fmla="*/ 1454478 h 1655968"/>
                <a:gd name="connsiteX4-125" fmla="*/ 154024 w 620644"/>
                <a:gd name="connsiteY4-126" fmla="*/ 1655968 h 1655968"/>
                <a:gd name="connsiteX5-127" fmla="*/ 201115 w 620644"/>
                <a:gd name="connsiteY5-128" fmla="*/ 361576 h 1655968"/>
                <a:gd name="connsiteX6-129" fmla="*/ 1 w 620644"/>
                <a:gd name="connsiteY6-130" fmla="*/ 372757 h 1655968"/>
                <a:gd name="connsiteX7-131" fmla="*/ 333261 w 620644"/>
                <a:gd name="connsiteY7-132" fmla="*/ 0 h 1655968"/>
                <a:gd name="connsiteX0-133" fmla="*/ 333261 w 620644"/>
                <a:gd name="connsiteY0-134" fmla="*/ 0 h 1655968"/>
                <a:gd name="connsiteX1-135" fmla="*/ 620644 w 620644"/>
                <a:gd name="connsiteY1-136" fmla="*/ 241663 h 1655968"/>
                <a:gd name="connsiteX2-137" fmla="*/ 457326 w 620644"/>
                <a:gd name="connsiteY2-138" fmla="*/ 345746 h 1655968"/>
                <a:gd name="connsiteX3-139" fmla="*/ 401841 w 620644"/>
                <a:gd name="connsiteY3-140" fmla="*/ 1454478 h 1655968"/>
                <a:gd name="connsiteX4-141" fmla="*/ 154024 w 620644"/>
                <a:gd name="connsiteY4-142" fmla="*/ 1655968 h 1655968"/>
                <a:gd name="connsiteX5-143" fmla="*/ 201115 w 620644"/>
                <a:gd name="connsiteY5-144" fmla="*/ 361576 h 1655968"/>
                <a:gd name="connsiteX6-145" fmla="*/ 1 w 620644"/>
                <a:gd name="connsiteY6-146" fmla="*/ 372757 h 1655968"/>
                <a:gd name="connsiteX7-147" fmla="*/ 333261 w 620644"/>
                <a:gd name="connsiteY7-148" fmla="*/ 0 h 1655968"/>
                <a:gd name="connsiteX0-149" fmla="*/ 333261 w 700954"/>
                <a:gd name="connsiteY0-150" fmla="*/ 0 h 1655968"/>
                <a:gd name="connsiteX1-151" fmla="*/ 700955 w 700954"/>
                <a:gd name="connsiteY1-152" fmla="*/ 325000 h 1655968"/>
                <a:gd name="connsiteX2-153" fmla="*/ 457326 w 700954"/>
                <a:gd name="connsiteY2-154" fmla="*/ 345746 h 1655968"/>
                <a:gd name="connsiteX3-155" fmla="*/ 401841 w 700954"/>
                <a:gd name="connsiteY3-156" fmla="*/ 1454478 h 1655968"/>
                <a:gd name="connsiteX4-157" fmla="*/ 154024 w 700954"/>
                <a:gd name="connsiteY4-158" fmla="*/ 1655968 h 1655968"/>
                <a:gd name="connsiteX5-159" fmla="*/ 201115 w 700954"/>
                <a:gd name="connsiteY5-160" fmla="*/ 361576 h 1655968"/>
                <a:gd name="connsiteX6-161" fmla="*/ 1 w 700954"/>
                <a:gd name="connsiteY6-162" fmla="*/ 372757 h 1655968"/>
                <a:gd name="connsiteX7-163" fmla="*/ 333261 w 700954"/>
                <a:gd name="connsiteY7-164" fmla="*/ 0 h 1655968"/>
                <a:gd name="connsiteX0-165" fmla="*/ 333261 w 700954"/>
                <a:gd name="connsiteY0-166" fmla="*/ 0 h 1498517"/>
                <a:gd name="connsiteX1-167" fmla="*/ 700955 w 700954"/>
                <a:gd name="connsiteY1-168" fmla="*/ 325000 h 1498517"/>
                <a:gd name="connsiteX2-169" fmla="*/ 457326 w 700954"/>
                <a:gd name="connsiteY2-170" fmla="*/ 345746 h 1498517"/>
                <a:gd name="connsiteX3-171" fmla="*/ 401841 w 700954"/>
                <a:gd name="connsiteY3-172" fmla="*/ 1454478 h 1498517"/>
                <a:gd name="connsiteX4-173" fmla="*/ 148189 w 700954"/>
                <a:gd name="connsiteY4-174" fmla="*/ 1498517 h 1498517"/>
                <a:gd name="connsiteX5-175" fmla="*/ 201115 w 700954"/>
                <a:gd name="connsiteY5-176" fmla="*/ 361576 h 1498517"/>
                <a:gd name="connsiteX6-177" fmla="*/ 1 w 700954"/>
                <a:gd name="connsiteY6-178" fmla="*/ 372757 h 1498517"/>
                <a:gd name="connsiteX7-179" fmla="*/ 333261 w 700954"/>
                <a:gd name="connsiteY7-180" fmla="*/ 0 h 14985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00954" h="1498517">
                  <a:moveTo>
                    <a:pt x="333261" y="0"/>
                  </a:moveTo>
                  <a:lnTo>
                    <a:pt x="700955" y="325000"/>
                  </a:lnTo>
                  <a:lnTo>
                    <a:pt x="457326" y="345746"/>
                  </a:lnTo>
                  <a:lnTo>
                    <a:pt x="401841" y="1454478"/>
                  </a:lnTo>
                  <a:lnTo>
                    <a:pt x="148189" y="1498517"/>
                  </a:lnTo>
                  <a:lnTo>
                    <a:pt x="201115" y="361576"/>
                  </a:lnTo>
                  <a:lnTo>
                    <a:pt x="1" y="372757"/>
                  </a:lnTo>
                  <a:lnTo>
                    <a:pt x="333261" y="0"/>
                  </a:lnTo>
                  <a:close/>
                </a:path>
              </a:pathLst>
            </a:custGeom>
            <a:gradFill flip="none" rotWithShape="1">
              <a:gsLst>
                <a:gs pos="2000">
                  <a:srgbClr val="00FFFF">
                    <a:alpha val="0"/>
                  </a:srgbClr>
                </a:gs>
                <a:gs pos="41000">
                  <a:srgbClr val="00FF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21" name="文本框 63"/>
            <p:cNvSpPr txBox="1">
              <a:spLocks noChangeArrowheads="1"/>
            </p:cNvSpPr>
            <p:nvPr/>
          </p:nvSpPr>
          <p:spPr bwMode="auto">
            <a:xfrm>
              <a:off x="2783981" y="1606260"/>
              <a:ext cx="2328872" cy="95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逸出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（大气辐射）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 rot="3462478">
            <a:off x="7487825" y="2267188"/>
            <a:ext cx="2141947" cy="2978785"/>
            <a:chOff x="3471769" y="537154"/>
            <a:chExt cx="2142215" cy="2980745"/>
          </a:xfrm>
        </p:grpSpPr>
        <p:sp>
          <p:nvSpPr>
            <p:cNvPr id="66" name="任意多边形 65"/>
            <p:cNvSpPr/>
            <p:nvPr/>
          </p:nvSpPr>
          <p:spPr>
            <a:xfrm rot="17839224" flipV="1">
              <a:off x="3670014" y="2497224"/>
              <a:ext cx="578048" cy="974539"/>
            </a:xfrm>
            <a:custGeom>
              <a:avLst/>
              <a:gdLst>
                <a:gd name="connsiteX0" fmla="*/ 290648 w 578031"/>
                <a:gd name="connsiteY0" fmla="*/ 0 h 1591638"/>
                <a:gd name="connsiteX1" fmla="*/ 578031 w 578031"/>
                <a:gd name="connsiteY1" fmla="*/ 241663 h 1591638"/>
                <a:gd name="connsiteX2" fmla="*/ 408033 w 578031"/>
                <a:gd name="connsiteY2" fmla="*/ 289685 h 1591638"/>
                <a:gd name="connsiteX3" fmla="*/ 359228 w 578031"/>
                <a:gd name="connsiteY3" fmla="*/ 1454478 h 1591638"/>
                <a:gd name="connsiteX4" fmla="*/ 166551 w 578031"/>
                <a:gd name="connsiteY4" fmla="*/ 1591638 h 1591638"/>
                <a:gd name="connsiteX5" fmla="*/ 183390 w 578031"/>
                <a:gd name="connsiteY5" fmla="*/ 649276 h 1591638"/>
                <a:gd name="connsiteX6" fmla="*/ 186072 w 578031"/>
                <a:gd name="connsiteY6" fmla="*/ 352386 h 1591638"/>
                <a:gd name="connsiteX7" fmla="*/ 0 w 578031"/>
                <a:gd name="connsiteY7" fmla="*/ 404949 h 1591638"/>
                <a:gd name="connsiteX0-1" fmla="*/ 290648 w 578031"/>
                <a:gd name="connsiteY0-2" fmla="*/ 0 h 1642183"/>
                <a:gd name="connsiteX1-3" fmla="*/ 578031 w 578031"/>
                <a:gd name="connsiteY1-4" fmla="*/ 241663 h 1642183"/>
                <a:gd name="connsiteX2-5" fmla="*/ 408033 w 578031"/>
                <a:gd name="connsiteY2-6" fmla="*/ 289685 h 1642183"/>
                <a:gd name="connsiteX3-7" fmla="*/ 359228 w 578031"/>
                <a:gd name="connsiteY3-8" fmla="*/ 1454478 h 1642183"/>
                <a:gd name="connsiteX4-9" fmla="*/ 97626 w 578031"/>
                <a:gd name="connsiteY4-10" fmla="*/ 1642183 h 1642183"/>
                <a:gd name="connsiteX5-11" fmla="*/ 183390 w 578031"/>
                <a:gd name="connsiteY5-12" fmla="*/ 649276 h 1642183"/>
                <a:gd name="connsiteX6-13" fmla="*/ 186072 w 578031"/>
                <a:gd name="connsiteY6-14" fmla="*/ 352386 h 1642183"/>
                <a:gd name="connsiteX7-15" fmla="*/ 0 w 578031"/>
                <a:gd name="connsiteY7-16" fmla="*/ 404949 h 1642183"/>
                <a:gd name="connsiteX8" fmla="*/ 290648 w 578031"/>
                <a:gd name="connsiteY8" fmla="*/ 0 h 1642183"/>
                <a:gd name="connsiteX0-17" fmla="*/ 290648 w 578031"/>
                <a:gd name="connsiteY0-18" fmla="*/ 0 h 1655968"/>
                <a:gd name="connsiteX1-19" fmla="*/ 578031 w 578031"/>
                <a:gd name="connsiteY1-20" fmla="*/ 241663 h 1655968"/>
                <a:gd name="connsiteX2-21" fmla="*/ 408033 w 578031"/>
                <a:gd name="connsiteY2-22" fmla="*/ 289685 h 1655968"/>
                <a:gd name="connsiteX3-23" fmla="*/ 359228 w 578031"/>
                <a:gd name="connsiteY3-24" fmla="*/ 1454478 h 1655968"/>
                <a:gd name="connsiteX4-25" fmla="*/ 111411 w 578031"/>
                <a:gd name="connsiteY4-26" fmla="*/ 1655968 h 1655968"/>
                <a:gd name="connsiteX5-27" fmla="*/ 183390 w 578031"/>
                <a:gd name="connsiteY5-28" fmla="*/ 649276 h 1655968"/>
                <a:gd name="connsiteX6-29" fmla="*/ 186072 w 578031"/>
                <a:gd name="connsiteY6-30" fmla="*/ 352386 h 1655968"/>
                <a:gd name="connsiteX7-31" fmla="*/ 0 w 578031"/>
                <a:gd name="connsiteY7-32" fmla="*/ 404949 h 1655968"/>
                <a:gd name="connsiteX8-33" fmla="*/ 290648 w 578031"/>
                <a:gd name="connsiteY8-34" fmla="*/ 0 h 1655968"/>
                <a:gd name="connsiteX0-35" fmla="*/ 290648 w 578031"/>
                <a:gd name="connsiteY0-36" fmla="*/ 0 h 1655968"/>
                <a:gd name="connsiteX1-37" fmla="*/ 578031 w 578031"/>
                <a:gd name="connsiteY1-38" fmla="*/ 241663 h 1655968"/>
                <a:gd name="connsiteX2-39" fmla="*/ 408033 w 578031"/>
                <a:gd name="connsiteY2-40" fmla="*/ 289685 h 1655968"/>
                <a:gd name="connsiteX3-41" fmla="*/ 359228 w 578031"/>
                <a:gd name="connsiteY3-42" fmla="*/ 1454478 h 1655968"/>
                <a:gd name="connsiteX4-43" fmla="*/ 111411 w 578031"/>
                <a:gd name="connsiteY4-44" fmla="*/ 1655968 h 1655968"/>
                <a:gd name="connsiteX5-45" fmla="*/ 183390 w 578031"/>
                <a:gd name="connsiteY5-46" fmla="*/ 649276 h 1655968"/>
                <a:gd name="connsiteX6-47" fmla="*/ 163097 w 578031"/>
                <a:gd name="connsiteY6-48" fmla="*/ 361576 h 1655968"/>
                <a:gd name="connsiteX7-49" fmla="*/ 0 w 578031"/>
                <a:gd name="connsiteY7-50" fmla="*/ 404949 h 1655968"/>
                <a:gd name="connsiteX8-51" fmla="*/ 290648 w 578031"/>
                <a:gd name="connsiteY8-52" fmla="*/ 0 h 1655968"/>
                <a:gd name="connsiteX0-53" fmla="*/ 290648 w 578031"/>
                <a:gd name="connsiteY0-54" fmla="*/ 0 h 1655968"/>
                <a:gd name="connsiteX1-55" fmla="*/ 578031 w 578031"/>
                <a:gd name="connsiteY1-56" fmla="*/ 241663 h 1655968"/>
                <a:gd name="connsiteX2-57" fmla="*/ 408033 w 578031"/>
                <a:gd name="connsiteY2-58" fmla="*/ 289685 h 1655968"/>
                <a:gd name="connsiteX3-59" fmla="*/ 359228 w 578031"/>
                <a:gd name="connsiteY3-60" fmla="*/ 1454478 h 1655968"/>
                <a:gd name="connsiteX4-61" fmla="*/ 111411 w 578031"/>
                <a:gd name="connsiteY4-62" fmla="*/ 1655968 h 1655968"/>
                <a:gd name="connsiteX5-63" fmla="*/ 163097 w 578031"/>
                <a:gd name="connsiteY5-64" fmla="*/ 361576 h 1655968"/>
                <a:gd name="connsiteX6-65" fmla="*/ 0 w 578031"/>
                <a:gd name="connsiteY6-66" fmla="*/ 404949 h 1655968"/>
                <a:gd name="connsiteX7-67" fmla="*/ 290648 w 578031"/>
                <a:gd name="connsiteY7-68" fmla="*/ 0 h 1655968"/>
                <a:gd name="connsiteX0-69" fmla="*/ 290648 w 578031"/>
                <a:gd name="connsiteY0-70" fmla="*/ 0 h 1655968"/>
                <a:gd name="connsiteX1-71" fmla="*/ 578031 w 578031"/>
                <a:gd name="connsiteY1-72" fmla="*/ 241663 h 1655968"/>
                <a:gd name="connsiteX2-73" fmla="*/ 408033 w 578031"/>
                <a:gd name="connsiteY2-74" fmla="*/ 289685 h 1655968"/>
                <a:gd name="connsiteX3-75" fmla="*/ 359228 w 578031"/>
                <a:gd name="connsiteY3-76" fmla="*/ 1454478 h 1655968"/>
                <a:gd name="connsiteX4-77" fmla="*/ 111411 w 578031"/>
                <a:gd name="connsiteY4-78" fmla="*/ 1655968 h 1655968"/>
                <a:gd name="connsiteX5-79" fmla="*/ 135527 w 578031"/>
                <a:gd name="connsiteY5-80" fmla="*/ 375361 h 1655968"/>
                <a:gd name="connsiteX6-81" fmla="*/ 0 w 578031"/>
                <a:gd name="connsiteY6-82" fmla="*/ 404949 h 1655968"/>
                <a:gd name="connsiteX7-83" fmla="*/ 290648 w 578031"/>
                <a:gd name="connsiteY7-84" fmla="*/ 0 h 1655968"/>
                <a:gd name="connsiteX0-85" fmla="*/ 290648 w 578031"/>
                <a:gd name="connsiteY0-86" fmla="*/ 0 h 1655968"/>
                <a:gd name="connsiteX1-87" fmla="*/ 578031 w 578031"/>
                <a:gd name="connsiteY1-88" fmla="*/ 241663 h 1655968"/>
                <a:gd name="connsiteX2-89" fmla="*/ 408033 w 578031"/>
                <a:gd name="connsiteY2-90" fmla="*/ 289685 h 1655968"/>
                <a:gd name="connsiteX3-91" fmla="*/ 359228 w 578031"/>
                <a:gd name="connsiteY3-92" fmla="*/ 1454478 h 1655968"/>
                <a:gd name="connsiteX4-93" fmla="*/ 111411 w 578031"/>
                <a:gd name="connsiteY4-94" fmla="*/ 1655968 h 1655968"/>
                <a:gd name="connsiteX5-95" fmla="*/ 135527 w 578031"/>
                <a:gd name="connsiteY5-96" fmla="*/ 375361 h 1655968"/>
                <a:gd name="connsiteX6-97" fmla="*/ 0 w 578031"/>
                <a:gd name="connsiteY6-98" fmla="*/ 404949 h 1655968"/>
                <a:gd name="connsiteX7-99" fmla="*/ 290648 w 578031"/>
                <a:gd name="connsiteY7-100" fmla="*/ 0 h 1655968"/>
                <a:gd name="connsiteX0-101" fmla="*/ 290648 w 578031"/>
                <a:gd name="connsiteY0-102" fmla="*/ 0 h 1655968"/>
                <a:gd name="connsiteX1-103" fmla="*/ 578031 w 578031"/>
                <a:gd name="connsiteY1-104" fmla="*/ 241663 h 1655968"/>
                <a:gd name="connsiteX2-105" fmla="*/ 408033 w 578031"/>
                <a:gd name="connsiteY2-106" fmla="*/ 289685 h 1655968"/>
                <a:gd name="connsiteX3-107" fmla="*/ 359228 w 578031"/>
                <a:gd name="connsiteY3-108" fmla="*/ 1454478 h 1655968"/>
                <a:gd name="connsiteX4-109" fmla="*/ 111411 w 578031"/>
                <a:gd name="connsiteY4-110" fmla="*/ 1655968 h 1655968"/>
                <a:gd name="connsiteX5-111" fmla="*/ 158502 w 578031"/>
                <a:gd name="connsiteY5-112" fmla="*/ 361576 h 1655968"/>
                <a:gd name="connsiteX6-113" fmla="*/ 0 w 578031"/>
                <a:gd name="connsiteY6-114" fmla="*/ 404949 h 1655968"/>
                <a:gd name="connsiteX7-115" fmla="*/ 290648 w 578031"/>
                <a:gd name="connsiteY7-116" fmla="*/ 0 h 1655968"/>
                <a:gd name="connsiteX0-117" fmla="*/ 290648 w 578031"/>
                <a:gd name="connsiteY0-118" fmla="*/ 0 h 1671497"/>
                <a:gd name="connsiteX1-119" fmla="*/ 578031 w 578031"/>
                <a:gd name="connsiteY1-120" fmla="*/ 241663 h 1671497"/>
                <a:gd name="connsiteX2-121" fmla="*/ 408033 w 578031"/>
                <a:gd name="connsiteY2-122" fmla="*/ 289685 h 1671497"/>
                <a:gd name="connsiteX3-123" fmla="*/ 359228 w 578031"/>
                <a:gd name="connsiteY3-124" fmla="*/ 1454478 h 1671497"/>
                <a:gd name="connsiteX4-125" fmla="*/ 113144 w 578031"/>
                <a:gd name="connsiteY4-126" fmla="*/ 1671497 h 1671497"/>
                <a:gd name="connsiteX5-127" fmla="*/ 158502 w 578031"/>
                <a:gd name="connsiteY5-128" fmla="*/ 361576 h 1671497"/>
                <a:gd name="connsiteX6-129" fmla="*/ 0 w 578031"/>
                <a:gd name="connsiteY6-130" fmla="*/ 404949 h 1671497"/>
                <a:gd name="connsiteX7-131" fmla="*/ 290648 w 578031"/>
                <a:gd name="connsiteY7-132" fmla="*/ 0 h 1671497"/>
                <a:gd name="connsiteX0-133" fmla="*/ 290648 w 578031"/>
                <a:gd name="connsiteY0-134" fmla="*/ 0 h 1454478"/>
                <a:gd name="connsiteX1-135" fmla="*/ 578031 w 578031"/>
                <a:gd name="connsiteY1-136" fmla="*/ 241663 h 1454478"/>
                <a:gd name="connsiteX2-137" fmla="*/ 408033 w 578031"/>
                <a:gd name="connsiteY2-138" fmla="*/ 289685 h 1454478"/>
                <a:gd name="connsiteX3-139" fmla="*/ 359228 w 578031"/>
                <a:gd name="connsiteY3-140" fmla="*/ 1454478 h 1454478"/>
                <a:gd name="connsiteX4-141" fmla="*/ 135357 w 578031"/>
                <a:gd name="connsiteY4-142" fmla="*/ 974849 h 1454478"/>
                <a:gd name="connsiteX5-143" fmla="*/ 158502 w 578031"/>
                <a:gd name="connsiteY5-144" fmla="*/ 361576 h 1454478"/>
                <a:gd name="connsiteX6-145" fmla="*/ 0 w 578031"/>
                <a:gd name="connsiteY6-146" fmla="*/ 404949 h 1454478"/>
                <a:gd name="connsiteX7-147" fmla="*/ 290648 w 578031"/>
                <a:gd name="connsiteY7-148" fmla="*/ 0 h 1454478"/>
                <a:gd name="connsiteX0-149" fmla="*/ 290648 w 578031"/>
                <a:gd name="connsiteY0-150" fmla="*/ 0 h 974849"/>
                <a:gd name="connsiteX1-151" fmla="*/ 578031 w 578031"/>
                <a:gd name="connsiteY1-152" fmla="*/ 241663 h 974849"/>
                <a:gd name="connsiteX2-153" fmla="*/ 408033 w 578031"/>
                <a:gd name="connsiteY2-154" fmla="*/ 289685 h 974849"/>
                <a:gd name="connsiteX3-155" fmla="*/ 387503 w 578031"/>
                <a:gd name="connsiteY3-156" fmla="*/ 959736 h 974849"/>
                <a:gd name="connsiteX4-157" fmla="*/ 135357 w 578031"/>
                <a:gd name="connsiteY4-158" fmla="*/ 974849 h 974849"/>
                <a:gd name="connsiteX5-159" fmla="*/ 158502 w 578031"/>
                <a:gd name="connsiteY5-160" fmla="*/ 361576 h 974849"/>
                <a:gd name="connsiteX6-161" fmla="*/ 0 w 578031"/>
                <a:gd name="connsiteY6-162" fmla="*/ 404949 h 974849"/>
                <a:gd name="connsiteX7-163" fmla="*/ 290648 w 578031"/>
                <a:gd name="connsiteY7-164" fmla="*/ 0 h 974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78031" h="974849">
                  <a:moveTo>
                    <a:pt x="290648" y="0"/>
                  </a:moveTo>
                  <a:lnTo>
                    <a:pt x="578031" y="241663"/>
                  </a:lnTo>
                  <a:lnTo>
                    <a:pt x="408033" y="289685"/>
                  </a:lnTo>
                  <a:lnTo>
                    <a:pt x="387503" y="959736"/>
                  </a:lnTo>
                  <a:lnTo>
                    <a:pt x="135357" y="974849"/>
                  </a:lnTo>
                  <a:lnTo>
                    <a:pt x="158502" y="361576"/>
                  </a:lnTo>
                  <a:lnTo>
                    <a:pt x="0" y="404949"/>
                  </a:lnTo>
                  <a:lnTo>
                    <a:pt x="29064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FFF">
                    <a:alpha val="0"/>
                  </a:srgbClr>
                </a:gs>
                <a:gs pos="100000">
                  <a:srgbClr val="00FF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17" name="文本框 66"/>
            <p:cNvSpPr txBox="1">
              <a:spLocks noChangeArrowheads="1"/>
            </p:cNvSpPr>
            <p:nvPr/>
          </p:nvSpPr>
          <p:spPr bwMode="auto">
            <a:xfrm rot="-3462478">
              <a:off x="3677785" y="1581700"/>
              <a:ext cx="2980745" cy="89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返回地面量增加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（大气逆辐射增强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285065" y="2592149"/>
            <a:ext cx="2951480" cy="1522094"/>
            <a:chOff x="2805911" y="2246614"/>
            <a:chExt cx="2951451" cy="1521634"/>
          </a:xfrm>
        </p:grpSpPr>
        <p:sp>
          <p:nvSpPr>
            <p:cNvPr id="21" name="任意多边形 20"/>
            <p:cNvSpPr/>
            <p:nvPr/>
          </p:nvSpPr>
          <p:spPr>
            <a:xfrm rot="16594603" flipV="1">
              <a:off x="3352644" y="1699881"/>
              <a:ext cx="578031" cy="1671497"/>
            </a:xfrm>
            <a:custGeom>
              <a:avLst/>
              <a:gdLst>
                <a:gd name="connsiteX0" fmla="*/ 290648 w 578031"/>
                <a:gd name="connsiteY0" fmla="*/ 0 h 1591638"/>
                <a:gd name="connsiteX1" fmla="*/ 578031 w 578031"/>
                <a:gd name="connsiteY1" fmla="*/ 241663 h 1591638"/>
                <a:gd name="connsiteX2" fmla="*/ 408033 w 578031"/>
                <a:gd name="connsiteY2" fmla="*/ 289685 h 1591638"/>
                <a:gd name="connsiteX3" fmla="*/ 359228 w 578031"/>
                <a:gd name="connsiteY3" fmla="*/ 1454478 h 1591638"/>
                <a:gd name="connsiteX4" fmla="*/ 166551 w 578031"/>
                <a:gd name="connsiteY4" fmla="*/ 1591638 h 1591638"/>
                <a:gd name="connsiteX5" fmla="*/ 183390 w 578031"/>
                <a:gd name="connsiteY5" fmla="*/ 649276 h 1591638"/>
                <a:gd name="connsiteX6" fmla="*/ 186072 w 578031"/>
                <a:gd name="connsiteY6" fmla="*/ 352386 h 1591638"/>
                <a:gd name="connsiteX7" fmla="*/ 0 w 578031"/>
                <a:gd name="connsiteY7" fmla="*/ 404949 h 1591638"/>
                <a:gd name="connsiteX0-1" fmla="*/ 290648 w 578031"/>
                <a:gd name="connsiteY0-2" fmla="*/ 0 h 1642183"/>
                <a:gd name="connsiteX1-3" fmla="*/ 578031 w 578031"/>
                <a:gd name="connsiteY1-4" fmla="*/ 241663 h 1642183"/>
                <a:gd name="connsiteX2-5" fmla="*/ 408033 w 578031"/>
                <a:gd name="connsiteY2-6" fmla="*/ 289685 h 1642183"/>
                <a:gd name="connsiteX3-7" fmla="*/ 359228 w 578031"/>
                <a:gd name="connsiteY3-8" fmla="*/ 1454478 h 1642183"/>
                <a:gd name="connsiteX4-9" fmla="*/ 97626 w 578031"/>
                <a:gd name="connsiteY4-10" fmla="*/ 1642183 h 1642183"/>
                <a:gd name="connsiteX5-11" fmla="*/ 183390 w 578031"/>
                <a:gd name="connsiteY5-12" fmla="*/ 649276 h 1642183"/>
                <a:gd name="connsiteX6-13" fmla="*/ 186072 w 578031"/>
                <a:gd name="connsiteY6-14" fmla="*/ 352386 h 1642183"/>
                <a:gd name="connsiteX7-15" fmla="*/ 0 w 578031"/>
                <a:gd name="connsiteY7-16" fmla="*/ 404949 h 1642183"/>
                <a:gd name="connsiteX8" fmla="*/ 290648 w 578031"/>
                <a:gd name="connsiteY8" fmla="*/ 0 h 1642183"/>
                <a:gd name="connsiteX0-17" fmla="*/ 290648 w 578031"/>
                <a:gd name="connsiteY0-18" fmla="*/ 0 h 1655968"/>
                <a:gd name="connsiteX1-19" fmla="*/ 578031 w 578031"/>
                <a:gd name="connsiteY1-20" fmla="*/ 241663 h 1655968"/>
                <a:gd name="connsiteX2-21" fmla="*/ 408033 w 578031"/>
                <a:gd name="connsiteY2-22" fmla="*/ 289685 h 1655968"/>
                <a:gd name="connsiteX3-23" fmla="*/ 359228 w 578031"/>
                <a:gd name="connsiteY3-24" fmla="*/ 1454478 h 1655968"/>
                <a:gd name="connsiteX4-25" fmla="*/ 111411 w 578031"/>
                <a:gd name="connsiteY4-26" fmla="*/ 1655968 h 1655968"/>
                <a:gd name="connsiteX5-27" fmla="*/ 183390 w 578031"/>
                <a:gd name="connsiteY5-28" fmla="*/ 649276 h 1655968"/>
                <a:gd name="connsiteX6-29" fmla="*/ 186072 w 578031"/>
                <a:gd name="connsiteY6-30" fmla="*/ 352386 h 1655968"/>
                <a:gd name="connsiteX7-31" fmla="*/ 0 w 578031"/>
                <a:gd name="connsiteY7-32" fmla="*/ 404949 h 1655968"/>
                <a:gd name="connsiteX8-33" fmla="*/ 290648 w 578031"/>
                <a:gd name="connsiteY8-34" fmla="*/ 0 h 1655968"/>
                <a:gd name="connsiteX0-35" fmla="*/ 290648 w 578031"/>
                <a:gd name="connsiteY0-36" fmla="*/ 0 h 1655968"/>
                <a:gd name="connsiteX1-37" fmla="*/ 578031 w 578031"/>
                <a:gd name="connsiteY1-38" fmla="*/ 241663 h 1655968"/>
                <a:gd name="connsiteX2-39" fmla="*/ 408033 w 578031"/>
                <a:gd name="connsiteY2-40" fmla="*/ 289685 h 1655968"/>
                <a:gd name="connsiteX3-41" fmla="*/ 359228 w 578031"/>
                <a:gd name="connsiteY3-42" fmla="*/ 1454478 h 1655968"/>
                <a:gd name="connsiteX4-43" fmla="*/ 111411 w 578031"/>
                <a:gd name="connsiteY4-44" fmla="*/ 1655968 h 1655968"/>
                <a:gd name="connsiteX5-45" fmla="*/ 183390 w 578031"/>
                <a:gd name="connsiteY5-46" fmla="*/ 649276 h 1655968"/>
                <a:gd name="connsiteX6-47" fmla="*/ 163097 w 578031"/>
                <a:gd name="connsiteY6-48" fmla="*/ 361576 h 1655968"/>
                <a:gd name="connsiteX7-49" fmla="*/ 0 w 578031"/>
                <a:gd name="connsiteY7-50" fmla="*/ 404949 h 1655968"/>
                <a:gd name="connsiteX8-51" fmla="*/ 290648 w 578031"/>
                <a:gd name="connsiteY8-52" fmla="*/ 0 h 1655968"/>
                <a:gd name="connsiteX0-53" fmla="*/ 290648 w 578031"/>
                <a:gd name="connsiteY0-54" fmla="*/ 0 h 1655968"/>
                <a:gd name="connsiteX1-55" fmla="*/ 578031 w 578031"/>
                <a:gd name="connsiteY1-56" fmla="*/ 241663 h 1655968"/>
                <a:gd name="connsiteX2-57" fmla="*/ 408033 w 578031"/>
                <a:gd name="connsiteY2-58" fmla="*/ 289685 h 1655968"/>
                <a:gd name="connsiteX3-59" fmla="*/ 359228 w 578031"/>
                <a:gd name="connsiteY3-60" fmla="*/ 1454478 h 1655968"/>
                <a:gd name="connsiteX4-61" fmla="*/ 111411 w 578031"/>
                <a:gd name="connsiteY4-62" fmla="*/ 1655968 h 1655968"/>
                <a:gd name="connsiteX5-63" fmla="*/ 163097 w 578031"/>
                <a:gd name="connsiteY5-64" fmla="*/ 361576 h 1655968"/>
                <a:gd name="connsiteX6-65" fmla="*/ 0 w 578031"/>
                <a:gd name="connsiteY6-66" fmla="*/ 404949 h 1655968"/>
                <a:gd name="connsiteX7-67" fmla="*/ 290648 w 578031"/>
                <a:gd name="connsiteY7-68" fmla="*/ 0 h 1655968"/>
                <a:gd name="connsiteX0-69" fmla="*/ 290648 w 578031"/>
                <a:gd name="connsiteY0-70" fmla="*/ 0 h 1655968"/>
                <a:gd name="connsiteX1-71" fmla="*/ 578031 w 578031"/>
                <a:gd name="connsiteY1-72" fmla="*/ 241663 h 1655968"/>
                <a:gd name="connsiteX2-73" fmla="*/ 408033 w 578031"/>
                <a:gd name="connsiteY2-74" fmla="*/ 289685 h 1655968"/>
                <a:gd name="connsiteX3-75" fmla="*/ 359228 w 578031"/>
                <a:gd name="connsiteY3-76" fmla="*/ 1454478 h 1655968"/>
                <a:gd name="connsiteX4-77" fmla="*/ 111411 w 578031"/>
                <a:gd name="connsiteY4-78" fmla="*/ 1655968 h 1655968"/>
                <a:gd name="connsiteX5-79" fmla="*/ 135527 w 578031"/>
                <a:gd name="connsiteY5-80" fmla="*/ 375361 h 1655968"/>
                <a:gd name="connsiteX6-81" fmla="*/ 0 w 578031"/>
                <a:gd name="connsiteY6-82" fmla="*/ 404949 h 1655968"/>
                <a:gd name="connsiteX7-83" fmla="*/ 290648 w 578031"/>
                <a:gd name="connsiteY7-84" fmla="*/ 0 h 1655968"/>
                <a:gd name="connsiteX0-85" fmla="*/ 290648 w 578031"/>
                <a:gd name="connsiteY0-86" fmla="*/ 0 h 1655968"/>
                <a:gd name="connsiteX1-87" fmla="*/ 578031 w 578031"/>
                <a:gd name="connsiteY1-88" fmla="*/ 241663 h 1655968"/>
                <a:gd name="connsiteX2-89" fmla="*/ 408033 w 578031"/>
                <a:gd name="connsiteY2-90" fmla="*/ 289685 h 1655968"/>
                <a:gd name="connsiteX3-91" fmla="*/ 359228 w 578031"/>
                <a:gd name="connsiteY3-92" fmla="*/ 1454478 h 1655968"/>
                <a:gd name="connsiteX4-93" fmla="*/ 111411 w 578031"/>
                <a:gd name="connsiteY4-94" fmla="*/ 1655968 h 1655968"/>
                <a:gd name="connsiteX5-95" fmla="*/ 135527 w 578031"/>
                <a:gd name="connsiteY5-96" fmla="*/ 375361 h 1655968"/>
                <a:gd name="connsiteX6-97" fmla="*/ 0 w 578031"/>
                <a:gd name="connsiteY6-98" fmla="*/ 404949 h 1655968"/>
                <a:gd name="connsiteX7-99" fmla="*/ 290648 w 578031"/>
                <a:gd name="connsiteY7-100" fmla="*/ 0 h 1655968"/>
                <a:gd name="connsiteX0-101" fmla="*/ 290648 w 578031"/>
                <a:gd name="connsiteY0-102" fmla="*/ 0 h 1655968"/>
                <a:gd name="connsiteX1-103" fmla="*/ 578031 w 578031"/>
                <a:gd name="connsiteY1-104" fmla="*/ 241663 h 1655968"/>
                <a:gd name="connsiteX2-105" fmla="*/ 408033 w 578031"/>
                <a:gd name="connsiteY2-106" fmla="*/ 289685 h 1655968"/>
                <a:gd name="connsiteX3-107" fmla="*/ 359228 w 578031"/>
                <a:gd name="connsiteY3-108" fmla="*/ 1454478 h 1655968"/>
                <a:gd name="connsiteX4-109" fmla="*/ 111411 w 578031"/>
                <a:gd name="connsiteY4-110" fmla="*/ 1655968 h 1655968"/>
                <a:gd name="connsiteX5-111" fmla="*/ 158502 w 578031"/>
                <a:gd name="connsiteY5-112" fmla="*/ 361576 h 1655968"/>
                <a:gd name="connsiteX6-113" fmla="*/ 0 w 578031"/>
                <a:gd name="connsiteY6-114" fmla="*/ 404949 h 1655968"/>
                <a:gd name="connsiteX7-115" fmla="*/ 290648 w 578031"/>
                <a:gd name="connsiteY7-116" fmla="*/ 0 h 1655968"/>
                <a:gd name="connsiteX0-117" fmla="*/ 290648 w 578031"/>
                <a:gd name="connsiteY0-118" fmla="*/ 0 h 1671497"/>
                <a:gd name="connsiteX1-119" fmla="*/ 578031 w 578031"/>
                <a:gd name="connsiteY1-120" fmla="*/ 241663 h 1671497"/>
                <a:gd name="connsiteX2-121" fmla="*/ 408033 w 578031"/>
                <a:gd name="connsiteY2-122" fmla="*/ 289685 h 1671497"/>
                <a:gd name="connsiteX3-123" fmla="*/ 359228 w 578031"/>
                <a:gd name="connsiteY3-124" fmla="*/ 1454478 h 1671497"/>
                <a:gd name="connsiteX4-125" fmla="*/ 113144 w 578031"/>
                <a:gd name="connsiteY4-126" fmla="*/ 1671497 h 1671497"/>
                <a:gd name="connsiteX5-127" fmla="*/ 158502 w 578031"/>
                <a:gd name="connsiteY5-128" fmla="*/ 361576 h 1671497"/>
                <a:gd name="connsiteX6-129" fmla="*/ 0 w 578031"/>
                <a:gd name="connsiteY6-130" fmla="*/ 404949 h 1671497"/>
                <a:gd name="connsiteX7-131" fmla="*/ 290648 w 578031"/>
                <a:gd name="connsiteY7-132" fmla="*/ 0 h 1671497"/>
                <a:gd name="connsiteX0-133" fmla="*/ 290648 w 578031"/>
                <a:gd name="connsiteY0-134" fmla="*/ 0 h 1671497"/>
                <a:gd name="connsiteX1-135" fmla="*/ 578031 w 578031"/>
                <a:gd name="connsiteY1-136" fmla="*/ 241663 h 1671497"/>
                <a:gd name="connsiteX2-137" fmla="*/ 408033 w 578031"/>
                <a:gd name="connsiteY2-138" fmla="*/ 289685 h 1671497"/>
                <a:gd name="connsiteX3-139" fmla="*/ 382000 w 578031"/>
                <a:gd name="connsiteY3-140" fmla="*/ 1376625 h 1671497"/>
                <a:gd name="connsiteX4-141" fmla="*/ 113144 w 578031"/>
                <a:gd name="connsiteY4-142" fmla="*/ 1671497 h 1671497"/>
                <a:gd name="connsiteX5-143" fmla="*/ 158502 w 578031"/>
                <a:gd name="connsiteY5-144" fmla="*/ 361576 h 1671497"/>
                <a:gd name="connsiteX6-145" fmla="*/ 0 w 578031"/>
                <a:gd name="connsiteY6-146" fmla="*/ 404949 h 1671497"/>
                <a:gd name="connsiteX7-147" fmla="*/ 290648 w 578031"/>
                <a:gd name="connsiteY7-148" fmla="*/ 0 h 1671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78031" h="1671497">
                  <a:moveTo>
                    <a:pt x="290648" y="0"/>
                  </a:moveTo>
                  <a:lnTo>
                    <a:pt x="578031" y="241663"/>
                  </a:lnTo>
                  <a:lnTo>
                    <a:pt x="408033" y="289685"/>
                  </a:lnTo>
                  <a:lnTo>
                    <a:pt x="382000" y="1376625"/>
                  </a:lnTo>
                  <a:lnTo>
                    <a:pt x="113144" y="1671497"/>
                  </a:lnTo>
                  <a:lnTo>
                    <a:pt x="158502" y="361576"/>
                  </a:lnTo>
                  <a:lnTo>
                    <a:pt x="0" y="404949"/>
                  </a:lnTo>
                  <a:lnTo>
                    <a:pt x="290648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FF">
                    <a:alpha val="70000"/>
                  </a:srgbClr>
                </a:gs>
                <a:gs pos="100000">
                  <a:srgbClr val="00FF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215" name="文本框 27"/>
            <p:cNvSpPr txBox="1">
              <a:spLocks noChangeArrowheads="1"/>
            </p:cNvSpPr>
            <p:nvPr/>
          </p:nvSpPr>
          <p:spPr bwMode="auto">
            <a:xfrm>
              <a:off x="3896830" y="2682092"/>
              <a:ext cx="1860532" cy="10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大气强烈吸收地面辐射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PA-文本 AutoShape 3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5230495" y="692785"/>
            <a:ext cx="7063105" cy="6419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90000"/>
              </a:lnSpc>
            </a:pPr>
            <a:r>
              <a:rPr lang="zh-CN" altLang="en-US" sz="3200" b="1" spc="3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大气的受热过程和</a:t>
            </a:r>
            <a:r>
              <a:rPr lang="zh-CN" altLang="en-US" sz="3200" b="1" spc="3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大气的保温作用</a:t>
            </a:r>
            <a:endParaRPr lang="zh-CN" altLang="en-US" sz="3200" b="1" spc="30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云形 21"/>
          <p:cNvSpPr/>
          <p:nvPr/>
        </p:nvSpPr>
        <p:spPr>
          <a:xfrm>
            <a:off x="7176135" y="2853055"/>
            <a:ext cx="1275080" cy="728345"/>
          </a:xfrm>
          <a:prstGeom prst="cloud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ym typeface="+mn-ea"/>
              </a:rPr>
              <a:t>CO</a:t>
            </a:r>
            <a:r>
              <a:rPr lang="en-US" altLang="zh-CN" sz="2800" b="1" baseline="-25000">
                <a:sym typeface="+mn-ea"/>
              </a:rPr>
              <a:t>2</a:t>
            </a:r>
            <a:endParaRPr lang="en-US" altLang="zh-CN" sz="2800" b="1" baseline="-25000">
              <a:sym typeface="+mn-ea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6346190" y="2320925"/>
            <a:ext cx="1125855" cy="784225"/>
          </a:xfrm>
          <a:prstGeom prst="cloud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CO</a:t>
            </a:r>
            <a:r>
              <a:rPr lang="en-US" altLang="zh-CN" sz="2400" b="1" baseline="-25000"/>
              <a:t>2</a:t>
            </a:r>
            <a:endParaRPr lang="en-US" altLang="zh-CN" sz="2400" b="1" baseline="-25000"/>
          </a:p>
        </p:txBody>
      </p:sp>
      <p:sp>
        <p:nvSpPr>
          <p:cNvPr id="17" name="上箭头 16"/>
          <p:cNvSpPr/>
          <p:nvPr/>
        </p:nvSpPr>
        <p:spPr>
          <a:xfrm rot="660000">
            <a:off x="9264015" y="1438275"/>
            <a:ext cx="720090" cy="2005965"/>
          </a:xfrm>
          <a:prstGeom prst="upArrow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1775" y="5876925"/>
            <a:ext cx="11960225" cy="5708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大气中温室气体含量偏高，强烈吸收地面辐射，大气逆辐射增强，形成温室效应。</a:t>
            </a:r>
            <a:endParaRPr lang="zh-CN" altLang="en-US" sz="2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-96520" y="71755"/>
            <a:ext cx="12245975" cy="530860"/>
          </a:xfrm>
          <a:solidFill>
            <a:schemeClr val="bg1"/>
          </a:solidFill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）温室气体的存在如何形成温室效应，导致气温异常升高？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bldLvl="0" animBg="1"/>
      <p:bldP spid="17" grpId="1" animBg="1"/>
      <p:bldP spid="8" grpId="0" animBg="1"/>
      <p:bldP spid="8" grpId="1" animBg="1"/>
    </p:bldLst>
  </p:timing>
</p:sld>
</file>

<file path=ppt/tags/tag1.xml><?xml version="1.0" encoding="utf-8"?>
<p:tagLst xmlns:p="http://schemas.openxmlformats.org/presentationml/2006/main">
  <p:tag name="AS_UNIQUEID" val="3233"/>
</p:tagLst>
</file>

<file path=ppt/tags/tag10.xml><?xml version="1.0" encoding="utf-8"?>
<p:tagLst xmlns:p="http://schemas.openxmlformats.org/presentationml/2006/main">
  <p:tag name="AS_UNIQUEID" val="3247"/>
</p:tagLst>
</file>

<file path=ppt/tags/tag100.xml><?xml version="1.0" encoding="utf-8"?>
<p:tagLst xmlns:p="http://schemas.openxmlformats.org/presentationml/2006/main">
  <p:tag name="AS_UNIQUEID" val="51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p="http://schemas.openxmlformats.org/presentationml/2006/main">
  <p:tag name="AS_UNIQUEID" val="51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2.xml><?xml version="1.0" encoding="utf-8"?>
<p:tagLst xmlns:p="http://schemas.openxmlformats.org/presentationml/2006/main">
  <p:tag name="AS_UNIQUEID" val="51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3.xml><?xml version="1.0" encoding="utf-8"?>
<p:tagLst xmlns:p="http://schemas.openxmlformats.org/presentationml/2006/main">
  <p:tag name="AS_UNIQUEID" val="51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4.xml><?xml version="1.0" encoding="utf-8"?>
<p:tagLst xmlns:p="http://schemas.openxmlformats.org/presentationml/2006/main">
  <p:tag name="AS_UNIQUEID" val="51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AS_UNIQUEID" val="5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6.xml><?xml version="1.0" encoding="utf-8"?>
<p:tagLst xmlns:p="http://schemas.openxmlformats.org/presentationml/2006/main">
  <p:tag name="AS_UNIQUEID" val="5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p="http://schemas.openxmlformats.org/presentationml/2006/main">
  <p:tag name="AS_UNIQUEID" val="5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p="http://schemas.openxmlformats.org/presentationml/2006/main">
  <p:tag name="AS_UNIQUEID" val="51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p="http://schemas.openxmlformats.org/presentationml/2006/main">
  <p:tag name="AS_UNIQUEID" val="5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p="http://schemas.openxmlformats.org/presentationml/2006/main">
  <p:tag name="AS_UNIQUEID" val="3249"/>
</p:tagLst>
</file>

<file path=ppt/tags/tag110.xml><?xml version="1.0" encoding="utf-8"?>
<p:tagLst xmlns:p="http://schemas.openxmlformats.org/presentationml/2006/main">
  <p:tag name="AS_UNIQUEID" val="51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1.xml><?xml version="1.0" encoding="utf-8"?>
<p:tagLst xmlns:p="http://schemas.openxmlformats.org/presentationml/2006/main">
  <p:tag name="AS_UNIQUEID" val="5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2.xml><?xml version="1.0" encoding="utf-8"?>
<p:tagLst xmlns:p="http://schemas.openxmlformats.org/presentationml/2006/main">
  <p:tag name="AS_UNIQUEID" val="5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3.xml><?xml version="1.0" encoding="utf-8"?>
<p:tagLst xmlns:p="http://schemas.openxmlformats.org/presentationml/2006/main">
  <p:tag name="AS_UNIQUEID" val="5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4.xml><?xml version="1.0" encoding="utf-8"?>
<p:tagLst xmlns:p="http://schemas.openxmlformats.org/presentationml/2006/main">
  <p:tag name="AS_UNIQUEID" val="51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5.xml><?xml version="1.0" encoding="utf-8"?>
<p:tagLst xmlns:p="http://schemas.openxmlformats.org/presentationml/2006/main">
  <p:tag name="AS_UNIQUEID" val="51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6.xml><?xml version="1.0" encoding="utf-8"?>
<p:tagLst xmlns:p="http://schemas.openxmlformats.org/presentationml/2006/main">
  <p:tag name="AS_UNIQUEID" val="51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7.xml><?xml version="1.0" encoding="utf-8"?>
<p:tagLst xmlns:p="http://schemas.openxmlformats.org/presentationml/2006/main">
  <p:tag name="AS_UNIQUEID" val="5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8.xml><?xml version="1.0" encoding="utf-8"?>
<p:tagLst xmlns:p="http://schemas.openxmlformats.org/presentationml/2006/main">
  <p:tag name="AS_UNIQUEID" val="51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9.xml><?xml version="1.0" encoding="utf-8"?>
<p:tagLst xmlns:p="http://schemas.openxmlformats.org/presentationml/2006/main">
  <p:tag name="AS_UNIQUEID" val="5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AS_UNIQUEID" val="3251"/>
</p:tagLst>
</file>

<file path=ppt/tags/tag120.xml><?xml version="1.0" encoding="utf-8"?>
<p:tagLst xmlns:p="http://schemas.openxmlformats.org/presentationml/2006/main">
  <p:tag name="AS_UNIQUEID" val="5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p="http://schemas.openxmlformats.org/presentationml/2006/main">
  <p:tag name="AS_UNIQUEID" val="5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AS_UNIQUEID" val="5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AS_UNIQUEID" val="51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AS_UNIQUEID" val="515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5.xml><?xml version="1.0" encoding="utf-8"?>
<p:tagLst xmlns:p="http://schemas.openxmlformats.org/presentationml/2006/main">
  <p:tag name="AS_UNIQUEID" val="515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6.xml><?xml version="1.0" encoding="utf-8"?>
<p:tagLst xmlns:p="http://schemas.openxmlformats.org/presentationml/2006/main">
  <p:tag name="AS_UNIQUEID" val="51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7.xml><?xml version="1.0" encoding="utf-8"?>
<p:tagLst xmlns:p="http://schemas.openxmlformats.org/presentationml/2006/main">
  <p:tag name="AS_UNIQUEID" val="5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8.xml><?xml version="1.0" encoding="utf-8"?>
<p:tagLst xmlns:p="http://schemas.openxmlformats.org/presentationml/2006/main">
  <p:tag name="AS_UNIQUEID" val="51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9.xml><?xml version="1.0" encoding="utf-8"?>
<p:tagLst xmlns:p="http://schemas.openxmlformats.org/presentationml/2006/main">
  <p:tag name="AS_UNIQUEID" val="5156"/>
</p:tagLst>
</file>

<file path=ppt/tags/tag13.xml><?xml version="1.0" encoding="utf-8"?>
<p:tagLst xmlns:p="http://schemas.openxmlformats.org/presentationml/2006/main">
  <p:tag name="AS_UNIQUEID" val="3253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1.xml><?xml version="1.0" encoding="utf-8"?>
<p:tagLst xmlns:p="http://schemas.openxmlformats.org/presentationml/2006/main">
  <p:tag name="AS_UNIQUEID" val="3459"/>
</p:tagLst>
</file>

<file path=ppt/tags/tag132.xml><?xml version="1.0" encoding="utf-8"?>
<p:tagLst xmlns:p="http://schemas.openxmlformats.org/presentationml/2006/main">
  <p:tag name="AS_UNIQUEID" val="3333"/>
</p:tagLst>
</file>

<file path=ppt/tags/tag133.xml><?xml version="1.0" encoding="utf-8"?>
<p:tagLst xmlns:p="http://schemas.openxmlformats.org/presentationml/2006/main">
  <p:tag name="AS_UNIQUEID" val="5183"/>
</p:tagLst>
</file>

<file path=ppt/tags/tag134.xml><?xml version="1.0" encoding="utf-8"?>
<p:tagLst xmlns:p="http://schemas.openxmlformats.org/presentationml/2006/main">
  <p:tag name="AS_UNIQUEID" val="5196"/>
</p:tagLst>
</file>

<file path=ppt/tags/tag135.xml><?xml version="1.0" encoding="utf-8"?>
<p:tagLst xmlns:p="http://schemas.openxmlformats.org/presentationml/2006/main">
  <p:tag name="AS_UNIQUEID" val="5197"/>
</p:tagLst>
</file>

<file path=ppt/tags/tag136.xml><?xml version="1.0" encoding="utf-8"?>
<p:tagLst xmlns:p="http://schemas.openxmlformats.org/presentationml/2006/main">
  <p:tag name="AS_UNIQUEID" val="611"/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AS_UNIQUEID" val="3254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SMARTLAYOUT_SHAPETYPE" val="Text"/>
  <p:tag name="SMARTLAYOUT_SHAPETEXT" val="1|KeepOriginal|True|Title|None|"/>
  <p:tag name="PA" val="v5.2.7"/>
  <p:tag name="RESOURCELIBID_SMARTLAYOUT" val="556072"/>
</p:tagLst>
</file>

<file path=ppt/tags/tag143.xml><?xml version="1.0" encoding="utf-8"?>
<p:tagLst xmlns:p="http://schemas.openxmlformats.org/presentationml/2006/main">
  <p:tag name="AS_UNIQUEID" val="4211"/>
</p:tagLst>
</file>

<file path=ppt/tags/tag144.xml><?xml version="1.0" encoding="utf-8"?>
<p:tagLst xmlns:p="http://schemas.openxmlformats.org/presentationml/2006/main">
  <p:tag name="AS_UNIQUEID" val="3704"/>
</p:tagLst>
</file>

<file path=ppt/tags/tag145.xml><?xml version="1.0" encoding="utf-8"?>
<p:tagLst xmlns:p="http://schemas.openxmlformats.org/presentationml/2006/main">
  <p:tag name="AS_UNIQUEID" val="3705"/>
</p:tagLst>
</file>

<file path=ppt/tags/tag146.xml><?xml version="1.0" encoding="utf-8"?>
<p:tagLst xmlns:p="http://schemas.openxmlformats.org/presentationml/2006/main">
  <p:tag name="AS_UNIQUEID" val="3706"/>
</p:tagLst>
</file>

<file path=ppt/tags/tag147.xml><?xml version="1.0" encoding="utf-8"?>
<p:tagLst xmlns:p="http://schemas.openxmlformats.org/presentationml/2006/main">
  <p:tag name="AS_UNIQUEID" val="3708"/>
</p:tagLst>
</file>

<file path=ppt/tags/tag148.xml><?xml version="1.0" encoding="utf-8"?>
<p:tagLst xmlns:p="http://schemas.openxmlformats.org/presentationml/2006/main">
  <p:tag name="AS_UNIQUEID" val="4212"/>
</p:tagLst>
</file>

<file path=ppt/tags/tag149.xml><?xml version="1.0" encoding="utf-8"?>
<p:tagLst xmlns:p="http://schemas.openxmlformats.org/presentationml/2006/main">
  <p:tag name="AS_UNIQUEID" val="4213"/>
</p:tagLst>
</file>

<file path=ppt/tags/tag15.xml><?xml version="1.0" encoding="utf-8"?>
<p:tagLst xmlns:p="http://schemas.openxmlformats.org/presentationml/2006/main">
  <p:tag name="AS_UNIQUEID" val="3256"/>
</p:tagLst>
</file>

<file path=ppt/tags/tag150.xml><?xml version="1.0" encoding="utf-8"?>
<p:tagLst xmlns:p="http://schemas.openxmlformats.org/presentationml/2006/main">
  <p:tag name="AS_UNIQUEID" val="3701"/>
</p:tagLst>
</file>

<file path=ppt/tags/tag151.xml><?xml version="1.0" encoding="utf-8"?>
<p:tagLst xmlns:p="http://schemas.openxmlformats.org/presentationml/2006/main">
  <p:tag name="AS_UNIQUEID" val="3702"/>
</p:tagLst>
</file>

<file path=ppt/tags/tag152.xml><?xml version="1.0" encoding="utf-8"?>
<p:tagLst xmlns:p="http://schemas.openxmlformats.org/presentationml/2006/main">
  <p:tag name="AS_UNIQUEID" val="5308"/>
</p:tagLst>
</file>

<file path=ppt/tags/tag153.xml><?xml version="1.0" encoding="utf-8"?>
<p:tagLst xmlns:p="http://schemas.openxmlformats.org/presentationml/2006/main">
  <p:tag name="AS_UNIQUEID" val="5309"/>
</p:tagLst>
</file>

<file path=ppt/tags/tag154.xml><?xml version="1.0" encoding="utf-8"?>
<p:tagLst xmlns:p="http://schemas.openxmlformats.org/presentationml/2006/main">
  <p:tag name="AS_UNIQUEID" val="2319"/>
  <p:tag name="KSO_WM_BEAUTIFY_FLAG" val=""/>
</p:tagLst>
</file>

<file path=ppt/tags/tag155.xml><?xml version="1.0" encoding="utf-8"?>
<p:tagLst xmlns:p="http://schemas.openxmlformats.org/presentationml/2006/main">
  <p:tag name="AS_UNIQUEID" val="4769"/>
</p:tagLst>
</file>

<file path=ppt/tags/tag156.xml><?xml version="1.0" encoding="utf-8"?>
<p:tagLst xmlns:p="http://schemas.openxmlformats.org/presentationml/2006/main">
  <p:tag name="AS_UNIQUEID" val="4770"/>
  <p:tag name="KSO_WM_BEAUTIFY_FLAG" val=""/>
</p:tagLst>
</file>

<file path=ppt/tags/tag157.xml><?xml version="1.0" encoding="utf-8"?>
<p:tagLst xmlns:p="http://schemas.openxmlformats.org/presentationml/2006/main">
  <p:tag name="AS_UNIQUEID" val="4771"/>
  <p:tag name="KSO_WM_BEAUTIFY_FLAG" val=""/>
</p:tagLst>
</file>

<file path=ppt/tags/tag158.xml><?xml version="1.0" encoding="utf-8"?>
<p:tagLst xmlns:p="http://schemas.openxmlformats.org/presentationml/2006/main">
  <p:tag name="AS_UNIQUEID" val="4772"/>
  <p:tag name="KSO_WM_BEAUTIFY_FLAG" val=""/>
</p:tagLst>
</file>

<file path=ppt/tags/tag159.xml><?xml version="1.0" encoding="utf-8"?>
<p:tagLst xmlns:p="http://schemas.openxmlformats.org/presentationml/2006/main">
  <p:tag name="AS_UNIQUEID" val="4773"/>
  <p:tag name="KSO_WM_BEAUTIFY_FLAG" val=""/>
</p:tagLst>
</file>

<file path=ppt/tags/tag16.xml><?xml version="1.0" encoding="utf-8"?>
<p:tagLst xmlns:p="http://schemas.openxmlformats.org/presentationml/2006/main">
  <p:tag name="AS_UNIQUEID" val="3257"/>
</p:tagLst>
</file>

<file path=ppt/tags/tag160.xml><?xml version="1.0" encoding="utf-8"?>
<p:tagLst xmlns:p="http://schemas.openxmlformats.org/presentationml/2006/main">
  <p:tag name="AS_UNIQUEID" val="4774"/>
  <p:tag name="KSO_WM_BEAUTIFY_FLAG" val=""/>
</p:tagLst>
</file>

<file path=ppt/tags/tag161.xml><?xml version="1.0" encoding="utf-8"?>
<p:tagLst xmlns:p="http://schemas.openxmlformats.org/presentationml/2006/main">
  <p:tag name="AS_UNIQUEID" val="4775"/>
  <p:tag name="KSO_WM_BEAUTIFY_FLAG" val=""/>
</p:tagLst>
</file>

<file path=ppt/tags/tag162.xml><?xml version="1.0" encoding="utf-8"?>
<p:tagLst xmlns:p="http://schemas.openxmlformats.org/presentationml/2006/main">
  <p:tag name="AS_UNIQUEID" val="3503"/>
  <p:tag name="KSO_WM_BEAUTIFY_FLAG" val=""/>
</p:tagLst>
</file>

<file path=ppt/tags/tag163.xml><?xml version="1.0" encoding="utf-8"?>
<p:tagLst xmlns:p="http://schemas.openxmlformats.org/presentationml/2006/main">
  <p:tag name="AS_UNIQUEID" val="5310"/>
</p:tagLst>
</file>

<file path=ppt/tags/tag164.xml><?xml version="1.0" encoding="utf-8"?>
<p:tagLst xmlns:p="http://schemas.openxmlformats.org/presentationml/2006/main">
  <p:tag name="AS_UNIQUEID" val="5311"/>
</p:tagLst>
</file>

<file path=ppt/tags/tag165.xml><?xml version="1.0" encoding="utf-8"?>
<p:tagLst xmlns:p="http://schemas.openxmlformats.org/presentationml/2006/main">
  <p:tag name="AS_UNIQUEID" val="4776"/>
</p:tagLst>
</file>

<file path=ppt/tags/tag166.xml><?xml version="1.0" encoding="utf-8"?>
<p:tagLst xmlns:p="http://schemas.openxmlformats.org/presentationml/2006/main">
  <p:tag name="AS_UNIQUEID" val="4777"/>
  <p:tag name="KSO_WM_BEAUTIFY_FLAG" val=""/>
</p:tagLst>
</file>

<file path=ppt/tags/tag167.xml><?xml version="1.0" encoding="utf-8"?>
<p:tagLst xmlns:p="http://schemas.openxmlformats.org/presentationml/2006/main">
  <p:tag name="AS_UNIQUEID" val="4778"/>
  <p:tag name="KSO_WM_BEAUTIFY_FLAG" val=""/>
</p:tagLst>
</file>

<file path=ppt/tags/tag168.xml><?xml version="1.0" encoding="utf-8"?>
<p:tagLst xmlns:p="http://schemas.openxmlformats.org/presentationml/2006/main">
  <p:tag name="AS_UNIQUEID" val="4779"/>
  <p:tag name="KSO_WM_BEAUTIFY_FLAG" val=""/>
</p:tagLst>
</file>

<file path=ppt/tags/tag169.xml><?xml version="1.0" encoding="utf-8"?>
<p:tagLst xmlns:p="http://schemas.openxmlformats.org/presentationml/2006/main">
  <p:tag name="AS_UNIQUEID" val="4780"/>
  <p:tag name="KSO_WM_BEAUTIFY_FLAG" val=""/>
</p:tagLst>
</file>

<file path=ppt/tags/tag17.xml><?xml version="1.0" encoding="utf-8"?>
<p:tagLst xmlns:p="http://schemas.openxmlformats.org/presentationml/2006/main">
  <p:tag name="AS_UNIQUEID" val="3259"/>
</p:tagLst>
</file>

<file path=ppt/tags/tag170.xml><?xml version="1.0" encoding="utf-8"?>
<p:tagLst xmlns:p="http://schemas.openxmlformats.org/presentationml/2006/main">
  <p:tag name="AS_UNIQUEID" val="4781"/>
  <p:tag name="KSO_WM_BEAUTIFY_FLAG" val=""/>
</p:tagLst>
</file>

<file path=ppt/tags/tag171.xml><?xml version="1.0" encoding="utf-8"?>
<p:tagLst xmlns:p="http://schemas.openxmlformats.org/presentationml/2006/main">
  <p:tag name="AS_UNIQUEID" val="4782"/>
  <p:tag name="KSO_WM_BEAUTIFY_FLAG" val=""/>
</p:tagLst>
</file>

<file path=ppt/tags/tag172.xml><?xml version="1.0" encoding="utf-8"?>
<p:tagLst xmlns:p="http://schemas.openxmlformats.org/presentationml/2006/main">
  <p:tag name="AS_UNIQUEID" val="4779"/>
  <p:tag name="KSO_WM_BEAUTIFY_FLAG" val=""/>
</p:tagLst>
</file>

<file path=ppt/tags/tag173.xml><?xml version="1.0" encoding="utf-8"?>
<p:tagLst xmlns:p="http://schemas.openxmlformats.org/presentationml/2006/main">
  <p:tag name="AS_UNIQUEID" val="5312"/>
</p:tagLst>
</file>

<file path=ppt/tags/tag174.xml><?xml version="1.0" encoding="utf-8"?>
<p:tagLst xmlns:p="http://schemas.openxmlformats.org/presentationml/2006/main">
  <p:tag name="AS_UNIQUEID" val="4786"/>
  <p:tag name="KSO_WM_BEAUTIFY_FLAG" val=""/>
</p:tagLst>
</file>

<file path=ppt/tags/tag175.xml><?xml version="1.0" encoding="utf-8"?>
<p:tagLst xmlns:p="http://schemas.openxmlformats.org/presentationml/2006/main">
  <p:tag name="AS_UNIQUEID" val="4787"/>
  <p:tag name="KSO_WM_BEAUTIFY_FLAG" val=""/>
</p:tagLst>
</file>

<file path=ppt/tags/tag176.xml><?xml version="1.0" encoding="utf-8"?>
<p:tagLst xmlns:p="http://schemas.openxmlformats.org/presentationml/2006/main">
  <p:tag name="AS_UNIQUEID" val="4785"/>
  <p:tag name="KSO_WM_BEAUTIFY_FLAG" val=""/>
</p:tagLst>
</file>

<file path=ppt/tags/tag177.xml><?xml version="1.0" encoding="utf-8"?>
<p:tagLst xmlns:p="http://schemas.openxmlformats.org/presentationml/2006/main">
  <p:tag name="AS_UNIQUEID" val="4783"/>
  <p:tag name="KSO_WM_BEAUTIFY_FLAG" val=""/>
</p:tagLst>
</file>

<file path=ppt/tags/tag178.xml><?xml version="1.0" encoding="utf-8"?>
<p:tagLst xmlns:p="http://schemas.openxmlformats.org/presentationml/2006/main">
  <p:tag name="AS_UNIQUEID" val="4784"/>
  <p:tag name="KSO_WM_BEAUTIFY_FLAG" val=""/>
</p:tagLst>
</file>

<file path=ppt/tags/tag179.xml><?xml version="1.0" encoding="utf-8"?>
<p:tagLst xmlns:p="http://schemas.openxmlformats.org/presentationml/2006/main">
  <p:tag name="AS_UNIQUEID" val="5313"/>
</p:tagLst>
</file>

<file path=ppt/tags/tag18.xml><?xml version="1.0" encoding="utf-8"?>
<p:tagLst xmlns:p="http://schemas.openxmlformats.org/presentationml/2006/main">
  <p:tag name="AS_UNIQUEID" val="3260"/>
</p:tagLst>
</file>

<file path=ppt/tags/tag180.xml><?xml version="1.0" encoding="utf-8"?>
<p:tagLst xmlns:p="http://schemas.openxmlformats.org/presentationml/2006/main">
  <p:tag name="AS_UNIQUEID" val="5314"/>
</p:tagLst>
</file>

<file path=ppt/tags/tag181.xml><?xml version="1.0" encoding="utf-8"?>
<p:tagLst xmlns:p="http://schemas.openxmlformats.org/presentationml/2006/main">
  <p:tag name="AS_UNIQUEID" val="5315"/>
</p:tagLst>
</file>

<file path=ppt/tags/tag182.xml><?xml version="1.0" encoding="utf-8"?>
<p:tagLst xmlns:p="http://schemas.openxmlformats.org/presentationml/2006/main">
  <p:tag name="AS_UNIQUEID" val="4768"/>
  <p:tag name="KSO_WM_BEAUTIFY_FLAG" val=""/>
</p:tagLst>
</file>

<file path=ppt/tags/tag183.xml><?xml version="1.0" encoding="utf-8"?>
<p:tagLst xmlns:p="http://schemas.openxmlformats.org/presentationml/2006/main">
  <p:tag name="AS_UNIQUEID" val="4788"/>
  <p:tag name="KSO_WM_BEAUTIFY_FLAG" val=""/>
</p:tagLst>
</file>

<file path=ppt/tags/tag184.xml><?xml version="1.0" encoding="utf-8"?>
<p:tagLst xmlns:p="http://schemas.openxmlformats.org/presentationml/2006/main">
  <p:tag name="AS_UNIQUEID" val="4789"/>
  <p:tag name="KSO_WM_BEAUTIFY_FLAG" val=""/>
</p:tagLst>
</file>

<file path=ppt/tags/tag185.xml><?xml version="1.0" encoding="utf-8"?>
<p:tagLst xmlns:p="http://schemas.openxmlformats.org/presentationml/2006/main">
  <p:tag name="AS_UNIQUEID" val="4790"/>
  <p:tag name="KSO_WM_BEAUTIFY_FLAG" val=""/>
</p:tagLst>
</file>

<file path=ppt/tags/tag186.xml><?xml version="1.0" encoding="utf-8"?>
<p:tagLst xmlns:p="http://schemas.openxmlformats.org/presentationml/2006/main">
  <p:tag name="AS_UNIQUEID" val="4791"/>
  <p:tag name="KSO_WM_BEAUTIFY_FLAG" val=""/>
</p:tagLst>
</file>

<file path=ppt/tags/tag187.xml><?xml version="1.0" encoding="utf-8"?>
<p:tagLst xmlns:p="http://schemas.openxmlformats.org/presentationml/2006/main">
  <p:tag name="AS_UNIQUEID" val="5316"/>
</p:tagLst>
</file>

<file path=ppt/tags/tag188.xml><?xml version="1.0" encoding="utf-8"?>
<p:tagLst xmlns:p="http://schemas.openxmlformats.org/presentationml/2006/main">
  <p:tag name="AS_UNIQUEID" val="5318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AS_UNIQUEID" val="3261"/>
</p:tagLst>
</file>

<file path=ppt/tags/tag190.xml><?xml version="1.0" encoding="utf-8"?>
<p:tagLst xmlns:p="http://schemas.openxmlformats.org/presentationml/2006/main">
  <p:tag name="AS_UNIQUEID" val="4224"/>
</p:tagLst>
</file>

<file path=ppt/tags/tag191.xml><?xml version="1.0" encoding="utf-8"?>
<p:tagLst xmlns:p="http://schemas.openxmlformats.org/presentationml/2006/main">
  <p:tag name="AS_UNIQUEID" val="3860"/>
</p:tagLst>
</file>

<file path=ppt/tags/tag192.xml><?xml version="1.0" encoding="utf-8"?>
<p:tagLst xmlns:p="http://schemas.openxmlformats.org/presentationml/2006/main">
  <p:tag name="AS_UNIQUEID" val="3867"/>
</p:tagLst>
</file>

<file path=ppt/tags/tag193.xml><?xml version="1.0" encoding="utf-8"?>
<p:tagLst xmlns:p="http://schemas.openxmlformats.org/presentationml/2006/main">
  <p:tag name="AS_UNIQUEID" val="3868"/>
</p:tagLst>
</file>

<file path=ppt/tags/tag194.xml><?xml version="1.0" encoding="utf-8"?>
<p:tagLst xmlns:p="http://schemas.openxmlformats.org/presentationml/2006/main">
  <p:tag name="AS_UNIQUEID" val="3869"/>
</p:tagLst>
</file>

<file path=ppt/tags/tag195.xml><?xml version="1.0" encoding="utf-8"?>
<p:tagLst xmlns:p="http://schemas.openxmlformats.org/presentationml/2006/main">
  <p:tag name="AS_UNIQUEID" val="3165"/>
</p:tagLst>
</file>

<file path=ppt/tags/tag196.xml><?xml version="1.0" encoding="utf-8"?>
<p:tagLst xmlns:p="http://schemas.openxmlformats.org/presentationml/2006/main">
  <p:tag name="AS_UNIQUEID" val="3864"/>
</p:tagLst>
</file>

<file path=ppt/tags/tag197.xml><?xml version="1.0" encoding="utf-8"?>
<p:tagLst xmlns:p="http://schemas.openxmlformats.org/presentationml/2006/main">
  <p:tag name="AS_UNIQUEID" val="3865"/>
</p:tagLst>
</file>

<file path=ppt/tags/tag198.xml><?xml version="1.0" encoding="utf-8"?>
<p:tagLst xmlns:p="http://schemas.openxmlformats.org/presentationml/2006/main">
  <p:tag name="AS_UNIQUEID" val="3876"/>
</p:tagLst>
</file>

<file path=ppt/tags/tag199.xml><?xml version="1.0" encoding="utf-8"?>
<p:tagLst xmlns:p="http://schemas.openxmlformats.org/presentationml/2006/main">
  <p:tag name="AS_UNIQUEID" val="3877"/>
</p:tagLst>
</file>

<file path=ppt/tags/tag2.xml><?xml version="1.0" encoding="utf-8"?>
<p:tagLst xmlns:p="http://schemas.openxmlformats.org/presentationml/2006/main">
  <p:tag name="AS_UNIQUEID" val="3236"/>
</p:tagLst>
</file>

<file path=ppt/tags/tag20.xml><?xml version="1.0" encoding="utf-8"?>
<p:tagLst xmlns:p="http://schemas.openxmlformats.org/presentationml/2006/main">
  <p:tag name="AS_UNIQUEID" val="3262"/>
</p:tagLst>
</file>

<file path=ppt/tags/tag200.xml><?xml version="1.0" encoding="utf-8"?>
<p:tagLst xmlns:p="http://schemas.openxmlformats.org/presentationml/2006/main">
  <p:tag name="AS_UNIQUEID" val="3878"/>
</p:tagLst>
</file>

<file path=ppt/tags/tag201.xml><?xml version="1.0" encoding="utf-8"?>
<p:tagLst xmlns:p="http://schemas.openxmlformats.org/presentationml/2006/main">
  <p:tag name="AS_UNIQUEID" val="3868"/>
</p:tagLst>
</file>

<file path=ppt/tags/tag202.xml><?xml version="1.0" encoding="utf-8"?>
<p:tagLst xmlns:p="http://schemas.openxmlformats.org/presentationml/2006/main">
  <p:tag name="AS_UNIQUEID" val="3873"/>
</p:tagLst>
</file>

<file path=ppt/tags/tag203.xml><?xml version="1.0" encoding="utf-8"?>
<p:tagLst xmlns:p="http://schemas.openxmlformats.org/presentationml/2006/main">
  <p:tag name="AS_UNIQUEID" val="3874"/>
</p:tagLst>
</file>

<file path=ppt/tags/tag204.xml><?xml version="1.0" encoding="utf-8"?>
<p:tagLst xmlns:p="http://schemas.openxmlformats.org/presentationml/2006/main">
  <p:tag name="AS_UNIQUEID" val="3883"/>
</p:tagLst>
</file>

<file path=ppt/tags/tag205.xml><?xml version="1.0" encoding="utf-8"?>
<p:tagLst xmlns:p="http://schemas.openxmlformats.org/presentationml/2006/main">
  <p:tag name="AS_UNIQUEID" val="3884"/>
</p:tagLst>
</file>

<file path=ppt/tags/tag206.xml><?xml version="1.0" encoding="utf-8"?>
<p:tagLst xmlns:p="http://schemas.openxmlformats.org/presentationml/2006/main">
  <p:tag name="AS_UNIQUEID" val="4230"/>
</p:tagLst>
</file>

<file path=ppt/tags/tag207.xml><?xml version="1.0" encoding="utf-8"?>
<p:tagLst xmlns:p="http://schemas.openxmlformats.org/presentationml/2006/main">
  <p:tag name="AS_UNIQUEID" val="3885"/>
</p:tagLst>
</file>

<file path=ppt/tags/tag208.xml><?xml version="1.0" encoding="utf-8"?>
<p:tagLst xmlns:p="http://schemas.openxmlformats.org/presentationml/2006/main">
  <p:tag name="AS_UNIQUEID" val="3886"/>
</p:tagLst>
</file>

<file path=ppt/tags/tag209.xml><?xml version="1.0" encoding="utf-8"?>
<p:tagLst xmlns:p="http://schemas.openxmlformats.org/presentationml/2006/main">
  <p:tag name="AS_UNIQUEID" val="3887"/>
</p:tagLst>
</file>

<file path=ppt/tags/tag21.xml><?xml version="1.0" encoding="utf-8"?>
<p:tagLst xmlns:p="http://schemas.openxmlformats.org/presentationml/2006/main">
  <p:tag name="AS_UNIQUEID" val="3263"/>
</p:tagLst>
</file>

<file path=ppt/tags/tag210.xml><?xml version="1.0" encoding="utf-8"?>
<p:tagLst xmlns:p="http://schemas.openxmlformats.org/presentationml/2006/main">
  <p:tag name="AS_UNIQUEID" val="3888"/>
</p:tagLst>
</file>

<file path=ppt/tags/tag211.xml><?xml version="1.0" encoding="utf-8"?>
<p:tagLst xmlns:p="http://schemas.openxmlformats.org/presentationml/2006/main">
  <p:tag name="AS_UNIQUEID" val="3889"/>
</p:tagLst>
</file>

<file path=ppt/tags/tag212.xml><?xml version="1.0" encoding="utf-8"?>
<p:tagLst xmlns:p="http://schemas.openxmlformats.org/presentationml/2006/main">
  <p:tag name="AS_UNIQUEID" val="3890"/>
</p:tagLst>
</file>

<file path=ppt/tags/tag213.xml><?xml version="1.0" encoding="utf-8"?>
<p:tagLst xmlns:p="http://schemas.openxmlformats.org/presentationml/2006/main">
  <p:tag name="AS_UNIQUEID" val="3891"/>
</p:tagLst>
</file>

<file path=ppt/tags/tag214.xml><?xml version="1.0" encoding="utf-8"?>
<p:tagLst xmlns:p="http://schemas.openxmlformats.org/presentationml/2006/main">
  <p:tag name="AS_UNIQUEID" val="3892"/>
</p:tagLst>
</file>

<file path=ppt/tags/tag215.xml><?xml version="1.0" encoding="utf-8"?>
<p:tagLst xmlns:p="http://schemas.openxmlformats.org/presentationml/2006/main">
  <p:tag name="AS_UNIQUEID" val="3893"/>
</p:tagLst>
</file>

<file path=ppt/tags/tag216.xml><?xml version="1.0" encoding="utf-8"?>
<p:tagLst xmlns:p="http://schemas.openxmlformats.org/presentationml/2006/main">
  <p:tag name="AS_UNIQUEID" val="3868"/>
</p:tagLst>
</file>

<file path=ppt/tags/tag217.xml><?xml version="1.0" encoding="utf-8"?>
<p:tagLst xmlns:p="http://schemas.openxmlformats.org/presentationml/2006/main">
  <p:tag name="AS_UNIQUEID" val="4231"/>
</p:tagLst>
</file>

<file path=ppt/tags/tag218.xml><?xml version="1.0" encoding="utf-8"?>
<p:tagLst xmlns:p="http://schemas.openxmlformats.org/presentationml/2006/main">
  <p:tag name="AS_UNIQUEID" val="4233"/>
</p:tagLst>
</file>

<file path=ppt/tags/tag219.xml><?xml version="1.0" encoding="utf-8"?>
<p:tagLst xmlns:p="http://schemas.openxmlformats.org/presentationml/2006/main">
  <p:tag name="AS_UNIQUEID" val="3895"/>
</p:tagLst>
</file>

<file path=ppt/tags/tag22.xml><?xml version="1.0" encoding="utf-8"?>
<p:tagLst xmlns:p="http://schemas.openxmlformats.org/presentationml/2006/main">
  <p:tag name="AS_UNIQUEID" val="3265"/>
</p:tagLst>
</file>

<file path=ppt/tags/tag220.xml><?xml version="1.0" encoding="utf-8"?>
<p:tagLst xmlns:p="http://schemas.openxmlformats.org/presentationml/2006/main">
  <p:tag name="AS_UNIQUEID" val="3896"/>
</p:tagLst>
</file>

<file path=ppt/tags/tag221.xml><?xml version="1.0" encoding="utf-8"?>
<p:tagLst xmlns:p="http://schemas.openxmlformats.org/presentationml/2006/main">
  <p:tag name="AS_UNIQUEID" val="3897"/>
</p:tagLst>
</file>

<file path=ppt/tags/tag222.xml><?xml version="1.0" encoding="utf-8"?>
<p:tagLst xmlns:p="http://schemas.openxmlformats.org/presentationml/2006/main">
  <p:tag name="AS_UNIQUEID" val="3898"/>
</p:tagLst>
</file>

<file path=ppt/tags/tag223.xml><?xml version="1.0" encoding="utf-8"?>
<p:tagLst xmlns:p="http://schemas.openxmlformats.org/presentationml/2006/main">
  <p:tag name="AS_UNIQUEID" val="3899"/>
</p:tagLst>
</file>

<file path=ppt/tags/tag224.xml><?xml version="1.0" encoding="utf-8"?>
<p:tagLst xmlns:p="http://schemas.openxmlformats.org/presentationml/2006/main">
  <p:tag name="AS_UNIQUEID" val="3900"/>
</p:tagLst>
</file>

<file path=ppt/tags/tag225.xml><?xml version="1.0" encoding="utf-8"?>
<p:tagLst xmlns:p="http://schemas.openxmlformats.org/presentationml/2006/main">
  <p:tag name="AS_UNIQUEID" val="3901"/>
</p:tagLst>
</file>

<file path=ppt/tags/tag226.xml><?xml version="1.0" encoding="utf-8"?>
<p:tagLst xmlns:p="http://schemas.openxmlformats.org/presentationml/2006/main">
  <p:tag name="AS_UNIQUEID" val="3902"/>
</p:tagLst>
</file>

<file path=ppt/tags/tag227.xml><?xml version="1.0" encoding="utf-8"?>
<p:tagLst xmlns:p="http://schemas.openxmlformats.org/presentationml/2006/main">
  <p:tag name="AS_UNIQUEID" val="3868"/>
</p:tagLst>
</file>

<file path=ppt/tags/tag228.xml><?xml version="1.0" encoding="utf-8"?>
<p:tagLst xmlns:p="http://schemas.openxmlformats.org/presentationml/2006/main">
  <p:tag name="AS_UNIQUEID" val="4234"/>
</p:tagLst>
</file>

<file path=ppt/tags/tag229.xml><?xml version="1.0" encoding="utf-8"?>
<p:tagLst xmlns:p="http://schemas.openxmlformats.org/presentationml/2006/main">
  <p:tag name="AS_UNIQUEID" val="3906"/>
</p:tagLst>
</file>

<file path=ppt/tags/tag23.xml><?xml version="1.0" encoding="utf-8"?>
<p:tagLst xmlns:p="http://schemas.openxmlformats.org/presentationml/2006/main">
  <p:tag name="AS_UNIQUEID" val="3266"/>
</p:tagLst>
</file>

<file path=ppt/tags/tag230.xml><?xml version="1.0" encoding="utf-8"?>
<p:tagLst xmlns:p="http://schemas.openxmlformats.org/presentationml/2006/main">
  <p:tag name="AS_UNIQUEID" val="3907"/>
</p:tagLst>
</file>

<file path=ppt/tags/tag231.xml><?xml version="1.0" encoding="utf-8"?>
<p:tagLst xmlns:p="http://schemas.openxmlformats.org/presentationml/2006/main">
  <p:tag name="AS_UNIQUEID" val="3908"/>
</p:tagLst>
</file>

<file path=ppt/tags/tag232.xml><?xml version="1.0" encoding="utf-8"?>
<p:tagLst xmlns:p="http://schemas.openxmlformats.org/presentationml/2006/main">
  <p:tag name="AS_UNIQUEID" val="3909"/>
</p:tagLst>
</file>

<file path=ppt/tags/tag233.xml><?xml version="1.0" encoding="utf-8"?>
<p:tagLst xmlns:p="http://schemas.openxmlformats.org/presentationml/2006/main">
  <p:tag name="AS_UNIQUEID" val="3910"/>
</p:tagLst>
</file>

<file path=ppt/tags/tag234.xml><?xml version="1.0" encoding="utf-8"?>
<p:tagLst xmlns:p="http://schemas.openxmlformats.org/presentationml/2006/main">
  <p:tag name="AS_UNIQUEID" val="3911"/>
</p:tagLst>
</file>

<file path=ppt/tags/tag235.xml><?xml version="1.0" encoding="utf-8"?>
<p:tagLst xmlns:p="http://schemas.openxmlformats.org/presentationml/2006/main">
  <p:tag name="AS_UNIQUEID" val="3912"/>
</p:tagLst>
</file>

<file path=ppt/tags/tag236.xml><?xml version="1.0" encoding="utf-8"?>
<p:tagLst xmlns:p="http://schemas.openxmlformats.org/presentationml/2006/main">
  <p:tag name="AS_UNIQUEID" val="4235"/>
</p:tagLst>
</file>

<file path=ppt/tags/tag237.xml><?xml version="1.0" encoding="utf-8"?>
<p:tagLst xmlns:p="http://schemas.openxmlformats.org/presentationml/2006/main">
  <p:tag name="AS_UNIQUEID" val="3917"/>
</p:tagLst>
</file>

<file path=ppt/tags/tag238.xml><?xml version="1.0" encoding="utf-8"?>
<p:tagLst xmlns:p="http://schemas.openxmlformats.org/presentationml/2006/main">
  <p:tag name="AS_UNIQUEID" val="3918"/>
</p:tagLst>
</file>

<file path=ppt/tags/tag239.xml><?xml version="1.0" encoding="utf-8"?>
<p:tagLst xmlns:p="http://schemas.openxmlformats.org/presentationml/2006/main">
  <p:tag name="AS_UNIQUEID" val="3919"/>
</p:tagLst>
</file>

<file path=ppt/tags/tag24.xml><?xml version="1.0" encoding="utf-8"?>
<p:tagLst xmlns:p="http://schemas.openxmlformats.org/presentationml/2006/main">
  <p:tag name="AS_UNIQUEID" val="3267"/>
</p:tagLst>
</file>

<file path=ppt/tags/tag240.xml><?xml version="1.0" encoding="utf-8"?>
<p:tagLst xmlns:p="http://schemas.openxmlformats.org/presentationml/2006/main">
  <p:tag name="AS_UNIQUEID" val="3920"/>
</p:tagLst>
</file>

<file path=ppt/tags/tag241.xml><?xml version="1.0" encoding="utf-8"?>
<p:tagLst xmlns:p="http://schemas.openxmlformats.org/presentationml/2006/main">
  <p:tag name="AS_UNIQUEID" val="3921"/>
</p:tagLst>
</file>

<file path=ppt/tags/tag242.xml><?xml version="1.0" encoding="utf-8"?>
<p:tagLst xmlns:p="http://schemas.openxmlformats.org/presentationml/2006/main">
  <p:tag name="AS_UNIQUEID" val="3922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5.xml><?xml version="1.0" encoding="utf-8"?>
<p:tagLst xmlns:p="http://schemas.openxmlformats.org/presentationml/2006/main">
  <p:tag name="AS_UNIQUEID" val="3425"/>
</p:tagLst>
</file>

<file path=ppt/tags/tag246.xml><?xml version="1.0" encoding="utf-8"?>
<p:tagLst xmlns:p="http://schemas.openxmlformats.org/presentationml/2006/main">
  <p:tag name="AS_UNIQUEID" val="3426"/>
</p:tagLst>
</file>

<file path=ppt/tags/tag247.xml><?xml version="1.0" encoding="utf-8"?>
<p:tagLst xmlns:p="http://schemas.openxmlformats.org/presentationml/2006/main">
  <p:tag name="AS_UNIQUEID" val="3427"/>
</p:tagLst>
</file>

<file path=ppt/tags/tag248.xml><?xml version="1.0" encoding="utf-8"?>
<p:tagLst xmlns:p="http://schemas.openxmlformats.org/presentationml/2006/main">
  <p:tag name="AS_UNIQUEID" val="3428"/>
</p:tagLst>
</file>

<file path=ppt/tags/tag249.xml><?xml version="1.0" encoding="utf-8"?>
<p:tagLst xmlns:p="http://schemas.openxmlformats.org/presentationml/2006/main">
  <p:tag name="AS_UNIQUEID" val="3429"/>
</p:tagLst>
</file>

<file path=ppt/tags/tag25.xml><?xml version="1.0" encoding="utf-8"?>
<p:tagLst xmlns:p="http://schemas.openxmlformats.org/presentationml/2006/main">
  <p:tag name="AS_UNIQUEID" val="3268"/>
</p:tagLst>
</file>

<file path=ppt/tags/tag250.xml><?xml version="1.0" encoding="utf-8"?>
<p:tagLst xmlns:p="http://schemas.openxmlformats.org/presentationml/2006/main">
  <p:tag name="AS_UNIQUEID" val="3430"/>
</p:tagLst>
</file>

<file path=ppt/tags/tag25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TE5NDMyN2QyODE4NDNiZjU1YWMxOWI5NDgxNzRkZmMifQ=="/>
</p:tagLst>
</file>

<file path=ppt/tags/tag26.xml><?xml version="1.0" encoding="utf-8"?>
<p:tagLst xmlns:p="http://schemas.openxmlformats.org/presentationml/2006/main">
  <p:tag name="AS_UNIQUEID" val="3270"/>
</p:tagLst>
</file>

<file path=ppt/tags/tag27.xml><?xml version="1.0" encoding="utf-8"?>
<p:tagLst xmlns:p="http://schemas.openxmlformats.org/presentationml/2006/main">
  <p:tag name="AS_UNIQUEID" val="3272"/>
</p:tagLst>
</file>

<file path=ppt/tags/tag28.xml><?xml version="1.0" encoding="utf-8"?>
<p:tagLst xmlns:p="http://schemas.openxmlformats.org/presentationml/2006/main">
  <p:tag name="AS_UNIQUEID" val="3274"/>
</p:tagLst>
</file>

<file path=ppt/tags/tag29.xml><?xml version="1.0" encoding="utf-8"?>
<p:tagLst xmlns:p="http://schemas.openxmlformats.org/presentationml/2006/main">
  <p:tag name="AS_UNIQUEID" val="3275"/>
</p:tagLst>
</file>

<file path=ppt/tags/tag3.xml><?xml version="1.0" encoding="utf-8"?>
<p:tagLst xmlns:p="http://schemas.openxmlformats.org/presentationml/2006/main">
  <p:tag name="AS_UNIQUEID" val="3237"/>
</p:tagLst>
</file>

<file path=ppt/tags/tag30.xml><?xml version="1.0" encoding="utf-8"?>
<p:tagLst xmlns:p="http://schemas.openxmlformats.org/presentationml/2006/main">
  <p:tag name="AS_UNIQUEID" val="3276"/>
</p:tagLst>
</file>

<file path=ppt/tags/tag31.xml><?xml version="1.0" encoding="utf-8"?>
<p:tagLst xmlns:p="http://schemas.openxmlformats.org/presentationml/2006/main">
  <p:tag name="AS_UNIQUEID" val="3277"/>
</p:tagLst>
</file>

<file path=ppt/tags/tag32.xml><?xml version="1.0" encoding="utf-8"?>
<p:tagLst xmlns:p="http://schemas.openxmlformats.org/presentationml/2006/main">
  <p:tag name="AS_UNIQUEID" val="3278"/>
</p:tagLst>
</file>

<file path=ppt/tags/tag33.xml><?xml version="1.0" encoding="utf-8"?>
<p:tagLst xmlns:p="http://schemas.openxmlformats.org/presentationml/2006/main">
  <p:tag name="AS_UNIQUEID" val="3280"/>
</p:tagLst>
</file>

<file path=ppt/tags/tag34.xml><?xml version="1.0" encoding="utf-8"?>
<p:tagLst xmlns:p="http://schemas.openxmlformats.org/presentationml/2006/main">
  <p:tag name="AS_UNIQUEID" val="3281"/>
</p:tagLst>
</file>

<file path=ppt/tags/tag35.xml><?xml version="1.0" encoding="utf-8"?>
<p:tagLst xmlns:p="http://schemas.openxmlformats.org/presentationml/2006/main">
  <p:tag name="AS_UNIQUEID" val="3282"/>
</p:tagLst>
</file>

<file path=ppt/tags/tag36.xml><?xml version="1.0" encoding="utf-8"?>
<p:tagLst xmlns:p="http://schemas.openxmlformats.org/presentationml/2006/main">
  <p:tag name="AS_UNIQUEID" val="3283"/>
</p:tagLst>
</file>

<file path=ppt/tags/tag37.xml><?xml version="1.0" encoding="utf-8"?>
<p:tagLst xmlns:p="http://schemas.openxmlformats.org/presentationml/2006/main">
  <p:tag name="AS_UNIQUEID" val="3284"/>
</p:tagLst>
</file>

<file path=ppt/tags/tag38.xml><?xml version="1.0" encoding="utf-8"?>
<p:tagLst xmlns:p="http://schemas.openxmlformats.org/presentationml/2006/main">
  <p:tag name="AS_UNIQUEID" val="3286"/>
</p:tagLst>
</file>

<file path=ppt/tags/tag39.xml><?xml version="1.0" encoding="utf-8"?>
<p:tagLst xmlns:p="http://schemas.openxmlformats.org/presentationml/2006/main">
  <p:tag name="AS_UNIQUEID" val="4158"/>
</p:tagLst>
</file>

<file path=ppt/tags/tag4.xml><?xml version="1.0" encoding="utf-8"?>
<p:tagLst xmlns:p="http://schemas.openxmlformats.org/presentationml/2006/main">
  <p:tag name="AS_UNIQUEID" val="3238"/>
</p:tagLst>
</file>

<file path=ppt/tags/tag40.xml><?xml version="1.0" encoding="utf-8"?>
<p:tagLst xmlns:p="http://schemas.openxmlformats.org/presentationml/2006/main">
  <p:tag name="AS_UNIQUEID" val="695"/>
</p:tagLst>
</file>

<file path=ppt/tags/tag41.xml><?xml version="1.0" encoding="utf-8"?>
<p:tagLst xmlns:p="http://schemas.openxmlformats.org/presentationml/2006/main">
  <p:tag name="AS_UNIQUEID" val="699"/>
</p:tagLst>
</file>

<file path=ppt/tags/tag42.xml><?xml version="1.0" encoding="utf-8"?>
<p:tagLst xmlns:p="http://schemas.openxmlformats.org/presentationml/2006/main">
  <p:tag name="AS_UNIQUEID" val="701"/>
</p:tagLst>
</file>

<file path=ppt/tags/tag43.xml><?xml version="1.0" encoding="utf-8"?>
<p:tagLst xmlns:p="http://schemas.openxmlformats.org/presentationml/2006/main">
  <p:tag name="AS_UNIQUEID" val="702"/>
</p:tagLst>
</file>

<file path=ppt/tags/tag44.xml><?xml version="1.0" encoding="utf-8"?>
<p:tagLst xmlns:p="http://schemas.openxmlformats.org/presentationml/2006/main">
  <p:tag name="AS_UNIQUEID" val="703"/>
</p:tagLst>
</file>

<file path=ppt/tags/tag45.xml><?xml version="1.0" encoding="utf-8"?>
<p:tagLst xmlns:p="http://schemas.openxmlformats.org/presentationml/2006/main">
  <p:tag name="AS_UNIQUEID" val="704"/>
</p:tagLst>
</file>

<file path=ppt/tags/tag46.xml><?xml version="1.0" encoding="utf-8"?>
<p:tagLst xmlns:p="http://schemas.openxmlformats.org/presentationml/2006/main">
  <p:tag name="AS_UNIQUEID" val="705"/>
</p:tagLst>
</file>

<file path=ppt/tags/tag47.xml><?xml version="1.0" encoding="utf-8"?>
<p:tagLst xmlns:p="http://schemas.openxmlformats.org/presentationml/2006/main">
  <p:tag name="AS_UNIQUEID" val="708"/>
</p:tagLst>
</file>

<file path=ppt/tags/tag48.xml><?xml version="1.0" encoding="utf-8"?>
<p:tagLst xmlns:p="http://schemas.openxmlformats.org/presentationml/2006/main">
  <p:tag name="AS_UNIQUEID" val="709"/>
</p:tagLst>
</file>

<file path=ppt/tags/tag49.xml><?xml version="1.0" encoding="utf-8"?>
<p:tagLst xmlns:p="http://schemas.openxmlformats.org/presentationml/2006/main">
  <p:tag name="AS_UNIQUEID" val="710"/>
</p:tagLst>
</file>

<file path=ppt/tags/tag5.xml><?xml version="1.0" encoding="utf-8"?>
<p:tagLst xmlns:p="http://schemas.openxmlformats.org/presentationml/2006/main">
  <p:tag name="AS_UNIQUEID" val="3239"/>
</p:tagLst>
</file>

<file path=ppt/tags/tag50.xml><?xml version="1.0" encoding="utf-8"?>
<p:tagLst xmlns:p="http://schemas.openxmlformats.org/presentationml/2006/main">
  <p:tag name="AS_UNIQUEID" val="711"/>
</p:tagLst>
</file>

<file path=ppt/tags/tag51.xml><?xml version="1.0" encoding="utf-8"?>
<p:tagLst xmlns:p="http://schemas.openxmlformats.org/presentationml/2006/main">
  <p:tag name="AS_UNIQUEID" val="713"/>
</p:tagLst>
</file>

<file path=ppt/tags/tag52.xml><?xml version="1.0" encoding="utf-8"?>
<p:tagLst xmlns:p="http://schemas.openxmlformats.org/presentationml/2006/main">
  <p:tag name="AS_UNIQUEID" val="714"/>
</p:tagLst>
</file>

<file path=ppt/tags/tag53.xml><?xml version="1.0" encoding="utf-8"?>
<p:tagLst xmlns:p="http://schemas.openxmlformats.org/presentationml/2006/main">
  <p:tag name="AS_UNIQUEID" val="715"/>
</p:tagLst>
</file>

<file path=ppt/tags/tag54.xml><?xml version="1.0" encoding="utf-8"?>
<p:tagLst xmlns:p="http://schemas.openxmlformats.org/presentationml/2006/main">
  <p:tag name="AS_UNIQUEID" val="716"/>
</p:tagLst>
</file>

<file path=ppt/tags/tag55.xml><?xml version="1.0" encoding="utf-8"?>
<p:tagLst xmlns:p="http://schemas.openxmlformats.org/presentationml/2006/main">
  <p:tag name="AS_UNIQUEID" val="717"/>
</p:tagLst>
</file>

<file path=ppt/tags/tag56.xml><?xml version="1.0" encoding="utf-8"?>
<p:tagLst xmlns:p="http://schemas.openxmlformats.org/presentationml/2006/main">
  <p:tag name="AS_UNIQUEID" val="2093"/>
</p:tagLst>
</file>

<file path=ppt/tags/tag57.xml><?xml version="1.0" encoding="utf-8"?>
<p:tagLst xmlns:p="http://schemas.openxmlformats.org/presentationml/2006/main">
  <p:tag name="AS_UNIQUEID" val="2094"/>
</p:tagLst>
</file>

<file path=ppt/tags/tag58.xml><?xml version="1.0" encoding="utf-8"?>
<p:tagLst xmlns:p="http://schemas.openxmlformats.org/presentationml/2006/main">
  <p:tag name="AS_UNIQUEID" val="2095"/>
</p:tagLst>
</file>

<file path=ppt/tags/tag59.xml><?xml version="1.0" encoding="utf-8"?>
<p:tagLst xmlns:p="http://schemas.openxmlformats.org/presentationml/2006/main">
  <p:tag name="AS_UNIQUEID" val="2096"/>
</p:tagLst>
</file>

<file path=ppt/tags/tag6.xml><?xml version="1.0" encoding="utf-8"?>
<p:tagLst xmlns:p="http://schemas.openxmlformats.org/presentationml/2006/main">
  <p:tag name="AS_UNIQUEID" val="3241"/>
</p:tagLst>
</file>

<file path=ppt/tags/tag60.xml><?xml version="1.0" encoding="utf-8"?>
<p:tagLst xmlns:p="http://schemas.openxmlformats.org/presentationml/2006/main">
  <p:tag name="AS_UNIQUEID" val="2097"/>
</p:tagLst>
</file>

<file path=ppt/tags/tag61.xml><?xml version="1.0" encoding="utf-8"?>
<p:tagLst xmlns:p="http://schemas.openxmlformats.org/presentationml/2006/main">
  <p:tag name="AS_UNIQUEID" val="2098"/>
</p:tagLst>
</file>

<file path=ppt/tags/tag62.xml><?xml version="1.0" encoding="utf-8"?>
<p:tagLst xmlns:p="http://schemas.openxmlformats.org/presentationml/2006/main">
  <p:tag name="AS_UNIQUEID" val="777"/>
</p:tagLst>
</file>

<file path=ppt/tags/tag63.xml><?xml version="1.0" encoding="utf-8"?>
<p:tagLst xmlns:p="http://schemas.openxmlformats.org/presentationml/2006/main">
  <p:tag name="AS_UNIQUEID" val="3759"/>
</p:tagLst>
</file>

<file path=ppt/tags/tag64.xml><?xml version="1.0" encoding="utf-8"?>
<p:tagLst xmlns:p="http://schemas.openxmlformats.org/presentationml/2006/main">
  <p:tag name="AS_UNIQUEID" val="3760"/>
</p:tagLst>
</file>

<file path=ppt/tags/tag65.xml><?xml version="1.0" encoding="utf-8"?>
<p:tagLst xmlns:p="http://schemas.openxmlformats.org/presentationml/2006/main">
  <p:tag name="AS_UNIQUEID" val="3761"/>
</p:tagLst>
</file>

<file path=ppt/tags/tag66.xml><?xml version="1.0" encoding="utf-8"?>
<p:tagLst xmlns:p="http://schemas.openxmlformats.org/presentationml/2006/main">
  <p:tag name="AS_UNIQUEID" val="3762"/>
</p:tagLst>
</file>

<file path=ppt/tags/tag67.xml><?xml version="1.0" encoding="utf-8"?>
<p:tagLst xmlns:p="http://schemas.openxmlformats.org/presentationml/2006/main">
  <p:tag name="AS_UNIQUEID" val="4171"/>
</p:tagLst>
</file>

<file path=ppt/tags/tag68.xml><?xml version="1.0" encoding="utf-8"?>
<p:tagLst xmlns:p="http://schemas.openxmlformats.org/presentationml/2006/main">
  <p:tag name="AS_UNIQUEID" val="5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AS_UNIQUEID" val="50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AS_UNIQUEID" val="3242"/>
</p:tagLst>
</file>

<file path=ppt/tags/tag70.xml><?xml version="1.0" encoding="utf-8"?>
<p:tagLst xmlns:p="http://schemas.openxmlformats.org/presentationml/2006/main">
  <p:tag name="AS_UNIQUEID" val="50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AS_UNIQUEID" val="50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p="http://schemas.openxmlformats.org/presentationml/2006/main">
  <p:tag name="AS_UNIQUEID" val="50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p="http://schemas.openxmlformats.org/presentationml/2006/main">
  <p:tag name="AS_UNIQUEID" val="50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4.xml><?xml version="1.0" encoding="utf-8"?>
<p:tagLst xmlns:p="http://schemas.openxmlformats.org/presentationml/2006/main">
  <p:tag name="AS_UNIQUEID" val="50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5.xml><?xml version="1.0" encoding="utf-8"?>
<p:tagLst xmlns:p="http://schemas.openxmlformats.org/presentationml/2006/main">
  <p:tag name="AS_UNIQUEID" val="50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6.xml><?xml version="1.0" encoding="utf-8"?>
<p:tagLst xmlns:p="http://schemas.openxmlformats.org/presentationml/2006/main">
  <p:tag name="AS_UNIQUEID" val="50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7.xml><?xml version="1.0" encoding="utf-8"?>
<p:tagLst xmlns:p="http://schemas.openxmlformats.org/presentationml/2006/main">
  <p:tag name="AS_UNIQUEID" val="50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8.xml><?xml version="1.0" encoding="utf-8"?>
<p:tagLst xmlns:p="http://schemas.openxmlformats.org/presentationml/2006/main">
  <p:tag name="AS_UNIQUEID" val="50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9.xml><?xml version="1.0" encoding="utf-8"?>
<p:tagLst xmlns:p="http://schemas.openxmlformats.org/presentationml/2006/main">
  <p:tag name="AS_UNIQUEID" val="50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.xml><?xml version="1.0" encoding="utf-8"?>
<p:tagLst xmlns:p="http://schemas.openxmlformats.org/presentationml/2006/main">
  <p:tag name="AS_UNIQUEID" val="3243"/>
</p:tagLst>
</file>

<file path=ppt/tags/tag80.xml><?xml version="1.0" encoding="utf-8"?>
<p:tagLst xmlns:p="http://schemas.openxmlformats.org/presentationml/2006/main">
  <p:tag name="AS_UNIQUEID" val="50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p="http://schemas.openxmlformats.org/presentationml/2006/main">
  <p:tag name="AS_UNIQUEID" val="50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p="http://schemas.openxmlformats.org/presentationml/2006/main">
  <p:tag name="AS_UNIQUEID" val="51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3.xml><?xml version="1.0" encoding="utf-8"?>
<p:tagLst xmlns:p="http://schemas.openxmlformats.org/presentationml/2006/main">
  <p:tag name="AS_UNIQUEID" val="51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AS_UNIQUEID" val="51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5.xml><?xml version="1.0" encoding="utf-8"?>
<p:tagLst xmlns:p="http://schemas.openxmlformats.org/presentationml/2006/main">
  <p:tag name="AS_UNIQUEID" val="51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p="http://schemas.openxmlformats.org/presentationml/2006/main">
  <p:tag name="AS_UNIQUEID" val="5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p="http://schemas.openxmlformats.org/presentationml/2006/main">
  <p:tag name="AS_UNIQUEID" val="5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p="http://schemas.openxmlformats.org/presentationml/2006/main">
  <p:tag name="AS_UNIQUEID" val="5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9.xml><?xml version="1.0" encoding="utf-8"?>
<p:tagLst xmlns:p="http://schemas.openxmlformats.org/presentationml/2006/main">
  <p:tag name="AS_UNIQUEID" val="5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AS_UNIQUEID" val="3244"/>
</p:tagLst>
</file>

<file path=ppt/tags/tag90.xml><?xml version="1.0" encoding="utf-8"?>
<p:tagLst xmlns:p="http://schemas.openxmlformats.org/presentationml/2006/main">
  <p:tag name="AS_UNIQUEID" val="51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AS_UNIQUEID" val="5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AS_UNIQUEID" val="5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3.xml><?xml version="1.0" encoding="utf-8"?>
<p:tagLst xmlns:p="http://schemas.openxmlformats.org/presentationml/2006/main">
  <p:tag name="AS_UNIQUEID" val="51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p="http://schemas.openxmlformats.org/presentationml/2006/main">
  <p:tag name="AS_UNIQUEID" val="5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p="http://schemas.openxmlformats.org/presentationml/2006/main">
  <p:tag name="AS_UNIQUEID" val="5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p="http://schemas.openxmlformats.org/presentationml/2006/main">
  <p:tag name="AS_UNIQUEID" val="51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p="http://schemas.openxmlformats.org/presentationml/2006/main">
  <p:tag name="AS_UNIQUEID" val="51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8.xml><?xml version="1.0" encoding="utf-8"?>
<p:tagLst xmlns:p="http://schemas.openxmlformats.org/presentationml/2006/main">
  <p:tag name="AS_UNIQUEID" val="51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p="http://schemas.openxmlformats.org/presentationml/2006/main">
  <p:tag name="AS_UNIQUEID" val="5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2980B9"/>
      </a:hlink>
      <a:folHlink>
        <a:srgbClr val="BFBFB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2980B9"/>
      </a:hlink>
      <a:folHlink>
        <a:srgbClr val="BFBFB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地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2774</Words>
  <Application>WPS 演示</Application>
  <PresentationFormat>宽屏</PresentationFormat>
  <Paragraphs>273</Paragraphs>
  <Slides>20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等线</vt:lpstr>
      <vt:lpstr>微软雅黑</vt:lpstr>
      <vt:lpstr>Wingdings</vt:lpstr>
      <vt:lpstr>Calibri Light</vt:lpstr>
      <vt:lpstr>Calibri</vt:lpstr>
      <vt:lpstr>楷体</vt:lpstr>
      <vt:lpstr>Times New Roman</vt:lpstr>
      <vt:lpstr>微软雅黑 Light</vt:lpstr>
      <vt:lpstr>方正正准黑简体</vt:lpstr>
      <vt:lpstr>黑体</vt:lpstr>
      <vt:lpstr>Arial Unicode MS</vt:lpstr>
      <vt:lpstr>Arial</vt:lpstr>
      <vt:lpstr>等线 Light</vt:lpstr>
      <vt:lpstr>华文新魏</vt:lpstr>
      <vt:lpstr>新宋体</vt:lpstr>
      <vt:lpstr>2_Office 主题​​</vt:lpstr>
      <vt:lpstr>4_Office 主题​​</vt:lpstr>
      <vt:lpstr>1_Office 主题​​</vt:lpstr>
      <vt:lpstr>默认设计模板</vt:lpstr>
      <vt:lpstr>地理</vt:lpstr>
      <vt:lpstr>PowerPoint 演示文稿</vt:lpstr>
      <vt:lpstr>本节思路： 1.全球气候现状？（图表分析） 2.原因？（过程分析） 3.影响？ 4.措施？</vt:lpstr>
      <vt:lpstr>本节思路： 1.全球气候现状？（图表分析） 2.原因？（过程分析） 3.影响？ 4.措施？</vt:lpstr>
      <vt:lpstr>PowerPoint 演示文稿</vt:lpstr>
      <vt:lpstr>2.全球变暖原因？</vt:lpstr>
      <vt:lpstr>（1）什么叫温室气体？</vt:lpstr>
      <vt:lpstr>（2）为什么大气圈中CO2含量会偏高？</vt:lpstr>
      <vt:lpstr>（2）为什么大气圈中CO2含量会偏高？</vt:lpstr>
      <vt:lpstr>（3）温室气体的存在如何形成温室效应，导致气温异常升高？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课堂总结</vt:lpstr>
      <vt:lpstr>课堂总结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sailing</cp:lastModifiedBy>
  <cp:revision>15</cp:revision>
  <cp:lastPrinted>2024-04-07T18:31:00Z</cp:lastPrinted>
  <dcterms:created xsi:type="dcterms:W3CDTF">2024-04-07T18:31:00Z</dcterms:created>
  <dcterms:modified xsi:type="dcterms:W3CDTF">2025-03-18T12:05:08Z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836EFC781F3F48F0B0095C42A7C8CA74_13</vt:lpwstr>
  </property>
  <property fmtid="{D5CDD505-2E9C-101B-9397-08002B2CF9AE}" pid="7" name="KSOProductBuildVer">
    <vt:lpwstr>2052-12.1.0.19770</vt:lpwstr>
  </property>
</Properties>
</file>