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3"/>
    <p:sldMasterId id="2147483669" r:id="rId4"/>
    <p:sldMasterId id="2147483677" r:id="rId5"/>
  </p:sldMasterIdLst>
  <p:notesMasterIdLst>
    <p:notesMasterId r:id="rId9"/>
  </p:notesMasterIdLst>
  <p:sldIdLst>
    <p:sldId id="867" r:id="rId6"/>
    <p:sldId id="868" r:id="rId7"/>
    <p:sldId id="869" r:id="rId8"/>
    <p:sldId id="870" r:id="rId10"/>
    <p:sldId id="882" r:id="rId11"/>
    <p:sldId id="883" r:id="rId12"/>
    <p:sldId id="884" r:id="rId13"/>
    <p:sldId id="886" r:id="rId14"/>
    <p:sldId id="871" r:id="rId15"/>
    <p:sldId id="889" r:id="rId16"/>
    <p:sldId id="890" r:id="rId17"/>
    <p:sldId id="892" r:id="rId18"/>
    <p:sldId id="893" r:id="rId19"/>
    <p:sldId id="872" r:id="rId20"/>
    <p:sldId id="897" r:id="rId21"/>
    <p:sldId id="907" r:id="rId22"/>
    <p:sldId id="908" r:id="rId23"/>
    <p:sldId id="909" r:id="rId24"/>
    <p:sldId id="899" r:id="rId25"/>
    <p:sldId id="873" r:id="rId26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宗金东" initials="zjd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howGuides="1">
      <p:cViewPr varScale="1">
        <p:scale>
          <a:sx n="82" d="100"/>
          <a:sy n="82" d="100"/>
        </p:scale>
        <p:origin x="754" y="62"/>
      </p:cViewPr>
      <p:guideLst>
        <p:guide orient="horz" pos="2228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1" Type="http://schemas.openxmlformats.org/officeDocument/2006/relationships/tags" Target="tags/tag256.xml"/><Relationship Id="rId30" Type="http://schemas.openxmlformats.org/officeDocument/2006/relationships/commentAuthors" Target="commentAuthors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5.xml"/><Relationship Id="rId6" Type="http://schemas.openxmlformats.org/officeDocument/2006/relationships/tags" Target="../tags/tag255.xml"/><Relationship Id="rId5" Type="http://schemas.openxmlformats.org/officeDocument/2006/relationships/tags" Target="../tags/tag254.xml"/><Relationship Id="rId4" Type="http://schemas.openxmlformats.org/officeDocument/2006/relationships/tags" Target="../tags/tag253.xml"/><Relationship Id="rId3" Type="http://schemas.openxmlformats.org/officeDocument/2006/relationships/tags" Target="../tags/tag252.xml"/><Relationship Id="rId2" Type="http://schemas.openxmlformats.org/officeDocument/2006/relationships/tags" Target="../tags/tag251.xml"/><Relationship Id="rId1" Type="http://schemas.openxmlformats.org/officeDocument/2006/relationships/tags" Target="../tags/tag25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1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2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8C13FD-B28A-425E-9014-5788C7BDA6A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3"/>
            </p:custDataLst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5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6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B5CA8-CE5E-486F-9905-C8C1A7CF1FF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5" Type="http://schemas.openxmlformats.org/officeDocument/2006/relationships/tags" Target="../tags/tag114.xml"/><Relationship Id="rId4" Type="http://schemas.openxmlformats.org/officeDocument/2006/relationships/tags" Target="../tags/tag113.xml"/><Relationship Id="rId3" Type="http://schemas.openxmlformats.org/officeDocument/2006/relationships/tags" Target="../tags/tag11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5" Type="http://schemas.openxmlformats.org/officeDocument/2006/relationships/tags" Target="../tags/tag206.xml"/><Relationship Id="rId4" Type="http://schemas.openxmlformats.org/officeDocument/2006/relationships/tags" Target="../tags/tag205.xml"/><Relationship Id="rId3" Type="http://schemas.openxmlformats.org/officeDocument/2006/relationships/tags" Target="../tags/tag20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5" Type="http://schemas.openxmlformats.org/officeDocument/2006/relationships/tags" Target="../tags/tag214.xml"/><Relationship Id="rId4" Type="http://schemas.openxmlformats.org/officeDocument/2006/relationships/tags" Target="../tags/tag213.xml"/><Relationship Id="rId3" Type="http://schemas.openxmlformats.org/officeDocument/2006/relationships/tags" Target="../tags/tag212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5" Type="http://schemas.openxmlformats.org/officeDocument/2006/relationships/tags" Target="../tags/tag222.xml"/><Relationship Id="rId4" Type="http://schemas.openxmlformats.org/officeDocument/2006/relationships/tags" Target="../tags/tag221.xml"/><Relationship Id="rId3" Type="http://schemas.openxmlformats.org/officeDocument/2006/relationships/tags" Target="../tags/tag22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5" Type="http://schemas.openxmlformats.org/officeDocument/2006/relationships/tags" Target="../tags/tag230.xml"/><Relationship Id="rId4" Type="http://schemas.openxmlformats.org/officeDocument/2006/relationships/tags" Target="../tags/tag229.xml"/><Relationship Id="rId3" Type="http://schemas.openxmlformats.org/officeDocument/2006/relationships/tags" Target="../tags/tag22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5" Type="http://schemas.openxmlformats.org/officeDocument/2006/relationships/tags" Target="../tags/tag243.xml"/><Relationship Id="rId4" Type="http://schemas.openxmlformats.org/officeDocument/2006/relationships/tags" Target="../tags/tag242.xml"/><Relationship Id="rId3" Type="http://schemas.openxmlformats.org/officeDocument/2006/relationships/tags" Target="../tags/tag241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5" Type="http://schemas.openxmlformats.org/officeDocument/2006/relationships/tags" Target="../tags/tag249.xml"/><Relationship Id="rId4" Type="http://schemas.openxmlformats.org/officeDocument/2006/relationships/tags" Target="../tags/tag248.xml"/><Relationship Id="rId3" Type="http://schemas.openxmlformats.org/officeDocument/2006/relationships/tags" Target="../tags/tag247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5" Type="http://schemas.openxmlformats.org/officeDocument/2006/relationships/tags" Target="../tags/tag132.xml"/><Relationship Id="rId4" Type="http://schemas.openxmlformats.org/officeDocument/2006/relationships/tags" Target="../tags/tag131.xml"/><Relationship Id="rId3" Type="http://schemas.openxmlformats.org/officeDocument/2006/relationships/tags" Target="../tags/tag130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5" Type="http://schemas.openxmlformats.org/officeDocument/2006/relationships/tags" Target="../tags/tag141.xml"/><Relationship Id="rId4" Type="http://schemas.openxmlformats.org/officeDocument/2006/relationships/tags" Target="../tags/tag140.xml"/><Relationship Id="rId3" Type="http://schemas.openxmlformats.org/officeDocument/2006/relationships/tags" Target="../tags/tag13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5" Type="http://schemas.openxmlformats.org/officeDocument/2006/relationships/tags" Target="../tags/tag151.xml"/><Relationship Id="rId4" Type="http://schemas.openxmlformats.org/officeDocument/2006/relationships/tags" Target="../tags/tag150.xml"/><Relationship Id="rId3" Type="http://schemas.openxmlformats.org/officeDocument/2006/relationships/tags" Target="../tags/tag14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5" Type="http://schemas.openxmlformats.org/officeDocument/2006/relationships/tags" Target="../tags/tag156.xml"/><Relationship Id="rId4" Type="http://schemas.openxmlformats.org/officeDocument/2006/relationships/tags" Target="../tags/tag155.xml"/><Relationship Id="rId3" Type="http://schemas.openxmlformats.org/officeDocument/2006/relationships/tags" Target="../tags/tag154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5" Type="http://schemas.openxmlformats.org/officeDocument/2006/relationships/tags" Target="../tags/tag170.xml"/><Relationship Id="rId4" Type="http://schemas.openxmlformats.org/officeDocument/2006/relationships/tags" Target="../tags/tag169.xml"/><Relationship Id="rId3" Type="http://schemas.openxmlformats.org/officeDocument/2006/relationships/tags" Target="../tags/tag168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5" Type="http://schemas.openxmlformats.org/officeDocument/2006/relationships/tags" Target="../tags/tag177.xml"/><Relationship Id="rId4" Type="http://schemas.openxmlformats.org/officeDocument/2006/relationships/tags" Target="../tags/tag176.xml"/><Relationship Id="rId3" Type="http://schemas.openxmlformats.org/officeDocument/2006/relationships/tags" Target="../tags/tag175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5" Type="http://schemas.openxmlformats.org/officeDocument/2006/relationships/tags" Target="../tags/tag185.xml"/><Relationship Id="rId4" Type="http://schemas.openxmlformats.org/officeDocument/2006/relationships/tags" Target="../tags/tag184.xml"/><Relationship Id="rId3" Type="http://schemas.openxmlformats.org/officeDocument/2006/relationships/tags" Target="../tags/tag183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5" Type="http://schemas.openxmlformats.org/officeDocument/2006/relationships/tags" Target="../tags/tag191.xml"/><Relationship Id="rId4" Type="http://schemas.openxmlformats.org/officeDocument/2006/relationships/tags" Target="../tags/tag190.xml"/><Relationship Id="rId3" Type="http://schemas.openxmlformats.org/officeDocument/2006/relationships/tags" Target="../tags/tag189.xm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E5D65D-9C02-4EE1-B031-3CCDB4FC7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E5D65D-9C02-4EE1-B031-3CCDB4FC7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E5D65D-9C02-4EE1-B031-3CCDB4FC7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</a:ln>
        </p:spPr>
      </p:sp>
      <p:sp>
        <p:nvSpPr>
          <p:cNvPr id="15362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 bwMode="auto">
          <a:noFill/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5363" name="灯片编号占位符 3"/>
          <p:cNvSpPr>
            <a:spLocks noGrp="1"/>
          </p:cNvSpPr>
          <p:nvPr>
            <p:ph type="sldNum" sz="quarter" idx="5"/>
            <p:custDataLst>
              <p:tags r:id="rId5"/>
            </p:custDataLst>
          </p:nvPr>
        </p:nvSpPr>
        <p:spPr bwMode="auto">
          <a:ln>
            <a:miter lim="800000"/>
          </a:ln>
        </p:spPr>
        <p:txBody>
          <a:bodyPr wrap="square" numCol="1" anchorCtr="0" compatLnSpc="1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0AA8D0C-770A-4291-871B-6BE2B93C72A2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E5D65D-9C02-4EE1-B031-3CCDB4FC7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E5D65D-9C02-4EE1-B031-3CCDB4FC7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E5D65D-9C02-4EE1-B031-3CCDB4FC7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E5D65D-9C02-4EE1-B031-3CCDB4FC7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E5D65D-9C02-4EE1-B031-3CCDB4FC7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3"/>
            </p:custDataLst>
          </p:nvPr>
        </p:nvSpPr>
        <p:spPr/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E5D65D-9C02-4EE1-B031-3CCDB4FC73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tags" Target="../tags/tag13.xml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tags" Target="../tags/tag14.xml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tags" Target="../tags/tag28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tags" Target="../tags/tag29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44.xml"/><Relationship Id="rId4" Type="http://schemas.openxmlformats.org/officeDocument/2006/relationships/tags" Target="../tags/tag43.xml"/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tags" Target="../tags/tag47.xml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tags" Target="../tags/tag56.xml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tags" Target="../tags/tag57.xml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tags" Target="../tags/tag58.xml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5" Type="http://schemas.openxmlformats.org/officeDocument/2006/relationships/tags" Target="../tags/tag71.xml"/><Relationship Id="rId4" Type="http://schemas.openxmlformats.org/officeDocument/2006/relationships/tags" Target="../tags/tag70.xml"/><Relationship Id="rId3" Type="http://schemas.openxmlformats.org/officeDocument/2006/relationships/tags" Target="../tags/tag69.xml"/><Relationship Id="rId2" Type="http://schemas.openxmlformats.org/officeDocument/2006/relationships/tags" Target="../tags/tag68.xml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tags" Target="../tags/tag3.xml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tags" Target="../tags/tag72.xml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tags" Target="../tags/tag73.xml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tags" Target="../tags/tag12.xml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1110973" y="1849256"/>
            <a:ext cx="6054998" cy="3880214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6324819" y="6"/>
            <a:ext cx="5867183" cy="6857994"/>
          </a:xfrm>
          <a:custGeom>
            <a:avLst/>
            <a:gdLst>
              <a:gd name="connsiteX0" fmla="*/ 1633625 w 5867183"/>
              <a:gd name="connsiteY0" fmla="*/ 2305029 h 6857994"/>
              <a:gd name="connsiteX1" fmla="*/ 1704595 w 5867183"/>
              <a:gd name="connsiteY1" fmla="*/ 2320414 h 6857994"/>
              <a:gd name="connsiteX2" fmla="*/ 1798767 w 5867183"/>
              <a:gd name="connsiteY2" fmla="*/ 2561278 h 6857994"/>
              <a:gd name="connsiteX3" fmla="*/ 350435 w 5867183"/>
              <a:gd name="connsiteY3" fmla="*/ 5869185 h 6857994"/>
              <a:gd name="connsiteX4" fmla="*/ 109572 w 5867183"/>
              <a:gd name="connsiteY4" fmla="*/ 5963357 h 6857994"/>
              <a:gd name="connsiteX5" fmla="*/ 15400 w 5867183"/>
              <a:gd name="connsiteY5" fmla="*/ 5722494 h 6857994"/>
              <a:gd name="connsiteX6" fmla="*/ 1463732 w 5867183"/>
              <a:gd name="connsiteY6" fmla="*/ 2414587 h 6857994"/>
              <a:gd name="connsiteX7" fmla="*/ 1633625 w 5867183"/>
              <a:gd name="connsiteY7" fmla="*/ 2305029 h 6857994"/>
              <a:gd name="connsiteX8" fmla="*/ 1377121 w 5867183"/>
              <a:gd name="connsiteY8" fmla="*/ 1786946 h 6857994"/>
              <a:gd name="connsiteX9" fmla="*/ 1448091 w 5867183"/>
              <a:gd name="connsiteY9" fmla="*/ 1802331 h 6857994"/>
              <a:gd name="connsiteX10" fmla="*/ 1542262 w 5867183"/>
              <a:gd name="connsiteY10" fmla="*/ 2043195 h 6857994"/>
              <a:gd name="connsiteX11" fmla="*/ 465175 w 5867183"/>
              <a:gd name="connsiteY11" fmla="*/ 4503199 h 6857994"/>
              <a:gd name="connsiteX12" fmla="*/ 224312 w 5867183"/>
              <a:gd name="connsiteY12" fmla="*/ 4597371 h 6857994"/>
              <a:gd name="connsiteX13" fmla="*/ 130140 w 5867183"/>
              <a:gd name="connsiteY13" fmla="*/ 4356508 h 6857994"/>
              <a:gd name="connsiteX14" fmla="*/ 1207227 w 5867183"/>
              <a:gd name="connsiteY14" fmla="*/ 1896503 h 6857994"/>
              <a:gd name="connsiteX15" fmla="*/ 1377121 w 5867183"/>
              <a:gd name="connsiteY15" fmla="*/ 1786946 h 6857994"/>
              <a:gd name="connsiteX16" fmla="*/ 2593035 w 5867183"/>
              <a:gd name="connsiteY16" fmla="*/ 1184187 h 6857994"/>
              <a:gd name="connsiteX17" fmla="*/ 2664005 w 5867183"/>
              <a:gd name="connsiteY17" fmla="*/ 1199572 h 6857994"/>
              <a:gd name="connsiteX18" fmla="*/ 2758177 w 5867183"/>
              <a:gd name="connsiteY18" fmla="*/ 1440435 h 6857994"/>
              <a:gd name="connsiteX19" fmla="*/ 940965 w 5867183"/>
              <a:gd name="connsiteY19" fmla="*/ 5590846 h 6857994"/>
              <a:gd name="connsiteX20" fmla="*/ 700102 w 5867183"/>
              <a:gd name="connsiteY20" fmla="*/ 5685018 h 6857994"/>
              <a:gd name="connsiteX21" fmla="*/ 605930 w 5867183"/>
              <a:gd name="connsiteY21" fmla="*/ 5444154 h 6857994"/>
              <a:gd name="connsiteX22" fmla="*/ 2423141 w 5867183"/>
              <a:gd name="connsiteY22" fmla="*/ 1293744 h 6857994"/>
              <a:gd name="connsiteX23" fmla="*/ 2593035 w 5867183"/>
              <a:gd name="connsiteY23" fmla="*/ 1184187 h 6857994"/>
              <a:gd name="connsiteX24" fmla="*/ 3447963 w 5867183"/>
              <a:gd name="connsiteY24" fmla="*/ 0 h 6857994"/>
              <a:gd name="connsiteX25" fmla="*/ 5867183 w 5867183"/>
              <a:gd name="connsiteY25" fmla="*/ 0 h 6857994"/>
              <a:gd name="connsiteX26" fmla="*/ 5867183 w 5867183"/>
              <a:gd name="connsiteY26" fmla="*/ 6857994 h 6857994"/>
              <a:gd name="connsiteX27" fmla="*/ 491267 w 5867183"/>
              <a:gd name="connsiteY27" fmla="*/ 6857994 h 685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67183" h="6857994">
                <a:moveTo>
                  <a:pt x="1633625" y="2305029"/>
                </a:moveTo>
                <a:cubicBezTo>
                  <a:pt x="1657378" y="2305327"/>
                  <a:pt x="1681465" y="2310287"/>
                  <a:pt x="1704595" y="2320414"/>
                </a:cubicBezTo>
                <a:cubicBezTo>
                  <a:pt x="1797113" y="2360922"/>
                  <a:pt x="1839274" y="2468760"/>
                  <a:pt x="1798767" y="2561278"/>
                </a:cubicBezTo>
                <a:lnTo>
                  <a:pt x="350435" y="5869185"/>
                </a:lnTo>
                <a:cubicBezTo>
                  <a:pt x="309928" y="5961703"/>
                  <a:pt x="202089" y="6003865"/>
                  <a:pt x="109572" y="5963357"/>
                </a:cubicBezTo>
                <a:cubicBezTo>
                  <a:pt x="17054" y="5922849"/>
                  <a:pt x="-25108" y="5815011"/>
                  <a:pt x="15400" y="5722494"/>
                </a:cubicBezTo>
                <a:lnTo>
                  <a:pt x="1463732" y="2414587"/>
                </a:lnTo>
                <a:cubicBezTo>
                  <a:pt x="1494111" y="2345198"/>
                  <a:pt x="1562367" y="2304135"/>
                  <a:pt x="1633625" y="2305029"/>
                </a:cubicBezTo>
                <a:close/>
                <a:moveTo>
                  <a:pt x="1377121" y="1786946"/>
                </a:moveTo>
                <a:cubicBezTo>
                  <a:pt x="1400874" y="1787244"/>
                  <a:pt x="1424960" y="1792204"/>
                  <a:pt x="1448091" y="1802331"/>
                </a:cubicBezTo>
                <a:cubicBezTo>
                  <a:pt x="1540608" y="1842839"/>
                  <a:pt x="1582770" y="1950677"/>
                  <a:pt x="1542262" y="2043195"/>
                </a:cubicBezTo>
                <a:lnTo>
                  <a:pt x="465175" y="4503199"/>
                </a:lnTo>
                <a:cubicBezTo>
                  <a:pt x="424668" y="4595717"/>
                  <a:pt x="316830" y="4637879"/>
                  <a:pt x="224312" y="4597371"/>
                </a:cubicBezTo>
                <a:cubicBezTo>
                  <a:pt x="131795" y="4556864"/>
                  <a:pt x="89633" y="4449025"/>
                  <a:pt x="130140" y="4356508"/>
                </a:cubicBezTo>
                <a:lnTo>
                  <a:pt x="1207227" y="1896503"/>
                </a:lnTo>
                <a:cubicBezTo>
                  <a:pt x="1237607" y="1827114"/>
                  <a:pt x="1305862" y="1786051"/>
                  <a:pt x="1377121" y="1786946"/>
                </a:cubicBezTo>
                <a:close/>
                <a:moveTo>
                  <a:pt x="2593035" y="1184187"/>
                </a:moveTo>
                <a:cubicBezTo>
                  <a:pt x="2616788" y="1184484"/>
                  <a:pt x="2640875" y="1189445"/>
                  <a:pt x="2664005" y="1199572"/>
                </a:cubicBezTo>
                <a:cubicBezTo>
                  <a:pt x="2756523" y="1240080"/>
                  <a:pt x="2798686" y="1347918"/>
                  <a:pt x="2758177" y="1440435"/>
                </a:cubicBezTo>
                <a:lnTo>
                  <a:pt x="940965" y="5590846"/>
                </a:lnTo>
                <a:cubicBezTo>
                  <a:pt x="900457" y="5683364"/>
                  <a:pt x="792619" y="5725526"/>
                  <a:pt x="700102" y="5685018"/>
                </a:cubicBezTo>
                <a:cubicBezTo>
                  <a:pt x="607584" y="5644510"/>
                  <a:pt x="565422" y="5536672"/>
                  <a:pt x="605930" y="5444154"/>
                </a:cubicBezTo>
                <a:lnTo>
                  <a:pt x="2423141" y="1293744"/>
                </a:lnTo>
                <a:cubicBezTo>
                  <a:pt x="2453522" y="1224355"/>
                  <a:pt x="2521776" y="1183292"/>
                  <a:pt x="2593035" y="1184187"/>
                </a:cubicBezTo>
                <a:close/>
                <a:moveTo>
                  <a:pt x="3447963" y="0"/>
                </a:moveTo>
                <a:lnTo>
                  <a:pt x="5867183" y="0"/>
                </a:lnTo>
                <a:lnTo>
                  <a:pt x="5867183" y="6857994"/>
                </a:lnTo>
                <a:lnTo>
                  <a:pt x="491267" y="68579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-14513" y="2275546"/>
            <a:ext cx="3170522" cy="3043406"/>
          </a:xfrm>
          <a:custGeom>
            <a:avLst/>
            <a:gdLst>
              <a:gd name="connsiteX0" fmla="*/ 0 w 3170522"/>
              <a:gd name="connsiteY0" fmla="*/ 0 h 3043406"/>
              <a:gd name="connsiteX1" fmla="*/ 3170522 w 3170522"/>
              <a:gd name="connsiteY1" fmla="*/ 0 h 3043406"/>
              <a:gd name="connsiteX2" fmla="*/ 3170522 w 3170522"/>
              <a:gd name="connsiteY2" fmla="*/ 3043406 h 3043406"/>
              <a:gd name="connsiteX3" fmla="*/ 0 w 3170522"/>
              <a:gd name="connsiteY3" fmla="*/ 3043406 h 3043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0522" h="3043406">
                <a:moveTo>
                  <a:pt x="0" y="0"/>
                </a:moveTo>
                <a:lnTo>
                  <a:pt x="3170522" y="0"/>
                </a:lnTo>
                <a:lnTo>
                  <a:pt x="3170522" y="3043406"/>
                </a:lnTo>
                <a:lnTo>
                  <a:pt x="0" y="30434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任意多边形: 形状 8"/>
          <p:cNvSpPr>
            <a:spLocks noGrp="1"/>
          </p:cNvSpPr>
          <p:nvPr>
            <p:ph type="pic" sz="quarter" idx="11"/>
            <p:custDataLst>
              <p:tags r:id="rId3"/>
            </p:custDataLst>
          </p:nvPr>
        </p:nvSpPr>
        <p:spPr>
          <a:xfrm>
            <a:off x="9035055" y="2275546"/>
            <a:ext cx="3156946" cy="3043406"/>
          </a:xfrm>
          <a:custGeom>
            <a:avLst/>
            <a:gdLst>
              <a:gd name="connsiteX0" fmla="*/ 0 w 3156946"/>
              <a:gd name="connsiteY0" fmla="*/ 0 h 3043406"/>
              <a:gd name="connsiteX1" fmla="*/ 3156946 w 3156946"/>
              <a:gd name="connsiteY1" fmla="*/ 0 h 3043406"/>
              <a:gd name="connsiteX2" fmla="*/ 3156946 w 3156946"/>
              <a:gd name="connsiteY2" fmla="*/ 3043406 h 3043406"/>
              <a:gd name="connsiteX3" fmla="*/ 0 w 3156946"/>
              <a:gd name="connsiteY3" fmla="*/ 3043406 h 3043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6946" h="3043406">
                <a:moveTo>
                  <a:pt x="0" y="0"/>
                </a:moveTo>
                <a:lnTo>
                  <a:pt x="3156946" y="0"/>
                </a:lnTo>
                <a:lnTo>
                  <a:pt x="3156946" y="3043406"/>
                </a:lnTo>
                <a:lnTo>
                  <a:pt x="0" y="30434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1"/>
            <p:custDataLst>
              <p:tags r:id="rId2"/>
            </p:custDataLst>
          </p:nvPr>
        </p:nvSpPr>
        <p:spPr>
          <a:xfrm>
            <a:off x="1604501" y="2149441"/>
            <a:ext cx="2090277" cy="3499207"/>
          </a:xfrm>
          <a:custGeom>
            <a:avLst/>
            <a:gdLst>
              <a:gd name="connsiteX0" fmla="*/ 0 w 2090277"/>
              <a:gd name="connsiteY0" fmla="*/ 0 h 3499207"/>
              <a:gd name="connsiteX1" fmla="*/ 2090277 w 2090277"/>
              <a:gd name="connsiteY1" fmla="*/ 0 h 3499207"/>
              <a:gd name="connsiteX2" fmla="*/ 2090277 w 2090277"/>
              <a:gd name="connsiteY2" fmla="*/ 3499207 h 3499207"/>
              <a:gd name="connsiteX3" fmla="*/ 0 w 2090277"/>
              <a:gd name="connsiteY3" fmla="*/ 3499207 h 3499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0277" h="3499207">
                <a:moveTo>
                  <a:pt x="0" y="0"/>
                </a:moveTo>
                <a:lnTo>
                  <a:pt x="2090277" y="0"/>
                </a:lnTo>
                <a:lnTo>
                  <a:pt x="2090277" y="3499207"/>
                </a:lnTo>
                <a:lnTo>
                  <a:pt x="0" y="34992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6" name="任意多边形: 形状 5"/>
          <p:cNvSpPr>
            <a:spLocks noGrp="1"/>
          </p:cNvSpPr>
          <p:nvPr>
            <p:ph type="pic" sz="quarter" idx="10"/>
            <p:custDataLst>
              <p:tags r:id="rId3"/>
            </p:custDataLst>
          </p:nvPr>
        </p:nvSpPr>
        <p:spPr>
          <a:xfrm>
            <a:off x="1" y="1"/>
            <a:ext cx="12192000" cy="3789363"/>
          </a:xfrm>
          <a:custGeom>
            <a:avLst/>
            <a:gdLst>
              <a:gd name="connsiteX0" fmla="*/ 0 w 12192000"/>
              <a:gd name="connsiteY0" fmla="*/ 0 h 3789363"/>
              <a:gd name="connsiteX1" fmla="*/ 12192000 w 12192000"/>
              <a:gd name="connsiteY1" fmla="*/ 0 h 3789363"/>
              <a:gd name="connsiteX2" fmla="*/ 12192000 w 12192000"/>
              <a:gd name="connsiteY2" fmla="*/ 3789363 h 3789363"/>
              <a:gd name="connsiteX3" fmla="*/ 0 w 12192000"/>
              <a:gd name="connsiteY3" fmla="*/ 3789363 h 378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89363">
                <a:moveTo>
                  <a:pt x="0" y="0"/>
                </a:moveTo>
                <a:lnTo>
                  <a:pt x="12192000" y="0"/>
                </a:lnTo>
                <a:lnTo>
                  <a:pt x="12192000" y="3789363"/>
                </a:lnTo>
                <a:lnTo>
                  <a:pt x="0" y="37893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1" y="1"/>
            <a:ext cx="2297527" cy="2662925"/>
          </a:xfrm>
          <a:custGeom>
            <a:avLst/>
            <a:gdLst>
              <a:gd name="connsiteX0" fmla="*/ 0 w 2297527"/>
              <a:gd name="connsiteY0" fmla="*/ 0 h 2662925"/>
              <a:gd name="connsiteX1" fmla="*/ 2297527 w 2297527"/>
              <a:gd name="connsiteY1" fmla="*/ 0 h 2662925"/>
              <a:gd name="connsiteX2" fmla="*/ 2297527 w 2297527"/>
              <a:gd name="connsiteY2" fmla="*/ 2662925 h 2662925"/>
              <a:gd name="connsiteX3" fmla="*/ 0 w 2297527"/>
              <a:gd name="connsiteY3" fmla="*/ 2662925 h 266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527" h="2662925">
                <a:moveTo>
                  <a:pt x="0" y="0"/>
                </a:moveTo>
                <a:lnTo>
                  <a:pt x="2297527" y="0"/>
                </a:lnTo>
                <a:lnTo>
                  <a:pt x="2297527" y="2662925"/>
                </a:lnTo>
                <a:lnTo>
                  <a:pt x="0" y="26629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1"/>
            <p:custDataLst>
              <p:tags r:id="rId3"/>
            </p:custDataLst>
          </p:nvPr>
        </p:nvSpPr>
        <p:spPr>
          <a:xfrm>
            <a:off x="2363461" y="1"/>
            <a:ext cx="2297527" cy="2662925"/>
          </a:xfrm>
          <a:custGeom>
            <a:avLst/>
            <a:gdLst>
              <a:gd name="connsiteX0" fmla="*/ 0 w 2297527"/>
              <a:gd name="connsiteY0" fmla="*/ 0 h 2662925"/>
              <a:gd name="connsiteX1" fmla="*/ 2297527 w 2297527"/>
              <a:gd name="connsiteY1" fmla="*/ 0 h 2662925"/>
              <a:gd name="connsiteX2" fmla="*/ 2297527 w 2297527"/>
              <a:gd name="connsiteY2" fmla="*/ 2662925 h 2662925"/>
              <a:gd name="connsiteX3" fmla="*/ 0 w 2297527"/>
              <a:gd name="connsiteY3" fmla="*/ 2662925 h 266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527" h="2662925">
                <a:moveTo>
                  <a:pt x="0" y="0"/>
                </a:moveTo>
                <a:lnTo>
                  <a:pt x="2297527" y="0"/>
                </a:lnTo>
                <a:lnTo>
                  <a:pt x="2297527" y="2662925"/>
                </a:lnTo>
                <a:lnTo>
                  <a:pt x="0" y="26629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任意多边形: 形状 16"/>
          <p:cNvSpPr>
            <a:spLocks noGrp="1"/>
          </p:cNvSpPr>
          <p:nvPr>
            <p:ph type="pic" sz="quarter" idx="12"/>
            <p:custDataLst>
              <p:tags r:id="rId4"/>
            </p:custDataLst>
          </p:nvPr>
        </p:nvSpPr>
        <p:spPr>
          <a:xfrm>
            <a:off x="2363461" y="2738258"/>
            <a:ext cx="2297527" cy="2626151"/>
          </a:xfrm>
          <a:custGeom>
            <a:avLst/>
            <a:gdLst>
              <a:gd name="connsiteX0" fmla="*/ 0 w 2297527"/>
              <a:gd name="connsiteY0" fmla="*/ 0 h 2626151"/>
              <a:gd name="connsiteX1" fmla="*/ 2297527 w 2297527"/>
              <a:gd name="connsiteY1" fmla="*/ 0 h 2626151"/>
              <a:gd name="connsiteX2" fmla="*/ 2297527 w 2297527"/>
              <a:gd name="connsiteY2" fmla="*/ 2626151 h 2626151"/>
              <a:gd name="connsiteX3" fmla="*/ 0 w 2297527"/>
              <a:gd name="connsiteY3" fmla="*/ 2626151 h 2626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527" h="2626151">
                <a:moveTo>
                  <a:pt x="0" y="0"/>
                </a:moveTo>
                <a:lnTo>
                  <a:pt x="2297527" y="0"/>
                </a:lnTo>
                <a:lnTo>
                  <a:pt x="2297527" y="2626151"/>
                </a:lnTo>
                <a:lnTo>
                  <a:pt x="0" y="26261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任意多边形: 形状 17"/>
          <p:cNvSpPr>
            <a:spLocks noGrp="1"/>
          </p:cNvSpPr>
          <p:nvPr>
            <p:ph type="pic" sz="quarter" idx="13"/>
            <p:custDataLst>
              <p:tags r:id="rId5"/>
            </p:custDataLst>
          </p:nvPr>
        </p:nvSpPr>
        <p:spPr>
          <a:xfrm>
            <a:off x="1" y="4187155"/>
            <a:ext cx="2297527" cy="2662925"/>
          </a:xfrm>
          <a:custGeom>
            <a:avLst/>
            <a:gdLst>
              <a:gd name="connsiteX0" fmla="*/ 0 w 2297527"/>
              <a:gd name="connsiteY0" fmla="*/ 0 h 2662925"/>
              <a:gd name="connsiteX1" fmla="*/ 2297527 w 2297527"/>
              <a:gd name="connsiteY1" fmla="*/ 0 h 2662925"/>
              <a:gd name="connsiteX2" fmla="*/ 2297527 w 2297527"/>
              <a:gd name="connsiteY2" fmla="*/ 2662925 h 2662925"/>
              <a:gd name="connsiteX3" fmla="*/ 0 w 2297527"/>
              <a:gd name="connsiteY3" fmla="*/ 2662925 h 266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527" h="2662925">
                <a:moveTo>
                  <a:pt x="0" y="0"/>
                </a:moveTo>
                <a:lnTo>
                  <a:pt x="2297527" y="0"/>
                </a:lnTo>
                <a:lnTo>
                  <a:pt x="2297527" y="2662925"/>
                </a:lnTo>
                <a:lnTo>
                  <a:pt x="0" y="26629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4"/>
            <p:custDataLst>
              <p:tags r:id="rId6"/>
            </p:custDataLst>
          </p:nvPr>
        </p:nvSpPr>
        <p:spPr>
          <a:xfrm>
            <a:off x="7968600" y="2738257"/>
            <a:ext cx="4223401" cy="4111823"/>
          </a:xfrm>
          <a:custGeom>
            <a:avLst/>
            <a:gdLst>
              <a:gd name="connsiteX0" fmla="*/ 0 w 4223401"/>
              <a:gd name="connsiteY0" fmla="*/ 0 h 4111823"/>
              <a:gd name="connsiteX1" fmla="*/ 4223401 w 4223401"/>
              <a:gd name="connsiteY1" fmla="*/ 0 h 4111823"/>
              <a:gd name="connsiteX2" fmla="*/ 4223401 w 4223401"/>
              <a:gd name="connsiteY2" fmla="*/ 4111823 h 4111823"/>
              <a:gd name="connsiteX3" fmla="*/ 0 w 4223401"/>
              <a:gd name="connsiteY3" fmla="*/ 4111823 h 411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3401" h="4111823">
                <a:moveTo>
                  <a:pt x="0" y="0"/>
                </a:moveTo>
                <a:lnTo>
                  <a:pt x="4223401" y="0"/>
                </a:lnTo>
                <a:lnTo>
                  <a:pt x="4223401" y="4111823"/>
                </a:lnTo>
                <a:lnTo>
                  <a:pt x="0" y="41118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1242501" y="2529495"/>
            <a:ext cx="1672720" cy="1617064"/>
          </a:xfrm>
          <a:custGeom>
            <a:avLst/>
            <a:gdLst>
              <a:gd name="connsiteX0" fmla="*/ 836360 w 1672720"/>
              <a:gd name="connsiteY0" fmla="*/ 0 h 1617064"/>
              <a:gd name="connsiteX1" fmla="*/ 1672720 w 1672720"/>
              <a:gd name="connsiteY1" fmla="*/ 808532 h 1617064"/>
              <a:gd name="connsiteX2" fmla="*/ 836360 w 1672720"/>
              <a:gd name="connsiteY2" fmla="*/ 1617064 h 1617064"/>
              <a:gd name="connsiteX3" fmla="*/ 0 w 1672720"/>
              <a:gd name="connsiteY3" fmla="*/ 808532 h 1617064"/>
              <a:gd name="connsiteX4" fmla="*/ 836360 w 1672720"/>
              <a:gd name="connsiteY4" fmla="*/ 0 h 161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720" h="1617064">
                <a:moveTo>
                  <a:pt x="836360" y="0"/>
                </a:moveTo>
                <a:cubicBezTo>
                  <a:pt x="1298269" y="0"/>
                  <a:pt x="1672720" y="361992"/>
                  <a:pt x="1672720" y="808532"/>
                </a:cubicBezTo>
                <a:cubicBezTo>
                  <a:pt x="1672720" y="1255072"/>
                  <a:pt x="1298269" y="1617064"/>
                  <a:pt x="836360" y="1617064"/>
                </a:cubicBezTo>
                <a:cubicBezTo>
                  <a:pt x="374451" y="1617064"/>
                  <a:pt x="0" y="1255072"/>
                  <a:pt x="0" y="808532"/>
                </a:cubicBezTo>
                <a:cubicBezTo>
                  <a:pt x="0" y="361992"/>
                  <a:pt x="374451" y="0"/>
                  <a:pt x="8363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1"/>
            <p:custDataLst>
              <p:tags r:id="rId3"/>
            </p:custDataLst>
          </p:nvPr>
        </p:nvSpPr>
        <p:spPr>
          <a:xfrm>
            <a:off x="3920601" y="2529497"/>
            <a:ext cx="1672720" cy="1617064"/>
          </a:xfrm>
          <a:custGeom>
            <a:avLst/>
            <a:gdLst>
              <a:gd name="connsiteX0" fmla="*/ 836360 w 1672720"/>
              <a:gd name="connsiteY0" fmla="*/ 0 h 1617064"/>
              <a:gd name="connsiteX1" fmla="*/ 1672720 w 1672720"/>
              <a:gd name="connsiteY1" fmla="*/ 808532 h 1617064"/>
              <a:gd name="connsiteX2" fmla="*/ 836360 w 1672720"/>
              <a:gd name="connsiteY2" fmla="*/ 1617064 h 1617064"/>
              <a:gd name="connsiteX3" fmla="*/ 0 w 1672720"/>
              <a:gd name="connsiteY3" fmla="*/ 808532 h 1617064"/>
              <a:gd name="connsiteX4" fmla="*/ 836360 w 1672720"/>
              <a:gd name="connsiteY4" fmla="*/ 0 h 161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720" h="1617064">
                <a:moveTo>
                  <a:pt x="836360" y="0"/>
                </a:moveTo>
                <a:cubicBezTo>
                  <a:pt x="1298269" y="0"/>
                  <a:pt x="1672720" y="361992"/>
                  <a:pt x="1672720" y="808532"/>
                </a:cubicBezTo>
                <a:cubicBezTo>
                  <a:pt x="1672720" y="1255072"/>
                  <a:pt x="1298269" y="1617064"/>
                  <a:pt x="836360" y="1617064"/>
                </a:cubicBezTo>
                <a:cubicBezTo>
                  <a:pt x="374451" y="1617064"/>
                  <a:pt x="0" y="1255072"/>
                  <a:pt x="0" y="808532"/>
                </a:cubicBezTo>
                <a:cubicBezTo>
                  <a:pt x="0" y="361992"/>
                  <a:pt x="374451" y="0"/>
                  <a:pt x="8363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2"/>
            <p:custDataLst>
              <p:tags r:id="rId4"/>
            </p:custDataLst>
          </p:nvPr>
        </p:nvSpPr>
        <p:spPr>
          <a:xfrm>
            <a:off x="6598701" y="2529497"/>
            <a:ext cx="1672720" cy="1617064"/>
          </a:xfrm>
          <a:custGeom>
            <a:avLst/>
            <a:gdLst>
              <a:gd name="connsiteX0" fmla="*/ 836360 w 1672720"/>
              <a:gd name="connsiteY0" fmla="*/ 0 h 1617064"/>
              <a:gd name="connsiteX1" fmla="*/ 1672720 w 1672720"/>
              <a:gd name="connsiteY1" fmla="*/ 808532 h 1617064"/>
              <a:gd name="connsiteX2" fmla="*/ 836360 w 1672720"/>
              <a:gd name="connsiteY2" fmla="*/ 1617064 h 1617064"/>
              <a:gd name="connsiteX3" fmla="*/ 0 w 1672720"/>
              <a:gd name="connsiteY3" fmla="*/ 808532 h 1617064"/>
              <a:gd name="connsiteX4" fmla="*/ 836360 w 1672720"/>
              <a:gd name="connsiteY4" fmla="*/ 0 h 161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720" h="1617064">
                <a:moveTo>
                  <a:pt x="836360" y="0"/>
                </a:moveTo>
                <a:cubicBezTo>
                  <a:pt x="1298269" y="0"/>
                  <a:pt x="1672720" y="361992"/>
                  <a:pt x="1672720" y="808532"/>
                </a:cubicBezTo>
                <a:cubicBezTo>
                  <a:pt x="1672720" y="1255072"/>
                  <a:pt x="1298269" y="1617064"/>
                  <a:pt x="836360" y="1617064"/>
                </a:cubicBezTo>
                <a:cubicBezTo>
                  <a:pt x="374451" y="1617064"/>
                  <a:pt x="0" y="1255072"/>
                  <a:pt x="0" y="808532"/>
                </a:cubicBezTo>
                <a:cubicBezTo>
                  <a:pt x="0" y="361992"/>
                  <a:pt x="374451" y="0"/>
                  <a:pt x="8363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3"/>
            <p:custDataLst>
              <p:tags r:id="rId5"/>
            </p:custDataLst>
          </p:nvPr>
        </p:nvSpPr>
        <p:spPr>
          <a:xfrm>
            <a:off x="9280151" y="2529497"/>
            <a:ext cx="1672720" cy="1617064"/>
          </a:xfrm>
          <a:custGeom>
            <a:avLst/>
            <a:gdLst>
              <a:gd name="connsiteX0" fmla="*/ 836360 w 1672720"/>
              <a:gd name="connsiteY0" fmla="*/ 0 h 1617064"/>
              <a:gd name="connsiteX1" fmla="*/ 1672720 w 1672720"/>
              <a:gd name="connsiteY1" fmla="*/ 808532 h 1617064"/>
              <a:gd name="connsiteX2" fmla="*/ 836360 w 1672720"/>
              <a:gd name="connsiteY2" fmla="*/ 1617064 h 1617064"/>
              <a:gd name="connsiteX3" fmla="*/ 0 w 1672720"/>
              <a:gd name="connsiteY3" fmla="*/ 808532 h 1617064"/>
              <a:gd name="connsiteX4" fmla="*/ 836360 w 1672720"/>
              <a:gd name="connsiteY4" fmla="*/ 0 h 161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720" h="1617064">
                <a:moveTo>
                  <a:pt x="836360" y="0"/>
                </a:moveTo>
                <a:cubicBezTo>
                  <a:pt x="1298269" y="0"/>
                  <a:pt x="1672720" y="361992"/>
                  <a:pt x="1672720" y="808532"/>
                </a:cubicBezTo>
                <a:cubicBezTo>
                  <a:pt x="1672720" y="1255072"/>
                  <a:pt x="1298269" y="1617064"/>
                  <a:pt x="836360" y="1617064"/>
                </a:cubicBezTo>
                <a:cubicBezTo>
                  <a:pt x="374451" y="1617064"/>
                  <a:pt x="0" y="1255072"/>
                  <a:pt x="0" y="808532"/>
                </a:cubicBezTo>
                <a:cubicBezTo>
                  <a:pt x="0" y="361992"/>
                  <a:pt x="374451" y="0"/>
                  <a:pt x="8363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1198502" y="2038047"/>
            <a:ext cx="4682069" cy="3502633"/>
          </a:xfrm>
          <a:custGeom>
            <a:avLst/>
            <a:gdLst>
              <a:gd name="connsiteX0" fmla="*/ 730692 w 4682069"/>
              <a:gd name="connsiteY0" fmla="*/ 2965176 h 3502633"/>
              <a:gd name="connsiteX1" fmla="*/ 4682069 w 4682069"/>
              <a:gd name="connsiteY1" fmla="*/ 2965176 h 3502633"/>
              <a:gd name="connsiteX2" fmla="*/ 4547705 w 4682069"/>
              <a:gd name="connsiteY2" fmla="*/ 3502633 h 3502633"/>
              <a:gd name="connsiteX3" fmla="*/ 596328 w 4682069"/>
              <a:gd name="connsiteY3" fmla="*/ 3502633 h 3502633"/>
              <a:gd name="connsiteX4" fmla="*/ 134364 w 4682069"/>
              <a:gd name="connsiteY4" fmla="*/ 2372141 h 3502633"/>
              <a:gd name="connsiteX5" fmla="*/ 4085741 w 4682069"/>
              <a:gd name="connsiteY5" fmla="*/ 2372141 h 3502633"/>
              <a:gd name="connsiteX6" fmla="*/ 3951377 w 4682069"/>
              <a:gd name="connsiteY6" fmla="*/ 2909598 h 3502633"/>
              <a:gd name="connsiteX7" fmla="*/ 0 w 4682069"/>
              <a:gd name="connsiteY7" fmla="*/ 2909598 h 3502633"/>
              <a:gd name="connsiteX8" fmla="*/ 730692 w 4682069"/>
              <a:gd name="connsiteY8" fmla="*/ 1779106 h 3502633"/>
              <a:gd name="connsiteX9" fmla="*/ 4682069 w 4682069"/>
              <a:gd name="connsiteY9" fmla="*/ 1779106 h 3502633"/>
              <a:gd name="connsiteX10" fmla="*/ 4547705 w 4682069"/>
              <a:gd name="connsiteY10" fmla="*/ 2316563 h 3502633"/>
              <a:gd name="connsiteX11" fmla="*/ 596328 w 4682069"/>
              <a:gd name="connsiteY11" fmla="*/ 2316563 h 3502633"/>
              <a:gd name="connsiteX12" fmla="*/ 134365 w 4682069"/>
              <a:gd name="connsiteY12" fmla="*/ 1186071 h 3502633"/>
              <a:gd name="connsiteX13" fmla="*/ 4085741 w 4682069"/>
              <a:gd name="connsiteY13" fmla="*/ 1186071 h 3502633"/>
              <a:gd name="connsiteX14" fmla="*/ 3951377 w 4682069"/>
              <a:gd name="connsiteY14" fmla="*/ 1723528 h 3502633"/>
              <a:gd name="connsiteX15" fmla="*/ 0 w 4682069"/>
              <a:gd name="connsiteY15" fmla="*/ 1723528 h 3502633"/>
              <a:gd name="connsiteX16" fmla="*/ 730692 w 4682069"/>
              <a:gd name="connsiteY16" fmla="*/ 593035 h 3502633"/>
              <a:gd name="connsiteX17" fmla="*/ 4682069 w 4682069"/>
              <a:gd name="connsiteY17" fmla="*/ 593035 h 3502633"/>
              <a:gd name="connsiteX18" fmla="*/ 4547705 w 4682069"/>
              <a:gd name="connsiteY18" fmla="*/ 1130492 h 3502633"/>
              <a:gd name="connsiteX19" fmla="*/ 596328 w 4682069"/>
              <a:gd name="connsiteY19" fmla="*/ 1130492 h 3502633"/>
              <a:gd name="connsiteX20" fmla="*/ 134365 w 4682069"/>
              <a:gd name="connsiteY20" fmla="*/ 0 h 3502633"/>
              <a:gd name="connsiteX21" fmla="*/ 4085741 w 4682069"/>
              <a:gd name="connsiteY21" fmla="*/ 0 h 3502633"/>
              <a:gd name="connsiteX22" fmla="*/ 3951377 w 4682069"/>
              <a:gd name="connsiteY22" fmla="*/ 537457 h 3502633"/>
              <a:gd name="connsiteX23" fmla="*/ 0 w 4682069"/>
              <a:gd name="connsiteY23" fmla="*/ 537457 h 350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682069" h="3502633">
                <a:moveTo>
                  <a:pt x="730692" y="2965176"/>
                </a:moveTo>
                <a:lnTo>
                  <a:pt x="4682069" y="2965176"/>
                </a:lnTo>
                <a:lnTo>
                  <a:pt x="4547705" y="3502633"/>
                </a:lnTo>
                <a:lnTo>
                  <a:pt x="596328" y="3502633"/>
                </a:lnTo>
                <a:close/>
                <a:moveTo>
                  <a:pt x="134364" y="2372141"/>
                </a:moveTo>
                <a:lnTo>
                  <a:pt x="4085741" y="2372141"/>
                </a:lnTo>
                <a:lnTo>
                  <a:pt x="3951377" y="2909598"/>
                </a:lnTo>
                <a:lnTo>
                  <a:pt x="0" y="2909598"/>
                </a:lnTo>
                <a:close/>
                <a:moveTo>
                  <a:pt x="730692" y="1779106"/>
                </a:moveTo>
                <a:lnTo>
                  <a:pt x="4682069" y="1779106"/>
                </a:lnTo>
                <a:lnTo>
                  <a:pt x="4547705" y="2316563"/>
                </a:lnTo>
                <a:lnTo>
                  <a:pt x="596328" y="2316563"/>
                </a:lnTo>
                <a:close/>
                <a:moveTo>
                  <a:pt x="134365" y="1186071"/>
                </a:moveTo>
                <a:lnTo>
                  <a:pt x="4085741" y="1186071"/>
                </a:lnTo>
                <a:lnTo>
                  <a:pt x="3951377" y="1723528"/>
                </a:lnTo>
                <a:lnTo>
                  <a:pt x="0" y="1723528"/>
                </a:lnTo>
                <a:close/>
                <a:moveTo>
                  <a:pt x="730692" y="593035"/>
                </a:moveTo>
                <a:lnTo>
                  <a:pt x="4682069" y="593035"/>
                </a:lnTo>
                <a:lnTo>
                  <a:pt x="4547705" y="1130492"/>
                </a:lnTo>
                <a:lnTo>
                  <a:pt x="596328" y="1130492"/>
                </a:lnTo>
                <a:close/>
                <a:moveTo>
                  <a:pt x="134365" y="0"/>
                </a:moveTo>
                <a:lnTo>
                  <a:pt x="4085741" y="0"/>
                </a:lnTo>
                <a:lnTo>
                  <a:pt x="3951377" y="537457"/>
                </a:lnTo>
                <a:lnTo>
                  <a:pt x="0" y="5374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1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838201" y="1825625"/>
            <a:ext cx="10515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1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1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noProof="1"/>
              <a:t>单击此处编辑母版标题样式</a:t>
            </a:r>
            <a:endParaRPr lang="zh-CN" altLang="en-US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0965" indent="0" algn="ctr">
              <a:buNone/>
              <a:defRPr sz="1200"/>
            </a:lvl5pPr>
            <a:lvl6pPr marL="1713865" indent="0" algn="ctr">
              <a:buNone/>
              <a:defRPr sz="1200"/>
            </a:lvl6pPr>
            <a:lvl7pPr marL="2056765" indent="0" algn="ctr">
              <a:buNone/>
              <a:defRPr sz="1200"/>
            </a:lvl7pPr>
            <a:lvl8pPr marL="2399665" indent="0" algn="ctr">
              <a:buNone/>
              <a:defRPr sz="1200"/>
            </a:lvl8pPr>
            <a:lvl9pPr marL="2742565" indent="0" algn="ctr">
              <a:buNone/>
              <a:defRPr sz="1200"/>
            </a:lvl9pPr>
          </a:lstStyle>
          <a:p>
            <a:r>
              <a:rPr lang="zh-CN" altLang="en-US" noProof="1"/>
              <a:t>单击此处编辑母版副标题样式</a:t>
            </a:r>
            <a:endParaRPr lang="zh-CN" altLang="en-US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3797BB-23F6-4433-8BFA-813D975204D3}" type="slidenum">
              <a:rPr lang="en-US" altLang="zh-CN"/>
            </a:fld>
            <a:endParaRPr lang="en-US" altLang="zh-CN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>
            <p:custDataLst>
              <p:tags r:id="rId2"/>
            </p:custDataLst>
          </p:nvPr>
        </p:nvSpPr>
        <p:spPr>
          <a:xfrm>
            <a:off x="1" y="5515657"/>
            <a:ext cx="12192000" cy="1351052"/>
          </a:xfrm>
          <a:prstGeom prst="rect">
            <a:avLst/>
          </a:prstGeom>
          <a:solidFill>
            <a:schemeClr val="tx2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838202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7A53B-05DE-4759-9CA8-7D302AF8BA8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7D0A99-BDC0-40B7-B0BC-D5614213BA60}" type="slidenum">
              <a:rPr lang="zh-CN" altLang="en-US" smtClean="0"/>
            </a:fld>
            <a:endParaRPr lang="zh-CN" altLang="en-US"/>
          </a:p>
        </p:txBody>
      </p:sp>
      <p:sp>
        <p:nvSpPr>
          <p:cNvPr id="6" name="矩形 5"/>
          <p:cNvSpPr/>
          <p:nvPr userDrawn="1">
            <p:custDataLst>
              <p:tags r:id="rId5"/>
            </p:custDataLst>
          </p:nvPr>
        </p:nvSpPr>
        <p:spPr>
          <a:xfrm>
            <a:off x="2" y="1433691"/>
            <a:ext cx="12192000" cy="54243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sz="2400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习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习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>
            <a:spLocks noGrp="1"/>
          </p:cNvSpPr>
          <p:nvPr>
            <p:ph type="pic" sz="quarter" idx="11"/>
            <p:custDataLst>
              <p:tags r:id="rId2"/>
            </p:custDataLst>
          </p:nvPr>
        </p:nvSpPr>
        <p:spPr>
          <a:xfrm>
            <a:off x="2216016" y="2762250"/>
            <a:ext cx="2497409" cy="1638300"/>
          </a:xfrm>
          <a:custGeom>
            <a:avLst/>
            <a:gdLst>
              <a:gd name="connsiteX0" fmla="*/ 0 w 2497409"/>
              <a:gd name="connsiteY0" fmla="*/ 0 h 1638300"/>
              <a:gd name="connsiteX1" fmla="*/ 2497409 w 2497409"/>
              <a:gd name="connsiteY1" fmla="*/ 0 h 1638300"/>
              <a:gd name="connsiteX2" fmla="*/ 2497409 w 2497409"/>
              <a:gd name="connsiteY2" fmla="*/ 1638300 h 1638300"/>
              <a:gd name="connsiteX3" fmla="*/ 0 w 2497409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7409" h="1638300">
                <a:moveTo>
                  <a:pt x="0" y="0"/>
                </a:moveTo>
                <a:lnTo>
                  <a:pt x="2497409" y="0"/>
                </a:lnTo>
                <a:lnTo>
                  <a:pt x="2497409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2"/>
            <p:custDataLst>
              <p:tags r:id="rId3"/>
            </p:custDataLst>
          </p:nvPr>
        </p:nvSpPr>
        <p:spPr>
          <a:xfrm>
            <a:off x="4847297" y="2762250"/>
            <a:ext cx="2497409" cy="1638300"/>
          </a:xfrm>
          <a:custGeom>
            <a:avLst/>
            <a:gdLst>
              <a:gd name="connsiteX0" fmla="*/ 0 w 2497409"/>
              <a:gd name="connsiteY0" fmla="*/ 0 h 1638300"/>
              <a:gd name="connsiteX1" fmla="*/ 2497409 w 2497409"/>
              <a:gd name="connsiteY1" fmla="*/ 0 h 1638300"/>
              <a:gd name="connsiteX2" fmla="*/ 2497409 w 2497409"/>
              <a:gd name="connsiteY2" fmla="*/ 1638300 h 1638300"/>
              <a:gd name="connsiteX3" fmla="*/ 0 w 2497409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7409" h="1638300">
                <a:moveTo>
                  <a:pt x="0" y="0"/>
                </a:moveTo>
                <a:lnTo>
                  <a:pt x="2497409" y="0"/>
                </a:lnTo>
                <a:lnTo>
                  <a:pt x="2497409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任意多边形: 形状 16"/>
          <p:cNvSpPr>
            <a:spLocks noGrp="1"/>
          </p:cNvSpPr>
          <p:nvPr>
            <p:ph type="pic" sz="quarter" idx="13"/>
            <p:custDataLst>
              <p:tags r:id="rId4"/>
            </p:custDataLst>
          </p:nvPr>
        </p:nvSpPr>
        <p:spPr>
          <a:xfrm>
            <a:off x="7478577" y="2762250"/>
            <a:ext cx="2497409" cy="1638300"/>
          </a:xfrm>
          <a:custGeom>
            <a:avLst/>
            <a:gdLst>
              <a:gd name="connsiteX0" fmla="*/ 0 w 2497409"/>
              <a:gd name="connsiteY0" fmla="*/ 0 h 1638300"/>
              <a:gd name="connsiteX1" fmla="*/ 2497409 w 2497409"/>
              <a:gd name="connsiteY1" fmla="*/ 0 h 1638300"/>
              <a:gd name="connsiteX2" fmla="*/ 2497409 w 2497409"/>
              <a:gd name="connsiteY2" fmla="*/ 1638300 h 1638300"/>
              <a:gd name="connsiteX3" fmla="*/ 0 w 2497409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7409" h="1638300">
                <a:moveTo>
                  <a:pt x="0" y="0"/>
                </a:moveTo>
                <a:lnTo>
                  <a:pt x="2497409" y="0"/>
                </a:lnTo>
                <a:lnTo>
                  <a:pt x="2497409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任意多边形: 形状 8"/>
          <p:cNvSpPr>
            <a:spLocks noGrp="1"/>
          </p:cNvSpPr>
          <p:nvPr>
            <p:ph type="pic" sz="quarter" idx="10"/>
            <p:custDataLst>
              <p:tags r:id="rId5"/>
            </p:custDataLst>
          </p:nvPr>
        </p:nvSpPr>
        <p:spPr>
          <a:xfrm>
            <a:off x="1" y="0"/>
            <a:ext cx="12191999" cy="3562350"/>
          </a:xfrm>
          <a:custGeom>
            <a:avLst/>
            <a:gdLst>
              <a:gd name="connsiteX0" fmla="*/ 0 w 12191999"/>
              <a:gd name="connsiteY0" fmla="*/ 0 h 3562350"/>
              <a:gd name="connsiteX1" fmla="*/ 12191999 w 12191999"/>
              <a:gd name="connsiteY1" fmla="*/ 0 h 3562350"/>
              <a:gd name="connsiteX2" fmla="*/ 12191999 w 12191999"/>
              <a:gd name="connsiteY2" fmla="*/ 3562350 h 3562350"/>
              <a:gd name="connsiteX3" fmla="*/ 0 w 12191999"/>
              <a:gd name="connsiteY3" fmla="*/ 3562350 h 356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3562350">
                <a:moveTo>
                  <a:pt x="0" y="0"/>
                </a:moveTo>
                <a:lnTo>
                  <a:pt x="12191999" y="0"/>
                </a:lnTo>
                <a:lnTo>
                  <a:pt x="12191999" y="3562350"/>
                </a:lnTo>
                <a:lnTo>
                  <a:pt x="0" y="35623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1809751" y="2213986"/>
            <a:ext cx="2514685" cy="3150754"/>
          </a:xfrm>
          <a:custGeom>
            <a:avLst/>
            <a:gdLst>
              <a:gd name="connsiteX0" fmla="*/ 628671 w 2514685"/>
              <a:gd name="connsiteY0" fmla="*/ 0 h 3150754"/>
              <a:gd name="connsiteX1" fmla="*/ 1886014 w 2514685"/>
              <a:gd name="connsiteY1" fmla="*/ 0 h 3150754"/>
              <a:gd name="connsiteX2" fmla="*/ 2514685 w 2514685"/>
              <a:gd name="connsiteY2" fmla="*/ 3150754 h 3150754"/>
              <a:gd name="connsiteX3" fmla="*/ 0 w 2514685"/>
              <a:gd name="connsiteY3" fmla="*/ 3150754 h 315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85" h="3150754">
                <a:moveTo>
                  <a:pt x="628671" y="0"/>
                </a:moveTo>
                <a:lnTo>
                  <a:pt x="1886014" y="0"/>
                </a:lnTo>
                <a:lnTo>
                  <a:pt x="2514685" y="3150754"/>
                </a:lnTo>
                <a:lnTo>
                  <a:pt x="0" y="31507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  <p:custDataLst>
              <p:tags r:id="rId3"/>
            </p:custDataLst>
          </p:nvPr>
        </p:nvSpPr>
        <p:spPr>
          <a:xfrm>
            <a:off x="3829023" y="2213986"/>
            <a:ext cx="2514685" cy="3150754"/>
          </a:xfrm>
          <a:custGeom>
            <a:avLst/>
            <a:gdLst>
              <a:gd name="connsiteX0" fmla="*/ 0 w 2514685"/>
              <a:gd name="connsiteY0" fmla="*/ 0 h 3150754"/>
              <a:gd name="connsiteX1" fmla="*/ 2514685 w 2514685"/>
              <a:gd name="connsiteY1" fmla="*/ 0 h 3150754"/>
              <a:gd name="connsiteX2" fmla="*/ 1886014 w 2514685"/>
              <a:gd name="connsiteY2" fmla="*/ 3150754 h 3150754"/>
              <a:gd name="connsiteX3" fmla="*/ 628671 w 2514685"/>
              <a:gd name="connsiteY3" fmla="*/ 3150754 h 315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85" h="3150754">
                <a:moveTo>
                  <a:pt x="0" y="0"/>
                </a:moveTo>
                <a:lnTo>
                  <a:pt x="2514685" y="0"/>
                </a:lnTo>
                <a:lnTo>
                  <a:pt x="1886014" y="3150754"/>
                </a:lnTo>
                <a:lnTo>
                  <a:pt x="628671" y="31507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  <p:custDataLst>
              <p:tags r:id="rId4"/>
            </p:custDataLst>
          </p:nvPr>
        </p:nvSpPr>
        <p:spPr>
          <a:xfrm>
            <a:off x="5848294" y="2213986"/>
            <a:ext cx="2514685" cy="3150754"/>
          </a:xfrm>
          <a:custGeom>
            <a:avLst/>
            <a:gdLst>
              <a:gd name="connsiteX0" fmla="*/ 628671 w 2514685"/>
              <a:gd name="connsiteY0" fmla="*/ 0 h 3150754"/>
              <a:gd name="connsiteX1" fmla="*/ 1886014 w 2514685"/>
              <a:gd name="connsiteY1" fmla="*/ 0 h 3150754"/>
              <a:gd name="connsiteX2" fmla="*/ 2514685 w 2514685"/>
              <a:gd name="connsiteY2" fmla="*/ 3150754 h 3150754"/>
              <a:gd name="connsiteX3" fmla="*/ 0 w 2514685"/>
              <a:gd name="connsiteY3" fmla="*/ 3150754 h 315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85" h="3150754">
                <a:moveTo>
                  <a:pt x="628671" y="0"/>
                </a:moveTo>
                <a:lnTo>
                  <a:pt x="1886014" y="0"/>
                </a:lnTo>
                <a:lnTo>
                  <a:pt x="2514685" y="3150754"/>
                </a:lnTo>
                <a:lnTo>
                  <a:pt x="0" y="31507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3"/>
            <p:custDataLst>
              <p:tags r:id="rId5"/>
            </p:custDataLst>
          </p:nvPr>
        </p:nvSpPr>
        <p:spPr>
          <a:xfrm>
            <a:off x="7867566" y="2213986"/>
            <a:ext cx="2514685" cy="3150754"/>
          </a:xfrm>
          <a:custGeom>
            <a:avLst/>
            <a:gdLst>
              <a:gd name="connsiteX0" fmla="*/ 0 w 2514685"/>
              <a:gd name="connsiteY0" fmla="*/ 0 h 3150754"/>
              <a:gd name="connsiteX1" fmla="*/ 2514685 w 2514685"/>
              <a:gd name="connsiteY1" fmla="*/ 0 h 3150754"/>
              <a:gd name="connsiteX2" fmla="*/ 1886014 w 2514685"/>
              <a:gd name="connsiteY2" fmla="*/ 3150754 h 3150754"/>
              <a:gd name="connsiteX3" fmla="*/ 628671 w 2514685"/>
              <a:gd name="connsiteY3" fmla="*/ 3150754 h 315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85" h="3150754">
                <a:moveTo>
                  <a:pt x="0" y="0"/>
                </a:moveTo>
                <a:lnTo>
                  <a:pt x="2514685" y="0"/>
                </a:lnTo>
                <a:lnTo>
                  <a:pt x="1886014" y="3150754"/>
                </a:lnTo>
                <a:lnTo>
                  <a:pt x="628671" y="31507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4743450" y="1751012"/>
            <a:ext cx="6400800" cy="4114800"/>
          </a:xfrm>
          <a:custGeom>
            <a:avLst/>
            <a:gdLst>
              <a:gd name="connsiteX0" fmla="*/ 4648200 w 6400800"/>
              <a:gd name="connsiteY0" fmla="*/ 2131255 h 4114800"/>
              <a:gd name="connsiteX1" fmla="*/ 6400800 w 6400800"/>
              <a:gd name="connsiteY1" fmla="*/ 2131255 h 4114800"/>
              <a:gd name="connsiteX2" fmla="*/ 6400800 w 6400800"/>
              <a:gd name="connsiteY2" fmla="*/ 4114800 h 4114800"/>
              <a:gd name="connsiteX3" fmla="*/ 4648200 w 6400800"/>
              <a:gd name="connsiteY3" fmla="*/ 4114800 h 4114800"/>
              <a:gd name="connsiteX4" fmla="*/ 0 w 6400800"/>
              <a:gd name="connsiteY4" fmla="*/ 2131255 h 4114800"/>
              <a:gd name="connsiteX5" fmla="*/ 4514850 w 6400800"/>
              <a:gd name="connsiteY5" fmla="*/ 2131255 h 4114800"/>
              <a:gd name="connsiteX6" fmla="*/ 4514850 w 6400800"/>
              <a:gd name="connsiteY6" fmla="*/ 4114800 h 4114800"/>
              <a:gd name="connsiteX7" fmla="*/ 0 w 6400800"/>
              <a:gd name="connsiteY7" fmla="*/ 4114800 h 4114800"/>
              <a:gd name="connsiteX8" fmla="*/ 1885950 w 6400800"/>
              <a:gd name="connsiteY8" fmla="*/ 0 h 4114800"/>
              <a:gd name="connsiteX9" fmla="*/ 6400800 w 6400800"/>
              <a:gd name="connsiteY9" fmla="*/ 0 h 4114800"/>
              <a:gd name="connsiteX10" fmla="*/ 6400800 w 6400800"/>
              <a:gd name="connsiteY10" fmla="*/ 1983545 h 4114800"/>
              <a:gd name="connsiteX11" fmla="*/ 1885950 w 6400800"/>
              <a:gd name="connsiteY11" fmla="*/ 1983545 h 4114800"/>
              <a:gd name="connsiteX12" fmla="*/ 0 w 6400800"/>
              <a:gd name="connsiteY12" fmla="*/ 0 h 4114800"/>
              <a:gd name="connsiteX13" fmla="*/ 1752600 w 6400800"/>
              <a:gd name="connsiteY13" fmla="*/ 0 h 4114800"/>
              <a:gd name="connsiteX14" fmla="*/ 1752600 w 6400800"/>
              <a:gd name="connsiteY14" fmla="*/ 1983545 h 4114800"/>
              <a:gd name="connsiteX15" fmla="*/ 0 w 6400800"/>
              <a:gd name="connsiteY15" fmla="*/ 1983545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400800" h="4114800">
                <a:moveTo>
                  <a:pt x="4648200" y="2131255"/>
                </a:moveTo>
                <a:lnTo>
                  <a:pt x="6400800" y="2131255"/>
                </a:lnTo>
                <a:lnTo>
                  <a:pt x="6400800" y="4114800"/>
                </a:lnTo>
                <a:lnTo>
                  <a:pt x="4648200" y="4114800"/>
                </a:lnTo>
                <a:close/>
                <a:moveTo>
                  <a:pt x="0" y="2131255"/>
                </a:moveTo>
                <a:lnTo>
                  <a:pt x="4514850" y="2131255"/>
                </a:lnTo>
                <a:lnTo>
                  <a:pt x="4514850" y="4114800"/>
                </a:lnTo>
                <a:lnTo>
                  <a:pt x="0" y="4114800"/>
                </a:lnTo>
                <a:close/>
                <a:moveTo>
                  <a:pt x="1885950" y="0"/>
                </a:moveTo>
                <a:lnTo>
                  <a:pt x="6400800" y="0"/>
                </a:lnTo>
                <a:lnTo>
                  <a:pt x="6400800" y="1983545"/>
                </a:lnTo>
                <a:lnTo>
                  <a:pt x="1885950" y="1983545"/>
                </a:lnTo>
                <a:close/>
                <a:moveTo>
                  <a:pt x="0" y="0"/>
                </a:moveTo>
                <a:lnTo>
                  <a:pt x="1752600" y="0"/>
                </a:lnTo>
                <a:lnTo>
                  <a:pt x="1752600" y="1983545"/>
                </a:lnTo>
                <a:lnTo>
                  <a:pt x="0" y="19835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1110973" y="1849256"/>
            <a:ext cx="6054998" cy="3880214"/>
          </a:xfrm>
          <a:custGeom>
            <a:avLst/>
            <a:gdLst>
              <a:gd name="connsiteX0" fmla="*/ 176821 w 6054998"/>
              <a:gd name="connsiteY0" fmla="*/ 0 h 3880214"/>
              <a:gd name="connsiteX1" fmla="*/ 5878177 w 6054998"/>
              <a:gd name="connsiteY1" fmla="*/ 0 h 3880214"/>
              <a:gd name="connsiteX2" fmla="*/ 6054998 w 6054998"/>
              <a:gd name="connsiteY2" fmla="*/ 176821 h 3880214"/>
              <a:gd name="connsiteX3" fmla="*/ 6054998 w 6054998"/>
              <a:gd name="connsiteY3" fmla="*/ 3703393 h 3880214"/>
              <a:gd name="connsiteX4" fmla="*/ 5878177 w 6054998"/>
              <a:gd name="connsiteY4" fmla="*/ 3880214 h 3880214"/>
              <a:gd name="connsiteX5" fmla="*/ 176821 w 6054998"/>
              <a:gd name="connsiteY5" fmla="*/ 3880214 h 3880214"/>
              <a:gd name="connsiteX6" fmla="*/ 0 w 6054998"/>
              <a:gd name="connsiteY6" fmla="*/ 3703393 h 3880214"/>
              <a:gd name="connsiteX7" fmla="*/ 0 w 6054998"/>
              <a:gd name="connsiteY7" fmla="*/ 176821 h 3880214"/>
              <a:gd name="connsiteX8" fmla="*/ 176821 w 6054998"/>
              <a:gd name="connsiteY8" fmla="*/ 0 h 3880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54998" h="3880214">
                <a:moveTo>
                  <a:pt x="176821" y="0"/>
                </a:moveTo>
                <a:lnTo>
                  <a:pt x="5878177" y="0"/>
                </a:lnTo>
                <a:cubicBezTo>
                  <a:pt x="5975833" y="0"/>
                  <a:pt x="6054998" y="79165"/>
                  <a:pt x="6054998" y="176821"/>
                </a:cubicBezTo>
                <a:lnTo>
                  <a:pt x="6054998" y="3703393"/>
                </a:lnTo>
                <a:cubicBezTo>
                  <a:pt x="6054998" y="3801049"/>
                  <a:pt x="5975833" y="3880214"/>
                  <a:pt x="5878177" y="3880214"/>
                </a:cubicBezTo>
                <a:lnTo>
                  <a:pt x="176821" y="3880214"/>
                </a:lnTo>
                <a:cubicBezTo>
                  <a:pt x="79165" y="3880214"/>
                  <a:pt x="0" y="3801049"/>
                  <a:pt x="0" y="3703393"/>
                </a:cubicBezTo>
                <a:lnTo>
                  <a:pt x="0" y="176821"/>
                </a:lnTo>
                <a:cubicBezTo>
                  <a:pt x="0" y="79165"/>
                  <a:pt x="79165" y="0"/>
                  <a:pt x="17682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6324818" y="6"/>
            <a:ext cx="5867183" cy="6857994"/>
          </a:xfrm>
          <a:custGeom>
            <a:avLst/>
            <a:gdLst>
              <a:gd name="connsiteX0" fmla="*/ 1633625 w 5867183"/>
              <a:gd name="connsiteY0" fmla="*/ 2305029 h 6857994"/>
              <a:gd name="connsiteX1" fmla="*/ 1704595 w 5867183"/>
              <a:gd name="connsiteY1" fmla="*/ 2320414 h 6857994"/>
              <a:gd name="connsiteX2" fmla="*/ 1798767 w 5867183"/>
              <a:gd name="connsiteY2" fmla="*/ 2561278 h 6857994"/>
              <a:gd name="connsiteX3" fmla="*/ 350435 w 5867183"/>
              <a:gd name="connsiteY3" fmla="*/ 5869185 h 6857994"/>
              <a:gd name="connsiteX4" fmla="*/ 109572 w 5867183"/>
              <a:gd name="connsiteY4" fmla="*/ 5963357 h 6857994"/>
              <a:gd name="connsiteX5" fmla="*/ 15400 w 5867183"/>
              <a:gd name="connsiteY5" fmla="*/ 5722494 h 6857994"/>
              <a:gd name="connsiteX6" fmla="*/ 1463732 w 5867183"/>
              <a:gd name="connsiteY6" fmla="*/ 2414587 h 6857994"/>
              <a:gd name="connsiteX7" fmla="*/ 1633625 w 5867183"/>
              <a:gd name="connsiteY7" fmla="*/ 2305029 h 6857994"/>
              <a:gd name="connsiteX8" fmla="*/ 1377121 w 5867183"/>
              <a:gd name="connsiteY8" fmla="*/ 1786946 h 6857994"/>
              <a:gd name="connsiteX9" fmla="*/ 1448091 w 5867183"/>
              <a:gd name="connsiteY9" fmla="*/ 1802331 h 6857994"/>
              <a:gd name="connsiteX10" fmla="*/ 1542262 w 5867183"/>
              <a:gd name="connsiteY10" fmla="*/ 2043195 h 6857994"/>
              <a:gd name="connsiteX11" fmla="*/ 465175 w 5867183"/>
              <a:gd name="connsiteY11" fmla="*/ 4503199 h 6857994"/>
              <a:gd name="connsiteX12" fmla="*/ 224312 w 5867183"/>
              <a:gd name="connsiteY12" fmla="*/ 4597371 h 6857994"/>
              <a:gd name="connsiteX13" fmla="*/ 130140 w 5867183"/>
              <a:gd name="connsiteY13" fmla="*/ 4356508 h 6857994"/>
              <a:gd name="connsiteX14" fmla="*/ 1207227 w 5867183"/>
              <a:gd name="connsiteY14" fmla="*/ 1896503 h 6857994"/>
              <a:gd name="connsiteX15" fmla="*/ 1377121 w 5867183"/>
              <a:gd name="connsiteY15" fmla="*/ 1786946 h 6857994"/>
              <a:gd name="connsiteX16" fmla="*/ 2593035 w 5867183"/>
              <a:gd name="connsiteY16" fmla="*/ 1184187 h 6857994"/>
              <a:gd name="connsiteX17" fmla="*/ 2664005 w 5867183"/>
              <a:gd name="connsiteY17" fmla="*/ 1199572 h 6857994"/>
              <a:gd name="connsiteX18" fmla="*/ 2758177 w 5867183"/>
              <a:gd name="connsiteY18" fmla="*/ 1440435 h 6857994"/>
              <a:gd name="connsiteX19" fmla="*/ 940965 w 5867183"/>
              <a:gd name="connsiteY19" fmla="*/ 5590846 h 6857994"/>
              <a:gd name="connsiteX20" fmla="*/ 700102 w 5867183"/>
              <a:gd name="connsiteY20" fmla="*/ 5685018 h 6857994"/>
              <a:gd name="connsiteX21" fmla="*/ 605930 w 5867183"/>
              <a:gd name="connsiteY21" fmla="*/ 5444154 h 6857994"/>
              <a:gd name="connsiteX22" fmla="*/ 2423141 w 5867183"/>
              <a:gd name="connsiteY22" fmla="*/ 1293744 h 6857994"/>
              <a:gd name="connsiteX23" fmla="*/ 2593035 w 5867183"/>
              <a:gd name="connsiteY23" fmla="*/ 1184187 h 6857994"/>
              <a:gd name="connsiteX24" fmla="*/ 3447963 w 5867183"/>
              <a:gd name="connsiteY24" fmla="*/ 0 h 6857994"/>
              <a:gd name="connsiteX25" fmla="*/ 5867183 w 5867183"/>
              <a:gd name="connsiteY25" fmla="*/ 0 h 6857994"/>
              <a:gd name="connsiteX26" fmla="*/ 5867183 w 5867183"/>
              <a:gd name="connsiteY26" fmla="*/ 6857994 h 6857994"/>
              <a:gd name="connsiteX27" fmla="*/ 491267 w 5867183"/>
              <a:gd name="connsiteY27" fmla="*/ 6857994 h 6857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67183" h="6857994">
                <a:moveTo>
                  <a:pt x="1633625" y="2305029"/>
                </a:moveTo>
                <a:cubicBezTo>
                  <a:pt x="1657378" y="2305327"/>
                  <a:pt x="1681465" y="2310287"/>
                  <a:pt x="1704595" y="2320414"/>
                </a:cubicBezTo>
                <a:cubicBezTo>
                  <a:pt x="1797113" y="2360922"/>
                  <a:pt x="1839274" y="2468760"/>
                  <a:pt x="1798767" y="2561278"/>
                </a:cubicBezTo>
                <a:lnTo>
                  <a:pt x="350435" y="5869185"/>
                </a:lnTo>
                <a:cubicBezTo>
                  <a:pt x="309928" y="5961703"/>
                  <a:pt x="202089" y="6003865"/>
                  <a:pt x="109572" y="5963357"/>
                </a:cubicBezTo>
                <a:cubicBezTo>
                  <a:pt x="17054" y="5922849"/>
                  <a:pt x="-25108" y="5815011"/>
                  <a:pt x="15400" y="5722494"/>
                </a:cubicBezTo>
                <a:lnTo>
                  <a:pt x="1463732" y="2414587"/>
                </a:lnTo>
                <a:cubicBezTo>
                  <a:pt x="1494111" y="2345198"/>
                  <a:pt x="1562367" y="2304135"/>
                  <a:pt x="1633625" y="2305029"/>
                </a:cubicBezTo>
                <a:close/>
                <a:moveTo>
                  <a:pt x="1377121" y="1786946"/>
                </a:moveTo>
                <a:cubicBezTo>
                  <a:pt x="1400874" y="1787244"/>
                  <a:pt x="1424960" y="1792204"/>
                  <a:pt x="1448091" y="1802331"/>
                </a:cubicBezTo>
                <a:cubicBezTo>
                  <a:pt x="1540608" y="1842839"/>
                  <a:pt x="1582770" y="1950677"/>
                  <a:pt x="1542262" y="2043195"/>
                </a:cubicBezTo>
                <a:lnTo>
                  <a:pt x="465175" y="4503199"/>
                </a:lnTo>
                <a:cubicBezTo>
                  <a:pt x="424668" y="4595717"/>
                  <a:pt x="316830" y="4637879"/>
                  <a:pt x="224312" y="4597371"/>
                </a:cubicBezTo>
                <a:cubicBezTo>
                  <a:pt x="131795" y="4556864"/>
                  <a:pt x="89633" y="4449025"/>
                  <a:pt x="130140" y="4356508"/>
                </a:cubicBezTo>
                <a:lnTo>
                  <a:pt x="1207227" y="1896503"/>
                </a:lnTo>
                <a:cubicBezTo>
                  <a:pt x="1237607" y="1827114"/>
                  <a:pt x="1305862" y="1786051"/>
                  <a:pt x="1377121" y="1786946"/>
                </a:cubicBezTo>
                <a:close/>
                <a:moveTo>
                  <a:pt x="2593035" y="1184187"/>
                </a:moveTo>
                <a:cubicBezTo>
                  <a:pt x="2616788" y="1184484"/>
                  <a:pt x="2640875" y="1189445"/>
                  <a:pt x="2664005" y="1199572"/>
                </a:cubicBezTo>
                <a:cubicBezTo>
                  <a:pt x="2756523" y="1240080"/>
                  <a:pt x="2798686" y="1347918"/>
                  <a:pt x="2758177" y="1440435"/>
                </a:cubicBezTo>
                <a:lnTo>
                  <a:pt x="940965" y="5590846"/>
                </a:lnTo>
                <a:cubicBezTo>
                  <a:pt x="900457" y="5683364"/>
                  <a:pt x="792619" y="5725526"/>
                  <a:pt x="700102" y="5685018"/>
                </a:cubicBezTo>
                <a:cubicBezTo>
                  <a:pt x="607584" y="5644510"/>
                  <a:pt x="565422" y="5536672"/>
                  <a:pt x="605930" y="5444154"/>
                </a:cubicBezTo>
                <a:lnTo>
                  <a:pt x="2423141" y="1293744"/>
                </a:lnTo>
                <a:cubicBezTo>
                  <a:pt x="2453522" y="1224355"/>
                  <a:pt x="2521776" y="1183292"/>
                  <a:pt x="2593035" y="1184187"/>
                </a:cubicBezTo>
                <a:close/>
                <a:moveTo>
                  <a:pt x="3447963" y="0"/>
                </a:moveTo>
                <a:lnTo>
                  <a:pt x="5867183" y="0"/>
                </a:lnTo>
                <a:lnTo>
                  <a:pt x="5867183" y="6857994"/>
                </a:lnTo>
                <a:lnTo>
                  <a:pt x="491267" y="685799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7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-14513" y="2275545"/>
            <a:ext cx="3170522" cy="3043406"/>
          </a:xfrm>
          <a:custGeom>
            <a:avLst/>
            <a:gdLst>
              <a:gd name="connsiteX0" fmla="*/ 0 w 3170522"/>
              <a:gd name="connsiteY0" fmla="*/ 0 h 3043406"/>
              <a:gd name="connsiteX1" fmla="*/ 3170522 w 3170522"/>
              <a:gd name="connsiteY1" fmla="*/ 0 h 3043406"/>
              <a:gd name="connsiteX2" fmla="*/ 3170522 w 3170522"/>
              <a:gd name="connsiteY2" fmla="*/ 3043406 h 3043406"/>
              <a:gd name="connsiteX3" fmla="*/ 0 w 3170522"/>
              <a:gd name="connsiteY3" fmla="*/ 3043406 h 3043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70522" h="3043406">
                <a:moveTo>
                  <a:pt x="0" y="0"/>
                </a:moveTo>
                <a:lnTo>
                  <a:pt x="3170522" y="0"/>
                </a:lnTo>
                <a:lnTo>
                  <a:pt x="3170522" y="3043406"/>
                </a:lnTo>
                <a:lnTo>
                  <a:pt x="0" y="30434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任意多边形: 形状 8"/>
          <p:cNvSpPr>
            <a:spLocks noGrp="1"/>
          </p:cNvSpPr>
          <p:nvPr>
            <p:ph type="pic" sz="quarter" idx="11"/>
            <p:custDataLst>
              <p:tags r:id="rId3"/>
            </p:custDataLst>
          </p:nvPr>
        </p:nvSpPr>
        <p:spPr>
          <a:xfrm>
            <a:off x="9035054" y="2275545"/>
            <a:ext cx="3156946" cy="3043406"/>
          </a:xfrm>
          <a:custGeom>
            <a:avLst/>
            <a:gdLst>
              <a:gd name="connsiteX0" fmla="*/ 0 w 3156946"/>
              <a:gd name="connsiteY0" fmla="*/ 0 h 3043406"/>
              <a:gd name="connsiteX1" fmla="*/ 3156946 w 3156946"/>
              <a:gd name="connsiteY1" fmla="*/ 0 h 3043406"/>
              <a:gd name="connsiteX2" fmla="*/ 3156946 w 3156946"/>
              <a:gd name="connsiteY2" fmla="*/ 3043406 h 3043406"/>
              <a:gd name="connsiteX3" fmla="*/ 0 w 3156946"/>
              <a:gd name="connsiteY3" fmla="*/ 3043406 h 3043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6946" h="3043406">
                <a:moveTo>
                  <a:pt x="0" y="0"/>
                </a:moveTo>
                <a:lnTo>
                  <a:pt x="3156946" y="0"/>
                </a:lnTo>
                <a:lnTo>
                  <a:pt x="3156946" y="3043406"/>
                </a:lnTo>
                <a:lnTo>
                  <a:pt x="0" y="30434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1"/>
            <p:custDataLst>
              <p:tags r:id="rId2"/>
            </p:custDataLst>
          </p:nvPr>
        </p:nvSpPr>
        <p:spPr>
          <a:xfrm>
            <a:off x="1604500" y="2149440"/>
            <a:ext cx="2090277" cy="3499207"/>
          </a:xfrm>
          <a:custGeom>
            <a:avLst/>
            <a:gdLst>
              <a:gd name="connsiteX0" fmla="*/ 0 w 2090277"/>
              <a:gd name="connsiteY0" fmla="*/ 0 h 3499207"/>
              <a:gd name="connsiteX1" fmla="*/ 2090277 w 2090277"/>
              <a:gd name="connsiteY1" fmla="*/ 0 h 3499207"/>
              <a:gd name="connsiteX2" fmla="*/ 2090277 w 2090277"/>
              <a:gd name="connsiteY2" fmla="*/ 3499207 h 3499207"/>
              <a:gd name="connsiteX3" fmla="*/ 0 w 2090277"/>
              <a:gd name="connsiteY3" fmla="*/ 3499207 h 3499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90277" h="3499207">
                <a:moveTo>
                  <a:pt x="0" y="0"/>
                </a:moveTo>
                <a:lnTo>
                  <a:pt x="2090277" y="0"/>
                </a:lnTo>
                <a:lnTo>
                  <a:pt x="2090277" y="3499207"/>
                </a:lnTo>
                <a:lnTo>
                  <a:pt x="0" y="349920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6" name="任意多边形: 形状 5"/>
          <p:cNvSpPr>
            <a:spLocks noGrp="1"/>
          </p:cNvSpPr>
          <p:nvPr>
            <p:ph type="pic" sz="quarter" idx="10"/>
            <p:custDataLst>
              <p:tags r:id="rId3"/>
            </p:custDataLst>
          </p:nvPr>
        </p:nvSpPr>
        <p:spPr>
          <a:xfrm>
            <a:off x="0" y="0"/>
            <a:ext cx="12192000" cy="3789363"/>
          </a:xfrm>
          <a:custGeom>
            <a:avLst/>
            <a:gdLst>
              <a:gd name="connsiteX0" fmla="*/ 0 w 12192000"/>
              <a:gd name="connsiteY0" fmla="*/ 0 h 3789363"/>
              <a:gd name="connsiteX1" fmla="*/ 12192000 w 12192000"/>
              <a:gd name="connsiteY1" fmla="*/ 0 h 3789363"/>
              <a:gd name="connsiteX2" fmla="*/ 12192000 w 12192000"/>
              <a:gd name="connsiteY2" fmla="*/ 3789363 h 3789363"/>
              <a:gd name="connsiteX3" fmla="*/ 0 w 12192000"/>
              <a:gd name="connsiteY3" fmla="*/ 3789363 h 3789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89363">
                <a:moveTo>
                  <a:pt x="0" y="0"/>
                </a:moveTo>
                <a:lnTo>
                  <a:pt x="12192000" y="0"/>
                </a:lnTo>
                <a:lnTo>
                  <a:pt x="12192000" y="3789363"/>
                </a:lnTo>
                <a:lnTo>
                  <a:pt x="0" y="378936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1" y="1"/>
            <a:ext cx="2297527" cy="2662925"/>
          </a:xfrm>
          <a:custGeom>
            <a:avLst/>
            <a:gdLst>
              <a:gd name="connsiteX0" fmla="*/ 0 w 2297527"/>
              <a:gd name="connsiteY0" fmla="*/ 0 h 2662925"/>
              <a:gd name="connsiteX1" fmla="*/ 2297527 w 2297527"/>
              <a:gd name="connsiteY1" fmla="*/ 0 h 2662925"/>
              <a:gd name="connsiteX2" fmla="*/ 2297527 w 2297527"/>
              <a:gd name="connsiteY2" fmla="*/ 2662925 h 2662925"/>
              <a:gd name="connsiteX3" fmla="*/ 0 w 2297527"/>
              <a:gd name="connsiteY3" fmla="*/ 2662925 h 266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527" h="2662925">
                <a:moveTo>
                  <a:pt x="0" y="0"/>
                </a:moveTo>
                <a:lnTo>
                  <a:pt x="2297527" y="0"/>
                </a:lnTo>
                <a:lnTo>
                  <a:pt x="2297527" y="2662925"/>
                </a:lnTo>
                <a:lnTo>
                  <a:pt x="0" y="26629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1"/>
            <p:custDataLst>
              <p:tags r:id="rId3"/>
            </p:custDataLst>
          </p:nvPr>
        </p:nvSpPr>
        <p:spPr>
          <a:xfrm>
            <a:off x="2363460" y="1"/>
            <a:ext cx="2297527" cy="2662925"/>
          </a:xfrm>
          <a:custGeom>
            <a:avLst/>
            <a:gdLst>
              <a:gd name="connsiteX0" fmla="*/ 0 w 2297527"/>
              <a:gd name="connsiteY0" fmla="*/ 0 h 2662925"/>
              <a:gd name="connsiteX1" fmla="*/ 2297527 w 2297527"/>
              <a:gd name="connsiteY1" fmla="*/ 0 h 2662925"/>
              <a:gd name="connsiteX2" fmla="*/ 2297527 w 2297527"/>
              <a:gd name="connsiteY2" fmla="*/ 2662925 h 2662925"/>
              <a:gd name="connsiteX3" fmla="*/ 0 w 2297527"/>
              <a:gd name="connsiteY3" fmla="*/ 2662925 h 266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527" h="2662925">
                <a:moveTo>
                  <a:pt x="0" y="0"/>
                </a:moveTo>
                <a:lnTo>
                  <a:pt x="2297527" y="0"/>
                </a:lnTo>
                <a:lnTo>
                  <a:pt x="2297527" y="2662925"/>
                </a:lnTo>
                <a:lnTo>
                  <a:pt x="0" y="26629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任意多边形: 形状 16"/>
          <p:cNvSpPr>
            <a:spLocks noGrp="1"/>
          </p:cNvSpPr>
          <p:nvPr>
            <p:ph type="pic" sz="quarter" idx="12"/>
            <p:custDataLst>
              <p:tags r:id="rId4"/>
            </p:custDataLst>
          </p:nvPr>
        </p:nvSpPr>
        <p:spPr>
          <a:xfrm>
            <a:off x="2363460" y="2738257"/>
            <a:ext cx="2297527" cy="2626151"/>
          </a:xfrm>
          <a:custGeom>
            <a:avLst/>
            <a:gdLst>
              <a:gd name="connsiteX0" fmla="*/ 0 w 2297527"/>
              <a:gd name="connsiteY0" fmla="*/ 0 h 2626151"/>
              <a:gd name="connsiteX1" fmla="*/ 2297527 w 2297527"/>
              <a:gd name="connsiteY1" fmla="*/ 0 h 2626151"/>
              <a:gd name="connsiteX2" fmla="*/ 2297527 w 2297527"/>
              <a:gd name="connsiteY2" fmla="*/ 2626151 h 2626151"/>
              <a:gd name="connsiteX3" fmla="*/ 0 w 2297527"/>
              <a:gd name="connsiteY3" fmla="*/ 2626151 h 2626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527" h="2626151">
                <a:moveTo>
                  <a:pt x="0" y="0"/>
                </a:moveTo>
                <a:lnTo>
                  <a:pt x="2297527" y="0"/>
                </a:lnTo>
                <a:lnTo>
                  <a:pt x="2297527" y="2626151"/>
                </a:lnTo>
                <a:lnTo>
                  <a:pt x="0" y="262615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8" name="任意多边形: 形状 17"/>
          <p:cNvSpPr>
            <a:spLocks noGrp="1"/>
          </p:cNvSpPr>
          <p:nvPr>
            <p:ph type="pic" sz="quarter" idx="13"/>
            <p:custDataLst>
              <p:tags r:id="rId5"/>
            </p:custDataLst>
          </p:nvPr>
        </p:nvSpPr>
        <p:spPr>
          <a:xfrm>
            <a:off x="1" y="4187154"/>
            <a:ext cx="2297527" cy="2662925"/>
          </a:xfrm>
          <a:custGeom>
            <a:avLst/>
            <a:gdLst>
              <a:gd name="connsiteX0" fmla="*/ 0 w 2297527"/>
              <a:gd name="connsiteY0" fmla="*/ 0 h 2662925"/>
              <a:gd name="connsiteX1" fmla="*/ 2297527 w 2297527"/>
              <a:gd name="connsiteY1" fmla="*/ 0 h 2662925"/>
              <a:gd name="connsiteX2" fmla="*/ 2297527 w 2297527"/>
              <a:gd name="connsiteY2" fmla="*/ 2662925 h 2662925"/>
              <a:gd name="connsiteX3" fmla="*/ 0 w 2297527"/>
              <a:gd name="connsiteY3" fmla="*/ 2662925 h 266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97527" h="2662925">
                <a:moveTo>
                  <a:pt x="0" y="0"/>
                </a:moveTo>
                <a:lnTo>
                  <a:pt x="2297527" y="0"/>
                </a:lnTo>
                <a:lnTo>
                  <a:pt x="2297527" y="2662925"/>
                </a:lnTo>
                <a:lnTo>
                  <a:pt x="0" y="266292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4"/>
            <p:custDataLst>
              <p:tags r:id="rId6"/>
            </p:custDataLst>
          </p:nvPr>
        </p:nvSpPr>
        <p:spPr>
          <a:xfrm>
            <a:off x="7968599" y="2738256"/>
            <a:ext cx="4223401" cy="4111823"/>
          </a:xfrm>
          <a:custGeom>
            <a:avLst/>
            <a:gdLst>
              <a:gd name="connsiteX0" fmla="*/ 0 w 4223401"/>
              <a:gd name="connsiteY0" fmla="*/ 0 h 4111823"/>
              <a:gd name="connsiteX1" fmla="*/ 4223401 w 4223401"/>
              <a:gd name="connsiteY1" fmla="*/ 0 h 4111823"/>
              <a:gd name="connsiteX2" fmla="*/ 4223401 w 4223401"/>
              <a:gd name="connsiteY2" fmla="*/ 4111823 h 4111823"/>
              <a:gd name="connsiteX3" fmla="*/ 0 w 4223401"/>
              <a:gd name="connsiteY3" fmla="*/ 4111823 h 4111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3401" h="4111823">
                <a:moveTo>
                  <a:pt x="0" y="0"/>
                </a:moveTo>
                <a:lnTo>
                  <a:pt x="4223401" y="0"/>
                </a:lnTo>
                <a:lnTo>
                  <a:pt x="4223401" y="4111823"/>
                </a:lnTo>
                <a:lnTo>
                  <a:pt x="0" y="4111823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1242501" y="2529495"/>
            <a:ext cx="1672720" cy="1617064"/>
          </a:xfrm>
          <a:custGeom>
            <a:avLst/>
            <a:gdLst>
              <a:gd name="connsiteX0" fmla="*/ 836360 w 1672720"/>
              <a:gd name="connsiteY0" fmla="*/ 0 h 1617064"/>
              <a:gd name="connsiteX1" fmla="*/ 1672720 w 1672720"/>
              <a:gd name="connsiteY1" fmla="*/ 808532 h 1617064"/>
              <a:gd name="connsiteX2" fmla="*/ 836360 w 1672720"/>
              <a:gd name="connsiteY2" fmla="*/ 1617064 h 1617064"/>
              <a:gd name="connsiteX3" fmla="*/ 0 w 1672720"/>
              <a:gd name="connsiteY3" fmla="*/ 808532 h 1617064"/>
              <a:gd name="connsiteX4" fmla="*/ 836360 w 1672720"/>
              <a:gd name="connsiteY4" fmla="*/ 0 h 161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720" h="1617064">
                <a:moveTo>
                  <a:pt x="836360" y="0"/>
                </a:moveTo>
                <a:cubicBezTo>
                  <a:pt x="1298269" y="0"/>
                  <a:pt x="1672720" y="361992"/>
                  <a:pt x="1672720" y="808532"/>
                </a:cubicBezTo>
                <a:cubicBezTo>
                  <a:pt x="1672720" y="1255072"/>
                  <a:pt x="1298269" y="1617064"/>
                  <a:pt x="836360" y="1617064"/>
                </a:cubicBezTo>
                <a:cubicBezTo>
                  <a:pt x="374451" y="1617064"/>
                  <a:pt x="0" y="1255072"/>
                  <a:pt x="0" y="808532"/>
                </a:cubicBezTo>
                <a:cubicBezTo>
                  <a:pt x="0" y="361992"/>
                  <a:pt x="374451" y="0"/>
                  <a:pt x="8363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任意多边形: 形状 12"/>
          <p:cNvSpPr>
            <a:spLocks noGrp="1"/>
          </p:cNvSpPr>
          <p:nvPr>
            <p:ph type="pic" sz="quarter" idx="11"/>
            <p:custDataLst>
              <p:tags r:id="rId3"/>
            </p:custDataLst>
          </p:nvPr>
        </p:nvSpPr>
        <p:spPr>
          <a:xfrm>
            <a:off x="3920601" y="2529497"/>
            <a:ext cx="1672720" cy="1617064"/>
          </a:xfrm>
          <a:custGeom>
            <a:avLst/>
            <a:gdLst>
              <a:gd name="connsiteX0" fmla="*/ 836360 w 1672720"/>
              <a:gd name="connsiteY0" fmla="*/ 0 h 1617064"/>
              <a:gd name="connsiteX1" fmla="*/ 1672720 w 1672720"/>
              <a:gd name="connsiteY1" fmla="*/ 808532 h 1617064"/>
              <a:gd name="connsiteX2" fmla="*/ 836360 w 1672720"/>
              <a:gd name="connsiteY2" fmla="*/ 1617064 h 1617064"/>
              <a:gd name="connsiteX3" fmla="*/ 0 w 1672720"/>
              <a:gd name="connsiteY3" fmla="*/ 808532 h 1617064"/>
              <a:gd name="connsiteX4" fmla="*/ 836360 w 1672720"/>
              <a:gd name="connsiteY4" fmla="*/ 0 h 161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720" h="1617064">
                <a:moveTo>
                  <a:pt x="836360" y="0"/>
                </a:moveTo>
                <a:cubicBezTo>
                  <a:pt x="1298269" y="0"/>
                  <a:pt x="1672720" y="361992"/>
                  <a:pt x="1672720" y="808532"/>
                </a:cubicBezTo>
                <a:cubicBezTo>
                  <a:pt x="1672720" y="1255072"/>
                  <a:pt x="1298269" y="1617064"/>
                  <a:pt x="836360" y="1617064"/>
                </a:cubicBezTo>
                <a:cubicBezTo>
                  <a:pt x="374451" y="1617064"/>
                  <a:pt x="0" y="1255072"/>
                  <a:pt x="0" y="808532"/>
                </a:cubicBezTo>
                <a:cubicBezTo>
                  <a:pt x="0" y="361992"/>
                  <a:pt x="374451" y="0"/>
                  <a:pt x="8363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2"/>
            <p:custDataLst>
              <p:tags r:id="rId4"/>
            </p:custDataLst>
          </p:nvPr>
        </p:nvSpPr>
        <p:spPr>
          <a:xfrm>
            <a:off x="6598701" y="2529497"/>
            <a:ext cx="1672720" cy="1617064"/>
          </a:xfrm>
          <a:custGeom>
            <a:avLst/>
            <a:gdLst>
              <a:gd name="connsiteX0" fmla="*/ 836360 w 1672720"/>
              <a:gd name="connsiteY0" fmla="*/ 0 h 1617064"/>
              <a:gd name="connsiteX1" fmla="*/ 1672720 w 1672720"/>
              <a:gd name="connsiteY1" fmla="*/ 808532 h 1617064"/>
              <a:gd name="connsiteX2" fmla="*/ 836360 w 1672720"/>
              <a:gd name="connsiteY2" fmla="*/ 1617064 h 1617064"/>
              <a:gd name="connsiteX3" fmla="*/ 0 w 1672720"/>
              <a:gd name="connsiteY3" fmla="*/ 808532 h 1617064"/>
              <a:gd name="connsiteX4" fmla="*/ 836360 w 1672720"/>
              <a:gd name="connsiteY4" fmla="*/ 0 h 161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720" h="1617064">
                <a:moveTo>
                  <a:pt x="836360" y="0"/>
                </a:moveTo>
                <a:cubicBezTo>
                  <a:pt x="1298269" y="0"/>
                  <a:pt x="1672720" y="361992"/>
                  <a:pt x="1672720" y="808532"/>
                </a:cubicBezTo>
                <a:cubicBezTo>
                  <a:pt x="1672720" y="1255072"/>
                  <a:pt x="1298269" y="1617064"/>
                  <a:pt x="836360" y="1617064"/>
                </a:cubicBezTo>
                <a:cubicBezTo>
                  <a:pt x="374451" y="1617064"/>
                  <a:pt x="0" y="1255072"/>
                  <a:pt x="0" y="808532"/>
                </a:cubicBezTo>
                <a:cubicBezTo>
                  <a:pt x="0" y="361992"/>
                  <a:pt x="374451" y="0"/>
                  <a:pt x="8363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3"/>
            <p:custDataLst>
              <p:tags r:id="rId5"/>
            </p:custDataLst>
          </p:nvPr>
        </p:nvSpPr>
        <p:spPr>
          <a:xfrm>
            <a:off x="9280151" y="2529497"/>
            <a:ext cx="1672720" cy="1617064"/>
          </a:xfrm>
          <a:custGeom>
            <a:avLst/>
            <a:gdLst>
              <a:gd name="connsiteX0" fmla="*/ 836360 w 1672720"/>
              <a:gd name="connsiteY0" fmla="*/ 0 h 1617064"/>
              <a:gd name="connsiteX1" fmla="*/ 1672720 w 1672720"/>
              <a:gd name="connsiteY1" fmla="*/ 808532 h 1617064"/>
              <a:gd name="connsiteX2" fmla="*/ 836360 w 1672720"/>
              <a:gd name="connsiteY2" fmla="*/ 1617064 h 1617064"/>
              <a:gd name="connsiteX3" fmla="*/ 0 w 1672720"/>
              <a:gd name="connsiteY3" fmla="*/ 808532 h 1617064"/>
              <a:gd name="connsiteX4" fmla="*/ 836360 w 1672720"/>
              <a:gd name="connsiteY4" fmla="*/ 0 h 1617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72720" h="1617064">
                <a:moveTo>
                  <a:pt x="836360" y="0"/>
                </a:moveTo>
                <a:cubicBezTo>
                  <a:pt x="1298269" y="0"/>
                  <a:pt x="1672720" y="361992"/>
                  <a:pt x="1672720" y="808532"/>
                </a:cubicBezTo>
                <a:cubicBezTo>
                  <a:pt x="1672720" y="1255072"/>
                  <a:pt x="1298269" y="1617064"/>
                  <a:pt x="836360" y="1617064"/>
                </a:cubicBezTo>
                <a:cubicBezTo>
                  <a:pt x="374451" y="1617064"/>
                  <a:pt x="0" y="1255072"/>
                  <a:pt x="0" y="808532"/>
                </a:cubicBezTo>
                <a:cubicBezTo>
                  <a:pt x="0" y="361992"/>
                  <a:pt x="374451" y="0"/>
                  <a:pt x="83636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1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1198502" y="2038047"/>
            <a:ext cx="4682069" cy="3502633"/>
          </a:xfrm>
          <a:custGeom>
            <a:avLst/>
            <a:gdLst>
              <a:gd name="connsiteX0" fmla="*/ 730692 w 4682069"/>
              <a:gd name="connsiteY0" fmla="*/ 2965176 h 3502633"/>
              <a:gd name="connsiteX1" fmla="*/ 4682069 w 4682069"/>
              <a:gd name="connsiteY1" fmla="*/ 2965176 h 3502633"/>
              <a:gd name="connsiteX2" fmla="*/ 4547705 w 4682069"/>
              <a:gd name="connsiteY2" fmla="*/ 3502633 h 3502633"/>
              <a:gd name="connsiteX3" fmla="*/ 596328 w 4682069"/>
              <a:gd name="connsiteY3" fmla="*/ 3502633 h 3502633"/>
              <a:gd name="connsiteX4" fmla="*/ 134364 w 4682069"/>
              <a:gd name="connsiteY4" fmla="*/ 2372141 h 3502633"/>
              <a:gd name="connsiteX5" fmla="*/ 4085741 w 4682069"/>
              <a:gd name="connsiteY5" fmla="*/ 2372141 h 3502633"/>
              <a:gd name="connsiteX6" fmla="*/ 3951377 w 4682069"/>
              <a:gd name="connsiteY6" fmla="*/ 2909598 h 3502633"/>
              <a:gd name="connsiteX7" fmla="*/ 0 w 4682069"/>
              <a:gd name="connsiteY7" fmla="*/ 2909598 h 3502633"/>
              <a:gd name="connsiteX8" fmla="*/ 730692 w 4682069"/>
              <a:gd name="connsiteY8" fmla="*/ 1779106 h 3502633"/>
              <a:gd name="connsiteX9" fmla="*/ 4682069 w 4682069"/>
              <a:gd name="connsiteY9" fmla="*/ 1779106 h 3502633"/>
              <a:gd name="connsiteX10" fmla="*/ 4547705 w 4682069"/>
              <a:gd name="connsiteY10" fmla="*/ 2316563 h 3502633"/>
              <a:gd name="connsiteX11" fmla="*/ 596328 w 4682069"/>
              <a:gd name="connsiteY11" fmla="*/ 2316563 h 3502633"/>
              <a:gd name="connsiteX12" fmla="*/ 134365 w 4682069"/>
              <a:gd name="connsiteY12" fmla="*/ 1186071 h 3502633"/>
              <a:gd name="connsiteX13" fmla="*/ 4085741 w 4682069"/>
              <a:gd name="connsiteY13" fmla="*/ 1186071 h 3502633"/>
              <a:gd name="connsiteX14" fmla="*/ 3951377 w 4682069"/>
              <a:gd name="connsiteY14" fmla="*/ 1723528 h 3502633"/>
              <a:gd name="connsiteX15" fmla="*/ 0 w 4682069"/>
              <a:gd name="connsiteY15" fmla="*/ 1723528 h 3502633"/>
              <a:gd name="connsiteX16" fmla="*/ 730692 w 4682069"/>
              <a:gd name="connsiteY16" fmla="*/ 593035 h 3502633"/>
              <a:gd name="connsiteX17" fmla="*/ 4682069 w 4682069"/>
              <a:gd name="connsiteY17" fmla="*/ 593035 h 3502633"/>
              <a:gd name="connsiteX18" fmla="*/ 4547705 w 4682069"/>
              <a:gd name="connsiteY18" fmla="*/ 1130492 h 3502633"/>
              <a:gd name="connsiteX19" fmla="*/ 596328 w 4682069"/>
              <a:gd name="connsiteY19" fmla="*/ 1130492 h 3502633"/>
              <a:gd name="connsiteX20" fmla="*/ 134365 w 4682069"/>
              <a:gd name="connsiteY20" fmla="*/ 0 h 3502633"/>
              <a:gd name="connsiteX21" fmla="*/ 4085741 w 4682069"/>
              <a:gd name="connsiteY21" fmla="*/ 0 h 3502633"/>
              <a:gd name="connsiteX22" fmla="*/ 3951377 w 4682069"/>
              <a:gd name="connsiteY22" fmla="*/ 537457 h 3502633"/>
              <a:gd name="connsiteX23" fmla="*/ 0 w 4682069"/>
              <a:gd name="connsiteY23" fmla="*/ 537457 h 350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4682069" h="3502633">
                <a:moveTo>
                  <a:pt x="730692" y="2965176"/>
                </a:moveTo>
                <a:lnTo>
                  <a:pt x="4682069" y="2965176"/>
                </a:lnTo>
                <a:lnTo>
                  <a:pt x="4547705" y="3502633"/>
                </a:lnTo>
                <a:lnTo>
                  <a:pt x="596328" y="3502633"/>
                </a:lnTo>
                <a:close/>
                <a:moveTo>
                  <a:pt x="134364" y="2372141"/>
                </a:moveTo>
                <a:lnTo>
                  <a:pt x="4085741" y="2372141"/>
                </a:lnTo>
                <a:lnTo>
                  <a:pt x="3951377" y="2909598"/>
                </a:lnTo>
                <a:lnTo>
                  <a:pt x="0" y="2909598"/>
                </a:lnTo>
                <a:close/>
                <a:moveTo>
                  <a:pt x="730692" y="1779106"/>
                </a:moveTo>
                <a:lnTo>
                  <a:pt x="4682069" y="1779106"/>
                </a:lnTo>
                <a:lnTo>
                  <a:pt x="4547705" y="2316563"/>
                </a:lnTo>
                <a:lnTo>
                  <a:pt x="596328" y="2316563"/>
                </a:lnTo>
                <a:close/>
                <a:moveTo>
                  <a:pt x="134365" y="1186071"/>
                </a:moveTo>
                <a:lnTo>
                  <a:pt x="4085741" y="1186071"/>
                </a:lnTo>
                <a:lnTo>
                  <a:pt x="3951377" y="1723528"/>
                </a:lnTo>
                <a:lnTo>
                  <a:pt x="0" y="1723528"/>
                </a:lnTo>
                <a:close/>
                <a:moveTo>
                  <a:pt x="730692" y="593035"/>
                </a:moveTo>
                <a:lnTo>
                  <a:pt x="4682069" y="593035"/>
                </a:lnTo>
                <a:lnTo>
                  <a:pt x="4547705" y="1130492"/>
                </a:lnTo>
                <a:lnTo>
                  <a:pt x="596328" y="1130492"/>
                </a:lnTo>
                <a:close/>
                <a:moveTo>
                  <a:pt x="134365" y="0"/>
                </a:moveTo>
                <a:lnTo>
                  <a:pt x="4085741" y="0"/>
                </a:lnTo>
                <a:lnTo>
                  <a:pt x="3951377" y="537457"/>
                </a:lnTo>
                <a:lnTo>
                  <a:pt x="0" y="53745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任意多边形: 形状 14"/>
          <p:cNvSpPr>
            <a:spLocks noGrp="1"/>
          </p:cNvSpPr>
          <p:nvPr>
            <p:ph type="pic" sz="quarter" idx="11"/>
            <p:custDataLst>
              <p:tags r:id="rId2"/>
            </p:custDataLst>
          </p:nvPr>
        </p:nvSpPr>
        <p:spPr>
          <a:xfrm>
            <a:off x="2216016" y="2762251"/>
            <a:ext cx="2497409" cy="1638300"/>
          </a:xfrm>
          <a:custGeom>
            <a:avLst/>
            <a:gdLst>
              <a:gd name="connsiteX0" fmla="*/ 0 w 2497409"/>
              <a:gd name="connsiteY0" fmla="*/ 0 h 1638300"/>
              <a:gd name="connsiteX1" fmla="*/ 2497409 w 2497409"/>
              <a:gd name="connsiteY1" fmla="*/ 0 h 1638300"/>
              <a:gd name="connsiteX2" fmla="*/ 2497409 w 2497409"/>
              <a:gd name="connsiteY2" fmla="*/ 1638300 h 1638300"/>
              <a:gd name="connsiteX3" fmla="*/ 0 w 2497409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7409" h="1638300">
                <a:moveTo>
                  <a:pt x="0" y="0"/>
                </a:moveTo>
                <a:lnTo>
                  <a:pt x="2497409" y="0"/>
                </a:lnTo>
                <a:lnTo>
                  <a:pt x="2497409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2"/>
            <p:custDataLst>
              <p:tags r:id="rId3"/>
            </p:custDataLst>
          </p:nvPr>
        </p:nvSpPr>
        <p:spPr>
          <a:xfrm>
            <a:off x="4847297" y="2762251"/>
            <a:ext cx="2497409" cy="1638300"/>
          </a:xfrm>
          <a:custGeom>
            <a:avLst/>
            <a:gdLst>
              <a:gd name="connsiteX0" fmla="*/ 0 w 2497409"/>
              <a:gd name="connsiteY0" fmla="*/ 0 h 1638300"/>
              <a:gd name="connsiteX1" fmla="*/ 2497409 w 2497409"/>
              <a:gd name="connsiteY1" fmla="*/ 0 h 1638300"/>
              <a:gd name="connsiteX2" fmla="*/ 2497409 w 2497409"/>
              <a:gd name="connsiteY2" fmla="*/ 1638300 h 1638300"/>
              <a:gd name="connsiteX3" fmla="*/ 0 w 2497409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7409" h="1638300">
                <a:moveTo>
                  <a:pt x="0" y="0"/>
                </a:moveTo>
                <a:lnTo>
                  <a:pt x="2497409" y="0"/>
                </a:lnTo>
                <a:lnTo>
                  <a:pt x="2497409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7" name="任意多边形: 形状 16"/>
          <p:cNvSpPr>
            <a:spLocks noGrp="1"/>
          </p:cNvSpPr>
          <p:nvPr>
            <p:ph type="pic" sz="quarter" idx="13"/>
            <p:custDataLst>
              <p:tags r:id="rId4"/>
            </p:custDataLst>
          </p:nvPr>
        </p:nvSpPr>
        <p:spPr>
          <a:xfrm>
            <a:off x="7478578" y="2762251"/>
            <a:ext cx="2497409" cy="1638300"/>
          </a:xfrm>
          <a:custGeom>
            <a:avLst/>
            <a:gdLst>
              <a:gd name="connsiteX0" fmla="*/ 0 w 2497409"/>
              <a:gd name="connsiteY0" fmla="*/ 0 h 1638300"/>
              <a:gd name="connsiteX1" fmla="*/ 2497409 w 2497409"/>
              <a:gd name="connsiteY1" fmla="*/ 0 h 1638300"/>
              <a:gd name="connsiteX2" fmla="*/ 2497409 w 2497409"/>
              <a:gd name="connsiteY2" fmla="*/ 1638300 h 1638300"/>
              <a:gd name="connsiteX3" fmla="*/ 0 w 2497409"/>
              <a:gd name="connsiteY3" fmla="*/ 1638300 h 163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97409" h="1638300">
                <a:moveTo>
                  <a:pt x="0" y="0"/>
                </a:moveTo>
                <a:lnTo>
                  <a:pt x="2497409" y="0"/>
                </a:lnTo>
                <a:lnTo>
                  <a:pt x="2497409" y="1638300"/>
                </a:lnTo>
                <a:lnTo>
                  <a:pt x="0" y="16383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任意多边形: 形状 8"/>
          <p:cNvSpPr>
            <a:spLocks noGrp="1"/>
          </p:cNvSpPr>
          <p:nvPr>
            <p:ph type="pic" sz="quarter" idx="10"/>
            <p:custDataLst>
              <p:tags r:id="rId5"/>
            </p:custDataLst>
          </p:nvPr>
        </p:nvSpPr>
        <p:spPr>
          <a:xfrm>
            <a:off x="1" y="1"/>
            <a:ext cx="12191999" cy="3562350"/>
          </a:xfrm>
          <a:custGeom>
            <a:avLst/>
            <a:gdLst>
              <a:gd name="connsiteX0" fmla="*/ 0 w 12191999"/>
              <a:gd name="connsiteY0" fmla="*/ 0 h 3562350"/>
              <a:gd name="connsiteX1" fmla="*/ 12191999 w 12191999"/>
              <a:gd name="connsiteY1" fmla="*/ 0 h 3562350"/>
              <a:gd name="connsiteX2" fmla="*/ 12191999 w 12191999"/>
              <a:gd name="connsiteY2" fmla="*/ 3562350 h 3562350"/>
              <a:gd name="connsiteX3" fmla="*/ 0 w 12191999"/>
              <a:gd name="connsiteY3" fmla="*/ 3562350 h 3562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9" h="3562350">
                <a:moveTo>
                  <a:pt x="0" y="0"/>
                </a:moveTo>
                <a:lnTo>
                  <a:pt x="12191999" y="0"/>
                </a:lnTo>
                <a:lnTo>
                  <a:pt x="12191999" y="3562350"/>
                </a:lnTo>
                <a:lnTo>
                  <a:pt x="0" y="356235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任意多边形: 形状 12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1809752" y="2213986"/>
            <a:ext cx="2514685" cy="3150754"/>
          </a:xfrm>
          <a:custGeom>
            <a:avLst/>
            <a:gdLst>
              <a:gd name="connsiteX0" fmla="*/ 628671 w 2514685"/>
              <a:gd name="connsiteY0" fmla="*/ 0 h 3150754"/>
              <a:gd name="connsiteX1" fmla="*/ 1886014 w 2514685"/>
              <a:gd name="connsiteY1" fmla="*/ 0 h 3150754"/>
              <a:gd name="connsiteX2" fmla="*/ 2514685 w 2514685"/>
              <a:gd name="connsiteY2" fmla="*/ 3150754 h 3150754"/>
              <a:gd name="connsiteX3" fmla="*/ 0 w 2514685"/>
              <a:gd name="connsiteY3" fmla="*/ 3150754 h 315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85" h="3150754">
                <a:moveTo>
                  <a:pt x="628671" y="0"/>
                </a:moveTo>
                <a:lnTo>
                  <a:pt x="1886014" y="0"/>
                </a:lnTo>
                <a:lnTo>
                  <a:pt x="2514685" y="3150754"/>
                </a:lnTo>
                <a:lnTo>
                  <a:pt x="0" y="31507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任意多边形: 形状 13"/>
          <p:cNvSpPr>
            <a:spLocks noGrp="1"/>
          </p:cNvSpPr>
          <p:nvPr>
            <p:ph type="pic" sz="quarter" idx="11"/>
            <p:custDataLst>
              <p:tags r:id="rId3"/>
            </p:custDataLst>
          </p:nvPr>
        </p:nvSpPr>
        <p:spPr>
          <a:xfrm>
            <a:off x="3829024" y="2213986"/>
            <a:ext cx="2514685" cy="3150754"/>
          </a:xfrm>
          <a:custGeom>
            <a:avLst/>
            <a:gdLst>
              <a:gd name="connsiteX0" fmla="*/ 0 w 2514685"/>
              <a:gd name="connsiteY0" fmla="*/ 0 h 3150754"/>
              <a:gd name="connsiteX1" fmla="*/ 2514685 w 2514685"/>
              <a:gd name="connsiteY1" fmla="*/ 0 h 3150754"/>
              <a:gd name="connsiteX2" fmla="*/ 1886014 w 2514685"/>
              <a:gd name="connsiteY2" fmla="*/ 3150754 h 3150754"/>
              <a:gd name="connsiteX3" fmla="*/ 628671 w 2514685"/>
              <a:gd name="connsiteY3" fmla="*/ 3150754 h 315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85" h="3150754">
                <a:moveTo>
                  <a:pt x="0" y="0"/>
                </a:moveTo>
                <a:lnTo>
                  <a:pt x="2514685" y="0"/>
                </a:lnTo>
                <a:lnTo>
                  <a:pt x="1886014" y="3150754"/>
                </a:lnTo>
                <a:lnTo>
                  <a:pt x="628671" y="31507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任意多边形: 形状 14"/>
          <p:cNvSpPr>
            <a:spLocks noGrp="1"/>
          </p:cNvSpPr>
          <p:nvPr>
            <p:ph type="pic" sz="quarter" idx="12"/>
            <p:custDataLst>
              <p:tags r:id="rId4"/>
            </p:custDataLst>
          </p:nvPr>
        </p:nvSpPr>
        <p:spPr>
          <a:xfrm>
            <a:off x="5848294" y="2213986"/>
            <a:ext cx="2514685" cy="3150754"/>
          </a:xfrm>
          <a:custGeom>
            <a:avLst/>
            <a:gdLst>
              <a:gd name="connsiteX0" fmla="*/ 628671 w 2514685"/>
              <a:gd name="connsiteY0" fmla="*/ 0 h 3150754"/>
              <a:gd name="connsiteX1" fmla="*/ 1886014 w 2514685"/>
              <a:gd name="connsiteY1" fmla="*/ 0 h 3150754"/>
              <a:gd name="connsiteX2" fmla="*/ 2514685 w 2514685"/>
              <a:gd name="connsiteY2" fmla="*/ 3150754 h 3150754"/>
              <a:gd name="connsiteX3" fmla="*/ 0 w 2514685"/>
              <a:gd name="connsiteY3" fmla="*/ 3150754 h 315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85" h="3150754">
                <a:moveTo>
                  <a:pt x="628671" y="0"/>
                </a:moveTo>
                <a:lnTo>
                  <a:pt x="1886014" y="0"/>
                </a:lnTo>
                <a:lnTo>
                  <a:pt x="2514685" y="3150754"/>
                </a:lnTo>
                <a:lnTo>
                  <a:pt x="0" y="31507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6" name="任意多边形: 形状 15"/>
          <p:cNvSpPr>
            <a:spLocks noGrp="1"/>
          </p:cNvSpPr>
          <p:nvPr>
            <p:ph type="pic" sz="quarter" idx="13"/>
            <p:custDataLst>
              <p:tags r:id="rId5"/>
            </p:custDataLst>
          </p:nvPr>
        </p:nvSpPr>
        <p:spPr>
          <a:xfrm>
            <a:off x="7867566" y="2213986"/>
            <a:ext cx="2514685" cy="3150754"/>
          </a:xfrm>
          <a:custGeom>
            <a:avLst/>
            <a:gdLst>
              <a:gd name="connsiteX0" fmla="*/ 0 w 2514685"/>
              <a:gd name="connsiteY0" fmla="*/ 0 h 3150754"/>
              <a:gd name="connsiteX1" fmla="*/ 2514685 w 2514685"/>
              <a:gd name="connsiteY1" fmla="*/ 0 h 3150754"/>
              <a:gd name="connsiteX2" fmla="*/ 1886014 w 2514685"/>
              <a:gd name="connsiteY2" fmla="*/ 3150754 h 3150754"/>
              <a:gd name="connsiteX3" fmla="*/ 628671 w 2514685"/>
              <a:gd name="connsiteY3" fmla="*/ 3150754 h 315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14685" h="3150754">
                <a:moveTo>
                  <a:pt x="0" y="0"/>
                </a:moveTo>
                <a:lnTo>
                  <a:pt x="2514685" y="0"/>
                </a:lnTo>
                <a:lnTo>
                  <a:pt x="1886014" y="3150754"/>
                </a:lnTo>
                <a:lnTo>
                  <a:pt x="628671" y="31507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  <p:custDataLst>
              <p:tags r:id="rId2"/>
            </p:custDataLst>
          </p:nvPr>
        </p:nvSpPr>
        <p:spPr>
          <a:xfrm>
            <a:off x="4743450" y="1751012"/>
            <a:ext cx="6400800" cy="4114800"/>
          </a:xfrm>
          <a:custGeom>
            <a:avLst/>
            <a:gdLst>
              <a:gd name="connsiteX0" fmla="*/ 4648200 w 6400800"/>
              <a:gd name="connsiteY0" fmla="*/ 2131255 h 4114800"/>
              <a:gd name="connsiteX1" fmla="*/ 6400800 w 6400800"/>
              <a:gd name="connsiteY1" fmla="*/ 2131255 h 4114800"/>
              <a:gd name="connsiteX2" fmla="*/ 6400800 w 6400800"/>
              <a:gd name="connsiteY2" fmla="*/ 4114800 h 4114800"/>
              <a:gd name="connsiteX3" fmla="*/ 4648200 w 6400800"/>
              <a:gd name="connsiteY3" fmla="*/ 4114800 h 4114800"/>
              <a:gd name="connsiteX4" fmla="*/ 0 w 6400800"/>
              <a:gd name="connsiteY4" fmla="*/ 2131255 h 4114800"/>
              <a:gd name="connsiteX5" fmla="*/ 4514850 w 6400800"/>
              <a:gd name="connsiteY5" fmla="*/ 2131255 h 4114800"/>
              <a:gd name="connsiteX6" fmla="*/ 4514850 w 6400800"/>
              <a:gd name="connsiteY6" fmla="*/ 4114800 h 4114800"/>
              <a:gd name="connsiteX7" fmla="*/ 0 w 6400800"/>
              <a:gd name="connsiteY7" fmla="*/ 4114800 h 4114800"/>
              <a:gd name="connsiteX8" fmla="*/ 1885950 w 6400800"/>
              <a:gd name="connsiteY8" fmla="*/ 0 h 4114800"/>
              <a:gd name="connsiteX9" fmla="*/ 6400800 w 6400800"/>
              <a:gd name="connsiteY9" fmla="*/ 0 h 4114800"/>
              <a:gd name="connsiteX10" fmla="*/ 6400800 w 6400800"/>
              <a:gd name="connsiteY10" fmla="*/ 1983545 h 4114800"/>
              <a:gd name="connsiteX11" fmla="*/ 1885950 w 6400800"/>
              <a:gd name="connsiteY11" fmla="*/ 1983545 h 4114800"/>
              <a:gd name="connsiteX12" fmla="*/ 0 w 6400800"/>
              <a:gd name="connsiteY12" fmla="*/ 0 h 4114800"/>
              <a:gd name="connsiteX13" fmla="*/ 1752600 w 6400800"/>
              <a:gd name="connsiteY13" fmla="*/ 0 h 4114800"/>
              <a:gd name="connsiteX14" fmla="*/ 1752600 w 6400800"/>
              <a:gd name="connsiteY14" fmla="*/ 1983545 h 4114800"/>
              <a:gd name="connsiteX15" fmla="*/ 0 w 6400800"/>
              <a:gd name="connsiteY15" fmla="*/ 1983545 h 411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400800" h="4114800">
                <a:moveTo>
                  <a:pt x="4648200" y="2131255"/>
                </a:moveTo>
                <a:lnTo>
                  <a:pt x="6400800" y="2131255"/>
                </a:lnTo>
                <a:lnTo>
                  <a:pt x="6400800" y="4114800"/>
                </a:lnTo>
                <a:lnTo>
                  <a:pt x="4648200" y="4114800"/>
                </a:lnTo>
                <a:close/>
                <a:moveTo>
                  <a:pt x="0" y="2131255"/>
                </a:moveTo>
                <a:lnTo>
                  <a:pt x="4514850" y="2131255"/>
                </a:lnTo>
                <a:lnTo>
                  <a:pt x="4514850" y="4114800"/>
                </a:lnTo>
                <a:lnTo>
                  <a:pt x="0" y="4114800"/>
                </a:lnTo>
                <a:close/>
                <a:moveTo>
                  <a:pt x="1885950" y="0"/>
                </a:moveTo>
                <a:lnTo>
                  <a:pt x="6400800" y="0"/>
                </a:lnTo>
                <a:lnTo>
                  <a:pt x="6400800" y="1983545"/>
                </a:lnTo>
                <a:lnTo>
                  <a:pt x="1885950" y="1983545"/>
                </a:lnTo>
                <a:close/>
                <a:moveTo>
                  <a:pt x="0" y="0"/>
                </a:moveTo>
                <a:lnTo>
                  <a:pt x="1752600" y="0"/>
                </a:lnTo>
                <a:lnTo>
                  <a:pt x="1752600" y="1983545"/>
                </a:lnTo>
                <a:lnTo>
                  <a:pt x="0" y="19835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image" Target="file:///D:\qq&#25991;&#20214;\712321467\Image\C2C\Image2\%7b75232B38-A165-1FB7-499C-2E1C792CACB5%7d.png" TargetMode="External"/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1.xml"/><Relationship Id="rId8" Type="http://schemas.openxmlformats.org/officeDocument/2006/relationships/slideLayout" Target="../slideLayouts/slideLayout10.xml"/><Relationship Id="rId7" Type="http://schemas.openxmlformats.org/officeDocument/2006/relationships/slideLayout" Target="../slideLayouts/slideLayout9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Relationship Id="rId3" Type="http://schemas.openxmlformats.org/officeDocument/2006/relationships/slideLayout" Target="../slideLayouts/slideLayout5.xml"/><Relationship Id="rId21" Type="http://schemas.openxmlformats.org/officeDocument/2006/relationships/theme" Target="../theme/theme2.xml"/><Relationship Id="rId20" Type="http://schemas.openxmlformats.org/officeDocument/2006/relationships/image" Target="file:///D:\qq&#25991;&#20214;\712321467\Image\C2C\Image2\%7b75232B38-A165-1FB7-499C-2E1C792CACB5%7d.png" TargetMode="External"/><Relationship Id="rId2" Type="http://schemas.openxmlformats.org/officeDocument/2006/relationships/slideLayout" Target="../slideLayouts/slideLayout4.xml"/><Relationship Id="rId19" Type="http://schemas.openxmlformats.org/officeDocument/2006/relationships/image" Target="../media/image1.png"/><Relationship Id="rId18" Type="http://schemas.openxmlformats.org/officeDocument/2006/relationships/tags" Target="../tags/tag40.xml"/><Relationship Id="rId17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slideLayout" Target="../slideLayouts/slideLayout26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11" Type="http://schemas.openxmlformats.org/officeDocument/2006/relationships/image" Target="file:///D:\qq&#25991;&#20214;\712321467\Image\C2C\Image2\%7b75232B38-A165-1FB7-499C-2E1C792CACB5%7d.png" TargetMode="External"/><Relationship Id="rId10" Type="http://schemas.openxmlformats.org/officeDocument/2006/relationships/image" Target="../media/image1.png"/><Relationship Id="rId1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0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9" Type="http://schemas.openxmlformats.org/officeDocument/2006/relationships/image" Target="file:///D:\qq&#25991;&#20214;\712321467\Image\C2C\Image2\%7b75232B38-A165-1FB7-499C-2E1C792CACB5%7d.png" TargetMode="External"/><Relationship Id="rId18" Type="http://schemas.openxmlformats.org/officeDocument/2006/relationships/image" Target="../media/image1.png"/><Relationship Id="rId17" Type="http://schemas.openxmlformats.org/officeDocument/2006/relationships/tags" Target="../tags/tag79.xml"/><Relationship Id="rId16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r:link="rId20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7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1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3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>
            <p:custDataLst>
              <p:tags r:id="rId8"/>
            </p:custDataLst>
          </p:nvPr>
        </p:nvSpPr>
        <p:spPr>
          <a:xfrm>
            <a:off x="2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7" name="图片 1073743875" descr="学科网 zxxk.com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r:link="rId11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</p:sldLayoutIdLst>
  <p:transition/>
  <p:txStyles>
    <p:titleStyle>
      <a:lvl1pPr algn="l" defTabSz="91376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76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3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89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95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660" indent="-228600" algn="l" defTabSz="91376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0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29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9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695" algn="l" defTabSz="9137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73743875" descr="学科网 zxxk.com"/>
          <p:cNvPicPr>
            <a:picLocks noChangeAspect="1"/>
          </p:cNvPicPr>
          <p:nvPr>
            <p:custDataLst>
              <p:tags r:id="rId17"/>
            </p:custDataLst>
          </p:nvPr>
        </p:nvPicPr>
        <p:blipFill>
          <a:blip r:embed="rId18" r:link="rId19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83.xml"/><Relationship Id="rId4" Type="http://schemas.openxmlformats.org/officeDocument/2006/relationships/image" Target="../media/image2.jpeg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tags" Target="../tags/tag80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66.xml"/><Relationship Id="rId8" Type="http://schemas.openxmlformats.org/officeDocument/2006/relationships/image" Target="../media/image9.png"/><Relationship Id="rId7" Type="http://schemas.openxmlformats.org/officeDocument/2006/relationships/tags" Target="../tags/tag165.xml"/><Relationship Id="rId6" Type="http://schemas.openxmlformats.org/officeDocument/2006/relationships/image" Target="../media/image8.png"/><Relationship Id="rId5" Type="http://schemas.openxmlformats.org/officeDocument/2006/relationships/tags" Target="../tags/tag164.xml"/><Relationship Id="rId4" Type="http://schemas.openxmlformats.org/officeDocument/2006/relationships/tags" Target="../tags/tag163.xml"/><Relationship Id="rId3" Type="http://schemas.openxmlformats.org/officeDocument/2006/relationships/tags" Target="../tags/tag162.xml"/><Relationship Id="rId2" Type="http://schemas.openxmlformats.org/officeDocument/2006/relationships/tags" Target="../tags/tag161.xml"/><Relationship Id="rId13" Type="http://schemas.openxmlformats.org/officeDocument/2006/relationships/notesSlide" Target="../notesSlides/notesSlide6.xml"/><Relationship Id="rId12" Type="http://schemas.openxmlformats.org/officeDocument/2006/relationships/slideLayout" Target="../slideLayouts/slideLayout28.xml"/><Relationship Id="rId11" Type="http://schemas.openxmlformats.org/officeDocument/2006/relationships/tags" Target="../tags/tag167.xml"/><Relationship Id="rId10" Type="http://schemas.openxmlformats.org/officeDocument/2006/relationships/image" Target="../media/image10.png"/><Relationship Id="rId1" Type="http://schemas.openxmlformats.org/officeDocument/2006/relationships/tags" Target="../tags/tag16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33.xml"/><Relationship Id="rId6" Type="http://schemas.openxmlformats.org/officeDocument/2006/relationships/image" Target="../media/image17.jpeg"/><Relationship Id="rId5" Type="http://schemas.openxmlformats.org/officeDocument/2006/relationships/tags" Target="../tags/tag174.xml"/><Relationship Id="rId4" Type="http://schemas.openxmlformats.org/officeDocument/2006/relationships/tags" Target="../tags/tag173.xml"/><Relationship Id="rId3" Type="http://schemas.openxmlformats.org/officeDocument/2006/relationships/image" Target="../media/image16.jpeg"/><Relationship Id="rId2" Type="http://schemas.openxmlformats.org/officeDocument/2006/relationships/tags" Target="../tags/tag172.xml"/><Relationship Id="rId1" Type="http://schemas.openxmlformats.org/officeDocument/2006/relationships/tags" Target="../tags/tag171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33.xml"/><Relationship Id="rId7" Type="http://schemas.openxmlformats.org/officeDocument/2006/relationships/tags" Target="../tags/tag182.xml"/><Relationship Id="rId6" Type="http://schemas.openxmlformats.org/officeDocument/2006/relationships/image" Target="../media/image19.png"/><Relationship Id="rId5" Type="http://schemas.openxmlformats.org/officeDocument/2006/relationships/tags" Target="../tags/tag181.xml"/><Relationship Id="rId4" Type="http://schemas.openxmlformats.org/officeDocument/2006/relationships/image" Target="../media/image18.png"/><Relationship Id="rId3" Type="http://schemas.openxmlformats.org/officeDocument/2006/relationships/tags" Target="../tags/tag180.xml"/><Relationship Id="rId2" Type="http://schemas.openxmlformats.org/officeDocument/2006/relationships/tags" Target="../tags/tag179.xml"/><Relationship Id="rId1" Type="http://schemas.openxmlformats.org/officeDocument/2006/relationships/tags" Target="../tags/tag178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33.xml"/><Relationship Id="rId4" Type="http://schemas.openxmlformats.org/officeDocument/2006/relationships/image" Target="../media/image20.jpeg"/><Relationship Id="rId3" Type="http://schemas.openxmlformats.org/officeDocument/2006/relationships/tags" Target="../tags/tag188.xml"/><Relationship Id="rId2" Type="http://schemas.openxmlformats.org/officeDocument/2006/relationships/tags" Target="../tags/tag187.xml"/><Relationship Id="rId1" Type="http://schemas.openxmlformats.org/officeDocument/2006/relationships/tags" Target="../tags/tag186.xml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9.xml"/><Relationship Id="rId6" Type="http://schemas.openxmlformats.org/officeDocument/2006/relationships/tags" Target="../tags/tag194.xml"/><Relationship Id="rId5" Type="http://schemas.microsoft.com/office/2007/relationships/hdphoto" Target="../media/image7.wdp"/><Relationship Id="rId4" Type="http://schemas.openxmlformats.org/officeDocument/2006/relationships/image" Target="../media/image6.png"/><Relationship Id="rId3" Type="http://schemas.openxmlformats.org/officeDocument/2006/relationships/tags" Target="../tags/tag193.xml"/><Relationship Id="rId2" Type="http://schemas.openxmlformats.org/officeDocument/2006/relationships/image" Target="../media/image5.png"/><Relationship Id="rId1" Type="http://schemas.openxmlformats.org/officeDocument/2006/relationships/tags" Target="../tags/tag192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02.xml"/><Relationship Id="rId8" Type="http://schemas.openxmlformats.org/officeDocument/2006/relationships/tags" Target="../tags/tag201.xml"/><Relationship Id="rId7" Type="http://schemas.openxmlformats.org/officeDocument/2006/relationships/tags" Target="../tags/tag200.xml"/><Relationship Id="rId6" Type="http://schemas.openxmlformats.org/officeDocument/2006/relationships/image" Target="../media/image8.png"/><Relationship Id="rId5" Type="http://schemas.openxmlformats.org/officeDocument/2006/relationships/tags" Target="../tags/tag199.xml"/><Relationship Id="rId4" Type="http://schemas.openxmlformats.org/officeDocument/2006/relationships/tags" Target="../tags/tag198.xml"/><Relationship Id="rId3" Type="http://schemas.openxmlformats.org/officeDocument/2006/relationships/tags" Target="../tags/tag197.xml"/><Relationship Id="rId2" Type="http://schemas.openxmlformats.org/officeDocument/2006/relationships/tags" Target="../tags/tag196.xml"/><Relationship Id="rId14" Type="http://schemas.openxmlformats.org/officeDocument/2006/relationships/notesSlide" Target="../notesSlides/notesSlide10.xml"/><Relationship Id="rId13" Type="http://schemas.openxmlformats.org/officeDocument/2006/relationships/slideLayout" Target="../slideLayouts/slideLayout28.xml"/><Relationship Id="rId12" Type="http://schemas.openxmlformats.org/officeDocument/2006/relationships/image" Target="../media/image10.png"/><Relationship Id="rId11" Type="http://schemas.openxmlformats.org/officeDocument/2006/relationships/tags" Target="../tags/tag203.xml"/><Relationship Id="rId10" Type="http://schemas.openxmlformats.org/officeDocument/2006/relationships/image" Target="../media/image9.png"/><Relationship Id="rId1" Type="http://schemas.openxmlformats.org/officeDocument/2006/relationships/tags" Target="../tags/tag19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33.xml"/><Relationship Id="rId6" Type="http://schemas.openxmlformats.org/officeDocument/2006/relationships/image" Target="../media/image21.jpeg"/><Relationship Id="rId5" Type="http://schemas.openxmlformats.org/officeDocument/2006/relationships/tags" Target="../tags/tag211.xml"/><Relationship Id="rId4" Type="http://schemas.openxmlformats.org/officeDocument/2006/relationships/tags" Target="../tags/tag210.xml"/><Relationship Id="rId3" Type="http://schemas.openxmlformats.org/officeDocument/2006/relationships/tags" Target="../tags/tag209.xml"/><Relationship Id="rId2" Type="http://schemas.openxmlformats.org/officeDocument/2006/relationships/tags" Target="../tags/tag208.xml"/><Relationship Id="rId1" Type="http://schemas.openxmlformats.org/officeDocument/2006/relationships/tags" Target="../tags/tag20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33.xml"/><Relationship Id="rId6" Type="http://schemas.openxmlformats.org/officeDocument/2006/relationships/tags" Target="../tags/tag219.xml"/><Relationship Id="rId5" Type="http://schemas.openxmlformats.org/officeDocument/2006/relationships/image" Target="../media/image22.png"/><Relationship Id="rId4" Type="http://schemas.openxmlformats.org/officeDocument/2006/relationships/tags" Target="../tags/tag218.xml"/><Relationship Id="rId3" Type="http://schemas.openxmlformats.org/officeDocument/2006/relationships/tags" Target="../tags/tag217.xml"/><Relationship Id="rId2" Type="http://schemas.openxmlformats.org/officeDocument/2006/relationships/tags" Target="../tags/tag216.xml"/><Relationship Id="rId1" Type="http://schemas.openxmlformats.org/officeDocument/2006/relationships/tags" Target="../tags/tag2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33.xml"/><Relationship Id="rId6" Type="http://schemas.openxmlformats.org/officeDocument/2006/relationships/image" Target="../media/image23.png"/><Relationship Id="rId5" Type="http://schemas.openxmlformats.org/officeDocument/2006/relationships/tags" Target="../tags/tag227.xml"/><Relationship Id="rId4" Type="http://schemas.openxmlformats.org/officeDocument/2006/relationships/tags" Target="../tags/tag226.xml"/><Relationship Id="rId3" Type="http://schemas.openxmlformats.org/officeDocument/2006/relationships/tags" Target="../tags/tag225.xml"/><Relationship Id="rId2" Type="http://schemas.openxmlformats.org/officeDocument/2006/relationships/tags" Target="../tags/tag224.xml"/><Relationship Id="rId1" Type="http://schemas.openxmlformats.org/officeDocument/2006/relationships/tags" Target="../tags/tag223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4.png"/><Relationship Id="rId8" Type="http://schemas.openxmlformats.org/officeDocument/2006/relationships/tags" Target="../tags/tag238.xml"/><Relationship Id="rId7" Type="http://schemas.openxmlformats.org/officeDocument/2006/relationships/tags" Target="../tags/tag237.xml"/><Relationship Id="rId6" Type="http://schemas.openxmlformats.org/officeDocument/2006/relationships/tags" Target="../tags/tag236.xml"/><Relationship Id="rId5" Type="http://schemas.openxmlformats.org/officeDocument/2006/relationships/tags" Target="../tags/tag235.xml"/><Relationship Id="rId4" Type="http://schemas.openxmlformats.org/officeDocument/2006/relationships/tags" Target="../tags/tag234.xml"/><Relationship Id="rId3" Type="http://schemas.openxmlformats.org/officeDocument/2006/relationships/tags" Target="../tags/tag233.xml"/><Relationship Id="rId2" Type="http://schemas.openxmlformats.org/officeDocument/2006/relationships/tags" Target="../tags/tag232.xml"/><Relationship Id="rId15" Type="http://schemas.openxmlformats.org/officeDocument/2006/relationships/notesSlide" Target="../notesSlides/notesSlide14.xml"/><Relationship Id="rId14" Type="http://schemas.openxmlformats.org/officeDocument/2006/relationships/slideLayout" Target="../slideLayouts/slideLayout28.xml"/><Relationship Id="rId13" Type="http://schemas.openxmlformats.org/officeDocument/2006/relationships/image" Target="../media/image26.png"/><Relationship Id="rId12" Type="http://schemas.openxmlformats.org/officeDocument/2006/relationships/tags" Target="../tags/tag240.xml"/><Relationship Id="rId11" Type="http://schemas.openxmlformats.org/officeDocument/2006/relationships/image" Target="../media/image25.png"/><Relationship Id="rId10" Type="http://schemas.openxmlformats.org/officeDocument/2006/relationships/tags" Target="../tags/tag239.xml"/><Relationship Id="rId1" Type="http://schemas.openxmlformats.org/officeDocument/2006/relationships/tags" Target="../tags/tag231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8" Type="http://schemas.openxmlformats.org/officeDocument/2006/relationships/tags" Target="../tags/tag91.xml"/><Relationship Id="rId7" Type="http://schemas.openxmlformats.org/officeDocument/2006/relationships/tags" Target="../tags/tag90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3" Type="http://schemas.openxmlformats.org/officeDocument/2006/relationships/slideLayout" Target="../slideLayouts/slideLayout18.xml"/><Relationship Id="rId12" Type="http://schemas.openxmlformats.org/officeDocument/2006/relationships/tags" Target="../tags/tag94.xml"/><Relationship Id="rId11" Type="http://schemas.openxmlformats.org/officeDocument/2006/relationships/image" Target="../media/image3.jpeg"/><Relationship Id="rId10" Type="http://schemas.openxmlformats.org/officeDocument/2006/relationships/tags" Target="../tags/tag93.xml"/><Relationship Id="rId1" Type="http://schemas.openxmlformats.org/officeDocument/2006/relationships/tags" Target="../tags/tag84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20.xml"/><Relationship Id="rId4" Type="http://schemas.openxmlformats.org/officeDocument/2006/relationships/image" Target="../media/image27.png"/><Relationship Id="rId3" Type="http://schemas.openxmlformats.org/officeDocument/2006/relationships/tags" Target="../tags/tag246.xml"/><Relationship Id="rId2" Type="http://schemas.openxmlformats.org/officeDocument/2006/relationships/tags" Target="../tags/tag245.xml"/><Relationship Id="rId1" Type="http://schemas.openxmlformats.org/officeDocument/2006/relationships/tags" Target="../tags/tag244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0" Type="http://schemas.openxmlformats.org/officeDocument/2006/relationships/notesSlide" Target="../notesSlides/notesSlide1.xml"/><Relationship Id="rId2" Type="http://schemas.openxmlformats.org/officeDocument/2006/relationships/tags" Target="../tags/tag96.xml"/><Relationship Id="rId19" Type="http://schemas.openxmlformats.org/officeDocument/2006/relationships/slideLayout" Target="../slideLayouts/slideLayout18.xml"/><Relationship Id="rId18" Type="http://schemas.openxmlformats.org/officeDocument/2006/relationships/tags" Target="../tags/tag111.xml"/><Relationship Id="rId17" Type="http://schemas.openxmlformats.org/officeDocument/2006/relationships/tags" Target="../tags/tag110.xml"/><Relationship Id="rId16" Type="http://schemas.openxmlformats.org/officeDocument/2006/relationships/tags" Target="../tags/tag109.xml"/><Relationship Id="rId15" Type="http://schemas.openxmlformats.org/officeDocument/2006/relationships/tags" Target="../tags/tag108.xml"/><Relationship Id="rId14" Type="http://schemas.openxmlformats.org/officeDocument/2006/relationships/tags" Target="../tags/tag107.xml"/><Relationship Id="rId13" Type="http://schemas.openxmlformats.org/officeDocument/2006/relationships/image" Target="../media/image4.png"/><Relationship Id="rId12" Type="http://schemas.openxmlformats.org/officeDocument/2006/relationships/tags" Target="../tags/tag106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tags" Target="../tags/tag95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9.xml"/><Relationship Id="rId6" Type="http://schemas.openxmlformats.org/officeDocument/2006/relationships/tags" Target="../tags/tag117.xml"/><Relationship Id="rId5" Type="http://schemas.microsoft.com/office/2007/relationships/hdphoto" Target="../media/image7.wdp"/><Relationship Id="rId4" Type="http://schemas.openxmlformats.org/officeDocument/2006/relationships/image" Target="../media/image6.png"/><Relationship Id="rId3" Type="http://schemas.openxmlformats.org/officeDocument/2006/relationships/tags" Target="../tags/tag116.xml"/><Relationship Id="rId2" Type="http://schemas.openxmlformats.org/officeDocument/2006/relationships/image" Target="../media/image5.png"/><Relationship Id="rId1" Type="http://schemas.openxmlformats.org/officeDocument/2006/relationships/tags" Target="../tags/tag115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25.xml"/><Relationship Id="rId8" Type="http://schemas.openxmlformats.org/officeDocument/2006/relationships/tags" Target="../tags/tag124.xml"/><Relationship Id="rId7" Type="http://schemas.openxmlformats.org/officeDocument/2006/relationships/tags" Target="../tags/tag123.xml"/><Relationship Id="rId6" Type="http://schemas.openxmlformats.org/officeDocument/2006/relationships/image" Target="../media/image8.png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7" Type="http://schemas.openxmlformats.org/officeDocument/2006/relationships/notesSlide" Target="../notesSlides/notesSlide2.xml"/><Relationship Id="rId16" Type="http://schemas.openxmlformats.org/officeDocument/2006/relationships/slideLayout" Target="../slideLayouts/slideLayout28.xml"/><Relationship Id="rId15" Type="http://schemas.openxmlformats.org/officeDocument/2006/relationships/tags" Target="../tags/tag129.xml"/><Relationship Id="rId14" Type="http://schemas.openxmlformats.org/officeDocument/2006/relationships/tags" Target="../tags/tag128.xml"/><Relationship Id="rId13" Type="http://schemas.openxmlformats.org/officeDocument/2006/relationships/tags" Target="../tags/tag127.xml"/><Relationship Id="rId12" Type="http://schemas.openxmlformats.org/officeDocument/2006/relationships/image" Target="../media/image10.png"/><Relationship Id="rId11" Type="http://schemas.openxmlformats.org/officeDocument/2006/relationships/tags" Target="../tags/tag126.xml"/><Relationship Id="rId10" Type="http://schemas.openxmlformats.org/officeDocument/2006/relationships/image" Target="../media/image9.png"/><Relationship Id="rId1" Type="http://schemas.openxmlformats.org/officeDocument/2006/relationships/tags" Target="../tags/tag118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image" Target="../media/image12.jpeg"/><Relationship Id="rId7" Type="http://schemas.openxmlformats.org/officeDocument/2006/relationships/tags" Target="../tags/tag138.xml"/><Relationship Id="rId6" Type="http://schemas.openxmlformats.org/officeDocument/2006/relationships/tags" Target="../tags/tag137.xml"/><Relationship Id="rId5" Type="http://schemas.openxmlformats.org/officeDocument/2006/relationships/image" Target="../media/image11.jpeg"/><Relationship Id="rId4" Type="http://schemas.openxmlformats.org/officeDocument/2006/relationships/tags" Target="../tags/tag136.xml"/><Relationship Id="rId3" Type="http://schemas.openxmlformats.org/officeDocument/2006/relationships/tags" Target="../tags/tag135.xml"/><Relationship Id="rId2" Type="http://schemas.openxmlformats.org/officeDocument/2006/relationships/tags" Target="../tags/tag134.xml"/><Relationship Id="rId10" Type="http://schemas.openxmlformats.org/officeDocument/2006/relationships/notesSlide" Target="../notesSlides/notesSlide3.xml"/><Relationship Id="rId1" Type="http://schemas.openxmlformats.org/officeDocument/2006/relationships/tags" Target="../tags/tag133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jpeg"/><Relationship Id="rId8" Type="http://schemas.openxmlformats.org/officeDocument/2006/relationships/tags" Target="../tags/tag148.xml"/><Relationship Id="rId7" Type="http://schemas.openxmlformats.org/officeDocument/2006/relationships/image" Target="../media/image13.jpeg"/><Relationship Id="rId6" Type="http://schemas.openxmlformats.org/officeDocument/2006/relationships/tags" Target="../tags/tag147.xml"/><Relationship Id="rId5" Type="http://schemas.openxmlformats.org/officeDocument/2006/relationships/tags" Target="../tags/tag146.xml"/><Relationship Id="rId4" Type="http://schemas.openxmlformats.org/officeDocument/2006/relationships/tags" Target="../tags/tag145.xml"/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1" Type="http://schemas.openxmlformats.org/officeDocument/2006/relationships/notesSlide" Target="../notesSlides/notesSlide4.xml"/><Relationship Id="rId10" Type="http://schemas.openxmlformats.org/officeDocument/2006/relationships/slideLayout" Target="../slideLayouts/slideLayout33.xml"/><Relationship Id="rId1" Type="http://schemas.openxmlformats.org/officeDocument/2006/relationships/tags" Target="../tags/tag142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33.xml"/><Relationship Id="rId3" Type="http://schemas.openxmlformats.org/officeDocument/2006/relationships/tags" Target="../tags/tag153.xml"/><Relationship Id="rId2" Type="http://schemas.openxmlformats.org/officeDocument/2006/relationships/image" Target="../media/image15.jpeg"/><Relationship Id="rId1" Type="http://schemas.openxmlformats.org/officeDocument/2006/relationships/tags" Target="../tags/tag152.xml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9.xml"/><Relationship Id="rId6" Type="http://schemas.openxmlformats.org/officeDocument/2006/relationships/tags" Target="../tags/tag159.xml"/><Relationship Id="rId5" Type="http://schemas.microsoft.com/office/2007/relationships/hdphoto" Target="../media/image7.wdp"/><Relationship Id="rId4" Type="http://schemas.openxmlformats.org/officeDocument/2006/relationships/image" Target="../media/image6.png"/><Relationship Id="rId3" Type="http://schemas.openxmlformats.org/officeDocument/2006/relationships/tags" Target="../tags/tag158.xml"/><Relationship Id="rId2" Type="http://schemas.openxmlformats.org/officeDocument/2006/relationships/image" Target="../media/image5.png"/><Relationship Id="rId1" Type="http://schemas.openxmlformats.org/officeDocument/2006/relationships/tags" Target="../tags/tag15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 53"/>
          <p:cNvSpPr txBox="1"/>
          <p:nvPr>
            <p:custDataLst>
              <p:tags r:id="rId1"/>
            </p:custDataLst>
          </p:nvPr>
        </p:nvSpPr>
        <p:spPr>
          <a:xfrm rot="2851194">
            <a:off x="10859874" y="413202"/>
            <a:ext cx="132778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选性</a:t>
            </a:r>
            <a:r>
              <a:rPr kumimoji="0" lang="zh-CN" alt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必修</a:t>
            </a:r>
            <a:r>
              <a:rPr kumimoji="0" lang="en-US" altLang="zh-CN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3</a:t>
            </a: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矩形 4"/>
          <p:cNvSpPr/>
          <p:nvPr>
            <p:custDataLst>
              <p:tags r:id="rId2"/>
            </p:custDataLst>
          </p:nvPr>
        </p:nvSpPr>
        <p:spPr>
          <a:xfrm>
            <a:off x="2855630" y="1236876"/>
            <a:ext cx="69847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dist" defTabSz="914400">
              <a:defRPr/>
            </a:pPr>
            <a:r>
              <a:rPr lang="zh-CN" altLang="en-US" sz="60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国家战略与政策</a:t>
            </a:r>
            <a:endParaRPr lang="zh-CN" altLang="en-US" sz="60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矩形 8"/>
          <p:cNvSpPr/>
          <p:nvPr>
            <p:custDataLst>
              <p:tags r:id="rId3"/>
            </p:custDataLst>
          </p:nvPr>
        </p:nvSpPr>
        <p:spPr>
          <a:xfrm>
            <a:off x="0" y="2252345"/>
            <a:ext cx="12192000" cy="463169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85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3071525" y="447045"/>
            <a:ext cx="5398047" cy="461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pitchFamily="34" charset="-122"/>
              </a:rPr>
              <a:t>第四章　第二节</a:t>
            </a:r>
            <a:endParaRPr lang="zh-CN" altLang="en-US" sz="2400">
              <a:solidFill>
                <a:schemeClr val="tx1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-18874" y="58922"/>
            <a:ext cx="12211050" cy="714965"/>
            <a:chOff x="-635" y="285461"/>
            <a:chExt cx="12213311" cy="715098"/>
          </a:xfrm>
        </p:grpSpPr>
        <p:sp>
          <p:nvSpPr>
            <p:cNvPr id="2" name="矩形 1"/>
            <p:cNvSpPr/>
            <p:nvPr>
              <p:custDataLst>
                <p:tags r:id="rId2"/>
              </p:custDataLst>
            </p:nvPr>
          </p:nvSpPr>
          <p:spPr>
            <a:xfrm>
              <a:off x="0" y="943409"/>
              <a:ext cx="12190413" cy="57150"/>
            </a:xfrm>
            <a:prstGeom prst="rect">
              <a:avLst/>
            </a:prstGeom>
            <a:solidFill>
              <a:srgbClr val="18B0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TextBox 2"/>
            <p:cNvSpPr txBox="1"/>
            <p:nvPr>
              <p:custDataLst>
                <p:tags r:id="rId3"/>
              </p:custDataLst>
            </p:nvPr>
          </p:nvSpPr>
          <p:spPr>
            <a:xfrm>
              <a:off x="-635" y="285461"/>
              <a:ext cx="12213311" cy="583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ea"/>
                </a:rPr>
                <a:t>保障</a:t>
              </a: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ea"/>
                </a:rPr>
                <a:t>环境领域国家安全</a:t>
              </a: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endParaRPr>
            </a:p>
          </p:txBody>
        </p:sp>
      </p:grpSp>
      <p:sp>
        <p:nvSpPr>
          <p:cNvPr id="9" name="矩形: 圆角 1"/>
          <p:cNvSpPr/>
          <p:nvPr>
            <p:custDataLst>
              <p:tags r:id="rId4"/>
            </p:custDataLst>
          </p:nvPr>
        </p:nvSpPr>
        <p:spPr>
          <a:xfrm>
            <a:off x="362585" y="1105535"/>
            <a:ext cx="11425555" cy="5288915"/>
          </a:xfrm>
          <a:prstGeom prst="roundRect">
            <a:avLst>
              <a:gd name="adj" fmla="val 3597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67690" y="2536190"/>
            <a:ext cx="3622675" cy="35585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358640" y="2536190"/>
            <a:ext cx="3465195" cy="35585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992745" y="2533015"/>
            <a:ext cx="3616325" cy="3560445"/>
          </a:xfrm>
          <a:prstGeom prst="rect">
            <a:avLst/>
          </a:prstGeom>
        </p:spPr>
      </p:pic>
      <p:sp>
        <p:nvSpPr>
          <p:cNvPr id="100" name="文本框 99"/>
          <p:cNvSpPr txBox="1"/>
          <p:nvPr>
            <p:custDataLst>
              <p:tags r:id="rId11"/>
            </p:custDataLst>
          </p:nvPr>
        </p:nvSpPr>
        <p:spPr>
          <a:xfrm>
            <a:off x="718820" y="1126942"/>
            <a:ext cx="11069320" cy="122193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保障环境领域国家安全的意义：</a:t>
            </a:r>
            <a:endParaRPr kumimoji="0" lang="zh-CN" altLang="en-US" sz="2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保障人民赖以生存发展的大气、水、土壤等自然条件不受威胁和破坏。</a:t>
            </a:r>
            <a:endParaRPr kumimoji="0" lang="zh-CN" altLang="en-US" sz="2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>
            <p:custDataLst>
              <p:tags r:id="rId1"/>
            </p:custDataLst>
          </p:nvPr>
        </p:nvSpPr>
        <p:spPr>
          <a:xfrm>
            <a:off x="884555" y="438150"/>
            <a:ext cx="1074166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划定生态保护红线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3" r="1482"/>
          <a:stretch>
            <a:fillRect/>
          </a:stretch>
        </p:blipFill>
        <p:spPr bwMode="auto">
          <a:xfrm>
            <a:off x="8090071" y="2025352"/>
            <a:ext cx="3622553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649355" y="5661248"/>
            <a:ext cx="10893289" cy="9411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生态保护红线所圈定的空间范围是具有重要生态功能、必须强制性保护的区域。在生态红线内的区域，不能进行大规模的生产活动和工程建设。</a:t>
            </a:r>
            <a:endParaRPr lang="zh-CN" altLang="zh-CN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0" b="3977"/>
          <a:stretch>
            <a:fillRect/>
          </a:stretch>
        </p:blipFill>
        <p:spPr>
          <a:xfrm>
            <a:off x="479376" y="1017240"/>
            <a:ext cx="7612198" cy="4572000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>
            <p:custDataLst>
              <p:tags r:id="rId1"/>
            </p:custDataLst>
          </p:nvPr>
        </p:nvSpPr>
        <p:spPr>
          <a:xfrm>
            <a:off x="884555" y="438150"/>
            <a:ext cx="1130681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强化环境风险的预警和防控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: 圆角 1"/>
          <p:cNvSpPr/>
          <p:nvPr>
            <p:custDataLst>
              <p:tags r:id="rId2"/>
            </p:custDataLst>
          </p:nvPr>
        </p:nvSpPr>
        <p:spPr>
          <a:xfrm>
            <a:off x="345440" y="1124744"/>
            <a:ext cx="11511200" cy="5400600"/>
          </a:xfrm>
          <a:prstGeom prst="roundRect">
            <a:avLst>
              <a:gd name="adj" fmla="val 3597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6585" y="1377474"/>
            <a:ext cx="5189855" cy="326973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572250" y="1377474"/>
            <a:ext cx="5032375" cy="3275662"/>
          </a:xfrm>
          <a:prstGeom prst="rect">
            <a:avLst/>
          </a:prstGeom>
        </p:spPr>
      </p:pic>
      <p:sp>
        <p:nvSpPr>
          <p:cNvPr id="10" name="矩形 9"/>
          <p:cNvSpPr/>
          <p:nvPr>
            <p:custDataLst>
              <p:tags r:id="rId7"/>
            </p:custDataLst>
          </p:nvPr>
        </p:nvSpPr>
        <p:spPr>
          <a:xfrm>
            <a:off x="551385" y="4653136"/>
            <a:ext cx="1123324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风险预警是通过对风险信息的分析、推断，发布具有警示性的信息以及相关的对策建议。风险防控是根据风险预警的结果，采取相应的应对措施，以提升应急响应水平和风险规避水平</a:t>
            </a:r>
            <a:r>
              <a:rPr lang="zh-CN" altLang="zh-CN" sz="24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r>
              <a:rPr lang="zh-CN" altLang="en-US" sz="240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例：大气、水等环境污染监测网络。</a:t>
            </a:r>
            <a:endParaRPr lang="zh-CN" altLang="zh-CN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>
            <p:custDataLst>
              <p:tags r:id="rId1"/>
            </p:custDataLst>
          </p:nvPr>
        </p:nvSpPr>
        <p:spPr>
          <a:xfrm>
            <a:off x="884555" y="438150"/>
            <a:ext cx="445770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妥善处置</a:t>
            </a:r>
            <a:r>
              <a:rPr kumimoji="0" lang="zh-CN" altLang="en-US" sz="3200" b="1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突发环境</a:t>
            </a: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事件</a:t>
            </a:r>
            <a:endParaRPr kumimoji="0" lang="zh-CN" altLang="en-US" sz="32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矩形: 圆角 1"/>
          <p:cNvSpPr/>
          <p:nvPr>
            <p:custDataLst>
              <p:tags r:id="rId2"/>
            </p:custDataLst>
          </p:nvPr>
        </p:nvSpPr>
        <p:spPr>
          <a:xfrm>
            <a:off x="497840" y="1138555"/>
            <a:ext cx="11317605" cy="5288915"/>
          </a:xfrm>
          <a:prstGeom prst="roundRect">
            <a:avLst>
              <a:gd name="adj" fmla="val 3597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301750" y="1452880"/>
            <a:ext cx="9980930" cy="477139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1"/>
            <a:ext cx="11780371" cy="685552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00" r="50886" b="31542"/>
          <a:stretch>
            <a:fillRect/>
          </a:stretch>
        </p:blipFill>
        <p:spPr>
          <a:xfrm>
            <a:off x="3792577" y="3278723"/>
            <a:ext cx="1436395" cy="1406554"/>
          </a:xfrm>
          <a:prstGeom prst="rect">
            <a:avLst/>
          </a:prstGeom>
        </p:spPr>
      </p:pic>
      <p:sp>
        <p:nvSpPr>
          <p:cNvPr id="20" name="矩形 19"/>
          <p:cNvSpPr/>
          <p:nvPr>
            <p:custDataLst>
              <p:tags r:id="rId6"/>
            </p:custDataLst>
          </p:nvPr>
        </p:nvSpPr>
        <p:spPr>
          <a:xfrm>
            <a:off x="5035727" y="3081154"/>
            <a:ext cx="66223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rgbClr val="1E812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推动公众参与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rgbClr val="1E812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-19509" y="124962"/>
            <a:ext cx="12211050" cy="714965"/>
            <a:chOff x="-635" y="285461"/>
            <a:chExt cx="12213311" cy="715098"/>
          </a:xfrm>
        </p:grpSpPr>
        <p:sp>
          <p:nvSpPr>
            <p:cNvPr id="2" name="矩形 1"/>
            <p:cNvSpPr/>
            <p:nvPr>
              <p:custDataLst>
                <p:tags r:id="rId2"/>
              </p:custDataLst>
            </p:nvPr>
          </p:nvSpPr>
          <p:spPr>
            <a:xfrm>
              <a:off x="0" y="943409"/>
              <a:ext cx="12190413" cy="57150"/>
            </a:xfrm>
            <a:prstGeom prst="rect">
              <a:avLst/>
            </a:prstGeom>
            <a:solidFill>
              <a:srgbClr val="18B0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TextBox 2"/>
            <p:cNvSpPr txBox="1"/>
            <p:nvPr>
              <p:custDataLst>
                <p:tags r:id="rId3"/>
              </p:custDataLst>
            </p:nvPr>
          </p:nvSpPr>
          <p:spPr>
            <a:xfrm>
              <a:off x="-635" y="285461"/>
              <a:ext cx="12213311" cy="583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ea"/>
                </a:rPr>
                <a:t>推动</a:t>
              </a: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ea"/>
                </a:rPr>
                <a:t>公众参与的背景</a:t>
              </a: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endParaRPr>
            </a:p>
          </p:txBody>
        </p:sp>
      </p:grpSp>
      <p:sp>
        <p:nvSpPr>
          <p:cNvPr id="9" name="矩形: 圆角 1"/>
          <p:cNvSpPr/>
          <p:nvPr>
            <p:custDataLst>
              <p:tags r:id="rId4"/>
            </p:custDataLst>
          </p:nvPr>
        </p:nvSpPr>
        <p:spPr>
          <a:xfrm>
            <a:off x="223520" y="1062261"/>
            <a:ext cx="3760470" cy="4921250"/>
          </a:xfrm>
          <a:prstGeom prst="roundRect">
            <a:avLst>
              <a:gd name="adj" fmla="val 3597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24485" y="1301656"/>
            <a:ext cx="3482975" cy="4442460"/>
          </a:xfrm>
          <a:prstGeom prst="rect">
            <a:avLst/>
          </a:prstGeom>
        </p:spPr>
      </p:pic>
      <p:sp>
        <p:nvSpPr>
          <p:cNvPr id="12" name="矩形: 圆角 1"/>
          <p:cNvSpPr/>
          <p:nvPr>
            <p:custDataLst>
              <p:tags r:id="rId7"/>
            </p:custDataLst>
          </p:nvPr>
        </p:nvSpPr>
        <p:spPr>
          <a:xfrm>
            <a:off x="4255770" y="1052736"/>
            <a:ext cx="3760470" cy="4921250"/>
          </a:xfrm>
          <a:prstGeom prst="roundRect">
            <a:avLst>
              <a:gd name="adj" fmla="val 3597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矩形: 圆角 1"/>
          <p:cNvSpPr/>
          <p:nvPr>
            <p:custDataLst>
              <p:tags r:id="rId8"/>
            </p:custDataLst>
          </p:nvPr>
        </p:nvSpPr>
        <p:spPr>
          <a:xfrm>
            <a:off x="8187055" y="1052830"/>
            <a:ext cx="3603625" cy="4871720"/>
          </a:xfrm>
          <a:prstGeom prst="roundRect">
            <a:avLst>
              <a:gd name="adj" fmla="val 3597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508500" y="1292131"/>
            <a:ext cx="3336290" cy="445198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369300" y="1260381"/>
            <a:ext cx="3338195" cy="448437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>
            <p:custDataLst>
              <p:tags r:id="rId1"/>
            </p:custDataLst>
          </p:nvPr>
        </p:nvSpPr>
        <p:spPr>
          <a:xfrm>
            <a:off x="884555" y="448945"/>
            <a:ext cx="81648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3200" b="1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rPr>
              <a:t>推动公众履行相关法律义务</a:t>
            </a:r>
            <a:endParaRPr lang="zh-CN" altLang="en-US" sz="3200" b="1"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</a:endParaRPr>
          </a:p>
        </p:txBody>
      </p:sp>
      <p:sp>
        <p:nvSpPr>
          <p:cNvPr id="9" name="矩形: 圆角 1"/>
          <p:cNvSpPr/>
          <p:nvPr>
            <p:custDataLst>
              <p:tags r:id="rId2"/>
            </p:custDataLst>
          </p:nvPr>
        </p:nvSpPr>
        <p:spPr>
          <a:xfrm>
            <a:off x="345440" y="1455420"/>
            <a:ext cx="5822568" cy="4926965"/>
          </a:xfrm>
          <a:prstGeom prst="roundRect">
            <a:avLst>
              <a:gd name="adj" fmla="val 3597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: 圆角 1"/>
          <p:cNvSpPr/>
          <p:nvPr>
            <p:custDataLst>
              <p:tags r:id="rId3"/>
            </p:custDataLst>
          </p:nvPr>
        </p:nvSpPr>
        <p:spPr>
          <a:xfrm>
            <a:off x="6247130" y="1454785"/>
            <a:ext cx="5629910" cy="4927600"/>
          </a:xfrm>
          <a:prstGeom prst="roundRect">
            <a:avLst>
              <a:gd name="adj" fmla="val 3597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>
            <a:off x="6384032" y="1916832"/>
            <a:ext cx="525658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zh-CN" sz="2400">
                <a:latin typeface="微软雅黑" panose="020B0503020204020204" pitchFamily="34" charset="-122"/>
                <a:ea typeface="微软雅黑" panose="020B0503020204020204" pitchFamily="34" charset="-122"/>
              </a:rPr>
              <a:t>许多国家都制定相应的法律法规，对公众参与环境保护作出规定，明确提出保护环境是公民的法定义务，要求每个公民认真履行相关法律义务，并将节约资源、保护环境的意识转化到日常行为中，用法律和相关制度来规范自己的行为。</a:t>
            </a:r>
            <a:endParaRPr lang="zh-CN" altLang="zh-CN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376" y="1916832"/>
            <a:ext cx="5378952" cy="378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>
            <p:custDataLst>
              <p:tags r:id="rId1"/>
            </p:custDataLst>
          </p:nvPr>
        </p:nvSpPr>
        <p:spPr>
          <a:xfrm>
            <a:off x="884555" y="448945"/>
            <a:ext cx="81648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3200" b="1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rPr>
              <a:t>培养公众的环境意识</a:t>
            </a:r>
            <a:endParaRPr lang="zh-CN" altLang="en-US" sz="3200" b="1"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</a:endParaRPr>
          </a:p>
        </p:txBody>
      </p:sp>
      <p:sp>
        <p:nvSpPr>
          <p:cNvPr id="9" name="矩形: 圆角 1"/>
          <p:cNvSpPr/>
          <p:nvPr>
            <p:custDataLst>
              <p:tags r:id="rId2"/>
            </p:custDataLst>
          </p:nvPr>
        </p:nvSpPr>
        <p:spPr>
          <a:xfrm>
            <a:off x="345440" y="1455420"/>
            <a:ext cx="5822568" cy="4926965"/>
          </a:xfrm>
          <a:prstGeom prst="roundRect">
            <a:avLst>
              <a:gd name="adj" fmla="val 3597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: 圆角 1"/>
          <p:cNvSpPr/>
          <p:nvPr>
            <p:custDataLst>
              <p:tags r:id="rId3"/>
            </p:custDataLst>
          </p:nvPr>
        </p:nvSpPr>
        <p:spPr>
          <a:xfrm>
            <a:off x="6247130" y="1454785"/>
            <a:ext cx="5629910" cy="4927600"/>
          </a:xfrm>
          <a:prstGeom prst="roundRect">
            <a:avLst>
              <a:gd name="adj" fmla="val 3597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49932" y="1772816"/>
            <a:ext cx="5616624" cy="3888432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6"/>
            </p:custDataLst>
          </p:nvPr>
        </p:nvSpPr>
        <p:spPr>
          <a:xfrm>
            <a:off x="6384032" y="1916832"/>
            <a:ext cx="5256584" cy="3351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通过宣传教育，使公众认识节约资源、保护环境是每一个人不可推卸的责任和义务，资源、环境法律和政策才能得以顺利实施，维护资源、环境领域的国家安全才能变成每个人的自觉行动。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>
            <p:custDataLst>
              <p:tags r:id="rId1"/>
            </p:custDataLst>
          </p:nvPr>
        </p:nvSpPr>
        <p:spPr>
          <a:xfrm>
            <a:off x="884555" y="448945"/>
            <a:ext cx="81648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zh-CN" altLang="en-US" sz="3200" b="1">
                <a:solidFill>
                  <a:srgbClr val="000000">
                    <a:lumMod val="75000"/>
                    <a:lumOff val="25000"/>
                  </a:srgbClr>
                </a:solidFill>
                <a:latin typeface="微软雅黑" panose="020B0503020204020204" pitchFamily="34" charset="-122"/>
              </a:rPr>
              <a:t>推动公众参与资源、环境事务的社会监督</a:t>
            </a:r>
            <a:endParaRPr lang="zh-CN" altLang="en-US" sz="3200" b="1">
              <a:solidFill>
                <a:srgbClr val="000000">
                  <a:lumMod val="75000"/>
                  <a:lumOff val="25000"/>
                </a:srgbClr>
              </a:solidFill>
              <a:latin typeface="微软雅黑" panose="020B0503020204020204" pitchFamily="34" charset="-122"/>
            </a:endParaRPr>
          </a:p>
        </p:txBody>
      </p:sp>
      <p:sp>
        <p:nvSpPr>
          <p:cNvPr id="9" name="矩形: 圆角 1"/>
          <p:cNvSpPr/>
          <p:nvPr>
            <p:custDataLst>
              <p:tags r:id="rId2"/>
            </p:custDataLst>
          </p:nvPr>
        </p:nvSpPr>
        <p:spPr>
          <a:xfrm>
            <a:off x="345440" y="1455420"/>
            <a:ext cx="5822568" cy="4926965"/>
          </a:xfrm>
          <a:prstGeom prst="roundRect">
            <a:avLst>
              <a:gd name="adj" fmla="val 3597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: 圆角 1"/>
          <p:cNvSpPr/>
          <p:nvPr>
            <p:custDataLst>
              <p:tags r:id="rId3"/>
            </p:custDataLst>
          </p:nvPr>
        </p:nvSpPr>
        <p:spPr>
          <a:xfrm>
            <a:off x="6247130" y="1454785"/>
            <a:ext cx="5629910" cy="4927600"/>
          </a:xfrm>
          <a:prstGeom prst="roundRect">
            <a:avLst>
              <a:gd name="adj" fmla="val 3597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>
            <a:off x="6384032" y="1916832"/>
            <a:ext cx="5256584" cy="2243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rPr>
              <a:t>采取有效措施，保障公众依法享有获取环境信息、参与和监督环境保护的权利，推动公众参与资源、环境事务的社会监督。</a:t>
            </a:r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1384" y="1988840"/>
            <a:ext cx="5368781" cy="3685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-19509" y="124962"/>
            <a:ext cx="12211050" cy="714965"/>
            <a:chOff x="-635" y="285461"/>
            <a:chExt cx="12213311" cy="715098"/>
          </a:xfrm>
        </p:grpSpPr>
        <p:sp>
          <p:nvSpPr>
            <p:cNvPr id="2" name="矩形 1"/>
            <p:cNvSpPr/>
            <p:nvPr>
              <p:custDataLst>
                <p:tags r:id="rId2"/>
              </p:custDataLst>
            </p:nvPr>
          </p:nvSpPr>
          <p:spPr>
            <a:xfrm>
              <a:off x="0" y="943409"/>
              <a:ext cx="12190413" cy="57150"/>
            </a:xfrm>
            <a:prstGeom prst="rect">
              <a:avLst/>
            </a:prstGeom>
            <a:solidFill>
              <a:srgbClr val="18B0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TextBox 2"/>
            <p:cNvSpPr txBox="1"/>
            <p:nvPr>
              <p:custDataLst>
                <p:tags r:id="rId3"/>
              </p:custDataLst>
            </p:nvPr>
          </p:nvSpPr>
          <p:spPr>
            <a:xfrm>
              <a:off x="-635" y="285461"/>
              <a:ext cx="12213311" cy="583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核心归纳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—</a:t>
              </a:r>
              <a:r>
                <a:rPr kumimoji="0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公民生态环境行为规范示例</a:t>
              </a:r>
              <a:endParaRPr kumimoji="0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1" name="矩形 20"/>
          <p:cNvSpPr/>
          <p:nvPr>
            <p:custDataLst>
              <p:tags r:id="rId4"/>
            </p:custDataLst>
          </p:nvPr>
        </p:nvSpPr>
        <p:spPr>
          <a:xfrm>
            <a:off x="3986" y="6725753"/>
            <a:ext cx="12188156" cy="57139"/>
          </a:xfrm>
          <a:prstGeom prst="rect">
            <a:avLst/>
          </a:prstGeom>
          <a:solidFill>
            <a:srgbClr val="18B0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: 圆角 1"/>
          <p:cNvSpPr/>
          <p:nvPr>
            <p:custDataLst>
              <p:tags r:id="rId5"/>
            </p:custDataLst>
          </p:nvPr>
        </p:nvSpPr>
        <p:spPr>
          <a:xfrm>
            <a:off x="223520" y="1344295"/>
            <a:ext cx="3760470" cy="4921250"/>
          </a:xfrm>
          <a:prstGeom prst="roundRect">
            <a:avLst>
              <a:gd name="adj" fmla="val 3597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: 圆角 1"/>
          <p:cNvSpPr/>
          <p:nvPr>
            <p:custDataLst>
              <p:tags r:id="rId6"/>
            </p:custDataLst>
          </p:nvPr>
        </p:nvSpPr>
        <p:spPr>
          <a:xfrm>
            <a:off x="4255770" y="1334770"/>
            <a:ext cx="3760470" cy="4921250"/>
          </a:xfrm>
          <a:prstGeom prst="roundRect">
            <a:avLst>
              <a:gd name="adj" fmla="val 3597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矩形: 圆角 1"/>
          <p:cNvSpPr/>
          <p:nvPr>
            <p:custDataLst>
              <p:tags r:id="rId7"/>
            </p:custDataLst>
          </p:nvPr>
        </p:nvSpPr>
        <p:spPr>
          <a:xfrm>
            <a:off x="8187055" y="1334770"/>
            <a:ext cx="3760470" cy="4921250"/>
          </a:xfrm>
          <a:prstGeom prst="roundRect">
            <a:avLst>
              <a:gd name="adj" fmla="val 3597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33"/>
          <a:stretch>
            <a:fillRect/>
          </a:stretch>
        </p:blipFill>
        <p:spPr>
          <a:xfrm>
            <a:off x="376555" y="1585595"/>
            <a:ext cx="3414395" cy="44196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3"/>
          <a:stretch>
            <a:fillRect/>
          </a:stretch>
        </p:blipFill>
        <p:spPr>
          <a:xfrm>
            <a:off x="4438650" y="1585595"/>
            <a:ext cx="3388360" cy="445389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7" b="11176"/>
          <a:stretch>
            <a:fillRect/>
          </a:stretch>
        </p:blipFill>
        <p:spPr>
          <a:xfrm>
            <a:off x="8334375" y="1585595"/>
            <a:ext cx="3449955" cy="445389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ṥ1ïḓe"/>
          <p:cNvSpPr/>
          <p:nvPr>
            <p:custDataLst>
              <p:tags r:id="rId1"/>
            </p:custDataLst>
          </p:nvPr>
        </p:nvSpPr>
        <p:spPr>
          <a:xfrm>
            <a:off x="106941" y="621703"/>
            <a:ext cx="7259234" cy="5183561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grpSp>
        <p:nvGrpSpPr>
          <p:cNvPr id="6" name="组合 5"/>
          <p:cNvGrpSpPr/>
          <p:nvPr>
            <p:custDataLst>
              <p:tags r:id="rId2"/>
            </p:custDataLst>
          </p:nvPr>
        </p:nvGrpSpPr>
        <p:grpSpPr>
          <a:xfrm>
            <a:off x="337444" y="2205308"/>
            <a:ext cx="5606927" cy="660796"/>
            <a:chOff x="297748" y="1438550"/>
            <a:chExt cx="5608955" cy="661035"/>
          </a:xfrm>
        </p:grpSpPr>
        <p:sp>
          <p:nvSpPr>
            <p:cNvPr id="10" name="íṣlïḍé"/>
            <p:cNvSpPr/>
            <p:nvPr>
              <p:custDataLst>
                <p:tags r:id="rId3"/>
              </p:custDataLst>
            </p:nvPr>
          </p:nvSpPr>
          <p:spPr>
            <a:xfrm>
              <a:off x="297748" y="1438550"/>
              <a:ext cx="5608955" cy="661035"/>
            </a:xfrm>
            <a:prstGeom prst="rect">
              <a:avLst/>
            </a:prstGeom>
          </p:spPr>
          <p:txBody>
            <a:bodyPr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16A085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学习目标</a:t>
              </a: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16A08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12" name="直接连接符 11"/>
            <p:cNvCxnSpPr/>
            <p:nvPr>
              <p:custDataLst>
                <p:tags r:id="rId4"/>
              </p:custDataLst>
            </p:nvPr>
          </p:nvCxnSpPr>
          <p:spPr>
            <a:xfrm>
              <a:off x="415811" y="2048971"/>
              <a:ext cx="4983757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0" name="文本框 99"/>
          <p:cNvSpPr txBox="1"/>
          <p:nvPr>
            <p:custDataLst>
              <p:tags r:id="rId5"/>
            </p:custDataLst>
          </p:nvPr>
        </p:nvSpPr>
        <p:spPr>
          <a:xfrm>
            <a:off x="409426" y="2872297"/>
            <a:ext cx="6694322" cy="280076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914400">
              <a:lnSpc>
                <a:spcPct val="200000"/>
              </a:lnSpc>
            </a:pPr>
            <a:r>
              <a:rPr kumimoji="0" lang="zh-CN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CN" altLang="en-US" sz="2200">
                <a:solidFill>
                  <a:prstClr val="black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.结合实例，举例说明资源与环境领域政策、措施与国家安全的关系。</a:t>
            </a:r>
            <a:r>
              <a:rPr lang="en-US" altLang="zh-CN" sz="2200">
                <a:solidFill>
                  <a:prstClr val="black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2200">
                <a:solidFill>
                  <a:prstClr val="black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区域认知</a:t>
            </a:r>
            <a:r>
              <a:rPr lang="en-US" altLang="zh-CN" sz="2200">
                <a:solidFill>
                  <a:prstClr val="black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)</a:t>
            </a:r>
            <a:endParaRPr lang="en-US" altLang="zh-CN" sz="2200">
              <a:solidFill>
                <a:prstClr val="black"/>
              </a:solidFill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  <a:p>
            <a:pPr lvl="0" defTabSz="914400">
              <a:lnSpc>
                <a:spcPct val="200000"/>
              </a:lnSpc>
            </a:pPr>
            <a:r>
              <a:rPr lang="zh-CN" altLang="en-US" sz="2200">
                <a:solidFill>
                  <a:prstClr val="black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2.结合实例，说明推动资源与环境领域的公众参与的主要途径和意义。</a:t>
            </a:r>
            <a:r>
              <a:rPr lang="en-US" altLang="zh-CN" sz="2200">
                <a:solidFill>
                  <a:prstClr val="black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(</a:t>
            </a:r>
            <a:r>
              <a:rPr lang="zh-CN" altLang="en-US" sz="2200">
                <a:solidFill>
                  <a:prstClr val="black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人地协调观</a:t>
            </a:r>
            <a:r>
              <a:rPr lang="en-US" altLang="zh-CN" sz="2200">
                <a:solidFill>
                  <a:prstClr val="black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)</a:t>
            </a:r>
            <a:endParaRPr lang="en-US" altLang="zh-CN" sz="2200">
              <a:solidFill>
                <a:prstClr val="black"/>
              </a:solidFill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5" name="组合 4"/>
          <p:cNvGrpSpPr/>
          <p:nvPr>
            <p:custDataLst>
              <p:tags r:id="rId6"/>
            </p:custDataLst>
          </p:nvPr>
        </p:nvGrpSpPr>
        <p:grpSpPr>
          <a:xfrm>
            <a:off x="409426" y="693687"/>
            <a:ext cx="5606927" cy="660796"/>
            <a:chOff x="346045" y="1286532"/>
            <a:chExt cx="5608955" cy="661035"/>
          </a:xfrm>
        </p:grpSpPr>
        <p:sp>
          <p:nvSpPr>
            <p:cNvPr id="7" name="íṣlïḍé"/>
            <p:cNvSpPr/>
            <p:nvPr>
              <p:custDataLst>
                <p:tags r:id="rId7"/>
              </p:custDataLst>
            </p:nvPr>
          </p:nvSpPr>
          <p:spPr>
            <a:xfrm>
              <a:off x="346045" y="1286532"/>
              <a:ext cx="5608955" cy="661035"/>
            </a:xfrm>
            <a:prstGeom prst="rect">
              <a:avLst/>
            </a:prstGeom>
          </p:spPr>
          <p:txBody>
            <a:bodyPr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16A085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课程标准</a:t>
              </a: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16A085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cxnSp>
          <p:nvCxnSpPr>
            <p:cNvPr id="8" name="直接连接符 7"/>
            <p:cNvCxnSpPr/>
            <p:nvPr>
              <p:custDataLst>
                <p:tags r:id="rId8"/>
              </p:custDataLst>
            </p:nvPr>
          </p:nvCxnSpPr>
          <p:spPr>
            <a:xfrm>
              <a:off x="415811" y="1882474"/>
              <a:ext cx="4983757" cy="0"/>
            </a:xfrm>
            <a:prstGeom prst="line">
              <a:avLst/>
            </a:prstGeom>
            <a:ln w="3175" cap="rnd">
              <a:solidFill>
                <a:schemeClr val="bg1">
                  <a:lumMod val="75000"/>
                </a:schemeClr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文本框 12"/>
          <p:cNvSpPr txBox="1"/>
          <p:nvPr>
            <p:custDataLst>
              <p:tags r:id="rId9"/>
            </p:custDataLst>
          </p:nvPr>
        </p:nvSpPr>
        <p:spPr>
          <a:xfrm>
            <a:off x="479376" y="1412776"/>
            <a:ext cx="6630925" cy="48513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defTabSz="914400">
              <a:lnSpc>
                <a:spcPct val="130000"/>
              </a:lnSpc>
            </a:pPr>
            <a:r>
              <a:rPr lang="zh-CN" altLang="en-US" sz="2200">
                <a:solidFill>
                  <a:prstClr val="black"/>
                </a:solidFill>
                <a:latin typeface="Times New Roman" panose="02020603050405020304" pitchFamily="18" charset="0"/>
                <a:ea typeface="仿宋" panose="02010609060101010101" pitchFamily="49" charset="-122"/>
                <a:cs typeface="Times New Roman" panose="02020603050405020304" pitchFamily="18" charset="0"/>
              </a:rPr>
              <a:t>举例说明环境保护政策、措施与国家安全的关系。</a:t>
            </a:r>
            <a:endParaRPr lang="zh-CN" altLang="en-US" sz="2200">
              <a:solidFill>
                <a:prstClr val="black"/>
              </a:solidFill>
              <a:latin typeface="Times New Roman" panose="02020603050405020304" pitchFamily="18" charset="0"/>
              <a:ea typeface="仿宋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337" y="1576248"/>
            <a:ext cx="4536503" cy="3672408"/>
          </a:xfrm>
          <a:prstGeom prst="rect">
            <a:avLst/>
          </a:prstGeom>
          <a:ln w="76200">
            <a:solidFill>
              <a:srgbClr val="16A085"/>
            </a:solidFill>
          </a:ln>
        </p:spPr>
      </p:pic>
    </p:spTree>
    <p:custDataLst>
      <p:tags r:id="rId12"/>
    </p:custData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菱形 17"/>
          <p:cNvSpPr/>
          <p:nvPr>
            <p:custDataLst>
              <p:tags r:id="rId1"/>
            </p:custDataLst>
          </p:nvPr>
        </p:nvSpPr>
        <p:spPr>
          <a:xfrm>
            <a:off x="34168" y="2623223"/>
            <a:ext cx="1328689" cy="1322466"/>
          </a:xfrm>
          <a:prstGeom prst="diamon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矩形 18"/>
          <p:cNvSpPr/>
          <p:nvPr>
            <p:custDataLst>
              <p:tags r:id="rId2"/>
            </p:custDataLst>
          </p:nvPr>
        </p:nvSpPr>
        <p:spPr>
          <a:xfrm>
            <a:off x="328585" y="2920599"/>
            <a:ext cx="1005288" cy="768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76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>
                <a:srgbClr val="00544A"/>
              </a:buClr>
              <a:buSzTx/>
              <a:buFontTx/>
              <a:buNone/>
              <a:defRPr/>
            </a:pPr>
            <a:r>
              <a:rPr kumimoji="0" lang="zh-CN" altLang="en-US" sz="2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课堂小结</a:t>
            </a:r>
            <a:endParaRPr kumimoji="0" lang="zh-CN" altLang="en-US" sz="2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9576" y="1545328"/>
            <a:ext cx="8432119" cy="3840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>
            <p:custDataLst>
              <p:tags r:id="rId1"/>
            </p:custDataLst>
          </p:nvPr>
        </p:nvSpPr>
        <p:spPr>
          <a:xfrm>
            <a:off x="5370203" y="1556792"/>
            <a:ext cx="376745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目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  </a:t>
            </a: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cs"/>
              </a:rPr>
              <a:t>录</a:t>
            </a:r>
            <a:endParaRPr kumimoji="0" lang="zh-CN" altLang="en-US" sz="4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Impact" panose="020B0806030902050204" pitchFamily="34" charset="0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7" name="组合 46"/>
          <p:cNvGrpSpPr/>
          <p:nvPr>
            <p:custDataLst>
              <p:tags r:id="rId2"/>
            </p:custDataLst>
          </p:nvPr>
        </p:nvGrpSpPr>
        <p:grpSpPr>
          <a:xfrm>
            <a:off x="5460657" y="2564904"/>
            <a:ext cx="5303320" cy="714646"/>
            <a:chOff x="6258209" y="2319546"/>
            <a:chExt cx="5303320" cy="714646"/>
          </a:xfrm>
        </p:grpSpPr>
        <p:sp>
          <p:nvSpPr>
            <p:cNvPr id="3" name="任意多边形: 形状 18"/>
            <p:cNvSpPr/>
            <p:nvPr>
              <p:custDataLst>
                <p:tags r:id="rId3"/>
              </p:custDataLst>
            </p:nvPr>
          </p:nvSpPr>
          <p:spPr>
            <a:xfrm>
              <a:off x="6643592" y="2647950"/>
              <a:ext cx="648001" cy="386242"/>
            </a:xfrm>
            <a:custGeom>
              <a:avLst/>
              <a:gdLst>
                <a:gd name="connsiteX0" fmla="*/ 295798 w 1033384"/>
                <a:gd name="connsiteY0" fmla="*/ 0 h 615950"/>
                <a:gd name="connsiteX1" fmla="*/ 1033384 w 1033384"/>
                <a:gd name="connsiteY1" fmla="*/ 0 h 615950"/>
                <a:gd name="connsiteX2" fmla="*/ 737587 w 1033384"/>
                <a:gd name="connsiteY2" fmla="*/ 615950 h 615950"/>
                <a:gd name="connsiteX3" fmla="*/ 0 w 1033384"/>
                <a:gd name="connsiteY3" fmla="*/ 615950 h 6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3384" h="615950">
                  <a:moveTo>
                    <a:pt x="295798" y="0"/>
                  </a:moveTo>
                  <a:lnTo>
                    <a:pt x="1033384" y="0"/>
                  </a:lnTo>
                  <a:lnTo>
                    <a:pt x="737587" y="615950"/>
                  </a:lnTo>
                  <a:lnTo>
                    <a:pt x="0" y="61595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4"/>
              </p:custDataLst>
            </p:nvPr>
          </p:nvSpPr>
          <p:spPr>
            <a:xfrm>
              <a:off x="7529656" y="2341850"/>
              <a:ext cx="4031873" cy="55399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/>
              <a:r>
                <a:rPr lang="zh-CN" altLang="en-US" sz="3000" b="1">
                  <a:solidFill>
                    <a:schemeClr val="tx1"/>
                  </a:solidFill>
                  <a:latin typeface="微软雅黑" panose="020B0503020204020204" pitchFamily="34" charset="-122"/>
                </a:rPr>
                <a:t>保障资源领域国家安全</a:t>
              </a:r>
              <a:endParaRPr lang="zh-CN" altLang="en-US" sz="3000" b="1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" name="任意多边形: 形状 12"/>
            <p:cNvSpPr/>
            <p:nvPr>
              <p:custDataLst>
                <p:tags r:id="rId5"/>
              </p:custDataLst>
            </p:nvPr>
          </p:nvSpPr>
          <p:spPr>
            <a:xfrm>
              <a:off x="6258209" y="2343150"/>
              <a:ext cx="1033384" cy="615950"/>
            </a:xfrm>
            <a:custGeom>
              <a:avLst/>
              <a:gdLst>
                <a:gd name="connsiteX0" fmla="*/ 295798 w 1033384"/>
                <a:gd name="connsiteY0" fmla="*/ 0 h 615950"/>
                <a:gd name="connsiteX1" fmla="*/ 1033384 w 1033384"/>
                <a:gd name="connsiteY1" fmla="*/ 0 h 615950"/>
                <a:gd name="connsiteX2" fmla="*/ 737587 w 1033384"/>
                <a:gd name="connsiteY2" fmla="*/ 615950 h 615950"/>
                <a:gd name="connsiteX3" fmla="*/ 0 w 1033384"/>
                <a:gd name="connsiteY3" fmla="*/ 615950 h 6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3384" h="615950">
                  <a:moveTo>
                    <a:pt x="295798" y="0"/>
                  </a:moveTo>
                  <a:lnTo>
                    <a:pt x="1033384" y="0"/>
                  </a:lnTo>
                  <a:lnTo>
                    <a:pt x="737587" y="615950"/>
                  </a:lnTo>
                  <a:lnTo>
                    <a:pt x="0" y="6159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文本框 30"/>
            <p:cNvSpPr txBox="1"/>
            <p:nvPr>
              <p:custDataLst>
                <p:tags r:id="rId6"/>
              </p:custDataLst>
            </p:nvPr>
          </p:nvSpPr>
          <p:spPr>
            <a:xfrm>
              <a:off x="6575899" y="2319546"/>
              <a:ext cx="356870" cy="64516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0" i="0" u="none" strike="noStrike" kern="1200" cap="none" spc="0" normalizeH="0" baseline="0" noProof="0">
                  <a:ln>
                    <a:noFill/>
                  </a:ln>
                  <a:solidFill>
                    <a:srgbClr val="18B091"/>
                  </a:solidFill>
                  <a:effectLst/>
                  <a:uLnTx/>
                  <a:uFillTx/>
                  <a:latin typeface="Impact" panose="020B0806030902050204" pitchFamily="34" charset="0"/>
                  <a:ea typeface="微软雅黑" panose="020B0503020204020204" pitchFamily="34" charset="-122"/>
                  <a:cs typeface="+mn-cs"/>
                </a:rPr>
                <a:t>1</a:t>
              </a:r>
              <a:endPara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18B091"/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4" name="组合 3"/>
          <p:cNvGrpSpPr/>
          <p:nvPr>
            <p:custDataLst>
              <p:tags r:id="rId7"/>
            </p:custDataLst>
          </p:nvPr>
        </p:nvGrpSpPr>
        <p:grpSpPr>
          <a:xfrm>
            <a:off x="5460657" y="3429000"/>
            <a:ext cx="6756023" cy="783782"/>
            <a:chOff x="6258209" y="2250410"/>
            <a:chExt cx="6472545" cy="783782"/>
          </a:xfrm>
        </p:grpSpPr>
        <p:sp>
          <p:nvSpPr>
            <p:cNvPr id="5" name="任意多边形: 形状 18"/>
            <p:cNvSpPr/>
            <p:nvPr>
              <p:custDataLst>
                <p:tags r:id="rId8"/>
              </p:custDataLst>
            </p:nvPr>
          </p:nvSpPr>
          <p:spPr>
            <a:xfrm>
              <a:off x="6643592" y="2647950"/>
              <a:ext cx="648001" cy="386242"/>
            </a:xfrm>
            <a:custGeom>
              <a:avLst/>
              <a:gdLst>
                <a:gd name="connsiteX0" fmla="*/ 295798 w 1033384"/>
                <a:gd name="connsiteY0" fmla="*/ 0 h 615950"/>
                <a:gd name="connsiteX1" fmla="*/ 1033384 w 1033384"/>
                <a:gd name="connsiteY1" fmla="*/ 0 h 615950"/>
                <a:gd name="connsiteX2" fmla="*/ 737587 w 1033384"/>
                <a:gd name="connsiteY2" fmla="*/ 615950 h 615950"/>
                <a:gd name="connsiteX3" fmla="*/ 0 w 1033384"/>
                <a:gd name="connsiteY3" fmla="*/ 615950 h 6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3384" h="615950">
                  <a:moveTo>
                    <a:pt x="295798" y="0"/>
                  </a:moveTo>
                  <a:lnTo>
                    <a:pt x="1033384" y="0"/>
                  </a:lnTo>
                  <a:lnTo>
                    <a:pt x="737587" y="615950"/>
                  </a:lnTo>
                  <a:lnTo>
                    <a:pt x="0" y="61595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9"/>
              </p:custDataLst>
            </p:nvPr>
          </p:nvSpPr>
          <p:spPr>
            <a:xfrm>
              <a:off x="7435489" y="2250410"/>
              <a:ext cx="5295265" cy="70320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3000" b="1">
                  <a:solidFill>
                    <a:schemeClr val="tx1"/>
                  </a:solidFill>
                  <a:latin typeface="微软雅黑" panose="020B0503020204020204" pitchFamily="34" charset="-122"/>
                </a:rPr>
                <a:t>保障环境领域国家安全</a:t>
              </a:r>
              <a:endParaRPr lang="zh-CN" altLang="en-US" sz="3000" b="1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7" name="任意多边形: 形状 12"/>
            <p:cNvSpPr/>
            <p:nvPr>
              <p:custDataLst>
                <p:tags r:id="rId10"/>
              </p:custDataLst>
            </p:nvPr>
          </p:nvSpPr>
          <p:spPr>
            <a:xfrm>
              <a:off x="6258209" y="2343150"/>
              <a:ext cx="1033384" cy="615950"/>
            </a:xfrm>
            <a:custGeom>
              <a:avLst/>
              <a:gdLst>
                <a:gd name="connsiteX0" fmla="*/ 295798 w 1033384"/>
                <a:gd name="connsiteY0" fmla="*/ 0 h 615950"/>
                <a:gd name="connsiteX1" fmla="*/ 1033384 w 1033384"/>
                <a:gd name="connsiteY1" fmla="*/ 0 h 615950"/>
                <a:gd name="connsiteX2" fmla="*/ 737587 w 1033384"/>
                <a:gd name="connsiteY2" fmla="*/ 615950 h 615950"/>
                <a:gd name="connsiteX3" fmla="*/ 0 w 1033384"/>
                <a:gd name="connsiteY3" fmla="*/ 615950 h 6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3384" h="615950">
                  <a:moveTo>
                    <a:pt x="295798" y="0"/>
                  </a:moveTo>
                  <a:lnTo>
                    <a:pt x="1033384" y="0"/>
                  </a:lnTo>
                  <a:lnTo>
                    <a:pt x="737587" y="615950"/>
                  </a:lnTo>
                  <a:lnTo>
                    <a:pt x="0" y="6159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11"/>
              </p:custDataLst>
            </p:nvPr>
          </p:nvSpPr>
          <p:spPr>
            <a:xfrm>
              <a:off x="6548277" y="2319546"/>
              <a:ext cx="412115" cy="645160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0" i="0" u="none" strike="noStrike" kern="1200" cap="none" spc="0" normalizeH="0" baseline="0" noProof="0">
                  <a:ln>
                    <a:noFill/>
                  </a:ln>
                  <a:solidFill>
                    <a:srgbClr val="18B091"/>
                  </a:solidFill>
                  <a:effectLst/>
                  <a:uLnTx/>
                  <a:uFillTx/>
                  <a:latin typeface="Impact" panose="020B0806030902050204" pitchFamily="34" charset="0"/>
                  <a:ea typeface="微软雅黑" panose="020B0503020204020204" pitchFamily="34" charset="-122"/>
                  <a:cs typeface="+mn-cs"/>
                </a:rPr>
                <a:t>2</a:t>
              </a:r>
              <a:endPara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18B091"/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57" y="837089"/>
            <a:ext cx="3744416" cy="4824536"/>
          </a:xfrm>
          <a:prstGeom prst="rect">
            <a:avLst/>
          </a:prstGeom>
        </p:spPr>
      </p:pic>
      <p:grpSp>
        <p:nvGrpSpPr>
          <p:cNvPr id="19" name="组合 18"/>
          <p:cNvGrpSpPr/>
          <p:nvPr>
            <p:custDataLst>
              <p:tags r:id="rId14"/>
            </p:custDataLst>
          </p:nvPr>
        </p:nvGrpSpPr>
        <p:grpSpPr>
          <a:xfrm>
            <a:off x="5087881" y="4449610"/>
            <a:ext cx="6756023" cy="783782"/>
            <a:chOff x="6258209" y="2250410"/>
            <a:chExt cx="6472545" cy="783782"/>
          </a:xfrm>
        </p:grpSpPr>
        <p:sp>
          <p:nvSpPr>
            <p:cNvPr id="20" name="任意多边形: 形状 18"/>
            <p:cNvSpPr/>
            <p:nvPr>
              <p:custDataLst>
                <p:tags r:id="rId15"/>
              </p:custDataLst>
            </p:nvPr>
          </p:nvSpPr>
          <p:spPr>
            <a:xfrm>
              <a:off x="6643592" y="2647950"/>
              <a:ext cx="648001" cy="386242"/>
            </a:xfrm>
            <a:custGeom>
              <a:avLst/>
              <a:gdLst>
                <a:gd name="connsiteX0" fmla="*/ 295798 w 1033384"/>
                <a:gd name="connsiteY0" fmla="*/ 0 h 615950"/>
                <a:gd name="connsiteX1" fmla="*/ 1033384 w 1033384"/>
                <a:gd name="connsiteY1" fmla="*/ 0 h 615950"/>
                <a:gd name="connsiteX2" fmla="*/ 737587 w 1033384"/>
                <a:gd name="connsiteY2" fmla="*/ 615950 h 615950"/>
                <a:gd name="connsiteX3" fmla="*/ 0 w 1033384"/>
                <a:gd name="connsiteY3" fmla="*/ 615950 h 6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3384" h="615950">
                  <a:moveTo>
                    <a:pt x="295798" y="0"/>
                  </a:moveTo>
                  <a:lnTo>
                    <a:pt x="1033384" y="0"/>
                  </a:lnTo>
                  <a:lnTo>
                    <a:pt x="737587" y="615950"/>
                  </a:lnTo>
                  <a:lnTo>
                    <a:pt x="0" y="61595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6"/>
              </p:custDataLst>
            </p:nvPr>
          </p:nvSpPr>
          <p:spPr>
            <a:xfrm>
              <a:off x="7435489" y="2250410"/>
              <a:ext cx="5295265" cy="70320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3000" b="1">
                  <a:solidFill>
                    <a:schemeClr val="tx1"/>
                  </a:solidFill>
                  <a:latin typeface="微软雅黑" panose="020B0503020204020204" pitchFamily="34" charset="-122"/>
                </a:rPr>
                <a:t>推动公众参与</a:t>
              </a:r>
              <a:endParaRPr lang="zh-CN" altLang="en-US" sz="3000" b="1">
                <a:solidFill>
                  <a:schemeClr val="tx1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3" name="任意多边形: 形状 12"/>
            <p:cNvSpPr/>
            <p:nvPr>
              <p:custDataLst>
                <p:tags r:id="rId17"/>
              </p:custDataLst>
            </p:nvPr>
          </p:nvSpPr>
          <p:spPr>
            <a:xfrm>
              <a:off x="6258209" y="2343150"/>
              <a:ext cx="1033384" cy="615950"/>
            </a:xfrm>
            <a:custGeom>
              <a:avLst/>
              <a:gdLst>
                <a:gd name="connsiteX0" fmla="*/ 295798 w 1033384"/>
                <a:gd name="connsiteY0" fmla="*/ 0 h 615950"/>
                <a:gd name="connsiteX1" fmla="*/ 1033384 w 1033384"/>
                <a:gd name="connsiteY1" fmla="*/ 0 h 615950"/>
                <a:gd name="connsiteX2" fmla="*/ 737587 w 1033384"/>
                <a:gd name="connsiteY2" fmla="*/ 615950 h 615950"/>
                <a:gd name="connsiteX3" fmla="*/ 0 w 1033384"/>
                <a:gd name="connsiteY3" fmla="*/ 615950 h 615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3384" h="615950">
                  <a:moveTo>
                    <a:pt x="295798" y="0"/>
                  </a:moveTo>
                  <a:lnTo>
                    <a:pt x="1033384" y="0"/>
                  </a:lnTo>
                  <a:lnTo>
                    <a:pt x="737587" y="615950"/>
                  </a:lnTo>
                  <a:lnTo>
                    <a:pt x="0" y="61595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6" name="文本框 25"/>
            <p:cNvSpPr txBox="1"/>
            <p:nvPr>
              <p:custDataLst>
                <p:tags r:id="rId18"/>
              </p:custDataLst>
            </p:nvPr>
          </p:nvSpPr>
          <p:spPr>
            <a:xfrm>
              <a:off x="6548391" y="2319546"/>
              <a:ext cx="4118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3600">
                  <a:solidFill>
                    <a:srgbClr val="18B091"/>
                  </a:solidFill>
                  <a:latin typeface="Impact" panose="020B0806030902050204" pitchFamily="34" charset="0"/>
                  <a:ea typeface="微软雅黑" panose="020B0503020204020204" pitchFamily="34" charset="-122"/>
                </a:rPr>
                <a:t>3</a:t>
              </a:r>
              <a:endParaRPr kumimoji="0" lang="en-US" altLang="zh-CN" sz="3600" b="0" i="0" u="none" strike="noStrike" kern="1200" cap="none" spc="0" normalizeH="0" baseline="0" noProof="0">
                <a:ln>
                  <a:noFill/>
                </a:ln>
                <a:solidFill>
                  <a:srgbClr val="18B091"/>
                </a:solidFill>
                <a:effectLst/>
                <a:uLnTx/>
                <a:uFillTx/>
                <a:latin typeface="Impact" panose="020B080603090205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1"/>
            <a:ext cx="11780371" cy="685552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00" r="50886" b="31542"/>
          <a:stretch>
            <a:fillRect/>
          </a:stretch>
        </p:blipFill>
        <p:spPr>
          <a:xfrm>
            <a:off x="3792577" y="3278723"/>
            <a:ext cx="1436395" cy="1406554"/>
          </a:xfrm>
          <a:prstGeom prst="rect">
            <a:avLst/>
          </a:prstGeom>
        </p:spPr>
      </p:pic>
      <p:sp>
        <p:nvSpPr>
          <p:cNvPr id="20" name="矩形 19"/>
          <p:cNvSpPr/>
          <p:nvPr>
            <p:custDataLst>
              <p:tags r:id="rId6"/>
            </p:custDataLst>
          </p:nvPr>
        </p:nvSpPr>
        <p:spPr>
          <a:xfrm>
            <a:off x="5035727" y="3081154"/>
            <a:ext cx="66223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/>
            <a:r>
              <a:rPr lang="zh-CN" altLang="en-US" sz="4000" b="1">
                <a:solidFill>
                  <a:srgbClr val="1E812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保障资源领域国家安全</a:t>
            </a:r>
            <a:endParaRPr lang="zh-CN" altLang="en-US" sz="4000" b="1">
              <a:solidFill>
                <a:srgbClr val="1E812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-19509" y="124962"/>
            <a:ext cx="12211050" cy="714965"/>
            <a:chOff x="-635" y="285461"/>
            <a:chExt cx="12213311" cy="715098"/>
          </a:xfrm>
        </p:grpSpPr>
        <p:sp>
          <p:nvSpPr>
            <p:cNvPr id="2" name="矩形 1"/>
            <p:cNvSpPr/>
            <p:nvPr>
              <p:custDataLst>
                <p:tags r:id="rId2"/>
              </p:custDataLst>
            </p:nvPr>
          </p:nvSpPr>
          <p:spPr>
            <a:xfrm>
              <a:off x="0" y="943409"/>
              <a:ext cx="12190413" cy="57150"/>
            </a:xfrm>
            <a:prstGeom prst="rect">
              <a:avLst/>
            </a:prstGeom>
            <a:solidFill>
              <a:srgbClr val="18B0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8" name="TextBox 2"/>
            <p:cNvSpPr txBox="1"/>
            <p:nvPr>
              <p:custDataLst>
                <p:tags r:id="rId3"/>
              </p:custDataLst>
            </p:nvPr>
          </p:nvSpPr>
          <p:spPr>
            <a:xfrm>
              <a:off x="-635" y="285461"/>
              <a:ext cx="12213311" cy="583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ea"/>
                </a:rPr>
                <a:t>国家</a:t>
              </a:r>
              <a:r>
                <a:rPr kumimoji="0" lang="zh-CN" alt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+mn-ea"/>
                </a:rPr>
                <a:t>资源环境战略、政策和措施的意义</a:t>
              </a:r>
              <a:endPara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endParaRPr>
            </a:p>
          </p:txBody>
        </p:sp>
      </p:grpSp>
      <p:sp>
        <p:nvSpPr>
          <p:cNvPr id="9" name="矩形: 圆角 1"/>
          <p:cNvSpPr/>
          <p:nvPr>
            <p:custDataLst>
              <p:tags r:id="rId4"/>
            </p:custDataLst>
          </p:nvPr>
        </p:nvSpPr>
        <p:spPr>
          <a:xfrm>
            <a:off x="335558" y="1206277"/>
            <a:ext cx="3760470" cy="5400600"/>
          </a:xfrm>
          <a:prstGeom prst="roundRect">
            <a:avLst>
              <a:gd name="adj" fmla="val 3597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73988" y="1436147"/>
            <a:ext cx="3482975" cy="3208655"/>
          </a:xfrm>
          <a:prstGeom prst="rect">
            <a:avLst/>
          </a:prstGeom>
        </p:spPr>
      </p:pic>
      <p:sp>
        <p:nvSpPr>
          <p:cNvPr id="12" name="矩形: 圆角 1"/>
          <p:cNvSpPr/>
          <p:nvPr>
            <p:custDataLst>
              <p:tags r:id="rId7"/>
            </p:custDataLst>
          </p:nvPr>
        </p:nvSpPr>
        <p:spPr>
          <a:xfrm>
            <a:off x="4367808" y="1196752"/>
            <a:ext cx="3760470" cy="5400600"/>
          </a:xfrm>
          <a:prstGeom prst="roundRect">
            <a:avLst>
              <a:gd name="adj" fmla="val 3597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矩形: 圆角 1"/>
          <p:cNvSpPr/>
          <p:nvPr>
            <p:custDataLst>
              <p:tags r:id="rId8"/>
            </p:custDataLst>
          </p:nvPr>
        </p:nvSpPr>
        <p:spPr>
          <a:xfrm>
            <a:off x="8299093" y="1196752"/>
            <a:ext cx="3760470" cy="5400600"/>
          </a:xfrm>
          <a:prstGeom prst="roundRect">
            <a:avLst>
              <a:gd name="adj" fmla="val 3597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6" name="图片 1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620538" y="1420907"/>
            <a:ext cx="3336290" cy="32232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8501023" y="1415192"/>
            <a:ext cx="3338195" cy="3229610"/>
          </a:xfrm>
          <a:prstGeom prst="rect">
            <a:avLst/>
          </a:prstGeom>
        </p:spPr>
      </p:pic>
      <p:sp>
        <p:nvSpPr>
          <p:cNvPr id="100" name="文本框 99"/>
          <p:cNvSpPr txBox="1"/>
          <p:nvPr>
            <p:custDataLst>
              <p:tags r:id="rId13"/>
            </p:custDataLst>
          </p:nvPr>
        </p:nvSpPr>
        <p:spPr>
          <a:xfrm>
            <a:off x="473988" y="4699010"/>
            <a:ext cx="3605788" cy="175432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体现了一个国家在处理资源、环境与发展关系方面的基本态度和行动方向。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/>
          <p:cNvSpPr txBox="1"/>
          <p:nvPr>
            <p:custDataLst>
              <p:tags r:id="rId14"/>
            </p:custDataLst>
          </p:nvPr>
        </p:nvSpPr>
        <p:spPr>
          <a:xfrm>
            <a:off x="4620538" y="4823872"/>
            <a:ext cx="3336290" cy="113505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对资源开发利用、环境保护活动产生直接作用。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文本框 5"/>
          <p:cNvSpPr txBox="1"/>
          <p:nvPr>
            <p:custDataLst>
              <p:tags r:id="rId15"/>
            </p:custDataLst>
          </p:nvPr>
        </p:nvSpPr>
        <p:spPr>
          <a:xfrm>
            <a:off x="8481338" y="4725144"/>
            <a:ext cx="3338195" cy="1689052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对一个国家的经济、社会、技术等产生全面的影响。</a:t>
            </a: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>
            <p:custDataLst>
              <p:tags r:id="rId1"/>
            </p:custDataLst>
          </p:nvPr>
        </p:nvSpPr>
        <p:spPr>
          <a:xfrm>
            <a:off x="884555" y="541179"/>
            <a:ext cx="108318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sz="32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保障资源领域国家安全的措施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——有效管控战略资源的开发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: 圆角 1"/>
          <p:cNvSpPr/>
          <p:nvPr>
            <p:custDataLst>
              <p:tags r:id="rId2"/>
            </p:custDataLst>
          </p:nvPr>
        </p:nvSpPr>
        <p:spPr>
          <a:xfrm>
            <a:off x="203642" y="1484784"/>
            <a:ext cx="5904656" cy="4926965"/>
          </a:xfrm>
          <a:prstGeom prst="roundRect">
            <a:avLst>
              <a:gd name="adj" fmla="val 3597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: 圆角 1"/>
          <p:cNvSpPr/>
          <p:nvPr>
            <p:custDataLst>
              <p:tags r:id="rId3"/>
            </p:custDataLst>
          </p:nvPr>
        </p:nvSpPr>
        <p:spPr>
          <a:xfrm>
            <a:off x="6247130" y="1454785"/>
            <a:ext cx="5629910" cy="4927600"/>
          </a:xfrm>
          <a:prstGeom prst="roundRect">
            <a:avLst>
              <a:gd name="adj" fmla="val 3597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1898" r="5020"/>
          <a:stretch>
            <a:fillRect/>
          </a:stretch>
        </p:blipFill>
        <p:spPr>
          <a:xfrm>
            <a:off x="263352" y="2272665"/>
            <a:ext cx="5832648" cy="318262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6"/>
            </p:custDataLst>
          </p:nvPr>
        </p:nvSpPr>
        <p:spPr>
          <a:xfrm>
            <a:off x="1537335" y="5666105"/>
            <a:ext cx="36525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charset="0"/>
              <a:buChar char="n"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我国石油进口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10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个主要来源地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636385" y="1535430"/>
            <a:ext cx="4850765" cy="484695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任意多边形: 形状 11"/>
          <p:cNvSpPr/>
          <p:nvPr>
            <p:custDataLst>
              <p:tags r:id="rId1"/>
            </p:custDataLst>
          </p:nvPr>
        </p:nvSpPr>
        <p:spPr>
          <a:xfrm>
            <a:off x="0" y="0"/>
            <a:ext cx="985019" cy="1136557"/>
          </a:xfrm>
          <a:custGeom>
            <a:avLst/>
            <a:gdLst>
              <a:gd name="connsiteX0" fmla="*/ 392234 w 1013915"/>
              <a:gd name="connsiteY0" fmla="*/ 0 h 1169898"/>
              <a:gd name="connsiteX1" fmla="*/ 1013915 w 1013915"/>
              <a:gd name="connsiteY1" fmla="*/ 0 h 1169898"/>
              <a:gd name="connsiteX2" fmla="*/ 0 w 1013915"/>
              <a:gd name="connsiteY2" fmla="*/ 1169898 h 1169898"/>
              <a:gd name="connsiteX3" fmla="*/ 0 w 1013915"/>
              <a:gd name="connsiteY3" fmla="*/ 452576 h 1169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3915" h="1169898">
                <a:moveTo>
                  <a:pt x="392234" y="0"/>
                </a:moveTo>
                <a:lnTo>
                  <a:pt x="1013915" y="0"/>
                </a:lnTo>
                <a:lnTo>
                  <a:pt x="0" y="1169898"/>
                </a:lnTo>
                <a:lnTo>
                  <a:pt x="0" y="452576"/>
                </a:lnTo>
                <a:close/>
              </a:path>
            </a:pathLst>
          </a:custGeom>
          <a:solidFill>
            <a:srgbClr val="16A0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6" name="任意多边形: 形状 15"/>
          <p:cNvSpPr/>
          <p:nvPr>
            <p:custDataLst>
              <p:tags r:id="rId2"/>
            </p:custDataLst>
          </p:nvPr>
        </p:nvSpPr>
        <p:spPr>
          <a:xfrm flipH="1" flipV="1">
            <a:off x="11625942" y="6223861"/>
            <a:ext cx="566057" cy="653141"/>
          </a:xfrm>
          <a:custGeom>
            <a:avLst/>
            <a:gdLst>
              <a:gd name="connsiteX0" fmla="*/ 392234 w 1013915"/>
              <a:gd name="connsiteY0" fmla="*/ 0 h 1169898"/>
              <a:gd name="connsiteX1" fmla="*/ 1013915 w 1013915"/>
              <a:gd name="connsiteY1" fmla="*/ 0 h 1169898"/>
              <a:gd name="connsiteX2" fmla="*/ 0 w 1013915"/>
              <a:gd name="connsiteY2" fmla="*/ 1169898 h 1169898"/>
              <a:gd name="connsiteX3" fmla="*/ 0 w 1013915"/>
              <a:gd name="connsiteY3" fmla="*/ 452576 h 1169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3915" h="1169898">
                <a:moveTo>
                  <a:pt x="392234" y="0"/>
                </a:moveTo>
                <a:lnTo>
                  <a:pt x="1013915" y="0"/>
                </a:lnTo>
                <a:lnTo>
                  <a:pt x="0" y="1169898"/>
                </a:lnTo>
                <a:lnTo>
                  <a:pt x="0" y="452576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0" name="文本框 99"/>
          <p:cNvSpPr txBox="1"/>
          <p:nvPr>
            <p:custDataLst>
              <p:tags r:id="rId3"/>
            </p:custDataLst>
          </p:nvPr>
        </p:nvSpPr>
        <p:spPr>
          <a:xfrm>
            <a:off x="884555" y="448945"/>
            <a:ext cx="1083183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sz="32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保障资源领域国家安全的措施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——加强战略资源储备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: 圆角 1"/>
          <p:cNvSpPr/>
          <p:nvPr>
            <p:custDataLst>
              <p:tags r:id="rId4"/>
            </p:custDataLst>
          </p:nvPr>
        </p:nvSpPr>
        <p:spPr>
          <a:xfrm>
            <a:off x="345440" y="1455420"/>
            <a:ext cx="5629910" cy="4926965"/>
          </a:xfrm>
          <a:prstGeom prst="roundRect">
            <a:avLst>
              <a:gd name="adj" fmla="val 3597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: 圆角 1"/>
          <p:cNvSpPr/>
          <p:nvPr>
            <p:custDataLst>
              <p:tags r:id="rId5"/>
            </p:custDataLst>
          </p:nvPr>
        </p:nvSpPr>
        <p:spPr>
          <a:xfrm>
            <a:off x="6096000" y="1454785"/>
            <a:ext cx="5781040" cy="4927600"/>
          </a:xfrm>
          <a:prstGeom prst="roundRect">
            <a:avLst>
              <a:gd name="adj" fmla="val 3597"/>
            </a:avLst>
          </a:prstGeom>
          <a:solidFill>
            <a:schemeClr val="bg1"/>
          </a:solidFill>
          <a:ln>
            <a:noFill/>
          </a:ln>
          <a:effectLst>
            <a:outerShdw blurRad="190500" sx="102000" sy="102000" algn="ctr" rotWithShape="0">
              <a:schemeClr val="tx1">
                <a:lumMod val="85000"/>
                <a:lumOff val="1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67408" y="1775460"/>
            <a:ext cx="4752528" cy="4563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1412775"/>
            <a:ext cx="5616624" cy="498215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7" y="1556792"/>
            <a:ext cx="11305257" cy="5040560"/>
          </a:xfrm>
          <a:prstGeom prst="rect">
            <a:avLst/>
          </a:prstGeom>
        </p:spPr>
      </p:pic>
      <p:sp>
        <p:nvSpPr>
          <p:cNvPr id="100" name="文本框 99"/>
          <p:cNvSpPr txBox="1"/>
          <p:nvPr>
            <p:custDataLst>
              <p:tags r:id="rId3"/>
            </p:custDataLst>
          </p:nvPr>
        </p:nvSpPr>
        <p:spPr>
          <a:xfrm>
            <a:off x="680085" y="260648"/>
            <a:ext cx="10831830" cy="122411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sz="32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保障资源领域国家安全的措施</a:t>
            </a:r>
            <a:endParaRPr kumimoji="0" sz="32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              ——完善资源运输战略通道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建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设和安全保护措施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1"/>
            <a:ext cx="11780371" cy="685552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6500" r="50886" b="31542"/>
          <a:stretch>
            <a:fillRect/>
          </a:stretch>
        </p:blipFill>
        <p:spPr>
          <a:xfrm>
            <a:off x="3792577" y="3278723"/>
            <a:ext cx="1436395" cy="1406554"/>
          </a:xfrm>
          <a:prstGeom prst="rect">
            <a:avLst/>
          </a:prstGeom>
        </p:spPr>
      </p:pic>
      <p:sp>
        <p:nvSpPr>
          <p:cNvPr id="20" name="矩形 19"/>
          <p:cNvSpPr/>
          <p:nvPr>
            <p:custDataLst>
              <p:tags r:id="rId6"/>
            </p:custDataLst>
          </p:nvPr>
        </p:nvSpPr>
        <p:spPr>
          <a:xfrm>
            <a:off x="5035727" y="3081154"/>
            <a:ext cx="66223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1E812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保障环境领域国家安全</a:t>
            </a:r>
            <a:endParaRPr kumimoji="0" lang="zh-CN" altLang="en-US" sz="4000" b="1" i="0" u="none" strike="noStrike" kern="1200" cap="none" spc="0" normalizeH="0" baseline="0" noProof="0">
              <a:ln>
                <a:noFill/>
              </a:ln>
              <a:solidFill>
                <a:srgbClr val="1E812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/>
</p:sld>
</file>

<file path=ppt/tags/tag1.xml><?xml version="1.0" encoding="utf-8"?>
<p:tagLst xmlns:p="http://schemas.openxmlformats.org/presentationml/2006/main">
  <p:tag name="AS_UNIQUEID" val="208"/>
</p:tagLst>
</file>

<file path=ppt/tags/tag10.xml><?xml version="1.0" encoding="utf-8"?>
<p:tagLst xmlns:p="http://schemas.openxmlformats.org/presentationml/2006/main">
  <p:tag name="AS_UNIQUEID" val="223"/>
</p:tagLst>
</file>

<file path=ppt/tags/tag100.xml><?xml version="1.0" encoding="utf-8"?>
<p:tagLst xmlns:p="http://schemas.openxmlformats.org/presentationml/2006/main">
  <p:tag name="AS_UNIQUEID" val="390"/>
  <p:tag name="KSO_WM_DIAGRAM_VIRTUALLY_FRAME" val="{&quot;height&quot;:238.4151181102362,&quot;left&quot;:54.370551181102385,&quot;top&quot;:173.66299212598426,&quot;width&quot;:907.5727559055118}"/>
</p:tagLst>
</file>

<file path=ppt/tags/tag101.xml><?xml version="1.0" encoding="utf-8"?>
<p:tagLst xmlns:p="http://schemas.openxmlformats.org/presentationml/2006/main">
  <p:tag name="AS_UNIQUEID" val="391"/>
  <p:tag name="KSO_WM_DIAGRAM_VIRTUALLY_FRAME" val="{&quot;height&quot;:238.4151181102362,&quot;left&quot;:54.370551181102385,&quot;top&quot;:173.66299212598426,&quot;width&quot;:907.5727559055118}"/>
</p:tagLst>
</file>

<file path=ppt/tags/tag102.xml><?xml version="1.0" encoding="utf-8"?>
<p:tagLst xmlns:p="http://schemas.openxmlformats.org/presentationml/2006/main">
  <p:tag name="AS_UNIQUEID" val="392"/>
  <p:tag name="KSO_WM_DIAGRAM_VIRTUALLY_FRAME" val="{&quot;height&quot;:238.4151181102362,&quot;left&quot;:54.370551181102385,&quot;top&quot;:173.66299212598426,&quot;width&quot;:907.5727559055118}"/>
</p:tagLst>
</file>

<file path=ppt/tags/tag103.xml><?xml version="1.0" encoding="utf-8"?>
<p:tagLst xmlns:p="http://schemas.openxmlformats.org/presentationml/2006/main">
  <p:tag name="AS_UNIQUEID" val="393"/>
  <p:tag name="KSO_WM_DIAGRAM_VIRTUALLY_FRAME" val="{&quot;height&quot;:238.4151181102362,&quot;left&quot;:54.370551181102385,&quot;top&quot;:173.66299212598426,&quot;width&quot;:907.5727559055118}"/>
</p:tagLst>
</file>

<file path=ppt/tags/tag104.xml><?xml version="1.0" encoding="utf-8"?>
<p:tagLst xmlns:p="http://schemas.openxmlformats.org/presentationml/2006/main">
  <p:tag name="AS_UNIQUEID" val="394"/>
  <p:tag name="KSO_WM_DIAGRAM_VIRTUALLY_FRAME" val="{&quot;height&quot;:238.4151181102362,&quot;left&quot;:54.370551181102385,&quot;top&quot;:173.66299212598426,&quot;width&quot;:907.5727559055118}"/>
</p:tagLst>
</file>

<file path=ppt/tags/tag105.xml><?xml version="1.0" encoding="utf-8"?>
<p:tagLst xmlns:p="http://schemas.openxmlformats.org/presentationml/2006/main">
  <p:tag name="AS_UNIQUEID" val="395"/>
  <p:tag name="KSO_WM_DIAGRAM_VIRTUALLY_FRAME" val="{&quot;height&quot;:238.4151181102362,&quot;left&quot;:54.370551181102385,&quot;top&quot;:173.66299212598426,&quot;width&quot;:907.5727559055118}"/>
</p:tagLst>
</file>

<file path=ppt/tags/tag106.xml><?xml version="1.0" encoding="utf-8"?>
<p:tagLst xmlns:p="http://schemas.openxmlformats.org/presentationml/2006/main">
  <p:tag name="AS_UNIQUEID" val="396"/>
</p:tagLst>
</file>

<file path=ppt/tags/tag107.xml><?xml version="1.0" encoding="utf-8"?>
<p:tagLst xmlns:p="http://schemas.openxmlformats.org/presentationml/2006/main">
  <p:tag name="AS_UNIQUEID" val="397"/>
  <p:tag name="KSO_WM_DIAGRAM_VIRTUALLY_FRAME" val="{&quot;height&quot;:238.4151181102362,&quot;left&quot;:54.370551181102385,&quot;top&quot;:173.66299212598426,&quot;width&quot;:907.5727559055118}"/>
</p:tagLst>
</file>

<file path=ppt/tags/tag108.xml><?xml version="1.0" encoding="utf-8"?>
<p:tagLst xmlns:p="http://schemas.openxmlformats.org/presentationml/2006/main">
  <p:tag name="AS_UNIQUEID" val="398"/>
  <p:tag name="KSO_WM_DIAGRAM_VIRTUALLY_FRAME" val="{&quot;height&quot;:238.4151181102362,&quot;left&quot;:54.370551181102385,&quot;top&quot;:173.66299212598426,&quot;width&quot;:907.5727559055118}"/>
</p:tagLst>
</file>

<file path=ppt/tags/tag109.xml><?xml version="1.0" encoding="utf-8"?>
<p:tagLst xmlns:p="http://schemas.openxmlformats.org/presentationml/2006/main">
  <p:tag name="AS_UNIQUEID" val="399"/>
  <p:tag name="KSO_WM_DIAGRAM_VIRTUALLY_FRAME" val="{&quot;height&quot;:238.4151181102362,&quot;left&quot;:54.370551181102385,&quot;top&quot;:173.66299212598426,&quot;width&quot;:907.5727559055118}"/>
</p:tagLst>
</file>

<file path=ppt/tags/tag11.xml><?xml version="1.0" encoding="utf-8"?>
<p:tagLst xmlns:p="http://schemas.openxmlformats.org/presentationml/2006/main">
  <p:tag name="AS_UNIQUEID" val="224"/>
</p:tagLst>
</file>

<file path=ppt/tags/tag110.xml><?xml version="1.0" encoding="utf-8"?>
<p:tagLst xmlns:p="http://schemas.openxmlformats.org/presentationml/2006/main">
  <p:tag name="AS_UNIQUEID" val="400"/>
  <p:tag name="KSO_WM_DIAGRAM_VIRTUALLY_FRAME" val="{&quot;height&quot;:238.4151181102362,&quot;left&quot;:54.370551181102385,&quot;top&quot;:173.66299212598426,&quot;width&quot;:907.5727559055118}"/>
</p:tagLst>
</file>

<file path=ppt/tags/tag111.xml><?xml version="1.0" encoding="utf-8"?>
<p:tagLst xmlns:p="http://schemas.openxmlformats.org/presentationml/2006/main">
  <p:tag name="AS_UNIQUEID" val="401"/>
  <p:tag name="KSO_WM_DIAGRAM_VIRTUALLY_FRAME" val="{&quot;height&quot;:238.4151181102362,&quot;left&quot;:54.370551181102385,&quot;top&quot;:173.66299212598426,&quot;width&quot;:907.5727559055118}"/>
</p:tagLst>
</file>

<file path=ppt/tags/tag112.xml><?xml version="1.0" encoding="utf-8"?>
<p:tagLst xmlns:p="http://schemas.openxmlformats.org/presentationml/2006/main">
  <p:tag name="AS_UNIQUEID" val="378"/>
</p:tagLst>
</file>

<file path=ppt/tags/tag113.xml><?xml version="1.0" encoding="utf-8"?>
<p:tagLst xmlns:p="http://schemas.openxmlformats.org/presentationml/2006/main">
  <p:tag name="AS_UNIQUEID" val="379"/>
</p:tagLst>
</file>

<file path=ppt/tags/tag114.xml><?xml version="1.0" encoding="utf-8"?>
<p:tagLst xmlns:p="http://schemas.openxmlformats.org/presentationml/2006/main">
  <p:tag name="AS_UNIQUEID" val="380"/>
</p:tagLst>
</file>

<file path=ppt/tags/tag115.xml><?xml version="1.0" encoding="utf-8"?>
<p:tagLst xmlns:p="http://schemas.openxmlformats.org/presentationml/2006/main">
  <p:tag name="AS_UNIQUEID" val="403"/>
</p:tagLst>
</file>

<file path=ppt/tags/tag116.xml><?xml version="1.0" encoding="utf-8"?>
<p:tagLst xmlns:p="http://schemas.openxmlformats.org/presentationml/2006/main">
  <p:tag name="AS_UNIQUEID" val="404"/>
</p:tagLst>
</file>

<file path=ppt/tags/tag117.xml><?xml version="1.0" encoding="utf-8"?>
<p:tagLst xmlns:p="http://schemas.openxmlformats.org/presentationml/2006/main">
  <p:tag name="AS_UNIQUEID" val="411"/>
</p:tagLst>
</file>

<file path=ppt/tags/tag118.xml><?xml version="1.0" encoding="utf-8"?>
<p:tagLst xmlns:p="http://schemas.openxmlformats.org/presentationml/2006/main">
  <p:tag name="AS_UNIQUEID" val="419"/>
</p:tagLst>
</file>

<file path=ppt/tags/tag119.xml><?xml version="1.0" encoding="utf-8"?>
<p:tagLst xmlns:p="http://schemas.openxmlformats.org/presentationml/2006/main">
  <p:tag name="AS_UNIQUEID" val="420"/>
</p:tagLst>
</file>

<file path=ppt/tags/tag12.xml><?xml version="1.0" encoding="utf-8"?>
<p:tagLst xmlns:p="http://schemas.openxmlformats.org/presentationml/2006/main">
  <p:tag name="AS_UNIQUEID" val="227"/>
</p:tagLst>
</file>

<file path=ppt/tags/tag120.xml><?xml version="1.0" encoding="utf-8"?>
<p:tagLst xmlns:p="http://schemas.openxmlformats.org/presentationml/2006/main">
  <p:tag name="AS_UNIQUEID" val="421"/>
</p:tagLst>
</file>

<file path=ppt/tags/tag121.xml><?xml version="1.0" encoding="utf-8"?>
<p:tagLst xmlns:p="http://schemas.openxmlformats.org/presentationml/2006/main">
  <p:tag name="AS_UNIQUEID" val="423"/>
</p:tagLst>
</file>

<file path=ppt/tags/tag122.xml><?xml version="1.0" encoding="utf-8"?>
<p:tagLst xmlns:p="http://schemas.openxmlformats.org/presentationml/2006/main">
  <p:tag name="AS_UNIQUEID" val="424"/>
</p:tagLst>
</file>

<file path=ppt/tags/tag123.xml><?xml version="1.0" encoding="utf-8"?>
<p:tagLst xmlns:p="http://schemas.openxmlformats.org/presentationml/2006/main">
  <p:tag name="AS_UNIQUEID" val="425"/>
</p:tagLst>
</file>

<file path=ppt/tags/tag124.xml><?xml version="1.0" encoding="utf-8"?>
<p:tagLst xmlns:p="http://schemas.openxmlformats.org/presentationml/2006/main">
  <p:tag name="AS_UNIQUEID" val="426"/>
</p:tagLst>
</file>

<file path=ppt/tags/tag125.xml><?xml version="1.0" encoding="utf-8"?>
<p:tagLst xmlns:p="http://schemas.openxmlformats.org/presentationml/2006/main">
  <p:tag name="AS_UNIQUEID" val="427"/>
</p:tagLst>
</file>

<file path=ppt/tags/tag126.xml><?xml version="1.0" encoding="utf-8"?>
<p:tagLst xmlns:p="http://schemas.openxmlformats.org/presentationml/2006/main">
  <p:tag name="AS_UNIQUEID" val="428"/>
</p:tagLst>
</file>

<file path=ppt/tags/tag127.xml><?xml version="1.0" encoding="utf-8"?>
<p:tagLst xmlns:p="http://schemas.openxmlformats.org/presentationml/2006/main">
  <p:tag name="AS_UNIQUEID" val="429"/>
</p:tagLst>
</file>

<file path=ppt/tags/tag128.xml><?xml version="1.0" encoding="utf-8"?>
<p:tagLst xmlns:p="http://schemas.openxmlformats.org/presentationml/2006/main">
  <p:tag name="AS_UNIQUEID" val="430"/>
</p:tagLst>
</file>

<file path=ppt/tags/tag129.xml><?xml version="1.0" encoding="utf-8"?>
<p:tagLst xmlns:p="http://schemas.openxmlformats.org/presentationml/2006/main">
  <p:tag name="AS_UNIQUEID" val="431"/>
</p:tagLst>
</file>

<file path=ppt/tags/tag13.xml><?xml version="1.0" encoding="utf-8"?>
<p:tagLst xmlns:p="http://schemas.openxmlformats.org/presentationml/2006/main">
  <p:tag name="AS_UNIQUEID" val="229"/>
</p:tagLst>
</file>

<file path=ppt/tags/tag130.xml><?xml version="1.0" encoding="utf-8"?>
<p:tagLst xmlns:p="http://schemas.openxmlformats.org/presentationml/2006/main">
  <p:tag name="AS_UNIQUEID" val="415"/>
</p:tagLst>
</file>

<file path=ppt/tags/tag131.xml><?xml version="1.0" encoding="utf-8"?>
<p:tagLst xmlns:p="http://schemas.openxmlformats.org/presentationml/2006/main">
  <p:tag name="AS_UNIQUEID" val="416"/>
</p:tagLst>
</file>

<file path=ppt/tags/tag132.xml><?xml version="1.0" encoding="utf-8"?>
<p:tagLst xmlns:p="http://schemas.openxmlformats.org/presentationml/2006/main">
  <p:tag name="AS_UNIQUEID" val="417"/>
</p:tagLst>
</file>

<file path=ppt/tags/tag133.xml><?xml version="1.0" encoding="utf-8"?>
<p:tagLst xmlns:p="http://schemas.openxmlformats.org/presentationml/2006/main">
  <p:tag name="AS_UNIQUEID" val="439"/>
</p:tagLst>
</file>

<file path=ppt/tags/tag134.xml><?xml version="1.0" encoding="utf-8"?>
<p:tagLst xmlns:p="http://schemas.openxmlformats.org/presentationml/2006/main">
  <p:tag name="AS_UNIQUEID" val="440"/>
</p:tagLst>
</file>

<file path=ppt/tags/tag135.xml><?xml version="1.0" encoding="utf-8"?>
<p:tagLst xmlns:p="http://schemas.openxmlformats.org/presentationml/2006/main">
  <p:tag name="AS_UNIQUEID" val="441"/>
</p:tagLst>
</file>

<file path=ppt/tags/tag136.xml><?xml version="1.0" encoding="utf-8"?>
<p:tagLst xmlns:p="http://schemas.openxmlformats.org/presentationml/2006/main">
  <p:tag name="AS_UNIQUEID" val="442"/>
</p:tagLst>
</file>

<file path=ppt/tags/tag137.xml><?xml version="1.0" encoding="utf-8"?>
<p:tagLst xmlns:p="http://schemas.openxmlformats.org/presentationml/2006/main">
  <p:tag name="AS_UNIQUEID" val="443"/>
</p:tagLst>
</file>

<file path=ppt/tags/tag138.xml><?xml version="1.0" encoding="utf-8"?>
<p:tagLst xmlns:p="http://schemas.openxmlformats.org/presentationml/2006/main">
  <p:tag name="AS_UNIQUEID" val="444"/>
</p:tagLst>
</file>

<file path=ppt/tags/tag139.xml><?xml version="1.0" encoding="utf-8"?>
<p:tagLst xmlns:p="http://schemas.openxmlformats.org/presentationml/2006/main">
  <p:tag name="AS_UNIQUEID" val="433"/>
</p:tagLst>
</file>

<file path=ppt/tags/tag14.xml><?xml version="1.0" encoding="utf-8"?>
<p:tagLst xmlns:p="http://schemas.openxmlformats.org/presentationml/2006/main">
  <p:tag name="AS_UNIQUEID" val="231"/>
</p:tagLst>
</file>

<file path=ppt/tags/tag140.xml><?xml version="1.0" encoding="utf-8"?>
<p:tagLst xmlns:p="http://schemas.openxmlformats.org/presentationml/2006/main">
  <p:tag name="AS_UNIQUEID" val="434"/>
</p:tagLst>
</file>

<file path=ppt/tags/tag141.xml><?xml version="1.0" encoding="utf-8"?>
<p:tagLst xmlns:p="http://schemas.openxmlformats.org/presentationml/2006/main">
  <p:tag name="AS_UNIQUEID" val="435"/>
</p:tagLst>
</file>

<file path=ppt/tags/tag142.xml><?xml version="1.0" encoding="utf-8"?>
<p:tagLst xmlns:p="http://schemas.openxmlformats.org/presentationml/2006/main">
  <p:tag name="AS_UNIQUEID" val="450"/>
</p:tagLst>
</file>

<file path=ppt/tags/tag143.xml><?xml version="1.0" encoding="utf-8"?>
<p:tagLst xmlns:p="http://schemas.openxmlformats.org/presentationml/2006/main">
  <p:tag name="AS_UNIQUEID" val="451"/>
</p:tagLst>
</file>

<file path=ppt/tags/tag144.xml><?xml version="1.0" encoding="utf-8"?>
<p:tagLst xmlns:p="http://schemas.openxmlformats.org/presentationml/2006/main">
  <p:tag name="AS_UNIQUEID" val="452"/>
</p:tagLst>
</file>

<file path=ppt/tags/tag145.xml><?xml version="1.0" encoding="utf-8"?>
<p:tagLst xmlns:p="http://schemas.openxmlformats.org/presentationml/2006/main">
  <p:tag name="AS_UNIQUEID" val="453"/>
</p:tagLst>
</file>

<file path=ppt/tags/tag146.xml><?xml version="1.0" encoding="utf-8"?>
<p:tagLst xmlns:p="http://schemas.openxmlformats.org/presentationml/2006/main">
  <p:tag name="AS_UNIQUEID" val="454"/>
</p:tagLst>
</file>

<file path=ppt/tags/tag147.xml><?xml version="1.0" encoding="utf-8"?>
<p:tagLst xmlns:p="http://schemas.openxmlformats.org/presentationml/2006/main">
  <p:tag name="AS_UNIQUEID" val="455"/>
</p:tagLst>
</file>

<file path=ppt/tags/tag148.xml><?xml version="1.0" encoding="utf-8"?>
<p:tagLst xmlns:p="http://schemas.openxmlformats.org/presentationml/2006/main">
  <p:tag name="AS_UNIQUEID" val="456"/>
</p:tagLst>
</file>

<file path=ppt/tags/tag149.xml><?xml version="1.0" encoding="utf-8"?>
<p:tagLst xmlns:p="http://schemas.openxmlformats.org/presentationml/2006/main">
  <p:tag name="AS_UNIQUEID" val="446"/>
</p:tagLst>
</file>

<file path=ppt/tags/tag15.xml><?xml version="1.0" encoding="utf-8"?>
<p:tagLst xmlns:p="http://schemas.openxmlformats.org/presentationml/2006/main">
  <p:tag name="AS_UNIQUEID" val="233"/>
</p:tagLst>
</file>

<file path=ppt/tags/tag150.xml><?xml version="1.0" encoding="utf-8"?>
<p:tagLst xmlns:p="http://schemas.openxmlformats.org/presentationml/2006/main">
  <p:tag name="AS_UNIQUEID" val="447"/>
</p:tagLst>
</file>

<file path=ppt/tags/tag151.xml><?xml version="1.0" encoding="utf-8"?>
<p:tagLst xmlns:p="http://schemas.openxmlformats.org/presentationml/2006/main">
  <p:tag name="AS_UNIQUEID" val="448"/>
</p:tagLst>
</file>

<file path=ppt/tags/tag152.xml><?xml version="1.0" encoding="utf-8"?>
<p:tagLst xmlns:p="http://schemas.openxmlformats.org/presentationml/2006/main">
  <p:tag name="AS_UNIQUEID" val="467"/>
</p:tagLst>
</file>

<file path=ppt/tags/tag153.xml><?xml version="1.0" encoding="utf-8"?>
<p:tagLst xmlns:p="http://schemas.openxmlformats.org/presentationml/2006/main">
  <p:tag name="AS_UNIQUEID" val="470"/>
</p:tagLst>
</file>

<file path=ppt/tags/tag154.xml><?xml version="1.0" encoding="utf-8"?>
<p:tagLst xmlns:p="http://schemas.openxmlformats.org/presentationml/2006/main">
  <p:tag name="AS_UNIQUEID" val="463"/>
</p:tagLst>
</file>

<file path=ppt/tags/tag155.xml><?xml version="1.0" encoding="utf-8"?>
<p:tagLst xmlns:p="http://schemas.openxmlformats.org/presentationml/2006/main">
  <p:tag name="AS_UNIQUEID" val="464"/>
</p:tagLst>
</file>

<file path=ppt/tags/tag156.xml><?xml version="1.0" encoding="utf-8"?>
<p:tagLst xmlns:p="http://schemas.openxmlformats.org/presentationml/2006/main">
  <p:tag name="AS_UNIQUEID" val="465"/>
</p:tagLst>
</file>

<file path=ppt/tags/tag157.xml><?xml version="1.0" encoding="utf-8"?>
<p:tagLst xmlns:p="http://schemas.openxmlformats.org/presentationml/2006/main">
  <p:tag name="AS_UNIQUEID" val="630"/>
</p:tagLst>
</file>

<file path=ppt/tags/tag158.xml><?xml version="1.0" encoding="utf-8"?>
<p:tagLst xmlns:p="http://schemas.openxmlformats.org/presentationml/2006/main">
  <p:tag name="AS_UNIQUEID" val="631"/>
</p:tagLst>
</file>

<file path=ppt/tags/tag159.xml><?xml version="1.0" encoding="utf-8"?>
<p:tagLst xmlns:p="http://schemas.openxmlformats.org/presentationml/2006/main">
  <p:tag name="AS_UNIQUEID" val="638"/>
</p:tagLst>
</file>

<file path=ppt/tags/tag16.xml><?xml version="1.0" encoding="utf-8"?>
<p:tagLst xmlns:p="http://schemas.openxmlformats.org/presentationml/2006/main">
  <p:tag name="AS_UNIQUEID" val="234"/>
</p:tagLst>
</file>

<file path=ppt/tags/tag160.xml><?xml version="1.0" encoding="utf-8"?>
<p:tagLst xmlns:p="http://schemas.openxmlformats.org/presentationml/2006/main">
  <p:tag name="AS_UNIQUEID" val="646"/>
</p:tagLst>
</file>

<file path=ppt/tags/tag161.xml><?xml version="1.0" encoding="utf-8"?>
<p:tagLst xmlns:p="http://schemas.openxmlformats.org/presentationml/2006/main">
  <p:tag name="AS_UNIQUEID" val="647"/>
</p:tagLst>
</file>

<file path=ppt/tags/tag162.xml><?xml version="1.0" encoding="utf-8"?>
<p:tagLst xmlns:p="http://schemas.openxmlformats.org/presentationml/2006/main">
  <p:tag name="AS_UNIQUEID" val="648"/>
</p:tagLst>
</file>

<file path=ppt/tags/tag163.xml><?xml version="1.0" encoding="utf-8"?>
<p:tagLst xmlns:p="http://schemas.openxmlformats.org/presentationml/2006/main">
  <p:tag name="AS_UNIQUEID" val="650"/>
</p:tagLst>
</file>

<file path=ppt/tags/tag164.xml><?xml version="1.0" encoding="utf-8"?>
<p:tagLst xmlns:p="http://schemas.openxmlformats.org/presentationml/2006/main">
  <p:tag name="AS_UNIQUEID" val="651"/>
</p:tagLst>
</file>

<file path=ppt/tags/tag165.xml><?xml version="1.0" encoding="utf-8"?>
<p:tagLst xmlns:p="http://schemas.openxmlformats.org/presentationml/2006/main">
  <p:tag name="AS_UNIQUEID" val="652"/>
</p:tagLst>
</file>

<file path=ppt/tags/tag166.xml><?xml version="1.0" encoding="utf-8"?>
<p:tagLst xmlns:p="http://schemas.openxmlformats.org/presentationml/2006/main">
  <p:tag name="AS_UNIQUEID" val="653"/>
</p:tagLst>
</file>

<file path=ppt/tags/tag167.xml><?xml version="1.0" encoding="utf-8"?>
<p:tagLst xmlns:p="http://schemas.openxmlformats.org/presentationml/2006/main">
  <p:tag name="AS_UNIQUEID" val="654"/>
</p:tagLst>
</file>

<file path=ppt/tags/tag168.xml><?xml version="1.0" encoding="utf-8"?>
<p:tagLst xmlns:p="http://schemas.openxmlformats.org/presentationml/2006/main">
  <p:tag name="AS_UNIQUEID" val="642"/>
</p:tagLst>
</file>

<file path=ppt/tags/tag169.xml><?xml version="1.0" encoding="utf-8"?>
<p:tagLst xmlns:p="http://schemas.openxmlformats.org/presentationml/2006/main">
  <p:tag name="AS_UNIQUEID" val="643"/>
</p:tagLst>
</file>

<file path=ppt/tags/tag17.xml><?xml version="1.0" encoding="utf-8"?>
<p:tagLst xmlns:p="http://schemas.openxmlformats.org/presentationml/2006/main">
  <p:tag name="AS_UNIQUEID" val="236"/>
</p:tagLst>
</file>

<file path=ppt/tags/tag170.xml><?xml version="1.0" encoding="utf-8"?>
<p:tagLst xmlns:p="http://schemas.openxmlformats.org/presentationml/2006/main">
  <p:tag name="AS_UNIQUEID" val="644"/>
</p:tagLst>
</file>

<file path=ppt/tags/tag171.xml><?xml version="1.0" encoding="utf-8"?>
<p:tagLst xmlns:p="http://schemas.openxmlformats.org/presentationml/2006/main">
  <p:tag name="AS_UNIQUEID" val="662"/>
</p:tagLst>
</file>

<file path=ppt/tags/tag172.xml><?xml version="1.0" encoding="utf-8"?>
<p:tagLst xmlns:p="http://schemas.openxmlformats.org/presentationml/2006/main">
  <p:tag name="AS_UNIQUEID" val="663"/>
</p:tagLst>
</file>

<file path=ppt/tags/tag173.xml><?xml version="1.0" encoding="utf-8"?>
<p:tagLst xmlns:p="http://schemas.openxmlformats.org/presentationml/2006/main">
  <p:tag name="AS_UNIQUEID" val="664"/>
</p:tagLst>
</file>

<file path=ppt/tags/tag174.xml><?xml version="1.0" encoding="utf-8"?>
<p:tagLst xmlns:p="http://schemas.openxmlformats.org/presentationml/2006/main">
  <p:tag name="AS_UNIQUEID" val="665"/>
</p:tagLst>
</file>

<file path=ppt/tags/tag175.xml><?xml version="1.0" encoding="utf-8"?>
<p:tagLst xmlns:p="http://schemas.openxmlformats.org/presentationml/2006/main">
  <p:tag name="AS_UNIQUEID" val="656"/>
</p:tagLst>
</file>

<file path=ppt/tags/tag176.xml><?xml version="1.0" encoding="utf-8"?>
<p:tagLst xmlns:p="http://schemas.openxmlformats.org/presentationml/2006/main">
  <p:tag name="AS_UNIQUEID" val="657"/>
</p:tagLst>
</file>

<file path=ppt/tags/tag177.xml><?xml version="1.0" encoding="utf-8"?>
<p:tagLst xmlns:p="http://schemas.openxmlformats.org/presentationml/2006/main">
  <p:tag name="AS_UNIQUEID" val="658"/>
</p:tagLst>
</file>

<file path=ppt/tags/tag178.xml><?xml version="1.0" encoding="utf-8"?>
<p:tagLst xmlns:p="http://schemas.openxmlformats.org/presentationml/2006/main">
  <p:tag name="AS_UNIQUEID" val="679"/>
</p:tagLst>
</file>

<file path=ppt/tags/tag179.xml><?xml version="1.0" encoding="utf-8"?>
<p:tagLst xmlns:p="http://schemas.openxmlformats.org/presentationml/2006/main">
  <p:tag name="AS_UNIQUEID" val="680"/>
</p:tagLst>
</file>

<file path=ppt/tags/tag18.xml><?xml version="1.0" encoding="utf-8"?>
<p:tagLst xmlns:p="http://schemas.openxmlformats.org/presentationml/2006/main">
  <p:tag name="AS_UNIQUEID" val="237"/>
</p:tagLst>
</file>

<file path=ppt/tags/tag180.xml><?xml version="1.0" encoding="utf-8"?>
<p:tagLst xmlns:p="http://schemas.openxmlformats.org/presentationml/2006/main">
  <p:tag name="AS_UNIQUEID" val="681"/>
</p:tagLst>
</file>

<file path=ppt/tags/tag181.xml><?xml version="1.0" encoding="utf-8"?>
<p:tagLst xmlns:p="http://schemas.openxmlformats.org/presentationml/2006/main">
  <p:tag name="AS_UNIQUEID" val="682"/>
</p:tagLst>
</file>

<file path=ppt/tags/tag182.xml><?xml version="1.0" encoding="utf-8"?>
<p:tagLst xmlns:p="http://schemas.openxmlformats.org/presentationml/2006/main">
  <p:tag name="AS_UNIQUEID" val="683"/>
</p:tagLst>
</file>

<file path=ppt/tags/tag183.xml><?xml version="1.0" encoding="utf-8"?>
<p:tagLst xmlns:p="http://schemas.openxmlformats.org/presentationml/2006/main">
  <p:tag name="AS_UNIQUEID" val="673"/>
</p:tagLst>
</file>

<file path=ppt/tags/tag184.xml><?xml version="1.0" encoding="utf-8"?>
<p:tagLst xmlns:p="http://schemas.openxmlformats.org/presentationml/2006/main">
  <p:tag name="AS_UNIQUEID" val="674"/>
</p:tagLst>
</file>

<file path=ppt/tags/tag185.xml><?xml version="1.0" encoding="utf-8"?>
<p:tagLst xmlns:p="http://schemas.openxmlformats.org/presentationml/2006/main">
  <p:tag name="AS_UNIQUEID" val="675"/>
</p:tagLst>
</file>

<file path=ppt/tags/tag186.xml><?xml version="1.0" encoding="utf-8"?>
<p:tagLst xmlns:p="http://schemas.openxmlformats.org/presentationml/2006/main">
  <p:tag name="AS_UNIQUEID" val="691"/>
</p:tagLst>
</file>

<file path=ppt/tags/tag187.xml><?xml version="1.0" encoding="utf-8"?>
<p:tagLst xmlns:p="http://schemas.openxmlformats.org/presentationml/2006/main">
  <p:tag name="AS_UNIQUEID" val="692"/>
</p:tagLst>
</file>

<file path=ppt/tags/tag188.xml><?xml version="1.0" encoding="utf-8"?>
<p:tagLst xmlns:p="http://schemas.openxmlformats.org/presentationml/2006/main">
  <p:tag name="AS_UNIQUEID" val="693"/>
</p:tagLst>
</file>

<file path=ppt/tags/tag189.xml><?xml version="1.0" encoding="utf-8"?>
<p:tagLst xmlns:p="http://schemas.openxmlformats.org/presentationml/2006/main">
  <p:tag name="AS_UNIQUEID" val="685"/>
</p:tagLst>
</file>

<file path=ppt/tags/tag19.xml><?xml version="1.0" encoding="utf-8"?>
<p:tagLst xmlns:p="http://schemas.openxmlformats.org/presentationml/2006/main">
  <p:tag name="AS_UNIQUEID" val="239"/>
</p:tagLst>
</file>

<file path=ppt/tags/tag190.xml><?xml version="1.0" encoding="utf-8"?>
<p:tagLst xmlns:p="http://schemas.openxmlformats.org/presentationml/2006/main">
  <p:tag name="AS_UNIQUEID" val="686"/>
</p:tagLst>
</file>

<file path=ppt/tags/tag191.xml><?xml version="1.0" encoding="utf-8"?>
<p:tagLst xmlns:p="http://schemas.openxmlformats.org/presentationml/2006/main">
  <p:tag name="AS_UNIQUEID" val="687"/>
</p:tagLst>
</file>

<file path=ppt/tags/tag192.xml><?xml version="1.0" encoding="utf-8"?>
<p:tagLst xmlns:p="http://schemas.openxmlformats.org/presentationml/2006/main">
  <p:tag name="AS_UNIQUEID" val="772"/>
</p:tagLst>
</file>

<file path=ppt/tags/tag193.xml><?xml version="1.0" encoding="utf-8"?>
<p:tagLst xmlns:p="http://schemas.openxmlformats.org/presentationml/2006/main">
  <p:tag name="AS_UNIQUEID" val="773"/>
</p:tagLst>
</file>

<file path=ppt/tags/tag194.xml><?xml version="1.0" encoding="utf-8"?>
<p:tagLst xmlns:p="http://schemas.openxmlformats.org/presentationml/2006/main">
  <p:tag name="AS_UNIQUEID" val="780"/>
</p:tagLst>
</file>

<file path=ppt/tags/tag195.xml><?xml version="1.0" encoding="utf-8"?>
<p:tagLst xmlns:p="http://schemas.openxmlformats.org/presentationml/2006/main">
  <p:tag name="AS_UNIQUEID" val="788"/>
</p:tagLst>
</file>

<file path=ppt/tags/tag196.xml><?xml version="1.0" encoding="utf-8"?>
<p:tagLst xmlns:p="http://schemas.openxmlformats.org/presentationml/2006/main">
  <p:tag name="AS_UNIQUEID" val="789"/>
</p:tagLst>
</file>

<file path=ppt/tags/tag197.xml><?xml version="1.0" encoding="utf-8"?>
<p:tagLst xmlns:p="http://schemas.openxmlformats.org/presentationml/2006/main">
  <p:tag name="AS_UNIQUEID" val="790"/>
</p:tagLst>
</file>

<file path=ppt/tags/tag198.xml><?xml version="1.0" encoding="utf-8"?>
<p:tagLst xmlns:p="http://schemas.openxmlformats.org/presentationml/2006/main">
  <p:tag name="AS_UNIQUEID" val="792"/>
</p:tagLst>
</file>

<file path=ppt/tags/tag199.xml><?xml version="1.0" encoding="utf-8"?>
<p:tagLst xmlns:p="http://schemas.openxmlformats.org/presentationml/2006/main">
  <p:tag name="AS_UNIQUEID" val="793"/>
</p:tagLst>
</file>

<file path=ppt/tags/tag2.xml><?xml version="1.0" encoding="utf-8"?>
<p:tagLst xmlns:p="http://schemas.openxmlformats.org/presentationml/2006/main">
  <p:tag name="AS_UNIQUEID" val="210"/>
</p:tagLst>
</file>

<file path=ppt/tags/tag20.xml><?xml version="1.0" encoding="utf-8"?>
<p:tagLst xmlns:p="http://schemas.openxmlformats.org/presentationml/2006/main">
  <p:tag name="AS_UNIQUEID" val="240"/>
</p:tagLst>
</file>

<file path=ppt/tags/tag200.xml><?xml version="1.0" encoding="utf-8"?>
<p:tagLst xmlns:p="http://schemas.openxmlformats.org/presentationml/2006/main">
  <p:tag name="AS_UNIQUEID" val="794"/>
</p:tagLst>
</file>

<file path=ppt/tags/tag201.xml><?xml version="1.0" encoding="utf-8"?>
<p:tagLst xmlns:p="http://schemas.openxmlformats.org/presentationml/2006/main">
  <p:tag name="AS_UNIQUEID" val="795"/>
</p:tagLst>
</file>

<file path=ppt/tags/tag202.xml><?xml version="1.0" encoding="utf-8"?>
<p:tagLst xmlns:p="http://schemas.openxmlformats.org/presentationml/2006/main">
  <p:tag name="AS_UNIQUEID" val="796"/>
</p:tagLst>
</file>

<file path=ppt/tags/tag203.xml><?xml version="1.0" encoding="utf-8"?>
<p:tagLst xmlns:p="http://schemas.openxmlformats.org/presentationml/2006/main">
  <p:tag name="AS_UNIQUEID" val="797"/>
</p:tagLst>
</file>

<file path=ppt/tags/tag204.xml><?xml version="1.0" encoding="utf-8"?>
<p:tagLst xmlns:p="http://schemas.openxmlformats.org/presentationml/2006/main">
  <p:tag name="AS_UNIQUEID" val="784"/>
</p:tagLst>
</file>

<file path=ppt/tags/tag205.xml><?xml version="1.0" encoding="utf-8"?>
<p:tagLst xmlns:p="http://schemas.openxmlformats.org/presentationml/2006/main">
  <p:tag name="AS_UNIQUEID" val="785"/>
</p:tagLst>
</file>

<file path=ppt/tags/tag206.xml><?xml version="1.0" encoding="utf-8"?>
<p:tagLst xmlns:p="http://schemas.openxmlformats.org/presentationml/2006/main">
  <p:tag name="AS_UNIQUEID" val="786"/>
</p:tagLst>
</file>

<file path=ppt/tags/tag207.xml><?xml version="1.0" encoding="utf-8"?>
<p:tagLst xmlns:p="http://schemas.openxmlformats.org/presentationml/2006/main">
  <p:tag name="AS_UNIQUEID" val="805"/>
</p:tagLst>
</file>

<file path=ppt/tags/tag208.xml><?xml version="1.0" encoding="utf-8"?>
<p:tagLst xmlns:p="http://schemas.openxmlformats.org/presentationml/2006/main">
  <p:tag name="AS_UNIQUEID" val="806"/>
</p:tagLst>
</file>

<file path=ppt/tags/tag209.xml><?xml version="1.0" encoding="utf-8"?>
<p:tagLst xmlns:p="http://schemas.openxmlformats.org/presentationml/2006/main">
  <p:tag name="AS_UNIQUEID" val="807"/>
</p:tagLst>
</file>

<file path=ppt/tags/tag21.xml><?xml version="1.0" encoding="utf-8"?>
<p:tagLst xmlns:p="http://schemas.openxmlformats.org/presentationml/2006/main">
  <p:tag name="AS_UNIQUEID" val="241"/>
</p:tagLst>
</file>

<file path=ppt/tags/tag210.xml><?xml version="1.0" encoding="utf-8"?>
<p:tagLst xmlns:p="http://schemas.openxmlformats.org/presentationml/2006/main">
  <p:tag name="AS_UNIQUEID" val="808"/>
</p:tagLst>
</file>

<file path=ppt/tags/tag211.xml><?xml version="1.0" encoding="utf-8"?>
<p:tagLst xmlns:p="http://schemas.openxmlformats.org/presentationml/2006/main">
  <p:tag name="AS_UNIQUEID" val="809"/>
</p:tagLst>
</file>

<file path=ppt/tags/tag212.xml><?xml version="1.0" encoding="utf-8"?>
<p:tagLst xmlns:p="http://schemas.openxmlformats.org/presentationml/2006/main">
  <p:tag name="AS_UNIQUEID" val="799"/>
</p:tagLst>
</file>

<file path=ppt/tags/tag213.xml><?xml version="1.0" encoding="utf-8"?>
<p:tagLst xmlns:p="http://schemas.openxmlformats.org/presentationml/2006/main">
  <p:tag name="AS_UNIQUEID" val="800"/>
</p:tagLst>
</file>

<file path=ppt/tags/tag214.xml><?xml version="1.0" encoding="utf-8"?>
<p:tagLst xmlns:p="http://schemas.openxmlformats.org/presentationml/2006/main">
  <p:tag name="AS_UNIQUEID" val="801"/>
</p:tagLst>
</file>

<file path=ppt/tags/tag215.xml><?xml version="1.0" encoding="utf-8"?>
<p:tagLst xmlns:p="http://schemas.openxmlformats.org/presentationml/2006/main">
  <p:tag name="AS_UNIQUEID" val="817"/>
</p:tagLst>
</file>

<file path=ppt/tags/tag216.xml><?xml version="1.0" encoding="utf-8"?>
<p:tagLst xmlns:p="http://schemas.openxmlformats.org/presentationml/2006/main">
  <p:tag name="AS_UNIQUEID" val="818"/>
</p:tagLst>
</file>

<file path=ppt/tags/tag217.xml><?xml version="1.0" encoding="utf-8"?>
<p:tagLst xmlns:p="http://schemas.openxmlformats.org/presentationml/2006/main">
  <p:tag name="AS_UNIQUEID" val="819"/>
</p:tagLst>
</file>

<file path=ppt/tags/tag218.xml><?xml version="1.0" encoding="utf-8"?>
<p:tagLst xmlns:p="http://schemas.openxmlformats.org/presentationml/2006/main">
  <p:tag name="AS_UNIQUEID" val="820"/>
</p:tagLst>
</file>

<file path=ppt/tags/tag219.xml><?xml version="1.0" encoding="utf-8"?>
<p:tagLst xmlns:p="http://schemas.openxmlformats.org/presentationml/2006/main">
  <p:tag name="AS_UNIQUEID" val="821"/>
</p:tagLst>
</file>

<file path=ppt/tags/tag22.xml><?xml version="1.0" encoding="utf-8"?>
<p:tagLst xmlns:p="http://schemas.openxmlformats.org/presentationml/2006/main">
  <p:tag name="AS_UNIQUEID" val="242"/>
</p:tagLst>
</file>

<file path=ppt/tags/tag220.xml><?xml version="1.0" encoding="utf-8"?>
<p:tagLst xmlns:p="http://schemas.openxmlformats.org/presentationml/2006/main">
  <p:tag name="AS_UNIQUEID" val="811"/>
</p:tagLst>
</file>

<file path=ppt/tags/tag221.xml><?xml version="1.0" encoding="utf-8"?>
<p:tagLst xmlns:p="http://schemas.openxmlformats.org/presentationml/2006/main">
  <p:tag name="AS_UNIQUEID" val="812"/>
</p:tagLst>
</file>

<file path=ppt/tags/tag222.xml><?xml version="1.0" encoding="utf-8"?>
<p:tagLst xmlns:p="http://schemas.openxmlformats.org/presentationml/2006/main">
  <p:tag name="AS_UNIQUEID" val="813"/>
</p:tagLst>
</file>

<file path=ppt/tags/tag223.xml><?xml version="1.0" encoding="utf-8"?>
<p:tagLst xmlns:p="http://schemas.openxmlformats.org/presentationml/2006/main">
  <p:tag name="AS_UNIQUEID" val="829"/>
</p:tagLst>
</file>

<file path=ppt/tags/tag224.xml><?xml version="1.0" encoding="utf-8"?>
<p:tagLst xmlns:p="http://schemas.openxmlformats.org/presentationml/2006/main">
  <p:tag name="AS_UNIQUEID" val="830"/>
</p:tagLst>
</file>

<file path=ppt/tags/tag225.xml><?xml version="1.0" encoding="utf-8"?>
<p:tagLst xmlns:p="http://schemas.openxmlformats.org/presentationml/2006/main">
  <p:tag name="AS_UNIQUEID" val="831"/>
</p:tagLst>
</file>

<file path=ppt/tags/tag226.xml><?xml version="1.0" encoding="utf-8"?>
<p:tagLst xmlns:p="http://schemas.openxmlformats.org/presentationml/2006/main">
  <p:tag name="AS_UNIQUEID" val="832"/>
</p:tagLst>
</file>

<file path=ppt/tags/tag227.xml><?xml version="1.0" encoding="utf-8"?>
<p:tagLst xmlns:p="http://schemas.openxmlformats.org/presentationml/2006/main">
  <p:tag name="AS_UNIQUEID" val="833"/>
</p:tagLst>
</file>

<file path=ppt/tags/tag228.xml><?xml version="1.0" encoding="utf-8"?>
<p:tagLst xmlns:p="http://schemas.openxmlformats.org/presentationml/2006/main">
  <p:tag name="AS_UNIQUEID" val="823"/>
</p:tagLst>
</file>

<file path=ppt/tags/tag229.xml><?xml version="1.0" encoding="utf-8"?>
<p:tagLst xmlns:p="http://schemas.openxmlformats.org/presentationml/2006/main">
  <p:tag name="AS_UNIQUEID" val="824"/>
</p:tagLst>
</file>

<file path=ppt/tags/tag23.xml><?xml version="1.0" encoding="utf-8"?>
<p:tagLst xmlns:p="http://schemas.openxmlformats.org/presentationml/2006/main">
  <p:tag name="AS_UNIQUEID" val="243"/>
</p:tagLst>
</file>

<file path=ppt/tags/tag230.xml><?xml version="1.0" encoding="utf-8"?>
<p:tagLst xmlns:p="http://schemas.openxmlformats.org/presentationml/2006/main">
  <p:tag name="AS_UNIQUEID" val="825"/>
</p:tagLst>
</file>

<file path=ppt/tags/tag231.xml><?xml version="1.0" encoding="utf-8"?>
<p:tagLst xmlns:p="http://schemas.openxmlformats.org/presentationml/2006/main">
  <p:tag name="AS_UNIQUEID" val="839"/>
</p:tagLst>
</file>

<file path=ppt/tags/tag232.xml><?xml version="1.0" encoding="utf-8"?>
<p:tagLst xmlns:p="http://schemas.openxmlformats.org/presentationml/2006/main">
  <p:tag name="AS_UNIQUEID" val="840"/>
</p:tagLst>
</file>

<file path=ppt/tags/tag233.xml><?xml version="1.0" encoding="utf-8"?>
<p:tagLst xmlns:p="http://schemas.openxmlformats.org/presentationml/2006/main">
  <p:tag name="AS_UNIQUEID" val="841"/>
</p:tagLst>
</file>

<file path=ppt/tags/tag234.xml><?xml version="1.0" encoding="utf-8"?>
<p:tagLst xmlns:p="http://schemas.openxmlformats.org/presentationml/2006/main">
  <p:tag name="AS_UNIQUEID" val="842"/>
</p:tagLst>
</file>

<file path=ppt/tags/tag235.xml><?xml version="1.0" encoding="utf-8"?>
<p:tagLst xmlns:p="http://schemas.openxmlformats.org/presentationml/2006/main">
  <p:tag name="AS_UNIQUEID" val="843"/>
</p:tagLst>
</file>

<file path=ppt/tags/tag236.xml><?xml version="1.0" encoding="utf-8"?>
<p:tagLst xmlns:p="http://schemas.openxmlformats.org/presentationml/2006/main">
  <p:tag name="AS_UNIQUEID" val="844"/>
</p:tagLst>
</file>

<file path=ppt/tags/tag237.xml><?xml version="1.0" encoding="utf-8"?>
<p:tagLst xmlns:p="http://schemas.openxmlformats.org/presentationml/2006/main">
  <p:tag name="AS_UNIQUEID" val="845"/>
</p:tagLst>
</file>

<file path=ppt/tags/tag238.xml><?xml version="1.0" encoding="utf-8"?>
<p:tagLst xmlns:p="http://schemas.openxmlformats.org/presentationml/2006/main">
  <p:tag name="AS_UNIQUEID" val="144"/>
</p:tagLst>
</file>

<file path=ppt/tags/tag239.xml><?xml version="1.0" encoding="utf-8"?>
<p:tagLst xmlns:p="http://schemas.openxmlformats.org/presentationml/2006/main">
  <p:tag name="AS_UNIQUEID" val="154"/>
</p:tagLst>
</file>

<file path=ppt/tags/tag24.xml><?xml version="1.0" encoding="utf-8"?>
<p:tagLst xmlns:p="http://schemas.openxmlformats.org/presentationml/2006/main">
  <p:tag name="AS_UNIQUEID" val="245"/>
</p:tagLst>
</file>

<file path=ppt/tags/tag240.xml><?xml version="1.0" encoding="utf-8"?>
<p:tagLst xmlns:p="http://schemas.openxmlformats.org/presentationml/2006/main">
  <p:tag name="AS_UNIQUEID" val="164"/>
</p:tagLst>
</file>

<file path=ppt/tags/tag241.xml><?xml version="1.0" encoding="utf-8"?>
<p:tagLst xmlns:p="http://schemas.openxmlformats.org/presentationml/2006/main">
  <p:tag name="AS_UNIQUEID" val="835"/>
</p:tagLst>
</file>

<file path=ppt/tags/tag242.xml><?xml version="1.0" encoding="utf-8"?>
<p:tagLst xmlns:p="http://schemas.openxmlformats.org/presentationml/2006/main">
  <p:tag name="AS_UNIQUEID" val="836"/>
</p:tagLst>
</file>

<file path=ppt/tags/tag243.xml><?xml version="1.0" encoding="utf-8"?>
<p:tagLst xmlns:p="http://schemas.openxmlformats.org/presentationml/2006/main">
  <p:tag name="AS_UNIQUEID" val="837"/>
</p:tagLst>
</file>

<file path=ppt/tags/tag244.xml><?xml version="1.0" encoding="utf-8"?>
<p:tagLst xmlns:p="http://schemas.openxmlformats.org/presentationml/2006/main">
  <p:tag name="AS_UNIQUEID" val="924"/>
</p:tagLst>
</file>

<file path=ppt/tags/tag245.xml><?xml version="1.0" encoding="utf-8"?>
<p:tagLst xmlns:p="http://schemas.openxmlformats.org/presentationml/2006/main">
  <p:tag name="AS_UNIQUEID" val="925"/>
</p:tagLst>
</file>

<file path=ppt/tags/tag246.xml><?xml version="1.0" encoding="utf-8"?>
<p:tagLst xmlns:p="http://schemas.openxmlformats.org/presentationml/2006/main">
  <p:tag name="AS_UNIQUEID" val="926"/>
</p:tagLst>
</file>

<file path=ppt/tags/tag247.xml><?xml version="1.0" encoding="utf-8"?>
<p:tagLst xmlns:p="http://schemas.openxmlformats.org/presentationml/2006/main">
  <p:tag name="AS_UNIQUEID" val="917"/>
</p:tagLst>
</file>

<file path=ppt/tags/tag248.xml><?xml version="1.0" encoding="utf-8"?>
<p:tagLst xmlns:p="http://schemas.openxmlformats.org/presentationml/2006/main">
  <p:tag name="AS_UNIQUEID" val="918"/>
</p:tagLst>
</file>

<file path=ppt/tags/tag249.xml><?xml version="1.0" encoding="utf-8"?>
<p:tagLst xmlns:p="http://schemas.openxmlformats.org/presentationml/2006/main">
  <p:tag name="AS_UNIQUEID" val="919"/>
</p:tagLst>
</file>

<file path=ppt/tags/tag25.xml><?xml version="1.0" encoding="utf-8"?>
<p:tagLst xmlns:p="http://schemas.openxmlformats.org/presentationml/2006/main">
  <p:tag name="AS_UNIQUEID" val="246"/>
</p:tagLst>
</file>

<file path=ppt/tags/tag250.xml><?xml version="1.0" encoding="utf-8"?>
<p:tagLst xmlns:p="http://schemas.openxmlformats.org/presentationml/2006/main">
  <p:tag name="AS_UNIQUEID" val="347"/>
</p:tagLst>
</file>

<file path=ppt/tags/tag251.xml><?xml version="1.0" encoding="utf-8"?>
<p:tagLst xmlns:p="http://schemas.openxmlformats.org/presentationml/2006/main">
  <p:tag name="AS_UNIQUEID" val="348"/>
</p:tagLst>
</file>

<file path=ppt/tags/tag252.xml><?xml version="1.0" encoding="utf-8"?>
<p:tagLst xmlns:p="http://schemas.openxmlformats.org/presentationml/2006/main">
  <p:tag name="AS_UNIQUEID" val="349"/>
</p:tagLst>
</file>

<file path=ppt/tags/tag253.xml><?xml version="1.0" encoding="utf-8"?>
<p:tagLst xmlns:p="http://schemas.openxmlformats.org/presentationml/2006/main">
  <p:tag name="AS_UNIQUEID" val="350"/>
</p:tagLst>
</file>

<file path=ppt/tags/tag254.xml><?xml version="1.0" encoding="utf-8"?>
<p:tagLst xmlns:p="http://schemas.openxmlformats.org/presentationml/2006/main">
  <p:tag name="AS_UNIQUEID" val="351"/>
</p:tagLst>
</file>

<file path=ppt/tags/tag255.xml><?xml version="1.0" encoding="utf-8"?>
<p:tagLst xmlns:p="http://schemas.openxmlformats.org/presentationml/2006/main">
  <p:tag name="AS_UNIQUEID" val="352"/>
</p:tagLst>
</file>

<file path=ppt/tags/tag256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N2EwZDU2NmIzNDJmNWNhOGYyZmQzN2JlZTAwNDIwMzYifQ=="/>
</p:tagLst>
</file>

<file path=ppt/tags/tag26.xml><?xml version="1.0" encoding="utf-8"?>
<p:tagLst xmlns:p="http://schemas.openxmlformats.org/presentationml/2006/main">
  <p:tag name="AS_UNIQUEID" val="247"/>
</p:tagLst>
</file>

<file path=ppt/tags/tag27.xml><?xml version="1.0" encoding="utf-8"?>
<p:tagLst xmlns:p="http://schemas.openxmlformats.org/presentationml/2006/main">
  <p:tag name="AS_UNIQUEID" val="248"/>
</p:tagLst>
</file>

<file path=ppt/tags/tag28.xml><?xml version="1.0" encoding="utf-8"?>
<p:tagLst xmlns:p="http://schemas.openxmlformats.org/presentationml/2006/main">
  <p:tag name="AS_UNIQUEID" val="250"/>
</p:tagLst>
</file>

<file path=ppt/tags/tag29.xml><?xml version="1.0" encoding="utf-8"?>
<p:tagLst xmlns:p="http://schemas.openxmlformats.org/presentationml/2006/main">
  <p:tag name="AS_UNIQUEID" val="252"/>
</p:tagLst>
</file>

<file path=ppt/tags/tag3.xml><?xml version="1.0" encoding="utf-8"?>
<p:tagLst xmlns:p="http://schemas.openxmlformats.org/presentationml/2006/main">
  <p:tag name="AS_UNIQUEID" val="213"/>
</p:tagLst>
</file>

<file path=ppt/tags/tag30.xml><?xml version="1.0" encoding="utf-8"?>
<p:tagLst xmlns:p="http://schemas.openxmlformats.org/presentationml/2006/main">
  <p:tag name="AS_UNIQUEID" val="254"/>
</p:tagLst>
</file>

<file path=ppt/tags/tag31.xml><?xml version="1.0" encoding="utf-8"?>
<p:tagLst xmlns:p="http://schemas.openxmlformats.org/presentationml/2006/main">
  <p:tag name="AS_UNIQUEID" val="255"/>
</p:tagLst>
</file>

<file path=ppt/tags/tag32.xml><?xml version="1.0" encoding="utf-8"?>
<p:tagLst xmlns:p="http://schemas.openxmlformats.org/presentationml/2006/main">
  <p:tag name="AS_UNIQUEID" val="256"/>
</p:tagLst>
</file>

<file path=ppt/tags/tag33.xml><?xml version="1.0" encoding="utf-8"?>
<p:tagLst xmlns:p="http://schemas.openxmlformats.org/presentationml/2006/main">
  <p:tag name="AS_UNIQUEID" val="257"/>
</p:tagLst>
</file>

<file path=ppt/tags/tag34.xml><?xml version="1.0" encoding="utf-8"?>
<p:tagLst xmlns:p="http://schemas.openxmlformats.org/presentationml/2006/main">
  <p:tag name="AS_UNIQUEID" val="258"/>
</p:tagLst>
</file>

<file path=ppt/tags/tag35.xml><?xml version="1.0" encoding="utf-8"?>
<p:tagLst xmlns:p="http://schemas.openxmlformats.org/presentationml/2006/main">
  <p:tag name="AS_UNIQUEID" val="260"/>
</p:tagLst>
</file>

<file path=ppt/tags/tag36.xml><?xml version="1.0" encoding="utf-8"?>
<p:tagLst xmlns:p="http://schemas.openxmlformats.org/presentationml/2006/main">
  <p:tag name="AS_UNIQUEID" val="261"/>
</p:tagLst>
</file>

<file path=ppt/tags/tag37.xml><?xml version="1.0" encoding="utf-8"?>
<p:tagLst xmlns:p="http://schemas.openxmlformats.org/presentationml/2006/main">
  <p:tag name="AS_UNIQUEID" val="262"/>
</p:tagLst>
</file>

<file path=ppt/tags/tag38.xml><?xml version="1.0" encoding="utf-8"?>
<p:tagLst xmlns:p="http://schemas.openxmlformats.org/presentationml/2006/main">
  <p:tag name="AS_UNIQUEID" val="263"/>
</p:tagLst>
</file>

<file path=ppt/tags/tag39.xml><?xml version="1.0" encoding="utf-8"?>
<p:tagLst xmlns:p="http://schemas.openxmlformats.org/presentationml/2006/main">
  <p:tag name="AS_UNIQUEID" val="264"/>
</p:tagLst>
</file>

<file path=ppt/tags/tag4.xml><?xml version="1.0" encoding="utf-8"?>
<p:tagLst xmlns:p="http://schemas.openxmlformats.org/presentationml/2006/main">
  <p:tag name="AS_UNIQUEID" val="216"/>
</p:tagLst>
</file>

<file path=ppt/tags/tag40.xml><?xml version="1.0" encoding="utf-8"?>
<p:tagLst xmlns:p="http://schemas.openxmlformats.org/presentationml/2006/main">
  <p:tag name="AS_UNIQUEID" val="266"/>
</p:tagLst>
</file>

<file path=ppt/tags/tag41.xml><?xml version="1.0" encoding="utf-8"?>
<p:tagLst xmlns:p="http://schemas.openxmlformats.org/presentationml/2006/main">
  <p:tag name="AS_UNIQUEID" val="269"/>
</p:tagLst>
</file>

<file path=ppt/tags/tag42.xml><?xml version="1.0" encoding="utf-8"?>
<p:tagLst xmlns:p="http://schemas.openxmlformats.org/presentationml/2006/main">
  <p:tag name="AS_UNIQUEID" val="270"/>
</p:tagLst>
</file>

<file path=ppt/tags/tag43.xml><?xml version="1.0" encoding="utf-8"?>
<p:tagLst xmlns:p="http://schemas.openxmlformats.org/presentationml/2006/main">
  <p:tag name="AS_UNIQUEID" val="271"/>
</p:tagLst>
</file>

<file path=ppt/tags/tag44.xml><?xml version="1.0" encoding="utf-8"?>
<p:tagLst xmlns:p="http://schemas.openxmlformats.org/presentationml/2006/main">
  <p:tag name="AS_UNIQUEID" val="272"/>
</p:tagLst>
</file>

<file path=ppt/tags/tag45.xml><?xml version="1.0" encoding="utf-8"?>
<p:tagLst xmlns:p="http://schemas.openxmlformats.org/presentationml/2006/main">
  <p:tag name="AS_UNIQUEID" val="279"/>
</p:tagLst>
</file>

<file path=ppt/tags/tag46.xml><?xml version="1.0" encoding="utf-8"?>
<p:tagLst xmlns:p="http://schemas.openxmlformats.org/presentationml/2006/main">
  <p:tag name="AS_UNIQUEID" val="280"/>
</p:tagLst>
</file>

<file path=ppt/tags/tag47.xml><?xml version="1.0" encoding="utf-8"?>
<p:tagLst xmlns:p="http://schemas.openxmlformats.org/presentationml/2006/main">
  <p:tag name="AS_UNIQUEID" val="283"/>
</p:tagLst>
</file>

<file path=ppt/tags/tag48.xml><?xml version="1.0" encoding="utf-8"?>
<p:tagLst xmlns:p="http://schemas.openxmlformats.org/presentationml/2006/main">
  <p:tag name="AS_UNIQUEID" val="286"/>
</p:tagLst>
</file>

<file path=ppt/tags/tag49.xml><?xml version="1.0" encoding="utf-8"?>
<p:tagLst xmlns:p="http://schemas.openxmlformats.org/presentationml/2006/main">
  <p:tag name="AS_UNIQUEID" val="287"/>
</p:tagLst>
</file>

<file path=ppt/tags/tag5.xml><?xml version="1.0" encoding="utf-8"?>
<p:tagLst xmlns:p="http://schemas.openxmlformats.org/presentationml/2006/main">
  <p:tag name="AS_UNIQUEID" val="217"/>
</p:tagLst>
</file>

<file path=ppt/tags/tag50.xml><?xml version="1.0" encoding="utf-8"?>
<p:tagLst xmlns:p="http://schemas.openxmlformats.org/presentationml/2006/main">
  <p:tag name="AS_UNIQUEID" val="288"/>
</p:tagLst>
</file>

<file path=ppt/tags/tag51.xml><?xml version="1.0" encoding="utf-8"?>
<p:tagLst xmlns:p="http://schemas.openxmlformats.org/presentationml/2006/main">
  <p:tag name="AS_UNIQUEID" val="289"/>
</p:tagLst>
</file>

<file path=ppt/tags/tag52.xml><?xml version="1.0" encoding="utf-8"?>
<p:tagLst xmlns:p="http://schemas.openxmlformats.org/presentationml/2006/main">
  <p:tag name="AS_UNIQUEID" val="291"/>
</p:tagLst>
</file>

<file path=ppt/tags/tag53.xml><?xml version="1.0" encoding="utf-8"?>
<p:tagLst xmlns:p="http://schemas.openxmlformats.org/presentationml/2006/main">
  <p:tag name="AS_UNIQUEID" val="292"/>
</p:tagLst>
</file>

<file path=ppt/tags/tag54.xml><?xml version="1.0" encoding="utf-8"?>
<p:tagLst xmlns:p="http://schemas.openxmlformats.org/presentationml/2006/main">
  <p:tag name="AS_UNIQUEID" val="293"/>
</p:tagLst>
</file>

<file path=ppt/tags/tag55.xml><?xml version="1.0" encoding="utf-8"?>
<p:tagLst xmlns:p="http://schemas.openxmlformats.org/presentationml/2006/main">
  <p:tag name="AS_UNIQUEID" val="294"/>
</p:tagLst>
</file>

<file path=ppt/tags/tag56.xml><?xml version="1.0" encoding="utf-8"?>
<p:tagLst xmlns:p="http://schemas.openxmlformats.org/presentationml/2006/main">
  <p:tag name="AS_UNIQUEID" val="297"/>
</p:tagLst>
</file>

<file path=ppt/tags/tag57.xml><?xml version="1.0" encoding="utf-8"?>
<p:tagLst xmlns:p="http://schemas.openxmlformats.org/presentationml/2006/main">
  <p:tag name="AS_UNIQUEID" val="299"/>
</p:tagLst>
</file>

<file path=ppt/tags/tag58.xml><?xml version="1.0" encoding="utf-8"?>
<p:tagLst xmlns:p="http://schemas.openxmlformats.org/presentationml/2006/main">
  <p:tag name="AS_UNIQUEID" val="301"/>
</p:tagLst>
</file>

<file path=ppt/tags/tag59.xml><?xml version="1.0" encoding="utf-8"?>
<p:tagLst xmlns:p="http://schemas.openxmlformats.org/presentationml/2006/main">
  <p:tag name="AS_UNIQUEID" val="303"/>
</p:tagLst>
</file>

<file path=ppt/tags/tag6.xml><?xml version="1.0" encoding="utf-8"?>
<p:tagLst xmlns:p="http://schemas.openxmlformats.org/presentationml/2006/main">
  <p:tag name="AS_UNIQUEID" val="218"/>
</p:tagLst>
</file>

<file path=ppt/tags/tag60.xml><?xml version="1.0" encoding="utf-8"?>
<p:tagLst xmlns:p="http://schemas.openxmlformats.org/presentationml/2006/main">
  <p:tag name="AS_UNIQUEID" val="304"/>
</p:tagLst>
</file>

<file path=ppt/tags/tag61.xml><?xml version="1.0" encoding="utf-8"?>
<p:tagLst xmlns:p="http://schemas.openxmlformats.org/presentationml/2006/main">
  <p:tag name="AS_UNIQUEID" val="306"/>
</p:tagLst>
</file>

<file path=ppt/tags/tag62.xml><?xml version="1.0" encoding="utf-8"?>
<p:tagLst xmlns:p="http://schemas.openxmlformats.org/presentationml/2006/main">
  <p:tag name="AS_UNIQUEID" val="307"/>
</p:tagLst>
</file>

<file path=ppt/tags/tag63.xml><?xml version="1.0" encoding="utf-8"?>
<p:tagLst xmlns:p="http://schemas.openxmlformats.org/presentationml/2006/main">
  <p:tag name="AS_UNIQUEID" val="309"/>
</p:tagLst>
</file>

<file path=ppt/tags/tag64.xml><?xml version="1.0" encoding="utf-8"?>
<p:tagLst xmlns:p="http://schemas.openxmlformats.org/presentationml/2006/main">
  <p:tag name="AS_UNIQUEID" val="310"/>
</p:tagLst>
</file>

<file path=ppt/tags/tag65.xml><?xml version="1.0" encoding="utf-8"?>
<p:tagLst xmlns:p="http://schemas.openxmlformats.org/presentationml/2006/main">
  <p:tag name="AS_UNIQUEID" val="311"/>
</p:tagLst>
</file>

<file path=ppt/tags/tag66.xml><?xml version="1.0" encoding="utf-8"?>
<p:tagLst xmlns:p="http://schemas.openxmlformats.org/presentationml/2006/main">
  <p:tag name="AS_UNIQUEID" val="312"/>
</p:tagLst>
</file>

<file path=ppt/tags/tag67.xml><?xml version="1.0" encoding="utf-8"?>
<p:tagLst xmlns:p="http://schemas.openxmlformats.org/presentationml/2006/main">
  <p:tag name="AS_UNIQUEID" val="313"/>
</p:tagLst>
</file>

<file path=ppt/tags/tag68.xml><?xml version="1.0" encoding="utf-8"?>
<p:tagLst xmlns:p="http://schemas.openxmlformats.org/presentationml/2006/main">
  <p:tag name="AS_UNIQUEID" val="315"/>
</p:tagLst>
</file>

<file path=ppt/tags/tag69.xml><?xml version="1.0" encoding="utf-8"?>
<p:tagLst xmlns:p="http://schemas.openxmlformats.org/presentationml/2006/main">
  <p:tag name="AS_UNIQUEID" val="316"/>
</p:tagLst>
</file>

<file path=ppt/tags/tag7.xml><?xml version="1.0" encoding="utf-8"?>
<p:tagLst xmlns:p="http://schemas.openxmlformats.org/presentationml/2006/main">
  <p:tag name="AS_UNIQUEID" val="219"/>
</p:tagLst>
</file>

<file path=ppt/tags/tag70.xml><?xml version="1.0" encoding="utf-8"?>
<p:tagLst xmlns:p="http://schemas.openxmlformats.org/presentationml/2006/main">
  <p:tag name="AS_UNIQUEID" val="317"/>
</p:tagLst>
</file>

<file path=ppt/tags/tag71.xml><?xml version="1.0" encoding="utf-8"?>
<p:tagLst xmlns:p="http://schemas.openxmlformats.org/presentationml/2006/main">
  <p:tag name="AS_UNIQUEID" val="318"/>
</p:tagLst>
</file>

<file path=ppt/tags/tag72.xml><?xml version="1.0" encoding="utf-8"?>
<p:tagLst xmlns:p="http://schemas.openxmlformats.org/presentationml/2006/main">
  <p:tag name="AS_UNIQUEID" val="320"/>
</p:tagLst>
</file>

<file path=ppt/tags/tag73.xml><?xml version="1.0" encoding="utf-8"?>
<p:tagLst xmlns:p="http://schemas.openxmlformats.org/presentationml/2006/main">
  <p:tag name="AS_UNIQUEID" val="322"/>
</p:tagLst>
</file>

<file path=ppt/tags/tag74.xml><?xml version="1.0" encoding="utf-8"?>
<p:tagLst xmlns:p="http://schemas.openxmlformats.org/presentationml/2006/main">
  <p:tag name="AS_UNIQUEID" val="324"/>
</p:tagLst>
</file>

<file path=ppt/tags/tag75.xml><?xml version="1.0" encoding="utf-8"?>
<p:tagLst xmlns:p="http://schemas.openxmlformats.org/presentationml/2006/main">
  <p:tag name="AS_UNIQUEID" val="325"/>
</p:tagLst>
</file>

<file path=ppt/tags/tag76.xml><?xml version="1.0" encoding="utf-8"?>
<p:tagLst xmlns:p="http://schemas.openxmlformats.org/presentationml/2006/main">
  <p:tag name="AS_UNIQUEID" val="326"/>
</p:tagLst>
</file>

<file path=ppt/tags/tag77.xml><?xml version="1.0" encoding="utf-8"?>
<p:tagLst xmlns:p="http://schemas.openxmlformats.org/presentationml/2006/main">
  <p:tag name="AS_UNIQUEID" val="327"/>
</p:tagLst>
</file>

<file path=ppt/tags/tag78.xml><?xml version="1.0" encoding="utf-8"?>
<p:tagLst xmlns:p="http://schemas.openxmlformats.org/presentationml/2006/main">
  <p:tag name="AS_UNIQUEID" val="328"/>
</p:tagLst>
</file>

<file path=ppt/tags/tag79.xml><?xml version="1.0" encoding="utf-8"?>
<p:tagLst xmlns:p="http://schemas.openxmlformats.org/presentationml/2006/main">
  <p:tag name="AS_UNIQUEID" val="330"/>
</p:tagLst>
</file>

<file path=ppt/tags/tag8.xml><?xml version="1.0" encoding="utf-8"?>
<p:tagLst xmlns:p="http://schemas.openxmlformats.org/presentationml/2006/main">
  <p:tag name="AS_UNIQUEID" val="221"/>
</p:tagLst>
</file>

<file path=ppt/tags/tag80.xml><?xml version="1.0" encoding="utf-8"?>
<p:tagLst xmlns:p="http://schemas.openxmlformats.org/presentationml/2006/main">
  <p:tag name="AS_UNIQUEID" val="355"/>
</p:tagLst>
</file>

<file path=ppt/tags/tag81.xml><?xml version="1.0" encoding="utf-8"?>
<p:tagLst xmlns:p="http://schemas.openxmlformats.org/presentationml/2006/main">
  <p:tag name="AS_UNIQUEID" val="358"/>
</p:tagLst>
</file>

<file path=ppt/tags/tag82.xml><?xml version="1.0" encoding="utf-8"?>
<p:tagLst xmlns:p="http://schemas.openxmlformats.org/presentationml/2006/main">
  <p:tag name="AS_UNIQUEID" val="359"/>
</p:tagLst>
</file>

<file path=ppt/tags/tag83.xml><?xml version="1.0" encoding="utf-8"?>
<p:tagLst xmlns:p="http://schemas.openxmlformats.org/presentationml/2006/main">
  <p:tag name="AS_UNIQUEID" val="360"/>
</p:tagLst>
</file>

<file path=ppt/tags/tag84.xml><?xml version="1.0" encoding="utf-8"?>
<p:tagLst xmlns:p="http://schemas.openxmlformats.org/presentationml/2006/main">
  <p:tag name="AS_UNIQUEID" val="365"/>
</p:tagLst>
</file>

<file path=ppt/tags/tag85.xml><?xml version="1.0" encoding="utf-8"?>
<p:tagLst xmlns:p="http://schemas.openxmlformats.org/presentationml/2006/main">
  <p:tag name="AS_UNIQUEID" val="368"/>
</p:tagLst>
</file>

<file path=ppt/tags/tag86.xml><?xml version="1.0" encoding="utf-8"?>
<p:tagLst xmlns:p="http://schemas.openxmlformats.org/presentationml/2006/main">
  <p:tag name="AS_UNIQUEID" val="369"/>
</p:tagLst>
</file>

<file path=ppt/tags/tag87.xml><?xml version="1.0" encoding="utf-8"?>
<p:tagLst xmlns:p="http://schemas.openxmlformats.org/presentationml/2006/main">
  <p:tag name="AS_UNIQUEID" val="370"/>
</p:tagLst>
</file>

<file path=ppt/tags/tag88.xml><?xml version="1.0" encoding="utf-8"?>
<p:tagLst xmlns:p="http://schemas.openxmlformats.org/presentationml/2006/main">
  <p:tag name="AS_UNIQUEID" val="371"/>
</p:tagLst>
</file>

<file path=ppt/tags/tag89.xml><?xml version="1.0" encoding="utf-8"?>
<p:tagLst xmlns:p="http://schemas.openxmlformats.org/presentationml/2006/main">
  <p:tag name="AS_UNIQUEID" val="372"/>
</p:tagLst>
</file>

<file path=ppt/tags/tag9.xml><?xml version="1.0" encoding="utf-8"?>
<p:tagLst xmlns:p="http://schemas.openxmlformats.org/presentationml/2006/main">
  <p:tag name="AS_UNIQUEID" val="222"/>
</p:tagLst>
</file>

<file path=ppt/tags/tag90.xml><?xml version="1.0" encoding="utf-8"?>
<p:tagLst xmlns:p="http://schemas.openxmlformats.org/presentationml/2006/main">
  <p:tag name="AS_UNIQUEID" val="373"/>
</p:tagLst>
</file>

<file path=ppt/tags/tag91.xml><?xml version="1.0" encoding="utf-8"?>
<p:tagLst xmlns:p="http://schemas.openxmlformats.org/presentationml/2006/main">
  <p:tag name="AS_UNIQUEID" val="374"/>
</p:tagLst>
</file>

<file path=ppt/tags/tag92.xml><?xml version="1.0" encoding="utf-8"?>
<p:tagLst xmlns:p="http://schemas.openxmlformats.org/presentationml/2006/main">
  <p:tag name="AS_UNIQUEID" val="375"/>
</p:tagLst>
</file>

<file path=ppt/tags/tag93.xml><?xml version="1.0" encoding="utf-8"?>
<p:tagLst xmlns:p="http://schemas.openxmlformats.org/presentationml/2006/main">
  <p:tag name="AS_UNIQUEID" val="376"/>
</p:tagLst>
</file>

<file path=ppt/tags/tag94.xml><?xml version="1.0" encoding="utf-8"?>
<p:tagLst xmlns:p="http://schemas.openxmlformats.org/presentationml/2006/main">
  <p:tag name="ISLIDE.ICON" val="#160526;"/>
</p:tagLst>
</file>

<file path=ppt/tags/tag95.xml><?xml version="1.0" encoding="utf-8"?>
<p:tagLst xmlns:p="http://schemas.openxmlformats.org/presentationml/2006/main">
  <p:tag name="AS_UNIQUEID" val="384"/>
</p:tagLst>
</file>

<file path=ppt/tags/tag96.xml><?xml version="1.0" encoding="utf-8"?>
<p:tagLst xmlns:p="http://schemas.openxmlformats.org/presentationml/2006/main">
  <p:tag name="AS_UNIQUEID" val="386"/>
  <p:tag name="KSO_WM_DIAGRAM_VIRTUALLY_FRAME" val="{&quot;height&quot;:238.4151181102362,&quot;left&quot;:54.370551181102385,&quot;top&quot;:173.66299212598426,&quot;width&quot;:907.5727559055118}"/>
</p:tagLst>
</file>

<file path=ppt/tags/tag97.xml><?xml version="1.0" encoding="utf-8"?>
<p:tagLst xmlns:p="http://schemas.openxmlformats.org/presentationml/2006/main">
  <p:tag name="AS_UNIQUEID" val="387"/>
  <p:tag name="KSO_WM_DIAGRAM_VIRTUALLY_FRAME" val="{&quot;height&quot;:238.4151181102362,&quot;left&quot;:54.370551181102385,&quot;top&quot;:173.66299212598426,&quot;width&quot;:907.5727559055118}"/>
</p:tagLst>
</file>

<file path=ppt/tags/tag98.xml><?xml version="1.0" encoding="utf-8"?>
<p:tagLst xmlns:p="http://schemas.openxmlformats.org/presentationml/2006/main">
  <p:tag name="AS_UNIQUEID" val="388"/>
  <p:tag name="KSO_WM_DIAGRAM_VIRTUALLY_FRAME" val="{&quot;height&quot;:238.4151181102362,&quot;left&quot;:54.370551181102385,&quot;top&quot;:173.66299212598426,&quot;width&quot;:907.5727559055118}"/>
</p:tagLst>
</file>

<file path=ppt/tags/tag99.xml><?xml version="1.0" encoding="utf-8"?>
<p:tagLst xmlns:p="http://schemas.openxmlformats.org/presentationml/2006/main">
  <p:tag name="AS_UNIQUEID" val="389"/>
  <p:tag name="KSO_WM_DIAGRAM_VIRTUALLY_FRAME" val="{&quot;height&quot;:238.4151181102362,&quot;left&quot;:54.370551181102385,&quot;top&quot;:173.66299212598426,&quot;width&quot;:907.5727559055118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0">
              <a:schemeClr val="tx2">
                <a:shade val="30000"/>
                <a:satMod val="115000"/>
              </a:schemeClr>
            </a:gs>
            <a:gs pos="50000">
              <a:schemeClr val="tx2">
                <a:shade val="67500"/>
                <a:satMod val="115000"/>
              </a:schemeClr>
            </a:gs>
            <a:gs pos="100000">
              <a:schemeClr val="tx2">
                <a:shade val="100000"/>
                <a:satMod val="115000"/>
              </a:schemeClr>
            </a:gs>
          </a:gsLst>
          <a:lin ang="16200000" scaled="1"/>
          <a:tileRect/>
        </a:gra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980B9"/>
      </a:accent1>
      <a:accent2>
        <a:srgbClr val="16A085"/>
      </a:accent2>
      <a:accent3>
        <a:srgbClr val="9BBB59"/>
      </a:accent3>
      <a:accent4>
        <a:srgbClr val="F39C12"/>
      </a:accent4>
      <a:accent5>
        <a:srgbClr val="C0392B"/>
      </a:accent5>
      <a:accent6>
        <a:srgbClr val="2C3F50"/>
      </a:accent6>
      <a:hlink>
        <a:srgbClr val="2980B9"/>
      </a:hlink>
      <a:folHlink>
        <a:srgbClr val="BFBFBF"/>
      </a:folHlink>
    </a:clrScheme>
    <a:fontScheme name="自定义 1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主题​​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haoqing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B6D4EC"/>
        </a:solidFill>
        <a:ln>
          <a:noFill/>
        </a:ln>
      </a:spPr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>
        <a:spAutoFit/>
      </a:bodyPr>
      <a:lstStyle>
        <a:defPPr algn="just">
          <a:spcBef>
            <a:spcPts val="1200"/>
          </a:spcBef>
          <a:defRPr sz="2400" dirty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980B9"/>
      </a:accent1>
      <a:accent2>
        <a:srgbClr val="16A085"/>
      </a:accent2>
      <a:accent3>
        <a:srgbClr val="9BBB59"/>
      </a:accent3>
      <a:accent4>
        <a:srgbClr val="F39C12"/>
      </a:accent4>
      <a:accent5>
        <a:srgbClr val="C0392B"/>
      </a:accent5>
      <a:accent6>
        <a:srgbClr val="2C3F50"/>
      </a:accent6>
      <a:hlink>
        <a:srgbClr val="2980B9"/>
      </a:hlink>
      <a:folHlink>
        <a:srgbClr val="BFBFBF"/>
      </a:folHlink>
    </a:clrScheme>
    <a:fontScheme name="自定义 1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等线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946</Words>
  <Application>WPS 演示</Application>
  <PresentationFormat/>
  <Paragraphs>85</Paragraphs>
  <Slides>20</Slides>
  <Notes>40</Notes>
  <HiddenSlides>0</HiddenSlides>
  <MMClips>2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20</vt:i4>
      </vt:variant>
    </vt:vector>
  </HeadingPairs>
  <TitlesOfParts>
    <vt:vector size="42" baseType="lpstr">
      <vt:lpstr>Arial</vt:lpstr>
      <vt:lpstr>宋体</vt:lpstr>
      <vt:lpstr>Wingdings</vt:lpstr>
      <vt:lpstr>Calibri</vt:lpstr>
      <vt:lpstr>微软雅黑</vt:lpstr>
      <vt:lpstr>等线</vt:lpstr>
      <vt:lpstr>Times New Roman</vt:lpstr>
      <vt:lpstr>仿宋</vt:lpstr>
      <vt:lpstr>Impact</vt:lpstr>
      <vt:lpstr>Arial</vt:lpstr>
      <vt:lpstr>Wingdings</vt:lpstr>
      <vt:lpstr>楷体_GB2312</vt:lpstr>
      <vt:lpstr>新宋体</vt:lpstr>
      <vt:lpstr>Courier New</vt:lpstr>
      <vt:lpstr>Arial Unicode MS</vt:lpstr>
      <vt:lpstr>方正中等线简体</vt:lpstr>
      <vt:lpstr>华文细黑</vt:lpstr>
      <vt:lpstr>Broadway</vt:lpstr>
      <vt:lpstr>Office 主题</vt:lpstr>
      <vt:lpstr>2_Office 主题​​</vt:lpstr>
      <vt:lpstr>9_Office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学科网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rbm.xkw.com</dc:creator>
  <cp:lastModifiedBy>sailing</cp:lastModifiedBy>
  <cp:revision>5</cp:revision>
  <cp:lastPrinted>2024-02-01T21:14:00Z</cp:lastPrinted>
  <dcterms:created xsi:type="dcterms:W3CDTF">2024-02-01T21:14:00Z</dcterms:created>
  <dcterms:modified xsi:type="dcterms:W3CDTF">2025-03-25T08:10:55Z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  <property fmtid="{D5CDD505-2E9C-101B-9397-08002B2CF9AE}" pid="6" name="ICV">
    <vt:lpwstr>3566DEAF997D4A69A8444BC5E18BF5B1_12</vt:lpwstr>
  </property>
  <property fmtid="{D5CDD505-2E9C-101B-9397-08002B2CF9AE}" pid="7" name="KSOProductBuildVer">
    <vt:lpwstr>2052-12.1.0.20754</vt:lpwstr>
  </property>
</Properties>
</file>